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7" r:id="rId3"/>
    <p:sldId id="298" r:id="rId4"/>
    <p:sldId id="284" r:id="rId5"/>
    <p:sldId id="273" r:id="rId6"/>
    <p:sldId id="312" r:id="rId7"/>
    <p:sldId id="290" r:id="rId8"/>
    <p:sldId id="295" r:id="rId9"/>
    <p:sldId id="275" r:id="rId10"/>
    <p:sldId id="294" r:id="rId11"/>
    <p:sldId id="311" r:id="rId12"/>
    <p:sldId id="301" r:id="rId13"/>
    <p:sldId id="302" r:id="rId14"/>
    <p:sldId id="303" r:id="rId15"/>
    <p:sldId id="304" r:id="rId16"/>
    <p:sldId id="305" r:id="rId17"/>
    <p:sldId id="306" r:id="rId18"/>
    <p:sldId id="307" r:id="rId19"/>
    <p:sldId id="308" r:id="rId20"/>
    <p:sldId id="309" r:id="rId21"/>
    <p:sldId id="313" r:id="rId22"/>
    <p:sldId id="299"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036075FD-FBF6-41EA-B769-C53FDDF489EB}"/>
              </a:ext>
            </a:extLst>
          </p:cNvPr>
          <p:cNvSpPr>
            <a:spLocks noChangeShapeType="1"/>
          </p:cNvSpPr>
          <p:nvPr/>
        </p:nvSpPr>
        <p:spPr bwMode="auto">
          <a:xfrm>
            <a:off x="9753600" y="1066800"/>
            <a:ext cx="0" cy="4495800"/>
          </a:xfrm>
          <a:prstGeom prst="line">
            <a:avLst/>
          </a:prstGeom>
          <a:noFill/>
          <a:ln w="9525">
            <a:solidFill>
              <a:schemeClr val="tx1"/>
            </a:solidFill>
            <a:round/>
            <a:headEnd/>
            <a:tailEnd/>
          </a:ln>
        </p:spPr>
        <p:txBody>
          <a:bodyPr/>
          <a:lstStyle/>
          <a:p>
            <a:pPr>
              <a:defRPr/>
            </a:pPr>
            <a:endParaRPr lang="en-US" sz="1800"/>
          </a:p>
        </p:txBody>
      </p:sp>
      <p:grpSp>
        <p:nvGrpSpPr>
          <p:cNvPr id="5" name="Group 8">
            <a:extLst>
              <a:ext uri="{FF2B5EF4-FFF2-40B4-BE49-F238E27FC236}">
                <a16:creationId xmlns:a16="http://schemas.microsoft.com/office/drawing/2014/main" id="{12FB82C5-FF5C-41DB-9C61-CE11F7F5F892}"/>
              </a:ext>
            </a:extLst>
          </p:cNvPr>
          <p:cNvGrpSpPr>
            <a:grpSpLocks/>
          </p:cNvGrpSpPr>
          <p:nvPr/>
        </p:nvGrpSpPr>
        <p:grpSpPr bwMode="auto">
          <a:xfrm>
            <a:off x="9990667" y="2992438"/>
            <a:ext cx="1784351" cy="2189162"/>
            <a:chOff x="4704" y="1885"/>
            <a:chExt cx="843" cy="1379"/>
          </a:xfrm>
        </p:grpSpPr>
        <p:sp>
          <p:nvSpPr>
            <p:cNvPr id="6" name="Oval 9">
              <a:extLst>
                <a:ext uri="{FF2B5EF4-FFF2-40B4-BE49-F238E27FC236}">
                  <a16:creationId xmlns:a16="http://schemas.microsoft.com/office/drawing/2014/main" id="{7C47FE51-05D9-448E-BBAD-BDB6D3EF6753}"/>
                </a:ext>
              </a:extLst>
            </p:cNvPr>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pPr>
                <a:defRPr/>
              </a:pPr>
              <a:endParaRPr lang="en-US" sz="1800"/>
            </a:p>
          </p:txBody>
        </p:sp>
        <p:sp>
          <p:nvSpPr>
            <p:cNvPr id="7" name="Oval 10">
              <a:extLst>
                <a:ext uri="{FF2B5EF4-FFF2-40B4-BE49-F238E27FC236}">
                  <a16:creationId xmlns:a16="http://schemas.microsoft.com/office/drawing/2014/main" id="{F54E2074-BFC1-411B-9451-E8266FD77322}"/>
                </a:ext>
              </a:extLst>
            </p:cNvPr>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pPr>
                <a:defRPr/>
              </a:pPr>
              <a:endParaRPr lang="en-US" sz="1800"/>
            </a:p>
          </p:txBody>
        </p:sp>
        <p:sp>
          <p:nvSpPr>
            <p:cNvPr id="8" name="Oval 11">
              <a:extLst>
                <a:ext uri="{FF2B5EF4-FFF2-40B4-BE49-F238E27FC236}">
                  <a16:creationId xmlns:a16="http://schemas.microsoft.com/office/drawing/2014/main" id="{BA4FD038-3B87-4F09-9451-A53D5E5D43B0}"/>
                </a:ext>
              </a:extLst>
            </p:cNvPr>
            <p:cNvSpPr>
              <a:spLocks noChangeArrowheads="1"/>
            </p:cNvSpPr>
            <p:nvPr/>
          </p:nvSpPr>
          <p:spPr bwMode="auto">
            <a:xfrm>
              <a:off x="5062" y="1885"/>
              <a:ext cx="127" cy="127"/>
            </a:xfrm>
            <a:prstGeom prst="ellipse">
              <a:avLst/>
            </a:prstGeom>
            <a:solidFill>
              <a:schemeClr val="tx2"/>
            </a:solidFill>
            <a:ln w="9525">
              <a:noFill/>
              <a:round/>
              <a:headEnd/>
              <a:tailEnd/>
            </a:ln>
          </p:spPr>
          <p:txBody>
            <a:bodyPr wrap="none" anchor="ctr"/>
            <a:lstStyle/>
            <a:p>
              <a:pPr>
                <a:defRPr/>
              </a:pPr>
              <a:endParaRPr lang="en-US" sz="1800"/>
            </a:p>
          </p:txBody>
        </p:sp>
        <p:sp>
          <p:nvSpPr>
            <p:cNvPr id="9" name="Oval 12">
              <a:extLst>
                <a:ext uri="{FF2B5EF4-FFF2-40B4-BE49-F238E27FC236}">
                  <a16:creationId xmlns:a16="http://schemas.microsoft.com/office/drawing/2014/main" id="{7776DF0A-2718-4339-A6F6-ACF6116D2CD0}"/>
                </a:ext>
              </a:extLst>
            </p:cNvPr>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pPr>
                <a:defRPr/>
              </a:pPr>
              <a:endParaRPr lang="en-US" sz="1800"/>
            </a:p>
          </p:txBody>
        </p:sp>
        <p:sp>
          <p:nvSpPr>
            <p:cNvPr id="10" name="Oval 13">
              <a:extLst>
                <a:ext uri="{FF2B5EF4-FFF2-40B4-BE49-F238E27FC236}">
                  <a16:creationId xmlns:a16="http://schemas.microsoft.com/office/drawing/2014/main" id="{31E57BEB-6BA6-4224-84BA-5412650805F1}"/>
                </a:ext>
              </a:extLst>
            </p:cNvPr>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pPr>
                <a:defRPr/>
              </a:pPr>
              <a:endParaRPr lang="en-US" sz="1800"/>
            </a:p>
          </p:txBody>
        </p:sp>
        <p:sp>
          <p:nvSpPr>
            <p:cNvPr id="11" name="Oval 14">
              <a:extLst>
                <a:ext uri="{FF2B5EF4-FFF2-40B4-BE49-F238E27FC236}">
                  <a16:creationId xmlns:a16="http://schemas.microsoft.com/office/drawing/2014/main" id="{61BF5497-BDB8-472B-A1B6-50AB1F7781B6}"/>
                </a:ext>
              </a:extLst>
            </p:cNvPr>
            <p:cNvSpPr>
              <a:spLocks noChangeArrowheads="1"/>
            </p:cNvSpPr>
            <p:nvPr/>
          </p:nvSpPr>
          <p:spPr bwMode="auto">
            <a:xfrm>
              <a:off x="5062" y="2064"/>
              <a:ext cx="127" cy="127"/>
            </a:xfrm>
            <a:prstGeom prst="ellipse">
              <a:avLst/>
            </a:prstGeom>
            <a:solidFill>
              <a:schemeClr val="tx2"/>
            </a:solidFill>
            <a:ln w="9525">
              <a:noFill/>
              <a:round/>
              <a:headEnd/>
              <a:tailEnd/>
            </a:ln>
          </p:spPr>
          <p:txBody>
            <a:bodyPr wrap="none" anchor="ctr"/>
            <a:lstStyle/>
            <a:p>
              <a:pPr>
                <a:defRPr/>
              </a:pPr>
              <a:endParaRPr lang="en-US" sz="1800"/>
            </a:p>
          </p:txBody>
        </p:sp>
        <p:sp>
          <p:nvSpPr>
            <p:cNvPr id="12" name="Oval 15">
              <a:extLst>
                <a:ext uri="{FF2B5EF4-FFF2-40B4-BE49-F238E27FC236}">
                  <a16:creationId xmlns:a16="http://schemas.microsoft.com/office/drawing/2014/main" id="{695AB178-815D-484B-853D-916BA90FCB98}"/>
                </a:ext>
              </a:extLst>
            </p:cNvPr>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pPr>
                <a:defRPr/>
              </a:pPr>
              <a:endParaRPr lang="en-US" sz="1800"/>
            </a:p>
          </p:txBody>
        </p:sp>
        <p:sp>
          <p:nvSpPr>
            <p:cNvPr id="13" name="Oval 16">
              <a:extLst>
                <a:ext uri="{FF2B5EF4-FFF2-40B4-BE49-F238E27FC236}">
                  <a16:creationId xmlns:a16="http://schemas.microsoft.com/office/drawing/2014/main" id="{727329D9-A3DB-4DE1-923E-168D63070E75}"/>
                </a:ext>
              </a:extLst>
            </p:cNvPr>
            <p:cNvSpPr>
              <a:spLocks noChangeArrowheads="1"/>
            </p:cNvSpPr>
            <p:nvPr/>
          </p:nvSpPr>
          <p:spPr bwMode="auto">
            <a:xfrm>
              <a:off x="4704" y="2243"/>
              <a:ext cx="127" cy="127"/>
            </a:xfrm>
            <a:prstGeom prst="ellipse">
              <a:avLst/>
            </a:prstGeom>
            <a:solidFill>
              <a:schemeClr val="tx2"/>
            </a:solidFill>
            <a:ln w="9525">
              <a:noFill/>
              <a:round/>
              <a:headEnd/>
              <a:tailEnd/>
            </a:ln>
          </p:spPr>
          <p:txBody>
            <a:bodyPr wrap="none" anchor="ctr"/>
            <a:lstStyle/>
            <a:p>
              <a:pPr>
                <a:defRPr/>
              </a:pPr>
              <a:endParaRPr lang="en-US" sz="1800"/>
            </a:p>
          </p:txBody>
        </p:sp>
        <p:sp>
          <p:nvSpPr>
            <p:cNvPr id="14" name="Oval 17">
              <a:extLst>
                <a:ext uri="{FF2B5EF4-FFF2-40B4-BE49-F238E27FC236}">
                  <a16:creationId xmlns:a16="http://schemas.microsoft.com/office/drawing/2014/main" id="{60B6A65D-F178-4CDD-920A-82ECA2C61D61}"/>
                </a:ext>
              </a:extLst>
            </p:cNvPr>
            <p:cNvSpPr>
              <a:spLocks noChangeArrowheads="1"/>
            </p:cNvSpPr>
            <p:nvPr/>
          </p:nvSpPr>
          <p:spPr bwMode="auto">
            <a:xfrm>
              <a:off x="4883" y="2243"/>
              <a:ext cx="127" cy="127"/>
            </a:xfrm>
            <a:prstGeom prst="ellipse">
              <a:avLst/>
            </a:prstGeom>
            <a:solidFill>
              <a:schemeClr val="tx2"/>
            </a:solidFill>
            <a:ln w="9525">
              <a:noFill/>
              <a:round/>
              <a:headEnd/>
              <a:tailEnd/>
            </a:ln>
          </p:spPr>
          <p:txBody>
            <a:bodyPr wrap="none" anchor="ctr"/>
            <a:lstStyle/>
            <a:p>
              <a:pPr>
                <a:defRPr/>
              </a:pPr>
              <a:endParaRPr lang="en-US" sz="1800"/>
            </a:p>
          </p:txBody>
        </p:sp>
        <p:sp>
          <p:nvSpPr>
            <p:cNvPr id="15" name="Oval 18">
              <a:extLst>
                <a:ext uri="{FF2B5EF4-FFF2-40B4-BE49-F238E27FC236}">
                  <a16:creationId xmlns:a16="http://schemas.microsoft.com/office/drawing/2014/main" id="{EA622221-A22A-4161-91B9-F0574A268E23}"/>
                </a:ext>
              </a:extLst>
            </p:cNvPr>
            <p:cNvSpPr>
              <a:spLocks noChangeArrowheads="1"/>
            </p:cNvSpPr>
            <p:nvPr/>
          </p:nvSpPr>
          <p:spPr bwMode="auto">
            <a:xfrm>
              <a:off x="5062" y="2243"/>
              <a:ext cx="127" cy="127"/>
            </a:xfrm>
            <a:prstGeom prst="ellipse">
              <a:avLst/>
            </a:prstGeom>
            <a:solidFill>
              <a:schemeClr val="accent2"/>
            </a:solidFill>
            <a:ln w="9525">
              <a:noFill/>
              <a:round/>
              <a:headEnd/>
              <a:tailEnd/>
            </a:ln>
          </p:spPr>
          <p:txBody>
            <a:bodyPr wrap="none" anchor="ctr"/>
            <a:lstStyle/>
            <a:p>
              <a:pPr>
                <a:defRPr/>
              </a:pPr>
              <a:endParaRPr lang="en-US" sz="1800"/>
            </a:p>
          </p:txBody>
        </p:sp>
        <p:sp>
          <p:nvSpPr>
            <p:cNvPr id="16" name="Oval 19">
              <a:extLst>
                <a:ext uri="{FF2B5EF4-FFF2-40B4-BE49-F238E27FC236}">
                  <a16:creationId xmlns:a16="http://schemas.microsoft.com/office/drawing/2014/main" id="{9AAA247A-6F87-404A-AE3C-0DC21764B7C0}"/>
                </a:ext>
              </a:extLst>
            </p:cNvPr>
            <p:cNvSpPr>
              <a:spLocks noChangeArrowheads="1"/>
            </p:cNvSpPr>
            <p:nvPr/>
          </p:nvSpPr>
          <p:spPr bwMode="auto">
            <a:xfrm>
              <a:off x="5241" y="2243"/>
              <a:ext cx="127" cy="127"/>
            </a:xfrm>
            <a:prstGeom prst="ellipse">
              <a:avLst/>
            </a:prstGeom>
            <a:solidFill>
              <a:schemeClr val="accent2"/>
            </a:solidFill>
            <a:ln w="9525">
              <a:noFill/>
              <a:round/>
              <a:headEnd/>
              <a:tailEnd/>
            </a:ln>
          </p:spPr>
          <p:txBody>
            <a:bodyPr wrap="none" anchor="ctr"/>
            <a:lstStyle/>
            <a:p>
              <a:pPr>
                <a:defRPr/>
              </a:pPr>
              <a:endParaRPr lang="en-US" sz="1800"/>
            </a:p>
          </p:txBody>
        </p:sp>
        <p:sp>
          <p:nvSpPr>
            <p:cNvPr id="17" name="Oval 20">
              <a:extLst>
                <a:ext uri="{FF2B5EF4-FFF2-40B4-BE49-F238E27FC236}">
                  <a16:creationId xmlns:a16="http://schemas.microsoft.com/office/drawing/2014/main" id="{07B69B31-D43B-45F0-ACD2-6181EF40A931}"/>
                </a:ext>
              </a:extLst>
            </p:cNvPr>
            <p:cNvSpPr>
              <a:spLocks noChangeArrowheads="1"/>
            </p:cNvSpPr>
            <p:nvPr/>
          </p:nvSpPr>
          <p:spPr bwMode="auto">
            <a:xfrm>
              <a:off x="5420" y="2243"/>
              <a:ext cx="127" cy="127"/>
            </a:xfrm>
            <a:prstGeom prst="ellipse">
              <a:avLst/>
            </a:prstGeom>
            <a:solidFill>
              <a:schemeClr val="accent1"/>
            </a:solidFill>
            <a:ln w="9525">
              <a:noFill/>
              <a:round/>
              <a:headEnd/>
              <a:tailEnd/>
            </a:ln>
          </p:spPr>
          <p:txBody>
            <a:bodyPr wrap="none" anchor="ctr"/>
            <a:lstStyle/>
            <a:p>
              <a:pPr>
                <a:defRPr/>
              </a:pPr>
              <a:endParaRPr lang="en-US" sz="1800"/>
            </a:p>
          </p:txBody>
        </p:sp>
        <p:sp>
          <p:nvSpPr>
            <p:cNvPr id="18" name="Oval 21">
              <a:extLst>
                <a:ext uri="{FF2B5EF4-FFF2-40B4-BE49-F238E27FC236}">
                  <a16:creationId xmlns:a16="http://schemas.microsoft.com/office/drawing/2014/main" id="{6298FA05-573C-402E-8260-C775A3057CCC}"/>
                </a:ext>
              </a:extLst>
            </p:cNvPr>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pPr>
                <a:defRPr/>
              </a:pPr>
              <a:endParaRPr lang="en-US" sz="1800"/>
            </a:p>
          </p:txBody>
        </p:sp>
        <p:sp>
          <p:nvSpPr>
            <p:cNvPr id="19" name="Oval 22">
              <a:extLst>
                <a:ext uri="{FF2B5EF4-FFF2-40B4-BE49-F238E27FC236}">
                  <a16:creationId xmlns:a16="http://schemas.microsoft.com/office/drawing/2014/main" id="{A18CE611-1AD1-46C1-AD33-783C9E4559E5}"/>
                </a:ext>
              </a:extLst>
            </p:cNvPr>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pPr>
                <a:defRPr/>
              </a:pPr>
              <a:endParaRPr lang="en-US" sz="1800"/>
            </a:p>
          </p:txBody>
        </p:sp>
        <p:sp>
          <p:nvSpPr>
            <p:cNvPr id="20" name="Oval 23">
              <a:extLst>
                <a:ext uri="{FF2B5EF4-FFF2-40B4-BE49-F238E27FC236}">
                  <a16:creationId xmlns:a16="http://schemas.microsoft.com/office/drawing/2014/main" id="{E8808104-5493-458F-AC67-7CF6A9AB1E98}"/>
                </a:ext>
              </a:extLst>
            </p:cNvPr>
            <p:cNvSpPr>
              <a:spLocks noChangeArrowheads="1"/>
            </p:cNvSpPr>
            <p:nvPr/>
          </p:nvSpPr>
          <p:spPr bwMode="auto">
            <a:xfrm>
              <a:off x="5062" y="2421"/>
              <a:ext cx="127" cy="128"/>
            </a:xfrm>
            <a:prstGeom prst="ellipse">
              <a:avLst/>
            </a:prstGeom>
            <a:solidFill>
              <a:schemeClr val="accent2"/>
            </a:solidFill>
            <a:ln w="9525">
              <a:noFill/>
              <a:round/>
              <a:headEnd/>
              <a:tailEnd/>
            </a:ln>
          </p:spPr>
          <p:txBody>
            <a:bodyPr wrap="none" anchor="ctr"/>
            <a:lstStyle/>
            <a:p>
              <a:pPr>
                <a:defRPr/>
              </a:pPr>
              <a:endParaRPr lang="en-US" sz="1800"/>
            </a:p>
          </p:txBody>
        </p:sp>
        <p:sp>
          <p:nvSpPr>
            <p:cNvPr id="21" name="Oval 24">
              <a:extLst>
                <a:ext uri="{FF2B5EF4-FFF2-40B4-BE49-F238E27FC236}">
                  <a16:creationId xmlns:a16="http://schemas.microsoft.com/office/drawing/2014/main" id="{7FC15FF9-1E25-4AD7-97AA-C809F5216270}"/>
                </a:ext>
              </a:extLst>
            </p:cNvPr>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pPr>
                <a:defRPr/>
              </a:pPr>
              <a:endParaRPr lang="en-US" sz="1800"/>
            </a:p>
          </p:txBody>
        </p:sp>
        <p:sp>
          <p:nvSpPr>
            <p:cNvPr id="22" name="Oval 25">
              <a:extLst>
                <a:ext uri="{FF2B5EF4-FFF2-40B4-BE49-F238E27FC236}">
                  <a16:creationId xmlns:a16="http://schemas.microsoft.com/office/drawing/2014/main" id="{0C36F0EA-FC07-4224-B160-A707AECEFA91}"/>
                </a:ext>
              </a:extLst>
            </p:cNvPr>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pPr>
                <a:defRPr/>
              </a:pPr>
              <a:endParaRPr lang="en-US" sz="1800"/>
            </a:p>
          </p:txBody>
        </p:sp>
        <p:sp>
          <p:nvSpPr>
            <p:cNvPr id="23" name="Oval 26">
              <a:extLst>
                <a:ext uri="{FF2B5EF4-FFF2-40B4-BE49-F238E27FC236}">
                  <a16:creationId xmlns:a16="http://schemas.microsoft.com/office/drawing/2014/main" id="{84D19825-90D2-4919-B84C-2BBA792CACDA}"/>
                </a:ext>
              </a:extLst>
            </p:cNvPr>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pPr>
                <a:defRPr/>
              </a:pPr>
              <a:endParaRPr lang="en-US" sz="1800"/>
            </a:p>
          </p:txBody>
        </p:sp>
        <p:sp>
          <p:nvSpPr>
            <p:cNvPr id="24" name="Oval 27">
              <a:extLst>
                <a:ext uri="{FF2B5EF4-FFF2-40B4-BE49-F238E27FC236}">
                  <a16:creationId xmlns:a16="http://schemas.microsoft.com/office/drawing/2014/main" id="{DBEEF635-589F-4A25-90CA-F0F242600BA2}"/>
                </a:ext>
              </a:extLst>
            </p:cNvPr>
            <p:cNvSpPr>
              <a:spLocks noChangeArrowheads="1"/>
            </p:cNvSpPr>
            <p:nvPr/>
          </p:nvSpPr>
          <p:spPr bwMode="auto">
            <a:xfrm>
              <a:off x="5062" y="2600"/>
              <a:ext cx="127" cy="128"/>
            </a:xfrm>
            <a:prstGeom prst="ellipse">
              <a:avLst/>
            </a:prstGeom>
            <a:solidFill>
              <a:schemeClr val="accent1"/>
            </a:solidFill>
            <a:ln w="9525">
              <a:noFill/>
              <a:round/>
              <a:headEnd/>
              <a:tailEnd/>
            </a:ln>
          </p:spPr>
          <p:txBody>
            <a:bodyPr wrap="none" anchor="ctr"/>
            <a:lstStyle/>
            <a:p>
              <a:pPr>
                <a:defRPr/>
              </a:pPr>
              <a:endParaRPr lang="en-US" sz="1800"/>
            </a:p>
          </p:txBody>
        </p:sp>
        <p:sp>
          <p:nvSpPr>
            <p:cNvPr id="25" name="Oval 28">
              <a:extLst>
                <a:ext uri="{FF2B5EF4-FFF2-40B4-BE49-F238E27FC236}">
                  <a16:creationId xmlns:a16="http://schemas.microsoft.com/office/drawing/2014/main" id="{F7B80AB9-B94A-4228-BACA-1E391F4DF95A}"/>
                </a:ext>
              </a:extLst>
            </p:cNvPr>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pPr>
                <a:defRPr/>
              </a:pPr>
              <a:endParaRPr lang="en-US" sz="1800"/>
            </a:p>
          </p:txBody>
        </p:sp>
        <p:sp>
          <p:nvSpPr>
            <p:cNvPr id="26" name="Oval 29">
              <a:extLst>
                <a:ext uri="{FF2B5EF4-FFF2-40B4-BE49-F238E27FC236}">
                  <a16:creationId xmlns:a16="http://schemas.microsoft.com/office/drawing/2014/main" id="{8062CF0E-D2F1-4A4C-9FC6-96F899439008}"/>
                </a:ext>
              </a:extLst>
            </p:cNvPr>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pPr>
                <a:defRPr/>
              </a:pPr>
              <a:endParaRPr lang="en-US" sz="1800"/>
            </a:p>
          </p:txBody>
        </p:sp>
        <p:sp>
          <p:nvSpPr>
            <p:cNvPr id="27" name="Oval 30">
              <a:extLst>
                <a:ext uri="{FF2B5EF4-FFF2-40B4-BE49-F238E27FC236}">
                  <a16:creationId xmlns:a16="http://schemas.microsoft.com/office/drawing/2014/main" id="{33768F26-7DE3-42D2-B10F-158CA51C937E}"/>
                </a:ext>
              </a:extLst>
            </p:cNvPr>
            <p:cNvSpPr>
              <a:spLocks noChangeArrowheads="1"/>
            </p:cNvSpPr>
            <p:nvPr/>
          </p:nvSpPr>
          <p:spPr bwMode="auto">
            <a:xfrm>
              <a:off x="4704" y="2779"/>
              <a:ext cx="127" cy="127"/>
            </a:xfrm>
            <a:prstGeom prst="ellipse">
              <a:avLst/>
            </a:prstGeom>
            <a:solidFill>
              <a:schemeClr val="accent2"/>
            </a:solidFill>
            <a:ln w="9525">
              <a:noFill/>
              <a:round/>
              <a:headEnd/>
              <a:tailEnd/>
            </a:ln>
          </p:spPr>
          <p:txBody>
            <a:bodyPr wrap="none" anchor="ctr"/>
            <a:lstStyle/>
            <a:p>
              <a:pPr>
                <a:defRPr/>
              </a:pPr>
              <a:endParaRPr lang="en-US" sz="1800"/>
            </a:p>
          </p:txBody>
        </p:sp>
        <p:sp>
          <p:nvSpPr>
            <p:cNvPr id="28" name="Oval 31">
              <a:extLst>
                <a:ext uri="{FF2B5EF4-FFF2-40B4-BE49-F238E27FC236}">
                  <a16:creationId xmlns:a16="http://schemas.microsoft.com/office/drawing/2014/main" id="{28F1D545-567B-4C79-B27D-1E853B7520C8}"/>
                </a:ext>
              </a:extLst>
            </p:cNvPr>
            <p:cNvSpPr>
              <a:spLocks noChangeArrowheads="1"/>
            </p:cNvSpPr>
            <p:nvPr/>
          </p:nvSpPr>
          <p:spPr bwMode="auto">
            <a:xfrm>
              <a:off x="4883" y="2779"/>
              <a:ext cx="127" cy="127"/>
            </a:xfrm>
            <a:prstGeom prst="ellipse">
              <a:avLst/>
            </a:prstGeom>
            <a:solidFill>
              <a:schemeClr val="accent1"/>
            </a:solidFill>
            <a:ln w="9525">
              <a:noFill/>
              <a:round/>
              <a:headEnd/>
              <a:tailEnd/>
            </a:ln>
          </p:spPr>
          <p:txBody>
            <a:bodyPr wrap="none" anchor="ctr"/>
            <a:lstStyle/>
            <a:p>
              <a:pPr>
                <a:defRPr/>
              </a:pPr>
              <a:endParaRPr lang="en-US" sz="1800"/>
            </a:p>
          </p:txBody>
        </p:sp>
        <p:sp>
          <p:nvSpPr>
            <p:cNvPr id="29" name="Oval 32">
              <a:extLst>
                <a:ext uri="{FF2B5EF4-FFF2-40B4-BE49-F238E27FC236}">
                  <a16:creationId xmlns:a16="http://schemas.microsoft.com/office/drawing/2014/main" id="{67679B49-51A7-4F6F-B231-D39141563643}"/>
                </a:ext>
              </a:extLst>
            </p:cNvPr>
            <p:cNvSpPr>
              <a:spLocks noChangeArrowheads="1"/>
            </p:cNvSpPr>
            <p:nvPr/>
          </p:nvSpPr>
          <p:spPr bwMode="auto">
            <a:xfrm>
              <a:off x="5062" y="2779"/>
              <a:ext cx="127" cy="127"/>
            </a:xfrm>
            <a:prstGeom prst="ellipse">
              <a:avLst/>
            </a:prstGeom>
            <a:solidFill>
              <a:schemeClr val="accent1"/>
            </a:solidFill>
            <a:ln w="9525">
              <a:noFill/>
              <a:round/>
              <a:headEnd/>
              <a:tailEnd/>
            </a:ln>
          </p:spPr>
          <p:txBody>
            <a:bodyPr wrap="none" anchor="ctr"/>
            <a:lstStyle/>
            <a:p>
              <a:pPr>
                <a:defRPr/>
              </a:pPr>
              <a:endParaRPr lang="en-US" sz="1800"/>
            </a:p>
          </p:txBody>
        </p:sp>
        <p:sp>
          <p:nvSpPr>
            <p:cNvPr id="30" name="Oval 33">
              <a:extLst>
                <a:ext uri="{FF2B5EF4-FFF2-40B4-BE49-F238E27FC236}">
                  <a16:creationId xmlns:a16="http://schemas.microsoft.com/office/drawing/2014/main" id="{D6D0A828-037F-47D6-BD3F-68157E794682}"/>
                </a:ext>
              </a:extLst>
            </p:cNvPr>
            <p:cNvSpPr>
              <a:spLocks noChangeArrowheads="1"/>
            </p:cNvSpPr>
            <p:nvPr/>
          </p:nvSpPr>
          <p:spPr bwMode="auto">
            <a:xfrm>
              <a:off x="5241" y="2779"/>
              <a:ext cx="127" cy="127"/>
            </a:xfrm>
            <a:prstGeom prst="ellipse">
              <a:avLst/>
            </a:prstGeom>
            <a:solidFill>
              <a:schemeClr val="folHlink"/>
            </a:solidFill>
            <a:ln w="9525">
              <a:noFill/>
              <a:round/>
              <a:headEnd/>
              <a:tailEnd/>
            </a:ln>
          </p:spPr>
          <p:txBody>
            <a:bodyPr wrap="none" anchor="ctr"/>
            <a:lstStyle/>
            <a:p>
              <a:pPr>
                <a:defRPr/>
              </a:pPr>
              <a:endParaRPr lang="en-US" sz="1800"/>
            </a:p>
          </p:txBody>
        </p:sp>
        <p:sp>
          <p:nvSpPr>
            <p:cNvPr id="31" name="Oval 34">
              <a:extLst>
                <a:ext uri="{FF2B5EF4-FFF2-40B4-BE49-F238E27FC236}">
                  <a16:creationId xmlns:a16="http://schemas.microsoft.com/office/drawing/2014/main" id="{57840B76-4AED-4075-8996-7E4B3B10EF3B}"/>
                </a:ext>
              </a:extLst>
            </p:cNvPr>
            <p:cNvSpPr>
              <a:spLocks noChangeArrowheads="1"/>
            </p:cNvSpPr>
            <p:nvPr/>
          </p:nvSpPr>
          <p:spPr bwMode="auto">
            <a:xfrm>
              <a:off x="4704" y="2958"/>
              <a:ext cx="127" cy="127"/>
            </a:xfrm>
            <a:prstGeom prst="ellipse">
              <a:avLst/>
            </a:prstGeom>
            <a:solidFill>
              <a:schemeClr val="accent1"/>
            </a:solidFill>
            <a:ln w="9525">
              <a:noFill/>
              <a:round/>
              <a:headEnd/>
              <a:tailEnd/>
            </a:ln>
          </p:spPr>
          <p:txBody>
            <a:bodyPr wrap="none" anchor="ctr"/>
            <a:lstStyle/>
            <a:p>
              <a:pPr>
                <a:defRPr/>
              </a:pPr>
              <a:endParaRPr lang="en-US" sz="1800"/>
            </a:p>
          </p:txBody>
        </p:sp>
        <p:sp>
          <p:nvSpPr>
            <p:cNvPr id="32" name="Oval 35">
              <a:extLst>
                <a:ext uri="{FF2B5EF4-FFF2-40B4-BE49-F238E27FC236}">
                  <a16:creationId xmlns:a16="http://schemas.microsoft.com/office/drawing/2014/main" id="{82640808-468A-4A51-83B2-A95E8E331F68}"/>
                </a:ext>
              </a:extLst>
            </p:cNvPr>
            <p:cNvSpPr>
              <a:spLocks noChangeArrowheads="1"/>
            </p:cNvSpPr>
            <p:nvPr/>
          </p:nvSpPr>
          <p:spPr bwMode="auto">
            <a:xfrm>
              <a:off x="4883" y="2958"/>
              <a:ext cx="127" cy="127"/>
            </a:xfrm>
            <a:prstGeom prst="ellipse">
              <a:avLst/>
            </a:prstGeom>
            <a:solidFill>
              <a:schemeClr val="accent1"/>
            </a:solidFill>
            <a:ln w="9525">
              <a:noFill/>
              <a:round/>
              <a:headEnd/>
              <a:tailEnd/>
            </a:ln>
          </p:spPr>
          <p:txBody>
            <a:bodyPr wrap="none" anchor="ctr"/>
            <a:lstStyle/>
            <a:p>
              <a:pPr>
                <a:defRPr/>
              </a:pPr>
              <a:endParaRPr lang="en-US" sz="1800"/>
            </a:p>
          </p:txBody>
        </p:sp>
        <p:sp>
          <p:nvSpPr>
            <p:cNvPr id="33" name="Oval 36">
              <a:extLst>
                <a:ext uri="{FF2B5EF4-FFF2-40B4-BE49-F238E27FC236}">
                  <a16:creationId xmlns:a16="http://schemas.microsoft.com/office/drawing/2014/main" id="{48E0BAA5-E3AA-44A8-8C7A-C7901549717B}"/>
                </a:ext>
              </a:extLst>
            </p:cNvPr>
            <p:cNvSpPr>
              <a:spLocks noChangeArrowheads="1"/>
            </p:cNvSpPr>
            <p:nvPr/>
          </p:nvSpPr>
          <p:spPr bwMode="auto">
            <a:xfrm>
              <a:off x="5062" y="2958"/>
              <a:ext cx="127" cy="127"/>
            </a:xfrm>
            <a:prstGeom prst="ellipse">
              <a:avLst/>
            </a:prstGeom>
            <a:solidFill>
              <a:schemeClr val="folHlink"/>
            </a:solidFill>
            <a:ln w="9525">
              <a:noFill/>
              <a:round/>
              <a:headEnd/>
              <a:tailEnd/>
            </a:ln>
          </p:spPr>
          <p:txBody>
            <a:bodyPr wrap="none" anchor="ctr"/>
            <a:lstStyle/>
            <a:p>
              <a:pPr>
                <a:defRPr/>
              </a:pPr>
              <a:endParaRPr lang="en-US" sz="1800"/>
            </a:p>
          </p:txBody>
        </p:sp>
        <p:sp>
          <p:nvSpPr>
            <p:cNvPr id="34" name="Oval 37">
              <a:extLst>
                <a:ext uri="{FF2B5EF4-FFF2-40B4-BE49-F238E27FC236}">
                  <a16:creationId xmlns:a16="http://schemas.microsoft.com/office/drawing/2014/main" id="{EC5D087D-B25F-4349-B2F8-645FA8D9A4D1}"/>
                </a:ext>
              </a:extLst>
            </p:cNvPr>
            <p:cNvSpPr>
              <a:spLocks noChangeArrowheads="1"/>
            </p:cNvSpPr>
            <p:nvPr/>
          </p:nvSpPr>
          <p:spPr bwMode="auto">
            <a:xfrm>
              <a:off x="5241" y="2958"/>
              <a:ext cx="127" cy="127"/>
            </a:xfrm>
            <a:prstGeom prst="ellipse">
              <a:avLst/>
            </a:prstGeom>
            <a:solidFill>
              <a:schemeClr val="folHlink"/>
            </a:solidFill>
            <a:ln w="9525">
              <a:noFill/>
              <a:round/>
              <a:headEnd/>
              <a:tailEnd/>
            </a:ln>
          </p:spPr>
          <p:txBody>
            <a:bodyPr wrap="none" anchor="ctr"/>
            <a:lstStyle/>
            <a:p>
              <a:pPr>
                <a:defRPr/>
              </a:pPr>
              <a:endParaRPr lang="en-US" sz="1800"/>
            </a:p>
          </p:txBody>
        </p:sp>
        <p:sp>
          <p:nvSpPr>
            <p:cNvPr id="35" name="Oval 38">
              <a:extLst>
                <a:ext uri="{FF2B5EF4-FFF2-40B4-BE49-F238E27FC236}">
                  <a16:creationId xmlns:a16="http://schemas.microsoft.com/office/drawing/2014/main" id="{9FA1E045-A55E-413F-B64B-B48391F4F5E9}"/>
                </a:ext>
              </a:extLst>
            </p:cNvPr>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pPr>
                <a:defRPr/>
              </a:pPr>
              <a:endParaRPr lang="en-US" sz="1800"/>
            </a:p>
          </p:txBody>
        </p:sp>
        <p:sp>
          <p:nvSpPr>
            <p:cNvPr id="36" name="Oval 39">
              <a:extLst>
                <a:ext uri="{FF2B5EF4-FFF2-40B4-BE49-F238E27FC236}">
                  <a16:creationId xmlns:a16="http://schemas.microsoft.com/office/drawing/2014/main" id="{E8857F85-2AEF-4825-98E4-86BAA0E26FCE}"/>
                </a:ext>
              </a:extLst>
            </p:cNvPr>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pPr>
                <a:defRPr/>
              </a:pPr>
              <a:endParaRPr lang="en-US" sz="1800"/>
            </a:p>
          </p:txBody>
        </p:sp>
      </p:grpSp>
      <p:sp>
        <p:nvSpPr>
          <p:cNvPr id="37" name="Line 40">
            <a:extLst>
              <a:ext uri="{FF2B5EF4-FFF2-40B4-BE49-F238E27FC236}">
                <a16:creationId xmlns:a16="http://schemas.microsoft.com/office/drawing/2014/main" id="{B3F99659-285C-4183-85C2-18ADB7C5ADEE}"/>
              </a:ext>
            </a:extLst>
          </p:cNvPr>
          <p:cNvSpPr>
            <a:spLocks noChangeShapeType="1"/>
          </p:cNvSpPr>
          <p:nvPr/>
        </p:nvSpPr>
        <p:spPr bwMode="auto">
          <a:xfrm>
            <a:off x="406400" y="2819400"/>
            <a:ext cx="10972800" cy="0"/>
          </a:xfrm>
          <a:prstGeom prst="line">
            <a:avLst/>
          </a:prstGeom>
          <a:noFill/>
          <a:ln w="6350">
            <a:solidFill>
              <a:schemeClr val="tx1"/>
            </a:solidFill>
            <a:round/>
            <a:headEnd/>
            <a:tailEnd/>
          </a:ln>
        </p:spPr>
        <p:txBody>
          <a:bodyPr/>
          <a:lstStyle/>
          <a:p>
            <a:pPr>
              <a:defRPr/>
            </a:pPr>
            <a:endParaRPr lang="en-US" sz="1800"/>
          </a:p>
        </p:txBody>
      </p:sp>
      <p:sp>
        <p:nvSpPr>
          <p:cNvPr id="41987"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Click to edit Master title style</a:t>
            </a:r>
          </a:p>
        </p:txBody>
      </p:sp>
      <p:sp>
        <p:nvSpPr>
          <p:cNvPr id="41988"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a:extLst>
              <a:ext uri="{FF2B5EF4-FFF2-40B4-BE49-F238E27FC236}">
                <a16:creationId xmlns:a16="http://schemas.microsoft.com/office/drawing/2014/main" id="{BD24CB20-FAA4-416E-874D-D33908CD0491}"/>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CFB6574B-1505-4F5D-9FA2-C8990FD0AAB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3587BCE0-03E0-4CA7-924B-D060E978A79E}"/>
              </a:ext>
            </a:extLst>
          </p:cNvPr>
          <p:cNvSpPr>
            <a:spLocks noGrp="1" noChangeArrowheads="1"/>
          </p:cNvSpPr>
          <p:nvPr>
            <p:ph type="sldNum" sz="quarter" idx="12"/>
          </p:nvPr>
        </p:nvSpPr>
        <p:spPr/>
        <p:txBody>
          <a:bodyPr/>
          <a:lstStyle>
            <a:lvl1pPr>
              <a:defRPr/>
            </a:lvl1pPr>
          </a:lstStyle>
          <a:p>
            <a:fld id="{0EB9FBF9-5B9A-4F6F-A555-56AFA5B880C2}" type="slidenum">
              <a:rPr lang="en-US" altLang="en-US"/>
              <a:pPr/>
              <a:t>‹#›</a:t>
            </a:fld>
            <a:endParaRPr lang="en-US" altLang="en-US"/>
          </a:p>
        </p:txBody>
      </p:sp>
    </p:spTree>
    <p:extLst>
      <p:ext uri="{BB962C8B-B14F-4D97-AF65-F5344CB8AC3E}">
        <p14:creationId xmlns:p14="http://schemas.microsoft.com/office/powerpoint/2010/main" val="125284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2738B95-68A1-402D-B67F-5E2CBE008C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D5E5A9E-BD9A-43D8-B9D3-D640E8DB93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54F86877-2D1A-45BC-A4FE-F13AE82A02E6}"/>
              </a:ext>
            </a:extLst>
          </p:cNvPr>
          <p:cNvSpPr>
            <a:spLocks noGrp="1" noChangeArrowheads="1"/>
          </p:cNvSpPr>
          <p:nvPr>
            <p:ph type="sldNum" sz="quarter" idx="12"/>
          </p:nvPr>
        </p:nvSpPr>
        <p:spPr>
          <a:ln/>
        </p:spPr>
        <p:txBody>
          <a:bodyPr/>
          <a:lstStyle>
            <a:lvl1pPr>
              <a:defRPr/>
            </a:lvl1pPr>
          </a:lstStyle>
          <a:p>
            <a:fld id="{BDD31B03-061B-44FF-A892-3CC28470BFB8}" type="slidenum">
              <a:rPr lang="en-US" altLang="en-US"/>
              <a:pPr/>
              <a:t>‹#›</a:t>
            </a:fld>
            <a:endParaRPr lang="en-US" altLang="en-US"/>
          </a:p>
        </p:txBody>
      </p:sp>
    </p:spTree>
    <p:extLst>
      <p:ext uri="{BB962C8B-B14F-4D97-AF65-F5344CB8AC3E}">
        <p14:creationId xmlns:p14="http://schemas.microsoft.com/office/powerpoint/2010/main" val="28001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2239"/>
            <a:ext cx="27432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2239"/>
            <a:ext cx="80264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0C01096-883D-4028-ACCF-326DB328DE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EE6C222-7222-4360-A934-E64C40FF82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80EB08B-8F28-419F-8221-5C464C86EFE1}"/>
              </a:ext>
            </a:extLst>
          </p:cNvPr>
          <p:cNvSpPr>
            <a:spLocks noGrp="1" noChangeArrowheads="1"/>
          </p:cNvSpPr>
          <p:nvPr>
            <p:ph type="sldNum" sz="quarter" idx="12"/>
          </p:nvPr>
        </p:nvSpPr>
        <p:spPr>
          <a:ln/>
        </p:spPr>
        <p:txBody>
          <a:bodyPr/>
          <a:lstStyle>
            <a:lvl1pPr>
              <a:defRPr/>
            </a:lvl1pPr>
          </a:lstStyle>
          <a:p>
            <a:fld id="{3A253C7A-0936-44E0-9C8B-D16BBF75A6F9}" type="slidenum">
              <a:rPr lang="en-US" altLang="en-US"/>
              <a:pPr/>
              <a:t>‹#›</a:t>
            </a:fld>
            <a:endParaRPr lang="en-US" altLang="en-US"/>
          </a:p>
        </p:txBody>
      </p:sp>
    </p:spTree>
    <p:extLst>
      <p:ext uri="{BB962C8B-B14F-4D97-AF65-F5344CB8AC3E}">
        <p14:creationId xmlns:p14="http://schemas.microsoft.com/office/powerpoint/2010/main" val="262081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id="{0C26F8C1-B571-49DF-A599-9F3147059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Rectangle 6"/>
          <p:cNvSpPr>
            <a:spLocks noGrp="1" noChangeArrowheads="1"/>
          </p:cNvSpPr>
          <p:nvPr>
            <p:ph type="subTitle" sz="quarter" idx="1"/>
          </p:nvPr>
        </p:nvSpPr>
        <p:spPr>
          <a:xfrm>
            <a:off x="3149600" y="3429000"/>
            <a:ext cx="85344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128007" name="Rectangle 7"/>
          <p:cNvSpPr>
            <a:spLocks noGrp="1" noChangeArrowheads="1"/>
          </p:cNvSpPr>
          <p:nvPr>
            <p:ph type="ctrTitle" sz="quarter"/>
          </p:nvPr>
        </p:nvSpPr>
        <p:spPr>
          <a:xfrm>
            <a:off x="1117600" y="1371600"/>
            <a:ext cx="1016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a:extLst>
              <a:ext uri="{FF2B5EF4-FFF2-40B4-BE49-F238E27FC236}">
                <a16:creationId xmlns:a16="http://schemas.microsoft.com/office/drawing/2014/main" id="{87F9BB28-FAC3-47DE-879B-E10E8F043823}"/>
              </a:ext>
            </a:extLst>
          </p:cNvPr>
          <p:cNvSpPr>
            <a:spLocks noGrp="1" noChangeArrowheads="1"/>
          </p:cNvSpPr>
          <p:nvPr>
            <p:ph type="dt" sz="half" idx="10"/>
          </p:nvPr>
        </p:nvSpPr>
        <p:spPr>
          <a:xfrm>
            <a:off x="406400" y="6248400"/>
            <a:ext cx="2540000" cy="457200"/>
          </a:xfrm>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76B565A-1A14-4DF8-B664-50C9E6B5B36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2356987-FBDA-4499-9504-0DAE7DEB785A}"/>
              </a:ext>
            </a:extLst>
          </p:cNvPr>
          <p:cNvSpPr>
            <a:spLocks noGrp="1" noChangeArrowheads="1"/>
          </p:cNvSpPr>
          <p:nvPr>
            <p:ph type="sldNum" sz="quarter" idx="12"/>
          </p:nvPr>
        </p:nvSpPr>
        <p:spPr>
          <a:xfrm>
            <a:off x="9347200" y="6248400"/>
            <a:ext cx="2540000" cy="457200"/>
          </a:xfrm>
        </p:spPr>
        <p:txBody>
          <a:bodyPr/>
          <a:lstStyle>
            <a:lvl1pPr>
              <a:defRPr/>
            </a:lvl1pPr>
          </a:lstStyle>
          <a:p>
            <a:fld id="{3AB6A9D6-E664-49AB-9AF2-8AC54E6DF906}" type="slidenum">
              <a:rPr lang="en-US" altLang="en-US"/>
              <a:pPr/>
              <a:t>‹#›</a:t>
            </a:fld>
            <a:endParaRPr lang="en-US" altLang="en-US"/>
          </a:p>
        </p:txBody>
      </p:sp>
    </p:spTree>
    <p:extLst>
      <p:ext uri="{BB962C8B-B14F-4D97-AF65-F5344CB8AC3E}">
        <p14:creationId xmlns:p14="http://schemas.microsoft.com/office/powerpoint/2010/main" val="324885715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D1C9797-7BF3-4A4E-9927-AF7DE323EC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0758CC4F-AB71-4C19-9AA2-B47148A82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031191C7-FA64-4A2E-8682-83ABE73F1A6A}"/>
              </a:ext>
            </a:extLst>
          </p:cNvPr>
          <p:cNvSpPr>
            <a:spLocks noGrp="1" noChangeArrowheads="1"/>
          </p:cNvSpPr>
          <p:nvPr>
            <p:ph type="sldNum" sz="quarter" idx="12"/>
          </p:nvPr>
        </p:nvSpPr>
        <p:spPr>
          <a:ln/>
        </p:spPr>
        <p:txBody>
          <a:bodyPr/>
          <a:lstStyle>
            <a:lvl1pPr>
              <a:defRPr/>
            </a:lvl1pPr>
          </a:lstStyle>
          <a:p>
            <a:fld id="{3951B3DB-84DE-44EB-8D53-2485DFC38DDF}" type="slidenum">
              <a:rPr lang="en-US" altLang="en-US"/>
              <a:pPr/>
              <a:t>‹#›</a:t>
            </a:fld>
            <a:endParaRPr lang="en-US" altLang="en-US"/>
          </a:p>
        </p:txBody>
      </p:sp>
    </p:spTree>
    <p:extLst>
      <p:ext uri="{BB962C8B-B14F-4D97-AF65-F5344CB8AC3E}">
        <p14:creationId xmlns:p14="http://schemas.microsoft.com/office/powerpoint/2010/main" val="334854565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984825BB-CEB8-474B-8847-D9D11A4152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DC091A6A-2B03-46F8-88ED-45E0948DB4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4618FD4-48C7-43E3-86D3-E8919B746213}"/>
              </a:ext>
            </a:extLst>
          </p:cNvPr>
          <p:cNvSpPr>
            <a:spLocks noGrp="1" noChangeArrowheads="1"/>
          </p:cNvSpPr>
          <p:nvPr>
            <p:ph type="sldNum" sz="quarter" idx="12"/>
          </p:nvPr>
        </p:nvSpPr>
        <p:spPr>
          <a:ln/>
        </p:spPr>
        <p:txBody>
          <a:bodyPr/>
          <a:lstStyle>
            <a:lvl1pPr>
              <a:defRPr/>
            </a:lvl1pPr>
          </a:lstStyle>
          <a:p>
            <a:fld id="{F6EE78EE-E8F0-4446-82CF-DD88B5AF52C6}" type="slidenum">
              <a:rPr lang="en-US" altLang="en-US"/>
              <a:pPr/>
              <a:t>‹#›</a:t>
            </a:fld>
            <a:endParaRPr lang="en-US" altLang="en-US"/>
          </a:p>
        </p:txBody>
      </p:sp>
    </p:spTree>
    <p:extLst>
      <p:ext uri="{BB962C8B-B14F-4D97-AF65-F5344CB8AC3E}">
        <p14:creationId xmlns:p14="http://schemas.microsoft.com/office/powerpoint/2010/main" val="253658491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AB2EF23C-2B22-47A3-AF47-7FB9179E54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93F34C3-A320-49A8-953D-B449372B16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59B26AB7-9005-427C-89B0-437864F5BC54}"/>
              </a:ext>
            </a:extLst>
          </p:cNvPr>
          <p:cNvSpPr>
            <a:spLocks noGrp="1" noChangeArrowheads="1"/>
          </p:cNvSpPr>
          <p:nvPr>
            <p:ph type="sldNum" sz="quarter" idx="12"/>
          </p:nvPr>
        </p:nvSpPr>
        <p:spPr>
          <a:ln/>
        </p:spPr>
        <p:txBody>
          <a:bodyPr/>
          <a:lstStyle>
            <a:lvl1pPr>
              <a:defRPr/>
            </a:lvl1pPr>
          </a:lstStyle>
          <a:p>
            <a:fld id="{FC8BF84E-34D5-4281-B7EE-7F8BC3F4B3B4}" type="slidenum">
              <a:rPr lang="en-US" altLang="en-US"/>
              <a:pPr/>
              <a:t>‹#›</a:t>
            </a:fld>
            <a:endParaRPr lang="en-US" altLang="en-US"/>
          </a:p>
        </p:txBody>
      </p:sp>
    </p:spTree>
    <p:extLst>
      <p:ext uri="{BB962C8B-B14F-4D97-AF65-F5344CB8AC3E}">
        <p14:creationId xmlns:p14="http://schemas.microsoft.com/office/powerpoint/2010/main" val="30329718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1DE5FB8B-26C3-4BE7-995E-AD2C7CE0E93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33246B0D-476A-44FF-B211-32E48636A7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5F466851-83F3-4512-BC4E-4CB8B1A0DF3B}"/>
              </a:ext>
            </a:extLst>
          </p:cNvPr>
          <p:cNvSpPr>
            <a:spLocks noGrp="1" noChangeArrowheads="1"/>
          </p:cNvSpPr>
          <p:nvPr>
            <p:ph type="sldNum" sz="quarter" idx="12"/>
          </p:nvPr>
        </p:nvSpPr>
        <p:spPr>
          <a:ln/>
        </p:spPr>
        <p:txBody>
          <a:bodyPr/>
          <a:lstStyle>
            <a:lvl1pPr>
              <a:defRPr/>
            </a:lvl1pPr>
          </a:lstStyle>
          <a:p>
            <a:fld id="{A8F05973-04AA-4CAE-B52E-1F1B832CD1D6}" type="slidenum">
              <a:rPr lang="en-US" altLang="en-US"/>
              <a:pPr/>
              <a:t>‹#›</a:t>
            </a:fld>
            <a:endParaRPr lang="en-US" altLang="en-US"/>
          </a:p>
        </p:txBody>
      </p:sp>
    </p:spTree>
    <p:extLst>
      <p:ext uri="{BB962C8B-B14F-4D97-AF65-F5344CB8AC3E}">
        <p14:creationId xmlns:p14="http://schemas.microsoft.com/office/powerpoint/2010/main" val="370577348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88FE578F-9D23-47B2-A792-2DE4A8AF94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38A9FCB4-94F8-417C-913D-005CC5A3B7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BD79A81-C719-4485-949D-22DCEF519C45}"/>
              </a:ext>
            </a:extLst>
          </p:cNvPr>
          <p:cNvSpPr>
            <a:spLocks noGrp="1" noChangeArrowheads="1"/>
          </p:cNvSpPr>
          <p:nvPr>
            <p:ph type="sldNum" sz="quarter" idx="12"/>
          </p:nvPr>
        </p:nvSpPr>
        <p:spPr>
          <a:ln/>
        </p:spPr>
        <p:txBody>
          <a:bodyPr/>
          <a:lstStyle>
            <a:lvl1pPr>
              <a:defRPr/>
            </a:lvl1pPr>
          </a:lstStyle>
          <a:p>
            <a:fld id="{4C135856-1FA1-42AF-8F04-3FDF9ABA7F27}" type="slidenum">
              <a:rPr lang="en-US" altLang="en-US"/>
              <a:pPr/>
              <a:t>‹#›</a:t>
            </a:fld>
            <a:endParaRPr lang="en-US" altLang="en-US"/>
          </a:p>
        </p:txBody>
      </p:sp>
    </p:spTree>
    <p:extLst>
      <p:ext uri="{BB962C8B-B14F-4D97-AF65-F5344CB8AC3E}">
        <p14:creationId xmlns:p14="http://schemas.microsoft.com/office/powerpoint/2010/main" val="100142324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8C4367C-8197-4897-90D1-CF5C03C253B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9FAD08E9-74CE-4356-984A-46DA053498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4180E46C-F0B4-4907-AB95-CEA748330127}"/>
              </a:ext>
            </a:extLst>
          </p:cNvPr>
          <p:cNvSpPr>
            <a:spLocks noGrp="1" noChangeArrowheads="1"/>
          </p:cNvSpPr>
          <p:nvPr>
            <p:ph type="sldNum" sz="quarter" idx="12"/>
          </p:nvPr>
        </p:nvSpPr>
        <p:spPr>
          <a:ln/>
        </p:spPr>
        <p:txBody>
          <a:bodyPr/>
          <a:lstStyle>
            <a:lvl1pPr>
              <a:defRPr/>
            </a:lvl1pPr>
          </a:lstStyle>
          <a:p>
            <a:fld id="{18FC9BF6-3EC5-4B4D-BB4B-83BC878E2F06}" type="slidenum">
              <a:rPr lang="en-US" altLang="en-US"/>
              <a:pPr/>
              <a:t>‹#›</a:t>
            </a:fld>
            <a:endParaRPr lang="en-US" altLang="en-US"/>
          </a:p>
        </p:txBody>
      </p:sp>
    </p:spTree>
    <p:extLst>
      <p:ext uri="{BB962C8B-B14F-4D97-AF65-F5344CB8AC3E}">
        <p14:creationId xmlns:p14="http://schemas.microsoft.com/office/powerpoint/2010/main" val="189828132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C1AF65DA-FB4E-40EC-86A7-693B8523A0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C6D58B2-6A98-402B-9F45-6B33CCD19C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418F7B1D-12B3-4B11-A08E-E1974342BFE1}"/>
              </a:ext>
            </a:extLst>
          </p:cNvPr>
          <p:cNvSpPr>
            <a:spLocks noGrp="1" noChangeArrowheads="1"/>
          </p:cNvSpPr>
          <p:nvPr>
            <p:ph type="sldNum" sz="quarter" idx="12"/>
          </p:nvPr>
        </p:nvSpPr>
        <p:spPr>
          <a:ln/>
        </p:spPr>
        <p:txBody>
          <a:bodyPr/>
          <a:lstStyle>
            <a:lvl1pPr>
              <a:defRPr/>
            </a:lvl1pPr>
          </a:lstStyle>
          <a:p>
            <a:fld id="{A4D8D520-4DDC-41CD-BFB2-E64E0F5FA9EF}" type="slidenum">
              <a:rPr lang="en-US" altLang="en-US"/>
              <a:pPr/>
              <a:t>‹#›</a:t>
            </a:fld>
            <a:endParaRPr lang="en-US" altLang="en-US"/>
          </a:p>
        </p:txBody>
      </p:sp>
    </p:spTree>
    <p:extLst>
      <p:ext uri="{BB962C8B-B14F-4D97-AF65-F5344CB8AC3E}">
        <p14:creationId xmlns:p14="http://schemas.microsoft.com/office/powerpoint/2010/main" val="356573664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43121E0-54A3-431E-A846-A48DD35FE8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DC1CC9D-5EFA-46C2-A8E8-744EF36C1E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F48FC70-FF30-44EF-84CA-DC32AB750D68}"/>
              </a:ext>
            </a:extLst>
          </p:cNvPr>
          <p:cNvSpPr>
            <a:spLocks noGrp="1" noChangeArrowheads="1"/>
          </p:cNvSpPr>
          <p:nvPr>
            <p:ph type="sldNum" sz="quarter" idx="12"/>
          </p:nvPr>
        </p:nvSpPr>
        <p:spPr>
          <a:ln/>
        </p:spPr>
        <p:txBody>
          <a:bodyPr/>
          <a:lstStyle>
            <a:lvl1pPr>
              <a:defRPr/>
            </a:lvl1pPr>
          </a:lstStyle>
          <a:p>
            <a:fld id="{A70C2648-82BB-4CEA-A4B2-67FA8D30609D}" type="slidenum">
              <a:rPr lang="en-US" altLang="en-US"/>
              <a:pPr/>
              <a:t>‹#›</a:t>
            </a:fld>
            <a:endParaRPr lang="en-US" altLang="en-US"/>
          </a:p>
        </p:txBody>
      </p:sp>
    </p:spTree>
    <p:extLst>
      <p:ext uri="{BB962C8B-B14F-4D97-AF65-F5344CB8AC3E}">
        <p14:creationId xmlns:p14="http://schemas.microsoft.com/office/powerpoint/2010/main" val="293719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01BFCC19-BF4A-4D91-8A22-6554ECC1A0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7091802-20D9-417D-AD0C-E6E1B45488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8171B262-0D5E-4D7D-9F2F-9122FA256E27}"/>
              </a:ext>
            </a:extLst>
          </p:cNvPr>
          <p:cNvSpPr>
            <a:spLocks noGrp="1" noChangeArrowheads="1"/>
          </p:cNvSpPr>
          <p:nvPr>
            <p:ph type="sldNum" sz="quarter" idx="12"/>
          </p:nvPr>
        </p:nvSpPr>
        <p:spPr>
          <a:ln/>
        </p:spPr>
        <p:txBody>
          <a:bodyPr/>
          <a:lstStyle>
            <a:lvl1pPr>
              <a:defRPr/>
            </a:lvl1pPr>
          </a:lstStyle>
          <a:p>
            <a:fld id="{486CA98C-6040-4978-9D3B-7EA0FD0AB992}" type="slidenum">
              <a:rPr lang="en-US" altLang="en-US"/>
              <a:pPr/>
              <a:t>‹#›</a:t>
            </a:fld>
            <a:endParaRPr lang="en-US" altLang="en-US"/>
          </a:p>
        </p:txBody>
      </p:sp>
    </p:spTree>
    <p:extLst>
      <p:ext uri="{BB962C8B-B14F-4D97-AF65-F5344CB8AC3E}">
        <p14:creationId xmlns:p14="http://schemas.microsoft.com/office/powerpoint/2010/main" val="156687357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9CD03B4D-1CC2-4B49-AE0D-3489A35880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45A6ADA-BEE9-4409-9A96-9295AD1E10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5ED9E50-E689-4E7C-8AC5-B8F6E79EEA52}"/>
              </a:ext>
            </a:extLst>
          </p:cNvPr>
          <p:cNvSpPr>
            <a:spLocks noGrp="1" noChangeArrowheads="1"/>
          </p:cNvSpPr>
          <p:nvPr>
            <p:ph type="sldNum" sz="quarter" idx="12"/>
          </p:nvPr>
        </p:nvSpPr>
        <p:spPr>
          <a:ln/>
        </p:spPr>
        <p:txBody>
          <a:bodyPr/>
          <a:lstStyle>
            <a:lvl1pPr>
              <a:defRPr/>
            </a:lvl1pPr>
          </a:lstStyle>
          <a:p>
            <a:fld id="{F1F5A44D-6054-4FAD-9E18-9180890F61DF}" type="slidenum">
              <a:rPr lang="en-US" altLang="en-US"/>
              <a:pPr/>
              <a:t>‹#›</a:t>
            </a:fld>
            <a:endParaRPr lang="en-US" altLang="en-US"/>
          </a:p>
        </p:txBody>
      </p:sp>
    </p:spTree>
    <p:extLst>
      <p:ext uri="{BB962C8B-B14F-4D97-AF65-F5344CB8AC3E}">
        <p14:creationId xmlns:p14="http://schemas.microsoft.com/office/powerpoint/2010/main" val="78584506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52000" y="228600"/>
            <a:ext cx="2133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51200" y="228600"/>
            <a:ext cx="6197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34F87DB5-80CE-447E-9F94-7E2B2FD8CD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4910E061-64C9-4EA0-9B8B-B21F32E29B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062FBD42-45F1-43AB-A0D3-0040C7B27375}"/>
              </a:ext>
            </a:extLst>
          </p:cNvPr>
          <p:cNvSpPr>
            <a:spLocks noGrp="1" noChangeArrowheads="1"/>
          </p:cNvSpPr>
          <p:nvPr>
            <p:ph type="sldNum" sz="quarter" idx="12"/>
          </p:nvPr>
        </p:nvSpPr>
        <p:spPr>
          <a:ln/>
        </p:spPr>
        <p:txBody>
          <a:bodyPr/>
          <a:lstStyle>
            <a:lvl1pPr>
              <a:defRPr/>
            </a:lvl1pPr>
          </a:lstStyle>
          <a:p>
            <a:fld id="{D86C58A9-609E-47C9-B00A-B97683D475E8}" type="slidenum">
              <a:rPr lang="en-US" altLang="en-US"/>
              <a:pPr/>
              <a:t>‹#›</a:t>
            </a:fld>
            <a:endParaRPr lang="en-US" altLang="en-US"/>
          </a:p>
        </p:txBody>
      </p:sp>
    </p:spTree>
    <p:extLst>
      <p:ext uri="{BB962C8B-B14F-4D97-AF65-F5344CB8AC3E}">
        <p14:creationId xmlns:p14="http://schemas.microsoft.com/office/powerpoint/2010/main" val="171071757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78332B3-6548-41DC-8D28-EA55618723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FD16F9F-4539-4B8A-B41F-F6D9C38480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980BD86-FF24-4768-A5F4-5187F1891697}"/>
              </a:ext>
            </a:extLst>
          </p:cNvPr>
          <p:cNvSpPr>
            <a:spLocks noGrp="1" noChangeArrowheads="1"/>
          </p:cNvSpPr>
          <p:nvPr>
            <p:ph type="sldNum" sz="quarter" idx="12"/>
          </p:nvPr>
        </p:nvSpPr>
        <p:spPr>
          <a:ln/>
        </p:spPr>
        <p:txBody>
          <a:bodyPr/>
          <a:lstStyle>
            <a:lvl1pPr>
              <a:defRPr/>
            </a:lvl1pPr>
          </a:lstStyle>
          <a:p>
            <a:fld id="{86D81EC1-E663-4EBD-AB24-FC5F7A48E3F1}" type="slidenum">
              <a:rPr lang="en-US" altLang="en-US"/>
              <a:pPr/>
              <a:t>‹#›</a:t>
            </a:fld>
            <a:endParaRPr lang="en-US" altLang="en-US"/>
          </a:p>
        </p:txBody>
      </p:sp>
    </p:spTree>
    <p:extLst>
      <p:ext uri="{BB962C8B-B14F-4D97-AF65-F5344CB8AC3E}">
        <p14:creationId xmlns:p14="http://schemas.microsoft.com/office/powerpoint/2010/main" val="94240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AE6C53E-E72D-4975-A62C-DCBD760714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764E85E-D7BB-47DB-B37B-816DF392E6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4A12DAC0-255A-45B2-9D58-97F92A1EA7CB}"/>
              </a:ext>
            </a:extLst>
          </p:cNvPr>
          <p:cNvSpPr>
            <a:spLocks noGrp="1" noChangeArrowheads="1"/>
          </p:cNvSpPr>
          <p:nvPr>
            <p:ph type="sldNum" sz="quarter" idx="12"/>
          </p:nvPr>
        </p:nvSpPr>
        <p:spPr>
          <a:ln/>
        </p:spPr>
        <p:txBody>
          <a:bodyPr/>
          <a:lstStyle>
            <a:lvl1pPr>
              <a:defRPr/>
            </a:lvl1pPr>
          </a:lstStyle>
          <a:p>
            <a:fld id="{6E6C82E0-26B5-4C63-904B-E4355A8B520E}" type="slidenum">
              <a:rPr lang="en-US" altLang="en-US"/>
              <a:pPr/>
              <a:t>‹#›</a:t>
            </a:fld>
            <a:endParaRPr lang="en-US" altLang="en-US"/>
          </a:p>
        </p:txBody>
      </p:sp>
    </p:spTree>
    <p:extLst>
      <p:ext uri="{BB962C8B-B14F-4D97-AF65-F5344CB8AC3E}">
        <p14:creationId xmlns:p14="http://schemas.microsoft.com/office/powerpoint/2010/main" val="64045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ACFD159-AC87-4A25-B312-77512E1B30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57B76FC3-660A-4CDA-94F5-686EEA6D15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4987D8AF-649A-43A3-BBA9-BB009B44B81C}"/>
              </a:ext>
            </a:extLst>
          </p:cNvPr>
          <p:cNvSpPr>
            <a:spLocks noGrp="1" noChangeArrowheads="1"/>
          </p:cNvSpPr>
          <p:nvPr>
            <p:ph type="sldNum" sz="quarter" idx="12"/>
          </p:nvPr>
        </p:nvSpPr>
        <p:spPr>
          <a:ln/>
        </p:spPr>
        <p:txBody>
          <a:bodyPr/>
          <a:lstStyle>
            <a:lvl1pPr>
              <a:defRPr/>
            </a:lvl1pPr>
          </a:lstStyle>
          <a:p>
            <a:fld id="{65F7E919-007B-4668-A2D8-9C65E2A953ED}" type="slidenum">
              <a:rPr lang="en-US" altLang="en-US"/>
              <a:pPr/>
              <a:t>‹#›</a:t>
            </a:fld>
            <a:endParaRPr lang="en-US" altLang="en-US"/>
          </a:p>
        </p:txBody>
      </p:sp>
    </p:spTree>
    <p:extLst>
      <p:ext uri="{BB962C8B-B14F-4D97-AF65-F5344CB8AC3E}">
        <p14:creationId xmlns:p14="http://schemas.microsoft.com/office/powerpoint/2010/main" val="345471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1F35125-95D9-480F-A96D-510CBDC4D8E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0F76640-1130-4949-88B0-156955A253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906EDA75-FAA3-4B42-8D30-06851673548E}"/>
              </a:ext>
            </a:extLst>
          </p:cNvPr>
          <p:cNvSpPr>
            <a:spLocks noGrp="1" noChangeArrowheads="1"/>
          </p:cNvSpPr>
          <p:nvPr>
            <p:ph type="sldNum" sz="quarter" idx="12"/>
          </p:nvPr>
        </p:nvSpPr>
        <p:spPr>
          <a:ln/>
        </p:spPr>
        <p:txBody>
          <a:bodyPr/>
          <a:lstStyle>
            <a:lvl1pPr>
              <a:defRPr/>
            </a:lvl1pPr>
          </a:lstStyle>
          <a:p>
            <a:fld id="{D47C10DE-E86D-4453-B5A8-57949E70CDFA}" type="slidenum">
              <a:rPr lang="en-US" altLang="en-US"/>
              <a:pPr/>
              <a:t>‹#›</a:t>
            </a:fld>
            <a:endParaRPr lang="en-US" altLang="en-US"/>
          </a:p>
        </p:txBody>
      </p:sp>
    </p:spTree>
    <p:extLst>
      <p:ext uri="{BB962C8B-B14F-4D97-AF65-F5344CB8AC3E}">
        <p14:creationId xmlns:p14="http://schemas.microsoft.com/office/powerpoint/2010/main" val="35156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971CB01-D365-42DA-85E9-2D7C930A4A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2FBAD61A-7BC5-4E8D-8A29-F7D6B6F042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85A3F0C6-95AA-4046-8893-D7E91220AF57}"/>
              </a:ext>
            </a:extLst>
          </p:cNvPr>
          <p:cNvSpPr>
            <a:spLocks noGrp="1" noChangeArrowheads="1"/>
          </p:cNvSpPr>
          <p:nvPr>
            <p:ph type="sldNum" sz="quarter" idx="12"/>
          </p:nvPr>
        </p:nvSpPr>
        <p:spPr>
          <a:ln/>
        </p:spPr>
        <p:txBody>
          <a:bodyPr/>
          <a:lstStyle>
            <a:lvl1pPr>
              <a:defRPr/>
            </a:lvl1pPr>
          </a:lstStyle>
          <a:p>
            <a:fld id="{B26C5FC0-5781-479D-84C7-66132FA9DC38}" type="slidenum">
              <a:rPr lang="en-US" altLang="en-US"/>
              <a:pPr/>
              <a:t>‹#›</a:t>
            </a:fld>
            <a:endParaRPr lang="en-US" altLang="en-US"/>
          </a:p>
        </p:txBody>
      </p:sp>
    </p:spTree>
    <p:extLst>
      <p:ext uri="{BB962C8B-B14F-4D97-AF65-F5344CB8AC3E}">
        <p14:creationId xmlns:p14="http://schemas.microsoft.com/office/powerpoint/2010/main" val="243233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633B3C6-F414-4AAF-9DC1-B261B7B41E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29117C-BD58-46E3-883A-375A44ACD0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D0951739-A62F-4212-8BF1-D3CD1AEF2A7A}"/>
              </a:ext>
            </a:extLst>
          </p:cNvPr>
          <p:cNvSpPr>
            <a:spLocks noGrp="1" noChangeArrowheads="1"/>
          </p:cNvSpPr>
          <p:nvPr>
            <p:ph type="sldNum" sz="quarter" idx="12"/>
          </p:nvPr>
        </p:nvSpPr>
        <p:spPr>
          <a:ln/>
        </p:spPr>
        <p:txBody>
          <a:bodyPr/>
          <a:lstStyle>
            <a:lvl1pPr>
              <a:defRPr/>
            </a:lvl1pPr>
          </a:lstStyle>
          <a:p>
            <a:fld id="{CC54898D-DAAF-4AD4-9919-46E62441DA41}" type="slidenum">
              <a:rPr lang="en-US" altLang="en-US"/>
              <a:pPr/>
              <a:t>‹#›</a:t>
            </a:fld>
            <a:endParaRPr lang="en-US" altLang="en-US"/>
          </a:p>
        </p:txBody>
      </p:sp>
    </p:spTree>
    <p:extLst>
      <p:ext uri="{BB962C8B-B14F-4D97-AF65-F5344CB8AC3E}">
        <p14:creationId xmlns:p14="http://schemas.microsoft.com/office/powerpoint/2010/main" val="196533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0B963B8-0A47-46F8-ABC0-AD9C1A576D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EF8585-761B-47C1-B17B-AD001F07E6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8EEAE455-5F05-4A60-B1ED-AFDCB4E8E537}"/>
              </a:ext>
            </a:extLst>
          </p:cNvPr>
          <p:cNvSpPr>
            <a:spLocks noGrp="1" noChangeArrowheads="1"/>
          </p:cNvSpPr>
          <p:nvPr>
            <p:ph type="sldNum" sz="quarter" idx="12"/>
          </p:nvPr>
        </p:nvSpPr>
        <p:spPr>
          <a:ln/>
        </p:spPr>
        <p:txBody>
          <a:bodyPr/>
          <a:lstStyle>
            <a:lvl1pPr>
              <a:defRPr/>
            </a:lvl1pPr>
          </a:lstStyle>
          <a:p>
            <a:fld id="{6463D0AB-F04B-4578-B252-D95570C8359F}" type="slidenum">
              <a:rPr lang="en-US" altLang="en-US"/>
              <a:pPr/>
              <a:t>‹#›</a:t>
            </a:fld>
            <a:endParaRPr lang="en-US" altLang="en-US"/>
          </a:p>
        </p:txBody>
      </p:sp>
    </p:spTree>
    <p:extLst>
      <p:ext uri="{BB962C8B-B14F-4D97-AF65-F5344CB8AC3E}">
        <p14:creationId xmlns:p14="http://schemas.microsoft.com/office/powerpoint/2010/main" val="185661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5D685161-807D-421A-9FE1-B78AC7BB26C2}"/>
              </a:ext>
            </a:extLst>
          </p:cNvPr>
          <p:cNvSpPr>
            <a:spLocks noChangeShapeType="1"/>
          </p:cNvSpPr>
          <p:nvPr/>
        </p:nvSpPr>
        <p:spPr bwMode="auto">
          <a:xfrm>
            <a:off x="10617200" y="152400"/>
            <a:ext cx="0" cy="1524000"/>
          </a:xfrm>
          <a:prstGeom prst="line">
            <a:avLst/>
          </a:prstGeom>
          <a:noFill/>
          <a:ln w="9525">
            <a:solidFill>
              <a:schemeClr val="tx1"/>
            </a:solidFill>
            <a:round/>
            <a:headEnd/>
            <a:tailEnd/>
          </a:ln>
        </p:spPr>
        <p:txBody>
          <a:bodyPr/>
          <a:lstStyle/>
          <a:p>
            <a:pPr>
              <a:defRPr/>
            </a:pPr>
            <a:endParaRPr lang="en-US" sz="1800"/>
          </a:p>
        </p:txBody>
      </p:sp>
      <p:sp>
        <p:nvSpPr>
          <p:cNvPr id="1027" name="Rectangle 3">
            <a:extLst>
              <a:ext uri="{FF2B5EF4-FFF2-40B4-BE49-F238E27FC236}">
                <a16:creationId xmlns:a16="http://schemas.microsoft.com/office/drawing/2014/main" id="{0B152EB1-53C7-4B5F-B509-33E9D646CE8D}"/>
              </a:ext>
            </a:extLst>
          </p:cNvPr>
          <p:cNvSpPr>
            <a:spLocks noGrp="1" noChangeArrowheads="1"/>
          </p:cNvSpPr>
          <p:nvPr>
            <p:ph type="title"/>
          </p:nvPr>
        </p:nvSpPr>
        <p:spPr bwMode="auto">
          <a:xfrm>
            <a:off x="609600" y="122238"/>
            <a:ext cx="1005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F9FCA98E-2303-41BF-8FF6-FC2395A95F02}"/>
              </a:ext>
            </a:extLst>
          </p:cNvPr>
          <p:cNvSpPr>
            <a:spLocks noGrp="1" noChangeArrowheads="1"/>
          </p:cNvSpPr>
          <p:nvPr>
            <p:ph type="body" idx="1"/>
          </p:nvPr>
        </p:nvSpPr>
        <p:spPr bwMode="auto">
          <a:xfrm>
            <a:off x="609600" y="1719263"/>
            <a:ext cx="109728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5" name="Rectangle 5">
            <a:extLst>
              <a:ext uri="{FF2B5EF4-FFF2-40B4-BE49-F238E27FC236}">
                <a16:creationId xmlns:a16="http://schemas.microsoft.com/office/drawing/2014/main" id="{AF546DA2-CACA-4C88-9694-0322B5DE6750}"/>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mn-lt"/>
              </a:defRPr>
            </a:lvl1pPr>
          </a:lstStyle>
          <a:p>
            <a:pPr>
              <a:defRPr/>
            </a:pPr>
            <a:endParaRPr lang="en-US" altLang="en-US"/>
          </a:p>
        </p:txBody>
      </p:sp>
      <p:sp>
        <p:nvSpPr>
          <p:cNvPr id="40966" name="Rectangle 6">
            <a:extLst>
              <a:ext uri="{FF2B5EF4-FFF2-40B4-BE49-F238E27FC236}">
                <a16:creationId xmlns:a16="http://schemas.microsoft.com/office/drawing/2014/main" id="{C0F873EC-8BD3-475F-A099-559C86152CA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mn-lt"/>
              </a:defRPr>
            </a:lvl1pPr>
          </a:lstStyle>
          <a:p>
            <a:pPr>
              <a:defRPr/>
            </a:pPr>
            <a:endParaRPr lang="en-US" altLang="en-US"/>
          </a:p>
        </p:txBody>
      </p:sp>
      <p:sp>
        <p:nvSpPr>
          <p:cNvPr id="40967" name="Rectangle 7">
            <a:extLst>
              <a:ext uri="{FF2B5EF4-FFF2-40B4-BE49-F238E27FC236}">
                <a16:creationId xmlns:a16="http://schemas.microsoft.com/office/drawing/2014/main" id="{81B651DD-3C23-4E35-B2E7-A325FDDF614F}"/>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atin typeface="Arial" panose="020B0604020202020204" pitchFamily="34" charset="0"/>
              </a:defRPr>
            </a:lvl1pPr>
          </a:lstStyle>
          <a:p>
            <a:fld id="{743903E2-B8A7-4786-8244-47493A58A2FC}" type="slidenum">
              <a:rPr lang="en-US" altLang="en-US"/>
              <a:pPr/>
              <a:t>‹#›</a:t>
            </a:fld>
            <a:endParaRPr lang="en-US" altLang="en-US"/>
          </a:p>
        </p:txBody>
      </p:sp>
      <p:grpSp>
        <p:nvGrpSpPr>
          <p:cNvPr id="1032" name="Group 8">
            <a:extLst>
              <a:ext uri="{FF2B5EF4-FFF2-40B4-BE49-F238E27FC236}">
                <a16:creationId xmlns:a16="http://schemas.microsoft.com/office/drawing/2014/main" id="{171CA6B4-3B55-4175-BB19-0F71B12A6809}"/>
              </a:ext>
            </a:extLst>
          </p:cNvPr>
          <p:cNvGrpSpPr>
            <a:grpSpLocks/>
          </p:cNvGrpSpPr>
          <p:nvPr/>
        </p:nvGrpSpPr>
        <p:grpSpPr bwMode="auto">
          <a:xfrm>
            <a:off x="10871201" y="152400"/>
            <a:ext cx="1056217" cy="1295400"/>
            <a:chOff x="5136" y="960"/>
            <a:chExt cx="528" cy="864"/>
          </a:xfrm>
        </p:grpSpPr>
        <p:sp>
          <p:nvSpPr>
            <p:cNvPr id="1033" name="Oval 9">
              <a:extLst>
                <a:ext uri="{FF2B5EF4-FFF2-40B4-BE49-F238E27FC236}">
                  <a16:creationId xmlns:a16="http://schemas.microsoft.com/office/drawing/2014/main" id="{88691555-1CD8-485C-9848-A36D6F428822}"/>
                </a:ext>
              </a:extLst>
            </p:cNvPr>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pPr>
                <a:defRPr/>
              </a:pPr>
              <a:endParaRPr lang="en-US" sz="1800"/>
            </a:p>
          </p:txBody>
        </p:sp>
        <p:sp>
          <p:nvSpPr>
            <p:cNvPr id="1034" name="Oval 10">
              <a:extLst>
                <a:ext uri="{FF2B5EF4-FFF2-40B4-BE49-F238E27FC236}">
                  <a16:creationId xmlns:a16="http://schemas.microsoft.com/office/drawing/2014/main" id="{C3B64F66-0EED-440A-AF62-6427DBCC51D7}"/>
                </a:ext>
              </a:extLst>
            </p:cNvPr>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pPr>
                <a:defRPr/>
              </a:pPr>
              <a:endParaRPr lang="en-US" sz="1800"/>
            </a:p>
          </p:txBody>
        </p:sp>
        <p:sp>
          <p:nvSpPr>
            <p:cNvPr id="1035" name="Oval 11">
              <a:extLst>
                <a:ext uri="{FF2B5EF4-FFF2-40B4-BE49-F238E27FC236}">
                  <a16:creationId xmlns:a16="http://schemas.microsoft.com/office/drawing/2014/main" id="{AD25E039-3ED1-4ED8-90CE-DAC8B9F6C6CC}"/>
                </a:ext>
              </a:extLst>
            </p:cNvPr>
            <p:cNvSpPr>
              <a:spLocks noChangeArrowheads="1"/>
            </p:cNvSpPr>
            <p:nvPr/>
          </p:nvSpPr>
          <p:spPr bwMode="auto">
            <a:xfrm>
              <a:off x="5360" y="960"/>
              <a:ext cx="76" cy="80"/>
            </a:xfrm>
            <a:prstGeom prst="ellipse">
              <a:avLst/>
            </a:prstGeom>
            <a:solidFill>
              <a:schemeClr val="tx2"/>
            </a:solidFill>
            <a:ln w="9525">
              <a:noFill/>
              <a:round/>
              <a:headEnd/>
              <a:tailEnd/>
            </a:ln>
          </p:spPr>
          <p:txBody>
            <a:bodyPr wrap="none" anchor="ctr"/>
            <a:lstStyle/>
            <a:p>
              <a:pPr>
                <a:defRPr/>
              </a:pPr>
              <a:endParaRPr lang="en-US" sz="1800"/>
            </a:p>
          </p:txBody>
        </p:sp>
        <p:sp>
          <p:nvSpPr>
            <p:cNvPr id="1036" name="Oval 12">
              <a:extLst>
                <a:ext uri="{FF2B5EF4-FFF2-40B4-BE49-F238E27FC236}">
                  <a16:creationId xmlns:a16="http://schemas.microsoft.com/office/drawing/2014/main" id="{03C14351-4379-4563-94E0-A4D378AD38C9}"/>
                </a:ext>
              </a:extLst>
            </p:cNvPr>
            <p:cNvSpPr>
              <a:spLocks noChangeArrowheads="1"/>
            </p:cNvSpPr>
            <p:nvPr/>
          </p:nvSpPr>
          <p:spPr bwMode="auto">
            <a:xfrm>
              <a:off x="5136" y="1072"/>
              <a:ext cx="80" cy="77"/>
            </a:xfrm>
            <a:prstGeom prst="ellipse">
              <a:avLst/>
            </a:prstGeom>
            <a:solidFill>
              <a:schemeClr val="tx2"/>
            </a:solidFill>
            <a:ln w="9525">
              <a:noFill/>
              <a:round/>
              <a:headEnd/>
              <a:tailEnd/>
            </a:ln>
          </p:spPr>
          <p:txBody>
            <a:bodyPr wrap="none" anchor="ctr"/>
            <a:lstStyle/>
            <a:p>
              <a:pPr>
                <a:defRPr/>
              </a:pPr>
              <a:endParaRPr lang="en-US" sz="1800"/>
            </a:p>
          </p:txBody>
        </p:sp>
        <p:sp>
          <p:nvSpPr>
            <p:cNvPr id="1037" name="Oval 13">
              <a:extLst>
                <a:ext uri="{FF2B5EF4-FFF2-40B4-BE49-F238E27FC236}">
                  <a16:creationId xmlns:a16="http://schemas.microsoft.com/office/drawing/2014/main" id="{77D1E081-09C0-4BFD-BB13-0758282A3914}"/>
                </a:ext>
              </a:extLst>
            </p:cNvPr>
            <p:cNvSpPr>
              <a:spLocks noChangeArrowheads="1"/>
            </p:cNvSpPr>
            <p:nvPr/>
          </p:nvSpPr>
          <p:spPr bwMode="auto">
            <a:xfrm>
              <a:off x="5248" y="1072"/>
              <a:ext cx="79" cy="77"/>
            </a:xfrm>
            <a:prstGeom prst="ellipse">
              <a:avLst/>
            </a:prstGeom>
            <a:solidFill>
              <a:schemeClr val="tx2"/>
            </a:solidFill>
            <a:ln w="9525">
              <a:noFill/>
              <a:round/>
              <a:headEnd/>
              <a:tailEnd/>
            </a:ln>
          </p:spPr>
          <p:txBody>
            <a:bodyPr wrap="none" anchor="ctr"/>
            <a:lstStyle/>
            <a:p>
              <a:pPr>
                <a:defRPr/>
              </a:pPr>
              <a:endParaRPr lang="en-US" sz="1800"/>
            </a:p>
          </p:txBody>
        </p:sp>
        <p:sp>
          <p:nvSpPr>
            <p:cNvPr id="1038" name="Oval 14">
              <a:extLst>
                <a:ext uri="{FF2B5EF4-FFF2-40B4-BE49-F238E27FC236}">
                  <a16:creationId xmlns:a16="http://schemas.microsoft.com/office/drawing/2014/main" id="{6F6174B5-ACBC-4031-9B0B-3BCD51794F87}"/>
                </a:ext>
              </a:extLst>
            </p:cNvPr>
            <p:cNvSpPr>
              <a:spLocks noChangeArrowheads="1"/>
            </p:cNvSpPr>
            <p:nvPr/>
          </p:nvSpPr>
          <p:spPr bwMode="auto">
            <a:xfrm>
              <a:off x="5360" y="1072"/>
              <a:ext cx="76" cy="77"/>
            </a:xfrm>
            <a:prstGeom prst="ellipse">
              <a:avLst/>
            </a:prstGeom>
            <a:solidFill>
              <a:schemeClr val="tx2"/>
            </a:solidFill>
            <a:ln w="9525">
              <a:noFill/>
              <a:round/>
              <a:headEnd/>
              <a:tailEnd/>
            </a:ln>
          </p:spPr>
          <p:txBody>
            <a:bodyPr wrap="none" anchor="ctr"/>
            <a:lstStyle/>
            <a:p>
              <a:pPr>
                <a:defRPr/>
              </a:pPr>
              <a:endParaRPr lang="en-US" sz="1800"/>
            </a:p>
          </p:txBody>
        </p:sp>
        <p:sp>
          <p:nvSpPr>
            <p:cNvPr id="1039" name="Oval 15">
              <a:extLst>
                <a:ext uri="{FF2B5EF4-FFF2-40B4-BE49-F238E27FC236}">
                  <a16:creationId xmlns:a16="http://schemas.microsoft.com/office/drawing/2014/main" id="{FBECCD50-82C7-4ED1-9C86-40630437F3A5}"/>
                </a:ext>
              </a:extLst>
            </p:cNvPr>
            <p:cNvSpPr>
              <a:spLocks noChangeArrowheads="1"/>
            </p:cNvSpPr>
            <p:nvPr/>
          </p:nvSpPr>
          <p:spPr bwMode="auto">
            <a:xfrm>
              <a:off x="5472" y="1072"/>
              <a:ext cx="73" cy="77"/>
            </a:xfrm>
            <a:prstGeom prst="ellipse">
              <a:avLst/>
            </a:prstGeom>
            <a:solidFill>
              <a:schemeClr val="accent2"/>
            </a:solidFill>
            <a:ln w="9525">
              <a:noFill/>
              <a:round/>
              <a:headEnd/>
              <a:tailEnd/>
            </a:ln>
          </p:spPr>
          <p:txBody>
            <a:bodyPr wrap="none" anchor="ctr"/>
            <a:lstStyle/>
            <a:p>
              <a:pPr>
                <a:defRPr/>
              </a:pPr>
              <a:endParaRPr lang="en-US" sz="1800"/>
            </a:p>
          </p:txBody>
        </p:sp>
        <p:sp>
          <p:nvSpPr>
            <p:cNvPr id="1040" name="Oval 16">
              <a:extLst>
                <a:ext uri="{FF2B5EF4-FFF2-40B4-BE49-F238E27FC236}">
                  <a16:creationId xmlns:a16="http://schemas.microsoft.com/office/drawing/2014/main" id="{99D4B95C-14AC-40D2-AB1E-E884331C1B70}"/>
                </a:ext>
              </a:extLst>
            </p:cNvPr>
            <p:cNvSpPr>
              <a:spLocks noChangeArrowheads="1"/>
            </p:cNvSpPr>
            <p:nvPr/>
          </p:nvSpPr>
          <p:spPr bwMode="auto">
            <a:xfrm>
              <a:off x="5136" y="1184"/>
              <a:ext cx="80" cy="73"/>
            </a:xfrm>
            <a:prstGeom prst="ellipse">
              <a:avLst/>
            </a:prstGeom>
            <a:solidFill>
              <a:schemeClr val="tx2"/>
            </a:solidFill>
            <a:ln w="9525">
              <a:noFill/>
              <a:round/>
              <a:headEnd/>
              <a:tailEnd/>
            </a:ln>
          </p:spPr>
          <p:txBody>
            <a:bodyPr wrap="none" anchor="ctr"/>
            <a:lstStyle/>
            <a:p>
              <a:pPr>
                <a:defRPr/>
              </a:pPr>
              <a:endParaRPr lang="en-US" sz="1800"/>
            </a:p>
          </p:txBody>
        </p:sp>
        <p:sp>
          <p:nvSpPr>
            <p:cNvPr id="1041" name="Oval 17">
              <a:extLst>
                <a:ext uri="{FF2B5EF4-FFF2-40B4-BE49-F238E27FC236}">
                  <a16:creationId xmlns:a16="http://schemas.microsoft.com/office/drawing/2014/main" id="{3471A9D0-4432-4204-9162-9D433DCC0807}"/>
                </a:ext>
              </a:extLst>
            </p:cNvPr>
            <p:cNvSpPr>
              <a:spLocks noChangeArrowheads="1"/>
            </p:cNvSpPr>
            <p:nvPr/>
          </p:nvSpPr>
          <p:spPr bwMode="auto">
            <a:xfrm>
              <a:off x="5248" y="1184"/>
              <a:ext cx="79" cy="73"/>
            </a:xfrm>
            <a:prstGeom prst="ellipse">
              <a:avLst/>
            </a:prstGeom>
            <a:solidFill>
              <a:schemeClr val="tx2"/>
            </a:solidFill>
            <a:ln w="9525">
              <a:noFill/>
              <a:round/>
              <a:headEnd/>
              <a:tailEnd/>
            </a:ln>
          </p:spPr>
          <p:txBody>
            <a:bodyPr wrap="none" anchor="ctr"/>
            <a:lstStyle/>
            <a:p>
              <a:pPr>
                <a:defRPr/>
              </a:pPr>
              <a:endParaRPr lang="en-US" sz="1800"/>
            </a:p>
          </p:txBody>
        </p:sp>
        <p:sp>
          <p:nvSpPr>
            <p:cNvPr id="1042" name="Oval 18">
              <a:extLst>
                <a:ext uri="{FF2B5EF4-FFF2-40B4-BE49-F238E27FC236}">
                  <a16:creationId xmlns:a16="http://schemas.microsoft.com/office/drawing/2014/main" id="{5AE445DE-08E2-4E36-BE92-4D44EADE6C20}"/>
                </a:ext>
              </a:extLst>
            </p:cNvPr>
            <p:cNvSpPr>
              <a:spLocks noChangeArrowheads="1"/>
            </p:cNvSpPr>
            <p:nvPr/>
          </p:nvSpPr>
          <p:spPr bwMode="auto">
            <a:xfrm>
              <a:off x="5360" y="1184"/>
              <a:ext cx="76" cy="73"/>
            </a:xfrm>
            <a:prstGeom prst="ellipse">
              <a:avLst/>
            </a:prstGeom>
            <a:solidFill>
              <a:schemeClr val="accent2"/>
            </a:solidFill>
            <a:ln w="9525">
              <a:noFill/>
              <a:round/>
              <a:headEnd/>
              <a:tailEnd/>
            </a:ln>
          </p:spPr>
          <p:txBody>
            <a:bodyPr wrap="none" anchor="ctr"/>
            <a:lstStyle/>
            <a:p>
              <a:pPr>
                <a:defRPr/>
              </a:pPr>
              <a:endParaRPr lang="en-US" sz="1800"/>
            </a:p>
          </p:txBody>
        </p:sp>
        <p:sp>
          <p:nvSpPr>
            <p:cNvPr id="1043" name="Oval 19">
              <a:extLst>
                <a:ext uri="{FF2B5EF4-FFF2-40B4-BE49-F238E27FC236}">
                  <a16:creationId xmlns:a16="http://schemas.microsoft.com/office/drawing/2014/main" id="{68031F0A-B796-4D02-BF7C-E20FD25D37E7}"/>
                </a:ext>
              </a:extLst>
            </p:cNvPr>
            <p:cNvSpPr>
              <a:spLocks noChangeArrowheads="1"/>
            </p:cNvSpPr>
            <p:nvPr/>
          </p:nvSpPr>
          <p:spPr bwMode="auto">
            <a:xfrm>
              <a:off x="5472" y="1184"/>
              <a:ext cx="73" cy="73"/>
            </a:xfrm>
            <a:prstGeom prst="ellipse">
              <a:avLst/>
            </a:prstGeom>
            <a:solidFill>
              <a:schemeClr val="accent2"/>
            </a:solidFill>
            <a:ln w="9525">
              <a:noFill/>
              <a:round/>
              <a:headEnd/>
              <a:tailEnd/>
            </a:ln>
          </p:spPr>
          <p:txBody>
            <a:bodyPr wrap="none" anchor="ctr"/>
            <a:lstStyle/>
            <a:p>
              <a:pPr>
                <a:defRPr/>
              </a:pPr>
              <a:endParaRPr lang="en-US" sz="1800"/>
            </a:p>
          </p:txBody>
        </p:sp>
        <p:sp>
          <p:nvSpPr>
            <p:cNvPr id="1044" name="Oval 20">
              <a:extLst>
                <a:ext uri="{FF2B5EF4-FFF2-40B4-BE49-F238E27FC236}">
                  <a16:creationId xmlns:a16="http://schemas.microsoft.com/office/drawing/2014/main" id="{956ED0E3-112E-4A6E-8A2A-2DF5B4FC8AB1}"/>
                </a:ext>
              </a:extLst>
            </p:cNvPr>
            <p:cNvSpPr>
              <a:spLocks noChangeArrowheads="1"/>
            </p:cNvSpPr>
            <p:nvPr/>
          </p:nvSpPr>
          <p:spPr bwMode="auto">
            <a:xfrm>
              <a:off x="5584" y="1184"/>
              <a:ext cx="80" cy="73"/>
            </a:xfrm>
            <a:prstGeom prst="ellipse">
              <a:avLst/>
            </a:prstGeom>
            <a:solidFill>
              <a:schemeClr val="accent1"/>
            </a:solidFill>
            <a:ln w="9525">
              <a:noFill/>
              <a:round/>
              <a:headEnd/>
              <a:tailEnd/>
            </a:ln>
          </p:spPr>
          <p:txBody>
            <a:bodyPr wrap="none" anchor="ctr"/>
            <a:lstStyle/>
            <a:p>
              <a:pPr>
                <a:defRPr/>
              </a:pPr>
              <a:endParaRPr lang="en-US" sz="1800"/>
            </a:p>
          </p:txBody>
        </p:sp>
        <p:sp>
          <p:nvSpPr>
            <p:cNvPr id="1045" name="Oval 21">
              <a:extLst>
                <a:ext uri="{FF2B5EF4-FFF2-40B4-BE49-F238E27FC236}">
                  <a16:creationId xmlns:a16="http://schemas.microsoft.com/office/drawing/2014/main" id="{946EEC17-69B8-47B7-9B43-D5FE8527BAA6}"/>
                </a:ext>
              </a:extLst>
            </p:cNvPr>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pPr>
                <a:defRPr/>
              </a:pPr>
              <a:endParaRPr lang="en-US" sz="1800"/>
            </a:p>
          </p:txBody>
        </p:sp>
        <p:sp>
          <p:nvSpPr>
            <p:cNvPr id="1046" name="Oval 22">
              <a:extLst>
                <a:ext uri="{FF2B5EF4-FFF2-40B4-BE49-F238E27FC236}">
                  <a16:creationId xmlns:a16="http://schemas.microsoft.com/office/drawing/2014/main" id="{0193BA3E-E9F4-4061-B4BD-D397E05B7887}"/>
                </a:ext>
              </a:extLst>
            </p:cNvPr>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pPr>
                <a:defRPr/>
              </a:pPr>
              <a:endParaRPr lang="en-US" sz="1800"/>
            </a:p>
          </p:txBody>
        </p:sp>
        <p:sp>
          <p:nvSpPr>
            <p:cNvPr id="1047" name="Oval 23">
              <a:extLst>
                <a:ext uri="{FF2B5EF4-FFF2-40B4-BE49-F238E27FC236}">
                  <a16:creationId xmlns:a16="http://schemas.microsoft.com/office/drawing/2014/main" id="{7D8E1590-D243-4636-B640-EB3ADD16447A}"/>
                </a:ext>
              </a:extLst>
            </p:cNvPr>
            <p:cNvSpPr>
              <a:spLocks noChangeArrowheads="1"/>
            </p:cNvSpPr>
            <p:nvPr/>
          </p:nvSpPr>
          <p:spPr bwMode="auto">
            <a:xfrm>
              <a:off x="5360" y="1296"/>
              <a:ext cx="76" cy="80"/>
            </a:xfrm>
            <a:prstGeom prst="ellipse">
              <a:avLst/>
            </a:prstGeom>
            <a:solidFill>
              <a:schemeClr val="accent2"/>
            </a:solidFill>
            <a:ln w="9525">
              <a:noFill/>
              <a:round/>
              <a:headEnd/>
              <a:tailEnd/>
            </a:ln>
          </p:spPr>
          <p:txBody>
            <a:bodyPr wrap="none" anchor="ctr"/>
            <a:lstStyle/>
            <a:p>
              <a:pPr>
                <a:defRPr/>
              </a:pPr>
              <a:endParaRPr lang="en-US" sz="1800"/>
            </a:p>
          </p:txBody>
        </p:sp>
        <p:sp>
          <p:nvSpPr>
            <p:cNvPr id="1048" name="Oval 24">
              <a:extLst>
                <a:ext uri="{FF2B5EF4-FFF2-40B4-BE49-F238E27FC236}">
                  <a16:creationId xmlns:a16="http://schemas.microsoft.com/office/drawing/2014/main" id="{017AE81C-A342-44B0-93B5-72737BAF391C}"/>
                </a:ext>
              </a:extLst>
            </p:cNvPr>
            <p:cNvSpPr>
              <a:spLocks noChangeArrowheads="1"/>
            </p:cNvSpPr>
            <p:nvPr/>
          </p:nvSpPr>
          <p:spPr bwMode="auto">
            <a:xfrm>
              <a:off x="5472" y="1296"/>
              <a:ext cx="73" cy="80"/>
            </a:xfrm>
            <a:prstGeom prst="ellipse">
              <a:avLst/>
            </a:prstGeom>
            <a:solidFill>
              <a:schemeClr val="accent1"/>
            </a:solidFill>
            <a:ln w="9525">
              <a:noFill/>
              <a:round/>
              <a:headEnd/>
              <a:tailEnd/>
            </a:ln>
          </p:spPr>
          <p:txBody>
            <a:bodyPr wrap="none" anchor="ctr"/>
            <a:lstStyle/>
            <a:p>
              <a:pPr>
                <a:defRPr/>
              </a:pPr>
              <a:endParaRPr lang="en-US" sz="1800"/>
            </a:p>
          </p:txBody>
        </p:sp>
        <p:sp>
          <p:nvSpPr>
            <p:cNvPr id="1049" name="Oval 25">
              <a:extLst>
                <a:ext uri="{FF2B5EF4-FFF2-40B4-BE49-F238E27FC236}">
                  <a16:creationId xmlns:a16="http://schemas.microsoft.com/office/drawing/2014/main" id="{910A9094-7802-4CDA-86DB-53270ED84DE8}"/>
                </a:ext>
              </a:extLst>
            </p:cNvPr>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pPr>
                <a:defRPr/>
              </a:pPr>
              <a:endParaRPr lang="en-US" sz="1800"/>
            </a:p>
          </p:txBody>
        </p:sp>
        <p:sp>
          <p:nvSpPr>
            <p:cNvPr id="1050" name="Oval 26">
              <a:extLst>
                <a:ext uri="{FF2B5EF4-FFF2-40B4-BE49-F238E27FC236}">
                  <a16:creationId xmlns:a16="http://schemas.microsoft.com/office/drawing/2014/main" id="{2F53EEB4-46B3-43EA-B006-7AB6F62E583B}"/>
                </a:ext>
              </a:extLst>
            </p:cNvPr>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pPr>
                <a:defRPr/>
              </a:pPr>
              <a:endParaRPr lang="en-US" sz="1800"/>
            </a:p>
          </p:txBody>
        </p:sp>
        <p:sp>
          <p:nvSpPr>
            <p:cNvPr id="1051" name="Oval 27">
              <a:extLst>
                <a:ext uri="{FF2B5EF4-FFF2-40B4-BE49-F238E27FC236}">
                  <a16:creationId xmlns:a16="http://schemas.microsoft.com/office/drawing/2014/main" id="{DAE5FD87-3C60-4D25-A454-06BE2C74849A}"/>
                </a:ext>
              </a:extLst>
            </p:cNvPr>
            <p:cNvSpPr>
              <a:spLocks noChangeArrowheads="1"/>
            </p:cNvSpPr>
            <p:nvPr/>
          </p:nvSpPr>
          <p:spPr bwMode="auto">
            <a:xfrm>
              <a:off x="5360" y="1408"/>
              <a:ext cx="76" cy="80"/>
            </a:xfrm>
            <a:prstGeom prst="ellipse">
              <a:avLst/>
            </a:prstGeom>
            <a:solidFill>
              <a:schemeClr val="accent1"/>
            </a:solidFill>
            <a:ln w="9525">
              <a:noFill/>
              <a:round/>
              <a:headEnd/>
              <a:tailEnd/>
            </a:ln>
          </p:spPr>
          <p:txBody>
            <a:bodyPr wrap="none" anchor="ctr"/>
            <a:lstStyle/>
            <a:p>
              <a:pPr>
                <a:defRPr/>
              </a:pPr>
              <a:endParaRPr lang="en-US" sz="1800"/>
            </a:p>
          </p:txBody>
        </p:sp>
        <p:sp>
          <p:nvSpPr>
            <p:cNvPr id="1052" name="Oval 28">
              <a:extLst>
                <a:ext uri="{FF2B5EF4-FFF2-40B4-BE49-F238E27FC236}">
                  <a16:creationId xmlns:a16="http://schemas.microsoft.com/office/drawing/2014/main" id="{35C731B8-66B2-4D8E-ADDC-F49061978616}"/>
                </a:ext>
              </a:extLst>
            </p:cNvPr>
            <p:cNvSpPr>
              <a:spLocks noChangeArrowheads="1"/>
            </p:cNvSpPr>
            <p:nvPr/>
          </p:nvSpPr>
          <p:spPr bwMode="auto">
            <a:xfrm>
              <a:off x="5472" y="1408"/>
              <a:ext cx="73" cy="80"/>
            </a:xfrm>
            <a:prstGeom prst="ellipse">
              <a:avLst/>
            </a:prstGeom>
            <a:solidFill>
              <a:schemeClr val="accent1"/>
            </a:solidFill>
            <a:ln w="9525">
              <a:noFill/>
              <a:round/>
              <a:headEnd/>
              <a:tailEnd/>
            </a:ln>
          </p:spPr>
          <p:txBody>
            <a:bodyPr wrap="none" anchor="ctr"/>
            <a:lstStyle/>
            <a:p>
              <a:pPr>
                <a:defRPr/>
              </a:pPr>
              <a:endParaRPr lang="en-US" sz="1800"/>
            </a:p>
          </p:txBody>
        </p:sp>
        <p:sp>
          <p:nvSpPr>
            <p:cNvPr id="1053" name="Oval 29">
              <a:extLst>
                <a:ext uri="{FF2B5EF4-FFF2-40B4-BE49-F238E27FC236}">
                  <a16:creationId xmlns:a16="http://schemas.microsoft.com/office/drawing/2014/main" id="{DAAB6B1A-0EB7-480C-A5E1-0684903D73D8}"/>
                </a:ext>
              </a:extLst>
            </p:cNvPr>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pPr>
                <a:defRPr/>
              </a:pPr>
              <a:endParaRPr lang="en-US" sz="1800"/>
            </a:p>
          </p:txBody>
        </p:sp>
        <p:sp>
          <p:nvSpPr>
            <p:cNvPr id="1054" name="Oval 30">
              <a:extLst>
                <a:ext uri="{FF2B5EF4-FFF2-40B4-BE49-F238E27FC236}">
                  <a16:creationId xmlns:a16="http://schemas.microsoft.com/office/drawing/2014/main" id="{95BFC98A-B6E7-48B9-A645-21DE02D5F512}"/>
                </a:ext>
              </a:extLst>
            </p:cNvPr>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pPr>
                <a:defRPr/>
              </a:pPr>
              <a:endParaRPr lang="en-US" sz="1800"/>
            </a:p>
          </p:txBody>
        </p:sp>
        <p:sp>
          <p:nvSpPr>
            <p:cNvPr id="1055" name="Oval 31">
              <a:extLst>
                <a:ext uri="{FF2B5EF4-FFF2-40B4-BE49-F238E27FC236}">
                  <a16:creationId xmlns:a16="http://schemas.microsoft.com/office/drawing/2014/main" id="{1B9D7E70-58F0-494A-B8C5-D017B17859C0}"/>
                </a:ext>
              </a:extLst>
            </p:cNvPr>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pPr>
                <a:defRPr/>
              </a:pPr>
              <a:endParaRPr lang="en-US" sz="1800"/>
            </a:p>
          </p:txBody>
        </p:sp>
        <p:sp>
          <p:nvSpPr>
            <p:cNvPr id="1056" name="Oval 32">
              <a:extLst>
                <a:ext uri="{FF2B5EF4-FFF2-40B4-BE49-F238E27FC236}">
                  <a16:creationId xmlns:a16="http://schemas.microsoft.com/office/drawing/2014/main" id="{2DE14E1B-FAF1-4D0C-A76F-D5770DF70DAF}"/>
                </a:ext>
              </a:extLst>
            </p:cNvPr>
            <p:cNvSpPr>
              <a:spLocks noChangeArrowheads="1"/>
            </p:cNvSpPr>
            <p:nvPr/>
          </p:nvSpPr>
          <p:spPr bwMode="auto">
            <a:xfrm>
              <a:off x="5360" y="1520"/>
              <a:ext cx="76" cy="79"/>
            </a:xfrm>
            <a:prstGeom prst="ellipse">
              <a:avLst/>
            </a:prstGeom>
            <a:solidFill>
              <a:schemeClr val="accent1"/>
            </a:solidFill>
            <a:ln w="9525">
              <a:noFill/>
              <a:round/>
              <a:headEnd/>
              <a:tailEnd/>
            </a:ln>
          </p:spPr>
          <p:txBody>
            <a:bodyPr wrap="none" anchor="ctr"/>
            <a:lstStyle/>
            <a:p>
              <a:pPr>
                <a:defRPr/>
              </a:pPr>
              <a:endParaRPr lang="en-US" sz="1800"/>
            </a:p>
          </p:txBody>
        </p:sp>
        <p:sp>
          <p:nvSpPr>
            <p:cNvPr id="1057" name="Oval 33">
              <a:extLst>
                <a:ext uri="{FF2B5EF4-FFF2-40B4-BE49-F238E27FC236}">
                  <a16:creationId xmlns:a16="http://schemas.microsoft.com/office/drawing/2014/main" id="{FCD3AF6A-34C3-4F89-8F01-5817288C49AC}"/>
                </a:ext>
              </a:extLst>
            </p:cNvPr>
            <p:cNvSpPr>
              <a:spLocks noChangeArrowheads="1"/>
            </p:cNvSpPr>
            <p:nvPr/>
          </p:nvSpPr>
          <p:spPr bwMode="auto">
            <a:xfrm>
              <a:off x="5472" y="1520"/>
              <a:ext cx="73" cy="79"/>
            </a:xfrm>
            <a:prstGeom prst="ellipse">
              <a:avLst/>
            </a:prstGeom>
            <a:solidFill>
              <a:schemeClr val="folHlink"/>
            </a:solidFill>
            <a:ln w="9525">
              <a:noFill/>
              <a:round/>
              <a:headEnd/>
              <a:tailEnd/>
            </a:ln>
          </p:spPr>
          <p:txBody>
            <a:bodyPr wrap="none" anchor="ctr"/>
            <a:lstStyle/>
            <a:p>
              <a:pPr>
                <a:defRPr/>
              </a:pPr>
              <a:endParaRPr lang="en-US" sz="1800"/>
            </a:p>
          </p:txBody>
        </p:sp>
        <p:sp>
          <p:nvSpPr>
            <p:cNvPr id="1058" name="Oval 34">
              <a:extLst>
                <a:ext uri="{FF2B5EF4-FFF2-40B4-BE49-F238E27FC236}">
                  <a16:creationId xmlns:a16="http://schemas.microsoft.com/office/drawing/2014/main" id="{CA561C22-2BDE-47BF-90EF-22F55D8F61CD}"/>
                </a:ext>
              </a:extLst>
            </p:cNvPr>
            <p:cNvSpPr>
              <a:spLocks noChangeArrowheads="1"/>
            </p:cNvSpPr>
            <p:nvPr/>
          </p:nvSpPr>
          <p:spPr bwMode="auto">
            <a:xfrm>
              <a:off x="5136" y="1632"/>
              <a:ext cx="80" cy="75"/>
            </a:xfrm>
            <a:prstGeom prst="ellipse">
              <a:avLst/>
            </a:prstGeom>
            <a:solidFill>
              <a:schemeClr val="accent1"/>
            </a:solidFill>
            <a:ln w="9525">
              <a:noFill/>
              <a:round/>
              <a:headEnd/>
              <a:tailEnd/>
            </a:ln>
          </p:spPr>
          <p:txBody>
            <a:bodyPr wrap="none" anchor="ctr"/>
            <a:lstStyle/>
            <a:p>
              <a:pPr>
                <a:defRPr/>
              </a:pPr>
              <a:endParaRPr lang="en-US" sz="1800"/>
            </a:p>
          </p:txBody>
        </p:sp>
        <p:sp>
          <p:nvSpPr>
            <p:cNvPr id="1059" name="Oval 35">
              <a:extLst>
                <a:ext uri="{FF2B5EF4-FFF2-40B4-BE49-F238E27FC236}">
                  <a16:creationId xmlns:a16="http://schemas.microsoft.com/office/drawing/2014/main" id="{D169634F-1194-46B4-8AA1-5290CDF3AB9C}"/>
                </a:ext>
              </a:extLst>
            </p:cNvPr>
            <p:cNvSpPr>
              <a:spLocks noChangeArrowheads="1"/>
            </p:cNvSpPr>
            <p:nvPr/>
          </p:nvSpPr>
          <p:spPr bwMode="auto">
            <a:xfrm>
              <a:off x="5248" y="1632"/>
              <a:ext cx="79" cy="75"/>
            </a:xfrm>
            <a:prstGeom prst="ellipse">
              <a:avLst/>
            </a:prstGeom>
            <a:solidFill>
              <a:schemeClr val="accent1"/>
            </a:solidFill>
            <a:ln w="9525">
              <a:noFill/>
              <a:round/>
              <a:headEnd/>
              <a:tailEnd/>
            </a:ln>
          </p:spPr>
          <p:txBody>
            <a:bodyPr wrap="none" anchor="ctr"/>
            <a:lstStyle/>
            <a:p>
              <a:pPr>
                <a:defRPr/>
              </a:pPr>
              <a:endParaRPr lang="en-US" sz="1800"/>
            </a:p>
          </p:txBody>
        </p:sp>
        <p:sp>
          <p:nvSpPr>
            <p:cNvPr id="1060" name="Oval 36">
              <a:extLst>
                <a:ext uri="{FF2B5EF4-FFF2-40B4-BE49-F238E27FC236}">
                  <a16:creationId xmlns:a16="http://schemas.microsoft.com/office/drawing/2014/main" id="{83A357EC-15FC-4901-8EA4-54DBAAA93F51}"/>
                </a:ext>
              </a:extLst>
            </p:cNvPr>
            <p:cNvSpPr>
              <a:spLocks noChangeArrowheads="1"/>
            </p:cNvSpPr>
            <p:nvPr/>
          </p:nvSpPr>
          <p:spPr bwMode="auto">
            <a:xfrm>
              <a:off x="5360" y="1632"/>
              <a:ext cx="76" cy="75"/>
            </a:xfrm>
            <a:prstGeom prst="ellipse">
              <a:avLst/>
            </a:prstGeom>
            <a:solidFill>
              <a:schemeClr val="folHlink"/>
            </a:solidFill>
            <a:ln w="9525">
              <a:noFill/>
              <a:round/>
              <a:headEnd/>
              <a:tailEnd/>
            </a:ln>
          </p:spPr>
          <p:txBody>
            <a:bodyPr wrap="none" anchor="ctr"/>
            <a:lstStyle/>
            <a:p>
              <a:pPr>
                <a:defRPr/>
              </a:pPr>
              <a:endParaRPr lang="en-US" sz="1800"/>
            </a:p>
          </p:txBody>
        </p:sp>
        <p:sp>
          <p:nvSpPr>
            <p:cNvPr id="1061" name="Oval 37">
              <a:extLst>
                <a:ext uri="{FF2B5EF4-FFF2-40B4-BE49-F238E27FC236}">
                  <a16:creationId xmlns:a16="http://schemas.microsoft.com/office/drawing/2014/main" id="{24188E2E-02E5-4D1B-88F5-2D51820E29EF}"/>
                </a:ext>
              </a:extLst>
            </p:cNvPr>
            <p:cNvSpPr>
              <a:spLocks noChangeArrowheads="1"/>
            </p:cNvSpPr>
            <p:nvPr/>
          </p:nvSpPr>
          <p:spPr bwMode="auto">
            <a:xfrm>
              <a:off x="5472" y="1632"/>
              <a:ext cx="73" cy="75"/>
            </a:xfrm>
            <a:prstGeom prst="ellipse">
              <a:avLst/>
            </a:prstGeom>
            <a:solidFill>
              <a:schemeClr val="folHlink"/>
            </a:solidFill>
            <a:ln w="9525">
              <a:noFill/>
              <a:round/>
              <a:headEnd/>
              <a:tailEnd/>
            </a:ln>
          </p:spPr>
          <p:txBody>
            <a:bodyPr wrap="none" anchor="ctr"/>
            <a:lstStyle/>
            <a:p>
              <a:pPr>
                <a:defRPr/>
              </a:pPr>
              <a:endParaRPr lang="en-US" sz="1800"/>
            </a:p>
          </p:txBody>
        </p:sp>
        <p:sp>
          <p:nvSpPr>
            <p:cNvPr id="1062" name="Oval 38">
              <a:extLst>
                <a:ext uri="{FF2B5EF4-FFF2-40B4-BE49-F238E27FC236}">
                  <a16:creationId xmlns:a16="http://schemas.microsoft.com/office/drawing/2014/main" id="{350B5D06-FD76-4E73-B759-6FD2C934B2D6}"/>
                </a:ext>
              </a:extLst>
            </p:cNvPr>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pPr>
                <a:defRPr/>
              </a:pPr>
              <a:endParaRPr lang="en-US" sz="1800"/>
            </a:p>
          </p:txBody>
        </p:sp>
        <p:sp>
          <p:nvSpPr>
            <p:cNvPr id="1063" name="Oval 39">
              <a:extLst>
                <a:ext uri="{FF2B5EF4-FFF2-40B4-BE49-F238E27FC236}">
                  <a16:creationId xmlns:a16="http://schemas.microsoft.com/office/drawing/2014/main" id="{BEB2EC52-9761-4F75-9A66-44E92E597810}"/>
                </a:ext>
              </a:extLst>
            </p:cNvPr>
            <p:cNvSpPr>
              <a:spLocks noChangeArrowheads="1"/>
            </p:cNvSpPr>
            <p:nvPr/>
          </p:nvSpPr>
          <p:spPr bwMode="auto">
            <a:xfrm>
              <a:off x="5472" y="1744"/>
              <a:ext cx="73" cy="80"/>
            </a:xfrm>
            <a:prstGeom prst="ellipse">
              <a:avLst/>
            </a:prstGeom>
            <a:solidFill>
              <a:schemeClr val="folHlink"/>
            </a:solidFill>
            <a:ln w="9525">
              <a:noFill/>
              <a:round/>
              <a:headEnd/>
              <a:tailEnd/>
            </a:ln>
          </p:spPr>
          <p:txBody>
            <a:bodyPr wrap="none" anchor="ctr"/>
            <a:lstStyle/>
            <a:p>
              <a:pPr>
                <a:defRPr/>
              </a:pPr>
              <a:endParaRPr lang="en-US" sz="1800"/>
            </a:p>
          </p:txBody>
        </p:sp>
      </p:grpSp>
    </p:spTree>
    <p:extLst>
      <p:ext uri="{BB962C8B-B14F-4D97-AF65-F5344CB8AC3E}">
        <p14:creationId xmlns:p14="http://schemas.microsoft.com/office/powerpoint/2010/main" val="2646282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CB77173-7A99-44C3-9623-DADC4D017134}"/>
              </a:ext>
            </a:extLst>
          </p:cNvPr>
          <p:cNvGrpSpPr>
            <a:grpSpLocks/>
          </p:cNvGrpSpPr>
          <p:nvPr/>
        </p:nvGrpSpPr>
        <p:grpSpPr bwMode="auto">
          <a:xfrm>
            <a:off x="0" y="0"/>
            <a:ext cx="3556000" cy="6858000"/>
            <a:chOff x="0" y="0"/>
            <a:chExt cx="1680" cy="4320"/>
          </a:xfrm>
        </p:grpSpPr>
        <p:sp>
          <p:nvSpPr>
            <p:cNvPr id="126979" name="Rectangle 3">
              <a:extLst>
                <a:ext uri="{FF2B5EF4-FFF2-40B4-BE49-F238E27FC236}">
                  <a16:creationId xmlns:a16="http://schemas.microsoft.com/office/drawing/2014/main" id="{14A288EA-3F1B-42E2-9C87-BE503D6CEF1E}"/>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defRPr/>
              </a:pPr>
              <a:endParaRPr lang="en-US" sz="1800" b="0">
                <a:latin typeface="Arial" charset="0"/>
              </a:endParaRPr>
            </a:p>
          </p:txBody>
        </p:sp>
        <p:pic>
          <p:nvPicPr>
            <p:cNvPr id="2057" name="Picture 4" descr="slidemaster_med3">
              <a:extLst>
                <a:ext uri="{FF2B5EF4-FFF2-40B4-BE49-F238E27FC236}">
                  <a16:creationId xmlns:a16="http://schemas.microsoft.com/office/drawing/2014/main" id="{D3A867B9-871A-45BF-9302-1B95A0E26EC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981" name="Rectangle 5">
            <a:extLst>
              <a:ext uri="{FF2B5EF4-FFF2-40B4-BE49-F238E27FC236}">
                <a16:creationId xmlns:a16="http://schemas.microsoft.com/office/drawing/2014/main" id="{F7E149F5-EE96-4964-8355-7EE93A2856EF}"/>
              </a:ext>
            </a:extLst>
          </p:cNvPr>
          <p:cNvSpPr>
            <a:spLocks noGrp="1" noChangeArrowheads="1"/>
          </p:cNvSpPr>
          <p:nvPr>
            <p:ph type="title"/>
          </p:nvPr>
        </p:nvSpPr>
        <p:spPr bwMode="auto">
          <a:xfrm>
            <a:off x="3251200" y="228600"/>
            <a:ext cx="8534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6982" name="Rectangle 6">
            <a:extLst>
              <a:ext uri="{FF2B5EF4-FFF2-40B4-BE49-F238E27FC236}">
                <a16:creationId xmlns:a16="http://schemas.microsoft.com/office/drawing/2014/main" id="{97A93DC2-7170-4156-AF5E-823B1C5727DC}"/>
              </a:ext>
            </a:extLst>
          </p:cNvPr>
          <p:cNvSpPr>
            <a:spLocks noGrp="1" noChangeArrowheads="1"/>
          </p:cNvSpPr>
          <p:nvPr>
            <p:ph type="body" idx="1"/>
          </p:nvPr>
        </p:nvSpPr>
        <p:spPr bwMode="auto">
          <a:xfrm>
            <a:off x="3251200" y="1600200"/>
            <a:ext cx="8534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3" name="Rectangle 7">
            <a:extLst>
              <a:ext uri="{FF2B5EF4-FFF2-40B4-BE49-F238E27FC236}">
                <a16:creationId xmlns:a16="http://schemas.microsoft.com/office/drawing/2014/main" id="{B87A7AAC-989A-49BA-A9AC-C76D88FEE1A6}"/>
              </a:ext>
            </a:extLst>
          </p:cNvPr>
          <p:cNvSpPr>
            <a:spLocks noGrp="1" noChangeArrowheads="1"/>
          </p:cNvSpPr>
          <p:nvPr>
            <p:ph type="dt" sz="half" idx="2"/>
          </p:nvPr>
        </p:nvSpPr>
        <p:spPr bwMode="auto">
          <a:xfrm>
            <a:off x="203201" y="6248400"/>
            <a:ext cx="253576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C0C0C0"/>
                  </a:outerShdw>
                </a:effectLst>
                <a:latin typeface="+mn-lt"/>
              </a:defRPr>
            </a:lvl1pPr>
          </a:lstStyle>
          <a:p>
            <a:pPr>
              <a:defRPr/>
            </a:pPr>
            <a:endParaRPr lang="en-US"/>
          </a:p>
        </p:txBody>
      </p:sp>
      <p:sp>
        <p:nvSpPr>
          <p:cNvPr id="126984" name="Rectangle 8">
            <a:extLst>
              <a:ext uri="{FF2B5EF4-FFF2-40B4-BE49-F238E27FC236}">
                <a16:creationId xmlns:a16="http://schemas.microsoft.com/office/drawing/2014/main" id="{4F6A464D-AA26-478A-980B-D119AF010D7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C0C0C0"/>
                  </a:outerShdw>
                </a:effectLst>
                <a:latin typeface="+mn-lt"/>
              </a:defRPr>
            </a:lvl1pPr>
          </a:lstStyle>
          <a:p>
            <a:pPr>
              <a:defRPr/>
            </a:pPr>
            <a:endParaRPr lang="en-US"/>
          </a:p>
        </p:txBody>
      </p:sp>
      <p:sp>
        <p:nvSpPr>
          <p:cNvPr id="126985" name="Rectangle 9">
            <a:extLst>
              <a:ext uri="{FF2B5EF4-FFF2-40B4-BE49-F238E27FC236}">
                <a16:creationId xmlns:a16="http://schemas.microsoft.com/office/drawing/2014/main" id="{3D8E90C0-61F5-41FB-BDC2-D4F0098B672C}"/>
              </a:ext>
            </a:extLst>
          </p:cNvPr>
          <p:cNvSpPr>
            <a:spLocks noGrp="1" noChangeArrowheads="1"/>
          </p:cNvSpPr>
          <p:nvPr>
            <p:ph type="sldNum" sz="quarter" idx="4"/>
          </p:nvPr>
        </p:nvSpPr>
        <p:spPr bwMode="auto">
          <a:xfrm>
            <a:off x="9245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C0C0C0"/>
                  </a:outerShdw>
                </a:effectLst>
                <a:latin typeface="Arial" panose="020B0604020202020204" pitchFamily="34" charset="0"/>
              </a:defRPr>
            </a:lvl1pPr>
          </a:lstStyle>
          <a:p>
            <a:fld id="{41F38B56-8DC6-4444-9C1C-7D95E7FF0F94}" type="slidenum">
              <a:rPr lang="en-US" altLang="en-US"/>
              <a:pPr/>
              <a:t>‹#›</a:t>
            </a:fld>
            <a:endParaRPr lang="en-US" altLang="en-US"/>
          </a:p>
        </p:txBody>
      </p:sp>
    </p:spTree>
    <p:extLst>
      <p:ext uri="{BB962C8B-B14F-4D97-AF65-F5344CB8AC3E}">
        <p14:creationId xmlns:p14="http://schemas.microsoft.com/office/powerpoint/2010/main" val="3931287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13.xml"/><Relationship Id="rId1" Type="http://schemas.openxmlformats.org/officeDocument/2006/relationships/audio" Target="file:///E:\Ca%20nhac\Thuhien\AAAHoa%20cau%20vuon%20trau%20-%20Thu%20hien.mp3" TargetMode="External"/><Relationship Id="rId5" Type="http://schemas.openxmlformats.org/officeDocument/2006/relationships/image" Target="../media/image28.gif"/><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utterflies_flowers_md_wht">
            <a:extLst>
              <a:ext uri="{FF2B5EF4-FFF2-40B4-BE49-F238E27FC236}">
                <a16:creationId xmlns:a16="http://schemas.microsoft.com/office/drawing/2014/main" id="{04AF54BB-8820-4C84-9FB6-020A04ED55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27432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butterflies_flowers_md_wht">
            <a:extLst>
              <a:ext uri="{FF2B5EF4-FFF2-40B4-BE49-F238E27FC236}">
                <a16:creationId xmlns:a16="http://schemas.microsoft.com/office/drawing/2014/main" id="{6EFEC08C-5785-45FA-8F8A-039401A86C8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
            <a:ext cx="27432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7">
            <a:extLst>
              <a:ext uri="{FF2B5EF4-FFF2-40B4-BE49-F238E27FC236}">
                <a16:creationId xmlns:a16="http://schemas.microsoft.com/office/drawing/2014/main" id="{1821590B-0A2C-4FF6-8200-0EB1DB36FF30}"/>
              </a:ext>
            </a:extLst>
          </p:cNvPr>
          <p:cNvSpPr txBox="1">
            <a:spLocks noChangeArrowheads="1"/>
          </p:cNvSpPr>
          <p:nvPr/>
        </p:nvSpPr>
        <p:spPr bwMode="auto">
          <a:xfrm>
            <a:off x="8213725" y="575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5125" name="Group 683">
            <a:extLst>
              <a:ext uri="{FF2B5EF4-FFF2-40B4-BE49-F238E27FC236}">
                <a16:creationId xmlns:a16="http://schemas.microsoft.com/office/drawing/2014/main" id="{F6B4CAD9-B1CB-456F-BD10-56109DCF2219}"/>
              </a:ext>
            </a:extLst>
          </p:cNvPr>
          <p:cNvGrpSpPr>
            <a:grpSpLocks/>
          </p:cNvGrpSpPr>
          <p:nvPr/>
        </p:nvGrpSpPr>
        <p:grpSpPr bwMode="auto">
          <a:xfrm>
            <a:off x="1524000" y="4114800"/>
            <a:ext cx="9144000" cy="2971800"/>
            <a:chOff x="0" y="2752"/>
            <a:chExt cx="5760" cy="1660"/>
          </a:xfrm>
        </p:grpSpPr>
        <p:sp>
          <p:nvSpPr>
            <p:cNvPr id="5127" name="Freeform 684">
              <a:extLst>
                <a:ext uri="{FF2B5EF4-FFF2-40B4-BE49-F238E27FC236}">
                  <a16:creationId xmlns:a16="http://schemas.microsoft.com/office/drawing/2014/main" id="{2DAFA29A-6479-4004-A017-A59799BB33D1}"/>
                </a:ext>
              </a:extLst>
            </p:cNvPr>
            <p:cNvSpPr>
              <a:spLocks/>
            </p:cNvSpPr>
            <p:nvPr/>
          </p:nvSpPr>
          <p:spPr bwMode="auto">
            <a:xfrm>
              <a:off x="4064" y="3944"/>
              <a:ext cx="313" cy="373"/>
            </a:xfrm>
            <a:custGeom>
              <a:avLst/>
              <a:gdLst>
                <a:gd name="T0" fmla="*/ 4 w 642"/>
                <a:gd name="T1" fmla="*/ 5 h 747"/>
                <a:gd name="T2" fmla="*/ 4 w 642"/>
                <a:gd name="T3" fmla="*/ 0 h 747"/>
                <a:gd name="T4" fmla="*/ 4 w 642"/>
                <a:gd name="T5" fmla="*/ 0 h 747"/>
                <a:gd name="T6" fmla="*/ 3 w 642"/>
                <a:gd name="T7" fmla="*/ 0 h 747"/>
                <a:gd name="T8" fmla="*/ 3 w 642"/>
                <a:gd name="T9" fmla="*/ 0 h 747"/>
                <a:gd name="T10" fmla="*/ 3 w 642"/>
                <a:gd name="T11" fmla="*/ 0 h 747"/>
                <a:gd name="T12" fmla="*/ 3 w 642"/>
                <a:gd name="T13" fmla="*/ 0 h 747"/>
                <a:gd name="T14" fmla="*/ 2 w 642"/>
                <a:gd name="T15" fmla="*/ 1 h 747"/>
                <a:gd name="T16" fmla="*/ 2 w 642"/>
                <a:gd name="T17" fmla="*/ 1 h 747"/>
                <a:gd name="T18" fmla="*/ 2 w 642"/>
                <a:gd name="T19" fmla="*/ 1 h 747"/>
                <a:gd name="T20" fmla="*/ 2 w 642"/>
                <a:gd name="T21" fmla="*/ 1 h 747"/>
                <a:gd name="T22" fmla="*/ 2 w 642"/>
                <a:gd name="T23" fmla="*/ 1 h 747"/>
                <a:gd name="T24" fmla="*/ 1 w 642"/>
                <a:gd name="T25" fmla="*/ 2 h 747"/>
                <a:gd name="T26" fmla="*/ 1 w 642"/>
                <a:gd name="T27" fmla="*/ 2 h 747"/>
                <a:gd name="T28" fmla="*/ 1 w 642"/>
                <a:gd name="T29" fmla="*/ 3 h 747"/>
                <a:gd name="T30" fmla="*/ 1 w 642"/>
                <a:gd name="T31" fmla="*/ 3 h 747"/>
                <a:gd name="T32" fmla="*/ 1 w 642"/>
                <a:gd name="T33" fmla="*/ 3 h 747"/>
                <a:gd name="T34" fmla="*/ 0 w 642"/>
                <a:gd name="T35" fmla="*/ 3 h 747"/>
                <a:gd name="T36" fmla="*/ 0 w 642"/>
                <a:gd name="T37" fmla="*/ 4 h 747"/>
                <a:gd name="T38" fmla="*/ 0 w 642"/>
                <a:gd name="T39" fmla="*/ 4 h 747"/>
                <a:gd name="T40" fmla="*/ 0 w 642"/>
                <a:gd name="T41" fmla="*/ 5 h 747"/>
                <a:gd name="T42" fmla="*/ 0 w 642"/>
                <a:gd name="T43" fmla="*/ 5 h 747"/>
                <a:gd name="T44" fmla="*/ 0 w 642"/>
                <a:gd name="T45" fmla="*/ 5 h 747"/>
                <a:gd name="T46" fmla="*/ 0 w 642"/>
                <a:gd name="T47" fmla="*/ 5 h 747"/>
                <a:gd name="T48" fmla="*/ 0 w 642"/>
                <a:gd name="T49" fmla="*/ 5 h 747"/>
                <a:gd name="T50" fmla="*/ 0 w 642"/>
                <a:gd name="T51" fmla="*/ 5 h 747"/>
                <a:gd name="T52" fmla="*/ 0 w 642"/>
                <a:gd name="T53" fmla="*/ 5 h 747"/>
                <a:gd name="T54" fmla="*/ 0 w 642"/>
                <a:gd name="T55" fmla="*/ 5 h 747"/>
                <a:gd name="T56" fmla="*/ 0 w 642"/>
                <a:gd name="T57" fmla="*/ 5 h 747"/>
                <a:gd name="T58" fmla="*/ 0 w 642"/>
                <a:gd name="T59" fmla="*/ 5 h 747"/>
                <a:gd name="T60" fmla="*/ 0 w 642"/>
                <a:gd name="T61" fmla="*/ 5 h 747"/>
                <a:gd name="T62" fmla="*/ 0 w 642"/>
                <a:gd name="T63" fmla="*/ 5 h 747"/>
                <a:gd name="T64" fmla="*/ 4 w 642"/>
                <a:gd name="T65" fmla="*/ 5 h 747"/>
                <a:gd name="T66" fmla="*/ 4 w 642"/>
                <a:gd name="T67" fmla="*/ 5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2"/>
                <a:gd name="T103" fmla="*/ 0 h 747"/>
                <a:gd name="T104" fmla="*/ 642 w 642"/>
                <a:gd name="T105" fmla="*/ 747 h 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2" h="747">
                  <a:moveTo>
                    <a:pt x="640" y="746"/>
                  </a:moveTo>
                  <a:lnTo>
                    <a:pt x="642" y="0"/>
                  </a:lnTo>
                  <a:lnTo>
                    <a:pt x="596" y="19"/>
                  </a:lnTo>
                  <a:lnTo>
                    <a:pt x="550" y="39"/>
                  </a:lnTo>
                  <a:lnTo>
                    <a:pt x="506" y="61"/>
                  </a:lnTo>
                  <a:lnTo>
                    <a:pt x="463" y="85"/>
                  </a:lnTo>
                  <a:lnTo>
                    <a:pt x="422" y="109"/>
                  </a:lnTo>
                  <a:lnTo>
                    <a:pt x="384" y="133"/>
                  </a:lnTo>
                  <a:lnTo>
                    <a:pt x="351" y="159"/>
                  </a:lnTo>
                  <a:lnTo>
                    <a:pt x="320" y="186"/>
                  </a:lnTo>
                  <a:lnTo>
                    <a:pt x="295" y="211"/>
                  </a:lnTo>
                  <a:lnTo>
                    <a:pt x="276" y="235"/>
                  </a:lnTo>
                  <a:lnTo>
                    <a:pt x="238" y="293"/>
                  </a:lnTo>
                  <a:lnTo>
                    <a:pt x="207" y="343"/>
                  </a:lnTo>
                  <a:lnTo>
                    <a:pt x="181" y="387"/>
                  </a:lnTo>
                  <a:lnTo>
                    <a:pt x="159" y="429"/>
                  </a:lnTo>
                  <a:lnTo>
                    <a:pt x="139" y="467"/>
                  </a:lnTo>
                  <a:lnTo>
                    <a:pt x="121" y="507"/>
                  </a:lnTo>
                  <a:lnTo>
                    <a:pt x="101" y="549"/>
                  </a:lnTo>
                  <a:lnTo>
                    <a:pt x="79" y="594"/>
                  </a:lnTo>
                  <a:lnTo>
                    <a:pt x="53" y="647"/>
                  </a:lnTo>
                  <a:lnTo>
                    <a:pt x="24" y="706"/>
                  </a:lnTo>
                  <a:lnTo>
                    <a:pt x="20" y="709"/>
                  </a:lnTo>
                  <a:lnTo>
                    <a:pt x="19" y="714"/>
                  </a:lnTo>
                  <a:lnTo>
                    <a:pt x="17" y="719"/>
                  </a:lnTo>
                  <a:lnTo>
                    <a:pt x="15" y="722"/>
                  </a:lnTo>
                  <a:lnTo>
                    <a:pt x="11" y="727"/>
                  </a:lnTo>
                  <a:lnTo>
                    <a:pt x="9" y="731"/>
                  </a:lnTo>
                  <a:lnTo>
                    <a:pt x="8" y="735"/>
                  </a:lnTo>
                  <a:lnTo>
                    <a:pt x="4" y="739"/>
                  </a:lnTo>
                  <a:lnTo>
                    <a:pt x="2" y="744"/>
                  </a:lnTo>
                  <a:lnTo>
                    <a:pt x="0" y="747"/>
                  </a:lnTo>
                  <a:lnTo>
                    <a:pt x="640" y="746"/>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28" name="Freeform 685">
              <a:extLst>
                <a:ext uri="{FF2B5EF4-FFF2-40B4-BE49-F238E27FC236}">
                  <a16:creationId xmlns:a16="http://schemas.microsoft.com/office/drawing/2014/main" id="{5997B2C5-0712-49C3-A6C1-597DF0A02CA7}"/>
                </a:ext>
              </a:extLst>
            </p:cNvPr>
            <p:cNvSpPr>
              <a:spLocks/>
            </p:cNvSpPr>
            <p:nvPr/>
          </p:nvSpPr>
          <p:spPr bwMode="auto">
            <a:xfrm>
              <a:off x="4064" y="3944"/>
              <a:ext cx="313" cy="373"/>
            </a:xfrm>
            <a:custGeom>
              <a:avLst/>
              <a:gdLst>
                <a:gd name="T0" fmla="*/ 4 w 642"/>
                <a:gd name="T1" fmla="*/ 5 h 747"/>
                <a:gd name="T2" fmla="*/ 4 w 642"/>
                <a:gd name="T3" fmla="*/ 0 h 747"/>
                <a:gd name="T4" fmla="*/ 4 w 642"/>
                <a:gd name="T5" fmla="*/ 0 h 747"/>
                <a:gd name="T6" fmla="*/ 3 w 642"/>
                <a:gd name="T7" fmla="*/ 0 h 747"/>
                <a:gd name="T8" fmla="*/ 3 w 642"/>
                <a:gd name="T9" fmla="*/ 0 h 747"/>
                <a:gd name="T10" fmla="*/ 3 w 642"/>
                <a:gd name="T11" fmla="*/ 0 h 747"/>
                <a:gd name="T12" fmla="*/ 3 w 642"/>
                <a:gd name="T13" fmla="*/ 0 h 747"/>
                <a:gd name="T14" fmla="*/ 2 w 642"/>
                <a:gd name="T15" fmla="*/ 1 h 747"/>
                <a:gd name="T16" fmla="*/ 2 w 642"/>
                <a:gd name="T17" fmla="*/ 1 h 747"/>
                <a:gd name="T18" fmla="*/ 2 w 642"/>
                <a:gd name="T19" fmla="*/ 1 h 747"/>
                <a:gd name="T20" fmla="*/ 2 w 642"/>
                <a:gd name="T21" fmla="*/ 1 h 747"/>
                <a:gd name="T22" fmla="*/ 2 w 642"/>
                <a:gd name="T23" fmla="*/ 1 h 747"/>
                <a:gd name="T24" fmla="*/ 1 w 642"/>
                <a:gd name="T25" fmla="*/ 2 h 747"/>
                <a:gd name="T26" fmla="*/ 1 w 642"/>
                <a:gd name="T27" fmla="*/ 2 h 747"/>
                <a:gd name="T28" fmla="*/ 1 w 642"/>
                <a:gd name="T29" fmla="*/ 3 h 747"/>
                <a:gd name="T30" fmla="*/ 1 w 642"/>
                <a:gd name="T31" fmla="*/ 3 h 747"/>
                <a:gd name="T32" fmla="*/ 1 w 642"/>
                <a:gd name="T33" fmla="*/ 3 h 747"/>
                <a:gd name="T34" fmla="*/ 0 w 642"/>
                <a:gd name="T35" fmla="*/ 3 h 747"/>
                <a:gd name="T36" fmla="*/ 0 w 642"/>
                <a:gd name="T37" fmla="*/ 4 h 747"/>
                <a:gd name="T38" fmla="*/ 0 w 642"/>
                <a:gd name="T39" fmla="*/ 4 h 747"/>
                <a:gd name="T40" fmla="*/ 0 w 642"/>
                <a:gd name="T41" fmla="*/ 5 h 747"/>
                <a:gd name="T42" fmla="*/ 0 w 642"/>
                <a:gd name="T43" fmla="*/ 5 h 747"/>
                <a:gd name="T44" fmla="*/ 0 w 642"/>
                <a:gd name="T45" fmla="*/ 5 h 747"/>
                <a:gd name="T46" fmla="*/ 0 w 642"/>
                <a:gd name="T47" fmla="*/ 5 h 747"/>
                <a:gd name="T48" fmla="*/ 0 w 642"/>
                <a:gd name="T49" fmla="*/ 5 h 747"/>
                <a:gd name="T50" fmla="*/ 0 w 642"/>
                <a:gd name="T51" fmla="*/ 5 h 747"/>
                <a:gd name="T52" fmla="*/ 0 w 642"/>
                <a:gd name="T53" fmla="*/ 5 h 747"/>
                <a:gd name="T54" fmla="*/ 0 w 642"/>
                <a:gd name="T55" fmla="*/ 5 h 747"/>
                <a:gd name="T56" fmla="*/ 0 w 642"/>
                <a:gd name="T57" fmla="*/ 5 h 747"/>
                <a:gd name="T58" fmla="*/ 0 w 642"/>
                <a:gd name="T59" fmla="*/ 5 h 747"/>
                <a:gd name="T60" fmla="*/ 0 w 642"/>
                <a:gd name="T61" fmla="*/ 5 h 747"/>
                <a:gd name="T62" fmla="*/ 0 w 642"/>
                <a:gd name="T63" fmla="*/ 5 h 747"/>
                <a:gd name="T64" fmla="*/ 4 w 642"/>
                <a:gd name="T65" fmla="*/ 5 h 747"/>
                <a:gd name="T66" fmla="*/ 4 w 642"/>
                <a:gd name="T67" fmla="*/ 5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2"/>
                <a:gd name="T103" fmla="*/ 0 h 747"/>
                <a:gd name="T104" fmla="*/ 642 w 642"/>
                <a:gd name="T105" fmla="*/ 747 h 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2" h="747">
                  <a:moveTo>
                    <a:pt x="640" y="746"/>
                  </a:moveTo>
                  <a:lnTo>
                    <a:pt x="642" y="0"/>
                  </a:lnTo>
                  <a:lnTo>
                    <a:pt x="596" y="19"/>
                  </a:lnTo>
                  <a:lnTo>
                    <a:pt x="550" y="39"/>
                  </a:lnTo>
                  <a:lnTo>
                    <a:pt x="506" y="61"/>
                  </a:lnTo>
                  <a:lnTo>
                    <a:pt x="463" y="85"/>
                  </a:lnTo>
                  <a:lnTo>
                    <a:pt x="422" y="109"/>
                  </a:lnTo>
                  <a:lnTo>
                    <a:pt x="384" y="133"/>
                  </a:lnTo>
                  <a:lnTo>
                    <a:pt x="351" y="159"/>
                  </a:lnTo>
                  <a:lnTo>
                    <a:pt x="320" y="186"/>
                  </a:lnTo>
                  <a:lnTo>
                    <a:pt x="295" y="211"/>
                  </a:lnTo>
                  <a:lnTo>
                    <a:pt x="276" y="235"/>
                  </a:lnTo>
                  <a:lnTo>
                    <a:pt x="238" y="293"/>
                  </a:lnTo>
                  <a:lnTo>
                    <a:pt x="207" y="343"/>
                  </a:lnTo>
                  <a:lnTo>
                    <a:pt x="181" y="387"/>
                  </a:lnTo>
                  <a:lnTo>
                    <a:pt x="159" y="429"/>
                  </a:lnTo>
                  <a:lnTo>
                    <a:pt x="139" y="467"/>
                  </a:lnTo>
                  <a:lnTo>
                    <a:pt x="121" y="507"/>
                  </a:lnTo>
                  <a:lnTo>
                    <a:pt x="101" y="549"/>
                  </a:lnTo>
                  <a:lnTo>
                    <a:pt x="79" y="594"/>
                  </a:lnTo>
                  <a:lnTo>
                    <a:pt x="53" y="647"/>
                  </a:lnTo>
                  <a:lnTo>
                    <a:pt x="24" y="706"/>
                  </a:lnTo>
                  <a:lnTo>
                    <a:pt x="20" y="709"/>
                  </a:lnTo>
                  <a:lnTo>
                    <a:pt x="19" y="714"/>
                  </a:lnTo>
                  <a:lnTo>
                    <a:pt x="17" y="719"/>
                  </a:lnTo>
                  <a:lnTo>
                    <a:pt x="15" y="722"/>
                  </a:lnTo>
                  <a:lnTo>
                    <a:pt x="11" y="727"/>
                  </a:lnTo>
                  <a:lnTo>
                    <a:pt x="9" y="731"/>
                  </a:lnTo>
                  <a:lnTo>
                    <a:pt x="8" y="735"/>
                  </a:lnTo>
                  <a:lnTo>
                    <a:pt x="4" y="739"/>
                  </a:lnTo>
                  <a:lnTo>
                    <a:pt x="2" y="744"/>
                  </a:lnTo>
                  <a:lnTo>
                    <a:pt x="0" y="747"/>
                  </a:lnTo>
                  <a:lnTo>
                    <a:pt x="640" y="74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29" name="Freeform 686">
              <a:extLst>
                <a:ext uri="{FF2B5EF4-FFF2-40B4-BE49-F238E27FC236}">
                  <a16:creationId xmlns:a16="http://schemas.microsoft.com/office/drawing/2014/main" id="{E260D7AE-AB4C-4FB2-A2DE-E71172976698}"/>
                </a:ext>
              </a:extLst>
            </p:cNvPr>
            <p:cNvSpPr>
              <a:spLocks/>
            </p:cNvSpPr>
            <p:nvPr/>
          </p:nvSpPr>
          <p:spPr bwMode="auto">
            <a:xfrm>
              <a:off x="4208" y="4042"/>
              <a:ext cx="172" cy="275"/>
            </a:xfrm>
            <a:custGeom>
              <a:avLst/>
              <a:gdLst>
                <a:gd name="T0" fmla="*/ 0 w 352"/>
                <a:gd name="T1" fmla="*/ 4 h 550"/>
                <a:gd name="T2" fmla="*/ 0 w 352"/>
                <a:gd name="T3" fmla="*/ 4 h 550"/>
                <a:gd name="T4" fmla="*/ 0 w 352"/>
                <a:gd name="T5" fmla="*/ 4 h 550"/>
                <a:gd name="T6" fmla="*/ 0 w 352"/>
                <a:gd name="T7" fmla="*/ 4 h 550"/>
                <a:gd name="T8" fmla="*/ 0 w 352"/>
                <a:gd name="T9" fmla="*/ 4 h 550"/>
                <a:gd name="T10" fmla="*/ 0 w 352"/>
                <a:gd name="T11" fmla="*/ 4 h 550"/>
                <a:gd name="T12" fmla="*/ 0 w 352"/>
                <a:gd name="T13" fmla="*/ 4 h 550"/>
                <a:gd name="T14" fmla="*/ 0 w 352"/>
                <a:gd name="T15" fmla="*/ 3 h 550"/>
                <a:gd name="T16" fmla="*/ 0 w 352"/>
                <a:gd name="T17" fmla="*/ 3 h 550"/>
                <a:gd name="T18" fmla="*/ 0 w 352"/>
                <a:gd name="T19" fmla="*/ 3 h 550"/>
                <a:gd name="T20" fmla="*/ 0 w 352"/>
                <a:gd name="T21" fmla="*/ 3 h 550"/>
                <a:gd name="T22" fmla="*/ 0 w 352"/>
                <a:gd name="T23" fmla="*/ 3 h 550"/>
                <a:gd name="T24" fmla="*/ 0 w 352"/>
                <a:gd name="T25" fmla="*/ 3 h 550"/>
                <a:gd name="T26" fmla="*/ 0 w 352"/>
                <a:gd name="T27" fmla="*/ 3 h 550"/>
                <a:gd name="T28" fmla="*/ 0 w 352"/>
                <a:gd name="T29" fmla="*/ 3 h 550"/>
                <a:gd name="T30" fmla="*/ 0 w 352"/>
                <a:gd name="T31" fmla="*/ 3 h 550"/>
                <a:gd name="T32" fmla="*/ 0 w 352"/>
                <a:gd name="T33" fmla="*/ 3 h 550"/>
                <a:gd name="T34" fmla="*/ 0 w 352"/>
                <a:gd name="T35" fmla="*/ 2 h 550"/>
                <a:gd name="T36" fmla="*/ 0 w 352"/>
                <a:gd name="T37" fmla="*/ 2 h 550"/>
                <a:gd name="T38" fmla="*/ 0 w 352"/>
                <a:gd name="T39" fmla="*/ 2 h 550"/>
                <a:gd name="T40" fmla="*/ 0 w 352"/>
                <a:gd name="T41" fmla="*/ 2 h 550"/>
                <a:gd name="T42" fmla="*/ 0 w 352"/>
                <a:gd name="T43" fmla="*/ 2 h 550"/>
                <a:gd name="T44" fmla="*/ 1 w 352"/>
                <a:gd name="T45" fmla="*/ 2 h 550"/>
                <a:gd name="T46" fmla="*/ 1 w 352"/>
                <a:gd name="T47" fmla="*/ 2 h 550"/>
                <a:gd name="T48" fmla="*/ 1 w 352"/>
                <a:gd name="T49" fmla="*/ 2 h 550"/>
                <a:gd name="T50" fmla="*/ 1 w 352"/>
                <a:gd name="T51" fmla="*/ 2 h 550"/>
                <a:gd name="T52" fmla="*/ 1 w 352"/>
                <a:gd name="T53" fmla="*/ 2 h 550"/>
                <a:gd name="T54" fmla="*/ 1 w 352"/>
                <a:gd name="T55" fmla="*/ 2 h 550"/>
                <a:gd name="T56" fmla="*/ 1 w 352"/>
                <a:gd name="T57" fmla="*/ 2 h 550"/>
                <a:gd name="T58" fmla="*/ 1 w 352"/>
                <a:gd name="T59" fmla="*/ 1 h 550"/>
                <a:gd name="T60" fmla="*/ 1 w 352"/>
                <a:gd name="T61" fmla="*/ 1 h 550"/>
                <a:gd name="T62" fmla="*/ 1 w 352"/>
                <a:gd name="T63" fmla="*/ 1 h 550"/>
                <a:gd name="T64" fmla="*/ 1 w 352"/>
                <a:gd name="T65" fmla="*/ 1 h 550"/>
                <a:gd name="T66" fmla="*/ 1 w 352"/>
                <a:gd name="T67" fmla="*/ 1 h 550"/>
                <a:gd name="T68" fmla="*/ 1 w 352"/>
                <a:gd name="T69" fmla="*/ 1 h 550"/>
                <a:gd name="T70" fmla="*/ 1 w 352"/>
                <a:gd name="T71" fmla="*/ 1 h 550"/>
                <a:gd name="T72" fmla="*/ 1 w 352"/>
                <a:gd name="T73" fmla="*/ 1 h 550"/>
                <a:gd name="T74" fmla="*/ 1 w 352"/>
                <a:gd name="T75" fmla="*/ 1 h 550"/>
                <a:gd name="T76" fmla="*/ 1 w 352"/>
                <a:gd name="T77" fmla="*/ 1 h 550"/>
                <a:gd name="T78" fmla="*/ 1 w 352"/>
                <a:gd name="T79" fmla="*/ 1 h 550"/>
                <a:gd name="T80" fmla="*/ 1 w 352"/>
                <a:gd name="T81" fmla="*/ 1 h 550"/>
                <a:gd name="T82" fmla="*/ 1 w 352"/>
                <a:gd name="T83" fmla="*/ 1 h 550"/>
                <a:gd name="T84" fmla="*/ 1 w 352"/>
                <a:gd name="T85" fmla="*/ 1 h 550"/>
                <a:gd name="T86" fmla="*/ 2 w 352"/>
                <a:gd name="T87" fmla="*/ 1 h 550"/>
                <a:gd name="T88" fmla="*/ 2 w 352"/>
                <a:gd name="T89" fmla="*/ 1 h 550"/>
                <a:gd name="T90" fmla="*/ 2 w 352"/>
                <a:gd name="T91" fmla="*/ 1 h 550"/>
                <a:gd name="T92" fmla="*/ 2 w 352"/>
                <a:gd name="T93" fmla="*/ 1 h 550"/>
                <a:gd name="T94" fmla="*/ 2 w 352"/>
                <a:gd name="T95" fmla="*/ 1 h 550"/>
                <a:gd name="T96" fmla="*/ 2 w 352"/>
                <a:gd name="T97" fmla="*/ 1 h 550"/>
                <a:gd name="T98" fmla="*/ 2 w 352"/>
                <a:gd name="T99" fmla="*/ 1 h 550"/>
                <a:gd name="T100" fmla="*/ 2 w 352"/>
                <a:gd name="T101" fmla="*/ 0 h 550"/>
                <a:gd name="T102" fmla="*/ 0 w 352"/>
                <a:gd name="T103" fmla="*/ 4 h 5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550"/>
                <a:gd name="T158" fmla="*/ 352 w 352"/>
                <a:gd name="T159" fmla="*/ 550 h 5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550">
                  <a:moveTo>
                    <a:pt x="0" y="550"/>
                  </a:moveTo>
                  <a:lnTo>
                    <a:pt x="7" y="533"/>
                  </a:lnTo>
                  <a:lnTo>
                    <a:pt x="14" y="517"/>
                  </a:lnTo>
                  <a:lnTo>
                    <a:pt x="21" y="499"/>
                  </a:lnTo>
                  <a:lnTo>
                    <a:pt x="29" y="483"/>
                  </a:lnTo>
                  <a:lnTo>
                    <a:pt x="36" y="467"/>
                  </a:lnTo>
                  <a:lnTo>
                    <a:pt x="45" y="451"/>
                  </a:lnTo>
                  <a:lnTo>
                    <a:pt x="53" y="435"/>
                  </a:lnTo>
                  <a:lnTo>
                    <a:pt x="60" y="422"/>
                  </a:lnTo>
                  <a:lnTo>
                    <a:pt x="69" y="408"/>
                  </a:lnTo>
                  <a:lnTo>
                    <a:pt x="76" y="395"/>
                  </a:lnTo>
                  <a:lnTo>
                    <a:pt x="82" y="387"/>
                  </a:lnTo>
                  <a:lnTo>
                    <a:pt x="85" y="378"/>
                  </a:lnTo>
                  <a:lnTo>
                    <a:pt x="89" y="366"/>
                  </a:lnTo>
                  <a:lnTo>
                    <a:pt x="95" y="355"/>
                  </a:lnTo>
                  <a:lnTo>
                    <a:pt x="98" y="342"/>
                  </a:lnTo>
                  <a:lnTo>
                    <a:pt x="102" y="330"/>
                  </a:lnTo>
                  <a:lnTo>
                    <a:pt x="107" y="318"/>
                  </a:lnTo>
                  <a:lnTo>
                    <a:pt x="111" y="307"/>
                  </a:lnTo>
                  <a:lnTo>
                    <a:pt x="116" y="298"/>
                  </a:lnTo>
                  <a:lnTo>
                    <a:pt x="122" y="290"/>
                  </a:lnTo>
                  <a:lnTo>
                    <a:pt x="131" y="278"/>
                  </a:lnTo>
                  <a:lnTo>
                    <a:pt x="138" y="267"/>
                  </a:lnTo>
                  <a:lnTo>
                    <a:pt x="146" y="256"/>
                  </a:lnTo>
                  <a:lnTo>
                    <a:pt x="153" y="245"/>
                  </a:lnTo>
                  <a:lnTo>
                    <a:pt x="160" y="235"/>
                  </a:lnTo>
                  <a:lnTo>
                    <a:pt x="168" y="224"/>
                  </a:lnTo>
                  <a:lnTo>
                    <a:pt x="175" y="213"/>
                  </a:lnTo>
                  <a:lnTo>
                    <a:pt x="180" y="202"/>
                  </a:lnTo>
                  <a:lnTo>
                    <a:pt x="188" y="190"/>
                  </a:lnTo>
                  <a:lnTo>
                    <a:pt x="193" y="179"/>
                  </a:lnTo>
                  <a:lnTo>
                    <a:pt x="199" y="171"/>
                  </a:lnTo>
                  <a:lnTo>
                    <a:pt x="204" y="163"/>
                  </a:lnTo>
                  <a:lnTo>
                    <a:pt x="210" y="152"/>
                  </a:lnTo>
                  <a:lnTo>
                    <a:pt x="217" y="142"/>
                  </a:lnTo>
                  <a:lnTo>
                    <a:pt x="224" y="131"/>
                  </a:lnTo>
                  <a:lnTo>
                    <a:pt x="232" y="120"/>
                  </a:lnTo>
                  <a:lnTo>
                    <a:pt x="239" y="110"/>
                  </a:lnTo>
                  <a:lnTo>
                    <a:pt x="246" y="101"/>
                  </a:lnTo>
                  <a:lnTo>
                    <a:pt x="252" y="91"/>
                  </a:lnTo>
                  <a:lnTo>
                    <a:pt x="257" y="85"/>
                  </a:lnTo>
                  <a:lnTo>
                    <a:pt x="261" y="82"/>
                  </a:lnTo>
                  <a:lnTo>
                    <a:pt x="264" y="77"/>
                  </a:lnTo>
                  <a:lnTo>
                    <a:pt x="270" y="72"/>
                  </a:lnTo>
                  <a:lnTo>
                    <a:pt x="279" y="64"/>
                  </a:lnTo>
                  <a:lnTo>
                    <a:pt x="288" y="56"/>
                  </a:lnTo>
                  <a:lnTo>
                    <a:pt x="299" y="46"/>
                  </a:lnTo>
                  <a:lnTo>
                    <a:pt x="310" y="37"/>
                  </a:lnTo>
                  <a:lnTo>
                    <a:pt x="323" y="24"/>
                  </a:lnTo>
                  <a:lnTo>
                    <a:pt x="338" y="13"/>
                  </a:lnTo>
                  <a:lnTo>
                    <a:pt x="352" y="0"/>
                  </a:lnTo>
                  <a:lnTo>
                    <a:pt x="0" y="550"/>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0" name="Freeform 687">
              <a:extLst>
                <a:ext uri="{FF2B5EF4-FFF2-40B4-BE49-F238E27FC236}">
                  <a16:creationId xmlns:a16="http://schemas.microsoft.com/office/drawing/2014/main" id="{EC38F2C6-2BB3-453B-BD62-10BE46461796}"/>
                </a:ext>
              </a:extLst>
            </p:cNvPr>
            <p:cNvSpPr>
              <a:spLocks/>
            </p:cNvSpPr>
            <p:nvPr/>
          </p:nvSpPr>
          <p:spPr bwMode="auto">
            <a:xfrm>
              <a:off x="4208" y="4042"/>
              <a:ext cx="172" cy="275"/>
            </a:xfrm>
            <a:custGeom>
              <a:avLst/>
              <a:gdLst>
                <a:gd name="T0" fmla="*/ 0 w 352"/>
                <a:gd name="T1" fmla="*/ 4 h 550"/>
                <a:gd name="T2" fmla="*/ 0 w 352"/>
                <a:gd name="T3" fmla="*/ 4 h 550"/>
                <a:gd name="T4" fmla="*/ 0 w 352"/>
                <a:gd name="T5" fmla="*/ 4 h 550"/>
                <a:gd name="T6" fmla="*/ 0 w 352"/>
                <a:gd name="T7" fmla="*/ 4 h 550"/>
                <a:gd name="T8" fmla="*/ 0 w 352"/>
                <a:gd name="T9" fmla="*/ 4 h 550"/>
                <a:gd name="T10" fmla="*/ 0 w 352"/>
                <a:gd name="T11" fmla="*/ 4 h 550"/>
                <a:gd name="T12" fmla="*/ 0 w 352"/>
                <a:gd name="T13" fmla="*/ 4 h 550"/>
                <a:gd name="T14" fmla="*/ 0 w 352"/>
                <a:gd name="T15" fmla="*/ 3 h 550"/>
                <a:gd name="T16" fmla="*/ 0 w 352"/>
                <a:gd name="T17" fmla="*/ 3 h 550"/>
                <a:gd name="T18" fmla="*/ 0 w 352"/>
                <a:gd name="T19" fmla="*/ 3 h 550"/>
                <a:gd name="T20" fmla="*/ 0 w 352"/>
                <a:gd name="T21" fmla="*/ 3 h 550"/>
                <a:gd name="T22" fmla="*/ 0 w 352"/>
                <a:gd name="T23" fmla="*/ 3 h 550"/>
                <a:gd name="T24" fmla="*/ 0 w 352"/>
                <a:gd name="T25" fmla="*/ 3 h 550"/>
                <a:gd name="T26" fmla="*/ 0 w 352"/>
                <a:gd name="T27" fmla="*/ 3 h 550"/>
                <a:gd name="T28" fmla="*/ 0 w 352"/>
                <a:gd name="T29" fmla="*/ 3 h 550"/>
                <a:gd name="T30" fmla="*/ 0 w 352"/>
                <a:gd name="T31" fmla="*/ 3 h 550"/>
                <a:gd name="T32" fmla="*/ 0 w 352"/>
                <a:gd name="T33" fmla="*/ 3 h 550"/>
                <a:gd name="T34" fmla="*/ 0 w 352"/>
                <a:gd name="T35" fmla="*/ 2 h 550"/>
                <a:gd name="T36" fmla="*/ 0 w 352"/>
                <a:gd name="T37" fmla="*/ 2 h 550"/>
                <a:gd name="T38" fmla="*/ 0 w 352"/>
                <a:gd name="T39" fmla="*/ 2 h 550"/>
                <a:gd name="T40" fmla="*/ 0 w 352"/>
                <a:gd name="T41" fmla="*/ 2 h 550"/>
                <a:gd name="T42" fmla="*/ 0 w 352"/>
                <a:gd name="T43" fmla="*/ 2 h 550"/>
                <a:gd name="T44" fmla="*/ 1 w 352"/>
                <a:gd name="T45" fmla="*/ 2 h 550"/>
                <a:gd name="T46" fmla="*/ 1 w 352"/>
                <a:gd name="T47" fmla="*/ 2 h 550"/>
                <a:gd name="T48" fmla="*/ 1 w 352"/>
                <a:gd name="T49" fmla="*/ 2 h 550"/>
                <a:gd name="T50" fmla="*/ 1 w 352"/>
                <a:gd name="T51" fmla="*/ 2 h 550"/>
                <a:gd name="T52" fmla="*/ 1 w 352"/>
                <a:gd name="T53" fmla="*/ 2 h 550"/>
                <a:gd name="T54" fmla="*/ 1 w 352"/>
                <a:gd name="T55" fmla="*/ 2 h 550"/>
                <a:gd name="T56" fmla="*/ 1 w 352"/>
                <a:gd name="T57" fmla="*/ 2 h 550"/>
                <a:gd name="T58" fmla="*/ 1 w 352"/>
                <a:gd name="T59" fmla="*/ 1 h 550"/>
                <a:gd name="T60" fmla="*/ 1 w 352"/>
                <a:gd name="T61" fmla="*/ 1 h 550"/>
                <a:gd name="T62" fmla="*/ 1 w 352"/>
                <a:gd name="T63" fmla="*/ 1 h 550"/>
                <a:gd name="T64" fmla="*/ 1 w 352"/>
                <a:gd name="T65" fmla="*/ 1 h 550"/>
                <a:gd name="T66" fmla="*/ 1 w 352"/>
                <a:gd name="T67" fmla="*/ 1 h 550"/>
                <a:gd name="T68" fmla="*/ 1 w 352"/>
                <a:gd name="T69" fmla="*/ 1 h 550"/>
                <a:gd name="T70" fmla="*/ 1 w 352"/>
                <a:gd name="T71" fmla="*/ 1 h 550"/>
                <a:gd name="T72" fmla="*/ 1 w 352"/>
                <a:gd name="T73" fmla="*/ 1 h 550"/>
                <a:gd name="T74" fmla="*/ 1 w 352"/>
                <a:gd name="T75" fmla="*/ 1 h 550"/>
                <a:gd name="T76" fmla="*/ 1 w 352"/>
                <a:gd name="T77" fmla="*/ 1 h 550"/>
                <a:gd name="T78" fmla="*/ 1 w 352"/>
                <a:gd name="T79" fmla="*/ 1 h 550"/>
                <a:gd name="T80" fmla="*/ 1 w 352"/>
                <a:gd name="T81" fmla="*/ 1 h 550"/>
                <a:gd name="T82" fmla="*/ 1 w 352"/>
                <a:gd name="T83" fmla="*/ 1 h 550"/>
                <a:gd name="T84" fmla="*/ 1 w 352"/>
                <a:gd name="T85" fmla="*/ 1 h 550"/>
                <a:gd name="T86" fmla="*/ 2 w 352"/>
                <a:gd name="T87" fmla="*/ 1 h 550"/>
                <a:gd name="T88" fmla="*/ 2 w 352"/>
                <a:gd name="T89" fmla="*/ 1 h 550"/>
                <a:gd name="T90" fmla="*/ 2 w 352"/>
                <a:gd name="T91" fmla="*/ 1 h 550"/>
                <a:gd name="T92" fmla="*/ 2 w 352"/>
                <a:gd name="T93" fmla="*/ 1 h 550"/>
                <a:gd name="T94" fmla="*/ 2 w 352"/>
                <a:gd name="T95" fmla="*/ 1 h 550"/>
                <a:gd name="T96" fmla="*/ 2 w 352"/>
                <a:gd name="T97" fmla="*/ 1 h 550"/>
                <a:gd name="T98" fmla="*/ 2 w 352"/>
                <a:gd name="T99" fmla="*/ 1 h 550"/>
                <a:gd name="T100" fmla="*/ 2 w 352"/>
                <a:gd name="T101" fmla="*/ 0 h 5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2"/>
                <a:gd name="T154" fmla="*/ 0 h 550"/>
                <a:gd name="T155" fmla="*/ 352 w 352"/>
                <a:gd name="T156" fmla="*/ 550 h 5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2" h="550">
                  <a:moveTo>
                    <a:pt x="0" y="550"/>
                  </a:moveTo>
                  <a:lnTo>
                    <a:pt x="7" y="533"/>
                  </a:lnTo>
                  <a:lnTo>
                    <a:pt x="14" y="517"/>
                  </a:lnTo>
                  <a:lnTo>
                    <a:pt x="21" y="499"/>
                  </a:lnTo>
                  <a:lnTo>
                    <a:pt x="29" y="483"/>
                  </a:lnTo>
                  <a:lnTo>
                    <a:pt x="36" y="467"/>
                  </a:lnTo>
                  <a:lnTo>
                    <a:pt x="45" y="451"/>
                  </a:lnTo>
                  <a:lnTo>
                    <a:pt x="53" y="435"/>
                  </a:lnTo>
                  <a:lnTo>
                    <a:pt x="60" y="422"/>
                  </a:lnTo>
                  <a:lnTo>
                    <a:pt x="69" y="408"/>
                  </a:lnTo>
                  <a:lnTo>
                    <a:pt x="76" y="395"/>
                  </a:lnTo>
                  <a:lnTo>
                    <a:pt x="82" y="387"/>
                  </a:lnTo>
                  <a:lnTo>
                    <a:pt x="85" y="378"/>
                  </a:lnTo>
                  <a:lnTo>
                    <a:pt x="89" y="366"/>
                  </a:lnTo>
                  <a:lnTo>
                    <a:pt x="95" y="355"/>
                  </a:lnTo>
                  <a:lnTo>
                    <a:pt x="98" y="342"/>
                  </a:lnTo>
                  <a:lnTo>
                    <a:pt x="102" y="330"/>
                  </a:lnTo>
                  <a:lnTo>
                    <a:pt x="107" y="318"/>
                  </a:lnTo>
                  <a:lnTo>
                    <a:pt x="111" y="307"/>
                  </a:lnTo>
                  <a:lnTo>
                    <a:pt x="116" y="298"/>
                  </a:lnTo>
                  <a:lnTo>
                    <a:pt x="122" y="290"/>
                  </a:lnTo>
                  <a:lnTo>
                    <a:pt x="131" y="278"/>
                  </a:lnTo>
                  <a:lnTo>
                    <a:pt x="138" y="267"/>
                  </a:lnTo>
                  <a:lnTo>
                    <a:pt x="146" y="256"/>
                  </a:lnTo>
                  <a:lnTo>
                    <a:pt x="153" y="245"/>
                  </a:lnTo>
                  <a:lnTo>
                    <a:pt x="160" y="235"/>
                  </a:lnTo>
                  <a:lnTo>
                    <a:pt x="168" y="224"/>
                  </a:lnTo>
                  <a:lnTo>
                    <a:pt x="175" y="213"/>
                  </a:lnTo>
                  <a:lnTo>
                    <a:pt x="180" y="202"/>
                  </a:lnTo>
                  <a:lnTo>
                    <a:pt x="188" y="190"/>
                  </a:lnTo>
                  <a:lnTo>
                    <a:pt x="193" y="179"/>
                  </a:lnTo>
                  <a:lnTo>
                    <a:pt x="199" y="171"/>
                  </a:lnTo>
                  <a:lnTo>
                    <a:pt x="204" y="163"/>
                  </a:lnTo>
                  <a:lnTo>
                    <a:pt x="210" y="152"/>
                  </a:lnTo>
                  <a:lnTo>
                    <a:pt x="217" y="142"/>
                  </a:lnTo>
                  <a:lnTo>
                    <a:pt x="224" y="131"/>
                  </a:lnTo>
                  <a:lnTo>
                    <a:pt x="232" y="120"/>
                  </a:lnTo>
                  <a:lnTo>
                    <a:pt x="239" y="110"/>
                  </a:lnTo>
                  <a:lnTo>
                    <a:pt x="246" y="101"/>
                  </a:lnTo>
                  <a:lnTo>
                    <a:pt x="252" y="91"/>
                  </a:lnTo>
                  <a:lnTo>
                    <a:pt x="257" y="85"/>
                  </a:lnTo>
                  <a:lnTo>
                    <a:pt x="261" y="82"/>
                  </a:lnTo>
                  <a:lnTo>
                    <a:pt x="264" y="77"/>
                  </a:lnTo>
                  <a:lnTo>
                    <a:pt x="270" y="72"/>
                  </a:lnTo>
                  <a:lnTo>
                    <a:pt x="279" y="64"/>
                  </a:lnTo>
                  <a:lnTo>
                    <a:pt x="288" y="56"/>
                  </a:lnTo>
                  <a:lnTo>
                    <a:pt x="299" y="46"/>
                  </a:lnTo>
                  <a:lnTo>
                    <a:pt x="310" y="37"/>
                  </a:lnTo>
                  <a:lnTo>
                    <a:pt x="323" y="24"/>
                  </a:lnTo>
                  <a:lnTo>
                    <a:pt x="338" y="13"/>
                  </a:lnTo>
                  <a:lnTo>
                    <a:pt x="352"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1" name="Freeform 688">
              <a:extLst>
                <a:ext uri="{FF2B5EF4-FFF2-40B4-BE49-F238E27FC236}">
                  <a16:creationId xmlns:a16="http://schemas.microsoft.com/office/drawing/2014/main" id="{39965B66-AC99-49C1-B634-B79A7040F155}"/>
                </a:ext>
              </a:extLst>
            </p:cNvPr>
            <p:cNvSpPr>
              <a:spLocks/>
            </p:cNvSpPr>
            <p:nvPr/>
          </p:nvSpPr>
          <p:spPr bwMode="auto">
            <a:xfrm>
              <a:off x="4294" y="4141"/>
              <a:ext cx="87" cy="176"/>
            </a:xfrm>
            <a:custGeom>
              <a:avLst/>
              <a:gdLst>
                <a:gd name="T0" fmla="*/ 0 w 177"/>
                <a:gd name="T1" fmla="*/ 3 h 352"/>
                <a:gd name="T2" fmla="*/ 0 w 177"/>
                <a:gd name="T3" fmla="*/ 3 h 352"/>
                <a:gd name="T4" fmla="*/ 0 w 177"/>
                <a:gd name="T5" fmla="*/ 3 h 352"/>
                <a:gd name="T6" fmla="*/ 0 w 177"/>
                <a:gd name="T7" fmla="*/ 3 h 352"/>
                <a:gd name="T8" fmla="*/ 0 w 177"/>
                <a:gd name="T9" fmla="*/ 3 h 352"/>
                <a:gd name="T10" fmla="*/ 0 w 177"/>
                <a:gd name="T11" fmla="*/ 3 h 352"/>
                <a:gd name="T12" fmla="*/ 0 w 177"/>
                <a:gd name="T13" fmla="*/ 3 h 352"/>
                <a:gd name="T14" fmla="*/ 0 w 177"/>
                <a:gd name="T15" fmla="*/ 3 h 352"/>
                <a:gd name="T16" fmla="*/ 0 w 177"/>
                <a:gd name="T17" fmla="*/ 3 h 352"/>
                <a:gd name="T18" fmla="*/ 0 w 177"/>
                <a:gd name="T19" fmla="*/ 2 h 352"/>
                <a:gd name="T20" fmla="*/ 0 w 177"/>
                <a:gd name="T21" fmla="*/ 2 h 352"/>
                <a:gd name="T22" fmla="*/ 0 w 177"/>
                <a:gd name="T23" fmla="*/ 2 h 352"/>
                <a:gd name="T24" fmla="*/ 0 w 177"/>
                <a:gd name="T25" fmla="*/ 2 h 352"/>
                <a:gd name="T26" fmla="*/ 0 w 177"/>
                <a:gd name="T27" fmla="*/ 2 h 352"/>
                <a:gd name="T28" fmla="*/ 0 w 177"/>
                <a:gd name="T29" fmla="*/ 2 h 352"/>
                <a:gd name="T30" fmla="*/ 0 w 177"/>
                <a:gd name="T31" fmla="*/ 2 h 352"/>
                <a:gd name="T32" fmla="*/ 0 w 177"/>
                <a:gd name="T33" fmla="*/ 2 h 352"/>
                <a:gd name="T34" fmla="*/ 0 w 177"/>
                <a:gd name="T35" fmla="*/ 2 h 352"/>
                <a:gd name="T36" fmla="*/ 0 w 177"/>
                <a:gd name="T37" fmla="*/ 2 h 352"/>
                <a:gd name="T38" fmla="*/ 0 w 177"/>
                <a:gd name="T39" fmla="*/ 2 h 352"/>
                <a:gd name="T40" fmla="*/ 0 w 177"/>
                <a:gd name="T41" fmla="*/ 2 h 352"/>
                <a:gd name="T42" fmla="*/ 0 w 177"/>
                <a:gd name="T43" fmla="*/ 1 h 352"/>
                <a:gd name="T44" fmla="*/ 0 w 177"/>
                <a:gd name="T45" fmla="*/ 1 h 352"/>
                <a:gd name="T46" fmla="*/ 0 w 177"/>
                <a:gd name="T47" fmla="*/ 1 h 352"/>
                <a:gd name="T48" fmla="*/ 0 w 177"/>
                <a:gd name="T49" fmla="*/ 1 h 352"/>
                <a:gd name="T50" fmla="*/ 0 w 177"/>
                <a:gd name="T51" fmla="*/ 1 h 352"/>
                <a:gd name="T52" fmla="*/ 0 w 177"/>
                <a:gd name="T53" fmla="*/ 1 h 352"/>
                <a:gd name="T54" fmla="*/ 0 w 177"/>
                <a:gd name="T55" fmla="*/ 1 h 352"/>
                <a:gd name="T56" fmla="*/ 0 w 177"/>
                <a:gd name="T57" fmla="*/ 1 h 352"/>
                <a:gd name="T58" fmla="*/ 0 w 177"/>
                <a:gd name="T59" fmla="*/ 1 h 352"/>
                <a:gd name="T60" fmla="*/ 0 w 177"/>
                <a:gd name="T61" fmla="*/ 1 h 352"/>
                <a:gd name="T62" fmla="*/ 0 w 177"/>
                <a:gd name="T63" fmla="*/ 1 h 352"/>
                <a:gd name="T64" fmla="*/ 0 w 177"/>
                <a:gd name="T65" fmla="*/ 1 h 352"/>
                <a:gd name="T66" fmla="*/ 0 w 177"/>
                <a:gd name="T67" fmla="*/ 1 h 352"/>
                <a:gd name="T68" fmla="*/ 0 w 177"/>
                <a:gd name="T69" fmla="*/ 1 h 352"/>
                <a:gd name="T70" fmla="*/ 1 w 177"/>
                <a:gd name="T71" fmla="*/ 1 h 352"/>
                <a:gd name="T72" fmla="*/ 1 w 177"/>
                <a:gd name="T73" fmla="*/ 1 h 352"/>
                <a:gd name="T74" fmla="*/ 1 w 177"/>
                <a:gd name="T75" fmla="*/ 1 h 352"/>
                <a:gd name="T76" fmla="*/ 1 w 177"/>
                <a:gd name="T77" fmla="*/ 1 h 352"/>
                <a:gd name="T78" fmla="*/ 1 w 177"/>
                <a:gd name="T79" fmla="*/ 1 h 352"/>
                <a:gd name="T80" fmla="*/ 1 w 177"/>
                <a:gd name="T81" fmla="*/ 0 h 352"/>
                <a:gd name="T82" fmla="*/ 0 w 177"/>
                <a:gd name="T83" fmla="*/ 3 h 3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7"/>
                <a:gd name="T127" fmla="*/ 0 h 352"/>
                <a:gd name="T128" fmla="*/ 177 w 177"/>
                <a:gd name="T129" fmla="*/ 352 h 3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7" h="352">
                  <a:moveTo>
                    <a:pt x="0" y="352"/>
                  </a:moveTo>
                  <a:lnTo>
                    <a:pt x="7" y="344"/>
                  </a:lnTo>
                  <a:lnTo>
                    <a:pt x="14" y="333"/>
                  </a:lnTo>
                  <a:lnTo>
                    <a:pt x="20" y="324"/>
                  </a:lnTo>
                  <a:lnTo>
                    <a:pt x="25" y="312"/>
                  </a:lnTo>
                  <a:lnTo>
                    <a:pt x="29" y="301"/>
                  </a:lnTo>
                  <a:lnTo>
                    <a:pt x="34" y="290"/>
                  </a:lnTo>
                  <a:lnTo>
                    <a:pt x="38" y="279"/>
                  </a:lnTo>
                  <a:lnTo>
                    <a:pt x="42" y="268"/>
                  </a:lnTo>
                  <a:lnTo>
                    <a:pt x="45" y="255"/>
                  </a:lnTo>
                  <a:lnTo>
                    <a:pt x="49" y="242"/>
                  </a:lnTo>
                  <a:lnTo>
                    <a:pt x="51" y="237"/>
                  </a:lnTo>
                  <a:lnTo>
                    <a:pt x="53" y="234"/>
                  </a:lnTo>
                  <a:lnTo>
                    <a:pt x="56" y="229"/>
                  </a:lnTo>
                  <a:lnTo>
                    <a:pt x="60" y="224"/>
                  </a:lnTo>
                  <a:lnTo>
                    <a:pt x="66" y="221"/>
                  </a:lnTo>
                  <a:lnTo>
                    <a:pt x="69" y="216"/>
                  </a:lnTo>
                  <a:lnTo>
                    <a:pt x="73" y="213"/>
                  </a:lnTo>
                  <a:lnTo>
                    <a:pt x="77" y="208"/>
                  </a:lnTo>
                  <a:lnTo>
                    <a:pt x="78" y="204"/>
                  </a:lnTo>
                  <a:lnTo>
                    <a:pt x="78" y="200"/>
                  </a:lnTo>
                  <a:lnTo>
                    <a:pt x="80" y="192"/>
                  </a:lnTo>
                  <a:lnTo>
                    <a:pt x="82" y="186"/>
                  </a:lnTo>
                  <a:lnTo>
                    <a:pt x="82" y="180"/>
                  </a:lnTo>
                  <a:lnTo>
                    <a:pt x="84" y="173"/>
                  </a:lnTo>
                  <a:lnTo>
                    <a:pt x="86" y="168"/>
                  </a:lnTo>
                  <a:lnTo>
                    <a:pt x="89" y="162"/>
                  </a:lnTo>
                  <a:lnTo>
                    <a:pt x="91" y="156"/>
                  </a:lnTo>
                  <a:lnTo>
                    <a:pt x="93" y="149"/>
                  </a:lnTo>
                  <a:lnTo>
                    <a:pt x="95" y="143"/>
                  </a:lnTo>
                  <a:lnTo>
                    <a:pt x="97" y="138"/>
                  </a:lnTo>
                  <a:lnTo>
                    <a:pt x="104" y="122"/>
                  </a:lnTo>
                  <a:lnTo>
                    <a:pt x="109" y="109"/>
                  </a:lnTo>
                  <a:lnTo>
                    <a:pt x="117" y="95"/>
                  </a:lnTo>
                  <a:lnTo>
                    <a:pt x="124" y="80"/>
                  </a:lnTo>
                  <a:lnTo>
                    <a:pt x="133" y="68"/>
                  </a:lnTo>
                  <a:lnTo>
                    <a:pt x="142" y="53"/>
                  </a:lnTo>
                  <a:lnTo>
                    <a:pt x="151" y="40"/>
                  </a:lnTo>
                  <a:lnTo>
                    <a:pt x="159" y="28"/>
                  </a:lnTo>
                  <a:lnTo>
                    <a:pt x="168" y="13"/>
                  </a:lnTo>
                  <a:lnTo>
                    <a:pt x="177" y="0"/>
                  </a:lnTo>
                  <a:lnTo>
                    <a:pt x="0" y="3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2" name="Freeform 689">
              <a:extLst>
                <a:ext uri="{FF2B5EF4-FFF2-40B4-BE49-F238E27FC236}">
                  <a16:creationId xmlns:a16="http://schemas.microsoft.com/office/drawing/2014/main" id="{FADFD07A-CFA7-4173-A8CE-BBEE41DB97CA}"/>
                </a:ext>
              </a:extLst>
            </p:cNvPr>
            <p:cNvSpPr>
              <a:spLocks/>
            </p:cNvSpPr>
            <p:nvPr/>
          </p:nvSpPr>
          <p:spPr bwMode="auto">
            <a:xfrm>
              <a:off x="4294" y="4141"/>
              <a:ext cx="87" cy="176"/>
            </a:xfrm>
            <a:custGeom>
              <a:avLst/>
              <a:gdLst>
                <a:gd name="T0" fmla="*/ 0 w 177"/>
                <a:gd name="T1" fmla="*/ 3 h 352"/>
                <a:gd name="T2" fmla="*/ 0 w 177"/>
                <a:gd name="T3" fmla="*/ 3 h 352"/>
                <a:gd name="T4" fmla="*/ 0 w 177"/>
                <a:gd name="T5" fmla="*/ 3 h 352"/>
                <a:gd name="T6" fmla="*/ 0 w 177"/>
                <a:gd name="T7" fmla="*/ 3 h 352"/>
                <a:gd name="T8" fmla="*/ 0 w 177"/>
                <a:gd name="T9" fmla="*/ 3 h 352"/>
                <a:gd name="T10" fmla="*/ 0 w 177"/>
                <a:gd name="T11" fmla="*/ 3 h 352"/>
                <a:gd name="T12" fmla="*/ 0 w 177"/>
                <a:gd name="T13" fmla="*/ 3 h 352"/>
                <a:gd name="T14" fmla="*/ 0 w 177"/>
                <a:gd name="T15" fmla="*/ 3 h 352"/>
                <a:gd name="T16" fmla="*/ 0 w 177"/>
                <a:gd name="T17" fmla="*/ 3 h 352"/>
                <a:gd name="T18" fmla="*/ 0 w 177"/>
                <a:gd name="T19" fmla="*/ 2 h 352"/>
                <a:gd name="T20" fmla="*/ 0 w 177"/>
                <a:gd name="T21" fmla="*/ 2 h 352"/>
                <a:gd name="T22" fmla="*/ 0 w 177"/>
                <a:gd name="T23" fmla="*/ 2 h 352"/>
                <a:gd name="T24" fmla="*/ 0 w 177"/>
                <a:gd name="T25" fmla="*/ 2 h 352"/>
                <a:gd name="T26" fmla="*/ 0 w 177"/>
                <a:gd name="T27" fmla="*/ 2 h 352"/>
                <a:gd name="T28" fmla="*/ 0 w 177"/>
                <a:gd name="T29" fmla="*/ 2 h 352"/>
                <a:gd name="T30" fmla="*/ 0 w 177"/>
                <a:gd name="T31" fmla="*/ 2 h 352"/>
                <a:gd name="T32" fmla="*/ 0 w 177"/>
                <a:gd name="T33" fmla="*/ 2 h 352"/>
                <a:gd name="T34" fmla="*/ 0 w 177"/>
                <a:gd name="T35" fmla="*/ 2 h 352"/>
                <a:gd name="T36" fmla="*/ 0 w 177"/>
                <a:gd name="T37" fmla="*/ 2 h 352"/>
                <a:gd name="T38" fmla="*/ 0 w 177"/>
                <a:gd name="T39" fmla="*/ 2 h 352"/>
                <a:gd name="T40" fmla="*/ 0 w 177"/>
                <a:gd name="T41" fmla="*/ 2 h 352"/>
                <a:gd name="T42" fmla="*/ 0 w 177"/>
                <a:gd name="T43" fmla="*/ 1 h 352"/>
                <a:gd name="T44" fmla="*/ 0 w 177"/>
                <a:gd name="T45" fmla="*/ 1 h 352"/>
                <a:gd name="T46" fmla="*/ 0 w 177"/>
                <a:gd name="T47" fmla="*/ 1 h 352"/>
                <a:gd name="T48" fmla="*/ 0 w 177"/>
                <a:gd name="T49" fmla="*/ 1 h 352"/>
                <a:gd name="T50" fmla="*/ 0 w 177"/>
                <a:gd name="T51" fmla="*/ 1 h 352"/>
                <a:gd name="T52" fmla="*/ 0 w 177"/>
                <a:gd name="T53" fmla="*/ 1 h 352"/>
                <a:gd name="T54" fmla="*/ 0 w 177"/>
                <a:gd name="T55" fmla="*/ 1 h 352"/>
                <a:gd name="T56" fmla="*/ 0 w 177"/>
                <a:gd name="T57" fmla="*/ 1 h 352"/>
                <a:gd name="T58" fmla="*/ 0 w 177"/>
                <a:gd name="T59" fmla="*/ 1 h 352"/>
                <a:gd name="T60" fmla="*/ 0 w 177"/>
                <a:gd name="T61" fmla="*/ 1 h 352"/>
                <a:gd name="T62" fmla="*/ 0 w 177"/>
                <a:gd name="T63" fmla="*/ 1 h 352"/>
                <a:gd name="T64" fmla="*/ 0 w 177"/>
                <a:gd name="T65" fmla="*/ 1 h 352"/>
                <a:gd name="T66" fmla="*/ 0 w 177"/>
                <a:gd name="T67" fmla="*/ 1 h 352"/>
                <a:gd name="T68" fmla="*/ 0 w 177"/>
                <a:gd name="T69" fmla="*/ 1 h 352"/>
                <a:gd name="T70" fmla="*/ 1 w 177"/>
                <a:gd name="T71" fmla="*/ 1 h 352"/>
                <a:gd name="T72" fmla="*/ 1 w 177"/>
                <a:gd name="T73" fmla="*/ 1 h 352"/>
                <a:gd name="T74" fmla="*/ 1 w 177"/>
                <a:gd name="T75" fmla="*/ 1 h 352"/>
                <a:gd name="T76" fmla="*/ 1 w 177"/>
                <a:gd name="T77" fmla="*/ 1 h 352"/>
                <a:gd name="T78" fmla="*/ 1 w 177"/>
                <a:gd name="T79" fmla="*/ 1 h 352"/>
                <a:gd name="T80" fmla="*/ 1 w 177"/>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352"/>
                <a:gd name="T125" fmla="*/ 177 w 177"/>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352">
                  <a:moveTo>
                    <a:pt x="0" y="352"/>
                  </a:moveTo>
                  <a:lnTo>
                    <a:pt x="7" y="344"/>
                  </a:lnTo>
                  <a:lnTo>
                    <a:pt x="14" y="333"/>
                  </a:lnTo>
                  <a:lnTo>
                    <a:pt x="20" y="324"/>
                  </a:lnTo>
                  <a:lnTo>
                    <a:pt x="25" y="312"/>
                  </a:lnTo>
                  <a:lnTo>
                    <a:pt x="29" y="301"/>
                  </a:lnTo>
                  <a:lnTo>
                    <a:pt x="34" y="290"/>
                  </a:lnTo>
                  <a:lnTo>
                    <a:pt x="38" y="279"/>
                  </a:lnTo>
                  <a:lnTo>
                    <a:pt x="42" y="268"/>
                  </a:lnTo>
                  <a:lnTo>
                    <a:pt x="45" y="255"/>
                  </a:lnTo>
                  <a:lnTo>
                    <a:pt x="49" y="242"/>
                  </a:lnTo>
                  <a:lnTo>
                    <a:pt x="51" y="237"/>
                  </a:lnTo>
                  <a:lnTo>
                    <a:pt x="53" y="234"/>
                  </a:lnTo>
                  <a:lnTo>
                    <a:pt x="56" y="229"/>
                  </a:lnTo>
                  <a:lnTo>
                    <a:pt x="60" y="224"/>
                  </a:lnTo>
                  <a:lnTo>
                    <a:pt x="66" y="221"/>
                  </a:lnTo>
                  <a:lnTo>
                    <a:pt x="69" y="216"/>
                  </a:lnTo>
                  <a:lnTo>
                    <a:pt x="73" y="213"/>
                  </a:lnTo>
                  <a:lnTo>
                    <a:pt x="77" y="208"/>
                  </a:lnTo>
                  <a:lnTo>
                    <a:pt x="78" y="204"/>
                  </a:lnTo>
                  <a:lnTo>
                    <a:pt x="78" y="200"/>
                  </a:lnTo>
                  <a:lnTo>
                    <a:pt x="80" y="192"/>
                  </a:lnTo>
                  <a:lnTo>
                    <a:pt x="82" y="186"/>
                  </a:lnTo>
                  <a:lnTo>
                    <a:pt x="82" y="180"/>
                  </a:lnTo>
                  <a:lnTo>
                    <a:pt x="84" y="173"/>
                  </a:lnTo>
                  <a:lnTo>
                    <a:pt x="86" y="168"/>
                  </a:lnTo>
                  <a:lnTo>
                    <a:pt x="89" y="162"/>
                  </a:lnTo>
                  <a:lnTo>
                    <a:pt x="91" y="156"/>
                  </a:lnTo>
                  <a:lnTo>
                    <a:pt x="93" y="149"/>
                  </a:lnTo>
                  <a:lnTo>
                    <a:pt x="95" y="143"/>
                  </a:lnTo>
                  <a:lnTo>
                    <a:pt x="97" y="138"/>
                  </a:lnTo>
                  <a:lnTo>
                    <a:pt x="104" y="122"/>
                  </a:lnTo>
                  <a:lnTo>
                    <a:pt x="109" y="109"/>
                  </a:lnTo>
                  <a:lnTo>
                    <a:pt x="117" y="95"/>
                  </a:lnTo>
                  <a:lnTo>
                    <a:pt x="124" y="80"/>
                  </a:lnTo>
                  <a:lnTo>
                    <a:pt x="133" y="68"/>
                  </a:lnTo>
                  <a:lnTo>
                    <a:pt x="142" y="53"/>
                  </a:lnTo>
                  <a:lnTo>
                    <a:pt x="151" y="40"/>
                  </a:lnTo>
                  <a:lnTo>
                    <a:pt x="159" y="28"/>
                  </a:lnTo>
                  <a:lnTo>
                    <a:pt x="168" y="13"/>
                  </a:lnTo>
                  <a:lnTo>
                    <a:pt x="177"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3" name="Freeform 690">
              <a:extLst>
                <a:ext uri="{FF2B5EF4-FFF2-40B4-BE49-F238E27FC236}">
                  <a16:creationId xmlns:a16="http://schemas.microsoft.com/office/drawing/2014/main" id="{F7084EAC-3533-47A2-9586-1D4F57A4E238}"/>
                </a:ext>
              </a:extLst>
            </p:cNvPr>
            <p:cNvSpPr>
              <a:spLocks/>
            </p:cNvSpPr>
            <p:nvPr/>
          </p:nvSpPr>
          <p:spPr bwMode="auto">
            <a:xfrm>
              <a:off x="2248" y="3524"/>
              <a:ext cx="1854" cy="793"/>
            </a:xfrm>
            <a:custGeom>
              <a:avLst/>
              <a:gdLst>
                <a:gd name="T0" fmla="*/ 25 w 3812"/>
                <a:gd name="T1" fmla="*/ 11 h 1587"/>
                <a:gd name="T2" fmla="*/ 25 w 3812"/>
                <a:gd name="T3" fmla="*/ 11 h 1587"/>
                <a:gd name="T4" fmla="*/ 24 w 3812"/>
                <a:gd name="T5" fmla="*/ 10 h 1587"/>
                <a:gd name="T6" fmla="*/ 24 w 3812"/>
                <a:gd name="T7" fmla="*/ 10 h 1587"/>
                <a:gd name="T8" fmla="*/ 23 w 3812"/>
                <a:gd name="T9" fmla="*/ 7 h 1587"/>
                <a:gd name="T10" fmla="*/ 21 w 3812"/>
                <a:gd name="T11" fmla="*/ 2 h 1587"/>
                <a:gd name="T12" fmla="*/ 20 w 3812"/>
                <a:gd name="T13" fmla="*/ 0 h 1587"/>
                <a:gd name="T14" fmla="*/ 20 w 3812"/>
                <a:gd name="T15" fmla="*/ 0 h 1587"/>
                <a:gd name="T16" fmla="*/ 20 w 3812"/>
                <a:gd name="T17" fmla="*/ 0 h 1587"/>
                <a:gd name="T18" fmla="*/ 19 w 3812"/>
                <a:gd name="T19" fmla="*/ 0 h 1587"/>
                <a:gd name="T20" fmla="*/ 19 w 3812"/>
                <a:gd name="T21" fmla="*/ 0 h 1587"/>
                <a:gd name="T22" fmla="*/ 19 w 3812"/>
                <a:gd name="T23" fmla="*/ 0 h 1587"/>
                <a:gd name="T24" fmla="*/ 19 w 3812"/>
                <a:gd name="T25" fmla="*/ 0 h 1587"/>
                <a:gd name="T26" fmla="*/ 18 w 3812"/>
                <a:gd name="T27" fmla="*/ 1 h 1587"/>
                <a:gd name="T28" fmla="*/ 18 w 3812"/>
                <a:gd name="T29" fmla="*/ 1 h 1587"/>
                <a:gd name="T30" fmla="*/ 17 w 3812"/>
                <a:gd name="T31" fmla="*/ 1 h 1587"/>
                <a:gd name="T32" fmla="*/ 16 w 3812"/>
                <a:gd name="T33" fmla="*/ 1 h 1587"/>
                <a:gd name="T34" fmla="*/ 15 w 3812"/>
                <a:gd name="T35" fmla="*/ 1 h 1587"/>
                <a:gd name="T36" fmla="*/ 14 w 3812"/>
                <a:gd name="T37" fmla="*/ 0 h 1587"/>
                <a:gd name="T38" fmla="*/ 13 w 3812"/>
                <a:gd name="T39" fmla="*/ 0 h 1587"/>
                <a:gd name="T40" fmla="*/ 12 w 3812"/>
                <a:gd name="T41" fmla="*/ 0 h 1587"/>
                <a:gd name="T42" fmla="*/ 12 w 3812"/>
                <a:gd name="T43" fmla="*/ 0 h 1587"/>
                <a:gd name="T44" fmla="*/ 12 w 3812"/>
                <a:gd name="T45" fmla="*/ 1 h 1587"/>
                <a:gd name="T46" fmla="*/ 11 w 3812"/>
                <a:gd name="T47" fmla="*/ 1 h 1587"/>
                <a:gd name="T48" fmla="*/ 11 w 3812"/>
                <a:gd name="T49" fmla="*/ 1 h 1587"/>
                <a:gd name="T50" fmla="*/ 10 w 3812"/>
                <a:gd name="T51" fmla="*/ 1 h 1587"/>
                <a:gd name="T52" fmla="*/ 9 w 3812"/>
                <a:gd name="T53" fmla="*/ 1 h 1587"/>
                <a:gd name="T54" fmla="*/ 9 w 3812"/>
                <a:gd name="T55" fmla="*/ 0 h 1587"/>
                <a:gd name="T56" fmla="*/ 9 w 3812"/>
                <a:gd name="T57" fmla="*/ 0 h 1587"/>
                <a:gd name="T58" fmla="*/ 10 w 3812"/>
                <a:gd name="T59" fmla="*/ 0 h 1587"/>
                <a:gd name="T60" fmla="*/ 9 w 3812"/>
                <a:gd name="T61" fmla="*/ 0 h 1587"/>
                <a:gd name="T62" fmla="*/ 8 w 3812"/>
                <a:gd name="T63" fmla="*/ 1 h 1587"/>
                <a:gd name="T64" fmla="*/ 7 w 3812"/>
                <a:gd name="T65" fmla="*/ 1 h 1587"/>
                <a:gd name="T66" fmla="*/ 7 w 3812"/>
                <a:gd name="T67" fmla="*/ 2 h 1587"/>
                <a:gd name="T68" fmla="*/ 6 w 3812"/>
                <a:gd name="T69" fmla="*/ 3 h 1587"/>
                <a:gd name="T70" fmla="*/ 6 w 3812"/>
                <a:gd name="T71" fmla="*/ 4 h 1587"/>
                <a:gd name="T72" fmla="*/ 6 w 3812"/>
                <a:gd name="T73" fmla="*/ 4 h 1587"/>
                <a:gd name="T74" fmla="*/ 6 w 3812"/>
                <a:gd name="T75" fmla="*/ 4 h 1587"/>
                <a:gd name="T76" fmla="*/ 6 w 3812"/>
                <a:gd name="T77" fmla="*/ 4 h 1587"/>
                <a:gd name="T78" fmla="*/ 6 w 3812"/>
                <a:gd name="T79" fmla="*/ 4 h 1587"/>
                <a:gd name="T80" fmla="*/ 6 w 3812"/>
                <a:gd name="T81" fmla="*/ 4 h 1587"/>
                <a:gd name="T82" fmla="*/ 6 w 3812"/>
                <a:gd name="T83" fmla="*/ 4 h 1587"/>
                <a:gd name="T84" fmla="*/ 6 w 3812"/>
                <a:gd name="T85" fmla="*/ 4 h 1587"/>
                <a:gd name="T86" fmla="*/ 6 w 3812"/>
                <a:gd name="T87" fmla="*/ 4 h 1587"/>
                <a:gd name="T88" fmla="*/ 5 w 3812"/>
                <a:gd name="T89" fmla="*/ 4 h 1587"/>
                <a:gd name="T90" fmla="*/ 5 w 3812"/>
                <a:gd name="T91" fmla="*/ 4 h 1587"/>
                <a:gd name="T92" fmla="*/ 5 w 3812"/>
                <a:gd name="T93" fmla="*/ 4 h 1587"/>
                <a:gd name="T94" fmla="*/ 5 w 3812"/>
                <a:gd name="T95" fmla="*/ 4 h 1587"/>
                <a:gd name="T96" fmla="*/ 4 w 3812"/>
                <a:gd name="T97" fmla="*/ 3 h 1587"/>
                <a:gd name="T98" fmla="*/ 3 w 3812"/>
                <a:gd name="T99" fmla="*/ 3 h 1587"/>
                <a:gd name="T100" fmla="*/ 3 w 3812"/>
                <a:gd name="T101" fmla="*/ 3 h 1587"/>
                <a:gd name="T102" fmla="*/ 2 w 3812"/>
                <a:gd name="T103" fmla="*/ 3 h 1587"/>
                <a:gd name="T104" fmla="*/ 2 w 3812"/>
                <a:gd name="T105" fmla="*/ 2 h 1587"/>
                <a:gd name="T106" fmla="*/ 1 w 3812"/>
                <a:gd name="T107" fmla="*/ 3 h 1587"/>
                <a:gd name="T108" fmla="*/ 1 w 3812"/>
                <a:gd name="T109" fmla="*/ 3 h 1587"/>
                <a:gd name="T110" fmla="*/ 0 w 3812"/>
                <a:gd name="T111" fmla="*/ 3 h 1587"/>
                <a:gd name="T112" fmla="*/ 0 w 3812"/>
                <a:gd name="T113" fmla="*/ 4 h 1587"/>
                <a:gd name="T114" fmla="*/ 0 w 3812"/>
                <a:gd name="T115" fmla="*/ 6 h 1587"/>
                <a:gd name="T116" fmla="*/ 0 w 3812"/>
                <a:gd name="T117" fmla="*/ 9 h 1587"/>
                <a:gd name="T118" fmla="*/ 0 w 3812"/>
                <a:gd name="T119" fmla="*/ 11 h 1587"/>
                <a:gd name="T120" fmla="*/ 25 w 3812"/>
                <a:gd name="T121" fmla="*/ 12 h 1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12"/>
                <a:gd name="T184" fmla="*/ 0 h 1587"/>
                <a:gd name="T185" fmla="*/ 3812 w 3812"/>
                <a:gd name="T186" fmla="*/ 1587 h 15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12" h="1587">
                  <a:moveTo>
                    <a:pt x="3808" y="1587"/>
                  </a:moveTo>
                  <a:lnTo>
                    <a:pt x="3812" y="1549"/>
                  </a:lnTo>
                  <a:lnTo>
                    <a:pt x="3812" y="1514"/>
                  </a:lnTo>
                  <a:lnTo>
                    <a:pt x="3808" y="1482"/>
                  </a:lnTo>
                  <a:lnTo>
                    <a:pt x="3805" y="1453"/>
                  </a:lnTo>
                  <a:lnTo>
                    <a:pt x="3797" y="1427"/>
                  </a:lnTo>
                  <a:lnTo>
                    <a:pt x="3786" y="1407"/>
                  </a:lnTo>
                  <a:lnTo>
                    <a:pt x="3772" y="1391"/>
                  </a:lnTo>
                  <a:lnTo>
                    <a:pt x="3754" y="1379"/>
                  </a:lnTo>
                  <a:lnTo>
                    <a:pt x="3732" y="1375"/>
                  </a:lnTo>
                  <a:lnTo>
                    <a:pt x="3706" y="1373"/>
                  </a:lnTo>
                  <a:lnTo>
                    <a:pt x="3668" y="1338"/>
                  </a:lnTo>
                  <a:lnTo>
                    <a:pt x="3624" y="1239"/>
                  </a:lnTo>
                  <a:lnTo>
                    <a:pt x="3576" y="1091"/>
                  </a:lnTo>
                  <a:lnTo>
                    <a:pt x="3523" y="912"/>
                  </a:lnTo>
                  <a:lnTo>
                    <a:pt x="3465" y="717"/>
                  </a:lnTo>
                  <a:lnTo>
                    <a:pt x="3405" y="522"/>
                  </a:lnTo>
                  <a:lnTo>
                    <a:pt x="3341" y="344"/>
                  </a:lnTo>
                  <a:lnTo>
                    <a:pt x="3275" y="199"/>
                  </a:lnTo>
                  <a:lnTo>
                    <a:pt x="3207" y="104"/>
                  </a:lnTo>
                  <a:lnTo>
                    <a:pt x="3138" y="74"/>
                  </a:lnTo>
                  <a:lnTo>
                    <a:pt x="3129" y="74"/>
                  </a:lnTo>
                  <a:lnTo>
                    <a:pt x="3118" y="74"/>
                  </a:lnTo>
                  <a:lnTo>
                    <a:pt x="3109" y="74"/>
                  </a:lnTo>
                  <a:lnTo>
                    <a:pt x="3098" y="74"/>
                  </a:lnTo>
                  <a:lnTo>
                    <a:pt x="3088" y="74"/>
                  </a:lnTo>
                  <a:lnTo>
                    <a:pt x="3079" y="74"/>
                  </a:lnTo>
                  <a:lnTo>
                    <a:pt x="3068" y="74"/>
                  </a:lnTo>
                  <a:lnTo>
                    <a:pt x="3059" y="74"/>
                  </a:lnTo>
                  <a:lnTo>
                    <a:pt x="3050" y="75"/>
                  </a:lnTo>
                  <a:lnTo>
                    <a:pt x="3041" y="77"/>
                  </a:lnTo>
                  <a:lnTo>
                    <a:pt x="3030" y="80"/>
                  </a:lnTo>
                  <a:lnTo>
                    <a:pt x="3021" y="85"/>
                  </a:lnTo>
                  <a:lnTo>
                    <a:pt x="3010" y="90"/>
                  </a:lnTo>
                  <a:lnTo>
                    <a:pt x="3001" y="95"/>
                  </a:lnTo>
                  <a:lnTo>
                    <a:pt x="2992" y="101"/>
                  </a:lnTo>
                  <a:lnTo>
                    <a:pt x="2981" y="107"/>
                  </a:lnTo>
                  <a:lnTo>
                    <a:pt x="2971" y="112"/>
                  </a:lnTo>
                  <a:lnTo>
                    <a:pt x="2962" y="117"/>
                  </a:lnTo>
                  <a:lnTo>
                    <a:pt x="2951" y="120"/>
                  </a:lnTo>
                  <a:lnTo>
                    <a:pt x="2940" y="123"/>
                  </a:lnTo>
                  <a:lnTo>
                    <a:pt x="2884" y="136"/>
                  </a:lnTo>
                  <a:lnTo>
                    <a:pt x="2827" y="151"/>
                  </a:lnTo>
                  <a:lnTo>
                    <a:pt x="2772" y="163"/>
                  </a:lnTo>
                  <a:lnTo>
                    <a:pt x="2716" y="176"/>
                  </a:lnTo>
                  <a:lnTo>
                    <a:pt x="2661" y="189"/>
                  </a:lnTo>
                  <a:lnTo>
                    <a:pt x="2604" y="197"/>
                  </a:lnTo>
                  <a:lnTo>
                    <a:pt x="2549" y="203"/>
                  </a:lnTo>
                  <a:lnTo>
                    <a:pt x="2493" y="205"/>
                  </a:lnTo>
                  <a:lnTo>
                    <a:pt x="2438" y="202"/>
                  </a:lnTo>
                  <a:lnTo>
                    <a:pt x="2381" y="192"/>
                  </a:lnTo>
                  <a:lnTo>
                    <a:pt x="2334" y="179"/>
                  </a:lnTo>
                  <a:lnTo>
                    <a:pt x="2290" y="165"/>
                  </a:lnTo>
                  <a:lnTo>
                    <a:pt x="2246" y="147"/>
                  </a:lnTo>
                  <a:lnTo>
                    <a:pt x="2202" y="128"/>
                  </a:lnTo>
                  <a:lnTo>
                    <a:pt x="2160" y="107"/>
                  </a:lnTo>
                  <a:lnTo>
                    <a:pt x="2118" y="88"/>
                  </a:lnTo>
                  <a:lnTo>
                    <a:pt x="2074" y="71"/>
                  </a:lnTo>
                  <a:lnTo>
                    <a:pt x="2029" y="53"/>
                  </a:lnTo>
                  <a:lnTo>
                    <a:pt x="1983" y="39"/>
                  </a:lnTo>
                  <a:lnTo>
                    <a:pt x="1935" y="27"/>
                  </a:lnTo>
                  <a:lnTo>
                    <a:pt x="1908" y="27"/>
                  </a:lnTo>
                  <a:lnTo>
                    <a:pt x="1890" y="35"/>
                  </a:lnTo>
                  <a:lnTo>
                    <a:pt x="1877" y="51"/>
                  </a:lnTo>
                  <a:lnTo>
                    <a:pt x="1870" y="71"/>
                  </a:lnTo>
                  <a:lnTo>
                    <a:pt x="1864" y="91"/>
                  </a:lnTo>
                  <a:lnTo>
                    <a:pt x="1859" y="114"/>
                  </a:lnTo>
                  <a:lnTo>
                    <a:pt x="1851" y="133"/>
                  </a:lnTo>
                  <a:lnTo>
                    <a:pt x="1840" y="146"/>
                  </a:lnTo>
                  <a:lnTo>
                    <a:pt x="1824" y="154"/>
                  </a:lnTo>
                  <a:lnTo>
                    <a:pt x="1798" y="151"/>
                  </a:lnTo>
                  <a:lnTo>
                    <a:pt x="1767" y="144"/>
                  </a:lnTo>
                  <a:lnTo>
                    <a:pt x="1731" y="143"/>
                  </a:lnTo>
                  <a:lnTo>
                    <a:pt x="1690" y="143"/>
                  </a:lnTo>
                  <a:lnTo>
                    <a:pt x="1647" y="146"/>
                  </a:lnTo>
                  <a:lnTo>
                    <a:pt x="1603" y="149"/>
                  </a:lnTo>
                  <a:lnTo>
                    <a:pt x="1559" y="154"/>
                  </a:lnTo>
                  <a:lnTo>
                    <a:pt x="1515" y="157"/>
                  </a:lnTo>
                  <a:lnTo>
                    <a:pt x="1475" y="162"/>
                  </a:lnTo>
                  <a:lnTo>
                    <a:pt x="1440" y="163"/>
                  </a:lnTo>
                  <a:lnTo>
                    <a:pt x="1409" y="163"/>
                  </a:lnTo>
                  <a:lnTo>
                    <a:pt x="1405" y="159"/>
                  </a:lnTo>
                  <a:lnTo>
                    <a:pt x="1411" y="144"/>
                  </a:lnTo>
                  <a:lnTo>
                    <a:pt x="1422" y="123"/>
                  </a:lnTo>
                  <a:lnTo>
                    <a:pt x="1436" y="99"/>
                  </a:lnTo>
                  <a:lnTo>
                    <a:pt x="1455" y="72"/>
                  </a:lnTo>
                  <a:lnTo>
                    <a:pt x="1473" y="48"/>
                  </a:lnTo>
                  <a:lnTo>
                    <a:pt x="1489" y="26"/>
                  </a:lnTo>
                  <a:lnTo>
                    <a:pt x="1502" y="8"/>
                  </a:lnTo>
                  <a:lnTo>
                    <a:pt x="1511" y="0"/>
                  </a:lnTo>
                  <a:lnTo>
                    <a:pt x="1511" y="2"/>
                  </a:lnTo>
                  <a:lnTo>
                    <a:pt x="1489" y="24"/>
                  </a:lnTo>
                  <a:lnTo>
                    <a:pt x="1444" y="51"/>
                  </a:lnTo>
                  <a:lnTo>
                    <a:pt x="1382" y="83"/>
                  </a:lnTo>
                  <a:lnTo>
                    <a:pt x="1310" y="115"/>
                  </a:lnTo>
                  <a:lnTo>
                    <a:pt x="1234" y="146"/>
                  </a:lnTo>
                  <a:lnTo>
                    <a:pt x="1159" y="175"/>
                  </a:lnTo>
                  <a:lnTo>
                    <a:pt x="1093" y="200"/>
                  </a:lnTo>
                  <a:lnTo>
                    <a:pt x="1042" y="218"/>
                  </a:lnTo>
                  <a:lnTo>
                    <a:pt x="1012" y="227"/>
                  </a:lnTo>
                  <a:lnTo>
                    <a:pt x="1011" y="227"/>
                  </a:lnTo>
                  <a:lnTo>
                    <a:pt x="1022" y="263"/>
                  </a:lnTo>
                  <a:lnTo>
                    <a:pt x="1025" y="304"/>
                  </a:lnTo>
                  <a:lnTo>
                    <a:pt x="1022" y="351"/>
                  </a:lnTo>
                  <a:lnTo>
                    <a:pt x="1012" y="399"/>
                  </a:lnTo>
                  <a:lnTo>
                    <a:pt x="998" y="445"/>
                  </a:lnTo>
                  <a:lnTo>
                    <a:pt x="981" y="485"/>
                  </a:lnTo>
                  <a:lnTo>
                    <a:pt x="961" y="520"/>
                  </a:lnTo>
                  <a:lnTo>
                    <a:pt x="939" y="543"/>
                  </a:lnTo>
                  <a:lnTo>
                    <a:pt x="917" y="554"/>
                  </a:lnTo>
                  <a:lnTo>
                    <a:pt x="897" y="547"/>
                  </a:lnTo>
                  <a:lnTo>
                    <a:pt x="896" y="546"/>
                  </a:lnTo>
                  <a:lnTo>
                    <a:pt x="894" y="543"/>
                  </a:lnTo>
                  <a:lnTo>
                    <a:pt x="894" y="541"/>
                  </a:lnTo>
                  <a:lnTo>
                    <a:pt x="894" y="538"/>
                  </a:lnTo>
                  <a:lnTo>
                    <a:pt x="894" y="535"/>
                  </a:lnTo>
                  <a:lnTo>
                    <a:pt x="894" y="531"/>
                  </a:lnTo>
                  <a:lnTo>
                    <a:pt x="894" y="527"/>
                  </a:lnTo>
                  <a:lnTo>
                    <a:pt x="894" y="523"/>
                  </a:lnTo>
                  <a:lnTo>
                    <a:pt x="896" y="520"/>
                  </a:lnTo>
                  <a:lnTo>
                    <a:pt x="896" y="517"/>
                  </a:lnTo>
                  <a:lnTo>
                    <a:pt x="881" y="522"/>
                  </a:lnTo>
                  <a:lnTo>
                    <a:pt x="875" y="527"/>
                  </a:lnTo>
                  <a:lnTo>
                    <a:pt x="875" y="531"/>
                  </a:lnTo>
                  <a:lnTo>
                    <a:pt x="881" y="536"/>
                  </a:lnTo>
                  <a:lnTo>
                    <a:pt x="890" y="543"/>
                  </a:lnTo>
                  <a:lnTo>
                    <a:pt x="897" y="549"/>
                  </a:lnTo>
                  <a:lnTo>
                    <a:pt x="903" y="554"/>
                  </a:lnTo>
                  <a:lnTo>
                    <a:pt x="903" y="559"/>
                  </a:lnTo>
                  <a:lnTo>
                    <a:pt x="897" y="563"/>
                  </a:lnTo>
                  <a:lnTo>
                    <a:pt x="883" y="567"/>
                  </a:lnTo>
                  <a:lnTo>
                    <a:pt x="874" y="568"/>
                  </a:lnTo>
                  <a:lnTo>
                    <a:pt x="864" y="565"/>
                  </a:lnTo>
                  <a:lnTo>
                    <a:pt x="857" y="562"/>
                  </a:lnTo>
                  <a:lnTo>
                    <a:pt x="850" y="557"/>
                  </a:lnTo>
                  <a:lnTo>
                    <a:pt x="843" y="552"/>
                  </a:lnTo>
                  <a:lnTo>
                    <a:pt x="837" y="547"/>
                  </a:lnTo>
                  <a:lnTo>
                    <a:pt x="830" y="543"/>
                  </a:lnTo>
                  <a:lnTo>
                    <a:pt x="822" y="541"/>
                  </a:lnTo>
                  <a:lnTo>
                    <a:pt x="815" y="539"/>
                  </a:lnTo>
                  <a:lnTo>
                    <a:pt x="808" y="543"/>
                  </a:lnTo>
                  <a:lnTo>
                    <a:pt x="784" y="546"/>
                  </a:lnTo>
                  <a:lnTo>
                    <a:pt x="757" y="538"/>
                  </a:lnTo>
                  <a:lnTo>
                    <a:pt x="726" y="525"/>
                  </a:lnTo>
                  <a:lnTo>
                    <a:pt x="693" y="507"/>
                  </a:lnTo>
                  <a:lnTo>
                    <a:pt x="658" y="487"/>
                  </a:lnTo>
                  <a:lnTo>
                    <a:pt x="623" y="467"/>
                  </a:lnTo>
                  <a:lnTo>
                    <a:pt x="590" y="453"/>
                  </a:lnTo>
                  <a:lnTo>
                    <a:pt x="563" y="442"/>
                  </a:lnTo>
                  <a:lnTo>
                    <a:pt x="537" y="440"/>
                  </a:lnTo>
                  <a:lnTo>
                    <a:pt x="519" y="450"/>
                  </a:lnTo>
                  <a:lnTo>
                    <a:pt x="503" y="458"/>
                  </a:lnTo>
                  <a:lnTo>
                    <a:pt x="483" y="455"/>
                  </a:lnTo>
                  <a:lnTo>
                    <a:pt x="461" y="443"/>
                  </a:lnTo>
                  <a:lnTo>
                    <a:pt x="437" y="427"/>
                  </a:lnTo>
                  <a:lnTo>
                    <a:pt x="411" y="408"/>
                  </a:lnTo>
                  <a:lnTo>
                    <a:pt x="386" y="391"/>
                  </a:lnTo>
                  <a:lnTo>
                    <a:pt x="360" y="375"/>
                  </a:lnTo>
                  <a:lnTo>
                    <a:pt x="336" y="363"/>
                  </a:lnTo>
                  <a:lnTo>
                    <a:pt x="314" y="362"/>
                  </a:lnTo>
                  <a:lnTo>
                    <a:pt x="294" y="370"/>
                  </a:lnTo>
                  <a:lnTo>
                    <a:pt x="272" y="386"/>
                  </a:lnTo>
                  <a:lnTo>
                    <a:pt x="249" y="403"/>
                  </a:lnTo>
                  <a:lnTo>
                    <a:pt x="225" y="419"/>
                  </a:lnTo>
                  <a:lnTo>
                    <a:pt x="199" y="435"/>
                  </a:lnTo>
                  <a:lnTo>
                    <a:pt x="174" y="453"/>
                  </a:lnTo>
                  <a:lnTo>
                    <a:pt x="150" y="471"/>
                  </a:lnTo>
                  <a:lnTo>
                    <a:pt x="130" y="490"/>
                  </a:lnTo>
                  <a:lnTo>
                    <a:pt x="112" y="509"/>
                  </a:lnTo>
                  <a:lnTo>
                    <a:pt x="97" y="530"/>
                  </a:lnTo>
                  <a:lnTo>
                    <a:pt x="88" y="552"/>
                  </a:lnTo>
                  <a:lnTo>
                    <a:pt x="60" y="656"/>
                  </a:lnTo>
                  <a:lnTo>
                    <a:pt x="38" y="760"/>
                  </a:lnTo>
                  <a:lnTo>
                    <a:pt x="22" y="864"/>
                  </a:lnTo>
                  <a:lnTo>
                    <a:pt x="9" y="968"/>
                  </a:lnTo>
                  <a:lnTo>
                    <a:pt x="4" y="1071"/>
                  </a:lnTo>
                  <a:lnTo>
                    <a:pt x="0" y="1175"/>
                  </a:lnTo>
                  <a:lnTo>
                    <a:pt x="0" y="1277"/>
                  </a:lnTo>
                  <a:lnTo>
                    <a:pt x="4" y="1379"/>
                  </a:lnTo>
                  <a:lnTo>
                    <a:pt x="9" y="1483"/>
                  </a:lnTo>
                  <a:lnTo>
                    <a:pt x="15" y="1587"/>
                  </a:lnTo>
                  <a:lnTo>
                    <a:pt x="3810" y="1587"/>
                  </a:lnTo>
                  <a:lnTo>
                    <a:pt x="3808" y="1587"/>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4" name="Freeform 691">
              <a:extLst>
                <a:ext uri="{FF2B5EF4-FFF2-40B4-BE49-F238E27FC236}">
                  <a16:creationId xmlns:a16="http://schemas.microsoft.com/office/drawing/2014/main" id="{71C705FF-26C8-4860-891B-C1FD510FD04F}"/>
                </a:ext>
              </a:extLst>
            </p:cNvPr>
            <p:cNvSpPr>
              <a:spLocks/>
            </p:cNvSpPr>
            <p:nvPr/>
          </p:nvSpPr>
          <p:spPr bwMode="auto">
            <a:xfrm>
              <a:off x="2248" y="3524"/>
              <a:ext cx="1854" cy="793"/>
            </a:xfrm>
            <a:custGeom>
              <a:avLst/>
              <a:gdLst>
                <a:gd name="T0" fmla="*/ 25 w 3812"/>
                <a:gd name="T1" fmla="*/ 11 h 1587"/>
                <a:gd name="T2" fmla="*/ 25 w 3812"/>
                <a:gd name="T3" fmla="*/ 11 h 1587"/>
                <a:gd name="T4" fmla="*/ 24 w 3812"/>
                <a:gd name="T5" fmla="*/ 10 h 1587"/>
                <a:gd name="T6" fmla="*/ 24 w 3812"/>
                <a:gd name="T7" fmla="*/ 10 h 1587"/>
                <a:gd name="T8" fmla="*/ 23 w 3812"/>
                <a:gd name="T9" fmla="*/ 7 h 1587"/>
                <a:gd name="T10" fmla="*/ 21 w 3812"/>
                <a:gd name="T11" fmla="*/ 2 h 1587"/>
                <a:gd name="T12" fmla="*/ 20 w 3812"/>
                <a:gd name="T13" fmla="*/ 0 h 1587"/>
                <a:gd name="T14" fmla="*/ 20 w 3812"/>
                <a:gd name="T15" fmla="*/ 0 h 1587"/>
                <a:gd name="T16" fmla="*/ 20 w 3812"/>
                <a:gd name="T17" fmla="*/ 0 h 1587"/>
                <a:gd name="T18" fmla="*/ 19 w 3812"/>
                <a:gd name="T19" fmla="*/ 0 h 1587"/>
                <a:gd name="T20" fmla="*/ 19 w 3812"/>
                <a:gd name="T21" fmla="*/ 0 h 1587"/>
                <a:gd name="T22" fmla="*/ 19 w 3812"/>
                <a:gd name="T23" fmla="*/ 0 h 1587"/>
                <a:gd name="T24" fmla="*/ 19 w 3812"/>
                <a:gd name="T25" fmla="*/ 0 h 1587"/>
                <a:gd name="T26" fmla="*/ 18 w 3812"/>
                <a:gd name="T27" fmla="*/ 1 h 1587"/>
                <a:gd name="T28" fmla="*/ 18 w 3812"/>
                <a:gd name="T29" fmla="*/ 1 h 1587"/>
                <a:gd name="T30" fmla="*/ 17 w 3812"/>
                <a:gd name="T31" fmla="*/ 1 h 1587"/>
                <a:gd name="T32" fmla="*/ 16 w 3812"/>
                <a:gd name="T33" fmla="*/ 1 h 1587"/>
                <a:gd name="T34" fmla="*/ 15 w 3812"/>
                <a:gd name="T35" fmla="*/ 1 h 1587"/>
                <a:gd name="T36" fmla="*/ 14 w 3812"/>
                <a:gd name="T37" fmla="*/ 0 h 1587"/>
                <a:gd name="T38" fmla="*/ 13 w 3812"/>
                <a:gd name="T39" fmla="*/ 0 h 1587"/>
                <a:gd name="T40" fmla="*/ 12 w 3812"/>
                <a:gd name="T41" fmla="*/ 0 h 1587"/>
                <a:gd name="T42" fmla="*/ 12 w 3812"/>
                <a:gd name="T43" fmla="*/ 0 h 1587"/>
                <a:gd name="T44" fmla="*/ 12 w 3812"/>
                <a:gd name="T45" fmla="*/ 1 h 1587"/>
                <a:gd name="T46" fmla="*/ 11 w 3812"/>
                <a:gd name="T47" fmla="*/ 1 h 1587"/>
                <a:gd name="T48" fmla="*/ 11 w 3812"/>
                <a:gd name="T49" fmla="*/ 1 h 1587"/>
                <a:gd name="T50" fmla="*/ 10 w 3812"/>
                <a:gd name="T51" fmla="*/ 1 h 1587"/>
                <a:gd name="T52" fmla="*/ 9 w 3812"/>
                <a:gd name="T53" fmla="*/ 1 h 1587"/>
                <a:gd name="T54" fmla="*/ 9 w 3812"/>
                <a:gd name="T55" fmla="*/ 0 h 1587"/>
                <a:gd name="T56" fmla="*/ 9 w 3812"/>
                <a:gd name="T57" fmla="*/ 0 h 1587"/>
                <a:gd name="T58" fmla="*/ 10 w 3812"/>
                <a:gd name="T59" fmla="*/ 0 h 1587"/>
                <a:gd name="T60" fmla="*/ 9 w 3812"/>
                <a:gd name="T61" fmla="*/ 0 h 1587"/>
                <a:gd name="T62" fmla="*/ 8 w 3812"/>
                <a:gd name="T63" fmla="*/ 1 h 1587"/>
                <a:gd name="T64" fmla="*/ 7 w 3812"/>
                <a:gd name="T65" fmla="*/ 1 h 1587"/>
                <a:gd name="T66" fmla="*/ 7 w 3812"/>
                <a:gd name="T67" fmla="*/ 2 h 1587"/>
                <a:gd name="T68" fmla="*/ 6 w 3812"/>
                <a:gd name="T69" fmla="*/ 3 h 1587"/>
                <a:gd name="T70" fmla="*/ 6 w 3812"/>
                <a:gd name="T71" fmla="*/ 4 h 1587"/>
                <a:gd name="T72" fmla="*/ 6 w 3812"/>
                <a:gd name="T73" fmla="*/ 4 h 1587"/>
                <a:gd name="T74" fmla="*/ 6 w 3812"/>
                <a:gd name="T75" fmla="*/ 4 h 1587"/>
                <a:gd name="T76" fmla="*/ 6 w 3812"/>
                <a:gd name="T77" fmla="*/ 4 h 1587"/>
                <a:gd name="T78" fmla="*/ 6 w 3812"/>
                <a:gd name="T79" fmla="*/ 4 h 1587"/>
                <a:gd name="T80" fmla="*/ 6 w 3812"/>
                <a:gd name="T81" fmla="*/ 4 h 1587"/>
                <a:gd name="T82" fmla="*/ 6 w 3812"/>
                <a:gd name="T83" fmla="*/ 4 h 1587"/>
                <a:gd name="T84" fmla="*/ 6 w 3812"/>
                <a:gd name="T85" fmla="*/ 4 h 1587"/>
                <a:gd name="T86" fmla="*/ 6 w 3812"/>
                <a:gd name="T87" fmla="*/ 4 h 1587"/>
                <a:gd name="T88" fmla="*/ 5 w 3812"/>
                <a:gd name="T89" fmla="*/ 4 h 1587"/>
                <a:gd name="T90" fmla="*/ 5 w 3812"/>
                <a:gd name="T91" fmla="*/ 4 h 1587"/>
                <a:gd name="T92" fmla="*/ 5 w 3812"/>
                <a:gd name="T93" fmla="*/ 4 h 1587"/>
                <a:gd name="T94" fmla="*/ 5 w 3812"/>
                <a:gd name="T95" fmla="*/ 4 h 1587"/>
                <a:gd name="T96" fmla="*/ 4 w 3812"/>
                <a:gd name="T97" fmla="*/ 3 h 1587"/>
                <a:gd name="T98" fmla="*/ 3 w 3812"/>
                <a:gd name="T99" fmla="*/ 3 h 1587"/>
                <a:gd name="T100" fmla="*/ 3 w 3812"/>
                <a:gd name="T101" fmla="*/ 3 h 1587"/>
                <a:gd name="T102" fmla="*/ 2 w 3812"/>
                <a:gd name="T103" fmla="*/ 3 h 1587"/>
                <a:gd name="T104" fmla="*/ 2 w 3812"/>
                <a:gd name="T105" fmla="*/ 2 h 1587"/>
                <a:gd name="T106" fmla="*/ 1 w 3812"/>
                <a:gd name="T107" fmla="*/ 3 h 1587"/>
                <a:gd name="T108" fmla="*/ 1 w 3812"/>
                <a:gd name="T109" fmla="*/ 3 h 1587"/>
                <a:gd name="T110" fmla="*/ 0 w 3812"/>
                <a:gd name="T111" fmla="*/ 3 h 1587"/>
                <a:gd name="T112" fmla="*/ 0 w 3812"/>
                <a:gd name="T113" fmla="*/ 4 h 1587"/>
                <a:gd name="T114" fmla="*/ 0 w 3812"/>
                <a:gd name="T115" fmla="*/ 6 h 1587"/>
                <a:gd name="T116" fmla="*/ 0 w 3812"/>
                <a:gd name="T117" fmla="*/ 9 h 1587"/>
                <a:gd name="T118" fmla="*/ 0 w 3812"/>
                <a:gd name="T119" fmla="*/ 11 h 1587"/>
                <a:gd name="T120" fmla="*/ 25 w 3812"/>
                <a:gd name="T121" fmla="*/ 12 h 1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12"/>
                <a:gd name="T184" fmla="*/ 0 h 1587"/>
                <a:gd name="T185" fmla="*/ 3812 w 3812"/>
                <a:gd name="T186" fmla="*/ 1587 h 15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12" h="1587">
                  <a:moveTo>
                    <a:pt x="3808" y="1587"/>
                  </a:moveTo>
                  <a:lnTo>
                    <a:pt x="3812" y="1549"/>
                  </a:lnTo>
                  <a:lnTo>
                    <a:pt x="3812" y="1514"/>
                  </a:lnTo>
                  <a:lnTo>
                    <a:pt x="3808" y="1482"/>
                  </a:lnTo>
                  <a:lnTo>
                    <a:pt x="3805" y="1453"/>
                  </a:lnTo>
                  <a:lnTo>
                    <a:pt x="3797" y="1427"/>
                  </a:lnTo>
                  <a:lnTo>
                    <a:pt x="3786" y="1407"/>
                  </a:lnTo>
                  <a:lnTo>
                    <a:pt x="3772" y="1391"/>
                  </a:lnTo>
                  <a:lnTo>
                    <a:pt x="3754" y="1379"/>
                  </a:lnTo>
                  <a:lnTo>
                    <a:pt x="3732" y="1375"/>
                  </a:lnTo>
                  <a:lnTo>
                    <a:pt x="3706" y="1373"/>
                  </a:lnTo>
                  <a:lnTo>
                    <a:pt x="3668" y="1338"/>
                  </a:lnTo>
                  <a:lnTo>
                    <a:pt x="3624" y="1239"/>
                  </a:lnTo>
                  <a:lnTo>
                    <a:pt x="3576" y="1091"/>
                  </a:lnTo>
                  <a:lnTo>
                    <a:pt x="3523" y="912"/>
                  </a:lnTo>
                  <a:lnTo>
                    <a:pt x="3465" y="717"/>
                  </a:lnTo>
                  <a:lnTo>
                    <a:pt x="3405" y="522"/>
                  </a:lnTo>
                  <a:lnTo>
                    <a:pt x="3341" y="344"/>
                  </a:lnTo>
                  <a:lnTo>
                    <a:pt x="3275" y="199"/>
                  </a:lnTo>
                  <a:lnTo>
                    <a:pt x="3207" y="104"/>
                  </a:lnTo>
                  <a:lnTo>
                    <a:pt x="3138" y="74"/>
                  </a:lnTo>
                  <a:lnTo>
                    <a:pt x="3129" y="74"/>
                  </a:lnTo>
                  <a:lnTo>
                    <a:pt x="3118" y="74"/>
                  </a:lnTo>
                  <a:lnTo>
                    <a:pt x="3109" y="74"/>
                  </a:lnTo>
                  <a:lnTo>
                    <a:pt x="3098" y="74"/>
                  </a:lnTo>
                  <a:lnTo>
                    <a:pt x="3088" y="74"/>
                  </a:lnTo>
                  <a:lnTo>
                    <a:pt x="3079" y="74"/>
                  </a:lnTo>
                  <a:lnTo>
                    <a:pt x="3068" y="74"/>
                  </a:lnTo>
                  <a:lnTo>
                    <a:pt x="3059" y="74"/>
                  </a:lnTo>
                  <a:lnTo>
                    <a:pt x="3050" y="75"/>
                  </a:lnTo>
                  <a:lnTo>
                    <a:pt x="3041" y="77"/>
                  </a:lnTo>
                  <a:lnTo>
                    <a:pt x="3030" y="80"/>
                  </a:lnTo>
                  <a:lnTo>
                    <a:pt x="3021" y="85"/>
                  </a:lnTo>
                  <a:lnTo>
                    <a:pt x="3010" y="90"/>
                  </a:lnTo>
                  <a:lnTo>
                    <a:pt x="3001" y="95"/>
                  </a:lnTo>
                  <a:lnTo>
                    <a:pt x="2992" y="101"/>
                  </a:lnTo>
                  <a:lnTo>
                    <a:pt x="2981" y="107"/>
                  </a:lnTo>
                  <a:lnTo>
                    <a:pt x="2971" y="112"/>
                  </a:lnTo>
                  <a:lnTo>
                    <a:pt x="2962" y="117"/>
                  </a:lnTo>
                  <a:lnTo>
                    <a:pt x="2951" y="120"/>
                  </a:lnTo>
                  <a:lnTo>
                    <a:pt x="2940" y="123"/>
                  </a:lnTo>
                  <a:lnTo>
                    <a:pt x="2884" y="136"/>
                  </a:lnTo>
                  <a:lnTo>
                    <a:pt x="2827" y="151"/>
                  </a:lnTo>
                  <a:lnTo>
                    <a:pt x="2772" y="163"/>
                  </a:lnTo>
                  <a:lnTo>
                    <a:pt x="2716" y="176"/>
                  </a:lnTo>
                  <a:lnTo>
                    <a:pt x="2661" y="189"/>
                  </a:lnTo>
                  <a:lnTo>
                    <a:pt x="2604" y="197"/>
                  </a:lnTo>
                  <a:lnTo>
                    <a:pt x="2549" y="203"/>
                  </a:lnTo>
                  <a:lnTo>
                    <a:pt x="2493" y="205"/>
                  </a:lnTo>
                  <a:lnTo>
                    <a:pt x="2438" y="202"/>
                  </a:lnTo>
                  <a:lnTo>
                    <a:pt x="2381" y="192"/>
                  </a:lnTo>
                  <a:lnTo>
                    <a:pt x="2334" y="179"/>
                  </a:lnTo>
                  <a:lnTo>
                    <a:pt x="2290" y="165"/>
                  </a:lnTo>
                  <a:lnTo>
                    <a:pt x="2246" y="147"/>
                  </a:lnTo>
                  <a:lnTo>
                    <a:pt x="2202" y="128"/>
                  </a:lnTo>
                  <a:lnTo>
                    <a:pt x="2160" y="107"/>
                  </a:lnTo>
                  <a:lnTo>
                    <a:pt x="2118" y="88"/>
                  </a:lnTo>
                  <a:lnTo>
                    <a:pt x="2074" y="71"/>
                  </a:lnTo>
                  <a:lnTo>
                    <a:pt x="2029" y="53"/>
                  </a:lnTo>
                  <a:lnTo>
                    <a:pt x="1983" y="39"/>
                  </a:lnTo>
                  <a:lnTo>
                    <a:pt x="1935" y="27"/>
                  </a:lnTo>
                  <a:lnTo>
                    <a:pt x="1908" y="27"/>
                  </a:lnTo>
                  <a:lnTo>
                    <a:pt x="1890" y="35"/>
                  </a:lnTo>
                  <a:lnTo>
                    <a:pt x="1877" y="51"/>
                  </a:lnTo>
                  <a:lnTo>
                    <a:pt x="1870" y="71"/>
                  </a:lnTo>
                  <a:lnTo>
                    <a:pt x="1864" y="91"/>
                  </a:lnTo>
                  <a:lnTo>
                    <a:pt x="1859" y="114"/>
                  </a:lnTo>
                  <a:lnTo>
                    <a:pt x="1851" y="133"/>
                  </a:lnTo>
                  <a:lnTo>
                    <a:pt x="1840" y="146"/>
                  </a:lnTo>
                  <a:lnTo>
                    <a:pt x="1824" y="154"/>
                  </a:lnTo>
                  <a:lnTo>
                    <a:pt x="1798" y="151"/>
                  </a:lnTo>
                  <a:lnTo>
                    <a:pt x="1767" y="144"/>
                  </a:lnTo>
                  <a:lnTo>
                    <a:pt x="1731" y="143"/>
                  </a:lnTo>
                  <a:lnTo>
                    <a:pt x="1690" y="143"/>
                  </a:lnTo>
                  <a:lnTo>
                    <a:pt x="1647" y="146"/>
                  </a:lnTo>
                  <a:lnTo>
                    <a:pt x="1603" y="149"/>
                  </a:lnTo>
                  <a:lnTo>
                    <a:pt x="1559" y="154"/>
                  </a:lnTo>
                  <a:lnTo>
                    <a:pt x="1515" y="157"/>
                  </a:lnTo>
                  <a:lnTo>
                    <a:pt x="1475" y="162"/>
                  </a:lnTo>
                  <a:lnTo>
                    <a:pt x="1440" y="163"/>
                  </a:lnTo>
                  <a:lnTo>
                    <a:pt x="1409" y="163"/>
                  </a:lnTo>
                  <a:lnTo>
                    <a:pt x="1405" y="159"/>
                  </a:lnTo>
                  <a:lnTo>
                    <a:pt x="1411" y="144"/>
                  </a:lnTo>
                  <a:lnTo>
                    <a:pt x="1422" y="123"/>
                  </a:lnTo>
                  <a:lnTo>
                    <a:pt x="1436" y="99"/>
                  </a:lnTo>
                  <a:lnTo>
                    <a:pt x="1455" y="72"/>
                  </a:lnTo>
                  <a:lnTo>
                    <a:pt x="1473" y="48"/>
                  </a:lnTo>
                  <a:lnTo>
                    <a:pt x="1489" y="26"/>
                  </a:lnTo>
                  <a:lnTo>
                    <a:pt x="1502" y="8"/>
                  </a:lnTo>
                  <a:lnTo>
                    <a:pt x="1511" y="0"/>
                  </a:lnTo>
                  <a:lnTo>
                    <a:pt x="1511" y="2"/>
                  </a:lnTo>
                  <a:lnTo>
                    <a:pt x="1489" y="24"/>
                  </a:lnTo>
                  <a:lnTo>
                    <a:pt x="1444" y="51"/>
                  </a:lnTo>
                  <a:lnTo>
                    <a:pt x="1382" y="83"/>
                  </a:lnTo>
                  <a:lnTo>
                    <a:pt x="1310" y="115"/>
                  </a:lnTo>
                  <a:lnTo>
                    <a:pt x="1234" y="146"/>
                  </a:lnTo>
                  <a:lnTo>
                    <a:pt x="1159" y="175"/>
                  </a:lnTo>
                  <a:lnTo>
                    <a:pt x="1093" y="200"/>
                  </a:lnTo>
                  <a:lnTo>
                    <a:pt x="1042" y="218"/>
                  </a:lnTo>
                  <a:lnTo>
                    <a:pt x="1012" y="227"/>
                  </a:lnTo>
                  <a:lnTo>
                    <a:pt x="1011" y="227"/>
                  </a:lnTo>
                  <a:lnTo>
                    <a:pt x="1022" y="263"/>
                  </a:lnTo>
                  <a:lnTo>
                    <a:pt x="1025" y="304"/>
                  </a:lnTo>
                  <a:lnTo>
                    <a:pt x="1022" y="351"/>
                  </a:lnTo>
                  <a:lnTo>
                    <a:pt x="1012" y="399"/>
                  </a:lnTo>
                  <a:lnTo>
                    <a:pt x="998" y="445"/>
                  </a:lnTo>
                  <a:lnTo>
                    <a:pt x="981" y="485"/>
                  </a:lnTo>
                  <a:lnTo>
                    <a:pt x="961" y="520"/>
                  </a:lnTo>
                  <a:lnTo>
                    <a:pt x="939" y="543"/>
                  </a:lnTo>
                  <a:lnTo>
                    <a:pt x="917" y="554"/>
                  </a:lnTo>
                  <a:lnTo>
                    <a:pt x="897" y="547"/>
                  </a:lnTo>
                  <a:lnTo>
                    <a:pt x="896" y="546"/>
                  </a:lnTo>
                  <a:lnTo>
                    <a:pt x="894" y="543"/>
                  </a:lnTo>
                  <a:lnTo>
                    <a:pt x="894" y="541"/>
                  </a:lnTo>
                  <a:lnTo>
                    <a:pt x="894" y="538"/>
                  </a:lnTo>
                  <a:lnTo>
                    <a:pt x="894" y="535"/>
                  </a:lnTo>
                  <a:lnTo>
                    <a:pt x="894" y="531"/>
                  </a:lnTo>
                  <a:lnTo>
                    <a:pt x="894" y="527"/>
                  </a:lnTo>
                  <a:lnTo>
                    <a:pt x="894" y="523"/>
                  </a:lnTo>
                  <a:lnTo>
                    <a:pt x="896" y="520"/>
                  </a:lnTo>
                  <a:lnTo>
                    <a:pt x="896" y="517"/>
                  </a:lnTo>
                  <a:lnTo>
                    <a:pt x="881" y="522"/>
                  </a:lnTo>
                  <a:lnTo>
                    <a:pt x="875" y="527"/>
                  </a:lnTo>
                  <a:lnTo>
                    <a:pt x="875" y="531"/>
                  </a:lnTo>
                  <a:lnTo>
                    <a:pt x="881" y="536"/>
                  </a:lnTo>
                  <a:lnTo>
                    <a:pt x="890" y="543"/>
                  </a:lnTo>
                  <a:lnTo>
                    <a:pt x="897" y="549"/>
                  </a:lnTo>
                  <a:lnTo>
                    <a:pt x="903" y="554"/>
                  </a:lnTo>
                  <a:lnTo>
                    <a:pt x="903" y="559"/>
                  </a:lnTo>
                  <a:lnTo>
                    <a:pt x="897" y="563"/>
                  </a:lnTo>
                  <a:lnTo>
                    <a:pt x="883" y="567"/>
                  </a:lnTo>
                  <a:lnTo>
                    <a:pt x="874" y="568"/>
                  </a:lnTo>
                  <a:lnTo>
                    <a:pt x="864" y="565"/>
                  </a:lnTo>
                  <a:lnTo>
                    <a:pt x="857" y="562"/>
                  </a:lnTo>
                  <a:lnTo>
                    <a:pt x="850" y="557"/>
                  </a:lnTo>
                  <a:lnTo>
                    <a:pt x="843" y="552"/>
                  </a:lnTo>
                  <a:lnTo>
                    <a:pt x="837" y="547"/>
                  </a:lnTo>
                  <a:lnTo>
                    <a:pt x="830" y="543"/>
                  </a:lnTo>
                  <a:lnTo>
                    <a:pt x="822" y="541"/>
                  </a:lnTo>
                  <a:lnTo>
                    <a:pt x="815" y="539"/>
                  </a:lnTo>
                  <a:lnTo>
                    <a:pt x="808" y="543"/>
                  </a:lnTo>
                  <a:lnTo>
                    <a:pt x="784" y="546"/>
                  </a:lnTo>
                  <a:lnTo>
                    <a:pt x="757" y="538"/>
                  </a:lnTo>
                  <a:lnTo>
                    <a:pt x="726" y="525"/>
                  </a:lnTo>
                  <a:lnTo>
                    <a:pt x="693" y="507"/>
                  </a:lnTo>
                  <a:lnTo>
                    <a:pt x="658" y="487"/>
                  </a:lnTo>
                  <a:lnTo>
                    <a:pt x="623" y="467"/>
                  </a:lnTo>
                  <a:lnTo>
                    <a:pt x="590" y="453"/>
                  </a:lnTo>
                  <a:lnTo>
                    <a:pt x="563" y="442"/>
                  </a:lnTo>
                  <a:lnTo>
                    <a:pt x="537" y="440"/>
                  </a:lnTo>
                  <a:lnTo>
                    <a:pt x="519" y="450"/>
                  </a:lnTo>
                  <a:lnTo>
                    <a:pt x="503" y="458"/>
                  </a:lnTo>
                  <a:lnTo>
                    <a:pt x="483" y="455"/>
                  </a:lnTo>
                  <a:lnTo>
                    <a:pt x="461" y="443"/>
                  </a:lnTo>
                  <a:lnTo>
                    <a:pt x="437" y="427"/>
                  </a:lnTo>
                  <a:lnTo>
                    <a:pt x="411" y="408"/>
                  </a:lnTo>
                  <a:lnTo>
                    <a:pt x="386" y="391"/>
                  </a:lnTo>
                  <a:lnTo>
                    <a:pt x="360" y="375"/>
                  </a:lnTo>
                  <a:lnTo>
                    <a:pt x="336" y="363"/>
                  </a:lnTo>
                  <a:lnTo>
                    <a:pt x="314" y="362"/>
                  </a:lnTo>
                  <a:lnTo>
                    <a:pt x="294" y="370"/>
                  </a:lnTo>
                  <a:lnTo>
                    <a:pt x="272" y="386"/>
                  </a:lnTo>
                  <a:lnTo>
                    <a:pt x="249" y="403"/>
                  </a:lnTo>
                  <a:lnTo>
                    <a:pt x="225" y="419"/>
                  </a:lnTo>
                  <a:lnTo>
                    <a:pt x="199" y="435"/>
                  </a:lnTo>
                  <a:lnTo>
                    <a:pt x="174" y="453"/>
                  </a:lnTo>
                  <a:lnTo>
                    <a:pt x="150" y="471"/>
                  </a:lnTo>
                  <a:lnTo>
                    <a:pt x="130" y="490"/>
                  </a:lnTo>
                  <a:lnTo>
                    <a:pt x="112" y="509"/>
                  </a:lnTo>
                  <a:lnTo>
                    <a:pt x="97" y="530"/>
                  </a:lnTo>
                  <a:lnTo>
                    <a:pt x="88" y="552"/>
                  </a:lnTo>
                  <a:lnTo>
                    <a:pt x="60" y="656"/>
                  </a:lnTo>
                  <a:lnTo>
                    <a:pt x="38" y="760"/>
                  </a:lnTo>
                  <a:lnTo>
                    <a:pt x="22" y="864"/>
                  </a:lnTo>
                  <a:lnTo>
                    <a:pt x="9" y="968"/>
                  </a:lnTo>
                  <a:lnTo>
                    <a:pt x="4" y="1071"/>
                  </a:lnTo>
                  <a:lnTo>
                    <a:pt x="0" y="1175"/>
                  </a:lnTo>
                  <a:lnTo>
                    <a:pt x="0" y="1277"/>
                  </a:lnTo>
                  <a:lnTo>
                    <a:pt x="4" y="1379"/>
                  </a:lnTo>
                  <a:lnTo>
                    <a:pt x="9" y="1483"/>
                  </a:lnTo>
                  <a:lnTo>
                    <a:pt x="15" y="1587"/>
                  </a:lnTo>
                  <a:lnTo>
                    <a:pt x="3810" y="158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5" name="Freeform 692">
              <a:extLst>
                <a:ext uri="{FF2B5EF4-FFF2-40B4-BE49-F238E27FC236}">
                  <a16:creationId xmlns:a16="http://schemas.microsoft.com/office/drawing/2014/main" id="{E43D51CD-8B81-4CFC-BB39-5CDA34B4A2FA}"/>
                </a:ext>
              </a:extLst>
            </p:cNvPr>
            <p:cNvSpPr>
              <a:spLocks/>
            </p:cNvSpPr>
            <p:nvPr/>
          </p:nvSpPr>
          <p:spPr bwMode="auto">
            <a:xfrm>
              <a:off x="1356" y="3369"/>
              <a:ext cx="562" cy="517"/>
            </a:xfrm>
            <a:custGeom>
              <a:avLst/>
              <a:gdLst>
                <a:gd name="T0" fmla="*/ 0 w 1153"/>
                <a:gd name="T1" fmla="*/ 0 h 1034"/>
                <a:gd name="T2" fmla="*/ 0 w 1153"/>
                <a:gd name="T3" fmla="*/ 0 h 1034"/>
                <a:gd name="T4" fmla="*/ 0 w 1153"/>
                <a:gd name="T5" fmla="*/ 1 h 1034"/>
                <a:gd name="T6" fmla="*/ 0 w 1153"/>
                <a:gd name="T7" fmla="*/ 1 h 1034"/>
                <a:gd name="T8" fmla="*/ 0 w 1153"/>
                <a:gd name="T9" fmla="*/ 1 h 1034"/>
                <a:gd name="T10" fmla="*/ 1 w 1153"/>
                <a:gd name="T11" fmla="*/ 1 h 1034"/>
                <a:gd name="T12" fmla="*/ 1 w 1153"/>
                <a:gd name="T13" fmla="*/ 1 h 1034"/>
                <a:gd name="T14" fmla="*/ 1 w 1153"/>
                <a:gd name="T15" fmla="*/ 1 h 1034"/>
                <a:gd name="T16" fmla="*/ 1 w 1153"/>
                <a:gd name="T17" fmla="*/ 1 h 1034"/>
                <a:gd name="T18" fmla="*/ 1 w 1153"/>
                <a:gd name="T19" fmla="*/ 1 h 1034"/>
                <a:gd name="T20" fmla="*/ 1 w 1153"/>
                <a:gd name="T21" fmla="*/ 1 h 1034"/>
                <a:gd name="T22" fmla="*/ 2 w 1153"/>
                <a:gd name="T23" fmla="*/ 1 h 1034"/>
                <a:gd name="T24" fmla="*/ 2 w 1153"/>
                <a:gd name="T25" fmla="*/ 1 h 1034"/>
                <a:gd name="T26" fmla="*/ 2 w 1153"/>
                <a:gd name="T27" fmla="*/ 1 h 1034"/>
                <a:gd name="T28" fmla="*/ 3 w 1153"/>
                <a:gd name="T29" fmla="*/ 1 h 1034"/>
                <a:gd name="T30" fmla="*/ 3 w 1153"/>
                <a:gd name="T31" fmla="*/ 1 h 1034"/>
                <a:gd name="T32" fmla="*/ 3 w 1153"/>
                <a:gd name="T33" fmla="*/ 1 h 1034"/>
                <a:gd name="T34" fmla="*/ 3 w 1153"/>
                <a:gd name="T35" fmla="*/ 1 h 1034"/>
                <a:gd name="T36" fmla="*/ 3 w 1153"/>
                <a:gd name="T37" fmla="*/ 1 h 1034"/>
                <a:gd name="T38" fmla="*/ 3 w 1153"/>
                <a:gd name="T39" fmla="*/ 1 h 1034"/>
                <a:gd name="T40" fmla="*/ 3 w 1153"/>
                <a:gd name="T41" fmla="*/ 1 h 1034"/>
                <a:gd name="T42" fmla="*/ 3 w 1153"/>
                <a:gd name="T43" fmla="*/ 1 h 1034"/>
                <a:gd name="T44" fmla="*/ 3 w 1153"/>
                <a:gd name="T45" fmla="*/ 1 h 1034"/>
                <a:gd name="T46" fmla="*/ 4 w 1153"/>
                <a:gd name="T47" fmla="*/ 1 h 1034"/>
                <a:gd name="T48" fmla="*/ 4 w 1153"/>
                <a:gd name="T49" fmla="*/ 1 h 1034"/>
                <a:gd name="T50" fmla="*/ 4 w 1153"/>
                <a:gd name="T51" fmla="*/ 1 h 1034"/>
                <a:gd name="T52" fmla="*/ 4 w 1153"/>
                <a:gd name="T53" fmla="*/ 2 h 1034"/>
                <a:gd name="T54" fmla="*/ 4 w 1153"/>
                <a:gd name="T55" fmla="*/ 2 h 1034"/>
                <a:gd name="T56" fmla="*/ 5 w 1153"/>
                <a:gd name="T57" fmla="*/ 1 h 1034"/>
                <a:gd name="T58" fmla="*/ 6 w 1153"/>
                <a:gd name="T59" fmla="*/ 1 h 1034"/>
                <a:gd name="T60" fmla="*/ 6 w 1153"/>
                <a:gd name="T61" fmla="*/ 1 h 1034"/>
                <a:gd name="T62" fmla="*/ 6 w 1153"/>
                <a:gd name="T63" fmla="*/ 2 h 1034"/>
                <a:gd name="T64" fmla="*/ 6 w 1153"/>
                <a:gd name="T65" fmla="*/ 2 h 1034"/>
                <a:gd name="T66" fmla="*/ 7 w 1153"/>
                <a:gd name="T67" fmla="*/ 2 h 1034"/>
                <a:gd name="T68" fmla="*/ 7 w 1153"/>
                <a:gd name="T69" fmla="*/ 2 h 1034"/>
                <a:gd name="T70" fmla="*/ 7 w 1153"/>
                <a:gd name="T71" fmla="*/ 2 h 1034"/>
                <a:gd name="T72" fmla="*/ 7 w 1153"/>
                <a:gd name="T73" fmla="*/ 3 h 1034"/>
                <a:gd name="T74" fmla="*/ 7 w 1153"/>
                <a:gd name="T75" fmla="*/ 4 h 1034"/>
                <a:gd name="T76" fmla="*/ 6 w 1153"/>
                <a:gd name="T77" fmla="*/ 5 h 1034"/>
                <a:gd name="T78" fmla="*/ 5 w 1153"/>
                <a:gd name="T79" fmla="*/ 5 h 1034"/>
                <a:gd name="T80" fmla="*/ 4 w 1153"/>
                <a:gd name="T81" fmla="*/ 5 h 1034"/>
                <a:gd name="T82" fmla="*/ 3 w 1153"/>
                <a:gd name="T83" fmla="*/ 5 h 1034"/>
                <a:gd name="T84" fmla="*/ 3 w 1153"/>
                <a:gd name="T85" fmla="*/ 6 h 1034"/>
                <a:gd name="T86" fmla="*/ 2 w 1153"/>
                <a:gd name="T87" fmla="*/ 6 h 1034"/>
                <a:gd name="T88" fmla="*/ 2 w 1153"/>
                <a:gd name="T89" fmla="*/ 6 h 1034"/>
                <a:gd name="T90" fmla="*/ 1 w 1153"/>
                <a:gd name="T91" fmla="*/ 7 h 1034"/>
                <a:gd name="T92" fmla="*/ 0 w 1153"/>
                <a:gd name="T93" fmla="*/ 8 h 1034"/>
                <a:gd name="T94" fmla="*/ 0 w 1153"/>
                <a:gd name="T95" fmla="*/ 7 h 1034"/>
                <a:gd name="T96" fmla="*/ 0 w 1153"/>
                <a:gd name="T97" fmla="*/ 4 h 1034"/>
                <a:gd name="T98" fmla="*/ 0 w 1153"/>
                <a:gd name="T99" fmla="*/ 1 h 1034"/>
                <a:gd name="T100" fmla="*/ 0 w 1153"/>
                <a:gd name="T101" fmla="*/ 1 h 1034"/>
                <a:gd name="T102" fmla="*/ 0 w 1153"/>
                <a:gd name="T103" fmla="*/ 1 h 1034"/>
                <a:gd name="T104" fmla="*/ 0 w 1153"/>
                <a:gd name="T105" fmla="*/ 0 h 10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3"/>
                <a:gd name="T160" fmla="*/ 0 h 1034"/>
                <a:gd name="T161" fmla="*/ 1153 w 1153"/>
                <a:gd name="T162" fmla="*/ 1034 h 10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3" h="1034">
                  <a:moveTo>
                    <a:pt x="20" y="0"/>
                  </a:moveTo>
                  <a:lnTo>
                    <a:pt x="22" y="0"/>
                  </a:lnTo>
                  <a:lnTo>
                    <a:pt x="24" y="0"/>
                  </a:lnTo>
                  <a:lnTo>
                    <a:pt x="26" y="0"/>
                  </a:lnTo>
                  <a:lnTo>
                    <a:pt x="27" y="0"/>
                  </a:lnTo>
                  <a:lnTo>
                    <a:pt x="29" y="0"/>
                  </a:lnTo>
                  <a:lnTo>
                    <a:pt x="31" y="0"/>
                  </a:lnTo>
                  <a:lnTo>
                    <a:pt x="33" y="0"/>
                  </a:lnTo>
                  <a:lnTo>
                    <a:pt x="35" y="0"/>
                  </a:lnTo>
                  <a:lnTo>
                    <a:pt x="37" y="2"/>
                  </a:lnTo>
                  <a:lnTo>
                    <a:pt x="38" y="2"/>
                  </a:lnTo>
                  <a:lnTo>
                    <a:pt x="48" y="10"/>
                  </a:lnTo>
                  <a:lnTo>
                    <a:pt x="57" y="20"/>
                  </a:lnTo>
                  <a:lnTo>
                    <a:pt x="66" y="29"/>
                  </a:lnTo>
                  <a:lnTo>
                    <a:pt x="75" y="39"/>
                  </a:lnTo>
                  <a:lnTo>
                    <a:pt x="84" y="48"/>
                  </a:lnTo>
                  <a:lnTo>
                    <a:pt x="91" y="58"/>
                  </a:lnTo>
                  <a:lnTo>
                    <a:pt x="101" y="66"/>
                  </a:lnTo>
                  <a:lnTo>
                    <a:pt x="110" y="76"/>
                  </a:lnTo>
                  <a:lnTo>
                    <a:pt x="119" y="84"/>
                  </a:lnTo>
                  <a:lnTo>
                    <a:pt x="130" y="90"/>
                  </a:lnTo>
                  <a:lnTo>
                    <a:pt x="143" y="100"/>
                  </a:lnTo>
                  <a:lnTo>
                    <a:pt x="154" y="109"/>
                  </a:lnTo>
                  <a:lnTo>
                    <a:pt x="164" y="120"/>
                  </a:lnTo>
                  <a:lnTo>
                    <a:pt x="174" y="133"/>
                  </a:lnTo>
                  <a:lnTo>
                    <a:pt x="183" y="144"/>
                  </a:lnTo>
                  <a:lnTo>
                    <a:pt x="190" y="159"/>
                  </a:lnTo>
                  <a:lnTo>
                    <a:pt x="197" y="172"/>
                  </a:lnTo>
                  <a:lnTo>
                    <a:pt x="203" y="184"/>
                  </a:lnTo>
                  <a:lnTo>
                    <a:pt x="207" y="199"/>
                  </a:lnTo>
                  <a:lnTo>
                    <a:pt x="210" y="212"/>
                  </a:lnTo>
                  <a:lnTo>
                    <a:pt x="214" y="191"/>
                  </a:lnTo>
                  <a:lnTo>
                    <a:pt x="216" y="172"/>
                  </a:lnTo>
                  <a:lnTo>
                    <a:pt x="216" y="151"/>
                  </a:lnTo>
                  <a:lnTo>
                    <a:pt x="216" y="130"/>
                  </a:lnTo>
                  <a:lnTo>
                    <a:pt x="216" y="109"/>
                  </a:lnTo>
                  <a:lnTo>
                    <a:pt x="216" y="88"/>
                  </a:lnTo>
                  <a:lnTo>
                    <a:pt x="216" y="68"/>
                  </a:lnTo>
                  <a:lnTo>
                    <a:pt x="217" y="47"/>
                  </a:lnTo>
                  <a:lnTo>
                    <a:pt x="219" y="26"/>
                  </a:lnTo>
                  <a:lnTo>
                    <a:pt x="223" y="7"/>
                  </a:lnTo>
                  <a:lnTo>
                    <a:pt x="232" y="26"/>
                  </a:lnTo>
                  <a:lnTo>
                    <a:pt x="239" y="45"/>
                  </a:lnTo>
                  <a:lnTo>
                    <a:pt x="249" y="64"/>
                  </a:lnTo>
                  <a:lnTo>
                    <a:pt x="256" y="84"/>
                  </a:lnTo>
                  <a:lnTo>
                    <a:pt x="261" y="104"/>
                  </a:lnTo>
                  <a:lnTo>
                    <a:pt x="269" y="124"/>
                  </a:lnTo>
                  <a:lnTo>
                    <a:pt x="276" y="143"/>
                  </a:lnTo>
                  <a:lnTo>
                    <a:pt x="283" y="164"/>
                  </a:lnTo>
                  <a:lnTo>
                    <a:pt x="292" y="183"/>
                  </a:lnTo>
                  <a:lnTo>
                    <a:pt x="302" y="202"/>
                  </a:lnTo>
                  <a:lnTo>
                    <a:pt x="318" y="184"/>
                  </a:lnTo>
                  <a:lnTo>
                    <a:pt x="334" y="167"/>
                  </a:lnTo>
                  <a:lnTo>
                    <a:pt x="351" y="151"/>
                  </a:lnTo>
                  <a:lnTo>
                    <a:pt x="367" y="135"/>
                  </a:lnTo>
                  <a:lnTo>
                    <a:pt x="386" y="120"/>
                  </a:lnTo>
                  <a:lnTo>
                    <a:pt x="406" y="106"/>
                  </a:lnTo>
                  <a:lnTo>
                    <a:pt x="424" y="92"/>
                  </a:lnTo>
                  <a:lnTo>
                    <a:pt x="444" y="79"/>
                  </a:lnTo>
                  <a:lnTo>
                    <a:pt x="464" y="66"/>
                  </a:lnTo>
                  <a:lnTo>
                    <a:pt x="486" y="53"/>
                  </a:lnTo>
                  <a:lnTo>
                    <a:pt x="486" y="66"/>
                  </a:lnTo>
                  <a:lnTo>
                    <a:pt x="486" y="79"/>
                  </a:lnTo>
                  <a:lnTo>
                    <a:pt x="486" y="92"/>
                  </a:lnTo>
                  <a:lnTo>
                    <a:pt x="486" y="104"/>
                  </a:lnTo>
                  <a:lnTo>
                    <a:pt x="486" y="117"/>
                  </a:lnTo>
                  <a:lnTo>
                    <a:pt x="486" y="130"/>
                  </a:lnTo>
                  <a:lnTo>
                    <a:pt x="486" y="143"/>
                  </a:lnTo>
                  <a:lnTo>
                    <a:pt x="486" y="156"/>
                  </a:lnTo>
                  <a:lnTo>
                    <a:pt x="486" y="168"/>
                  </a:lnTo>
                  <a:lnTo>
                    <a:pt x="486" y="180"/>
                  </a:lnTo>
                  <a:lnTo>
                    <a:pt x="486" y="178"/>
                  </a:lnTo>
                  <a:lnTo>
                    <a:pt x="486" y="176"/>
                  </a:lnTo>
                  <a:lnTo>
                    <a:pt x="486" y="175"/>
                  </a:lnTo>
                  <a:lnTo>
                    <a:pt x="486" y="173"/>
                  </a:lnTo>
                  <a:lnTo>
                    <a:pt x="486" y="172"/>
                  </a:lnTo>
                  <a:lnTo>
                    <a:pt x="486" y="170"/>
                  </a:lnTo>
                  <a:lnTo>
                    <a:pt x="490" y="170"/>
                  </a:lnTo>
                  <a:lnTo>
                    <a:pt x="492" y="170"/>
                  </a:lnTo>
                  <a:lnTo>
                    <a:pt x="495" y="170"/>
                  </a:lnTo>
                  <a:lnTo>
                    <a:pt x="499" y="170"/>
                  </a:lnTo>
                  <a:lnTo>
                    <a:pt x="501" y="170"/>
                  </a:lnTo>
                  <a:lnTo>
                    <a:pt x="504" y="170"/>
                  </a:lnTo>
                  <a:lnTo>
                    <a:pt x="508" y="170"/>
                  </a:lnTo>
                  <a:lnTo>
                    <a:pt x="510" y="170"/>
                  </a:lnTo>
                  <a:lnTo>
                    <a:pt x="514" y="170"/>
                  </a:lnTo>
                  <a:lnTo>
                    <a:pt x="515" y="168"/>
                  </a:lnTo>
                  <a:lnTo>
                    <a:pt x="535" y="160"/>
                  </a:lnTo>
                  <a:lnTo>
                    <a:pt x="556" y="154"/>
                  </a:lnTo>
                  <a:lnTo>
                    <a:pt x="576" y="149"/>
                  </a:lnTo>
                  <a:lnTo>
                    <a:pt x="596" y="146"/>
                  </a:lnTo>
                  <a:lnTo>
                    <a:pt x="616" y="143"/>
                  </a:lnTo>
                  <a:lnTo>
                    <a:pt x="636" y="141"/>
                  </a:lnTo>
                  <a:lnTo>
                    <a:pt x="658" y="140"/>
                  </a:lnTo>
                  <a:lnTo>
                    <a:pt x="678" y="138"/>
                  </a:lnTo>
                  <a:lnTo>
                    <a:pt x="698" y="136"/>
                  </a:lnTo>
                  <a:lnTo>
                    <a:pt x="718" y="133"/>
                  </a:lnTo>
                  <a:lnTo>
                    <a:pt x="716" y="143"/>
                  </a:lnTo>
                  <a:lnTo>
                    <a:pt x="715" y="152"/>
                  </a:lnTo>
                  <a:lnTo>
                    <a:pt x="713" y="164"/>
                  </a:lnTo>
                  <a:lnTo>
                    <a:pt x="711" y="173"/>
                  </a:lnTo>
                  <a:lnTo>
                    <a:pt x="709" y="183"/>
                  </a:lnTo>
                  <a:lnTo>
                    <a:pt x="707" y="192"/>
                  </a:lnTo>
                  <a:lnTo>
                    <a:pt x="705" y="204"/>
                  </a:lnTo>
                  <a:lnTo>
                    <a:pt x="704" y="213"/>
                  </a:lnTo>
                  <a:lnTo>
                    <a:pt x="702" y="223"/>
                  </a:lnTo>
                  <a:lnTo>
                    <a:pt x="700" y="232"/>
                  </a:lnTo>
                  <a:lnTo>
                    <a:pt x="718" y="224"/>
                  </a:lnTo>
                  <a:lnTo>
                    <a:pt x="736" y="216"/>
                  </a:lnTo>
                  <a:lnTo>
                    <a:pt x="755" y="208"/>
                  </a:lnTo>
                  <a:lnTo>
                    <a:pt x="773" y="199"/>
                  </a:lnTo>
                  <a:lnTo>
                    <a:pt x="793" y="192"/>
                  </a:lnTo>
                  <a:lnTo>
                    <a:pt x="811" y="184"/>
                  </a:lnTo>
                  <a:lnTo>
                    <a:pt x="830" y="178"/>
                  </a:lnTo>
                  <a:lnTo>
                    <a:pt x="850" y="172"/>
                  </a:lnTo>
                  <a:lnTo>
                    <a:pt x="870" y="168"/>
                  </a:lnTo>
                  <a:lnTo>
                    <a:pt x="890" y="165"/>
                  </a:lnTo>
                  <a:lnTo>
                    <a:pt x="888" y="173"/>
                  </a:lnTo>
                  <a:lnTo>
                    <a:pt x="886" y="183"/>
                  </a:lnTo>
                  <a:lnTo>
                    <a:pt x="884" y="192"/>
                  </a:lnTo>
                  <a:lnTo>
                    <a:pt x="883" y="202"/>
                  </a:lnTo>
                  <a:lnTo>
                    <a:pt x="881" y="212"/>
                  </a:lnTo>
                  <a:lnTo>
                    <a:pt x="879" y="221"/>
                  </a:lnTo>
                  <a:lnTo>
                    <a:pt x="879" y="231"/>
                  </a:lnTo>
                  <a:lnTo>
                    <a:pt x="877" y="240"/>
                  </a:lnTo>
                  <a:lnTo>
                    <a:pt x="877" y="250"/>
                  </a:lnTo>
                  <a:lnTo>
                    <a:pt x="877" y="260"/>
                  </a:lnTo>
                  <a:lnTo>
                    <a:pt x="895" y="255"/>
                  </a:lnTo>
                  <a:lnTo>
                    <a:pt x="921" y="252"/>
                  </a:lnTo>
                  <a:lnTo>
                    <a:pt x="948" y="248"/>
                  </a:lnTo>
                  <a:lnTo>
                    <a:pt x="981" y="247"/>
                  </a:lnTo>
                  <a:lnTo>
                    <a:pt x="1014" y="247"/>
                  </a:lnTo>
                  <a:lnTo>
                    <a:pt x="1049" y="247"/>
                  </a:lnTo>
                  <a:lnTo>
                    <a:pt x="1082" y="247"/>
                  </a:lnTo>
                  <a:lnTo>
                    <a:pt x="1111" y="248"/>
                  </a:lnTo>
                  <a:lnTo>
                    <a:pt x="1135" y="252"/>
                  </a:lnTo>
                  <a:lnTo>
                    <a:pt x="1153" y="255"/>
                  </a:lnTo>
                  <a:lnTo>
                    <a:pt x="1135" y="266"/>
                  </a:lnTo>
                  <a:lnTo>
                    <a:pt x="1117" y="282"/>
                  </a:lnTo>
                  <a:lnTo>
                    <a:pt x="1100" y="303"/>
                  </a:lnTo>
                  <a:lnTo>
                    <a:pt x="1084" y="324"/>
                  </a:lnTo>
                  <a:lnTo>
                    <a:pt x="1069" y="348"/>
                  </a:lnTo>
                  <a:lnTo>
                    <a:pt x="1054" y="372"/>
                  </a:lnTo>
                  <a:lnTo>
                    <a:pt x="1043" y="396"/>
                  </a:lnTo>
                  <a:lnTo>
                    <a:pt x="1034" y="420"/>
                  </a:lnTo>
                  <a:lnTo>
                    <a:pt x="1027" y="442"/>
                  </a:lnTo>
                  <a:lnTo>
                    <a:pt x="1022" y="461"/>
                  </a:lnTo>
                  <a:lnTo>
                    <a:pt x="1011" y="490"/>
                  </a:lnTo>
                  <a:lnTo>
                    <a:pt x="994" y="516"/>
                  </a:lnTo>
                  <a:lnTo>
                    <a:pt x="969" y="540"/>
                  </a:lnTo>
                  <a:lnTo>
                    <a:pt x="939" y="560"/>
                  </a:lnTo>
                  <a:lnTo>
                    <a:pt x="906" y="578"/>
                  </a:lnTo>
                  <a:lnTo>
                    <a:pt x="870" y="596"/>
                  </a:lnTo>
                  <a:lnTo>
                    <a:pt x="831" y="610"/>
                  </a:lnTo>
                  <a:lnTo>
                    <a:pt x="791" y="623"/>
                  </a:lnTo>
                  <a:lnTo>
                    <a:pt x="753" y="634"/>
                  </a:lnTo>
                  <a:lnTo>
                    <a:pt x="716" y="645"/>
                  </a:lnTo>
                  <a:lnTo>
                    <a:pt x="693" y="653"/>
                  </a:lnTo>
                  <a:lnTo>
                    <a:pt x="669" y="660"/>
                  </a:lnTo>
                  <a:lnTo>
                    <a:pt x="645" y="666"/>
                  </a:lnTo>
                  <a:lnTo>
                    <a:pt x="620" y="674"/>
                  </a:lnTo>
                  <a:lnTo>
                    <a:pt x="596" y="680"/>
                  </a:lnTo>
                  <a:lnTo>
                    <a:pt x="572" y="687"/>
                  </a:lnTo>
                  <a:lnTo>
                    <a:pt x="546" y="692"/>
                  </a:lnTo>
                  <a:lnTo>
                    <a:pt x="523" y="698"/>
                  </a:lnTo>
                  <a:lnTo>
                    <a:pt x="497" y="703"/>
                  </a:lnTo>
                  <a:lnTo>
                    <a:pt x="471" y="706"/>
                  </a:lnTo>
                  <a:lnTo>
                    <a:pt x="450" y="711"/>
                  </a:lnTo>
                  <a:lnTo>
                    <a:pt x="429" y="717"/>
                  </a:lnTo>
                  <a:lnTo>
                    <a:pt x="409" y="724"/>
                  </a:lnTo>
                  <a:lnTo>
                    <a:pt x="393" y="732"/>
                  </a:lnTo>
                  <a:lnTo>
                    <a:pt x="376" y="738"/>
                  </a:lnTo>
                  <a:lnTo>
                    <a:pt x="360" y="748"/>
                  </a:lnTo>
                  <a:lnTo>
                    <a:pt x="344" y="756"/>
                  </a:lnTo>
                  <a:lnTo>
                    <a:pt x="327" y="764"/>
                  </a:lnTo>
                  <a:lnTo>
                    <a:pt x="307" y="772"/>
                  </a:lnTo>
                  <a:lnTo>
                    <a:pt x="287" y="778"/>
                  </a:lnTo>
                  <a:lnTo>
                    <a:pt x="265" y="791"/>
                  </a:lnTo>
                  <a:lnTo>
                    <a:pt x="238" y="816"/>
                  </a:lnTo>
                  <a:lnTo>
                    <a:pt x="207" y="850"/>
                  </a:lnTo>
                  <a:lnTo>
                    <a:pt x="172" y="888"/>
                  </a:lnTo>
                  <a:lnTo>
                    <a:pt x="137" y="927"/>
                  </a:lnTo>
                  <a:lnTo>
                    <a:pt x="102" y="965"/>
                  </a:lnTo>
                  <a:lnTo>
                    <a:pt x="69" y="997"/>
                  </a:lnTo>
                  <a:lnTo>
                    <a:pt x="40" y="1021"/>
                  </a:lnTo>
                  <a:lnTo>
                    <a:pt x="18" y="1034"/>
                  </a:lnTo>
                  <a:lnTo>
                    <a:pt x="2" y="1029"/>
                  </a:lnTo>
                  <a:lnTo>
                    <a:pt x="0" y="952"/>
                  </a:lnTo>
                  <a:lnTo>
                    <a:pt x="2" y="861"/>
                  </a:lnTo>
                  <a:lnTo>
                    <a:pt x="7" y="759"/>
                  </a:lnTo>
                  <a:lnTo>
                    <a:pt x="16" y="648"/>
                  </a:lnTo>
                  <a:lnTo>
                    <a:pt x="26" y="533"/>
                  </a:lnTo>
                  <a:lnTo>
                    <a:pt x="37" y="420"/>
                  </a:lnTo>
                  <a:lnTo>
                    <a:pt x="44" y="309"/>
                  </a:lnTo>
                  <a:lnTo>
                    <a:pt x="51" y="207"/>
                  </a:lnTo>
                  <a:lnTo>
                    <a:pt x="55" y="114"/>
                  </a:lnTo>
                  <a:lnTo>
                    <a:pt x="53" y="39"/>
                  </a:lnTo>
                  <a:lnTo>
                    <a:pt x="53" y="36"/>
                  </a:lnTo>
                  <a:lnTo>
                    <a:pt x="53" y="32"/>
                  </a:lnTo>
                  <a:lnTo>
                    <a:pt x="53" y="29"/>
                  </a:lnTo>
                  <a:lnTo>
                    <a:pt x="53" y="26"/>
                  </a:lnTo>
                  <a:lnTo>
                    <a:pt x="51" y="23"/>
                  </a:lnTo>
                  <a:lnTo>
                    <a:pt x="51" y="20"/>
                  </a:lnTo>
                  <a:lnTo>
                    <a:pt x="49" y="16"/>
                  </a:lnTo>
                  <a:lnTo>
                    <a:pt x="48" y="13"/>
                  </a:lnTo>
                  <a:lnTo>
                    <a:pt x="46" y="10"/>
                  </a:lnTo>
                  <a:lnTo>
                    <a:pt x="44" y="7"/>
                  </a:lnTo>
                  <a:lnTo>
                    <a:pt x="20" y="0"/>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6" name="Freeform 693">
              <a:extLst>
                <a:ext uri="{FF2B5EF4-FFF2-40B4-BE49-F238E27FC236}">
                  <a16:creationId xmlns:a16="http://schemas.microsoft.com/office/drawing/2014/main" id="{E179523E-D7A4-4B25-B57A-C1FE881D603F}"/>
                </a:ext>
              </a:extLst>
            </p:cNvPr>
            <p:cNvSpPr>
              <a:spLocks/>
            </p:cNvSpPr>
            <p:nvPr/>
          </p:nvSpPr>
          <p:spPr bwMode="auto">
            <a:xfrm>
              <a:off x="1356" y="3369"/>
              <a:ext cx="562" cy="517"/>
            </a:xfrm>
            <a:custGeom>
              <a:avLst/>
              <a:gdLst>
                <a:gd name="T0" fmla="*/ 0 w 1153"/>
                <a:gd name="T1" fmla="*/ 0 h 1034"/>
                <a:gd name="T2" fmla="*/ 0 w 1153"/>
                <a:gd name="T3" fmla="*/ 0 h 1034"/>
                <a:gd name="T4" fmla="*/ 0 w 1153"/>
                <a:gd name="T5" fmla="*/ 1 h 1034"/>
                <a:gd name="T6" fmla="*/ 0 w 1153"/>
                <a:gd name="T7" fmla="*/ 1 h 1034"/>
                <a:gd name="T8" fmla="*/ 0 w 1153"/>
                <a:gd name="T9" fmla="*/ 1 h 1034"/>
                <a:gd name="T10" fmla="*/ 1 w 1153"/>
                <a:gd name="T11" fmla="*/ 1 h 1034"/>
                <a:gd name="T12" fmla="*/ 1 w 1153"/>
                <a:gd name="T13" fmla="*/ 1 h 1034"/>
                <a:gd name="T14" fmla="*/ 1 w 1153"/>
                <a:gd name="T15" fmla="*/ 1 h 1034"/>
                <a:gd name="T16" fmla="*/ 1 w 1153"/>
                <a:gd name="T17" fmla="*/ 1 h 1034"/>
                <a:gd name="T18" fmla="*/ 1 w 1153"/>
                <a:gd name="T19" fmla="*/ 1 h 1034"/>
                <a:gd name="T20" fmla="*/ 1 w 1153"/>
                <a:gd name="T21" fmla="*/ 1 h 1034"/>
                <a:gd name="T22" fmla="*/ 2 w 1153"/>
                <a:gd name="T23" fmla="*/ 1 h 1034"/>
                <a:gd name="T24" fmla="*/ 2 w 1153"/>
                <a:gd name="T25" fmla="*/ 1 h 1034"/>
                <a:gd name="T26" fmla="*/ 2 w 1153"/>
                <a:gd name="T27" fmla="*/ 1 h 1034"/>
                <a:gd name="T28" fmla="*/ 3 w 1153"/>
                <a:gd name="T29" fmla="*/ 1 h 1034"/>
                <a:gd name="T30" fmla="*/ 3 w 1153"/>
                <a:gd name="T31" fmla="*/ 1 h 1034"/>
                <a:gd name="T32" fmla="*/ 3 w 1153"/>
                <a:gd name="T33" fmla="*/ 1 h 1034"/>
                <a:gd name="T34" fmla="*/ 3 w 1153"/>
                <a:gd name="T35" fmla="*/ 1 h 1034"/>
                <a:gd name="T36" fmla="*/ 3 w 1153"/>
                <a:gd name="T37" fmla="*/ 1 h 1034"/>
                <a:gd name="T38" fmla="*/ 3 w 1153"/>
                <a:gd name="T39" fmla="*/ 1 h 1034"/>
                <a:gd name="T40" fmla="*/ 3 w 1153"/>
                <a:gd name="T41" fmla="*/ 1 h 1034"/>
                <a:gd name="T42" fmla="*/ 3 w 1153"/>
                <a:gd name="T43" fmla="*/ 1 h 1034"/>
                <a:gd name="T44" fmla="*/ 3 w 1153"/>
                <a:gd name="T45" fmla="*/ 1 h 1034"/>
                <a:gd name="T46" fmla="*/ 4 w 1153"/>
                <a:gd name="T47" fmla="*/ 1 h 1034"/>
                <a:gd name="T48" fmla="*/ 4 w 1153"/>
                <a:gd name="T49" fmla="*/ 1 h 1034"/>
                <a:gd name="T50" fmla="*/ 4 w 1153"/>
                <a:gd name="T51" fmla="*/ 1 h 1034"/>
                <a:gd name="T52" fmla="*/ 4 w 1153"/>
                <a:gd name="T53" fmla="*/ 2 h 1034"/>
                <a:gd name="T54" fmla="*/ 4 w 1153"/>
                <a:gd name="T55" fmla="*/ 2 h 1034"/>
                <a:gd name="T56" fmla="*/ 5 w 1153"/>
                <a:gd name="T57" fmla="*/ 1 h 1034"/>
                <a:gd name="T58" fmla="*/ 6 w 1153"/>
                <a:gd name="T59" fmla="*/ 1 h 1034"/>
                <a:gd name="T60" fmla="*/ 6 w 1153"/>
                <a:gd name="T61" fmla="*/ 1 h 1034"/>
                <a:gd name="T62" fmla="*/ 6 w 1153"/>
                <a:gd name="T63" fmla="*/ 2 h 1034"/>
                <a:gd name="T64" fmla="*/ 6 w 1153"/>
                <a:gd name="T65" fmla="*/ 2 h 1034"/>
                <a:gd name="T66" fmla="*/ 7 w 1153"/>
                <a:gd name="T67" fmla="*/ 2 h 1034"/>
                <a:gd name="T68" fmla="*/ 7 w 1153"/>
                <a:gd name="T69" fmla="*/ 2 h 1034"/>
                <a:gd name="T70" fmla="*/ 7 w 1153"/>
                <a:gd name="T71" fmla="*/ 2 h 1034"/>
                <a:gd name="T72" fmla="*/ 7 w 1153"/>
                <a:gd name="T73" fmla="*/ 3 h 1034"/>
                <a:gd name="T74" fmla="*/ 7 w 1153"/>
                <a:gd name="T75" fmla="*/ 4 h 1034"/>
                <a:gd name="T76" fmla="*/ 6 w 1153"/>
                <a:gd name="T77" fmla="*/ 5 h 1034"/>
                <a:gd name="T78" fmla="*/ 5 w 1153"/>
                <a:gd name="T79" fmla="*/ 5 h 1034"/>
                <a:gd name="T80" fmla="*/ 4 w 1153"/>
                <a:gd name="T81" fmla="*/ 5 h 1034"/>
                <a:gd name="T82" fmla="*/ 3 w 1153"/>
                <a:gd name="T83" fmla="*/ 5 h 1034"/>
                <a:gd name="T84" fmla="*/ 3 w 1153"/>
                <a:gd name="T85" fmla="*/ 6 h 1034"/>
                <a:gd name="T86" fmla="*/ 2 w 1153"/>
                <a:gd name="T87" fmla="*/ 6 h 1034"/>
                <a:gd name="T88" fmla="*/ 2 w 1153"/>
                <a:gd name="T89" fmla="*/ 6 h 1034"/>
                <a:gd name="T90" fmla="*/ 1 w 1153"/>
                <a:gd name="T91" fmla="*/ 7 h 1034"/>
                <a:gd name="T92" fmla="*/ 0 w 1153"/>
                <a:gd name="T93" fmla="*/ 8 h 1034"/>
                <a:gd name="T94" fmla="*/ 0 w 1153"/>
                <a:gd name="T95" fmla="*/ 7 h 1034"/>
                <a:gd name="T96" fmla="*/ 0 w 1153"/>
                <a:gd name="T97" fmla="*/ 4 h 1034"/>
                <a:gd name="T98" fmla="*/ 0 w 1153"/>
                <a:gd name="T99" fmla="*/ 1 h 1034"/>
                <a:gd name="T100" fmla="*/ 0 w 1153"/>
                <a:gd name="T101" fmla="*/ 1 h 1034"/>
                <a:gd name="T102" fmla="*/ 0 w 1153"/>
                <a:gd name="T103" fmla="*/ 1 h 10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53"/>
                <a:gd name="T157" fmla="*/ 0 h 1034"/>
                <a:gd name="T158" fmla="*/ 1153 w 1153"/>
                <a:gd name="T159" fmla="*/ 1034 h 10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53" h="1034">
                  <a:moveTo>
                    <a:pt x="20" y="0"/>
                  </a:moveTo>
                  <a:lnTo>
                    <a:pt x="22" y="0"/>
                  </a:lnTo>
                  <a:lnTo>
                    <a:pt x="24" y="0"/>
                  </a:lnTo>
                  <a:lnTo>
                    <a:pt x="26" y="0"/>
                  </a:lnTo>
                  <a:lnTo>
                    <a:pt x="27" y="0"/>
                  </a:lnTo>
                  <a:lnTo>
                    <a:pt x="29" y="0"/>
                  </a:lnTo>
                  <a:lnTo>
                    <a:pt x="31" y="0"/>
                  </a:lnTo>
                  <a:lnTo>
                    <a:pt x="33" y="0"/>
                  </a:lnTo>
                  <a:lnTo>
                    <a:pt x="35" y="0"/>
                  </a:lnTo>
                  <a:lnTo>
                    <a:pt x="37" y="2"/>
                  </a:lnTo>
                  <a:lnTo>
                    <a:pt x="38" y="2"/>
                  </a:lnTo>
                  <a:lnTo>
                    <a:pt x="48" y="10"/>
                  </a:lnTo>
                  <a:lnTo>
                    <a:pt x="57" y="20"/>
                  </a:lnTo>
                  <a:lnTo>
                    <a:pt x="66" y="29"/>
                  </a:lnTo>
                  <a:lnTo>
                    <a:pt x="75" y="39"/>
                  </a:lnTo>
                  <a:lnTo>
                    <a:pt x="84" y="48"/>
                  </a:lnTo>
                  <a:lnTo>
                    <a:pt x="91" y="58"/>
                  </a:lnTo>
                  <a:lnTo>
                    <a:pt x="101" y="66"/>
                  </a:lnTo>
                  <a:lnTo>
                    <a:pt x="110" y="76"/>
                  </a:lnTo>
                  <a:lnTo>
                    <a:pt x="119" y="84"/>
                  </a:lnTo>
                  <a:lnTo>
                    <a:pt x="130" y="90"/>
                  </a:lnTo>
                  <a:lnTo>
                    <a:pt x="143" y="100"/>
                  </a:lnTo>
                  <a:lnTo>
                    <a:pt x="154" y="109"/>
                  </a:lnTo>
                  <a:lnTo>
                    <a:pt x="164" y="120"/>
                  </a:lnTo>
                  <a:lnTo>
                    <a:pt x="174" y="133"/>
                  </a:lnTo>
                  <a:lnTo>
                    <a:pt x="183" y="144"/>
                  </a:lnTo>
                  <a:lnTo>
                    <a:pt x="190" y="159"/>
                  </a:lnTo>
                  <a:lnTo>
                    <a:pt x="197" y="172"/>
                  </a:lnTo>
                  <a:lnTo>
                    <a:pt x="203" y="184"/>
                  </a:lnTo>
                  <a:lnTo>
                    <a:pt x="207" y="199"/>
                  </a:lnTo>
                  <a:lnTo>
                    <a:pt x="210" y="212"/>
                  </a:lnTo>
                  <a:lnTo>
                    <a:pt x="214" y="191"/>
                  </a:lnTo>
                  <a:lnTo>
                    <a:pt x="216" y="172"/>
                  </a:lnTo>
                  <a:lnTo>
                    <a:pt x="216" y="151"/>
                  </a:lnTo>
                  <a:lnTo>
                    <a:pt x="216" y="130"/>
                  </a:lnTo>
                  <a:lnTo>
                    <a:pt x="216" y="109"/>
                  </a:lnTo>
                  <a:lnTo>
                    <a:pt x="216" y="88"/>
                  </a:lnTo>
                  <a:lnTo>
                    <a:pt x="216" y="68"/>
                  </a:lnTo>
                  <a:lnTo>
                    <a:pt x="217" y="47"/>
                  </a:lnTo>
                  <a:lnTo>
                    <a:pt x="219" y="26"/>
                  </a:lnTo>
                  <a:lnTo>
                    <a:pt x="223" y="7"/>
                  </a:lnTo>
                  <a:lnTo>
                    <a:pt x="232" y="26"/>
                  </a:lnTo>
                  <a:lnTo>
                    <a:pt x="239" y="45"/>
                  </a:lnTo>
                  <a:lnTo>
                    <a:pt x="249" y="64"/>
                  </a:lnTo>
                  <a:lnTo>
                    <a:pt x="256" y="84"/>
                  </a:lnTo>
                  <a:lnTo>
                    <a:pt x="261" y="104"/>
                  </a:lnTo>
                  <a:lnTo>
                    <a:pt x="269" y="124"/>
                  </a:lnTo>
                  <a:lnTo>
                    <a:pt x="276" y="143"/>
                  </a:lnTo>
                  <a:lnTo>
                    <a:pt x="283" y="164"/>
                  </a:lnTo>
                  <a:lnTo>
                    <a:pt x="292" y="183"/>
                  </a:lnTo>
                  <a:lnTo>
                    <a:pt x="302" y="202"/>
                  </a:lnTo>
                  <a:lnTo>
                    <a:pt x="318" y="184"/>
                  </a:lnTo>
                  <a:lnTo>
                    <a:pt x="334" y="167"/>
                  </a:lnTo>
                  <a:lnTo>
                    <a:pt x="351" y="151"/>
                  </a:lnTo>
                  <a:lnTo>
                    <a:pt x="367" y="135"/>
                  </a:lnTo>
                  <a:lnTo>
                    <a:pt x="386" y="120"/>
                  </a:lnTo>
                  <a:lnTo>
                    <a:pt x="406" y="106"/>
                  </a:lnTo>
                  <a:lnTo>
                    <a:pt x="424" y="92"/>
                  </a:lnTo>
                  <a:lnTo>
                    <a:pt x="444" y="79"/>
                  </a:lnTo>
                  <a:lnTo>
                    <a:pt x="464" y="66"/>
                  </a:lnTo>
                  <a:lnTo>
                    <a:pt x="486" y="53"/>
                  </a:lnTo>
                  <a:lnTo>
                    <a:pt x="486" y="66"/>
                  </a:lnTo>
                  <a:lnTo>
                    <a:pt x="486" y="79"/>
                  </a:lnTo>
                  <a:lnTo>
                    <a:pt x="486" y="92"/>
                  </a:lnTo>
                  <a:lnTo>
                    <a:pt x="486" y="104"/>
                  </a:lnTo>
                  <a:lnTo>
                    <a:pt x="486" y="117"/>
                  </a:lnTo>
                  <a:lnTo>
                    <a:pt x="486" y="130"/>
                  </a:lnTo>
                  <a:lnTo>
                    <a:pt x="486" y="143"/>
                  </a:lnTo>
                  <a:lnTo>
                    <a:pt x="486" y="156"/>
                  </a:lnTo>
                  <a:lnTo>
                    <a:pt x="486" y="168"/>
                  </a:lnTo>
                  <a:lnTo>
                    <a:pt x="486" y="180"/>
                  </a:lnTo>
                  <a:lnTo>
                    <a:pt x="486" y="178"/>
                  </a:lnTo>
                  <a:lnTo>
                    <a:pt x="486" y="176"/>
                  </a:lnTo>
                  <a:lnTo>
                    <a:pt x="486" y="175"/>
                  </a:lnTo>
                  <a:lnTo>
                    <a:pt x="486" y="173"/>
                  </a:lnTo>
                  <a:lnTo>
                    <a:pt x="486" y="172"/>
                  </a:lnTo>
                  <a:lnTo>
                    <a:pt x="486" y="170"/>
                  </a:lnTo>
                  <a:lnTo>
                    <a:pt x="490" y="170"/>
                  </a:lnTo>
                  <a:lnTo>
                    <a:pt x="492" y="170"/>
                  </a:lnTo>
                  <a:lnTo>
                    <a:pt x="495" y="170"/>
                  </a:lnTo>
                  <a:lnTo>
                    <a:pt x="499" y="170"/>
                  </a:lnTo>
                  <a:lnTo>
                    <a:pt x="501" y="170"/>
                  </a:lnTo>
                  <a:lnTo>
                    <a:pt x="504" y="170"/>
                  </a:lnTo>
                  <a:lnTo>
                    <a:pt x="508" y="170"/>
                  </a:lnTo>
                  <a:lnTo>
                    <a:pt x="510" y="170"/>
                  </a:lnTo>
                  <a:lnTo>
                    <a:pt x="514" y="170"/>
                  </a:lnTo>
                  <a:lnTo>
                    <a:pt x="515" y="168"/>
                  </a:lnTo>
                  <a:lnTo>
                    <a:pt x="535" y="160"/>
                  </a:lnTo>
                  <a:lnTo>
                    <a:pt x="556" y="154"/>
                  </a:lnTo>
                  <a:lnTo>
                    <a:pt x="576" y="149"/>
                  </a:lnTo>
                  <a:lnTo>
                    <a:pt x="596" y="146"/>
                  </a:lnTo>
                  <a:lnTo>
                    <a:pt x="616" y="143"/>
                  </a:lnTo>
                  <a:lnTo>
                    <a:pt x="636" y="141"/>
                  </a:lnTo>
                  <a:lnTo>
                    <a:pt x="658" y="140"/>
                  </a:lnTo>
                  <a:lnTo>
                    <a:pt x="678" y="138"/>
                  </a:lnTo>
                  <a:lnTo>
                    <a:pt x="698" y="136"/>
                  </a:lnTo>
                  <a:lnTo>
                    <a:pt x="718" y="133"/>
                  </a:lnTo>
                  <a:lnTo>
                    <a:pt x="716" y="143"/>
                  </a:lnTo>
                  <a:lnTo>
                    <a:pt x="715" y="152"/>
                  </a:lnTo>
                  <a:lnTo>
                    <a:pt x="713" y="164"/>
                  </a:lnTo>
                  <a:lnTo>
                    <a:pt x="711" y="173"/>
                  </a:lnTo>
                  <a:lnTo>
                    <a:pt x="709" y="183"/>
                  </a:lnTo>
                  <a:lnTo>
                    <a:pt x="707" y="192"/>
                  </a:lnTo>
                  <a:lnTo>
                    <a:pt x="705" y="204"/>
                  </a:lnTo>
                  <a:lnTo>
                    <a:pt x="704" y="213"/>
                  </a:lnTo>
                  <a:lnTo>
                    <a:pt x="702" y="223"/>
                  </a:lnTo>
                  <a:lnTo>
                    <a:pt x="700" y="232"/>
                  </a:lnTo>
                  <a:lnTo>
                    <a:pt x="718" y="224"/>
                  </a:lnTo>
                  <a:lnTo>
                    <a:pt x="736" y="216"/>
                  </a:lnTo>
                  <a:lnTo>
                    <a:pt x="755" y="208"/>
                  </a:lnTo>
                  <a:lnTo>
                    <a:pt x="773" y="199"/>
                  </a:lnTo>
                  <a:lnTo>
                    <a:pt x="793" y="192"/>
                  </a:lnTo>
                  <a:lnTo>
                    <a:pt x="811" y="184"/>
                  </a:lnTo>
                  <a:lnTo>
                    <a:pt x="830" y="178"/>
                  </a:lnTo>
                  <a:lnTo>
                    <a:pt x="850" y="172"/>
                  </a:lnTo>
                  <a:lnTo>
                    <a:pt x="870" y="168"/>
                  </a:lnTo>
                  <a:lnTo>
                    <a:pt x="890" y="165"/>
                  </a:lnTo>
                  <a:lnTo>
                    <a:pt x="888" y="173"/>
                  </a:lnTo>
                  <a:lnTo>
                    <a:pt x="886" y="183"/>
                  </a:lnTo>
                  <a:lnTo>
                    <a:pt x="884" y="192"/>
                  </a:lnTo>
                  <a:lnTo>
                    <a:pt x="883" y="202"/>
                  </a:lnTo>
                  <a:lnTo>
                    <a:pt x="881" y="212"/>
                  </a:lnTo>
                  <a:lnTo>
                    <a:pt x="879" y="221"/>
                  </a:lnTo>
                  <a:lnTo>
                    <a:pt x="879" y="231"/>
                  </a:lnTo>
                  <a:lnTo>
                    <a:pt x="877" y="240"/>
                  </a:lnTo>
                  <a:lnTo>
                    <a:pt x="877" y="250"/>
                  </a:lnTo>
                  <a:lnTo>
                    <a:pt x="877" y="260"/>
                  </a:lnTo>
                  <a:lnTo>
                    <a:pt x="895" y="255"/>
                  </a:lnTo>
                  <a:lnTo>
                    <a:pt x="921" y="252"/>
                  </a:lnTo>
                  <a:lnTo>
                    <a:pt x="948" y="248"/>
                  </a:lnTo>
                  <a:lnTo>
                    <a:pt x="981" y="247"/>
                  </a:lnTo>
                  <a:lnTo>
                    <a:pt x="1014" y="247"/>
                  </a:lnTo>
                  <a:lnTo>
                    <a:pt x="1049" y="247"/>
                  </a:lnTo>
                  <a:lnTo>
                    <a:pt x="1082" y="247"/>
                  </a:lnTo>
                  <a:lnTo>
                    <a:pt x="1111" y="248"/>
                  </a:lnTo>
                  <a:lnTo>
                    <a:pt x="1135" y="252"/>
                  </a:lnTo>
                  <a:lnTo>
                    <a:pt x="1153" y="255"/>
                  </a:lnTo>
                  <a:lnTo>
                    <a:pt x="1135" y="266"/>
                  </a:lnTo>
                  <a:lnTo>
                    <a:pt x="1117" y="282"/>
                  </a:lnTo>
                  <a:lnTo>
                    <a:pt x="1100" y="303"/>
                  </a:lnTo>
                  <a:lnTo>
                    <a:pt x="1084" y="324"/>
                  </a:lnTo>
                  <a:lnTo>
                    <a:pt x="1069" y="348"/>
                  </a:lnTo>
                  <a:lnTo>
                    <a:pt x="1054" y="372"/>
                  </a:lnTo>
                  <a:lnTo>
                    <a:pt x="1043" y="396"/>
                  </a:lnTo>
                  <a:lnTo>
                    <a:pt x="1034" y="420"/>
                  </a:lnTo>
                  <a:lnTo>
                    <a:pt x="1027" y="442"/>
                  </a:lnTo>
                  <a:lnTo>
                    <a:pt x="1022" y="461"/>
                  </a:lnTo>
                  <a:lnTo>
                    <a:pt x="1011" y="490"/>
                  </a:lnTo>
                  <a:lnTo>
                    <a:pt x="994" y="516"/>
                  </a:lnTo>
                  <a:lnTo>
                    <a:pt x="969" y="540"/>
                  </a:lnTo>
                  <a:lnTo>
                    <a:pt x="939" y="560"/>
                  </a:lnTo>
                  <a:lnTo>
                    <a:pt x="906" y="578"/>
                  </a:lnTo>
                  <a:lnTo>
                    <a:pt x="870" y="596"/>
                  </a:lnTo>
                  <a:lnTo>
                    <a:pt x="831" y="610"/>
                  </a:lnTo>
                  <a:lnTo>
                    <a:pt x="791" y="623"/>
                  </a:lnTo>
                  <a:lnTo>
                    <a:pt x="753" y="634"/>
                  </a:lnTo>
                  <a:lnTo>
                    <a:pt x="716" y="645"/>
                  </a:lnTo>
                  <a:lnTo>
                    <a:pt x="693" y="653"/>
                  </a:lnTo>
                  <a:lnTo>
                    <a:pt x="669" y="660"/>
                  </a:lnTo>
                  <a:lnTo>
                    <a:pt x="645" y="666"/>
                  </a:lnTo>
                  <a:lnTo>
                    <a:pt x="620" y="674"/>
                  </a:lnTo>
                  <a:lnTo>
                    <a:pt x="596" y="680"/>
                  </a:lnTo>
                  <a:lnTo>
                    <a:pt x="572" y="687"/>
                  </a:lnTo>
                  <a:lnTo>
                    <a:pt x="546" y="692"/>
                  </a:lnTo>
                  <a:lnTo>
                    <a:pt x="523" y="698"/>
                  </a:lnTo>
                  <a:lnTo>
                    <a:pt x="497" y="703"/>
                  </a:lnTo>
                  <a:lnTo>
                    <a:pt x="471" y="706"/>
                  </a:lnTo>
                  <a:lnTo>
                    <a:pt x="450" y="711"/>
                  </a:lnTo>
                  <a:lnTo>
                    <a:pt x="429" y="717"/>
                  </a:lnTo>
                  <a:lnTo>
                    <a:pt x="409" y="724"/>
                  </a:lnTo>
                  <a:lnTo>
                    <a:pt x="393" y="732"/>
                  </a:lnTo>
                  <a:lnTo>
                    <a:pt x="376" y="738"/>
                  </a:lnTo>
                  <a:lnTo>
                    <a:pt x="360" y="748"/>
                  </a:lnTo>
                  <a:lnTo>
                    <a:pt x="344" y="756"/>
                  </a:lnTo>
                  <a:lnTo>
                    <a:pt x="327" y="764"/>
                  </a:lnTo>
                  <a:lnTo>
                    <a:pt x="307" y="772"/>
                  </a:lnTo>
                  <a:lnTo>
                    <a:pt x="287" y="778"/>
                  </a:lnTo>
                  <a:lnTo>
                    <a:pt x="265" y="791"/>
                  </a:lnTo>
                  <a:lnTo>
                    <a:pt x="238" y="816"/>
                  </a:lnTo>
                  <a:lnTo>
                    <a:pt x="207" y="850"/>
                  </a:lnTo>
                  <a:lnTo>
                    <a:pt x="172" y="888"/>
                  </a:lnTo>
                  <a:lnTo>
                    <a:pt x="137" y="927"/>
                  </a:lnTo>
                  <a:lnTo>
                    <a:pt x="102" y="965"/>
                  </a:lnTo>
                  <a:lnTo>
                    <a:pt x="69" y="997"/>
                  </a:lnTo>
                  <a:lnTo>
                    <a:pt x="40" y="1021"/>
                  </a:lnTo>
                  <a:lnTo>
                    <a:pt x="18" y="1034"/>
                  </a:lnTo>
                  <a:lnTo>
                    <a:pt x="2" y="1029"/>
                  </a:lnTo>
                  <a:lnTo>
                    <a:pt x="0" y="952"/>
                  </a:lnTo>
                  <a:lnTo>
                    <a:pt x="2" y="861"/>
                  </a:lnTo>
                  <a:lnTo>
                    <a:pt x="7" y="759"/>
                  </a:lnTo>
                  <a:lnTo>
                    <a:pt x="16" y="648"/>
                  </a:lnTo>
                  <a:lnTo>
                    <a:pt x="26" y="533"/>
                  </a:lnTo>
                  <a:lnTo>
                    <a:pt x="37" y="420"/>
                  </a:lnTo>
                  <a:lnTo>
                    <a:pt x="44" y="309"/>
                  </a:lnTo>
                  <a:lnTo>
                    <a:pt x="51" y="207"/>
                  </a:lnTo>
                  <a:lnTo>
                    <a:pt x="55" y="114"/>
                  </a:lnTo>
                  <a:lnTo>
                    <a:pt x="53" y="39"/>
                  </a:lnTo>
                  <a:lnTo>
                    <a:pt x="53" y="36"/>
                  </a:lnTo>
                  <a:lnTo>
                    <a:pt x="53" y="32"/>
                  </a:lnTo>
                  <a:lnTo>
                    <a:pt x="53" y="29"/>
                  </a:lnTo>
                  <a:lnTo>
                    <a:pt x="53" y="26"/>
                  </a:lnTo>
                  <a:lnTo>
                    <a:pt x="51" y="23"/>
                  </a:lnTo>
                  <a:lnTo>
                    <a:pt x="51" y="20"/>
                  </a:lnTo>
                  <a:lnTo>
                    <a:pt x="49" y="16"/>
                  </a:lnTo>
                  <a:lnTo>
                    <a:pt x="48" y="13"/>
                  </a:lnTo>
                  <a:lnTo>
                    <a:pt x="46" y="10"/>
                  </a:lnTo>
                  <a:lnTo>
                    <a:pt x="44" y="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7" name="Freeform 694">
              <a:extLst>
                <a:ext uri="{FF2B5EF4-FFF2-40B4-BE49-F238E27FC236}">
                  <a16:creationId xmlns:a16="http://schemas.microsoft.com/office/drawing/2014/main" id="{98EE8DEB-9F9F-485E-BFB5-FCBE6371B543}"/>
                </a:ext>
              </a:extLst>
            </p:cNvPr>
            <p:cNvSpPr>
              <a:spLocks/>
            </p:cNvSpPr>
            <p:nvPr/>
          </p:nvSpPr>
          <p:spPr bwMode="auto">
            <a:xfrm>
              <a:off x="893" y="3643"/>
              <a:ext cx="1510" cy="674"/>
            </a:xfrm>
            <a:custGeom>
              <a:avLst/>
              <a:gdLst>
                <a:gd name="T0" fmla="*/ 20 w 3105"/>
                <a:gd name="T1" fmla="*/ 1 h 1348"/>
                <a:gd name="T2" fmla="*/ 20 w 3105"/>
                <a:gd name="T3" fmla="*/ 1 h 1348"/>
                <a:gd name="T4" fmla="*/ 20 w 3105"/>
                <a:gd name="T5" fmla="*/ 1 h 1348"/>
                <a:gd name="T6" fmla="*/ 20 w 3105"/>
                <a:gd name="T7" fmla="*/ 1 h 1348"/>
                <a:gd name="T8" fmla="*/ 20 w 3105"/>
                <a:gd name="T9" fmla="*/ 1 h 1348"/>
                <a:gd name="T10" fmla="*/ 20 w 3105"/>
                <a:gd name="T11" fmla="*/ 1 h 1348"/>
                <a:gd name="T12" fmla="*/ 20 w 3105"/>
                <a:gd name="T13" fmla="*/ 1 h 1348"/>
                <a:gd name="T14" fmla="*/ 20 w 3105"/>
                <a:gd name="T15" fmla="*/ 1 h 1348"/>
                <a:gd name="T16" fmla="*/ 20 w 3105"/>
                <a:gd name="T17" fmla="*/ 2 h 1348"/>
                <a:gd name="T18" fmla="*/ 20 w 3105"/>
                <a:gd name="T19" fmla="*/ 2 h 1348"/>
                <a:gd name="T20" fmla="*/ 19 w 3105"/>
                <a:gd name="T21" fmla="*/ 2 h 1348"/>
                <a:gd name="T22" fmla="*/ 19 w 3105"/>
                <a:gd name="T23" fmla="*/ 2 h 1348"/>
                <a:gd name="T24" fmla="*/ 19 w 3105"/>
                <a:gd name="T25" fmla="*/ 2 h 1348"/>
                <a:gd name="T26" fmla="*/ 19 w 3105"/>
                <a:gd name="T27" fmla="*/ 2 h 1348"/>
                <a:gd name="T28" fmla="*/ 19 w 3105"/>
                <a:gd name="T29" fmla="*/ 2 h 1348"/>
                <a:gd name="T30" fmla="*/ 19 w 3105"/>
                <a:gd name="T31" fmla="*/ 2 h 1348"/>
                <a:gd name="T32" fmla="*/ 19 w 3105"/>
                <a:gd name="T33" fmla="*/ 1 h 1348"/>
                <a:gd name="T34" fmla="*/ 19 w 3105"/>
                <a:gd name="T35" fmla="*/ 1 h 1348"/>
                <a:gd name="T36" fmla="*/ 19 w 3105"/>
                <a:gd name="T37" fmla="*/ 1 h 1348"/>
                <a:gd name="T38" fmla="*/ 18 w 3105"/>
                <a:gd name="T39" fmla="*/ 1 h 1348"/>
                <a:gd name="T40" fmla="*/ 18 w 3105"/>
                <a:gd name="T41" fmla="*/ 1 h 1348"/>
                <a:gd name="T42" fmla="*/ 18 w 3105"/>
                <a:gd name="T43" fmla="*/ 1 h 1348"/>
                <a:gd name="T44" fmla="*/ 18 w 3105"/>
                <a:gd name="T45" fmla="*/ 1 h 1348"/>
                <a:gd name="T46" fmla="*/ 18 w 3105"/>
                <a:gd name="T47" fmla="*/ 1 h 1348"/>
                <a:gd name="T48" fmla="*/ 18 w 3105"/>
                <a:gd name="T49" fmla="*/ 1 h 1348"/>
                <a:gd name="T50" fmla="*/ 18 w 3105"/>
                <a:gd name="T51" fmla="*/ 1 h 1348"/>
                <a:gd name="T52" fmla="*/ 18 w 3105"/>
                <a:gd name="T53" fmla="*/ 1 h 1348"/>
                <a:gd name="T54" fmla="*/ 17 w 3105"/>
                <a:gd name="T55" fmla="*/ 1 h 1348"/>
                <a:gd name="T56" fmla="*/ 17 w 3105"/>
                <a:gd name="T57" fmla="*/ 1 h 1348"/>
                <a:gd name="T58" fmla="*/ 16 w 3105"/>
                <a:gd name="T59" fmla="*/ 1 h 1348"/>
                <a:gd name="T60" fmla="*/ 15 w 3105"/>
                <a:gd name="T61" fmla="*/ 1 h 1348"/>
                <a:gd name="T62" fmla="*/ 16 w 3105"/>
                <a:gd name="T63" fmla="*/ 1 h 1348"/>
                <a:gd name="T64" fmla="*/ 15 w 3105"/>
                <a:gd name="T65" fmla="*/ 1 h 1348"/>
                <a:gd name="T66" fmla="*/ 14 w 3105"/>
                <a:gd name="T67" fmla="*/ 0 h 1348"/>
                <a:gd name="T68" fmla="*/ 13 w 3105"/>
                <a:gd name="T69" fmla="*/ 1 h 1348"/>
                <a:gd name="T70" fmla="*/ 14 w 3105"/>
                <a:gd name="T71" fmla="*/ 1 h 1348"/>
                <a:gd name="T72" fmla="*/ 14 w 3105"/>
                <a:gd name="T73" fmla="*/ 1 h 1348"/>
                <a:gd name="T74" fmla="*/ 14 w 3105"/>
                <a:gd name="T75" fmla="*/ 1 h 1348"/>
                <a:gd name="T76" fmla="*/ 13 w 3105"/>
                <a:gd name="T77" fmla="*/ 1 h 1348"/>
                <a:gd name="T78" fmla="*/ 13 w 3105"/>
                <a:gd name="T79" fmla="*/ 1 h 1348"/>
                <a:gd name="T80" fmla="*/ 13 w 3105"/>
                <a:gd name="T81" fmla="*/ 1 h 1348"/>
                <a:gd name="T82" fmla="*/ 12 w 3105"/>
                <a:gd name="T83" fmla="*/ 2 h 1348"/>
                <a:gd name="T84" fmla="*/ 11 w 3105"/>
                <a:gd name="T85" fmla="*/ 3 h 1348"/>
                <a:gd name="T86" fmla="*/ 10 w 3105"/>
                <a:gd name="T87" fmla="*/ 3 h 1348"/>
                <a:gd name="T88" fmla="*/ 9 w 3105"/>
                <a:gd name="T89" fmla="*/ 3 h 1348"/>
                <a:gd name="T90" fmla="*/ 9 w 3105"/>
                <a:gd name="T91" fmla="*/ 4 h 1348"/>
                <a:gd name="T92" fmla="*/ 8 w 3105"/>
                <a:gd name="T93" fmla="*/ 3 h 1348"/>
                <a:gd name="T94" fmla="*/ 7 w 3105"/>
                <a:gd name="T95" fmla="*/ 3 h 1348"/>
                <a:gd name="T96" fmla="*/ 4 w 3105"/>
                <a:gd name="T97" fmla="*/ 3 h 1348"/>
                <a:gd name="T98" fmla="*/ 2 w 3105"/>
                <a:gd name="T99" fmla="*/ 3 h 1348"/>
                <a:gd name="T100" fmla="*/ 0 w 3105"/>
                <a:gd name="T101" fmla="*/ 3 h 1348"/>
                <a:gd name="T102" fmla="*/ 15 w 3105"/>
                <a:gd name="T103" fmla="*/ 11 h 13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5"/>
                <a:gd name="T157" fmla="*/ 0 h 1348"/>
                <a:gd name="T158" fmla="*/ 3105 w 3105"/>
                <a:gd name="T159" fmla="*/ 1348 h 13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5" h="1348">
                  <a:moveTo>
                    <a:pt x="2332" y="1348"/>
                  </a:moveTo>
                  <a:lnTo>
                    <a:pt x="3105" y="134"/>
                  </a:lnTo>
                  <a:lnTo>
                    <a:pt x="3103" y="132"/>
                  </a:lnTo>
                  <a:lnTo>
                    <a:pt x="3101" y="132"/>
                  </a:lnTo>
                  <a:lnTo>
                    <a:pt x="3099" y="132"/>
                  </a:lnTo>
                  <a:lnTo>
                    <a:pt x="3097" y="132"/>
                  </a:lnTo>
                  <a:lnTo>
                    <a:pt x="3096" y="132"/>
                  </a:lnTo>
                  <a:lnTo>
                    <a:pt x="3094" y="132"/>
                  </a:lnTo>
                  <a:lnTo>
                    <a:pt x="3092" y="132"/>
                  </a:lnTo>
                  <a:lnTo>
                    <a:pt x="3090" y="132"/>
                  </a:lnTo>
                  <a:lnTo>
                    <a:pt x="3088" y="134"/>
                  </a:lnTo>
                  <a:lnTo>
                    <a:pt x="3086" y="134"/>
                  </a:lnTo>
                  <a:lnTo>
                    <a:pt x="3077" y="144"/>
                  </a:lnTo>
                  <a:lnTo>
                    <a:pt x="3070" y="156"/>
                  </a:lnTo>
                  <a:lnTo>
                    <a:pt x="3068" y="169"/>
                  </a:lnTo>
                  <a:lnTo>
                    <a:pt x="3066" y="184"/>
                  </a:lnTo>
                  <a:lnTo>
                    <a:pt x="3068" y="198"/>
                  </a:lnTo>
                  <a:lnTo>
                    <a:pt x="3068" y="212"/>
                  </a:lnTo>
                  <a:lnTo>
                    <a:pt x="3068" y="222"/>
                  </a:lnTo>
                  <a:lnTo>
                    <a:pt x="3066" y="230"/>
                  </a:lnTo>
                  <a:lnTo>
                    <a:pt x="3061" y="232"/>
                  </a:lnTo>
                  <a:lnTo>
                    <a:pt x="3050" y="228"/>
                  </a:lnTo>
                  <a:lnTo>
                    <a:pt x="3044" y="227"/>
                  </a:lnTo>
                  <a:lnTo>
                    <a:pt x="3037" y="225"/>
                  </a:lnTo>
                  <a:lnTo>
                    <a:pt x="3032" y="224"/>
                  </a:lnTo>
                  <a:lnTo>
                    <a:pt x="3024" y="224"/>
                  </a:lnTo>
                  <a:lnTo>
                    <a:pt x="3017" y="222"/>
                  </a:lnTo>
                  <a:lnTo>
                    <a:pt x="3010" y="222"/>
                  </a:lnTo>
                  <a:lnTo>
                    <a:pt x="3001" y="220"/>
                  </a:lnTo>
                  <a:lnTo>
                    <a:pt x="2993" y="219"/>
                  </a:lnTo>
                  <a:lnTo>
                    <a:pt x="2988" y="217"/>
                  </a:lnTo>
                  <a:lnTo>
                    <a:pt x="2980" y="214"/>
                  </a:lnTo>
                  <a:lnTo>
                    <a:pt x="2964" y="201"/>
                  </a:lnTo>
                  <a:lnTo>
                    <a:pt x="2953" y="187"/>
                  </a:lnTo>
                  <a:lnTo>
                    <a:pt x="2946" y="171"/>
                  </a:lnTo>
                  <a:lnTo>
                    <a:pt x="2940" y="153"/>
                  </a:lnTo>
                  <a:lnTo>
                    <a:pt x="2935" y="136"/>
                  </a:lnTo>
                  <a:lnTo>
                    <a:pt x="2931" y="118"/>
                  </a:lnTo>
                  <a:lnTo>
                    <a:pt x="2924" y="102"/>
                  </a:lnTo>
                  <a:lnTo>
                    <a:pt x="2915" y="89"/>
                  </a:lnTo>
                  <a:lnTo>
                    <a:pt x="2900" y="80"/>
                  </a:lnTo>
                  <a:lnTo>
                    <a:pt x="2880" y="73"/>
                  </a:lnTo>
                  <a:lnTo>
                    <a:pt x="2874" y="73"/>
                  </a:lnTo>
                  <a:lnTo>
                    <a:pt x="2867" y="73"/>
                  </a:lnTo>
                  <a:lnTo>
                    <a:pt x="2860" y="73"/>
                  </a:lnTo>
                  <a:lnTo>
                    <a:pt x="2853" y="73"/>
                  </a:lnTo>
                  <a:lnTo>
                    <a:pt x="2845" y="73"/>
                  </a:lnTo>
                  <a:lnTo>
                    <a:pt x="2838" y="73"/>
                  </a:lnTo>
                  <a:lnTo>
                    <a:pt x="2831" y="75"/>
                  </a:lnTo>
                  <a:lnTo>
                    <a:pt x="2823" y="76"/>
                  </a:lnTo>
                  <a:lnTo>
                    <a:pt x="2816" y="78"/>
                  </a:lnTo>
                  <a:lnTo>
                    <a:pt x="2809" y="80"/>
                  </a:lnTo>
                  <a:lnTo>
                    <a:pt x="2768" y="89"/>
                  </a:lnTo>
                  <a:lnTo>
                    <a:pt x="2723" y="99"/>
                  </a:lnTo>
                  <a:lnTo>
                    <a:pt x="2673" y="110"/>
                  </a:lnTo>
                  <a:lnTo>
                    <a:pt x="2622" y="120"/>
                  </a:lnTo>
                  <a:lnTo>
                    <a:pt x="2571" y="129"/>
                  </a:lnTo>
                  <a:lnTo>
                    <a:pt x="2518" y="137"/>
                  </a:lnTo>
                  <a:lnTo>
                    <a:pt x="2469" y="145"/>
                  </a:lnTo>
                  <a:lnTo>
                    <a:pt x="2421" y="150"/>
                  </a:lnTo>
                  <a:lnTo>
                    <a:pt x="2379" y="155"/>
                  </a:lnTo>
                  <a:lnTo>
                    <a:pt x="2341" y="158"/>
                  </a:lnTo>
                  <a:lnTo>
                    <a:pt x="2449" y="142"/>
                  </a:lnTo>
                  <a:lnTo>
                    <a:pt x="2465" y="115"/>
                  </a:lnTo>
                  <a:lnTo>
                    <a:pt x="2416" y="80"/>
                  </a:lnTo>
                  <a:lnTo>
                    <a:pt x="2323" y="46"/>
                  </a:lnTo>
                  <a:lnTo>
                    <a:pt x="2211" y="17"/>
                  </a:lnTo>
                  <a:lnTo>
                    <a:pt x="2103" y="0"/>
                  </a:lnTo>
                  <a:lnTo>
                    <a:pt x="2023" y="1"/>
                  </a:lnTo>
                  <a:lnTo>
                    <a:pt x="1992" y="25"/>
                  </a:lnTo>
                  <a:lnTo>
                    <a:pt x="2036" y="78"/>
                  </a:lnTo>
                  <a:lnTo>
                    <a:pt x="2178" y="168"/>
                  </a:lnTo>
                  <a:lnTo>
                    <a:pt x="2160" y="158"/>
                  </a:lnTo>
                  <a:lnTo>
                    <a:pt x="2140" y="148"/>
                  </a:lnTo>
                  <a:lnTo>
                    <a:pt x="2116" y="137"/>
                  </a:lnTo>
                  <a:lnTo>
                    <a:pt x="2092" y="128"/>
                  </a:lnTo>
                  <a:lnTo>
                    <a:pt x="2069" y="118"/>
                  </a:lnTo>
                  <a:lnTo>
                    <a:pt x="2045" y="112"/>
                  </a:lnTo>
                  <a:lnTo>
                    <a:pt x="2023" y="108"/>
                  </a:lnTo>
                  <a:lnTo>
                    <a:pt x="2005" y="108"/>
                  </a:lnTo>
                  <a:lnTo>
                    <a:pt x="1992" y="113"/>
                  </a:lnTo>
                  <a:lnTo>
                    <a:pt x="1984" y="123"/>
                  </a:lnTo>
                  <a:lnTo>
                    <a:pt x="1939" y="203"/>
                  </a:lnTo>
                  <a:lnTo>
                    <a:pt x="1875" y="252"/>
                  </a:lnTo>
                  <a:lnTo>
                    <a:pt x="1798" y="280"/>
                  </a:lnTo>
                  <a:lnTo>
                    <a:pt x="1714" y="292"/>
                  </a:lnTo>
                  <a:lnTo>
                    <a:pt x="1628" y="299"/>
                  </a:lnTo>
                  <a:lnTo>
                    <a:pt x="1546" y="304"/>
                  </a:lnTo>
                  <a:lnTo>
                    <a:pt x="1473" y="316"/>
                  </a:lnTo>
                  <a:lnTo>
                    <a:pt x="1416" y="345"/>
                  </a:lnTo>
                  <a:lnTo>
                    <a:pt x="1378" y="396"/>
                  </a:lnTo>
                  <a:lnTo>
                    <a:pt x="1367" y="478"/>
                  </a:lnTo>
                  <a:lnTo>
                    <a:pt x="1341" y="443"/>
                  </a:lnTo>
                  <a:lnTo>
                    <a:pt x="1270" y="414"/>
                  </a:lnTo>
                  <a:lnTo>
                    <a:pt x="1162" y="393"/>
                  </a:lnTo>
                  <a:lnTo>
                    <a:pt x="1025" y="379"/>
                  </a:lnTo>
                  <a:lnTo>
                    <a:pt x="866" y="369"/>
                  </a:lnTo>
                  <a:lnTo>
                    <a:pt x="693" y="368"/>
                  </a:lnTo>
                  <a:lnTo>
                    <a:pt x="512" y="372"/>
                  </a:lnTo>
                  <a:lnTo>
                    <a:pt x="331" y="382"/>
                  </a:lnTo>
                  <a:lnTo>
                    <a:pt x="157" y="398"/>
                  </a:lnTo>
                  <a:lnTo>
                    <a:pt x="0" y="419"/>
                  </a:lnTo>
                  <a:lnTo>
                    <a:pt x="0" y="1348"/>
                  </a:lnTo>
                  <a:lnTo>
                    <a:pt x="2332" y="1348"/>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8" name="Freeform 695">
              <a:extLst>
                <a:ext uri="{FF2B5EF4-FFF2-40B4-BE49-F238E27FC236}">
                  <a16:creationId xmlns:a16="http://schemas.microsoft.com/office/drawing/2014/main" id="{5E7CF39C-675A-4ABE-9883-6A2DE72AC042}"/>
                </a:ext>
              </a:extLst>
            </p:cNvPr>
            <p:cNvSpPr>
              <a:spLocks/>
            </p:cNvSpPr>
            <p:nvPr/>
          </p:nvSpPr>
          <p:spPr bwMode="auto">
            <a:xfrm>
              <a:off x="893" y="3643"/>
              <a:ext cx="1510" cy="674"/>
            </a:xfrm>
            <a:custGeom>
              <a:avLst/>
              <a:gdLst>
                <a:gd name="T0" fmla="*/ 20 w 3105"/>
                <a:gd name="T1" fmla="*/ 1 h 1348"/>
                <a:gd name="T2" fmla="*/ 20 w 3105"/>
                <a:gd name="T3" fmla="*/ 1 h 1348"/>
                <a:gd name="T4" fmla="*/ 20 w 3105"/>
                <a:gd name="T5" fmla="*/ 1 h 1348"/>
                <a:gd name="T6" fmla="*/ 20 w 3105"/>
                <a:gd name="T7" fmla="*/ 1 h 1348"/>
                <a:gd name="T8" fmla="*/ 20 w 3105"/>
                <a:gd name="T9" fmla="*/ 1 h 1348"/>
                <a:gd name="T10" fmla="*/ 20 w 3105"/>
                <a:gd name="T11" fmla="*/ 1 h 1348"/>
                <a:gd name="T12" fmla="*/ 20 w 3105"/>
                <a:gd name="T13" fmla="*/ 1 h 1348"/>
                <a:gd name="T14" fmla="*/ 20 w 3105"/>
                <a:gd name="T15" fmla="*/ 1 h 1348"/>
                <a:gd name="T16" fmla="*/ 20 w 3105"/>
                <a:gd name="T17" fmla="*/ 2 h 1348"/>
                <a:gd name="T18" fmla="*/ 20 w 3105"/>
                <a:gd name="T19" fmla="*/ 2 h 1348"/>
                <a:gd name="T20" fmla="*/ 19 w 3105"/>
                <a:gd name="T21" fmla="*/ 2 h 1348"/>
                <a:gd name="T22" fmla="*/ 19 w 3105"/>
                <a:gd name="T23" fmla="*/ 2 h 1348"/>
                <a:gd name="T24" fmla="*/ 19 w 3105"/>
                <a:gd name="T25" fmla="*/ 2 h 1348"/>
                <a:gd name="T26" fmla="*/ 19 w 3105"/>
                <a:gd name="T27" fmla="*/ 2 h 1348"/>
                <a:gd name="T28" fmla="*/ 19 w 3105"/>
                <a:gd name="T29" fmla="*/ 2 h 1348"/>
                <a:gd name="T30" fmla="*/ 19 w 3105"/>
                <a:gd name="T31" fmla="*/ 2 h 1348"/>
                <a:gd name="T32" fmla="*/ 19 w 3105"/>
                <a:gd name="T33" fmla="*/ 1 h 1348"/>
                <a:gd name="T34" fmla="*/ 19 w 3105"/>
                <a:gd name="T35" fmla="*/ 1 h 1348"/>
                <a:gd name="T36" fmla="*/ 19 w 3105"/>
                <a:gd name="T37" fmla="*/ 1 h 1348"/>
                <a:gd name="T38" fmla="*/ 18 w 3105"/>
                <a:gd name="T39" fmla="*/ 1 h 1348"/>
                <a:gd name="T40" fmla="*/ 18 w 3105"/>
                <a:gd name="T41" fmla="*/ 1 h 1348"/>
                <a:gd name="T42" fmla="*/ 18 w 3105"/>
                <a:gd name="T43" fmla="*/ 1 h 1348"/>
                <a:gd name="T44" fmla="*/ 18 w 3105"/>
                <a:gd name="T45" fmla="*/ 1 h 1348"/>
                <a:gd name="T46" fmla="*/ 18 w 3105"/>
                <a:gd name="T47" fmla="*/ 1 h 1348"/>
                <a:gd name="T48" fmla="*/ 18 w 3105"/>
                <a:gd name="T49" fmla="*/ 1 h 1348"/>
                <a:gd name="T50" fmla="*/ 18 w 3105"/>
                <a:gd name="T51" fmla="*/ 1 h 1348"/>
                <a:gd name="T52" fmla="*/ 18 w 3105"/>
                <a:gd name="T53" fmla="*/ 1 h 1348"/>
                <a:gd name="T54" fmla="*/ 17 w 3105"/>
                <a:gd name="T55" fmla="*/ 1 h 1348"/>
                <a:gd name="T56" fmla="*/ 17 w 3105"/>
                <a:gd name="T57" fmla="*/ 1 h 1348"/>
                <a:gd name="T58" fmla="*/ 16 w 3105"/>
                <a:gd name="T59" fmla="*/ 1 h 1348"/>
                <a:gd name="T60" fmla="*/ 15 w 3105"/>
                <a:gd name="T61" fmla="*/ 1 h 1348"/>
                <a:gd name="T62" fmla="*/ 16 w 3105"/>
                <a:gd name="T63" fmla="*/ 1 h 1348"/>
                <a:gd name="T64" fmla="*/ 15 w 3105"/>
                <a:gd name="T65" fmla="*/ 1 h 1348"/>
                <a:gd name="T66" fmla="*/ 14 w 3105"/>
                <a:gd name="T67" fmla="*/ 0 h 1348"/>
                <a:gd name="T68" fmla="*/ 13 w 3105"/>
                <a:gd name="T69" fmla="*/ 1 h 1348"/>
                <a:gd name="T70" fmla="*/ 14 w 3105"/>
                <a:gd name="T71" fmla="*/ 1 h 1348"/>
                <a:gd name="T72" fmla="*/ 14 w 3105"/>
                <a:gd name="T73" fmla="*/ 1 h 1348"/>
                <a:gd name="T74" fmla="*/ 14 w 3105"/>
                <a:gd name="T75" fmla="*/ 1 h 1348"/>
                <a:gd name="T76" fmla="*/ 13 w 3105"/>
                <a:gd name="T77" fmla="*/ 1 h 1348"/>
                <a:gd name="T78" fmla="*/ 13 w 3105"/>
                <a:gd name="T79" fmla="*/ 1 h 1348"/>
                <a:gd name="T80" fmla="*/ 13 w 3105"/>
                <a:gd name="T81" fmla="*/ 1 h 1348"/>
                <a:gd name="T82" fmla="*/ 12 w 3105"/>
                <a:gd name="T83" fmla="*/ 2 h 1348"/>
                <a:gd name="T84" fmla="*/ 11 w 3105"/>
                <a:gd name="T85" fmla="*/ 3 h 1348"/>
                <a:gd name="T86" fmla="*/ 10 w 3105"/>
                <a:gd name="T87" fmla="*/ 3 h 1348"/>
                <a:gd name="T88" fmla="*/ 9 w 3105"/>
                <a:gd name="T89" fmla="*/ 3 h 1348"/>
                <a:gd name="T90" fmla="*/ 9 w 3105"/>
                <a:gd name="T91" fmla="*/ 4 h 1348"/>
                <a:gd name="T92" fmla="*/ 8 w 3105"/>
                <a:gd name="T93" fmla="*/ 3 h 1348"/>
                <a:gd name="T94" fmla="*/ 7 w 3105"/>
                <a:gd name="T95" fmla="*/ 3 h 1348"/>
                <a:gd name="T96" fmla="*/ 4 w 3105"/>
                <a:gd name="T97" fmla="*/ 3 h 1348"/>
                <a:gd name="T98" fmla="*/ 2 w 3105"/>
                <a:gd name="T99" fmla="*/ 3 h 1348"/>
                <a:gd name="T100" fmla="*/ 0 w 3105"/>
                <a:gd name="T101" fmla="*/ 3 h 1348"/>
                <a:gd name="T102" fmla="*/ 15 w 3105"/>
                <a:gd name="T103" fmla="*/ 11 h 13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5"/>
                <a:gd name="T157" fmla="*/ 0 h 1348"/>
                <a:gd name="T158" fmla="*/ 3105 w 3105"/>
                <a:gd name="T159" fmla="*/ 1348 h 13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5" h="1348">
                  <a:moveTo>
                    <a:pt x="2332" y="1348"/>
                  </a:moveTo>
                  <a:lnTo>
                    <a:pt x="3105" y="134"/>
                  </a:lnTo>
                  <a:lnTo>
                    <a:pt x="3103" y="132"/>
                  </a:lnTo>
                  <a:lnTo>
                    <a:pt x="3101" y="132"/>
                  </a:lnTo>
                  <a:lnTo>
                    <a:pt x="3099" y="132"/>
                  </a:lnTo>
                  <a:lnTo>
                    <a:pt x="3097" y="132"/>
                  </a:lnTo>
                  <a:lnTo>
                    <a:pt x="3096" y="132"/>
                  </a:lnTo>
                  <a:lnTo>
                    <a:pt x="3094" y="132"/>
                  </a:lnTo>
                  <a:lnTo>
                    <a:pt x="3092" y="132"/>
                  </a:lnTo>
                  <a:lnTo>
                    <a:pt x="3090" y="132"/>
                  </a:lnTo>
                  <a:lnTo>
                    <a:pt x="3088" y="134"/>
                  </a:lnTo>
                  <a:lnTo>
                    <a:pt x="3086" y="134"/>
                  </a:lnTo>
                  <a:lnTo>
                    <a:pt x="3077" y="144"/>
                  </a:lnTo>
                  <a:lnTo>
                    <a:pt x="3070" y="156"/>
                  </a:lnTo>
                  <a:lnTo>
                    <a:pt x="3068" y="169"/>
                  </a:lnTo>
                  <a:lnTo>
                    <a:pt x="3066" y="184"/>
                  </a:lnTo>
                  <a:lnTo>
                    <a:pt x="3068" y="198"/>
                  </a:lnTo>
                  <a:lnTo>
                    <a:pt x="3068" y="212"/>
                  </a:lnTo>
                  <a:lnTo>
                    <a:pt x="3068" y="222"/>
                  </a:lnTo>
                  <a:lnTo>
                    <a:pt x="3066" y="230"/>
                  </a:lnTo>
                  <a:lnTo>
                    <a:pt x="3061" y="232"/>
                  </a:lnTo>
                  <a:lnTo>
                    <a:pt x="3050" y="228"/>
                  </a:lnTo>
                  <a:lnTo>
                    <a:pt x="3044" y="227"/>
                  </a:lnTo>
                  <a:lnTo>
                    <a:pt x="3037" y="225"/>
                  </a:lnTo>
                  <a:lnTo>
                    <a:pt x="3032" y="224"/>
                  </a:lnTo>
                  <a:lnTo>
                    <a:pt x="3024" y="224"/>
                  </a:lnTo>
                  <a:lnTo>
                    <a:pt x="3017" y="222"/>
                  </a:lnTo>
                  <a:lnTo>
                    <a:pt x="3010" y="222"/>
                  </a:lnTo>
                  <a:lnTo>
                    <a:pt x="3001" y="220"/>
                  </a:lnTo>
                  <a:lnTo>
                    <a:pt x="2993" y="219"/>
                  </a:lnTo>
                  <a:lnTo>
                    <a:pt x="2988" y="217"/>
                  </a:lnTo>
                  <a:lnTo>
                    <a:pt x="2980" y="214"/>
                  </a:lnTo>
                  <a:lnTo>
                    <a:pt x="2964" y="201"/>
                  </a:lnTo>
                  <a:lnTo>
                    <a:pt x="2953" y="187"/>
                  </a:lnTo>
                  <a:lnTo>
                    <a:pt x="2946" y="171"/>
                  </a:lnTo>
                  <a:lnTo>
                    <a:pt x="2940" y="153"/>
                  </a:lnTo>
                  <a:lnTo>
                    <a:pt x="2935" y="136"/>
                  </a:lnTo>
                  <a:lnTo>
                    <a:pt x="2931" y="118"/>
                  </a:lnTo>
                  <a:lnTo>
                    <a:pt x="2924" y="102"/>
                  </a:lnTo>
                  <a:lnTo>
                    <a:pt x="2915" y="89"/>
                  </a:lnTo>
                  <a:lnTo>
                    <a:pt x="2900" y="80"/>
                  </a:lnTo>
                  <a:lnTo>
                    <a:pt x="2880" y="73"/>
                  </a:lnTo>
                  <a:lnTo>
                    <a:pt x="2874" y="73"/>
                  </a:lnTo>
                  <a:lnTo>
                    <a:pt x="2867" y="73"/>
                  </a:lnTo>
                  <a:lnTo>
                    <a:pt x="2860" y="73"/>
                  </a:lnTo>
                  <a:lnTo>
                    <a:pt x="2853" y="73"/>
                  </a:lnTo>
                  <a:lnTo>
                    <a:pt x="2845" y="73"/>
                  </a:lnTo>
                  <a:lnTo>
                    <a:pt x="2838" y="73"/>
                  </a:lnTo>
                  <a:lnTo>
                    <a:pt x="2831" y="75"/>
                  </a:lnTo>
                  <a:lnTo>
                    <a:pt x="2823" y="76"/>
                  </a:lnTo>
                  <a:lnTo>
                    <a:pt x="2816" y="78"/>
                  </a:lnTo>
                  <a:lnTo>
                    <a:pt x="2809" y="80"/>
                  </a:lnTo>
                  <a:lnTo>
                    <a:pt x="2768" y="89"/>
                  </a:lnTo>
                  <a:lnTo>
                    <a:pt x="2723" y="99"/>
                  </a:lnTo>
                  <a:lnTo>
                    <a:pt x="2673" y="110"/>
                  </a:lnTo>
                  <a:lnTo>
                    <a:pt x="2622" y="120"/>
                  </a:lnTo>
                  <a:lnTo>
                    <a:pt x="2571" y="129"/>
                  </a:lnTo>
                  <a:lnTo>
                    <a:pt x="2518" y="137"/>
                  </a:lnTo>
                  <a:lnTo>
                    <a:pt x="2469" y="145"/>
                  </a:lnTo>
                  <a:lnTo>
                    <a:pt x="2421" y="150"/>
                  </a:lnTo>
                  <a:lnTo>
                    <a:pt x="2379" y="155"/>
                  </a:lnTo>
                  <a:lnTo>
                    <a:pt x="2341" y="158"/>
                  </a:lnTo>
                  <a:lnTo>
                    <a:pt x="2449" y="142"/>
                  </a:lnTo>
                  <a:lnTo>
                    <a:pt x="2465" y="115"/>
                  </a:lnTo>
                  <a:lnTo>
                    <a:pt x="2416" y="80"/>
                  </a:lnTo>
                  <a:lnTo>
                    <a:pt x="2323" y="46"/>
                  </a:lnTo>
                  <a:lnTo>
                    <a:pt x="2211" y="17"/>
                  </a:lnTo>
                  <a:lnTo>
                    <a:pt x="2103" y="0"/>
                  </a:lnTo>
                  <a:lnTo>
                    <a:pt x="2023" y="1"/>
                  </a:lnTo>
                  <a:lnTo>
                    <a:pt x="1992" y="25"/>
                  </a:lnTo>
                  <a:lnTo>
                    <a:pt x="2036" y="78"/>
                  </a:lnTo>
                  <a:lnTo>
                    <a:pt x="2178" y="168"/>
                  </a:lnTo>
                  <a:lnTo>
                    <a:pt x="2160" y="158"/>
                  </a:lnTo>
                  <a:lnTo>
                    <a:pt x="2140" y="148"/>
                  </a:lnTo>
                  <a:lnTo>
                    <a:pt x="2116" y="137"/>
                  </a:lnTo>
                  <a:lnTo>
                    <a:pt x="2092" y="128"/>
                  </a:lnTo>
                  <a:lnTo>
                    <a:pt x="2069" y="118"/>
                  </a:lnTo>
                  <a:lnTo>
                    <a:pt x="2045" y="112"/>
                  </a:lnTo>
                  <a:lnTo>
                    <a:pt x="2023" y="108"/>
                  </a:lnTo>
                  <a:lnTo>
                    <a:pt x="2005" y="108"/>
                  </a:lnTo>
                  <a:lnTo>
                    <a:pt x="1992" y="113"/>
                  </a:lnTo>
                  <a:lnTo>
                    <a:pt x="1984" y="123"/>
                  </a:lnTo>
                  <a:lnTo>
                    <a:pt x="1939" y="203"/>
                  </a:lnTo>
                  <a:lnTo>
                    <a:pt x="1875" y="252"/>
                  </a:lnTo>
                  <a:lnTo>
                    <a:pt x="1798" y="280"/>
                  </a:lnTo>
                  <a:lnTo>
                    <a:pt x="1714" y="292"/>
                  </a:lnTo>
                  <a:lnTo>
                    <a:pt x="1628" y="299"/>
                  </a:lnTo>
                  <a:lnTo>
                    <a:pt x="1546" y="304"/>
                  </a:lnTo>
                  <a:lnTo>
                    <a:pt x="1473" y="316"/>
                  </a:lnTo>
                  <a:lnTo>
                    <a:pt x="1416" y="345"/>
                  </a:lnTo>
                  <a:lnTo>
                    <a:pt x="1378" y="396"/>
                  </a:lnTo>
                  <a:lnTo>
                    <a:pt x="1367" y="478"/>
                  </a:lnTo>
                  <a:lnTo>
                    <a:pt x="1341" y="443"/>
                  </a:lnTo>
                  <a:lnTo>
                    <a:pt x="1270" y="414"/>
                  </a:lnTo>
                  <a:lnTo>
                    <a:pt x="1162" y="393"/>
                  </a:lnTo>
                  <a:lnTo>
                    <a:pt x="1025" y="379"/>
                  </a:lnTo>
                  <a:lnTo>
                    <a:pt x="866" y="369"/>
                  </a:lnTo>
                  <a:lnTo>
                    <a:pt x="693" y="368"/>
                  </a:lnTo>
                  <a:lnTo>
                    <a:pt x="512" y="372"/>
                  </a:lnTo>
                  <a:lnTo>
                    <a:pt x="331" y="382"/>
                  </a:lnTo>
                  <a:lnTo>
                    <a:pt x="157" y="398"/>
                  </a:lnTo>
                  <a:lnTo>
                    <a:pt x="0" y="419"/>
                  </a:lnTo>
                  <a:lnTo>
                    <a:pt x="0" y="1348"/>
                  </a:lnTo>
                  <a:lnTo>
                    <a:pt x="2332" y="134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39" name="Freeform 696">
              <a:extLst>
                <a:ext uri="{FF2B5EF4-FFF2-40B4-BE49-F238E27FC236}">
                  <a16:creationId xmlns:a16="http://schemas.microsoft.com/office/drawing/2014/main" id="{642ED642-895D-4B56-984F-76BCF2A4F843}"/>
                </a:ext>
              </a:extLst>
            </p:cNvPr>
            <p:cNvSpPr>
              <a:spLocks/>
            </p:cNvSpPr>
            <p:nvPr/>
          </p:nvSpPr>
          <p:spPr bwMode="auto">
            <a:xfrm>
              <a:off x="1840" y="3467"/>
              <a:ext cx="459" cy="164"/>
            </a:xfrm>
            <a:custGeom>
              <a:avLst/>
              <a:gdLst>
                <a:gd name="T0" fmla="*/ 0 w 945"/>
                <a:gd name="T1" fmla="*/ 3 h 328"/>
                <a:gd name="T2" fmla="*/ 0 w 945"/>
                <a:gd name="T3" fmla="*/ 3 h 328"/>
                <a:gd name="T4" fmla="*/ 0 w 945"/>
                <a:gd name="T5" fmla="*/ 2 h 328"/>
                <a:gd name="T6" fmla="*/ 0 w 945"/>
                <a:gd name="T7" fmla="*/ 2 h 328"/>
                <a:gd name="T8" fmla="*/ 0 w 945"/>
                <a:gd name="T9" fmla="*/ 1 h 328"/>
                <a:gd name="T10" fmla="*/ 1 w 945"/>
                <a:gd name="T11" fmla="*/ 1 h 328"/>
                <a:gd name="T12" fmla="*/ 1 w 945"/>
                <a:gd name="T13" fmla="*/ 1 h 328"/>
                <a:gd name="T14" fmla="*/ 1 w 945"/>
                <a:gd name="T15" fmla="*/ 1 h 328"/>
                <a:gd name="T16" fmla="*/ 2 w 945"/>
                <a:gd name="T17" fmla="*/ 1 h 328"/>
                <a:gd name="T18" fmla="*/ 2 w 945"/>
                <a:gd name="T19" fmla="*/ 1 h 328"/>
                <a:gd name="T20" fmla="*/ 2 w 945"/>
                <a:gd name="T21" fmla="*/ 1 h 328"/>
                <a:gd name="T22" fmla="*/ 1 w 945"/>
                <a:gd name="T23" fmla="*/ 1 h 328"/>
                <a:gd name="T24" fmla="*/ 1 w 945"/>
                <a:gd name="T25" fmla="*/ 1 h 328"/>
                <a:gd name="T26" fmla="*/ 2 w 945"/>
                <a:gd name="T27" fmla="*/ 1 h 328"/>
                <a:gd name="T28" fmla="*/ 3 w 945"/>
                <a:gd name="T29" fmla="*/ 1 h 328"/>
                <a:gd name="T30" fmla="*/ 3 w 945"/>
                <a:gd name="T31" fmla="*/ 1 h 328"/>
                <a:gd name="T32" fmla="*/ 3 w 945"/>
                <a:gd name="T33" fmla="*/ 1 h 328"/>
                <a:gd name="T34" fmla="*/ 3 w 945"/>
                <a:gd name="T35" fmla="*/ 1 h 328"/>
                <a:gd name="T36" fmla="*/ 3 w 945"/>
                <a:gd name="T37" fmla="*/ 1 h 328"/>
                <a:gd name="T38" fmla="*/ 3 w 945"/>
                <a:gd name="T39" fmla="*/ 1 h 328"/>
                <a:gd name="T40" fmla="*/ 3 w 945"/>
                <a:gd name="T41" fmla="*/ 1 h 328"/>
                <a:gd name="T42" fmla="*/ 3 w 945"/>
                <a:gd name="T43" fmla="*/ 1 h 328"/>
                <a:gd name="T44" fmla="*/ 3 w 945"/>
                <a:gd name="T45" fmla="*/ 1 h 328"/>
                <a:gd name="T46" fmla="*/ 2 w 945"/>
                <a:gd name="T47" fmla="*/ 1 h 328"/>
                <a:gd name="T48" fmla="*/ 2 w 945"/>
                <a:gd name="T49" fmla="*/ 1 h 328"/>
                <a:gd name="T50" fmla="*/ 2 w 945"/>
                <a:gd name="T51" fmla="*/ 1 h 328"/>
                <a:gd name="T52" fmla="*/ 2 w 945"/>
                <a:gd name="T53" fmla="*/ 1 h 328"/>
                <a:gd name="T54" fmla="*/ 3 w 945"/>
                <a:gd name="T55" fmla="*/ 1 h 328"/>
                <a:gd name="T56" fmla="*/ 3 w 945"/>
                <a:gd name="T57" fmla="*/ 1 h 328"/>
                <a:gd name="T58" fmla="*/ 4 w 945"/>
                <a:gd name="T59" fmla="*/ 1 h 328"/>
                <a:gd name="T60" fmla="*/ 4 w 945"/>
                <a:gd name="T61" fmla="*/ 1 h 328"/>
                <a:gd name="T62" fmla="*/ 4 w 945"/>
                <a:gd name="T63" fmla="*/ 1 h 328"/>
                <a:gd name="T64" fmla="*/ 4 w 945"/>
                <a:gd name="T65" fmla="*/ 1 h 328"/>
                <a:gd name="T66" fmla="*/ 5 w 945"/>
                <a:gd name="T67" fmla="*/ 1 h 328"/>
                <a:gd name="T68" fmla="*/ 5 w 945"/>
                <a:gd name="T69" fmla="*/ 1 h 328"/>
                <a:gd name="T70" fmla="*/ 5 w 945"/>
                <a:gd name="T71" fmla="*/ 1 h 328"/>
                <a:gd name="T72" fmla="*/ 5 w 945"/>
                <a:gd name="T73" fmla="*/ 1 h 328"/>
                <a:gd name="T74" fmla="*/ 5 w 945"/>
                <a:gd name="T75" fmla="*/ 1 h 328"/>
                <a:gd name="T76" fmla="*/ 5 w 945"/>
                <a:gd name="T77" fmla="*/ 1 h 328"/>
                <a:gd name="T78" fmla="*/ 5 w 945"/>
                <a:gd name="T79" fmla="*/ 1 h 328"/>
                <a:gd name="T80" fmla="*/ 5 w 945"/>
                <a:gd name="T81" fmla="*/ 1 h 328"/>
                <a:gd name="T82" fmla="*/ 6 w 945"/>
                <a:gd name="T83" fmla="*/ 1 h 328"/>
                <a:gd name="T84" fmla="*/ 6 w 945"/>
                <a:gd name="T85" fmla="*/ 1 h 328"/>
                <a:gd name="T86" fmla="*/ 6 w 945"/>
                <a:gd name="T87" fmla="*/ 1 h 328"/>
                <a:gd name="T88" fmla="*/ 5 w 945"/>
                <a:gd name="T89" fmla="*/ 1 h 328"/>
                <a:gd name="T90" fmla="*/ 4 w 945"/>
                <a:gd name="T91" fmla="*/ 2 h 328"/>
                <a:gd name="T92" fmla="*/ 3 w 945"/>
                <a:gd name="T93" fmla="*/ 2 h 328"/>
                <a:gd name="T94" fmla="*/ 2 w 945"/>
                <a:gd name="T95" fmla="*/ 2 h 328"/>
                <a:gd name="T96" fmla="*/ 2 w 945"/>
                <a:gd name="T97" fmla="*/ 2 h 328"/>
                <a:gd name="T98" fmla="*/ 1 w 945"/>
                <a:gd name="T99" fmla="*/ 3 h 328"/>
                <a:gd name="T100" fmla="*/ 1 w 945"/>
                <a:gd name="T101" fmla="*/ 3 h 328"/>
                <a:gd name="T102" fmla="*/ 1 w 945"/>
                <a:gd name="T103" fmla="*/ 3 h 328"/>
                <a:gd name="T104" fmla="*/ 1 w 945"/>
                <a:gd name="T105" fmla="*/ 3 h 328"/>
                <a:gd name="T106" fmla="*/ 0 w 945"/>
                <a:gd name="T107" fmla="*/ 3 h 328"/>
                <a:gd name="T108" fmla="*/ 0 w 945"/>
                <a:gd name="T109" fmla="*/ 3 h 328"/>
                <a:gd name="T110" fmla="*/ 0 w 945"/>
                <a:gd name="T111" fmla="*/ 3 h 328"/>
                <a:gd name="T112" fmla="*/ 0 w 945"/>
                <a:gd name="T113" fmla="*/ 3 h 328"/>
                <a:gd name="T114" fmla="*/ 0 w 945"/>
                <a:gd name="T115" fmla="*/ 3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328"/>
                <a:gd name="T176" fmla="*/ 945 w 94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328">
                  <a:moveTo>
                    <a:pt x="0" y="326"/>
                  </a:moveTo>
                  <a:lnTo>
                    <a:pt x="2" y="318"/>
                  </a:lnTo>
                  <a:lnTo>
                    <a:pt x="4" y="310"/>
                  </a:lnTo>
                  <a:lnTo>
                    <a:pt x="6" y="302"/>
                  </a:lnTo>
                  <a:lnTo>
                    <a:pt x="9" y="294"/>
                  </a:lnTo>
                  <a:lnTo>
                    <a:pt x="13" y="286"/>
                  </a:lnTo>
                  <a:lnTo>
                    <a:pt x="17" y="280"/>
                  </a:lnTo>
                  <a:lnTo>
                    <a:pt x="20" y="272"/>
                  </a:lnTo>
                  <a:lnTo>
                    <a:pt x="26" y="264"/>
                  </a:lnTo>
                  <a:lnTo>
                    <a:pt x="29" y="257"/>
                  </a:lnTo>
                  <a:lnTo>
                    <a:pt x="35" y="249"/>
                  </a:lnTo>
                  <a:lnTo>
                    <a:pt x="42" y="238"/>
                  </a:lnTo>
                  <a:lnTo>
                    <a:pt x="49" y="228"/>
                  </a:lnTo>
                  <a:lnTo>
                    <a:pt x="59" y="217"/>
                  </a:lnTo>
                  <a:lnTo>
                    <a:pt x="66" y="208"/>
                  </a:lnTo>
                  <a:lnTo>
                    <a:pt x="75" y="198"/>
                  </a:lnTo>
                  <a:lnTo>
                    <a:pt x="86" y="188"/>
                  </a:lnTo>
                  <a:lnTo>
                    <a:pt x="95" y="179"/>
                  </a:lnTo>
                  <a:lnTo>
                    <a:pt x="106" y="171"/>
                  </a:lnTo>
                  <a:lnTo>
                    <a:pt x="117" y="161"/>
                  </a:lnTo>
                  <a:lnTo>
                    <a:pt x="130" y="153"/>
                  </a:lnTo>
                  <a:lnTo>
                    <a:pt x="143" y="145"/>
                  </a:lnTo>
                  <a:lnTo>
                    <a:pt x="155" y="136"/>
                  </a:lnTo>
                  <a:lnTo>
                    <a:pt x="166" y="128"/>
                  </a:lnTo>
                  <a:lnTo>
                    <a:pt x="179" y="118"/>
                  </a:lnTo>
                  <a:lnTo>
                    <a:pt x="192" y="110"/>
                  </a:lnTo>
                  <a:lnTo>
                    <a:pt x="203" y="100"/>
                  </a:lnTo>
                  <a:lnTo>
                    <a:pt x="216" y="92"/>
                  </a:lnTo>
                  <a:lnTo>
                    <a:pt x="229" y="83"/>
                  </a:lnTo>
                  <a:lnTo>
                    <a:pt x="241" y="75"/>
                  </a:lnTo>
                  <a:lnTo>
                    <a:pt x="254" y="67"/>
                  </a:lnTo>
                  <a:lnTo>
                    <a:pt x="260" y="62"/>
                  </a:lnTo>
                  <a:lnTo>
                    <a:pt x="267" y="57"/>
                  </a:lnTo>
                  <a:lnTo>
                    <a:pt x="272" y="54"/>
                  </a:lnTo>
                  <a:lnTo>
                    <a:pt x="278" y="49"/>
                  </a:lnTo>
                  <a:lnTo>
                    <a:pt x="283" y="44"/>
                  </a:lnTo>
                  <a:lnTo>
                    <a:pt x="291" y="41"/>
                  </a:lnTo>
                  <a:lnTo>
                    <a:pt x="296" y="38"/>
                  </a:lnTo>
                  <a:lnTo>
                    <a:pt x="303" y="35"/>
                  </a:lnTo>
                  <a:lnTo>
                    <a:pt x="311" y="33"/>
                  </a:lnTo>
                  <a:lnTo>
                    <a:pt x="320" y="32"/>
                  </a:lnTo>
                  <a:lnTo>
                    <a:pt x="316" y="48"/>
                  </a:lnTo>
                  <a:lnTo>
                    <a:pt x="311" y="62"/>
                  </a:lnTo>
                  <a:lnTo>
                    <a:pt x="303" y="75"/>
                  </a:lnTo>
                  <a:lnTo>
                    <a:pt x="294" y="88"/>
                  </a:lnTo>
                  <a:lnTo>
                    <a:pt x="285" y="100"/>
                  </a:lnTo>
                  <a:lnTo>
                    <a:pt x="274" y="112"/>
                  </a:lnTo>
                  <a:lnTo>
                    <a:pt x="263" y="123"/>
                  </a:lnTo>
                  <a:lnTo>
                    <a:pt x="254" y="136"/>
                  </a:lnTo>
                  <a:lnTo>
                    <a:pt x="247" y="150"/>
                  </a:lnTo>
                  <a:lnTo>
                    <a:pt x="240" y="163"/>
                  </a:lnTo>
                  <a:lnTo>
                    <a:pt x="263" y="145"/>
                  </a:lnTo>
                  <a:lnTo>
                    <a:pt x="285" y="128"/>
                  </a:lnTo>
                  <a:lnTo>
                    <a:pt x="309" y="110"/>
                  </a:lnTo>
                  <a:lnTo>
                    <a:pt x="335" y="94"/>
                  </a:lnTo>
                  <a:lnTo>
                    <a:pt x="360" y="78"/>
                  </a:lnTo>
                  <a:lnTo>
                    <a:pt x="386" y="64"/>
                  </a:lnTo>
                  <a:lnTo>
                    <a:pt x="411" y="49"/>
                  </a:lnTo>
                  <a:lnTo>
                    <a:pt x="439" y="36"/>
                  </a:lnTo>
                  <a:lnTo>
                    <a:pt x="468" y="25"/>
                  </a:lnTo>
                  <a:lnTo>
                    <a:pt x="497" y="16"/>
                  </a:lnTo>
                  <a:lnTo>
                    <a:pt x="492" y="22"/>
                  </a:lnTo>
                  <a:lnTo>
                    <a:pt x="488" y="30"/>
                  </a:lnTo>
                  <a:lnTo>
                    <a:pt x="484" y="36"/>
                  </a:lnTo>
                  <a:lnTo>
                    <a:pt x="481" y="43"/>
                  </a:lnTo>
                  <a:lnTo>
                    <a:pt x="475" y="51"/>
                  </a:lnTo>
                  <a:lnTo>
                    <a:pt x="472" y="57"/>
                  </a:lnTo>
                  <a:lnTo>
                    <a:pt x="468" y="64"/>
                  </a:lnTo>
                  <a:lnTo>
                    <a:pt x="462" y="70"/>
                  </a:lnTo>
                  <a:lnTo>
                    <a:pt x="457" y="76"/>
                  </a:lnTo>
                  <a:lnTo>
                    <a:pt x="453" y="83"/>
                  </a:lnTo>
                  <a:lnTo>
                    <a:pt x="451" y="84"/>
                  </a:lnTo>
                  <a:lnTo>
                    <a:pt x="451" y="86"/>
                  </a:lnTo>
                  <a:lnTo>
                    <a:pt x="451" y="88"/>
                  </a:lnTo>
                  <a:lnTo>
                    <a:pt x="451" y="89"/>
                  </a:lnTo>
                  <a:lnTo>
                    <a:pt x="450" y="89"/>
                  </a:lnTo>
                  <a:lnTo>
                    <a:pt x="448" y="91"/>
                  </a:lnTo>
                  <a:lnTo>
                    <a:pt x="446" y="91"/>
                  </a:lnTo>
                  <a:lnTo>
                    <a:pt x="442" y="94"/>
                  </a:lnTo>
                  <a:lnTo>
                    <a:pt x="439" y="96"/>
                  </a:lnTo>
                  <a:lnTo>
                    <a:pt x="435" y="97"/>
                  </a:lnTo>
                  <a:lnTo>
                    <a:pt x="433" y="100"/>
                  </a:lnTo>
                  <a:lnTo>
                    <a:pt x="433" y="102"/>
                  </a:lnTo>
                  <a:lnTo>
                    <a:pt x="431" y="105"/>
                  </a:lnTo>
                  <a:lnTo>
                    <a:pt x="431" y="107"/>
                  </a:lnTo>
                  <a:lnTo>
                    <a:pt x="430" y="110"/>
                  </a:lnTo>
                  <a:lnTo>
                    <a:pt x="428" y="113"/>
                  </a:lnTo>
                  <a:lnTo>
                    <a:pt x="426" y="118"/>
                  </a:lnTo>
                  <a:lnTo>
                    <a:pt x="424" y="121"/>
                  </a:lnTo>
                  <a:lnTo>
                    <a:pt x="420" y="124"/>
                  </a:lnTo>
                  <a:lnTo>
                    <a:pt x="415" y="129"/>
                  </a:lnTo>
                  <a:lnTo>
                    <a:pt x="411" y="134"/>
                  </a:lnTo>
                  <a:lnTo>
                    <a:pt x="408" y="139"/>
                  </a:lnTo>
                  <a:lnTo>
                    <a:pt x="404" y="144"/>
                  </a:lnTo>
                  <a:lnTo>
                    <a:pt x="400" y="148"/>
                  </a:lnTo>
                  <a:lnTo>
                    <a:pt x="398" y="153"/>
                  </a:lnTo>
                  <a:lnTo>
                    <a:pt x="400" y="158"/>
                  </a:lnTo>
                  <a:lnTo>
                    <a:pt x="402" y="163"/>
                  </a:lnTo>
                  <a:lnTo>
                    <a:pt x="406" y="158"/>
                  </a:lnTo>
                  <a:lnTo>
                    <a:pt x="408" y="155"/>
                  </a:lnTo>
                  <a:lnTo>
                    <a:pt x="408" y="153"/>
                  </a:lnTo>
                  <a:lnTo>
                    <a:pt x="406" y="152"/>
                  </a:lnTo>
                  <a:lnTo>
                    <a:pt x="404" y="150"/>
                  </a:lnTo>
                  <a:lnTo>
                    <a:pt x="406" y="147"/>
                  </a:lnTo>
                  <a:lnTo>
                    <a:pt x="408" y="142"/>
                  </a:lnTo>
                  <a:lnTo>
                    <a:pt x="411" y="134"/>
                  </a:lnTo>
                  <a:lnTo>
                    <a:pt x="428" y="112"/>
                  </a:lnTo>
                  <a:lnTo>
                    <a:pt x="448" y="92"/>
                  </a:lnTo>
                  <a:lnTo>
                    <a:pt x="472" y="75"/>
                  </a:lnTo>
                  <a:lnTo>
                    <a:pt x="499" y="59"/>
                  </a:lnTo>
                  <a:lnTo>
                    <a:pt x="528" y="44"/>
                  </a:lnTo>
                  <a:lnTo>
                    <a:pt x="559" y="33"/>
                  </a:lnTo>
                  <a:lnTo>
                    <a:pt x="592" y="22"/>
                  </a:lnTo>
                  <a:lnTo>
                    <a:pt x="623" y="14"/>
                  </a:lnTo>
                  <a:lnTo>
                    <a:pt x="653" y="6"/>
                  </a:lnTo>
                  <a:lnTo>
                    <a:pt x="680" y="0"/>
                  </a:lnTo>
                  <a:lnTo>
                    <a:pt x="676" y="12"/>
                  </a:lnTo>
                  <a:lnTo>
                    <a:pt x="671" y="25"/>
                  </a:lnTo>
                  <a:lnTo>
                    <a:pt x="665" y="38"/>
                  </a:lnTo>
                  <a:lnTo>
                    <a:pt x="660" y="49"/>
                  </a:lnTo>
                  <a:lnTo>
                    <a:pt x="653" y="62"/>
                  </a:lnTo>
                  <a:lnTo>
                    <a:pt x="647" y="73"/>
                  </a:lnTo>
                  <a:lnTo>
                    <a:pt x="640" y="86"/>
                  </a:lnTo>
                  <a:lnTo>
                    <a:pt x="632" y="97"/>
                  </a:lnTo>
                  <a:lnTo>
                    <a:pt x="625" y="110"/>
                  </a:lnTo>
                  <a:lnTo>
                    <a:pt x="620" y="121"/>
                  </a:lnTo>
                  <a:lnTo>
                    <a:pt x="643" y="110"/>
                  </a:lnTo>
                  <a:lnTo>
                    <a:pt x="669" y="97"/>
                  </a:lnTo>
                  <a:lnTo>
                    <a:pt x="693" y="84"/>
                  </a:lnTo>
                  <a:lnTo>
                    <a:pt x="716" y="72"/>
                  </a:lnTo>
                  <a:lnTo>
                    <a:pt x="740" y="57"/>
                  </a:lnTo>
                  <a:lnTo>
                    <a:pt x="764" y="46"/>
                  </a:lnTo>
                  <a:lnTo>
                    <a:pt x="790" y="36"/>
                  </a:lnTo>
                  <a:lnTo>
                    <a:pt x="815" y="30"/>
                  </a:lnTo>
                  <a:lnTo>
                    <a:pt x="843" y="27"/>
                  </a:lnTo>
                  <a:lnTo>
                    <a:pt x="870" y="27"/>
                  </a:lnTo>
                  <a:lnTo>
                    <a:pt x="866" y="33"/>
                  </a:lnTo>
                  <a:lnTo>
                    <a:pt x="861" y="41"/>
                  </a:lnTo>
                  <a:lnTo>
                    <a:pt x="857" y="48"/>
                  </a:lnTo>
                  <a:lnTo>
                    <a:pt x="852" y="54"/>
                  </a:lnTo>
                  <a:lnTo>
                    <a:pt x="844" y="60"/>
                  </a:lnTo>
                  <a:lnTo>
                    <a:pt x="839" y="67"/>
                  </a:lnTo>
                  <a:lnTo>
                    <a:pt x="833" y="72"/>
                  </a:lnTo>
                  <a:lnTo>
                    <a:pt x="826" y="78"/>
                  </a:lnTo>
                  <a:lnTo>
                    <a:pt x="819" y="81"/>
                  </a:lnTo>
                  <a:lnTo>
                    <a:pt x="813" y="86"/>
                  </a:lnTo>
                  <a:lnTo>
                    <a:pt x="804" y="89"/>
                  </a:lnTo>
                  <a:lnTo>
                    <a:pt x="797" y="94"/>
                  </a:lnTo>
                  <a:lnTo>
                    <a:pt x="790" y="99"/>
                  </a:lnTo>
                  <a:lnTo>
                    <a:pt x="782" y="105"/>
                  </a:lnTo>
                  <a:lnTo>
                    <a:pt x="777" y="110"/>
                  </a:lnTo>
                  <a:lnTo>
                    <a:pt x="769" y="115"/>
                  </a:lnTo>
                  <a:lnTo>
                    <a:pt x="762" y="121"/>
                  </a:lnTo>
                  <a:lnTo>
                    <a:pt x="757" y="126"/>
                  </a:lnTo>
                  <a:lnTo>
                    <a:pt x="749" y="132"/>
                  </a:lnTo>
                  <a:lnTo>
                    <a:pt x="742" y="137"/>
                  </a:lnTo>
                  <a:lnTo>
                    <a:pt x="762" y="131"/>
                  </a:lnTo>
                  <a:lnTo>
                    <a:pt x="780" y="123"/>
                  </a:lnTo>
                  <a:lnTo>
                    <a:pt x="801" y="116"/>
                  </a:lnTo>
                  <a:lnTo>
                    <a:pt x="821" y="110"/>
                  </a:lnTo>
                  <a:lnTo>
                    <a:pt x="841" y="105"/>
                  </a:lnTo>
                  <a:lnTo>
                    <a:pt x="861" y="100"/>
                  </a:lnTo>
                  <a:lnTo>
                    <a:pt x="881" y="97"/>
                  </a:lnTo>
                  <a:lnTo>
                    <a:pt x="903" y="96"/>
                  </a:lnTo>
                  <a:lnTo>
                    <a:pt x="923" y="94"/>
                  </a:lnTo>
                  <a:lnTo>
                    <a:pt x="945" y="96"/>
                  </a:lnTo>
                  <a:lnTo>
                    <a:pt x="936" y="107"/>
                  </a:lnTo>
                  <a:lnTo>
                    <a:pt x="927" y="118"/>
                  </a:lnTo>
                  <a:lnTo>
                    <a:pt x="916" y="129"/>
                  </a:lnTo>
                  <a:lnTo>
                    <a:pt x="907" y="140"/>
                  </a:lnTo>
                  <a:lnTo>
                    <a:pt x="896" y="150"/>
                  </a:lnTo>
                  <a:lnTo>
                    <a:pt x="885" y="161"/>
                  </a:lnTo>
                  <a:lnTo>
                    <a:pt x="874" y="171"/>
                  </a:lnTo>
                  <a:lnTo>
                    <a:pt x="863" y="180"/>
                  </a:lnTo>
                  <a:lnTo>
                    <a:pt x="852" y="190"/>
                  </a:lnTo>
                  <a:lnTo>
                    <a:pt x="841" y="201"/>
                  </a:lnTo>
                  <a:lnTo>
                    <a:pt x="793" y="200"/>
                  </a:lnTo>
                  <a:lnTo>
                    <a:pt x="748" y="200"/>
                  </a:lnTo>
                  <a:lnTo>
                    <a:pt x="700" y="200"/>
                  </a:lnTo>
                  <a:lnTo>
                    <a:pt x="654" y="201"/>
                  </a:lnTo>
                  <a:lnTo>
                    <a:pt x="607" y="203"/>
                  </a:lnTo>
                  <a:lnTo>
                    <a:pt x="561" y="206"/>
                  </a:lnTo>
                  <a:lnTo>
                    <a:pt x="514" y="208"/>
                  </a:lnTo>
                  <a:lnTo>
                    <a:pt x="468" y="211"/>
                  </a:lnTo>
                  <a:lnTo>
                    <a:pt x="420" y="214"/>
                  </a:lnTo>
                  <a:lnTo>
                    <a:pt x="375" y="217"/>
                  </a:lnTo>
                  <a:lnTo>
                    <a:pt x="358" y="219"/>
                  </a:lnTo>
                  <a:lnTo>
                    <a:pt x="342" y="222"/>
                  </a:lnTo>
                  <a:lnTo>
                    <a:pt x="325" y="225"/>
                  </a:lnTo>
                  <a:lnTo>
                    <a:pt x="311" y="228"/>
                  </a:lnTo>
                  <a:lnTo>
                    <a:pt x="294" y="233"/>
                  </a:lnTo>
                  <a:lnTo>
                    <a:pt x="280" y="238"/>
                  </a:lnTo>
                  <a:lnTo>
                    <a:pt x="265" y="244"/>
                  </a:lnTo>
                  <a:lnTo>
                    <a:pt x="252" y="251"/>
                  </a:lnTo>
                  <a:lnTo>
                    <a:pt x="240" y="257"/>
                  </a:lnTo>
                  <a:lnTo>
                    <a:pt x="227" y="265"/>
                  </a:lnTo>
                  <a:lnTo>
                    <a:pt x="223" y="268"/>
                  </a:lnTo>
                  <a:lnTo>
                    <a:pt x="218" y="272"/>
                  </a:lnTo>
                  <a:lnTo>
                    <a:pt x="212" y="275"/>
                  </a:lnTo>
                  <a:lnTo>
                    <a:pt x="205" y="280"/>
                  </a:lnTo>
                  <a:lnTo>
                    <a:pt x="199" y="283"/>
                  </a:lnTo>
                  <a:lnTo>
                    <a:pt x="192" y="286"/>
                  </a:lnTo>
                  <a:lnTo>
                    <a:pt x="187" y="289"/>
                  </a:lnTo>
                  <a:lnTo>
                    <a:pt x="179" y="294"/>
                  </a:lnTo>
                  <a:lnTo>
                    <a:pt x="172" y="297"/>
                  </a:lnTo>
                  <a:lnTo>
                    <a:pt x="165" y="300"/>
                  </a:lnTo>
                  <a:lnTo>
                    <a:pt x="150" y="305"/>
                  </a:lnTo>
                  <a:lnTo>
                    <a:pt x="134" y="310"/>
                  </a:lnTo>
                  <a:lnTo>
                    <a:pt x="117" y="313"/>
                  </a:lnTo>
                  <a:lnTo>
                    <a:pt x="101" y="315"/>
                  </a:lnTo>
                  <a:lnTo>
                    <a:pt x="84" y="316"/>
                  </a:lnTo>
                  <a:lnTo>
                    <a:pt x="68" y="318"/>
                  </a:lnTo>
                  <a:lnTo>
                    <a:pt x="51" y="318"/>
                  </a:lnTo>
                  <a:lnTo>
                    <a:pt x="35" y="318"/>
                  </a:lnTo>
                  <a:lnTo>
                    <a:pt x="17" y="316"/>
                  </a:lnTo>
                  <a:lnTo>
                    <a:pt x="0" y="316"/>
                  </a:lnTo>
                  <a:lnTo>
                    <a:pt x="0" y="318"/>
                  </a:lnTo>
                  <a:lnTo>
                    <a:pt x="0" y="320"/>
                  </a:lnTo>
                  <a:lnTo>
                    <a:pt x="0" y="321"/>
                  </a:lnTo>
                  <a:lnTo>
                    <a:pt x="0" y="323"/>
                  </a:lnTo>
                  <a:lnTo>
                    <a:pt x="0" y="324"/>
                  </a:lnTo>
                  <a:lnTo>
                    <a:pt x="0" y="326"/>
                  </a:lnTo>
                  <a:lnTo>
                    <a:pt x="0" y="328"/>
                  </a:lnTo>
                  <a:lnTo>
                    <a:pt x="0" y="326"/>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0" name="Freeform 697">
              <a:extLst>
                <a:ext uri="{FF2B5EF4-FFF2-40B4-BE49-F238E27FC236}">
                  <a16:creationId xmlns:a16="http://schemas.microsoft.com/office/drawing/2014/main" id="{FAD3C94A-D3B4-46EF-B41C-DA50597890F5}"/>
                </a:ext>
              </a:extLst>
            </p:cNvPr>
            <p:cNvSpPr>
              <a:spLocks/>
            </p:cNvSpPr>
            <p:nvPr/>
          </p:nvSpPr>
          <p:spPr bwMode="auto">
            <a:xfrm>
              <a:off x="1840" y="3467"/>
              <a:ext cx="459" cy="164"/>
            </a:xfrm>
            <a:custGeom>
              <a:avLst/>
              <a:gdLst>
                <a:gd name="T0" fmla="*/ 0 w 945"/>
                <a:gd name="T1" fmla="*/ 3 h 328"/>
                <a:gd name="T2" fmla="*/ 0 w 945"/>
                <a:gd name="T3" fmla="*/ 3 h 328"/>
                <a:gd name="T4" fmla="*/ 0 w 945"/>
                <a:gd name="T5" fmla="*/ 2 h 328"/>
                <a:gd name="T6" fmla="*/ 0 w 945"/>
                <a:gd name="T7" fmla="*/ 2 h 328"/>
                <a:gd name="T8" fmla="*/ 0 w 945"/>
                <a:gd name="T9" fmla="*/ 1 h 328"/>
                <a:gd name="T10" fmla="*/ 1 w 945"/>
                <a:gd name="T11" fmla="*/ 1 h 328"/>
                <a:gd name="T12" fmla="*/ 1 w 945"/>
                <a:gd name="T13" fmla="*/ 1 h 328"/>
                <a:gd name="T14" fmla="*/ 1 w 945"/>
                <a:gd name="T15" fmla="*/ 1 h 328"/>
                <a:gd name="T16" fmla="*/ 2 w 945"/>
                <a:gd name="T17" fmla="*/ 1 h 328"/>
                <a:gd name="T18" fmla="*/ 2 w 945"/>
                <a:gd name="T19" fmla="*/ 1 h 328"/>
                <a:gd name="T20" fmla="*/ 2 w 945"/>
                <a:gd name="T21" fmla="*/ 1 h 328"/>
                <a:gd name="T22" fmla="*/ 1 w 945"/>
                <a:gd name="T23" fmla="*/ 1 h 328"/>
                <a:gd name="T24" fmla="*/ 1 w 945"/>
                <a:gd name="T25" fmla="*/ 1 h 328"/>
                <a:gd name="T26" fmla="*/ 2 w 945"/>
                <a:gd name="T27" fmla="*/ 1 h 328"/>
                <a:gd name="T28" fmla="*/ 3 w 945"/>
                <a:gd name="T29" fmla="*/ 1 h 328"/>
                <a:gd name="T30" fmla="*/ 3 w 945"/>
                <a:gd name="T31" fmla="*/ 1 h 328"/>
                <a:gd name="T32" fmla="*/ 3 w 945"/>
                <a:gd name="T33" fmla="*/ 1 h 328"/>
                <a:gd name="T34" fmla="*/ 3 w 945"/>
                <a:gd name="T35" fmla="*/ 1 h 328"/>
                <a:gd name="T36" fmla="*/ 3 w 945"/>
                <a:gd name="T37" fmla="*/ 1 h 328"/>
                <a:gd name="T38" fmla="*/ 3 w 945"/>
                <a:gd name="T39" fmla="*/ 1 h 328"/>
                <a:gd name="T40" fmla="*/ 3 w 945"/>
                <a:gd name="T41" fmla="*/ 1 h 328"/>
                <a:gd name="T42" fmla="*/ 3 w 945"/>
                <a:gd name="T43" fmla="*/ 1 h 328"/>
                <a:gd name="T44" fmla="*/ 3 w 945"/>
                <a:gd name="T45" fmla="*/ 1 h 328"/>
                <a:gd name="T46" fmla="*/ 2 w 945"/>
                <a:gd name="T47" fmla="*/ 1 h 328"/>
                <a:gd name="T48" fmla="*/ 2 w 945"/>
                <a:gd name="T49" fmla="*/ 1 h 328"/>
                <a:gd name="T50" fmla="*/ 2 w 945"/>
                <a:gd name="T51" fmla="*/ 1 h 328"/>
                <a:gd name="T52" fmla="*/ 2 w 945"/>
                <a:gd name="T53" fmla="*/ 1 h 328"/>
                <a:gd name="T54" fmla="*/ 3 w 945"/>
                <a:gd name="T55" fmla="*/ 1 h 328"/>
                <a:gd name="T56" fmla="*/ 3 w 945"/>
                <a:gd name="T57" fmla="*/ 1 h 328"/>
                <a:gd name="T58" fmla="*/ 4 w 945"/>
                <a:gd name="T59" fmla="*/ 1 h 328"/>
                <a:gd name="T60" fmla="*/ 4 w 945"/>
                <a:gd name="T61" fmla="*/ 1 h 328"/>
                <a:gd name="T62" fmla="*/ 4 w 945"/>
                <a:gd name="T63" fmla="*/ 1 h 328"/>
                <a:gd name="T64" fmla="*/ 4 w 945"/>
                <a:gd name="T65" fmla="*/ 1 h 328"/>
                <a:gd name="T66" fmla="*/ 5 w 945"/>
                <a:gd name="T67" fmla="*/ 1 h 328"/>
                <a:gd name="T68" fmla="*/ 5 w 945"/>
                <a:gd name="T69" fmla="*/ 1 h 328"/>
                <a:gd name="T70" fmla="*/ 5 w 945"/>
                <a:gd name="T71" fmla="*/ 1 h 328"/>
                <a:gd name="T72" fmla="*/ 5 w 945"/>
                <a:gd name="T73" fmla="*/ 1 h 328"/>
                <a:gd name="T74" fmla="*/ 5 w 945"/>
                <a:gd name="T75" fmla="*/ 1 h 328"/>
                <a:gd name="T76" fmla="*/ 5 w 945"/>
                <a:gd name="T77" fmla="*/ 1 h 328"/>
                <a:gd name="T78" fmla="*/ 5 w 945"/>
                <a:gd name="T79" fmla="*/ 1 h 328"/>
                <a:gd name="T80" fmla="*/ 5 w 945"/>
                <a:gd name="T81" fmla="*/ 1 h 328"/>
                <a:gd name="T82" fmla="*/ 6 w 945"/>
                <a:gd name="T83" fmla="*/ 1 h 328"/>
                <a:gd name="T84" fmla="*/ 6 w 945"/>
                <a:gd name="T85" fmla="*/ 1 h 328"/>
                <a:gd name="T86" fmla="*/ 6 w 945"/>
                <a:gd name="T87" fmla="*/ 1 h 328"/>
                <a:gd name="T88" fmla="*/ 5 w 945"/>
                <a:gd name="T89" fmla="*/ 1 h 328"/>
                <a:gd name="T90" fmla="*/ 4 w 945"/>
                <a:gd name="T91" fmla="*/ 2 h 328"/>
                <a:gd name="T92" fmla="*/ 3 w 945"/>
                <a:gd name="T93" fmla="*/ 2 h 328"/>
                <a:gd name="T94" fmla="*/ 2 w 945"/>
                <a:gd name="T95" fmla="*/ 2 h 328"/>
                <a:gd name="T96" fmla="*/ 2 w 945"/>
                <a:gd name="T97" fmla="*/ 2 h 328"/>
                <a:gd name="T98" fmla="*/ 1 w 945"/>
                <a:gd name="T99" fmla="*/ 3 h 328"/>
                <a:gd name="T100" fmla="*/ 1 w 945"/>
                <a:gd name="T101" fmla="*/ 3 h 328"/>
                <a:gd name="T102" fmla="*/ 1 w 945"/>
                <a:gd name="T103" fmla="*/ 3 h 328"/>
                <a:gd name="T104" fmla="*/ 1 w 945"/>
                <a:gd name="T105" fmla="*/ 3 h 328"/>
                <a:gd name="T106" fmla="*/ 0 w 945"/>
                <a:gd name="T107" fmla="*/ 3 h 328"/>
                <a:gd name="T108" fmla="*/ 0 w 945"/>
                <a:gd name="T109" fmla="*/ 3 h 328"/>
                <a:gd name="T110" fmla="*/ 0 w 945"/>
                <a:gd name="T111" fmla="*/ 3 h 328"/>
                <a:gd name="T112" fmla="*/ 0 w 945"/>
                <a:gd name="T113" fmla="*/ 3 h 328"/>
                <a:gd name="T114" fmla="*/ 0 w 945"/>
                <a:gd name="T115" fmla="*/ 3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328"/>
                <a:gd name="T176" fmla="*/ 945 w 94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328">
                  <a:moveTo>
                    <a:pt x="0" y="326"/>
                  </a:moveTo>
                  <a:lnTo>
                    <a:pt x="2" y="318"/>
                  </a:lnTo>
                  <a:lnTo>
                    <a:pt x="4" y="310"/>
                  </a:lnTo>
                  <a:lnTo>
                    <a:pt x="6" y="302"/>
                  </a:lnTo>
                  <a:lnTo>
                    <a:pt x="9" y="294"/>
                  </a:lnTo>
                  <a:lnTo>
                    <a:pt x="13" y="286"/>
                  </a:lnTo>
                  <a:lnTo>
                    <a:pt x="17" y="280"/>
                  </a:lnTo>
                  <a:lnTo>
                    <a:pt x="20" y="272"/>
                  </a:lnTo>
                  <a:lnTo>
                    <a:pt x="26" y="264"/>
                  </a:lnTo>
                  <a:lnTo>
                    <a:pt x="29" y="257"/>
                  </a:lnTo>
                  <a:lnTo>
                    <a:pt x="35" y="249"/>
                  </a:lnTo>
                  <a:lnTo>
                    <a:pt x="42" y="238"/>
                  </a:lnTo>
                  <a:lnTo>
                    <a:pt x="49" y="228"/>
                  </a:lnTo>
                  <a:lnTo>
                    <a:pt x="59" y="217"/>
                  </a:lnTo>
                  <a:lnTo>
                    <a:pt x="66" y="208"/>
                  </a:lnTo>
                  <a:lnTo>
                    <a:pt x="75" y="198"/>
                  </a:lnTo>
                  <a:lnTo>
                    <a:pt x="86" y="188"/>
                  </a:lnTo>
                  <a:lnTo>
                    <a:pt x="95" y="179"/>
                  </a:lnTo>
                  <a:lnTo>
                    <a:pt x="106" y="171"/>
                  </a:lnTo>
                  <a:lnTo>
                    <a:pt x="117" y="161"/>
                  </a:lnTo>
                  <a:lnTo>
                    <a:pt x="130" y="153"/>
                  </a:lnTo>
                  <a:lnTo>
                    <a:pt x="143" y="145"/>
                  </a:lnTo>
                  <a:lnTo>
                    <a:pt x="155" y="136"/>
                  </a:lnTo>
                  <a:lnTo>
                    <a:pt x="166" y="128"/>
                  </a:lnTo>
                  <a:lnTo>
                    <a:pt x="179" y="118"/>
                  </a:lnTo>
                  <a:lnTo>
                    <a:pt x="192" y="110"/>
                  </a:lnTo>
                  <a:lnTo>
                    <a:pt x="203" y="100"/>
                  </a:lnTo>
                  <a:lnTo>
                    <a:pt x="216" y="92"/>
                  </a:lnTo>
                  <a:lnTo>
                    <a:pt x="229" y="83"/>
                  </a:lnTo>
                  <a:lnTo>
                    <a:pt x="241" y="75"/>
                  </a:lnTo>
                  <a:lnTo>
                    <a:pt x="254" y="67"/>
                  </a:lnTo>
                  <a:lnTo>
                    <a:pt x="260" y="62"/>
                  </a:lnTo>
                  <a:lnTo>
                    <a:pt x="267" y="57"/>
                  </a:lnTo>
                  <a:lnTo>
                    <a:pt x="272" y="54"/>
                  </a:lnTo>
                  <a:lnTo>
                    <a:pt x="278" y="49"/>
                  </a:lnTo>
                  <a:lnTo>
                    <a:pt x="283" y="44"/>
                  </a:lnTo>
                  <a:lnTo>
                    <a:pt x="291" y="41"/>
                  </a:lnTo>
                  <a:lnTo>
                    <a:pt x="296" y="38"/>
                  </a:lnTo>
                  <a:lnTo>
                    <a:pt x="303" y="35"/>
                  </a:lnTo>
                  <a:lnTo>
                    <a:pt x="311" y="33"/>
                  </a:lnTo>
                  <a:lnTo>
                    <a:pt x="320" y="32"/>
                  </a:lnTo>
                  <a:lnTo>
                    <a:pt x="316" y="48"/>
                  </a:lnTo>
                  <a:lnTo>
                    <a:pt x="311" y="62"/>
                  </a:lnTo>
                  <a:lnTo>
                    <a:pt x="303" y="75"/>
                  </a:lnTo>
                  <a:lnTo>
                    <a:pt x="294" y="88"/>
                  </a:lnTo>
                  <a:lnTo>
                    <a:pt x="285" y="100"/>
                  </a:lnTo>
                  <a:lnTo>
                    <a:pt x="274" y="112"/>
                  </a:lnTo>
                  <a:lnTo>
                    <a:pt x="263" y="123"/>
                  </a:lnTo>
                  <a:lnTo>
                    <a:pt x="254" y="136"/>
                  </a:lnTo>
                  <a:lnTo>
                    <a:pt x="247" y="150"/>
                  </a:lnTo>
                  <a:lnTo>
                    <a:pt x="240" y="163"/>
                  </a:lnTo>
                  <a:lnTo>
                    <a:pt x="263" y="145"/>
                  </a:lnTo>
                  <a:lnTo>
                    <a:pt x="285" y="128"/>
                  </a:lnTo>
                  <a:lnTo>
                    <a:pt x="309" y="110"/>
                  </a:lnTo>
                  <a:lnTo>
                    <a:pt x="335" y="94"/>
                  </a:lnTo>
                  <a:lnTo>
                    <a:pt x="360" y="78"/>
                  </a:lnTo>
                  <a:lnTo>
                    <a:pt x="386" y="64"/>
                  </a:lnTo>
                  <a:lnTo>
                    <a:pt x="411" y="49"/>
                  </a:lnTo>
                  <a:lnTo>
                    <a:pt x="439" y="36"/>
                  </a:lnTo>
                  <a:lnTo>
                    <a:pt x="468" y="25"/>
                  </a:lnTo>
                  <a:lnTo>
                    <a:pt x="497" y="16"/>
                  </a:lnTo>
                  <a:lnTo>
                    <a:pt x="492" y="22"/>
                  </a:lnTo>
                  <a:lnTo>
                    <a:pt x="488" y="30"/>
                  </a:lnTo>
                  <a:lnTo>
                    <a:pt x="484" y="36"/>
                  </a:lnTo>
                  <a:lnTo>
                    <a:pt x="481" y="43"/>
                  </a:lnTo>
                  <a:lnTo>
                    <a:pt x="475" y="51"/>
                  </a:lnTo>
                  <a:lnTo>
                    <a:pt x="472" y="57"/>
                  </a:lnTo>
                  <a:lnTo>
                    <a:pt x="468" y="64"/>
                  </a:lnTo>
                  <a:lnTo>
                    <a:pt x="462" y="70"/>
                  </a:lnTo>
                  <a:lnTo>
                    <a:pt x="457" y="76"/>
                  </a:lnTo>
                  <a:lnTo>
                    <a:pt x="453" y="83"/>
                  </a:lnTo>
                  <a:lnTo>
                    <a:pt x="451" y="84"/>
                  </a:lnTo>
                  <a:lnTo>
                    <a:pt x="451" y="86"/>
                  </a:lnTo>
                  <a:lnTo>
                    <a:pt x="451" y="88"/>
                  </a:lnTo>
                  <a:lnTo>
                    <a:pt x="451" y="89"/>
                  </a:lnTo>
                  <a:lnTo>
                    <a:pt x="450" y="89"/>
                  </a:lnTo>
                  <a:lnTo>
                    <a:pt x="448" y="91"/>
                  </a:lnTo>
                  <a:lnTo>
                    <a:pt x="446" y="91"/>
                  </a:lnTo>
                  <a:lnTo>
                    <a:pt x="442" y="94"/>
                  </a:lnTo>
                  <a:lnTo>
                    <a:pt x="439" y="96"/>
                  </a:lnTo>
                  <a:lnTo>
                    <a:pt x="435" y="97"/>
                  </a:lnTo>
                  <a:lnTo>
                    <a:pt x="433" y="100"/>
                  </a:lnTo>
                  <a:lnTo>
                    <a:pt x="433" y="102"/>
                  </a:lnTo>
                  <a:lnTo>
                    <a:pt x="431" y="105"/>
                  </a:lnTo>
                  <a:lnTo>
                    <a:pt x="431" y="107"/>
                  </a:lnTo>
                  <a:lnTo>
                    <a:pt x="430" y="110"/>
                  </a:lnTo>
                  <a:lnTo>
                    <a:pt x="428" y="113"/>
                  </a:lnTo>
                  <a:lnTo>
                    <a:pt x="426" y="118"/>
                  </a:lnTo>
                  <a:lnTo>
                    <a:pt x="424" y="121"/>
                  </a:lnTo>
                  <a:lnTo>
                    <a:pt x="420" y="124"/>
                  </a:lnTo>
                  <a:lnTo>
                    <a:pt x="415" y="129"/>
                  </a:lnTo>
                  <a:lnTo>
                    <a:pt x="411" y="134"/>
                  </a:lnTo>
                  <a:lnTo>
                    <a:pt x="408" y="139"/>
                  </a:lnTo>
                  <a:lnTo>
                    <a:pt x="404" y="144"/>
                  </a:lnTo>
                  <a:lnTo>
                    <a:pt x="400" y="148"/>
                  </a:lnTo>
                  <a:lnTo>
                    <a:pt x="398" y="153"/>
                  </a:lnTo>
                  <a:lnTo>
                    <a:pt x="400" y="158"/>
                  </a:lnTo>
                  <a:lnTo>
                    <a:pt x="402" y="163"/>
                  </a:lnTo>
                  <a:lnTo>
                    <a:pt x="406" y="158"/>
                  </a:lnTo>
                  <a:lnTo>
                    <a:pt x="408" y="155"/>
                  </a:lnTo>
                  <a:lnTo>
                    <a:pt x="408" y="153"/>
                  </a:lnTo>
                  <a:lnTo>
                    <a:pt x="406" y="152"/>
                  </a:lnTo>
                  <a:lnTo>
                    <a:pt x="404" y="150"/>
                  </a:lnTo>
                  <a:lnTo>
                    <a:pt x="406" y="147"/>
                  </a:lnTo>
                  <a:lnTo>
                    <a:pt x="408" y="142"/>
                  </a:lnTo>
                  <a:lnTo>
                    <a:pt x="411" y="134"/>
                  </a:lnTo>
                  <a:lnTo>
                    <a:pt x="428" y="112"/>
                  </a:lnTo>
                  <a:lnTo>
                    <a:pt x="448" y="92"/>
                  </a:lnTo>
                  <a:lnTo>
                    <a:pt x="472" y="75"/>
                  </a:lnTo>
                  <a:lnTo>
                    <a:pt x="499" y="59"/>
                  </a:lnTo>
                  <a:lnTo>
                    <a:pt x="528" y="44"/>
                  </a:lnTo>
                  <a:lnTo>
                    <a:pt x="559" y="33"/>
                  </a:lnTo>
                  <a:lnTo>
                    <a:pt x="592" y="22"/>
                  </a:lnTo>
                  <a:lnTo>
                    <a:pt x="623" y="14"/>
                  </a:lnTo>
                  <a:lnTo>
                    <a:pt x="653" y="6"/>
                  </a:lnTo>
                  <a:lnTo>
                    <a:pt x="680" y="0"/>
                  </a:lnTo>
                  <a:lnTo>
                    <a:pt x="676" y="12"/>
                  </a:lnTo>
                  <a:lnTo>
                    <a:pt x="671" y="25"/>
                  </a:lnTo>
                  <a:lnTo>
                    <a:pt x="665" y="38"/>
                  </a:lnTo>
                  <a:lnTo>
                    <a:pt x="660" y="49"/>
                  </a:lnTo>
                  <a:lnTo>
                    <a:pt x="653" y="62"/>
                  </a:lnTo>
                  <a:lnTo>
                    <a:pt x="647" y="73"/>
                  </a:lnTo>
                  <a:lnTo>
                    <a:pt x="640" y="86"/>
                  </a:lnTo>
                  <a:lnTo>
                    <a:pt x="632" y="97"/>
                  </a:lnTo>
                  <a:lnTo>
                    <a:pt x="625" y="110"/>
                  </a:lnTo>
                  <a:lnTo>
                    <a:pt x="620" y="121"/>
                  </a:lnTo>
                  <a:lnTo>
                    <a:pt x="643" y="110"/>
                  </a:lnTo>
                  <a:lnTo>
                    <a:pt x="669" y="97"/>
                  </a:lnTo>
                  <a:lnTo>
                    <a:pt x="693" y="84"/>
                  </a:lnTo>
                  <a:lnTo>
                    <a:pt x="716" y="72"/>
                  </a:lnTo>
                  <a:lnTo>
                    <a:pt x="740" y="57"/>
                  </a:lnTo>
                  <a:lnTo>
                    <a:pt x="764" y="46"/>
                  </a:lnTo>
                  <a:lnTo>
                    <a:pt x="790" y="36"/>
                  </a:lnTo>
                  <a:lnTo>
                    <a:pt x="815" y="30"/>
                  </a:lnTo>
                  <a:lnTo>
                    <a:pt x="843" y="27"/>
                  </a:lnTo>
                  <a:lnTo>
                    <a:pt x="870" y="27"/>
                  </a:lnTo>
                  <a:lnTo>
                    <a:pt x="866" y="33"/>
                  </a:lnTo>
                  <a:lnTo>
                    <a:pt x="861" y="41"/>
                  </a:lnTo>
                  <a:lnTo>
                    <a:pt x="857" y="48"/>
                  </a:lnTo>
                  <a:lnTo>
                    <a:pt x="852" y="54"/>
                  </a:lnTo>
                  <a:lnTo>
                    <a:pt x="844" y="60"/>
                  </a:lnTo>
                  <a:lnTo>
                    <a:pt x="839" y="67"/>
                  </a:lnTo>
                  <a:lnTo>
                    <a:pt x="833" y="72"/>
                  </a:lnTo>
                  <a:lnTo>
                    <a:pt x="826" y="78"/>
                  </a:lnTo>
                  <a:lnTo>
                    <a:pt x="819" y="81"/>
                  </a:lnTo>
                  <a:lnTo>
                    <a:pt x="813" y="86"/>
                  </a:lnTo>
                  <a:lnTo>
                    <a:pt x="804" y="89"/>
                  </a:lnTo>
                  <a:lnTo>
                    <a:pt x="797" y="94"/>
                  </a:lnTo>
                  <a:lnTo>
                    <a:pt x="790" y="99"/>
                  </a:lnTo>
                  <a:lnTo>
                    <a:pt x="782" y="105"/>
                  </a:lnTo>
                  <a:lnTo>
                    <a:pt x="777" y="110"/>
                  </a:lnTo>
                  <a:lnTo>
                    <a:pt x="769" y="115"/>
                  </a:lnTo>
                  <a:lnTo>
                    <a:pt x="762" y="121"/>
                  </a:lnTo>
                  <a:lnTo>
                    <a:pt x="757" y="126"/>
                  </a:lnTo>
                  <a:lnTo>
                    <a:pt x="749" y="132"/>
                  </a:lnTo>
                  <a:lnTo>
                    <a:pt x="742" y="137"/>
                  </a:lnTo>
                  <a:lnTo>
                    <a:pt x="762" y="131"/>
                  </a:lnTo>
                  <a:lnTo>
                    <a:pt x="780" y="123"/>
                  </a:lnTo>
                  <a:lnTo>
                    <a:pt x="801" y="116"/>
                  </a:lnTo>
                  <a:lnTo>
                    <a:pt x="821" y="110"/>
                  </a:lnTo>
                  <a:lnTo>
                    <a:pt x="841" y="105"/>
                  </a:lnTo>
                  <a:lnTo>
                    <a:pt x="861" y="100"/>
                  </a:lnTo>
                  <a:lnTo>
                    <a:pt x="881" y="97"/>
                  </a:lnTo>
                  <a:lnTo>
                    <a:pt x="903" y="96"/>
                  </a:lnTo>
                  <a:lnTo>
                    <a:pt x="923" y="94"/>
                  </a:lnTo>
                  <a:lnTo>
                    <a:pt x="945" y="96"/>
                  </a:lnTo>
                  <a:lnTo>
                    <a:pt x="936" y="107"/>
                  </a:lnTo>
                  <a:lnTo>
                    <a:pt x="927" y="118"/>
                  </a:lnTo>
                  <a:lnTo>
                    <a:pt x="916" y="129"/>
                  </a:lnTo>
                  <a:lnTo>
                    <a:pt x="907" y="140"/>
                  </a:lnTo>
                  <a:lnTo>
                    <a:pt x="896" y="150"/>
                  </a:lnTo>
                  <a:lnTo>
                    <a:pt x="885" y="161"/>
                  </a:lnTo>
                  <a:lnTo>
                    <a:pt x="874" y="171"/>
                  </a:lnTo>
                  <a:lnTo>
                    <a:pt x="863" y="180"/>
                  </a:lnTo>
                  <a:lnTo>
                    <a:pt x="852" y="190"/>
                  </a:lnTo>
                  <a:lnTo>
                    <a:pt x="841" y="201"/>
                  </a:lnTo>
                  <a:lnTo>
                    <a:pt x="793" y="200"/>
                  </a:lnTo>
                  <a:lnTo>
                    <a:pt x="748" y="200"/>
                  </a:lnTo>
                  <a:lnTo>
                    <a:pt x="700" y="200"/>
                  </a:lnTo>
                  <a:lnTo>
                    <a:pt x="654" y="201"/>
                  </a:lnTo>
                  <a:lnTo>
                    <a:pt x="607" y="203"/>
                  </a:lnTo>
                  <a:lnTo>
                    <a:pt x="561" y="206"/>
                  </a:lnTo>
                  <a:lnTo>
                    <a:pt x="514" y="208"/>
                  </a:lnTo>
                  <a:lnTo>
                    <a:pt x="468" y="211"/>
                  </a:lnTo>
                  <a:lnTo>
                    <a:pt x="420" y="214"/>
                  </a:lnTo>
                  <a:lnTo>
                    <a:pt x="375" y="217"/>
                  </a:lnTo>
                  <a:lnTo>
                    <a:pt x="358" y="219"/>
                  </a:lnTo>
                  <a:lnTo>
                    <a:pt x="342" y="222"/>
                  </a:lnTo>
                  <a:lnTo>
                    <a:pt x="325" y="225"/>
                  </a:lnTo>
                  <a:lnTo>
                    <a:pt x="311" y="228"/>
                  </a:lnTo>
                  <a:lnTo>
                    <a:pt x="294" y="233"/>
                  </a:lnTo>
                  <a:lnTo>
                    <a:pt x="280" y="238"/>
                  </a:lnTo>
                  <a:lnTo>
                    <a:pt x="265" y="244"/>
                  </a:lnTo>
                  <a:lnTo>
                    <a:pt x="252" y="251"/>
                  </a:lnTo>
                  <a:lnTo>
                    <a:pt x="240" y="257"/>
                  </a:lnTo>
                  <a:lnTo>
                    <a:pt x="227" y="265"/>
                  </a:lnTo>
                  <a:lnTo>
                    <a:pt x="223" y="268"/>
                  </a:lnTo>
                  <a:lnTo>
                    <a:pt x="218" y="272"/>
                  </a:lnTo>
                  <a:lnTo>
                    <a:pt x="212" y="275"/>
                  </a:lnTo>
                  <a:lnTo>
                    <a:pt x="205" y="280"/>
                  </a:lnTo>
                  <a:lnTo>
                    <a:pt x="199" y="283"/>
                  </a:lnTo>
                  <a:lnTo>
                    <a:pt x="192" y="286"/>
                  </a:lnTo>
                  <a:lnTo>
                    <a:pt x="187" y="289"/>
                  </a:lnTo>
                  <a:lnTo>
                    <a:pt x="179" y="294"/>
                  </a:lnTo>
                  <a:lnTo>
                    <a:pt x="172" y="297"/>
                  </a:lnTo>
                  <a:lnTo>
                    <a:pt x="165" y="300"/>
                  </a:lnTo>
                  <a:lnTo>
                    <a:pt x="150" y="305"/>
                  </a:lnTo>
                  <a:lnTo>
                    <a:pt x="134" y="310"/>
                  </a:lnTo>
                  <a:lnTo>
                    <a:pt x="117" y="313"/>
                  </a:lnTo>
                  <a:lnTo>
                    <a:pt x="101" y="315"/>
                  </a:lnTo>
                  <a:lnTo>
                    <a:pt x="84" y="316"/>
                  </a:lnTo>
                  <a:lnTo>
                    <a:pt x="68" y="318"/>
                  </a:lnTo>
                  <a:lnTo>
                    <a:pt x="51" y="318"/>
                  </a:lnTo>
                  <a:lnTo>
                    <a:pt x="35" y="318"/>
                  </a:lnTo>
                  <a:lnTo>
                    <a:pt x="17" y="316"/>
                  </a:lnTo>
                  <a:lnTo>
                    <a:pt x="0" y="316"/>
                  </a:lnTo>
                  <a:lnTo>
                    <a:pt x="0" y="318"/>
                  </a:lnTo>
                  <a:lnTo>
                    <a:pt x="0" y="320"/>
                  </a:lnTo>
                  <a:lnTo>
                    <a:pt x="0" y="321"/>
                  </a:lnTo>
                  <a:lnTo>
                    <a:pt x="0" y="323"/>
                  </a:lnTo>
                  <a:lnTo>
                    <a:pt x="0" y="324"/>
                  </a:lnTo>
                  <a:lnTo>
                    <a:pt x="0" y="326"/>
                  </a:lnTo>
                  <a:lnTo>
                    <a:pt x="0" y="32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1" name="Freeform 698">
              <a:extLst>
                <a:ext uri="{FF2B5EF4-FFF2-40B4-BE49-F238E27FC236}">
                  <a16:creationId xmlns:a16="http://schemas.microsoft.com/office/drawing/2014/main" id="{0AA05875-F556-40A1-8F7B-C91A6E5F4B4D}"/>
                </a:ext>
              </a:extLst>
            </p:cNvPr>
            <p:cNvSpPr>
              <a:spLocks/>
            </p:cNvSpPr>
            <p:nvPr/>
          </p:nvSpPr>
          <p:spPr bwMode="auto">
            <a:xfrm>
              <a:off x="1878" y="3752"/>
              <a:ext cx="442" cy="179"/>
            </a:xfrm>
            <a:custGeom>
              <a:avLst/>
              <a:gdLst>
                <a:gd name="T0" fmla="*/ 0 w 906"/>
                <a:gd name="T1" fmla="*/ 2 h 359"/>
                <a:gd name="T2" fmla="*/ 0 w 906"/>
                <a:gd name="T3" fmla="*/ 2 h 359"/>
                <a:gd name="T4" fmla="*/ 0 w 906"/>
                <a:gd name="T5" fmla="*/ 2 h 359"/>
                <a:gd name="T6" fmla="*/ 0 w 906"/>
                <a:gd name="T7" fmla="*/ 2 h 359"/>
                <a:gd name="T8" fmla="*/ 0 w 906"/>
                <a:gd name="T9" fmla="*/ 1 h 359"/>
                <a:gd name="T10" fmla="*/ 1 w 906"/>
                <a:gd name="T11" fmla="*/ 0 h 359"/>
                <a:gd name="T12" fmla="*/ 2 w 906"/>
                <a:gd name="T13" fmla="*/ 0 h 359"/>
                <a:gd name="T14" fmla="*/ 1 w 906"/>
                <a:gd name="T15" fmla="*/ 0 h 359"/>
                <a:gd name="T16" fmla="*/ 1 w 906"/>
                <a:gd name="T17" fmla="*/ 1 h 359"/>
                <a:gd name="T18" fmla="*/ 1 w 906"/>
                <a:gd name="T19" fmla="*/ 1 h 359"/>
                <a:gd name="T20" fmla="*/ 1 w 906"/>
                <a:gd name="T21" fmla="*/ 1 h 359"/>
                <a:gd name="T22" fmla="*/ 1 w 906"/>
                <a:gd name="T23" fmla="*/ 1 h 359"/>
                <a:gd name="T24" fmla="*/ 1 w 906"/>
                <a:gd name="T25" fmla="*/ 1 h 359"/>
                <a:gd name="T26" fmla="*/ 2 w 906"/>
                <a:gd name="T27" fmla="*/ 0 h 359"/>
                <a:gd name="T28" fmla="*/ 2 w 906"/>
                <a:gd name="T29" fmla="*/ 0 h 359"/>
                <a:gd name="T30" fmla="*/ 2 w 906"/>
                <a:gd name="T31" fmla="*/ 0 h 359"/>
                <a:gd name="T32" fmla="*/ 3 w 906"/>
                <a:gd name="T33" fmla="*/ 0 h 359"/>
                <a:gd name="T34" fmla="*/ 3 w 906"/>
                <a:gd name="T35" fmla="*/ 0 h 359"/>
                <a:gd name="T36" fmla="*/ 2 w 906"/>
                <a:gd name="T37" fmla="*/ 1 h 359"/>
                <a:gd name="T38" fmla="*/ 2 w 906"/>
                <a:gd name="T39" fmla="*/ 1 h 359"/>
                <a:gd name="T40" fmla="*/ 2 w 906"/>
                <a:gd name="T41" fmla="*/ 1 h 359"/>
                <a:gd name="T42" fmla="*/ 3 w 906"/>
                <a:gd name="T43" fmla="*/ 1 h 359"/>
                <a:gd name="T44" fmla="*/ 3 w 906"/>
                <a:gd name="T45" fmla="*/ 1 h 359"/>
                <a:gd name="T46" fmla="*/ 3 w 906"/>
                <a:gd name="T47" fmla="*/ 0 h 359"/>
                <a:gd name="T48" fmla="*/ 3 w 906"/>
                <a:gd name="T49" fmla="*/ 0 h 359"/>
                <a:gd name="T50" fmla="*/ 3 w 906"/>
                <a:gd name="T51" fmla="*/ 0 h 359"/>
                <a:gd name="T52" fmla="*/ 4 w 906"/>
                <a:gd name="T53" fmla="*/ 0 h 359"/>
                <a:gd name="T54" fmla="*/ 4 w 906"/>
                <a:gd name="T55" fmla="*/ 0 h 359"/>
                <a:gd name="T56" fmla="*/ 4 w 906"/>
                <a:gd name="T57" fmla="*/ 0 h 359"/>
                <a:gd name="T58" fmla="*/ 4 w 906"/>
                <a:gd name="T59" fmla="*/ 0 h 359"/>
                <a:gd name="T60" fmla="*/ 4 w 906"/>
                <a:gd name="T61" fmla="*/ 0 h 359"/>
                <a:gd name="T62" fmla="*/ 4 w 906"/>
                <a:gd name="T63" fmla="*/ 0 h 359"/>
                <a:gd name="T64" fmla="*/ 4 w 906"/>
                <a:gd name="T65" fmla="*/ 1 h 359"/>
                <a:gd name="T66" fmla="*/ 4 w 906"/>
                <a:gd name="T67" fmla="*/ 1 h 359"/>
                <a:gd name="T68" fmla="*/ 5 w 906"/>
                <a:gd name="T69" fmla="*/ 0 h 359"/>
                <a:gd name="T70" fmla="*/ 5 w 906"/>
                <a:gd name="T71" fmla="*/ 0 h 359"/>
                <a:gd name="T72" fmla="*/ 6 w 906"/>
                <a:gd name="T73" fmla="*/ 0 h 359"/>
                <a:gd name="T74" fmla="*/ 5 w 906"/>
                <a:gd name="T75" fmla="*/ 0 h 359"/>
                <a:gd name="T76" fmla="*/ 5 w 906"/>
                <a:gd name="T77" fmla="*/ 0 h 359"/>
                <a:gd name="T78" fmla="*/ 5 w 906"/>
                <a:gd name="T79" fmla="*/ 1 h 359"/>
                <a:gd name="T80" fmla="*/ 5 w 906"/>
                <a:gd name="T81" fmla="*/ 1 h 359"/>
                <a:gd name="T82" fmla="*/ 5 w 906"/>
                <a:gd name="T83" fmla="*/ 0 h 359"/>
                <a:gd name="T84" fmla="*/ 5 w 906"/>
                <a:gd name="T85" fmla="*/ 0 h 359"/>
                <a:gd name="T86" fmla="*/ 5 w 906"/>
                <a:gd name="T87" fmla="*/ 0 h 359"/>
                <a:gd name="T88" fmla="*/ 6 w 906"/>
                <a:gd name="T89" fmla="*/ 0 h 359"/>
                <a:gd name="T90" fmla="*/ 6 w 906"/>
                <a:gd name="T91" fmla="*/ 0 h 359"/>
                <a:gd name="T92" fmla="*/ 6 w 906"/>
                <a:gd name="T93" fmla="*/ 0 h 359"/>
                <a:gd name="T94" fmla="*/ 6 w 906"/>
                <a:gd name="T95" fmla="*/ 0 h 359"/>
                <a:gd name="T96" fmla="*/ 6 w 906"/>
                <a:gd name="T97" fmla="*/ 1 h 359"/>
                <a:gd name="T98" fmla="*/ 6 w 906"/>
                <a:gd name="T99" fmla="*/ 1 h 359"/>
                <a:gd name="T100" fmla="*/ 5 w 906"/>
                <a:gd name="T101" fmla="*/ 1 h 359"/>
                <a:gd name="T102" fmla="*/ 5 w 906"/>
                <a:gd name="T103" fmla="*/ 2 h 359"/>
                <a:gd name="T104" fmla="*/ 4 w 906"/>
                <a:gd name="T105" fmla="*/ 2 h 359"/>
                <a:gd name="T106" fmla="*/ 3 w 906"/>
                <a:gd name="T107" fmla="*/ 2 h 359"/>
                <a:gd name="T108" fmla="*/ 2 w 906"/>
                <a:gd name="T109" fmla="*/ 2 h 359"/>
                <a:gd name="T110" fmla="*/ 1 w 906"/>
                <a:gd name="T111" fmla="*/ 2 h 359"/>
                <a:gd name="T112" fmla="*/ 0 w 906"/>
                <a:gd name="T113" fmla="*/ 2 h 359"/>
                <a:gd name="T114" fmla="*/ 0 w 906"/>
                <a:gd name="T115" fmla="*/ 2 h 359"/>
                <a:gd name="T116" fmla="*/ 0 w 906"/>
                <a:gd name="T117" fmla="*/ 2 h 359"/>
                <a:gd name="T118" fmla="*/ 0 w 906"/>
                <a:gd name="T119" fmla="*/ 2 h 359"/>
                <a:gd name="T120" fmla="*/ 0 w 906"/>
                <a:gd name="T121" fmla="*/ 2 h 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6"/>
                <a:gd name="T184" fmla="*/ 0 h 359"/>
                <a:gd name="T185" fmla="*/ 906 w 906"/>
                <a:gd name="T186" fmla="*/ 359 h 3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6" h="359">
                  <a:moveTo>
                    <a:pt x="0" y="359"/>
                  </a:moveTo>
                  <a:lnTo>
                    <a:pt x="0" y="352"/>
                  </a:lnTo>
                  <a:lnTo>
                    <a:pt x="0" y="344"/>
                  </a:lnTo>
                  <a:lnTo>
                    <a:pt x="0" y="338"/>
                  </a:lnTo>
                  <a:lnTo>
                    <a:pt x="2" y="331"/>
                  </a:lnTo>
                  <a:lnTo>
                    <a:pt x="3" y="323"/>
                  </a:lnTo>
                  <a:lnTo>
                    <a:pt x="5" y="317"/>
                  </a:lnTo>
                  <a:lnTo>
                    <a:pt x="7" y="311"/>
                  </a:lnTo>
                  <a:lnTo>
                    <a:pt x="9" y="304"/>
                  </a:lnTo>
                  <a:lnTo>
                    <a:pt x="12" y="298"/>
                  </a:lnTo>
                  <a:lnTo>
                    <a:pt x="16" y="291"/>
                  </a:lnTo>
                  <a:lnTo>
                    <a:pt x="33" y="259"/>
                  </a:lnTo>
                  <a:lnTo>
                    <a:pt x="53" y="227"/>
                  </a:lnTo>
                  <a:lnTo>
                    <a:pt x="75" y="197"/>
                  </a:lnTo>
                  <a:lnTo>
                    <a:pt x="97" y="168"/>
                  </a:lnTo>
                  <a:lnTo>
                    <a:pt x="122" y="141"/>
                  </a:lnTo>
                  <a:lnTo>
                    <a:pt x="150" y="115"/>
                  </a:lnTo>
                  <a:lnTo>
                    <a:pt x="179" y="91"/>
                  </a:lnTo>
                  <a:lnTo>
                    <a:pt x="210" y="67"/>
                  </a:lnTo>
                  <a:lnTo>
                    <a:pt x="243" y="47"/>
                  </a:lnTo>
                  <a:lnTo>
                    <a:pt x="277" y="27"/>
                  </a:lnTo>
                  <a:lnTo>
                    <a:pt x="270" y="53"/>
                  </a:lnTo>
                  <a:lnTo>
                    <a:pt x="263" y="79"/>
                  </a:lnTo>
                  <a:lnTo>
                    <a:pt x="254" y="104"/>
                  </a:lnTo>
                  <a:lnTo>
                    <a:pt x="245" y="130"/>
                  </a:lnTo>
                  <a:lnTo>
                    <a:pt x="235" y="154"/>
                  </a:lnTo>
                  <a:lnTo>
                    <a:pt x="224" y="179"/>
                  </a:lnTo>
                  <a:lnTo>
                    <a:pt x="215" y="205"/>
                  </a:lnTo>
                  <a:lnTo>
                    <a:pt x="204" y="231"/>
                  </a:lnTo>
                  <a:lnTo>
                    <a:pt x="195" y="255"/>
                  </a:lnTo>
                  <a:lnTo>
                    <a:pt x="184" y="280"/>
                  </a:lnTo>
                  <a:lnTo>
                    <a:pt x="193" y="266"/>
                  </a:lnTo>
                  <a:lnTo>
                    <a:pt x="203" y="251"/>
                  </a:lnTo>
                  <a:lnTo>
                    <a:pt x="210" y="237"/>
                  </a:lnTo>
                  <a:lnTo>
                    <a:pt x="219" y="223"/>
                  </a:lnTo>
                  <a:lnTo>
                    <a:pt x="228" y="208"/>
                  </a:lnTo>
                  <a:lnTo>
                    <a:pt x="237" y="194"/>
                  </a:lnTo>
                  <a:lnTo>
                    <a:pt x="246" y="179"/>
                  </a:lnTo>
                  <a:lnTo>
                    <a:pt x="257" y="167"/>
                  </a:lnTo>
                  <a:lnTo>
                    <a:pt x="268" y="152"/>
                  </a:lnTo>
                  <a:lnTo>
                    <a:pt x="281" y="139"/>
                  </a:lnTo>
                  <a:lnTo>
                    <a:pt x="298" y="123"/>
                  </a:lnTo>
                  <a:lnTo>
                    <a:pt x="316" y="109"/>
                  </a:lnTo>
                  <a:lnTo>
                    <a:pt x="334" y="95"/>
                  </a:lnTo>
                  <a:lnTo>
                    <a:pt x="352" y="80"/>
                  </a:lnTo>
                  <a:lnTo>
                    <a:pt x="372" y="67"/>
                  </a:lnTo>
                  <a:lnTo>
                    <a:pt x="394" y="56"/>
                  </a:lnTo>
                  <a:lnTo>
                    <a:pt x="415" y="45"/>
                  </a:lnTo>
                  <a:lnTo>
                    <a:pt x="436" y="32"/>
                  </a:lnTo>
                  <a:lnTo>
                    <a:pt x="457" y="23"/>
                  </a:lnTo>
                  <a:lnTo>
                    <a:pt x="478" y="11"/>
                  </a:lnTo>
                  <a:lnTo>
                    <a:pt x="468" y="32"/>
                  </a:lnTo>
                  <a:lnTo>
                    <a:pt x="457" y="55"/>
                  </a:lnTo>
                  <a:lnTo>
                    <a:pt x="444" y="75"/>
                  </a:lnTo>
                  <a:lnTo>
                    <a:pt x="433" y="96"/>
                  </a:lnTo>
                  <a:lnTo>
                    <a:pt x="422" y="119"/>
                  </a:lnTo>
                  <a:lnTo>
                    <a:pt x="413" y="141"/>
                  </a:lnTo>
                  <a:lnTo>
                    <a:pt x="405" y="163"/>
                  </a:lnTo>
                  <a:lnTo>
                    <a:pt x="400" y="186"/>
                  </a:lnTo>
                  <a:lnTo>
                    <a:pt x="398" y="208"/>
                  </a:lnTo>
                  <a:lnTo>
                    <a:pt x="400" y="232"/>
                  </a:lnTo>
                  <a:lnTo>
                    <a:pt x="409" y="221"/>
                  </a:lnTo>
                  <a:lnTo>
                    <a:pt x="416" y="210"/>
                  </a:lnTo>
                  <a:lnTo>
                    <a:pt x="424" y="197"/>
                  </a:lnTo>
                  <a:lnTo>
                    <a:pt x="429" y="184"/>
                  </a:lnTo>
                  <a:lnTo>
                    <a:pt x="436" y="171"/>
                  </a:lnTo>
                  <a:lnTo>
                    <a:pt x="442" y="159"/>
                  </a:lnTo>
                  <a:lnTo>
                    <a:pt x="449" y="146"/>
                  </a:lnTo>
                  <a:lnTo>
                    <a:pt x="457" y="135"/>
                  </a:lnTo>
                  <a:lnTo>
                    <a:pt x="466" y="125"/>
                  </a:lnTo>
                  <a:lnTo>
                    <a:pt x="477" y="115"/>
                  </a:lnTo>
                  <a:lnTo>
                    <a:pt x="488" y="109"/>
                  </a:lnTo>
                  <a:lnTo>
                    <a:pt x="499" y="101"/>
                  </a:lnTo>
                  <a:lnTo>
                    <a:pt x="508" y="93"/>
                  </a:lnTo>
                  <a:lnTo>
                    <a:pt x="519" y="85"/>
                  </a:lnTo>
                  <a:lnTo>
                    <a:pt x="530" y="79"/>
                  </a:lnTo>
                  <a:lnTo>
                    <a:pt x="539" y="71"/>
                  </a:lnTo>
                  <a:lnTo>
                    <a:pt x="550" y="64"/>
                  </a:lnTo>
                  <a:lnTo>
                    <a:pt x="561" y="56"/>
                  </a:lnTo>
                  <a:lnTo>
                    <a:pt x="572" y="50"/>
                  </a:lnTo>
                  <a:lnTo>
                    <a:pt x="584" y="43"/>
                  </a:lnTo>
                  <a:lnTo>
                    <a:pt x="594" y="40"/>
                  </a:lnTo>
                  <a:lnTo>
                    <a:pt x="603" y="35"/>
                  </a:lnTo>
                  <a:lnTo>
                    <a:pt x="612" y="32"/>
                  </a:lnTo>
                  <a:lnTo>
                    <a:pt x="621" y="27"/>
                  </a:lnTo>
                  <a:lnTo>
                    <a:pt x="632" y="24"/>
                  </a:lnTo>
                  <a:lnTo>
                    <a:pt x="641" y="21"/>
                  </a:lnTo>
                  <a:lnTo>
                    <a:pt x="650" y="16"/>
                  </a:lnTo>
                  <a:lnTo>
                    <a:pt x="659" y="11"/>
                  </a:lnTo>
                  <a:lnTo>
                    <a:pt x="667" y="7"/>
                  </a:lnTo>
                  <a:lnTo>
                    <a:pt x="676" y="0"/>
                  </a:lnTo>
                  <a:lnTo>
                    <a:pt x="676" y="21"/>
                  </a:lnTo>
                  <a:lnTo>
                    <a:pt x="672" y="42"/>
                  </a:lnTo>
                  <a:lnTo>
                    <a:pt x="670" y="63"/>
                  </a:lnTo>
                  <a:lnTo>
                    <a:pt x="665" y="82"/>
                  </a:lnTo>
                  <a:lnTo>
                    <a:pt x="659" y="103"/>
                  </a:lnTo>
                  <a:lnTo>
                    <a:pt x="654" y="122"/>
                  </a:lnTo>
                  <a:lnTo>
                    <a:pt x="647" y="141"/>
                  </a:lnTo>
                  <a:lnTo>
                    <a:pt x="639" y="162"/>
                  </a:lnTo>
                  <a:lnTo>
                    <a:pt x="634" y="181"/>
                  </a:lnTo>
                  <a:lnTo>
                    <a:pt x="627" y="200"/>
                  </a:lnTo>
                  <a:lnTo>
                    <a:pt x="639" y="175"/>
                  </a:lnTo>
                  <a:lnTo>
                    <a:pt x="656" y="151"/>
                  </a:lnTo>
                  <a:lnTo>
                    <a:pt x="674" y="128"/>
                  </a:lnTo>
                  <a:lnTo>
                    <a:pt x="696" y="107"/>
                  </a:lnTo>
                  <a:lnTo>
                    <a:pt x="720" y="88"/>
                  </a:lnTo>
                  <a:lnTo>
                    <a:pt x="747" y="71"/>
                  </a:lnTo>
                  <a:lnTo>
                    <a:pt x="773" y="53"/>
                  </a:lnTo>
                  <a:lnTo>
                    <a:pt x="802" y="39"/>
                  </a:lnTo>
                  <a:lnTo>
                    <a:pt x="831" y="24"/>
                  </a:lnTo>
                  <a:lnTo>
                    <a:pt x="859" y="11"/>
                  </a:lnTo>
                  <a:lnTo>
                    <a:pt x="855" y="26"/>
                  </a:lnTo>
                  <a:lnTo>
                    <a:pt x="851" y="42"/>
                  </a:lnTo>
                  <a:lnTo>
                    <a:pt x="844" y="56"/>
                  </a:lnTo>
                  <a:lnTo>
                    <a:pt x="837" y="69"/>
                  </a:lnTo>
                  <a:lnTo>
                    <a:pt x="829" y="83"/>
                  </a:lnTo>
                  <a:lnTo>
                    <a:pt x="820" y="96"/>
                  </a:lnTo>
                  <a:lnTo>
                    <a:pt x="809" y="109"/>
                  </a:lnTo>
                  <a:lnTo>
                    <a:pt x="798" y="120"/>
                  </a:lnTo>
                  <a:lnTo>
                    <a:pt x="785" y="131"/>
                  </a:lnTo>
                  <a:lnTo>
                    <a:pt x="773" y="143"/>
                  </a:lnTo>
                  <a:lnTo>
                    <a:pt x="780" y="138"/>
                  </a:lnTo>
                  <a:lnTo>
                    <a:pt x="787" y="133"/>
                  </a:lnTo>
                  <a:lnTo>
                    <a:pt x="795" y="128"/>
                  </a:lnTo>
                  <a:lnTo>
                    <a:pt x="802" y="123"/>
                  </a:lnTo>
                  <a:lnTo>
                    <a:pt x="809" y="119"/>
                  </a:lnTo>
                  <a:lnTo>
                    <a:pt x="817" y="114"/>
                  </a:lnTo>
                  <a:lnTo>
                    <a:pt x="822" y="107"/>
                  </a:lnTo>
                  <a:lnTo>
                    <a:pt x="829" y="103"/>
                  </a:lnTo>
                  <a:lnTo>
                    <a:pt x="837" y="98"/>
                  </a:lnTo>
                  <a:lnTo>
                    <a:pt x="844" y="93"/>
                  </a:lnTo>
                  <a:lnTo>
                    <a:pt x="849" y="88"/>
                  </a:lnTo>
                  <a:lnTo>
                    <a:pt x="853" y="83"/>
                  </a:lnTo>
                  <a:lnTo>
                    <a:pt x="859" y="77"/>
                  </a:lnTo>
                  <a:lnTo>
                    <a:pt x="862" y="71"/>
                  </a:lnTo>
                  <a:lnTo>
                    <a:pt x="868" y="64"/>
                  </a:lnTo>
                  <a:lnTo>
                    <a:pt x="873" y="58"/>
                  </a:lnTo>
                  <a:lnTo>
                    <a:pt x="879" y="53"/>
                  </a:lnTo>
                  <a:lnTo>
                    <a:pt x="886" y="48"/>
                  </a:lnTo>
                  <a:lnTo>
                    <a:pt x="893" y="45"/>
                  </a:lnTo>
                  <a:lnTo>
                    <a:pt x="902" y="43"/>
                  </a:lnTo>
                  <a:lnTo>
                    <a:pt x="901" y="61"/>
                  </a:lnTo>
                  <a:lnTo>
                    <a:pt x="902" y="80"/>
                  </a:lnTo>
                  <a:lnTo>
                    <a:pt x="904" y="101"/>
                  </a:lnTo>
                  <a:lnTo>
                    <a:pt x="906" y="120"/>
                  </a:lnTo>
                  <a:lnTo>
                    <a:pt x="906" y="139"/>
                  </a:lnTo>
                  <a:lnTo>
                    <a:pt x="904" y="159"/>
                  </a:lnTo>
                  <a:lnTo>
                    <a:pt x="901" y="176"/>
                  </a:lnTo>
                  <a:lnTo>
                    <a:pt x="891" y="192"/>
                  </a:lnTo>
                  <a:lnTo>
                    <a:pt x="881" y="207"/>
                  </a:lnTo>
                  <a:lnTo>
                    <a:pt x="862" y="218"/>
                  </a:lnTo>
                  <a:lnTo>
                    <a:pt x="831" y="231"/>
                  </a:lnTo>
                  <a:lnTo>
                    <a:pt x="800" y="240"/>
                  </a:lnTo>
                  <a:lnTo>
                    <a:pt x="769" y="248"/>
                  </a:lnTo>
                  <a:lnTo>
                    <a:pt x="736" y="255"/>
                  </a:lnTo>
                  <a:lnTo>
                    <a:pt x="703" y="261"/>
                  </a:lnTo>
                  <a:lnTo>
                    <a:pt x="670" y="269"/>
                  </a:lnTo>
                  <a:lnTo>
                    <a:pt x="637" y="275"/>
                  </a:lnTo>
                  <a:lnTo>
                    <a:pt x="606" y="285"/>
                  </a:lnTo>
                  <a:lnTo>
                    <a:pt x="575" y="296"/>
                  </a:lnTo>
                  <a:lnTo>
                    <a:pt x="546" y="312"/>
                  </a:lnTo>
                  <a:lnTo>
                    <a:pt x="500" y="312"/>
                  </a:lnTo>
                  <a:lnTo>
                    <a:pt x="453" y="314"/>
                  </a:lnTo>
                  <a:lnTo>
                    <a:pt x="407" y="315"/>
                  </a:lnTo>
                  <a:lnTo>
                    <a:pt x="360" y="319"/>
                  </a:lnTo>
                  <a:lnTo>
                    <a:pt x="314" y="320"/>
                  </a:lnTo>
                  <a:lnTo>
                    <a:pt x="267" y="323"/>
                  </a:lnTo>
                  <a:lnTo>
                    <a:pt x="221" y="325"/>
                  </a:lnTo>
                  <a:lnTo>
                    <a:pt x="175" y="328"/>
                  </a:lnTo>
                  <a:lnTo>
                    <a:pt x="128" y="330"/>
                  </a:lnTo>
                  <a:lnTo>
                    <a:pt x="82" y="331"/>
                  </a:lnTo>
                  <a:lnTo>
                    <a:pt x="73" y="331"/>
                  </a:lnTo>
                  <a:lnTo>
                    <a:pt x="65" y="333"/>
                  </a:lnTo>
                  <a:lnTo>
                    <a:pt x="56" y="335"/>
                  </a:lnTo>
                  <a:lnTo>
                    <a:pt x="49" y="336"/>
                  </a:lnTo>
                  <a:lnTo>
                    <a:pt x="40" y="339"/>
                  </a:lnTo>
                  <a:lnTo>
                    <a:pt x="33" y="343"/>
                  </a:lnTo>
                  <a:lnTo>
                    <a:pt x="23" y="346"/>
                  </a:lnTo>
                  <a:lnTo>
                    <a:pt x="16" y="351"/>
                  </a:lnTo>
                  <a:lnTo>
                    <a:pt x="9" y="354"/>
                  </a:lnTo>
                  <a:lnTo>
                    <a:pt x="2" y="359"/>
                  </a:lnTo>
                  <a:lnTo>
                    <a:pt x="0" y="359"/>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2" name="Freeform 699">
              <a:extLst>
                <a:ext uri="{FF2B5EF4-FFF2-40B4-BE49-F238E27FC236}">
                  <a16:creationId xmlns:a16="http://schemas.microsoft.com/office/drawing/2014/main" id="{DA2001CE-F5A2-4527-AE83-2C9F44E90575}"/>
                </a:ext>
              </a:extLst>
            </p:cNvPr>
            <p:cNvSpPr>
              <a:spLocks/>
            </p:cNvSpPr>
            <p:nvPr/>
          </p:nvSpPr>
          <p:spPr bwMode="auto">
            <a:xfrm>
              <a:off x="1878" y="3752"/>
              <a:ext cx="442" cy="179"/>
            </a:xfrm>
            <a:custGeom>
              <a:avLst/>
              <a:gdLst>
                <a:gd name="T0" fmla="*/ 0 w 906"/>
                <a:gd name="T1" fmla="*/ 2 h 359"/>
                <a:gd name="T2" fmla="*/ 0 w 906"/>
                <a:gd name="T3" fmla="*/ 2 h 359"/>
                <a:gd name="T4" fmla="*/ 0 w 906"/>
                <a:gd name="T5" fmla="*/ 2 h 359"/>
                <a:gd name="T6" fmla="*/ 0 w 906"/>
                <a:gd name="T7" fmla="*/ 2 h 359"/>
                <a:gd name="T8" fmla="*/ 0 w 906"/>
                <a:gd name="T9" fmla="*/ 1 h 359"/>
                <a:gd name="T10" fmla="*/ 1 w 906"/>
                <a:gd name="T11" fmla="*/ 0 h 359"/>
                <a:gd name="T12" fmla="*/ 2 w 906"/>
                <a:gd name="T13" fmla="*/ 0 h 359"/>
                <a:gd name="T14" fmla="*/ 1 w 906"/>
                <a:gd name="T15" fmla="*/ 0 h 359"/>
                <a:gd name="T16" fmla="*/ 1 w 906"/>
                <a:gd name="T17" fmla="*/ 1 h 359"/>
                <a:gd name="T18" fmla="*/ 1 w 906"/>
                <a:gd name="T19" fmla="*/ 1 h 359"/>
                <a:gd name="T20" fmla="*/ 1 w 906"/>
                <a:gd name="T21" fmla="*/ 1 h 359"/>
                <a:gd name="T22" fmla="*/ 1 w 906"/>
                <a:gd name="T23" fmla="*/ 1 h 359"/>
                <a:gd name="T24" fmla="*/ 1 w 906"/>
                <a:gd name="T25" fmla="*/ 1 h 359"/>
                <a:gd name="T26" fmla="*/ 2 w 906"/>
                <a:gd name="T27" fmla="*/ 0 h 359"/>
                <a:gd name="T28" fmla="*/ 2 w 906"/>
                <a:gd name="T29" fmla="*/ 0 h 359"/>
                <a:gd name="T30" fmla="*/ 2 w 906"/>
                <a:gd name="T31" fmla="*/ 0 h 359"/>
                <a:gd name="T32" fmla="*/ 3 w 906"/>
                <a:gd name="T33" fmla="*/ 0 h 359"/>
                <a:gd name="T34" fmla="*/ 3 w 906"/>
                <a:gd name="T35" fmla="*/ 0 h 359"/>
                <a:gd name="T36" fmla="*/ 2 w 906"/>
                <a:gd name="T37" fmla="*/ 1 h 359"/>
                <a:gd name="T38" fmla="*/ 2 w 906"/>
                <a:gd name="T39" fmla="*/ 1 h 359"/>
                <a:gd name="T40" fmla="*/ 2 w 906"/>
                <a:gd name="T41" fmla="*/ 1 h 359"/>
                <a:gd name="T42" fmla="*/ 3 w 906"/>
                <a:gd name="T43" fmla="*/ 1 h 359"/>
                <a:gd name="T44" fmla="*/ 3 w 906"/>
                <a:gd name="T45" fmla="*/ 1 h 359"/>
                <a:gd name="T46" fmla="*/ 3 w 906"/>
                <a:gd name="T47" fmla="*/ 0 h 359"/>
                <a:gd name="T48" fmla="*/ 3 w 906"/>
                <a:gd name="T49" fmla="*/ 0 h 359"/>
                <a:gd name="T50" fmla="*/ 3 w 906"/>
                <a:gd name="T51" fmla="*/ 0 h 359"/>
                <a:gd name="T52" fmla="*/ 4 w 906"/>
                <a:gd name="T53" fmla="*/ 0 h 359"/>
                <a:gd name="T54" fmla="*/ 4 w 906"/>
                <a:gd name="T55" fmla="*/ 0 h 359"/>
                <a:gd name="T56" fmla="*/ 4 w 906"/>
                <a:gd name="T57" fmla="*/ 0 h 359"/>
                <a:gd name="T58" fmla="*/ 4 w 906"/>
                <a:gd name="T59" fmla="*/ 0 h 359"/>
                <a:gd name="T60" fmla="*/ 4 w 906"/>
                <a:gd name="T61" fmla="*/ 0 h 359"/>
                <a:gd name="T62" fmla="*/ 4 w 906"/>
                <a:gd name="T63" fmla="*/ 0 h 359"/>
                <a:gd name="T64" fmla="*/ 4 w 906"/>
                <a:gd name="T65" fmla="*/ 1 h 359"/>
                <a:gd name="T66" fmla="*/ 4 w 906"/>
                <a:gd name="T67" fmla="*/ 1 h 359"/>
                <a:gd name="T68" fmla="*/ 5 w 906"/>
                <a:gd name="T69" fmla="*/ 0 h 359"/>
                <a:gd name="T70" fmla="*/ 5 w 906"/>
                <a:gd name="T71" fmla="*/ 0 h 359"/>
                <a:gd name="T72" fmla="*/ 6 w 906"/>
                <a:gd name="T73" fmla="*/ 0 h 359"/>
                <a:gd name="T74" fmla="*/ 5 w 906"/>
                <a:gd name="T75" fmla="*/ 0 h 359"/>
                <a:gd name="T76" fmla="*/ 5 w 906"/>
                <a:gd name="T77" fmla="*/ 0 h 359"/>
                <a:gd name="T78" fmla="*/ 5 w 906"/>
                <a:gd name="T79" fmla="*/ 1 h 359"/>
                <a:gd name="T80" fmla="*/ 5 w 906"/>
                <a:gd name="T81" fmla="*/ 1 h 359"/>
                <a:gd name="T82" fmla="*/ 5 w 906"/>
                <a:gd name="T83" fmla="*/ 0 h 359"/>
                <a:gd name="T84" fmla="*/ 5 w 906"/>
                <a:gd name="T85" fmla="*/ 0 h 359"/>
                <a:gd name="T86" fmla="*/ 5 w 906"/>
                <a:gd name="T87" fmla="*/ 0 h 359"/>
                <a:gd name="T88" fmla="*/ 6 w 906"/>
                <a:gd name="T89" fmla="*/ 0 h 359"/>
                <a:gd name="T90" fmla="*/ 6 w 906"/>
                <a:gd name="T91" fmla="*/ 0 h 359"/>
                <a:gd name="T92" fmla="*/ 6 w 906"/>
                <a:gd name="T93" fmla="*/ 0 h 359"/>
                <a:gd name="T94" fmla="*/ 6 w 906"/>
                <a:gd name="T95" fmla="*/ 0 h 359"/>
                <a:gd name="T96" fmla="*/ 6 w 906"/>
                <a:gd name="T97" fmla="*/ 1 h 359"/>
                <a:gd name="T98" fmla="*/ 6 w 906"/>
                <a:gd name="T99" fmla="*/ 1 h 359"/>
                <a:gd name="T100" fmla="*/ 5 w 906"/>
                <a:gd name="T101" fmla="*/ 1 h 359"/>
                <a:gd name="T102" fmla="*/ 5 w 906"/>
                <a:gd name="T103" fmla="*/ 2 h 359"/>
                <a:gd name="T104" fmla="*/ 4 w 906"/>
                <a:gd name="T105" fmla="*/ 2 h 359"/>
                <a:gd name="T106" fmla="*/ 3 w 906"/>
                <a:gd name="T107" fmla="*/ 2 h 359"/>
                <a:gd name="T108" fmla="*/ 2 w 906"/>
                <a:gd name="T109" fmla="*/ 2 h 359"/>
                <a:gd name="T110" fmla="*/ 1 w 906"/>
                <a:gd name="T111" fmla="*/ 2 h 359"/>
                <a:gd name="T112" fmla="*/ 0 w 906"/>
                <a:gd name="T113" fmla="*/ 2 h 359"/>
                <a:gd name="T114" fmla="*/ 0 w 906"/>
                <a:gd name="T115" fmla="*/ 2 h 359"/>
                <a:gd name="T116" fmla="*/ 0 w 906"/>
                <a:gd name="T117" fmla="*/ 2 h 359"/>
                <a:gd name="T118" fmla="*/ 0 w 906"/>
                <a:gd name="T119" fmla="*/ 2 h 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6"/>
                <a:gd name="T181" fmla="*/ 0 h 359"/>
                <a:gd name="T182" fmla="*/ 906 w 906"/>
                <a:gd name="T183" fmla="*/ 359 h 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6" h="359">
                  <a:moveTo>
                    <a:pt x="0" y="359"/>
                  </a:moveTo>
                  <a:lnTo>
                    <a:pt x="0" y="352"/>
                  </a:lnTo>
                  <a:lnTo>
                    <a:pt x="0" y="344"/>
                  </a:lnTo>
                  <a:lnTo>
                    <a:pt x="0" y="338"/>
                  </a:lnTo>
                  <a:lnTo>
                    <a:pt x="2" y="331"/>
                  </a:lnTo>
                  <a:lnTo>
                    <a:pt x="3" y="323"/>
                  </a:lnTo>
                  <a:lnTo>
                    <a:pt x="5" y="317"/>
                  </a:lnTo>
                  <a:lnTo>
                    <a:pt x="7" y="311"/>
                  </a:lnTo>
                  <a:lnTo>
                    <a:pt x="9" y="304"/>
                  </a:lnTo>
                  <a:lnTo>
                    <a:pt x="12" y="298"/>
                  </a:lnTo>
                  <a:lnTo>
                    <a:pt x="16" y="291"/>
                  </a:lnTo>
                  <a:lnTo>
                    <a:pt x="33" y="259"/>
                  </a:lnTo>
                  <a:lnTo>
                    <a:pt x="53" y="227"/>
                  </a:lnTo>
                  <a:lnTo>
                    <a:pt x="75" y="197"/>
                  </a:lnTo>
                  <a:lnTo>
                    <a:pt x="97" y="168"/>
                  </a:lnTo>
                  <a:lnTo>
                    <a:pt x="122" y="141"/>
                  </a:lnTo>
                  <a:lnTo>
                    <a:pt x="150" y="115"/>
                  </a:lnTo>
                  <a:lnTo>
                    <a:pt x="179" y="91"/>
                  </a:lnTo>
                  <a:lnTo>
                    <a:pt x="210" y="67"/>
                  </a:lnTo>
                  <a:lnTo>
                    <a:pt x="243" y="47"/>
                  </a:lnTo>
                  <a:lnTo>
                    <a:pt x="277" y="27"/>
                  </a:lnTo>
                  <a:lnTo>
                    <a:pt x="270" y="53"/>
                  </a:lnTo>
                  <a:lnTo>
                    <a:pt x="263" y="79"/>
                  </a:lnTo>
                  <a:lnTo>
                    <a:pt x="254" y="104"/>
                  </a:lnTo>
                  <a:lnTo>
                    <a:pt x="245" y="130"/>
                  </a:lnTo>
                  <a:lnTo>
                    <a:pt x="235" y="154"/>
                  </a:lnTo>
                  <a:lnTo>
                    <a:pt x="224" y="179"/>
                  </a:lnTo>
                  <a:lnTo>
                    <a:pt x="215" y="205"/>
                  </a:lnTo>
                  <a:lnTo>
                    <a:pt x="204" y="231"/>
                  </a:lnTo>
                  <a:lnTo>
                    <a:pt x="195" y="255"/>
                  </a:lnTo>
                  <a:lnTo>
                    <a:pt x="184" y="280"/>
                  </a:lnTo>
                  <a:lnTo>
                    <a:pt x="193" y="266"/>
                  </a:lnTo>
                  <a:lnTo>
                    <a:pt x="203" y="251"/>
                  </a:lnTo>
                  <a:lnTo>
                    <a:pt x="210" y="237"/>
                  </a:lnTo>
                  <a:lnTo>
                    <a:pt x="219" y="223"/>
                  </a:lnTo>
                  <a:lnTo>
                    <a:pt x="228" y="208"/>
                  </a:lnTo>
                  <a:lnTo>
                    <a:pt x="237" y="194"/>
                  </a:lnTo>
                  <a:lnTo>
                    <a:pt x="246" y="179"/>
                  </a:lnTo>
                  <a:lnTo>
                    <a:pt x="257" y="167"/>
                  </a:lnTo>
                  <a:lnTo>
                    <a:pt x="268" y="152"/>
                  </a:lnTo>
                  <a:lnTo>
                    <a:pt x="281" y="139"/>
                  </a:lnTo>
                  <a:lnTo>
                    <a:pt x="298" y="123"/>
                  </a:lnTo>
                  <a:lnTo>
                    <a:pt x="316" y="109"/>
                  </a:lnTo>
                  <a:lnTo>
                    <a:pt x="334" y="95"/>
                  </a:lnTo>
                  <a:lnTo>
                    <a:pt x="352" y="80"/>
                  </a:lnTo>
                  <a:lnTo>
                    <a:pt x="372" y="67"/>
                  </a:lnTo>
                  <a:lnTo>
                    <a:pt x="394" y="56"/>
                  </a:lnTo>
                  <a:lnTo>
                    <a:pt x="415" y="45"/>
                  </a:lnTo>
                  <a:lnTo>
                    <a:pt x="436" y="32"/>
                  </a:lnTo>
                  <a:lnTo>
                    <a:pt x="457" y="23"/>
                  </a:lnTo>
                  <a:lnTo>
                    <a:pt x="478" y="11"/>
                  </a:lnTo>
                  <a:lnTo>
                    <a:pt x="468" y="32"/>
                  </a:lnTo>
                  <a:lnTo>
                    <a:pt x="457" y="55"/>
                  </a:lnTo>
                  <a:lnTo>
                    <a:pt x="444" y="75"/>
                  </a:lnTo>
                  <a:lnTo>
                    <a:pt x="433" y="96"/>
                  </a:lnTo>
                  <a:lnTo>
                    <a:pt x="422" y="119"/>
                  </a:lnTo>
                  <a:lnTo>
                    <a:pt x="413" y="141"/>
                  </a:lnTo>
                  <a:lnTo>
                    <a:pt x="405" y="163"/>
                  </a:lnTo>
                  <a:lnTo>
                    <a:pt x="400" y="186"/>
                  </a:lnTo>
                  <a:lnTo>
                    <a:pt x="398" y="208"/>
                  </a:lnTo>
                  <a:lnTo>
                    <a:pt x="400" y="232"/>
                  </a:lnTo>
                  <a:lnTo>
                    <a:pt x="409" y="221"/>
                  </a:lnTo>
                  <a:lnTo>
                    <a:pt x="416" y="210"/>
                  </a:lnTo>
                  <a:lnTo>
                    <a:pt x="424" y="197"/>
                  </a:lnTo>
                  <a:lnTo>
                    <a:pt x="429" y="184"/>
                  </a:lnTo>
                  <a:lnTo>
                    <a:pt x="436" y="171"/>
                  </a:lnTo>
                  <a:lnTo>
                    <a:pt x="442" y="159"/>
                  </a:lnTo>
                  <a:lnTo>
                    <a:pt x="449" y="146"/>
                  </a:lnTo>
                  <a:lnTo>
                    <a:pt x="457" y="135"/>
                  </a:lnTo>
                  <a:lnTo>
                    <a:pt x="466" y="125"/>
                  </a:lnTo>
                  <a:lnTo>
                    <a:pt x="477" y="115"/>
                  </a:lnTo>
                  <a:lnTo>
                    <a:pt x="488" y="109"/>
                  </a:lnTo>
                  <a:lnTo>
                    <a:pt x="499" y="101"/>
                  </a:lnTo>
                  <a:lnTo>
                    <a:pt x="508" y="93"/>
                  </a:lnTo>
                  <a:lnTo>
                    <a:pt x="519" y="85"/>
                  </a:lnTo>
                  <a:lnTo>
                    <a:pt x="530" y="79"/>
                  </a:lnTo>
                  <a:lnTo>
                    <a:pt x="539" y="71"/>
                  </a:lnTo>
                  <a:lnTo>
                    <a:pt x="550" y="64"/>
                  </a:lnTo>
                  <a:lnTo>
                    <a:pt x="561" y="56"/>
                  </a:lnTo>
                  <a:lnTo>
                    <a:pt x="572" y="50"/>
                  </a:lnTo>
                  <a:lnTo>
                    <a:pt x="584" y="43"/>
                  </a:lnTo>
                  <a:lnTo>
                    <a:pt x="594" y="40"/>
                  </a:lnTo>
                  <a:lnTo>
                    <a:pt x="603" y="35"/>
                  </a:lnTo>
                  <a:lnTo>
                    <a:pt x="612" y="32"/>
                  </a:lnTo>
                  <a:lnTo>
                    <a:pt x="621" y="27"/>
                  </a:lnTo>
                  <a:lnTo>
                    <a:pt x="632" y="24"/>
                  </a:lnTo>
                  <a:lnTo>
                    <a:pt x="641" y="21"/>
                  </a:lnTo>
                  <a:lnTo>
                    <a:pt x="650" y="16"/>
                  </a:lnTo>
                  <a:lnTo>
                    <a:pt x="659" y="11"/>
                  </a:lnTo>
                  <a:lnTo>
                    <a:pt x="667" y="7"/>
                  </a:lnTo>
                  <a:lnTo>
                    <a:pt x="676" y="0"/>
                  </a:lnTo>
                  <a:lnTo>
                    <a:pt x="676" y="21"/>
                  </a:lnTo>
                  <a:lnTo>
                    <a:pt x="672" y="42"/>
                  </a:lnTo>
                  <a:lnTo>
                    <a:pt x="670" y="63"/>
                  </a:lnTo>
                  <a:lnTo>
                    <a:pt x="665" y="82"/>
                  </a:lnTo>
                  <a:lnTo>
                    <a:pt x="659" y="103"/>
                  </a:lnTo>
                  <a:lnTo>
                    <a:pt x="654" y="122"/>
                  </a:lnTo>
                  <a:lnTo>
                    <a:pt x="647" y="141"/>
                  </a:lnTo>
                  <a:lnTo>
                    <a:pt x="639" y="162"/>
                  </a:lnTo>
                  <a:lnTo>
                    <a:pt x="634" y="181"/>
                  </a:lnTo>
                  <a:lnTo>
                    <a:pt x="627" y="200"/>
                  </a:lnTo>
                  <a:lnTo>
                    <a:pt x="639" y="175"/>
                  </a:lnTo>
                  <a:lnTo>
                    <a:pt x="656" y="151"/>
                  </a:lnTo>
                  <a:lnTo>
                    <a:pt x="674" y="128"/>
                  </a:lnTo>
                  <a:lnTo>
                    <a:pt x="696" y="107"/>
                  </a:lnTo>
                  <a:lnTo>
                    <a:pt x="720" y="88"/>
                  </a:lnTo>
                  <a:lnTo>
                    <a:pt x="747" y="71"/>
                  </a:lnTo>
                  <a:lnTo>
                    <a:pt x="773" y="53"/>
                  </a:lnTo>
                  <a:lnTo>
                    <a:pt x="802" y="39"/>
                  </a:lnTo>
                  <a:lnTo>
                    <a:pt x="831" y="24"/>
                  </a:lnTo>
                  <a:lnTo>
                    <a:pt x="859" y="11"/>
                  </a:lnTo>
                  <a:lnTo>
                    <a:pt x="855" y="26"/>
                  </a:lnTo>
                  <a:lnTo>
                    <a:pt x="851" y="42"/>
                  </a:lnTo>
                  <a:lnTo>
                    <a:pt x="844" y="56"/>
                  </a:lnTo>
                  <a:lnTo>
                    <a:pt x="837" y="69"/>
                  </a:lnTo>
                  <a:lnTo>
                    <a:pt x="829" y="83"/>
                  </a:lnTo>
                  <a:lnTo>
                    <a:pt x="820" y="96"/>
                  </a:lnTo>
                  <a:lnTo>
                    <a:pt x="809" y="109"/>
                  </a:lnTo>
                  <a:lnTo>
                    <a:pt x="798" y="120"/>
                  </a:lnTo>
                  <a:lnTo>
                    <a:pt x="785" y="131"/>
                  </a:lnTo>
                  <a:lnTo>
                    <a:pt x="773" y="143"/>
                  </a:lnTo>
                  <a:lnTo>
                    <a:pt x="780" y="138"/>
                  </a:lnTo>
                  <a:lnTo>
                    <a:pt x="787" y="133"/>
                  </a:lnTo>
                  <a:lnTo>
                    <a:pt x="795" y="128"/>
                  </a:lnTo>
                  <a:lnTo>
                    <a:pt x="802" y="123"/>
                  </a:lnTo>
                  <a:lnTo>
                    <a:pt x="809" y="119"/>
                  </a:lnTo>
                  <a:lnTo>
                    <a:pt x="817" y="114"/>
                  </a:lnTo>
                  <a:lnTo>
                    <a:pt x="822" y="107"/>
                  </a:lnTo>
                  <a:lnTo>
                    <a:pt x="829" y="103"/>
                  </a:lnTo>
                  <a:lnTo>
                    <a:pt x="837" y="98"/>
                  </a:lnTo>
                  <a:lnTo>
                    <a:pt x="844" y="93"/>
                  </a:lnTo>
                  <a:lnTo>
                    <a:pt x="849" y="88"/>
                  </a:lnTo>
                  <a:lnTo>
                    <a:pt x="853" y="83"/>
                  </a:lnTo>
                  <a:lnTo>
                    <a:pt x="859" y="77"/>
                  </a:lnTo>
                  <a:lnTo>
                    <a:pt x="862" y="71"/>
                  </a:lnTo>
                  <a:lnTo>
                    <a:pt x="868" y="64"/>
                  </a:lnTo>
                  <a:lnTo>
                    <a:pt x="873" y="58"/>
                  </a:lnTo>
                  <a:lnTo>
                    <a:pt x="879" y="53"/>
                  </a:lnTo>
                  <a:lnTo>
                    <a:pt x="886" y="48"/>
                  </a:lnTo>
                  <a:lnTo>
                    <a:pt x="893" y="45"/>
                  </a:lnTo>
                  <a:lnTo>
                    <a:pt x="902" y="43"/>
                  </a:lnTo>
                  <a:lnTo>
                    <a:pt x="901" y="61"/>
                  </a:lnTo>
                  <a:lnTo>
                    <a:pt x="902" y="80"/>
                  </a:lnTo>
                  <a:lnTo>
                    <a:pt x="904" y="101"/>
                  </a:lnTo>
                  <a:lnTo>
                    <a:pt x="906" y="120"/>
                  </a:lnTo>
                  <a:lnTo>
                    <a:pt x="906" y="139"/>
                  </a:lnTo>
                  <a:lnTo>
                    <a:pt x="904" y="159"/>
                  </a:lnTo>
                  <a:lnTo>
                    <a:pt x="901" y="176"/>
                  </a:lnTo>
                  <a:lnTo>
                    <a:pt x="891" y="192"/>
                  </a:lnTo>
                  <a:lnTo>
                    <a:pt x="881" y="207"/>
                  </a:lnTo>
                  <a:lnTo>
                    <a:pt x="862" y="218"/>
                  </a:lnTo>
                  <a:lnTo>
                    <a:pt x="831" y="231"/>
                  </a:lnTo>
                  <a:lnTo>
                    <a:pt x="800" y="240"/>
                  </a:lnTo>
                  <a:lnTo>
                    <a:pt x="769" y="248"/>
                  </a:lnTo>
                  <a:lnTo>
                    <a:pt x="736" y="255"/>
                  </a:lnTo>
                  <a:lnTo>
                    <a:pt x="703" y="261"/>
                  </a:lnTo>
                  <a:lnTo>
                    <a:pt x="670" y="269"/>
                  </a:lnTo>
                  <a:lnTo>
                    <a:pt x="637" y="275"/>
                  </a:lnTo>
                  <a:lnTo>
                    <a:pt x="606" y="285"/>
                  </a:lnTo>
                  <a:lnTo>
                    <a:pt x="575" y="296"/>
                  </a:lnTo>
                  <a:lnTo>
                    <a:pt x="546" y="312"/>
                  </a:lnTo>
                  <a:lnTo>
                    <a:pt x="500" y="312"/>
                  </a:lnTo>
                  <a:lnTo>
                    <a:pt x="453" y="314"/>
                  </a:lnTo>
                  <a:lnTo>
                    <a:pt x="407" y="315"/>
                  </a:lnTo>
                  <a:lnTo>
                    <a:pt x="360" y="319"/>
                  </a:lnTo>
                  <a:lnTo>
                    <a:pt x="314" y="320"/>
                  </a:lnTo>
                  <a:lnTo>
                    <a:pt x="267" y="323"/>
                  </a:lnTo>
                  <a:lnTo>
                    <a:pt x="221" y="325"/>
                  </a:lnTo>
                  <a:lnTo>
                    <a:pt x="175" y="328"/>
                  </a:lnTo>
                  <a:lnTo>
                    <a:pt x="128" y="330"/>
                  </a:lnTo>
                  <a:lnTo>
                    <a:pt x="82" y="331"/>
                  </a:lnTo>
                  <a:lnTo>
                    <a:pt x="73" y="331"/>
                  </a:lnTo>
                  <a:lnTo>
                    <a:pt x="65" y="333"/>
                  </a:lnTo>
                  <a:lnTo>
                    <a:pt x="56" y="335"/>
                  </a:lnTo>
                  <a:lnTo>
                    <a:pt x="49" y="336"/>
                  </a:lnTo>
                  <a:lnTo>
                    <a:pt x="40" y="339"/>
                  </a:lnTo>
                  <a:lnTo>
                    <a:pt x="33" y="343"/>
                  </a:lnTo>
                  <a:lnTo>
                    <a:pt x="23" y="346"/>
                  </a:lnTo>
                  <a:lnTo>
                    <a:pt x="16" y="351"/>
                  </a:lnTo>
                  <a:lnTo>
                    <a:pt x="9" y="354"/>
                  </a:lnTo>
                  <a:lnTo>
                    <a:pt x="2" y="35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3" name="Freeform 700">
              <a:extLst>
                <a:ext uri="{FF2B5EF4-FFF2-40B4-BE49-F238E27FC236}">
                  <a16:creationId xmlns:a16="http://schemas.microsoft.com/office/drawing/2014/main" id="{2E920A68-FB3A-4347-9ED5-BCA053CD5197}"/>
                </a:ext>
              </a:extLst>
            </p:cNvPr>
            <p:cNvSpPr>
              <a:spLocks/>
            </p:cNvSpPr>
            <p:nvPr/>
          </p:nvSpPr>
          <p:spPr bwMode="auto">
            <a:xfrm>
              <a:off x="658" y="3366"/>
              <a:ext cx="232" cy="409"/>
            </a:xfrm>
            <a:custGeom>
              <a:avLst/>
              <a:gdLst>
                <a:gd name="T0" fmla="*/ 3 w 477"/>
                <a:gd name="T1" fmla="*/ 0 h 819"/>
                <a:gd name="T2" fmla="*/ 3 w 477"/>
                <a:gd name="T3" fmla="*/ 0 h 819"/>
                <a:gd name="T4" fmla="*/ 3 w 477"/>
                <a:gd name="T5" fmla="*/ 0 h 819"/>
                <a:gd name="T6" fmla="*/ 3 w 477"/>
                <a:gd name="T7" fmla="*/ 0 h 819"/>
                <a:gd name="T8" fmla="*/ 3 w 477"/>
                <a:gd name="T9" fmla="*/ 0 h 819"/>
                <a:gd name="T10" fmla="*/ 3 w 477"/>
                <a:gd name="T11" fmla="*/ 0 h 819"/>
                <a:gd name="T12" fmla="*/ 3 w 477"/>
                <a:gd name="T13" fmla="*/ 0 h 819"/>
                <a:gd name="T14" fmla="*/ 3 w 477"/>
                <a:gd name="T15" fmla="*/ 0 h 819"/>
                <a:gd name="T16" fmla="*/ 3 w 477"/>
                <a:gd name="T17" fmla="*/ 0 h 819"/>
                <a:gd name="T18" fmla="*/ 3 w 477"/>
                <a:gd name="T19" fmla="*/ 0 h 819"/>
                <a:gd name="T20" fmla="*/ 3 w 477"/>
                <a:gd name="T21" fmla="*/ 0 h 819"/>
                <a:gd name="T22" fmla="*/ 2 w 477"/>
                <a:gd name="T23" fmla="*/ 0 h 819"/>
                <a:gd name="T24" fmla="*/ 2 w 477"/>
                <a:gd name="T25" fmla="*/ 0 h 819"/>
                <a:gd name="T26" fmla="*/ 1 w 477"/>
                <a:gd name="T27" fmla="*/ 1 h 819"/>
                <a:gd name="T28" fmla="*/ 1 w 477"/>
                <a:gd name="T29" fmla="*/ 1 h 819"/>
                <a:gd name="T30" fmla="*/ 1 w 477"/>
                <a:gd name="T31" fmla="*/ 2 h 819"/>
                <a:gd name="T32" fmla="*/ 1 w 477"/>
                <a:gd name="T33" fmla="*/ 2 h 819"/>
                <a:gd name="T34" fmla="*/ 0 w 477"/>
                <a:gd name="T35" fmla="*/ 3 h 819"/>
                <a:gd name="T36" fmla="*/ 0 w 477"/>
                <a:gd name="T37" fmla="*/ 3 h 819"/>
                <a:gd name="T38" fmla="*/ 0 w 477"/>
                <a:gd name="T39" fmla="*/ 3 h 819"/>
                <a:gd name="T40" fmla="*/ 0 w 477"/>
                <a:gd name="T41" fmla="*/ 4 h 819"/>
                <a:gd name="T42" fmla="*/ 0 w 477"/>
                <a:gd name="T43" fmla="*/ 4 h 819"/>
                <a:gd name="T44" fmla="*/ 0 w 477"/>
                <a:gd name="T45" fmla="*/ 5 h 819"/>
                <a:gd name="T46" fmla="*/ 0 w 477"/>
                <a:gd name="T47" fmla="*/ 5 h 819"/>
                <a:gd name="T48" fmla="*/ 0 w 477"/>
                <a:gd name="T49" fmla="*/ 6 h 819"/>
                <a:gd name="T50" fmla="*/ 0 w 477"/>
                <a:gd name="T51" fmla="*/ 6 h 819"/>
                <a:gd name="T52" fmla="*/ 0 w 477"/>
                <a:gd name="T53" fmla="*/ 6 h 819"/>
                <a:gd name="T54" fmla="*/ 0 w 477"/>
                <a:gd name="T55" fmla="*/ 6 h 819"/>
                <a:gd name="T56" fmla="*/ 0 w 477"/>
                <a:gd name="T57" fmla="*/ 6 h 819"/>
                <a:gd name="T58" fmla="*/ 0 w 477"/>
                <a:gd name="T59" fmla="*/ 6 h 819"/>
                <a:gd name="T60" fmla="*/ 0 w 477"/>
                <a:gd name="T61" fmla="*/ 6 h 819"/>
                <a:gd name="T62" fmla="*/ 1 w 477"/>
                <a:gd name="T63" fmla="*/ 6 h 819"/>
                <a:gd name="T64" fmla="*/ 1 w 477"/>
                <a:gd name="T65" fmla="*/ 5 h 819"/>
                <a:gd name="T66" fmla="*/ 1 w 477"/>
                <a:gd name="T67" fmla="*/ 5 h 819"/>
                <a:gd name="T68" fmla="*/ 1 w 477"/>
                <a:gd name="T69" fmla="*/ 5 h 819"/>
                <a:gd name="T70" fmla="*/ 2 w 477"/>
                <a:gd name="T71" fmla="*/ 4 h 819"/>
                <a:gd name="T72" fmla="*/ 2 w 477"/>
                <a:gd name="T73" fmla="*/ 4 h 819"/>
                <a:gd name="T74" fmla="*/ 2 w 477"/>
                <a:gd name="T75" fmla="*/ 4 h 819"/>
                <a:gd name="T76" fmla="*/ 2 w 477"/>
                <a:gd name="T77" fmla="*/ 3 h 819"/>
                <a:gd name="T78" fmla="*/ 3 w 477"/>
                <a:gd name="T79" fmla="*/ 3 h 819"/>
                <a:gd name="T80" fmla="*/ 3 w 477"/>
                <a:gd name="T81" fmla="*/ 0 h 819"/>
                <a:gd name="T82" fmla="*/ 3 w 477"/>
                <a:gd name="T83" fmla="*/ 0 h 8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7"/>
                <a:gd name="T127" fmla="*/ 0 h 819"/>
                <a:gd name="T128" fmla="*/ 477 w 477"/>
                <a:gd name="T129" fmla="*/ 819 h 8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7" h="819">
                  <a:moveTo>
                    <a:pt x="475" y="0"/>
                  </a:moveTo>
                  <a:lnTo>
                    <a:pt x="475" y="1"/>
                  </a:lnTo>
                  <a:lnTo>
                    <a:pt x="473" y="3"/>
                  </a:lnTo>
                  <a:lnTo>
                    <a:pt x="471" y="3"/>
                  </a:lnTo>
                  <a:lnTo>
                    <a:pt x="471" y="4"/>
                  </a:lnTo>
                  <a:lnTo>
                    <a:pt x="469" y="4"/>
                  </a:lnTo>
                  <a:lnTo>
                    <a:pt x="469" y="6"/>
                  </a:lnTo>
                  <a:lnTo>
                    <a:pt x="468" y="6"/>
                  </a:lnTo>
                  <a:lnTo>
                    <a:pt x="466" y="8"/>
                  </a:lnTo>
                  <a:lnTo>
                    <a:pt x="464" y="9"/>
                  </a:lnTo>
                  <a:lnTo>
                    <a:pt x="464" y="12"/>
                  </a:lnTo>
                  <a:lnTo>
                    <a:pt x="462" y="16"/>
                  </a:lnTo>
                  <a:lnTo>
                    <a:pt x="462" y="17"/>
                  </a:lnTo>
                  <a:lnTo>
                    <a:pt x="462" y="20"/>
                  </a:lnTo>
                  <a:lnTo>
                    <a:pt x="462" y="24"/>
                  </a:lnTo>
                  <a:lnTo>
                    <a:pt x="460" y="25"/>
                  </a:lnTo>
                  <a:lnTo>
                    <a:pt x="460" y="28"/>
                  </a:lnTo>
                  <a:lnTo>
                    <a:pt x="458" y="30"/>
                  </a:lnTo>
                  <a:lnTo>
                    <a:pt x="429" y="51"/>
                  </a:lnTo>
                  <a:lnTo>
                    <a:pt x="402" y="70"/>
                  </a:lnTo>
                  <a:lnTo>
                    <a:pt x="373" y="88"/>
                  </a:lnTo>
                  <a:lnTo>
                    <a:pt x="345" y="107"/>
                  </a:lnTo>
                  <a:lnTo>
                    <a:pt x="316" y="126"/>
                  </a:lnTo>
                  <a:lnTo>
                    <a:pt x="289" y="145"/>
                  </a:lnTo>
                  <a:lnTo>
                    <a:pt x="263" y="166"/>
                  </a:lnTo>
                  <a:lnTo>
                    <a:pt x="237" y="187"/>
                  </a:lnTo>
                  <a:lnTo>
                    <a:pt x="214" y="211"/>
                  </a:lnTo>
                  <a:lnTo>
                    <a:pt x="192" y="238"/>
                  </a:lnTo>
                  <a:lnTo>
                    <a:pt x="172" y="267"/>
                  </a:lnTo>
                  <a:lnTo>
                    <a:pt x="153" y="296"/>
                  </a:lnTo>
                  <a:lnTo>
                    <a:pt x="139" y="324"/>
                  </a:lnTo>
                  <a:lnTo>
                    <a:pt x="126" y="355"/>
                  </a:lnTo>
                  <a:lnTo>
                    <a:pt x="115" y="385"/>
                  </a:lnTo>
                  <a:lnTo>
                    <a:pt x="104" y="416"/>
                  </a:lnTo>
                  <a:lnTo>
                    <a:pt x="95" y="446"/>
                  </a:lnTo>
                  <a:lnTo>
                    <a:pt x="86" y="478"/>
                  </a:lnTo>
                  <a:lnTo>
                    <a:pt x="77" y="508"/>
                  </a:lnTo>
                  <a:lnTo>
                    <a:pt x="66" y="540"/>
                  </a:lnTo>
                  <a:lnTo>
                    <a:pt x="56" y="568"/>
                  </a:lnTo>
                  <a:lnTo>
                    <a:pt x="47" y="595"/>
                  </a:lnTo>
                  <a:lnTo>
                    <a:pt x="36" y="620"/>
                  </a:lnTo>
                  <a:lnTo>
                    <a:pt x="25" y="648"/>
                  </a:lnTo>
                  <a:lnTo>
                    <a:pt x="14" y="675"/>
                  </a:lnTo>
                  <a:lnTo>
                    <a:pt x="7" y="702"/>
                  </a:lnTo>
                  <a:lnTo>
                    <a:pt x="2" y="729"/>
                  </a:lnTo>
                  <a:lnTo>
                    <a:pt x="0" y="755"/>
                  </a:lnTo>
                  <a:lnTo>
                    <a:pt x="2" y="782"/>
                  </a:lnTo>
                  <a:lnTo>
                    <a:pt x="7" y="809"/>
                  </a:lnTo>
                  <a:lnTo>
                    <a:pt x="9" y="814"/>
                  </a:lnTo>
                  <a:lnTo>
                    <a:pt x="14" y="817"/>
                  </a:lnTo>
                  <a:lnTo>
                    <a:pt x="20" y="819"/>
                  </a:lnTo>
                  <a:lnTo>
                    <a:pt x="27" y="819"/>
                  </a:lnTo>
                  <a:lnTo>
                    <a:pt x="36" y="819"/>
                  </a:lnTo>
                  <a:lnTo>
                    <a:pt x="45" y="819"/>
                  </a:lnTo>
                  <a:lnTo>
                    <a:pt x="55" y="817"/>
                  </a:lnTo>
                  <a:lnTo>
                    <a:pt x="62" y="814"/>
                  </a:lnTo>
                  <a:lnTo>
                    <a:pt x="71" y="812"/>
                  </a:lnTo>
                  <a:lnTo>
                    <a:pt x="78" y="809"/>
                  </a:lnTo>
                  <a:lnTo>
                    <a:pt x="100" y="796"/>
                  </a:lnTo>
                  <a:lnTo>
                    <a:pt x="120" y="784"/>
                  </a:lnTo>
                  <a:lnTo>
                    <a:pt x="140" y="769"/>
                  </a:lnTo>
                  <a:lnTo>
                    <a:pt x="159" y="755"/>
                  </a:lnTo>
                  <a:lnTo>
                    <a:pt x="177" y="739"/>
                  </a:lnTo>
                  <a:lnTo>
                    <a:pt x="195" y="723"/>
                  </a:lnTo>
                  <a:lnTo>
                    <a:pt x="212" y="707"/>
                  </a:lnTo>
                  <a:lnTo>
                    <a:pt x="228" y="691"/>
                  </a:lnTo>
                  <a:lnTo>
                    <a:pt x="246" y="675"/>
                  </a:lnTo>
                  <a:lnTo>
                    <a:pt x="265" y="659"/>
                  </a:lnTo>
                  <a:lnTo>
                    <a:pt x="289" y="636"/>
                  </a:lnTo>
                  <a:lnTo>
                    <a:pt x="314" y="612"/>
                  </a:lnTo>
                  <a:lnTo>
                    <a:pt x="336" y="587"/>
                  </a:lnTo>
                  <a:lnTo>
                    <a:pt x="358" y="563"/>
                  </a:lnTo>
                  <a:lnTo>
                    <a:pt x="380" y="537"/>
                  </a:lnTo>
                  <a:lnTo>
                    <a:pt x="400" y="512"/>
                  </a:lnTo>
                  <a:lnTo>
                    <a:pt x="420" y="486"/>
                  </a:lnTo>
                  <a:lnTo>
                    <a:pt x="440" y="459"/>
                  </a:lnTo>
                  <a:lnTo>
                    <a:pt x="458" y="433"/>
                  </a:lnTo>
                  <a:lnTo>
                    <a:pt x="477" y="406"/>
                  </a:lnTo>
                  <a:lnTo>
                    <a:pt x="475" y="1"/>
                  </a:lnTo>
                  <a:lnTo>
                    <a:pt x="475" y="0"/>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4" name="Freeform 701">
              <a:extLst>
                <a:ext uri="{FF2B5EF4-FFF2-40B4-BE49-F238E27FC236}">
                  <a16:creationId xmlns:a16="http://schemas.microsoft.com/office/drawing/2014/main" id="{F2051F05-CE35-4C39-ACAE-1978C6694A93}"/>
                </a:ext>
              </a:extLst>
            </p:cNvPr>
            <p:cNvSpPr>
              <a:spLocks/>
            </p:cNvSpPr>
            <p:nvPr/>
          </p:nvSpPr>
          <p:spPr bwMode="auto">
            <a:xfrm>
              <a:off x="658" y="3366"/>
              <a:ext cx="232" cy="409"/>
            </a:xfrm>
            <a:custGeom>
              <a:avLst/>
              <a:gdLst>
                <a:gd name="T0" fmla="*/ 3 w 477"/>
                <a:gd name="T1" fmla="*/ 0 h 819"/>
                <a:gd name="T2" fmla="*/ 3 w 477"/>
                <a:gd name="T3" fmla="*/ 0 h 819"/>
                <a:gd name="T4" fmla="*/ 3 w 477"/>
                <a:gd name="T5" fmla="*/ 0 h 819"/>
                <a:gd name="T6" fmla="*/ 3 w 477"/>
                <a:gd name="T7" fmla="*/ 0 h 819"/>
                <a:gd name="T8" fmla="*/ 3 w 477"/>
                <a:gd name="T9" fmla="*/ 0 h 819"/>
                <a:gd name="T10" fmla="*/ 3 w 477"/>
                <a:gd name="T11" fmla="*/ 0 h 819"/>
                <a:gd name="T12" fmla="*/ 3 w 477"/>
                <a:gd name="T13" fmla="*/ 0 h 819"/>
                <a:gd name="T14" fmla="*/ 3 w 477"/>
                <a:gd name="T15" fmla="*/ 0 h 819"/>
                <a:gd name="T16" fmla="*/ 3 w 477"/>
                <a:gd name="T17" fmla="*/ 0 h 819"/>
                <a:gd name="T18" fmla="*/ 3 w 477"/>
                <a:gd name="T19" fmla="*/ 0 h 819"/>
                <a:gd name="T20" fmla="*/ 3 w 477"/>
                <a:gd name="T21" fmla="*/ 0 h 819"/>
                <a:gd name="T22" fmla="*/ 2 w 477"/>
                <a:gd name="T23" fmla="*/ 0 h 819"/>
                <a:gd name="T24" fmla="*/ 2 w 477"/>
                <a:gd name="T25" fmla="*/ 0 h 819"/>
                <a:gd name="T26" fmla="*/ 1 w 477"/>
                <a:gd name="T27" fmla="*/ 1 h 819"/>
                <a:gd name="T28" fmla="*/ 1 w 477"/>
                <a:gd name="T29" fmla="*/ 1 h 819"/>
                <a:gd name="T30" fmla="*/ 1 w 477"/>
                <a:gd name="T31" fmla="*/ 2 h 819"/>
                <a:gd name="T32" fmla="*/ 1 w 477"/>
                <a:gd name="T33" fmla="*/ 2 h 819"/>
                <a:gd name="T34" fmla="*/ 0 w 477"/>
                <a:gd name="T35" fmla="*/ 3 h 819"/>
                <a:gd name="T36" fmla="*/ 0 w 477"/>
                <a:gd name="T37" fmla="*/ 3 h 819"/>
                <a:gd name="T38" fmla="*/ 0 w 477"/>
                <a:gd name="T39" fmla="*/ 3 h 819"/>
                <a:gd name="T40" fmla="*/ 0 w 477"/>
                <a:gd name="T41" fmla="*/ 4 h 819"/>
                <a:gd name="T42" fmla="*/ 0 w 477"/>
                <a:gd name="T43" fmla="*/ 4 h 819"/>
                <a:gd name="T44" fmla="*/ 0 w 477"/>
                <a:gd name="T45" fmla="*/ 5 h 819"/>
                <a:gd name="T46" fmla="*/ 0 w 477"/>
                <a:gd name="T47" fmla="*/ 5 h 819"/>
                <a:gd name="T48" fmla="*/ 0 w 477"/>
                <a:gd name="T49" fmla="*/ 6 h 819"/>
                <a:gd name="T50" fmla="*/ 0 w 477"/>
                <a:gd name="T51" fmla="*/ 6 h 819"/>
                <a:gd name="T52" fmla="*/ 0 w 477"/>
                <a:gd name="T53" fmla="*/ 6 h 819"/>
                <a:gd name="T54" fmla="*/ 0 w 477"/>
                <a:gd name="T55" fmla="*/ 6 h 819"/>
                <a:gd name="T56" fmla="*/ 0 w 477"/>
                <a:gd name="T57" fmla="*/ 6 h 819"/>
                <a:gd name="T58" fmla="*/ 0 w 477"/>
                <a:gd name="T59" fmla="*/ 6 h 819"/>
                <a:gd name="T60" fmla="*/ 0 w 477"/>
                <a:gd name="T61" fmla="*/ 6 h 819"/>
                <a:gd name="T62" fmla="*/ 1 w 477"/>
                <a:gd name="T63" fmla="*/ 6 h 819"/>
                <a:gd name="T64" fmla="*/ 1 w 477"/>
                <a:gd name="T65" fmla="*/ 5 h 819"/>
                <a:gd name="T66" fmla="*/ 1 w 477"/>
                <a:gd name="T67" fmla="*/ 5 h 819"/>
                <a:gd name="T68" fmla="*/ 1 w 477"/>
                <a:gd name="T69" fmla="*/ 5 h 819"/>
                <a:gd name="T70" fmla="*/ 2 w 477"/>
                <a:gd name="T71" fmla="*/ 4 h 819"/>
                <a:gd name="T72" fmla="*/ 2 w 477"/>
                <a:gd name="T73" fmla="*/ 4 h 819"/>
                <a:gd name="T74" fmla="*/ 2 w 477"/>
                <a:gd name="T75" fmla="*/ 4 h 819"/>
                <a:gd name="T76" fmla="*/ 2 w 477"/>
                <a:gd name="T77" fmla="*/ 3 h 819"/>
                <a:gd name="T78" fmla="*/ 3 w 477"/>
                <a:gd name="T79" fmla="*/ 3 h 819"/>
                <a:gd name="T80" fmla="*/ 3 w 477"/>
                <a:gd name="T81" fmla="*/ 0 h 8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7"/>
                <a:gd name="T124" fmla="*/ 0 h 819"/>
                <a:gd name="T125" fmla="*/ 477 w 477"/>
                <a:gd name="T126" fmla="*/ 819 h 8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7" h="819">
                  <a:moveTo>
                    <a:pt x="475" y="0"/>
                  </a:moveTo>
                  <a:lnTo>
                    <a:pt x="475" y="1"/>
                  </a:lnTo>
                  <a:lnTo>
                    <a:pt x="473" y="3"/>
                  </a:lnTo>
                  <a:lnTo>
                    <a:pt x="471" y="3"/>
                  </a:lnTo>
                  <a:lnTo>
                    <a:pt x="471" y="4"/>
                  </a:lnTo>
                  <a:lnTo>
                    <a:pt x="469" y="4"/>
                  </a:lnTo>
                  <a:lnTo>
                    <a:pt x="469" y="6"/>
                  </a:lnTo>
                  <a:lnTo>
                    <a:pt x="468" y="6"/>
                  </a:lnTo>
                  <a:lnTo>
                    <a:pt x="466" y="8"/>
                  </a:lnTo>
                  <a:lnTo>
                    <a:pt x="464" y="9"/>
                  </a:lnTo>
                  <a:lnTo>
                    <a:pt x="464" y="12"/>
                  </a:lnTo>
                  <a:lnTo>
                    <a:pt x="462" y="16"/>
                  </a:lnTo>
                  <a:lnTo>
                    <a:pt x="462" y="17"/>
                  </a:lnTo>
                  <a:lnTo>
                    <a:pt x="462" y="20"/>
                  </a:lnTo>
                  <a:lnTo>
                    <a:pt x="462" y="24"/>
                  </a:lnTo>
                  <a:lnTo>
                    <a:pt x="460" y="25"/>
                  </a:lnTo>
                  <a:lnTo>
                    <a:pt x="460" y="28"/>
                  </a:lnTo>
                  <a:lnTo>
                    <a:pt x="458" y="30"/>
                  </a:lnTo>
                  <a:lnTo>
                    <a:pt x="429" y="51"/>
                  </a:lnTo>
                  <a:lnTo>
                    <a:pt x="402" y="70"/>
                  </a:lnTo>
                  <a:lnTo>
                    <a:pt x="373" y="88"/>
                  </a:lnTo>
                  <a:lnTo>
                    <a:pt x="345" y="107"/>
                  </a:lnTo>
                  <a:lnTo>
                    <a:pt x="316" y="126"/>
                  </a:lnTo>
                  <a:lnTo>
                    <a:pt x="289" y="145"/>
                  </a:lnTo>
                  <a:lnTo>
                    <a:pt x="263" y="166"/>
                  </a:lnTo>
                  <a:lnTo>
                    <a:pt x="237" y="187"/>
                  </a:lnTo>
                  <a:lnTo>
                    <a:pt x="214" y="211"/>
                  </a:lnTo>
                  <a:lnTo>
                    <a:pt x="192" y="238"/>
                  </a:lnTo>
                  <a:lnTo>
                    <a:pt x="172" y="267"/>
                  </a:lnTo>
                  <a:lnTo>
                    <a:pt x="153" y="296"/>
                  </a:lnTo>
                  <a:lnTo>
                    <a:pt x="139" y="324"/>
                  </a:lnTo>
                  <a:lnTo>
                    <a:pt x="126" y="355"/>
                  </a:lnTo>
                  <a:lnTo>
                    <a:pt x="115" y="385"/>
                  </a:lnTo>
                  <a:lnTo>
                    <a:pt x="104" y="416"/>
                  </a:lnTo>
                  <a:lnTo>
                    <a:pt x="95" y="446"/>
                  </a:lnTo>
                  <a:lnTo>
                    <a:pt x="86" y="478"/>
                  </a:lnTo>
                  <a:lnTo>
                    <a:pt x="77" y="508"/>
                  </a:lnTo>
                  <a:lnTo>
                    <a:pt x="66" y="540"/>
                  </a:lnTo>
                  <a:lnTo>
                    <a:pt x="56" y="568"/>
                  </a:lnTo>
                  <a:lnTo>
                    <a:pt x="47" y="595"/>
                  </a:lnTo>
                  <a:lnTo>
                    <a:pt x="36" y="620"/>
                  </a:lnTo>
                  <a:lnTo>
                    <a:pt x="25" y="648"/>
                  </a:lnTo>
                  <a:lnTo>
                    <a:pt x="14" y="675"/>
                  </a:lnTo>
                  <a:lnTo>
                    <a:pt x="7" y="702"/>
                  </a:lnTo>
                  <a:lnTo>
                    <a:pt x="2" y="729"/>
                  </a:lnTo>
                  <a:lnTo>
                    <a:pt x="0" y="755"/>
                  </a:lnTo>
                  <a:lnTo>
                    <a:pt x="2" y="782"/>
                  </a:lnTo>
                  <a:lnTo>
                    <a:pt x="7" y="809"/>
                  </a:lnTo>
                  <a:lnTo>
                    <a:pt x="9" y="814"/>
                  </a:lnTo>
                  <a:lnTo>
                    <a:pt x="14" y="817"/>
                  </a:lnTo>
                  <a:lnTo>
                    <a:pt x="20" y="819"/>
                  </a:lnTo>
                  <a:lnTo>
                    <a:pt x="27" y="819"/>
                  </a:lnTo>
                  <a:lnTo>
                    <a:pt x="36" y="819"/>
                  </a:lnTo>
                  <a:lnTo>
                    <a:pt x="45" y="819"/>
                  </a:lnTo>
                  <a:lnTo>
                    <a:pt x="55" y="817"/>
                  </a:lnTo>
                  <a:lnTo>
                    <a:pt x="62" y="814"/>
                  </a:lnTo>
                  <a:lnTo>
                    <a:pt x="71" y="812"/>
                  </a:lnTo>
                  <a:lnTo>
                    <a:pt x="78" y="809"/>
                  </a:lnTo>
                  <a:lnTo>
                    <a:pt x="100" y="796"/>
                  </a:lnTo>
                  <a:lnTo>
                    <a:pt x="120" y="784"/>
                  </a:lnTo>
                  <a:lnTo>
                    <a:pt x="140" y="769"/>
                  </a:lnTo>
                  <a:lnTo>
                    <a:pt x="159" y="755"/>
                  </a:lnTo>
                  <a:lnTo>
                    <a:pt x="177" y="739"/>
                  </a:lnTo>
                  <a:lnTo>
                    <a:pt x="195" y="723"/>
                  </a:lnTo>
                  <a:lnTo>
                    <a:pt x="212" y="707"/>
                  </a:lnTo>
                  <a:lnTo>
                    <a:pt x="228" y="691"/>
                  </a:lnTo>
                  <a:lnTo>
                    <a:pt x="246" y="675"/>
                  </a:lnTo>
                  <a:lnTo>
                    <a:pt x="265" y="659"/>
                  </a:lnTo>
                  <a:lnTo>
                    <a:pt x="289" y="636"/>
                  </a:lnTo>
                  <a:lnTo>
                    <a:pt x="314" y="612"/>
                  </a:lnTo>
                  <a:lnTo>
                    <a:pt x="336" y="587"/>
                  </a:lnTo>
                  <a:lnTo>
                    <a:pt x="358" y="563"/>
                  </a:lnTo>
                  <a:lnTo>
                    <a:pt x="380" y="537"/>
                  </a:lnTo>
                  <a:lnTo>
                    <a:pt x="400" y="512"/>
                  </a:lnTo>
                  <a:lnTo>
                    <a:pt x="420" y="486"/>
                  </a:lnTo>
                  <a:lnTo>
                    <a:pt x="440" y="459"/>
                  </a:lnTo>
                  <a:lnTo>
                    <a:pt x="458" y="433"/>
                  </a:lnTo>
                  <a:lnTo>
                    <a:pt x="477" y="406"/>
                  </a:lnTo>
                  <a:lnTo>
                    <a:pt x="475" y="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5" name="Freeform 702">
              <a:extLst>
                <a:ext uri="{FF2B5EF4-FFF2-40B4-BE49-F238E27FC236}">
                  <a16:creationId xmlns:a16="http://schemas.microsoft.com/office/drawing/2014/main" id="{10294962-6A40-4F0A-AB07-D5495AB1B486}"/>
                </a:ext>
              </a:extLst>
            </p:cNvPr>
            <p:cNvSpPr>
              <a:spLocks/>
            </p:cNvSpPr>
            <p:nvPr/>
          </p:nvSpPr>
          <p:spPr bwMode="auto">
            <a:xfrm>
              <a:off x="135" y="3591"/>
              <a:ext cx="755" cy="320"/>
            </a:xfrm>
            <a:custGeom>
              <a:avLst/>
              <a:gdLst>
                <a:gd name="T0" fmla="*/ 6 w 1552"/>
                <a:gd name="T1" fmla="*/ 3 h 642"/>
                <a:gd name="T2" fmla="*/ 6 w 1552"/>
                <a:gd name="T3" fmla="*/ 3 h 642"/>
                <a:gd name="T4" fmla="*/ 5 w 1552"/>
                <a:gd name="T5" fmla="*/ 3 h 642"/>
                <a:gd name="T6" fmla="*/ 3 w 1552"/>
                <a:gd name="T7" fmla="*/ 2 h 642"/>
                <a:gd name="T8" fmla="*/ 3 w 1552"/>
                <a:gd name="T9" fmla="*/ 2 h 642"/>
                <a:gd name="T10" fmla="*/ 3 w 1552"/>
                <a:gd name="T11" fmla="*/ 2 h 642"/>
                <a:gd name="T12" fmla="*/ 1 w 1552"/>
                <a:gd name="T13" fmla="*/ 2 h 642"/>
                <a:gd name="T14" fmla="*/ 0 w 1552"/>
                <a:gd name="T15" fmla="*/ 1 h 642"/>
                <a:gd name="T16" fmla="*/ 0 w 1552"/>
                <a:gd name="T17" fmla="*/ 0 h 642"/>
                <a:gd name="T18" fmla="*/ 0 w 1552"/>
                <a:gd name="T19" fmla="*/ 0 h 642"/>
                <a:gd name="T20" fmla="*/ 0 w 1552"/>
                <a:gd name="T21" fmla="*/ 0 h 642"/>
                <a:gd name="T22" fmla="*/ 0 w 1552"/>
                <a:gd name="T23" fmla="*/ 0 h 642"/>
                <a:gd name="T24" fmla="*/ 1 w 1552"/>
                <a:gd name="T25" fmla="*/ 0 h 642"/>
                <a:gd name="T26" fmla="*/ 1 w 1552"/>
                <a:gd name="T27" fmla="*/ 0 h 642"/>
                <a:gd name="T28" fmla="*/ 2 w 1552"/>
                <a:gd name="T29" fmla="*/ 0 h 642"/>
                <a:gd name="T30" fmla="*/ 2 w 1552"/>
                <a:gd name="T31" fmla="*/ 0 h 642"/>
                <a:gd name="T32" fmla="*/ 3 w 1552"/>
                <a:gd name="T33" fmla="*/ 0 h 642"/>
                <a:gd name="T34" fmla="*/ 3 w 1552"/>
                <a:gd name="T35" fmla="*/ 0 h 642"/>
                <a:gd name="T36" fmla="*/ 4 w 1552"/>
                <a:gd name="T37" fmla="*/ 0 h 642"/>
                <a:gd name="T38" fmla="*/ 4 w 1552"/>
                <a:gd name="T39" fmla="*/ 1 h 642"/>
                <a:gd name="T40" fmla="*/ 5 w 1552"/>
                <a:gd name="T41" fmla="*/ 1 h 642"/>
                <a:gd name="T42" fmla="*/ 6 w 1552"/>
                <a:gd name="T43" fmla="*/ 2 h 642"/>
                <a:gd name="T44" fmla="*/ 7 w 1552"/>
                <a:gd name="T45" fmla="*/ 2 h 642"/>
                <a:gd name="T46" fmla="*/ 7 w 1552"/>
                <a:gd name="T47" fmla="*/ 3 h 642"/>
                <a:gd name="T48" fmla="*/ 7 w 1552"/>
                <a:gd name="T49" fmla="*/ 3 h 642"/>
                <a:gd name="T50" fmla="*/ 7 w 1552"/>
                <a:gd name="T51" fmla="*/ 3 h 642"/>
                <a:gd name="T52" fmla="*/ 8 w 1552"/>
                <a:gd name="T53" fmla="*/ 4 h 642"/>
                <a:gd name="T54" fmla="*/ 9 w 1552"/>
                <a:gd name="T55" fmla="*/ 4 h 642"/>
                <a:gd name="T56" fmla="*/ 9 w 1552"/>
                <a:gd name="T57" fmla="*/ 4 h 642"/>
                <a:gd name="T58" fmla="*/ 10 w 1552"/>
                <a:gd name="T59" fmla="*/ 4 h 642"/>
                <a:gd name="T60" fmla="*/ 10 w 1552"/>
                <a:gd name="T61" fmla="*/ 3 h 642"/>
                <a:gd name="T62" fmla="*/ 10 w 1552"/>
                <a:gd name="T63" fmla="*/ 3 h 642"/>
                <a:gd name="T64" fmla="*/ 9 w 1552"/>
                <a:gd name="T65" fmla="*/ 3 h 642"/>
                <a:gd name="T66" fmla="*/ 7 w 1552"/>
                <a:gd name="T67" fmla="*/ 3 h 642"/>
                <a:gd name="T68" fmla="*/ 7 w 1552"/>
                <a:gd name="T69" fmla="*/ 2 h 642"/>
                <a:gd name="T70" fmla="*/ 7 w 1552"/>
                <a:gd name="T71" fmla="*/ 2 h 642"/>
                <a:gd name="T72" fmla="*/ 8 w 1552"/>
                <a:gd name="T73" fmla="*/ 2 h 642"/>
                <a:gd name="T74" fmla="*/ 9 w 1552"/>
                <a:gd name="T75" fmla="*/ 1 h 642"/>
                <a:gd name="T76" fmla="*/ 9 w 1552"/>
                <a:gd name="T77" fmla="*/ 1 h 642"/>
                <a:gd name="T78" fmla="*/ 9 w 1552"/>
                <a:gd name="T79" fmla="*/ 0 h 642"/>
                <a:gd name="T80" fmla="*/ 10 w 1552"/>
                <a:gd name="T81" fmla="*/ 0 h 642"/>
                <a:gd name="T82" fmla="*/ 10 w 1552"/>
                <a:gd name="T83" fmla="*/ 0 h 642"/>
                <a:gd name="T84" fmla="*/ 10 w 1552"/>
                <a:gd name="T85" fmla="*/ 1 h 642"/>
                <a:gd name="T86" fmla="*/ 10 w 1552"/>
                <a:gd name="T87" fmla="*/ 1 h 642"/>
                <a:gd name="T88" fmla="*/ 9 w 1552"/>
                <a:gd name="T89" fmla="*/ 2 h 642"/>
                <a:gd name="T90" fmla="*/ 9 w 1552"/>
                <a:gd name="T91" fmla="*/ 2 h 642"/>
                <a:gd name="T92" fmla="*/ 9 w 1552"/>
                <a:gd name="T93" fmla="*/ 2 h 642"/>
                <a:gd name="T94" fmla="*/ 9 w 1552"/>
                <a:gd name="T95" fmla="*/ 2 h 642"/>
                <a:gd name="T96" fmla="*/ 8 w 1552"/>
                <a:gd name="T97" fmla="*/ 2 h 642"/>
                <a:gd name="T98" fmla="*/ 8 w 1552"/>
                <a:gd name="T99" fmla="*/ 2 h 642"/>
                <a:gd name="T100" fmla="*/ 7 w 1552"/>
                <a:gd name="T101" fmla="*/ 2 h 642"/>
                <a:gd name="T102" fmla="*/ 7 w 1552"/>
                <a:gd name="T103" fmla="*/ 3 h 6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2"/>
                <a:gd name="T157" fmla="*/ 0 h 642"/>
                <a:gd name="T158" fmla="*/ 1552 w 1552"/>
                <a:gd name="T159" fmla="*/ 642 h 6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2" h="642">
                  <a:moveTo>
                    <a:pt x="982" y="399"/>
                  </a:moveTo>
                  <a:lnTo>
                    <a:pt x="983" y="399"/>
                  </a:lnTo>
                  <a:lnTo>
                    <a:pt x="985" y="399"/>
                  </a:lnTo>
                  <a:lnTo>
                    <a:pt x="987" y="399"/>
                  </a:lnTo>
                  <a:lnTo>
                    <a:pt x="989" y="399"/>
                  </a:lnTo>
                  <a:lnTo>
                    <a:pt x="934" y="407"/>
                  </a:lnTo>
                  <a:lnTo>
                    <a:pt x="879" y="408"/>
                  </a:lnTo>
                  <a:lnTo>
                    <a:pt x="826" y="407"/>
                  </a:lnTo>
                  <a:lnTo>
                    <a:pt x="771" y="402"/>
                  </a:lnTo>
                  <a:lnTo>
                    <a:pt x="717" y="395"/>
                  </a:lnTo>
                  <a:lnTo>
                    <a:pt x="664" y="386"/>
                  </a:lnTo>
                  <a:lnTo>
                    <a:pt x="611" y="375"/>
                  </a:lnTo>
                  <a:lnTo>
                    <a:pt x="558" y="362"/>
                  </a:lnTo>
                  <a:lnTo>
                    <a:pt x="503" y="347"/>
                  </a:lnTo>
                  <a:lnTo>
                    <a:pt x="450" y="335"/>
                  </a:lnTo>
                  <a:lnTo>
                    <a:pt x="446" y="333"/>
                  </a:lnTo>
                  <a:lnTo>
                    <a:pt x="444" y="331"/>
                  </a:lnTo>
                  <a:lnTo>
                    <a:pt x="441" y="330"/>
                  </a:lnTo>
                  <a:lnTo>
                    <a:pt x="437" y="328"/>
                  </a:lnTo>
                  <a:lnTo>
                    <a:pt x="435" y="325"/>
                  </a:lnTo>
                  <a:lnTo>
                    <a:pt x="432" y="323"/>
                  </a:lnTo>
                  <a:lnTo>
                    <a:pt x="428" y="322"/>
                  </a:lnTo>
                  <a:lnTo>
                    <a:pt x="426" y="319"/>
                  </a:lnTo>
                  <a:lnTo>
                    <a:pt x="422" y="317"/>
                  </a:lnTo>
                  <a:lnTo>
                    <a:pt x="419" y="315"/>
                  </a:lnTo>
                  <a:lnTo>
                    <a:pt x="380" y="304"/>
                  </a:lnTo>
                  <a:lnTo>
                    <a:pt x="344" y="293"/>
                  </a:lnTo>
                  <a:lnTo>
                    <a:pt x="305" y="282"/>
                  </a:lnTo>
                  <a:lnTo>
                    <a:pt x="269" y="269"/>
                  </a:lnTo>
                  <a:lnTo>
                    <a:pt x="232" y="256"/>
                  </a:lnTo>
                  <a:lnTo>
                    <a:pt x="196" y="242"/>
                  </a:lnTo>
                  <a:lnTo>
                    <a:pt x="161" y="227"/>
                  </a:lnTo>
                  <a:lnTo>
                    <a:pt x="128" y="208"/>
                  </a:lnTo>
                  <a:lnTo>
                    <a:pt x="95" y="189"/>
                  </a:lnTo>
                  <a:lnTo>
                    <a:pt x="66" y="165"/>
                  </a:lnTo>
                  <a:lnTo>
                    <a:pt x="53" y="155"/>
                  </a:lnTo>
                  <a:lnTo>
                    <a:pt x="42" y="146"/>
                  </a:lnTo>
                  <a:lnTo>
                    <a:pt x="31" y="135"/>
                  </a:lnTo>
                  <a:lnTo>
                    <a:pt x="22" y="123"/>
                  </a:lnTo>
                  <a:lnTo>
                    <a:pt x="13" y="112"/>
                  </a:lnTo>
                  <a:lnTo>
                    <a:pt x="8" y="101"/>
                  </a:lnTo>
                  <a:lnTo>
                    <a:pt x="2" y="88"/>
                  </a:lnTo>
                  <a:lnTo>
                    <a:pt x="0" y="75"/>
                  </a:lnTo>
                  <a:lnTo>
                    <a:pt x="0" y="61"/>
                  </a:lnTo>
                  <a:lnTo>
                    <a:pt x="4" y="47"/>
                  </a:lnTo>
                  <a:lnTo>
                    <a:pt x="8" y="40"/>
                  </a:lnTo>
                  <a:lnTo>
                    <a:pt x="11" y="34"/>
                  </a:lnTo>
                  <a:lnTo>
                    <a:pt x="13" y="27"/>
                  </a:lnTo>
                  <a:lnTo>
                    <a:pt x="19" y="21"/>
                  </a:lnTo>
                  <a:lnTo>
                    <a:pt x="22" y="15"/>
                  </a:lnTo>
                  <a:lnTo>
                    <a:pt x="28" y="10"/>
                  </a:lnTo>
                  <a:lnTo>
                    <a:pt x="35" y="7"/>
                  </a:lnTo>
                  <a:lnTo>
                    <a:pt x="40" y="3"/>
                  </a:lnTo>
                  <a:lnTo>
                    <a:pt x="50" y="2"/>
                  </a:lnTo>
                  <a:lnTo>
                    <a:pt x="57" y="0"/>
                  </a:lnTo>
                  <a:lnTo>
                    <a:pt x="77" y="2"/>
                  </a:lnTo>
                  <a:lnTo>
                    <a:pt x="97" y="2"/>
                  </a:lnTo>
                  <a:lnTo>
                    <a:pt x="115" y="2"/>
                  </a:lnTo>
                  <a:lnTo>
                    <a:pt x="135" y="2"/>
                  </a:lnTo>
                  <a:lnTo>
                    <a:pt x="156" y="3"/>
                  </a:lnTo>
                  <a:lnTo>
                    <a:pt x="174" y="3"/>
                  </a:lnTo>
                  <a:lnTo>
                    <a:pt x="194" y="5"/>
                  </a:lnTo>
                  <a:lnTo>
                    <a:pt x="214" y="7"/>
                  </a:lnTo>
                  <a:lnTo>
                    <a:pt x="234" y="8"/>
                  </a:lnTo>
                  <a:lnTo>
                    <a:pt x="252" y="10"/>
                  </a:lnTo>
                  <a:lnTo>
                    <a:pt x="265" y="13"/>
                  </a:lnTo>
                  <a:lnTo>
                    <a:pt x="278" y="15"/>
                  </a:lnTo>
                  <a:lnTo>
                    <a:pt x="291" y="16"/>
                  </a:lnTo>
                  <a:lnTo>
                    <a:pt x="302" y="19"/>
                  </a:lnTo>
                  <a:lnTo>
                    <a:pt x="315" y="21"/>
                  </a:lnTo>
                  <a:lnTo>
                    <a:pt x="326" y="24"/>
                  </a:lnTo>
                  <a:lnTo>
                    <a:pt x="338" y="26"/>
                  </a:lnTo>
                  <a:lnTo>
                    <a:pt x="351" y="29"/>
                  </a:lnTo>
                  <a:lnTo>
                    <a:pt x="362" y="32"/>
                  </a:lnTo>
                  <a:lnTo>
                    <a:pt x="375" y="34"/>
                  </a:lnTo>
                  <a:lnTo>
                    <a:pt x="393" y="37"/>
                  </a:lnTo>
                  <a:lnTo>
                    <a:pt x="410" y="40"/>
                  </a:lnTo>
                  <a:lnTo>
                    <a:pt x="426" y="45"/>
                  </a:lnTo>
                  <a:lnTo>
                    <a:pt x="442" y="48"/>
                  </a:lnTo>
                  <a:lnTo>
                    <a:pt x="461" y="53"/>
                  </a:lnTo>
                  <a:lnTo>
                    <a:pt x="475" y="58"/>
                  </a:lnTo>
                  <a:lnTo>
                    <a:pt x="492" y="63"/>
                  </a:lnTo>
                  <a:lnTo>
                    <a:pt x="508" y="69"/>
                  </a:lnTo>
                  <a:lnTo>
                    <a:pt x="525" y="75"/>
                  </a:lnTo>
                  <a:lnTo>
                    <a:pt x="539" y="82"/>
                  </a:lnTo>
                  <a:lnTo>
                    <a:pt x="548" y="85"/>
                  </a:lnTo>
                  <a:lnTo>
                    <a:pt x="559" y="90"/>
                  </a:lnTo>
                  <a:lnTo>
                    <a:pt x="569" y="96"/>
                  </a:lnTo>
                  <a:lnTo>
                    <a:pt x="578" y="101"/>
                  </a:lnTo>
                  <a:lnTo>
                    <a:pt x="587" y="107"/>
                  </a:lnTo>
                  <a:lnTo>
                    <a:pt x="596" y="114"/>
                  </a:lnTo>
                  <a:lnTo>
                    <a:pt x="603" y="119"/>
                  </a:lnTo>
                  <a:lnTo>
                    <a:pt x="612" y="125"/>
                  </a:lnTo>
                  <a:lnTo>
                    <a:pt x="620" y="130"/>
                  </a:lnTo>
                  <a:lnTo>
                    <a:pt x="627" y="135"/>
                  </a:lnTo>
                  <a:lnTo>
                    <a:pt x="665" y="160"/>
                  </a:lnTo>
                  <a:lnTo>
                    <a:pt x="706" y="186"/>
                  </a:lnTo>
                  <a:lnTo>
                    <a:pt x="746" y="210"/>
                  </a:lnTo>
                  <a:lnTo>
                    <a:pt x="786" y="234"/>
                  </a:lnTo>
                  <a:lnTo>
                    <a:pt x="826" y="256"/>
                  </a:lnTo>
                  <a:lnTo>
                    <a:pt x="866" y="279"/>
                  </a:lnTo>
                  <a:lnTo>
                    <a:pt x="907" y="303"/>
                  </a:lnTo>
                  <a:lnTo>
                    <a:pt x="947" y="325"/>
                  </a:lnTo>
                  <a:lnTo>
                    <a:pt x="985" y="349"/>
                  </a:lnTo>
                  <a:lnTo>
                    <a:pt x="1025" y="373"/>
                  </a:lnTo>
                  <a:lnTo>
                    <a:pt x="1024" y="376"/>
                  </a:lnTo>
                  <a:lnTo>
                    <a:pt x="1022" y="378"/>
                  </a:lnTo>
                  <a:lnTo>
                    <a:pt x="1022" y="379"/>
                  </a:lnTo>
                  <a:lnTo>
                    <a:pt x="1024" y="381"/>
                  </a:lnTo>
                  <a:lnTo>
                    <a:pt x="1025" y="381"/>
                  </a:lnTo>
                  <a:lnTo>
                    <a:pt x="1027" y="383"/>
                  </a:lnTo>
                  <a:lnTo>
                    <a:pt x="1029" y="384"/>
                  </a:lnTo>
                  <a:lnTo>
                    <a:pt x="1031" y="386"/>
                  </a:lnTo>
                  <a:lnTo>
                    <a:pt x="1033" y="387"/>
                  </a:lnTo>
                  <a:lnTo>
                    <a:pt x="1033" y="389"/>
                  </a:lnTo>
                  <a:lnTo>
                    <a:pt x="1031" y="395"/>
                  </a:lnTo>
                  <a:lnTo>
                    <a:pt x="1035" y="400"/>
                  </a:lnTo>
                  <a:lnTo>
                    <a:pt x="1042" y="407"/>
                  </a:lnTo>
                  <a:lnTo>
                    <a:pt x="1053" y="411"/>
                  </a:lnTo>
                  <a:lnTo>
                    <a:pt x="1064" y="418"/>
                  </a:lnTo>
                  <a:lnTo>
                    <a:pt x="1077" y="423"/>
                  </a:lnTo>
                  <a:lnTo>
                    <a:pt x="1091" y="427"/>
                  </a:lnTo>
                  <a:lnTo>
                    <a:pt x="1104" y="434"/>
                  </a:lnTo>
                  <a:lnTo>
                    <a:pt x="1115" y="440"/>
                  </a:lnTo>
                  <a:lnTo>
                    <a:pt x="1124" y="447"/>
                  </a:lnTo>
                  <a:lnTo>
                    <a:pt x="1144" y="464"/>
                  </a:lnTo>
                  <a:lnTo>
                    <a:pt x="1164" y="482"/>
                  </a:lnTo>
                  <a:lnTo>
                    <a:pt x="1184" y="499"/>
                  </a:lnTo>
                  <a:lnTo>
                    <a:pt x="1203" y="517"/>
                  </a:lnTo>
                  <a:lnTo>
                    <a:pt x="1223" y="535"/>
                  </a:lnTo>
                  <a:lnTo>
                    <a:pt x="1243" y="552"/>
                  </a:lnTo>
                  <a:lnTo>
                    <a:pt x="1263" y="568"/>
                  </a:lnTo>
                  <a:lnTo>
                    <a:pt x="1285" y="583"/>
                  </a:lnTo>
                  <a:lnTo>
                    <a:pt x="1307" y="597"/>
                  </a:lnTo>
                  <a:lnTo>
                    <a:pt x="1331" y="608"/>
                  </a:lnTo>
                  <a:lnTo>
                    <a:pt x="1349" y="616"/>
                  </a:lnTo>
                  <a:lnTo>
                    <a:pt x="1371" y="624"/>
                  </a:lnTo>
                  <a:lnTo>
                    <a:pt x="1393" y="631"/>
                  </a:lnTo>
                  <a:lnTo>
                    <a:pt x="1416" y="635"/>
                  </a:lnTo>
                  <a:lnTo>
                    <a:pt x="1440" y="640"/>
                  </a:lnTo>
                  <a:lnTo>
                    <a:pt x="1464" y="642"/>
                  </a:lnTo>
                  <a:lnTo>
                    <a:pt x="1488" y="642"/>
                  </a:lnTo>
                  <a:lnTo>
                    <a:pt x="1510" y="639"/>
                  </a:lnTo>
                  <a:lnTo>
                    <a:pt x="1532" y="634"/>
                  </a:lnTo>
                  <a:lnTo>
                    <a:pt x="1552" y="626"/>
                  </a:lnTo>
                  <a:lnTo>
                    <a:pt x="1550" y="464"/>
                  </a:lnTo>
                  <a:lnTo>
                    <a:pt x="1548" y="464"/>
                  </a:lnTo>
                  <a:lnTo>
                    <a:pt x="1546" y="463"/>
                  </a:lnTo>
                  <a:lnTo>
                    <a:pt x="1544" y="461"/>
                  </a:lnTo>
                  <a:lnTo>
                    <a:pt x="1543" y="461"/>
                  </a:lnTo>
                  <a:lnTo>
                    <a:pt x="1541" y="459"/>
                  </a:lnTo>
                  <a:lnTo>
                    <a:pt x="1541" y="458"/>
                  </a:lnTo>
                  <a:lnTo>
                    <a:pt x="1539" y="458"/>
                  </a:lnTo>
                  <a:lnTo>
                    <a:pt x="1537" y="456"/>
                  </a:lnTo>
                  <a:lnTo>
                    <a:pt x="1535" y="455"/>
                  </a:lnTo>
                  <a:lnTo>
                    <a:pt x="1533" y="455"/>
                  </a:lnTo>
                  <a:lnTo>
                    <a:pt x="1488" y="434"/>
                  </a:lnTo>
                  <a:lnTo>
                    <a:pt x="1442" y="418"/>
                  </a:lnTo>
                  <a:lnTo>
                    <a:pt x="1395" y="405"/>
                  </a:lnTo>
                  <a:lnTo>
                    <a:pt x="1345" y="395"/>
                  </a:lnTo>
                  <a:lnTo>
                    <a:pt x="1298" y="389"/>
                  </a:lnTo>
                  <a:lnTo>
                    <a:pt x="1248" y="386"/>
                  </a:lnTo>
                  <a:lnTo>
                    <a:pt x="1199" y="386"/>
                  </a:lnTo>
                  <a:lnTo>
                    <a:pt x="1150" y="386"/>
                  </a:lnTo>
                  <a:lnTo>
                    <a:pt x="1100" y="389"/>
                  </a:lnTo>
                  <a:lnTo>
                    <a:pt x="1051" y="394"/>
                  </a:lnTo>
                  <a:lnTo>
                    <a:pt x="1055" y="392"/>
                  </a:lnTo>
                  <a:lnTo>
                    <a:pt x="1058" y="389"/>
                  </a:lnTo>
                  <a:lnTo>
                    <a:pt x="1064" y="384"/>
                  </a:lnTo>
                  <a:lnTo>
                    <a:pt x="1069" y="379"/>
                  </a:lnTo>
                  <a:lnTo>
                    <a:pt x="1077" y="373"/>
                  </a:lnTo>
                  <a:lnTo>
                    <a:pt x="1084" y="367"/>
                  </a:lnTo>
                  <a:lnTo>
                    <a:pt x="1091" y="360"/>
                  </a:lnTo>
                  <a:lnTo>
                    <a:pt x="1099" y="354"/>
                  </a:lnTo>
                  <a:lnTo>
                    <a:pt x="1106" y="347"/>
                  </a:lnTo>
                  <a:lnTo>
                    <a:pt x="1113" y="344"/>
                  </a:lnTo>
                  <a:lnTo>
                    <a:pt x="1142" y="328"/>
                  </a:lnTo>
                  <a:lnTo>
                    <a:pt x="1170" y="312"/>
                  </a:lnTo>
                  <a:lnTo>
                    <a:pt x="1197" y="295"/>
                  </a:lnTo>
                  <a:lnTo>
                    <a:pt x="1223" y="277"/>
                  </a:lnTo>
                  <a:lnTo>
                    <a:pt x="1250" y="259"/>
                  </a:lnTo>
                  <a:lnTo>
                    <a:pt x="1276" y="242"/>
                  </a:lnTo>
                  <a:lnTo>
                    <a:pt x="1301" y="223"/>
                  </a:lnTo>
                  <a:lnTo>
                    <a:pt x="1327" y="205"/>
                  </a:lnTo>
                  <a:lnTo>
                    <a:pt x="1354" y="189"/>
                  </a:lnTo>
                  <a:lnTo>
                    <a:pt x="1382" y="173"/>
                  </a:lnTo>
                  <a:lnTo>
                    <a:pt x="1385" y="159"/>
                  </a:lnTo>
                  <a:lnTo>
                    <a:pt x="1395" y="144"/>
                  </a:lnTo>
                  <a:lnTo>
                    <a:pt x="1406" y="133"/>
                  </a:lnTo>
                  <a:lnTo>
                    <a:pt x="1416" y="122"/>
                  </a:lnTo>
                  <a:lnTo>
                    <a:pt x="1431" y="112"/>
                  </a:lnTo>
                  <a:lnTo>
                    <a:pt x="1448" y="104"/>
                  </a:lnTo>
                  <a:lnTo>
                    <a:pt x="1462" y="96"/>
                  </a:lnTo>
                  <a:lnTo>
                    <a:pt x="1479" y="88"/>
                  </a:lnTo>
                  <a:lnTo>
                    <a:pt x="1495" y="82"/>
                  </a:lnTo>
                  <a:lnTo>
                    <a:pt x="1512" y="75"/>
                  </a:lnTo>
                  <a:lnTo>
                    <a:pt x="1515" y="74"/>
                  </a:lnTo>
                  <a:lnTo>
                    <a:pt x="1519" y="72"/>
                  </a:lnTo>
                  <a:lnTo>
                    <a:pt x="1522" y="71"/>
                  </a:lnTo>
                  <a:lnTo>
                    <a:pt x="1528" y="69"/>
                  </a:lnTo>
                  <a:lnTo>
                    <a:pt x="1532" y="67"/>
                  </a:lnTo>
                  <a:lnTo>
                    <a:pt x="1535" y="66"/>
                  </a:lnTo>
                  <a:lnTo>
                    <a:pt x="1539" y="64"/>
                  </a:lnTo>
                  <a:lnTo>
                    <a:pt x="1543" y="64"/>
                  </a:lnTo>
                  <a:lnTo>
                    <a:pt x="1546" y="63"/>
                  </a:lnTo>
                  <a:lnTo>
                    <a:pt x="1550" y="61"/>
                  </a:lnTo>
                  <a:lnTo>
                    <a:pt x="1548" y="234"/>
                  </a:lnTo>
                  <a:lnTo>
                    <a:pt x="1541" y="235"/>
                  </a:lnTo>
                  <a:lnTo>
                    <a:pt x="1533" y="237"/>
                  </a:lnTo>
                  <a:lnTo>
                    <a:pt x="1526" y="240"/>
                  </a:lnTo>
                  <a:lnTo>
                    <a:pt x="1519" y="242"/>
                  </a:lnTo>
                  <a:lnTo>
                    <a:pt x="1512" y="245"/>
                  </a:lnTo>
                  <a:lnTo>
                    <a:pt x="1504" y="247"/>
                  </a:lnTo>
                  <a:lnTo>
                    <a:pt x="1497" y="250"/>
                  </a:lnTo>
                  <a:lnTo>
                    <a:pt x="1490" y="253"/>
                  </a:lnTo>
                  <a:lnTo>
                    <a:pt x="1482" y="256"/>
                  </a:lnTo>
                  <a:lnTo>
                    <a:pt x="1475" y="259"/>
                  </a:lnTo>
                  <a:lnTo>
                    <a:pt x="1466" y="264"/>
                  </a:lnTo>
                  <a:lnTo>
                    <a:pt x="1459" y="269"/>
                  </a:lnTo>
                  <a:lnTo>
                    <a:pt x="1449" y="272"/>
                  </a:lnTo>
                  <a:lnTo>
                    <a:pt x="1440" y="277"/>
                  </a:lnTo>
                  <a:lnTo>
                    <a:pt x="1431" y="280"/>
                  </a:lnTo>
                  <a:lnTo>
                    <a:pt x="1422" y="283"/>
                  </a:lnTo>
                  <a:lnTo>
                    <a:pt x="1413" y="287"/>
                  </a:lnTo>
                  <a:lnTo>
                    <a:pt x="1404" y="291"/>
                  </a:lnTo>
                  <a:lnTo>
                    <a:pt x="1395" y="295"/>
                  </a:lnTo>
                  <a:lnTo>
                    <a:pt x="1387" y="298"/>
                  </a:lnTo>
                  <a:lnTo>
                    <a:pt x="1382" y="299"/>
                  </a:lnTo>
                  <a:lnTo>
                    <a:pt x="1374" y="301"/>
                  </a:lnTo>
                  <a:lnTo>
                    <a:pt x="1369" y="303"/>
                  </a:lnTo>
                  <a:lnTo>
                    <a:pt x="1364" y="304"/>
                  </a:lnTo>
                  <a:lnTo>
                    <a:pt x="1356" y="304"/>
                  </a:lnTo>
                  <a:lnTo>
                    <a:pt x="1351" y="306"/>
                  </a:lnTo>
                  <a:lnTo>
                    <a:pt x="1345" y="307"/>
                  </a:lnTo>
                  <a:lnTo>
                    <a:pt x="1338" y="307"/>
                  </a:lnTo>
                  <a:lnTo>
                    <a:pt x="1332" y="309"/>
                  </a:lnTo>
                  <a:lnTo>
                    <a:pt x="1327" y="311"/>
                  </a:lnTo>
                  <a:lnTo>
                    <a:pt x="1309" y="317"/>
                  </a:lnTo>
                  <a:lnTo>
                    <a:pt x="1289" y="323"/>
                  </a:lnTo>
                  <a:lnTo>
                    <a:pt x="1270" y="328"/>
                  </a:lnTo>
                  <a:lnTo>
                    <a:pt x="1250" y="333"/>
                  </a:lnTo>
                  <a:lnTo>
                    <a:pt x="1232" y="338"/>
                  </a:lnTo>
                  <a:lnTo>
                    <a:pt x="1212" y="343"/>
                  </a:lnTo>
                  <a:lnTo>
                    <a:pt x="1194" y="349"/>
                  </a:lnTo>
                  <a:lnTo>
                    <a:pt x="1173" y="355"/>
                  </a:lnTo>
                  <a:lnTo>
                    <a:pt x="1155" y="362"/>
                  </a:lnTo>
                  <a:lnTo>
                    <a:pt x="1137" y="370"/>
                  </a:lnTo>
                  <a:lnTo>
                    <a:pt x="1128" y="375"/>
                  </a:lnTo>
                  <a:lnTo>
                    <a:pt x="1119" y="379"/>
                  </a:lnTo>
                  <a:lnTo>
                    <a:pt x="1109" y="384"/>
                  </a:lnTo>
                  <a:lnTo>
                    <a:pt x="1100" y="389"/>
                  </a:lnTo>
                  <a:lnTo>
                    <a:pt x="1091" y="395"/>
                  </a:lnTo>
                  <a:lnTo>
                    <a:pt x="1082" y="400"/>
                  </a:lnTo>
                  <a:lnTo>
                    <a:pt x="1073" y="407"/>
                  </a:lnTo>
                  <a:lnTo>
                    <a:pt x="1064" y="411"/>
                  </a:lnTo>
                  <a:lnTo>
                    <a:pt x="1055" y="416"/>
                  </a:lnTo>
                  <a:lnTo>
                    <a:pt x="1044" y="421"/>
                  </a:lnTo>
                  <a:lnTo>
                    <a:pt x="982" y="399"/>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6" name="Freeform 703">
              <a:extLst>
                <a:ext uri="{FF2B5EF4-FFF2-40B4-BE49-F238E27FC236}">
                  <a16:creationId xmlns:a16="http://schemas.microsoft.com/office/drawing/2014/main" id="{E2CD3B5E-D621-447E-BC7F-B46E0BE1ACF8}"/>
                </a:ext>
              </a:extLst>
            </p:cNvPr>
            <p:cNvSpPr>
              <a:spLocks/>
            </p:cNvSpPr>
            <p:nvPr/>
          </p:nvSpPr>
          <p:spPr bwMode="auto">
            <a:xfrm>
              <a:off x="135" y="3591"/>
              <a:ext cx="755" cy="320"/>
            </a:xfrm>
            <a:custGeom>
              <a:avLst/>
              <a:gdLst>
                <a:gd name="T0" fmla="*/ 6 w 1552"/>
                <a:gd name="T1" fmla="*/ 3 h 642"/>
                <a:gd name="T2" fmla="*/ 6 w 1552"/>
                <a:gd name="T3" fmla="*/ 3 h 642"/>
                <a:gd name="T4" fmla="*/ 5 w 1552"/>
                <a:gd name="T5" fmla="*/ 3 h 642"/>
                <a:gd name="T6" fmla="*/ 3 w 1552"/>
                <a:gd name="T7" fmla="*/ 2 h 642"/>
                <a:gd name="T8" fmla="*/ 3 w 1552"/>
                <a:gd name="T9" fmla="*/ 2 h 642"/>
                <a:gd name="T10" fmla="*/ 3 w 1552"/>
                <a:gd name="T11" fmla="*/ 2 h 642"/>
                <a:gd name="T12" fmla="*/ 1 w 1552"/>
                <a:gd name="T13" fmla="*/ 2 h 642"/>
                <a:gd name="T14" fmla="*/ 0 w 1552"/>
                <a:gd name="T15" fmla="*/ 1 h 642"/>
                <a:gd name="T16" fmla="*/ 0 w 1552"/>
                <a:gd name="T17" fmla="*/ 0 h 642"/>
                <a:gd name="T18" fmla="*/ 0 w 1552"/>
                <a:gd name="T19" fmla="*/ 0 h 642"/>
                <a:gd name="T20" fmla="*/ 0 w 1552"/>
                <a:gd name="T21" fmla="*/ 0 h 642"/>
                <a:gd name="T22" fmla="*/ 0 w 1552"/>
                <a:gd name="T23" fmla="*/ 0 h 642"/>
                <a:gd name="T24" fmla="*/ 1 w 1552"/>
                <a:gd name="T25" fmla="*/ 0 h 642"/>
                <a:gd name="T26" fmla="*/ 1 w 1552"/>
                <a:gd name="T27" fmla="*/ 0 h 642"/>
                <a:gd name="T28" fmla="*/ 2 w 1552"/>
                <a:gd name="T29" fmla="*/ 0 h 642"/>
                <a:gd name="T30" fmla="*/ 2 w 1552"/>
                <a:gd name="T31" fmla="*/ 0 h 642"/>
                <a:gd name="T32" fmla="*/ 3 w 1552"/>
                <a:gd name="T33" fmla="*/ 0 h 642"/>
                <a:gd name="T34" fmla="*/ 3 w 1552"/>
                <a:gd name="T35" fmla="*/ 0 h 642"/>
                <a:gd name="T36" fmla="*/ 4 w 1552"/>
                <a:gd name="T37" fmla="*/ 0 h 642"/>
                <a:gd name="T38" fmla="*/ 4 w 1552"/>
                <a:gd name="T39" fmla="*/ 1 h 642"/>
                <a:gd name="T40" fmla="*/ 5 w 1552"/>
                <a:gd name="T41" fmla="*/ 1 h 642"/>
                <a:gd name="T42" fmla="*/ 6 w 1552"/>
                <a:gd name="T43" fmla="*/ 2 h 642"/>
                <a:gd name="T44" fmla="*/ 7 w 1552"/>
                <a:gd name="T45" fmla="*/ 2 h 642"/>
                <a:gd name="T46" fmla="*/ 7 w 1552"/>
                <a:gd name="T47" fmla="*/ 3 h 642"/>
                <a:gd name="T48" fmla="*/ 7 w 1552"/>
                <a:gd name="T49" fmla="*/ 3 h 642"/>
                <a:gd name="T50" fmla="*/ 7 w 1552"/>
                <a:gd name="T51" fmla="*/ 3 h 642"/>
                <a:gd name="T52" fmla="*/ 8 w 1552"/>
                <a:gd name="T53" fmla="*/ 4 h 642"/>
                <a:gd name="T54" fmla="*/ 9 w 1552"/>
                <a:gd name="T55" fmla="*/ 4 h 642"/>
                <a:gd name="T56" fmla="*/ 9 w 1552"/>
                <a:gd name="T57" fmla="*/ 4 h 642"/>
                <a:gd name="T58" fmla="*/ 10 w 1552"/>
                <a:gd name="T59" fmla="*/ 4 h 642"/>
                <a:gd name="T60" fmla="*/ 10 w 1552"/>
                <a:gd name="T61" fmla="*/ 3 h 642"/>
                <a:gd name="T62" fmla="*/ 10 w 1552"/>
                <a:gd name="T63" fmla="*/ 3 h 642"/>
                <a:gd name="T64" fmla="*/ 9 w 1552"/>
                <a:gd name="T65" fmla="*/ 3 h 642"/>
                <a:gd name="T66" fmla="*/ 7 w 1552"/>
                <a:gd name="T67" fmla="*/ 3 h 642"/>
                <a:gd name="T68" fmla="*/ 7 w 1552"/>
                <a:gd name="T69" fmla="*/ 2 h 642"/>
                <a:gd name="T70" fmla="*/ 7 w 1552"/>
                <a:gd name="T71" fmla="*/ 2 h 642"/>
                <a:gd name="T72" fmla="*/ 8 w 1552"/>
                <a:gd name="T73" fmla="*/ 2 h 642"/>
                <a:gd name="T74" fmla="*/ 9 w 1552"/>
                <a:gd name="T75" fmla="*/ 1 h 642"/>
                <a:gd name="T76" fmla="*/ 9 w 1552"/>
                <a:gd name="T77" fmla="*/ 1 h 642"/>
                <a:gd name="T78" fmla="*/ 9 w 1552"/>
                <a:gd name="T79" fmla="*/ 0 h 642"/>
                <a:gd name="T80" fmla="*/ 10 w 1552"/>
                <a:gd name="T81" fmla="*/ 0 h 642"/>
                <a:gd name="T82" fmla="*/ 10 w 1552"/>
                <a:gd name="T83" fmla="*/ 0 h 642"/>
                <a:gd name="T84" fmla="*/ 10 w 1552"/>
                <a:gd name="T85" fmla="*/ 1 h 642"/>
                <a:gd name="T86" fmla="*/ 10 w 1552"/>
                <a:gd name="T87" fmla="*/ 1 h 642"/>
                <a:gd name="T88" fmla="*/ 9 w 1552"/>
                <a:gd name="T89" fmla="*/ 2 h 642"/>
                <a:gd name="T90" fmla="*/ 9 w 1552"/>
                <a:gd name="T91" fmla="*/ 2 h 642"/>
                <a:gd name="T92" fmla="*/ 9 w 1552"/>
                <a:gd name="T93" fmla="*/ 2 h 642"/>
                <a:gd name="T94" fmla="*/ 9 w 1552"/>
                <a:gd name="T95" fmla="*/ 2 h 642"/>
                <a:gd name="T96" fmla="*/ 8 w 1552"/>
                <a:gd name="T97" fmla="*/ 2 h 642"/>
                <a:gd name="T98" fmla="*/ 8 w 1552"/>
                <a:gd name="T99" fmla="*/ 2 h 642"/>
                <a:gd name="T100" fmla="*/ 7 w 1552"/>
                <a:gd name="T101" fmla="*/ 2 h 642"/>
                <a:gd name="T102" fmla="*/ 7 w 1552"/>
                <a:gd name="T103" fmla="*/ 3 h 6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2"/>
                <a:gd name="T157" fmla="*/ 0 h 642"/>
                <a:gd name="T158" fmla="*/ 1552 w 1552"/>
                <a:gd name="T159" fmla="*/ 642 h 6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2" h="642">
                  <a:moveTo>
                    <a:pt x="982" y="399"/>
                  </a:moveTo>
                  <a:lnTo>
                    <a:pt x="983" y="399"/>
                  </a:lnTo>
                  <a:lnTo>
                    <a:pt x="985" y="399"/>
                  </a:lnTo>
                  <a:lnTo>
                    <a:pt x="987" y="399"/>
                  </a:lnTo>
                  <a:lnTo>
                    <a:pt x="989" y="399"/>
                  </a:lnTo>
                  <a:lnTo>
                    <a:pt x="934" y="407"/>
                  </a:lnTo>
                  <a:lnTo>
                    <a:pt x="879" y="408"/>
                  </a:lnTo>
                  <a:lnTo>
                    <a:pt x="826" y="407"/>
                  </a:lnTo>
                  <a:lnTo>
                    <a:pt x="771" y="402"/>
                  </a:lnTo>
                  <a:lnTo>
                    <a:pt x="717" y="395"/>
                  </a:lnTo>
                  <a:lnTo>
                    <a:pt x="664" y="386"/>
                  </a:lnTo>
                  <a:lnTo>
                    <a:pt x="611" y="375"/>
                  </a:lnTo>
                  <a:lnTo>
                    <a:pt x="558" y="362"/>
                  </a:lnTo>
                  <a:lnTo>
                    <a:pt x="503" y="347"/>
                  </a:lnTo>
                  <a:lnTo>
                    <a:pt x="450" y="335"/>
                  </a:lnTo>
                  <a:lnTo>
                    <a:pt x="446" y="333"/>
                  </a:lnTo>
                  <a:lnTo>
                    <a:pt x="444" y="331"/>
                  </a:lnTo>
                  <a:lnTo>
                    <a:pt x="441" y="330"/>
                  </a:lnTo>
                  <a:lnTo>
                    <a:pt x="437" y="328"/>
                  </a:lnTo>
                  <a:lnTo>
                    <a:pt x="435" y="325"/>
                  </a:lnTo>
                  <a:lnTo>
                    <a:pt x="432" y="323"/>
                  </a:lnTo>
                  <a:lnTo>
                    <a:pt x="428" y="322"/>
                  </a:lnTo>
                  <a:lnTo>
                    <a:pt x="426" y="319"/>
                  </a:lnTo>
                  <a:lnTo>
                    <a:pt x="422" y="317"/>
                  </a:lnTo>
                  <a:lnTo>
                    <a:pt x="419" y="315"/>
                  </a:lnTo>
                  <a:lnTo>
                    <a:pt x="380" y="304"/>
                  </a:lnTo>
                  <a:lnTo>
                    <a:pt x="344" y="293"/>
                  </a:lnTo>
                  <a:lnTo>
                    <a:pt x="305" y="282"/>
                  </a:lnTo>
                  <a:lnTo>
                    <a:pt x="269" y="269"/>
                  </a:lnTo>
                  <a:lnTo>
                    <a:pt x="232" y="256"/>
                  </a:lnTo>
                  <a:lnTo>
                    <a:pt x="196" y="242"/>
                  </a:lnTo>
                  <a:lnTo>
                    <a:pt x="161" y="227"/>
                  </a:lnTo>
                  <a:lnTo>
                    <a:pt x="128" y="208"/>
                  </a:lnTo>
                  <a:lnTo>
                    <a:pt x="95" y="189"/>
                  </a:lnTo>
                  <a:lnTo>
                    <a:pt x="66" y="165"/>
                  </a:lnTo>
                  <a:lnTo>
                    <a:pt x="53" y="155"/>
                  </a:lnTo>
                  <a:lnTo>
                    <a:pt x="42" y="146"/>
                  </a:lnTo>
                  <a:lnTo>
                    <a:pt x="31" y="135"/>
                  </a:lnTo>
                  <a:lnTo>
                    <a:pt x="22" y="123"/>
                  </a:lnTo>
                  <a:lnTo>
                    <a:pt x="13" y="112"/>
                  </a:lnTo>
                  <a:lnTo>
                    <a:pt x="8" y="101"/>
                  </a:lnTo>
                  <a:lnTo>
                    <a:pt x="2" y="88"/>
                  </a:lnTo>
                  <a:lnTo>
                    <a:pt x="0" y="75"/>
                  </a:lnTo>
                  <a:lnTo>
                    <a:pt x="0" y="61"/>
                  </a:lnTo>
                  <a:lnTo>
                    <a:pt x="4" y="47"/>
                  </a:lnTo>
                  <a:lnTo>
                    <a:pt x="8" y="40"/>
                  </a:lnTo>
                  <a:lnTo>
                    <a:pt x="11" y="34"/>
                  </a:lnTo>
                  <a:lnTo>
                    <a:pt x="13" y="27"/>
                  </a:lnTo>
                  <a:lnTo>
                    <a:pt x="19" y="21"/>
                  </a:lnTo>
                  <a:lnTo>
                    <a:pt x="22" y="15"/>
                  </a:lnTo>
                  <a:lnTo>
                    <a:pt x="28" y="10"/>
                  </a:lnTo>
                  <a:lnTo>
                    <a:pt x="35" y="7"/>
                  </a:lnTo>
                  <a:lnTo>
                    <a:pt x="40" y="3"/>
                  </a:lnTo>
                  <a:lnTo>
                    <a:pt x="50" y="2"/>
                  </a:lnTo>
                  <a:lnTo>
                    <a:pt x="57" y="0"/>
                  </a:lnTo>
                  <a:lnTo>
                    <a:pt x="77" y="2"/>
                  </a:lnTo>
                  <a:lnTo>
                    <a:pt x="97" y="2"/>
                  </a:lnTo>
                  <a:lnTo>
                    <a:pt x="115" y="2"/>
                  </a:lnTo>
                  <a:lnTo>
                    <a:pt x="135" y="2"/>
                  </a:lnTo>
                  <a:lnTo>
                    <a:pt x="156" y="3"/>
                  </a:lnTo>
                  <a:lnTo>
                    <a:pt x="174" y="3"/>
                  </a:lnTo>
                  <a:lnTo>
                    <a:pt x="194" y="5"/>
                  </a:lnTo>
                  <a:lnTo>
                    <a:pt x="214" y="7"/>
                  </a:lnTo>
                  <a:lnTo>
                    <a:pt x="234" y="8"/>
                  </a:lnTo>
                  <a:lnTo>
                    <a:pt x="252" y="10"/>
                  </a:lnTo>
                  <a:lnTo>
                    <a:pt x="265" y="13"/>
                  </a:lnTo>
                  <a:lnTo>
                    <a:pt x="278" y="15"/>
                  </a:lnTo>
                  <a:lnTo>
                    <a:pt x="291" y="16"/>
                  </a:lnTo>
                  <a:lnTo>
                    <a:pt x="302" y="19"/>
                  </a:lnTo>
                  <a:lnTo>
                    <a:pt x="315" y="21"/>
                  </a:lnTo>
                  <a:lnTo>
                    <a:pt x="326" y="24"/>
                  </a:lnTo>
                  <a:lnTo>
                    <a:pt x="338" y="26"/>
                  </a:lnTo>
                  <a:lnTo>
                    <a:pt x="351" y="29"/>
                  </a:lnTo>
                  <a:lnTo>
                    <a:pt x="362" y="32"/>
                  </a:lnTo>
                  <a:lnTo>
                    <a:pt x="375" y="34"/>
                  </a:lnTo>
                  <a:lnTo>
                    <a:pt x="393" y="37"/>
                  </a:lnTo>
                  <a:lnTo>
                    <a:pt x="410" y="40"/>
                  </a:lnTo>
                  <a:lnTo>
                    <a:pt x="426" y="45"/>
                  </a:lnTo>
                  <a:lnTo>
                    <a:pt x="442" y="48"/>
                  </a:lnTo>
                  <a:lnTo>
                    <a:pt x="461" y="53"/>
                  </a:lnTo>
                  <a:lnTo>
                    <a:pt x="475" y="58"/>
                  </a:lnTo>
                  <a:lnTo>
                    <a:pt x="492" y="63"/>
                  </a:lnTo>
                  <a:lnTo>
                    <a:pt x="508" y="69"/>
                  </a:lnTo>
                  <a:lnTo>
                    <a:pt x="525" y="75"/>
                  </a:lnTo>
                  <a:lnTo>
                    <a:pt x="539" y="82"/>
                  </a:lnTo>
                  <a:lnTo>
                    <a:pt x="548" y="85"/>
                  </a:lnTo>
                  <a:lnTo>
                    <a:pt x="559" y="90"/>
                  </a:lnTo>
                  <a:lnTo>
                    <a:pt x="569" y="96"/>
                  </a:lnTo>
                  <a:lnTo>
                    <a:pt x="578" y="101"/>
                  </a:lnTo>
                  <a:lnTo>
                    <a:pt x="587" y="107"/>
                  </a:lnTo>
                  <a:lnTo>
                    <a:pt x="596" y="114"/>
                  </a:lnTo>
                  <a:lnTo>
                    <a:pt x="603" y="119"/>
                  </a:lnTo>
                  <a:lnTo>
                    <a:pt x="612" y="125"/>
                  </a:lnTo>
                  <a:lnTo>
                    <a:pt x="620" y="130"/>
                  </a:lnTo>
                  <a:lnTo>
                    <a:pt x="627" y="135"/>
                  </a:lnTo>
                  <a:lnTo>
                    <a:pt x="665" y="160"/>
                  </a:lnTo>
                  <a:lnTo>
                    <a:pt x="706" y="186"/>
                  </a:lnTo>
                  <a:lnTo>
                    <a:pt x="746" y="210"/>
                  </a:lnTo>
                  <a:lnTo>
                    <a:pt x="786" y="234"/>
                  </a:lnTo>
                  <a:lnTo>
                    <a:pt x="826" y="256"/>
                  </a:lnTo>
                  <a:lnTo>
                    <a:pt x="866" y="279"/>
                  </a:lnTo>
                  <a:lnTo>
                    <a:pt x="907" y="303"/>
                  </a:lnTo>
                  <a:lnTo>
                    <a:pt x="947" y="325"/>
                  </a:lnTo>
                  <a:lnTo>
                    <a:pt x="985" y="349"/>
                  </a:lnTo>
                  <a:lnTo>
                    <a:pt x="1025" y="373"/>
                  </a:lnTo>
                  <a:lnTo>
                    <a:pt x="1024" y="376"/>
                  </a:lnTo>
                  <a:lnTo>
                    <a:pt x="1022" y="378"/>
                  </a:lnTo>
                  <a:lnTo>
                    <a:pt x="1022" y="379"/>
                  </a:lnTo>
                  <a:lnTo>
                    <a:pt x="1024" y="381"/>
                  </a:lnTo>
                  <a:lnTo>
                    <a:pt x="1025" y="381"/>
                  </a:lnTo>
                  <a:lnTo>
                    <a:pt x="1027" y="383"/>
                  </a:lnTo>
                  <a:lnTo>
                    <a:pt x="1029" y="384"/>
                  </a:lnTo>
                  <a:lnTo>
                    <a:pt x="1031" y="386"/>
                  </a:lnTo>
                  <a:lnTo>
                    <a:pt x="1033" y="387"/>
                  </a:lnTo>
                  <a:lnTo>
                    <a:pt x="1033" y="389"/>
                  </a:lnTo>
                  <a:lnTo>
                    <a:pt x="1031" y="395"/>
                  </a:lnTo>
                  <a:lnTo>
                    <a:pt x="1035" y="400"/>
                  </a:lnTo>
                  <a:lnTo>
                    <a:pt x="1042" y="407"/>
                  </a:lnTo>
                  <a:lnTo>
                    <a:pt x="1053" y="411"/>
                  </a:lnTo>
                  <a:lnTo>
                    <a:pt x="1064" y="418"/>
                  </a:lnTo>
                  <a:lnTo>
                    <a:pt x="1077" y="423"/>
                  </a:lnTo>
                  <a:lnTo>
                    <a:pt x="1091" y="427"/>
                  </a:lnTo>
                  <a:lnTo>
                    <a:pt x="1104" y="434"/>
                  </a:lnTo>
                  <a:lnTo>
                    <a:pt x="1115" y="440"/>
                  </a:lnTo>
                  <a:lnTo>
                    <a:pt x="1124" y="447"/>
                  </a:lnTo>
                  <a:lnTo>
                    <a:pt x="1144" y="464"/>
                  </a:lnTo>
                  <a:lnTo>
                    <a:pt x="1164" y="482"/>
                  </a:lnTo>
                  <a:lnTo>
                    <a:pt x="1184" y="499"/>
                  </a:lnTo>
                  <a:lnTo>
                    <a:pt x="1203" y="517"/>
                  </a:lnTo>
                  <a:lnTo>
                    <a:pt x="1223" y="535"/>
                  </a:lnTo>
                  <a:lnTo>
                    <a:pt x="1243" y="552"/>
                  </a:lnTo>
                  <a:lnTo>
                    <a:pt x="1263" y="568"/>
                  </a:lnTo>
                  <a:lnTo>
                    <a:pt x="1285" y="583"/>
                  </a:lnTo>
                  <a:lnTo>
                    <a:pt x="1307" y="597"/>
                  </a:lnTo>
                  <a:lnTo>
                    <a:pt x="1331" y="608"/>
                  </a:lnTo>
                  <a:lnTo>
                    <a:pt x="1349" y="616"/>
                  </a:lnTo>
                  <a:lnTo>
                    <a:pt x="1371" y="624"/>
                  </a:lnTo>
                  <a:lnTo>
                    <a:pt x="1393" y="631"/>
                  </a:lnTo>
                  <a:lnTo>
                    <a:pt x="1416" y="635"/>
                  </a:lnTo>
                  <a:lnTo>
                    <a:pt x="1440" y="640"/>
                  </a:lnTo>
                  <a:lnTo>
                    <a:pt x="1464" y="642"/>
                  </a:lnTo>
                  <a:lnTo>
                    <a:pt x="1488" y="642"/>
                  </a:lnTo>
                  <a:lnTo>
                    <a:pt x="1510" y="639"/>
                  </a:lnTo>
                  <a:lnTo>
                    <a:pt x="1532" y="634"/>
                  </a:lnTo>
                  <a:lnTo>
                    <a:pt x="1552" y="626"/>
                  </a:lnTo>
                  <a:lnTo>
                    <a:pt x="1550" y="464"/>
                  </a:lnTo>
                  <a:lnTo>
                    <a:pt x="1548" y="464"/>
                  </a:lnTo>
                  <a:lnTo>
                    <a:pt x="1546" y="463"/>
                  </a:lnTo>
                  <a:lnTo>
                    <a:pt x="1544" y="461"/>
                  </a:lnTo>
                  <a:lnTo>
                    <a:pt x="1543" y="461"/>
                  </a:lnTo>
                  <a:lnTo>
                    <a:pt x="1541" y="459"/>
                  </a:lnTo>
                  <a:lnTo>
                    <a:pt x="1541" y="458"/>
                  </a:lnTo>
                  <a:lnTo>
                    <a:pt x="1539" y="458"/>
                  </a:lnTo>
                  <a:lnTo>
                    <a:pt x="1537" y="456"/>
                  </a:lnTo>
                  <a:lnTo>
                    <a:pt x="1535" y="455"/>
                  </a:lnTo>
                  <a:lnTo>
                    <a:pt x="1533" y="455"/>
                  </a:lnTo>
                  <a:lnTo>
                    <a:pt x="1488" y="434"/>
                  </a:lnTo>
                  <a:lnTo>
                    <a:pt x="1442" y="418"/>
                  </a:lnTo>
                  <a:lnTo>
                    <a:pt x="1395" y="405"/>
                  </a:lnTo>
                  <a:lnTo>
                    <a:pt x="1345" y="395"/>
                  </a:lnTo>
                  <a:lnTo>
                    <a:pt x="1298" y="389"/>
                  </a:lnTo>
                  <a:lnTo>
                    <a:pt x="1248" y="386"/>
                  </a:lnTo>
                  <a:lnTo>
                    <a:pt x="1199" y="386"/>
                  </a:lnTo>
                  <a:lnTo>
                    <a:pt x="1150" y="386"/>
                  </a:lnTo>
                  <a:lnTo>
                    <a:pt x="1100" y="389"/>
                  </a:lnTo>
                  <a:lnTo>
                    <a:pt x="1051" y="394"/>
                  </a:lnTo>
                  <a:lnTo>
                    <a:pt x="1055" y="392"/>
                  </a:lnTo>
                  <a:lnTo>
                    <a:pt x="1058" y="389"/>
                  </a:lnTo>
                  <a:lnTo>
                    <a:pt x="1064" y="384"/>
                  </a:lnTo>
                  <a:lnTo>
                    <a:pt x="1069" y="379"/>
                  </a:lnTo>
                  <a:lnTo>
                    <a:pt x="1077" y="373"/>
                  </a:lnTo>
                  <a:lnTo>
                    <a:pt x="1084" y="367"/>
                  </a:lnTo>
                  <a:lnTo>
                    <a:pt x="1091" y="360"/>
                  </a:lnTo>
                  <a:lnTo>
                    <a:pt x="1099" y="354"/>
                  </a:lnTo>
                  <a:lnTo>
                    <a:pt x="1106" y="347"/>
                  </a:lnTo>
                  <a:lnTo>
                    <a:pt x="1113" y="344"/>
                  </a:lnTo>
                  <a:lnTo>
                    <a:pt x="1142" y="328"/>
                  </a:lnTo>
                  <a:lnTo>
                    <a:pt x="1170" y="312"/>
                  </a:lnTo>
                  <a:lnTo>
                    <a:pt x="1197" y="295"/>
                  </a:lnTo>
                  <a:lnTo>
                    <a:pt x="1223" y="277"/>
                  </a:lnTo>
                  <a:lnTo>
                    <a:pt x="1250" y="259"/>
                  </a:lnTo>
                  <a:lnTo>
                    <a:pt x="1276" y="242"/>
                  </a:lnTo>
                  <a:lnTo>
                    <a:pt x="1301" y="223"/>
                  </a:lnTo>
                  <a:lnTo>
                    <a:pt x="1327" y="205"/>
                  </a:lnTo>
                  <a:lnTo>
                    <a:pt x="1354" y="189"/>
                  </a:lnTo>
                  <a:lnTo>
                    <a:pt x="1382" y="173"/>
                  </a:lnTo>
                  <a:lnTo>
                    <a:pt x="1385" y="159"/>
                  </a:lnTo>
                  <a:lnTo>
                    <a:pt x="1395" y="144"/>
                  </a:lnTo>
                  <a:lnTo>
                    <a:pt x="1406" y="133"/>
                  </a:lnTo>
                  <a:lnTo>
                    <a:pt x="1416" y="122"/>
                  </a:lnTo>
                  <a:lnTo>
                    <a:pt x="1431" y="112"/>
                  </a:lnTo>
                  <a:lnTo>
                    <a:pt x="1448" y="104"/>
                  </a:lnTo>
                  <a:lnTo>
                    <a:pt x="1462" y="96"/>
                  </a:lnTo>
                  <a:lnTo>
                    <a:pt x="1479" y="88"/>
                  </a:lnTo>
                  <a:lnTo>
                    <a:pt x="1495" y="82"/>
                  </a:lnTo>
                  <a:lnTo>
                    <a:pt x="1512" y="75"/>
                  </a:lnTo>
                  <a:lnTo>
                    <a:pt x="1515" y="74"/>
                  </a:lnTo>
                  <a:lnTo>
                    <a:pt x="1519" y="72"/>
                  </a:lnTo>
                  <a:lnTo>
                    <a:pt x="1522" y="71"/>
                  </a:lnTo>
                  <a:lnTo>
                    <a:pt x="1528" y="69"/>
                  </a:lnTo>
                  <a:lnTo>
                    <a:pt x="1532" y="67"/>
                  </a:lnTo>
                  <a:lnTo>
                    <a:pt x="1535" y="66"/>
                  </a:lnTo>
                  <a:lnTo>
                    <a:pt x="1539" y="64"/>
                  </a:lnTo>
                  <a:lnTo>
                    <a:pt x="1543" y="64"/>
                  </a:lnTo>
                  <a:lnTo>
                    <a:pt x="1546" y="63"/>
                  </a:lnTo>
                  <a:lnTo>
                    <a:pt x="1550" y="61"/>
                  </a:lnTo>
                  <a:lnTo>
                    <a:pt x="1548" y="234"/>
                  </a:lnTo>
                  <a:lnTo>
                    <a:pt x="1541" y="235"/>
                  </a:lnTo>
                  <a:lnTo>
                    <a:pt x="1533" y="237"/>
                  </a:lnTo>
                  <a:lnTo>
                    <a:pt x="1526" y="240"/>
                  </a:lnTo>
                  <a:lnTo>
                    <a:pt x="1519" y="242"/>
                  </a:lnTo>
                  <a:lnTo>
                    <a:pt x="1512" y="245"/>
                  </a:lnTo>
                  <a:lnTo>
                    <a:pt x="1504" y="247"/>
                  </a:lnTo>
                  <a:lnTo>
                    <a:pt x="1497" y="250"/>
                  </a:lnTo>
                  <a:lnTo>
                    <a:pt x="1490" y="253"/>
                  </a:lnTo>
                  <a:lnTo>
                    <a:pt x="1482" y="256"/>
                  </a:lnTo>
                  <a:lnTo>
                    <a:pt x="1475" y="259"/>
                  </a:lnTo>
                  <a:lnTo>
                    <a:pt x="1466" y="264"/>
                  </a:lnTo>
                  <a:lnTo>
                    <a:pt x="1459" y="269"/>
                  </a:lnTo>
                  <a:lnTo>
                    <a:pt x="1449" y="272"/>
                  </a:lnTo>
                  <a:lnTo>
                    <a:pt x="1440" y="277"/>
                  </a:lnTo>
                  <a:lnTo>
                    <a:pt x="1431" y="280"/>
                  </a:lnTo>
                  <a:lnTo>
                    <a:pt x="1422" y="283"/>
                  </a:lnTo>
                  <a:lnTo>
                    <a:pt x="1413" y="287"/>
                  </a:lnTo>
                  <a:lnTo>
                    <a:pt x="1404" y="291"/>
                  </a:lnTo>
                  <a:lnTo>
                    <a:pt x="1395" y="295"/>
                  </a:lnTo>
                  <a:lnTo>
                    <a:pt x="1387" y="298"/>
                  </a:lnTo>
                  <a:lnTo>
                    <a:pt x="1382" y="299"/>
                  </a:lnTo>
                  <a:lnTo>
                    <a:pt x="1374" y="301"/>
                  </a:lnTo>
                  <a:lnTo>
                    <a:pt x="1369" y="303"/>
                  </a:lnTo>
                  <a:lnTo>
                    <a:pt x="1364" y="304"/>
                  </a:lnTo>
                  <a:lnTo>
                    <a:pt x="1356" y="304"/>
                  </a:lnTo>
                  <a:lnTo>
                    <a:pt x="1351" y="306"/>
                  </a:lnTo>
                  <a:lnTo>
                    <a:pt x="1345" y="307"/>
                  </a:lnTo>
                  <a:lnTo>
                    <a:pt x="1338" y="307"/>
                  </a:lnTo>
                  <a:lnTo>
                    <a:pt x="1332" y="309"/>
                  </a:lnTo>
                  <a:lnTo>
                    <a:pt x="1327" y="311"/>
                  </a:lnTo>
                  <a:lnTo>
                    <a:pt x="1309" y="317"/>
                  </a:lnTo>
                  <a:lnTo>
                    <a:pt x="1289" y="323"/>
                  </a:lnTo>
                  <a:lnTo>
                    <a:pt x="1270" y="328"/>
                  </a:lnTo>
                  <a:lnTo>
                    <a:pt x="1250" y="333"/>
                  </a:lnTo>
                  <a:lnTo>
                    <a:pt x="1232" y="338"/>
                  </a:lnTo>
                  <a:lnTo>
                    <a:pt x="1212" y="343"/>
                  </a:lnTo>
                  <a:lnTo>
                    <a:pt x="1194" y="349"/>
                  </a:lnTo>
                  <a:lnTo>
                    <a:pt x="1173" y="355"/>
                  </a:lnTo>
                  <a:lnTo>
                    <a:pt x="1155" y="362"/>
                  </a:lnTo>
                  <a:lnTo>
                    <a:pt x="1137" y="370"/>
                  </a:lnTo>
                  <a:lnTo>
                    <a:pt x="1128" y="375"/>
                  </a:lnTo>
                  <a:lnTo>
                    <a:pt x="1119" y="379"/>
                  </a:lnTo>
                  <a:lnTo>
                    <a:pt x="1109" y="384"/>
                  </a:lnTo>
                  <a:lnTo>
                    <a:pt x="1100" y="389"/>
                  </a:lnTo>
                  <a:lnTo>
                    <a:pt x="1091" y="395"/>
                  </a:lnTo>
                  <a:lnTo>
                    <a:pt x="1082" y="400"/>
                  </a:lnTo>
                  <a:lnTo>
                    <a:pt x="1073" y="407"/>
                  </a:lnTo>
                  <a:lnTo>
                    <a:pt x="1064" y="411"/>
                  </a:lnTo>
                  <a:lnTo>
                    <a:pt x="1055" y="416"/>
                  </a:lnTo>
                  <a:lnTo>
                    <a:pt x="1044" y="42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7" name="Freeform 704">
              <a:extLst>
                <a:ext uri="{FF2B5EF4-FFF2-40B4-BE49-F238E27FC236}">
                  <a16:creationId xmlns:a16="http://schemas.microsoft.com/office/drawing/2014/main" id="{C0324920-B6C9-410B-AAE4-E67374FBD62C}"/>
                </a:ext>
              </a:extLst>
            </p:cNvPr>
            <p:cNvSpPr>
              <a:spLocks/>
            </p:cNvSpPr>
            <p:nvPr/>
          </p:nvSpPr>
          <p:spPr bwMode="auto">
            <a:xfrm>
              <a:off x="4707" y="3018"/>
              <a:ext cx="388" cy="946"/>
            </a:xfrm>
            <a:custGeom>
              <a:avLst/>
              <a:gdLst>
                <a:gd name="T0" fmla="*/ 1 w 705"/>
                <a:gd name="T1" fmla="*/ 0 h 1102"/>
                <a:gd name="T2" fmla="*/ 1 w 705"/>
                <a:gd name="T3" fmla="*/ 0 h 1102"/>
                <a:gd name="T4" fmla="*/ 1 w 705"/>
                <a:gd name="T5" fmla="*/ 6 h 1102"/>
                <a:gd name="T6" fmla="*/ 2 w 705"/>
                <a:gd name="T7" fmla="*/ 29 h 1102"/>
                <a:gd name="T8" fmla="*/ 4 w 705"/>
                <a:gd name="T9" fmla="*/ 58 h 1102"/>
                <a:gd name="T10" fmla="*/ 4 w 705"/>
                <a:gd name="T11" fmla="*/ 70 h 1102"/>
                <a:gd name="T12" fmla="*/ 5 w 705"/>
                <a:gd name="T13" fmla="*/ 78 h 1102"/>
                <a:gd name="T14" fmla="*/ 6 w 705"/>
                <a:gd name="T15" fmla="*/ 89 h 1102"/>
                <a:gd name="T16" fmla="*/ 6 w 705"/>
                <a:gd name="T17" fmla="*/ 109 h 1102"/>
                <a:gd name="T18" fmla="*/ 7 w 705"/>
                <a:gd name="T19" fmla="*/ 128 h 1102"/>
                <a:gd name="T20" fmla="*/ 8 w 705"/>
                <a:gd name="T21" fmla="*/ 149 h 1102"/>
                <a:gd name="T22" fmla="*/ 9 w 705"/>
                <a:gd name="T23" fmla="*/ 169 h 1102"/>
                <a:gd name="T24" fmla="*/ 9 w 705"/>
                <a:gd name="T25" fmla="*/ 190 h 1102"/>
                <a:gd name="T26" fmla="*/ 9 w 705"/>
                <a:gd name="T27" fmla="*/ 211 h 1102"/>
                <a:gd name="T28" fmla="*/ 10 w 705"/>
                <a:gd name="T29" fmla="*/ 232 h 1102"/>
                <a:gd name="T30" fmla="*/ 10 w 705"/>
                <a:gd name="T31" fmla="*/ 248 h 1102"/>
                <a:gd name="T32" fmla="*/ 10 w 705"/>
                <a:gd name="T33" fmla="*/ 262 h 1102"/>
                <a:gd name="T34" fmla="*/ 10 w 705"/>
                <a:gd name="T35" fmla="*/ 279 h 1102"/>
                <a:gd name="T36" fmla="*/ 11 w 705"/>
                <a:gd name="T37" fmla="*/ 315 h 1102"/>
                <a:gd name="T38" fmla="*/ 10 w 705"/>
                <a:gd name="T39" fmla="*/ 349 h 1102"/>
                <a:gd name="T40" fmla="*/ 10 w 705"/>
                <a:gd name="T41" fmla="*/ 371 h 1102"/>
                <a:gd name="T42" fmla="*/ 9 w 705"/>
                <a:gd name="T43" fmla="*/ 378 h 1102"/>
                <a:gd name="T44" fmla="*/ 8 w 705"/>
                <a:gd name="T45" fmla="*/ 373 h 1102"/>
                <a:gd name="T46" fmla="*/ 8 w 705"/>
                <a:gd name="T47" fmla="*/ 364 h 1102"/>
                <a:gd name="T48" fmla="*/ 8 w 705"/>
                <a:gd name="T49" fmla="*/ 351 h 1102"/>
                <a:gd name="T50" fmla="*/ 7 w 705"/>
                <a:gd name="T51" fmla="*/ 346 h 1102"/>
                <a:gd name="T52" fmla="*/ 7 w 705"/>
                <a:gd name="T53" fmla="*/ 342 h 1102"/>
                <a:gd name="T54" fmla="*/ 7 w 705"/>
                <a:gd name="T55" fmla="*/ 337 h 1102"/>
                <a:gd name="T56" fmla="*/ 7 w 705"/>
                <a:gd name="T57" fmla="*/ 330 h 1102"/>
                <a:gd name="T58" fmla="*/ 7 w 705"/>
                <a:gd name="T59" fmla="*/ 324 h 1102"/>
                <a:gd name="T60" fmla="*/ 6 w 705"/>
                <a:gd name="T61" fmla="*/ 300 h 1102"/>
                <a:gd name="T62" fmla="*/ 6 w 705"/>
                <a:gd name="T63" fmla="*/ 268 h 1102"/>
                <a:gd name="T64" fmla="*/ 6 w 705"/>
                <a:gd name="T65" fmla="*/ 245 h 1102"/>
                <a:gd name="T66" fmla="*/ 6 w 705"/>
                <a:gd name="T67" fmla="*/ 243 h 1102"/>
                <a:gd name="T68" fmla="*/ 6 w 705"/>
                <a:gd name="T69" fmla="*/ 243 h 1102"/>
                <a:gd name="T70" fmla="*/ 6 w 705"/>
                <a:gd name="T71" fmla="*/ 234 h 1102"/>
                <a:gd name="T72" fmla="*/ 5 w 705"/>
                <a:gd name="T73" fmla="*/ 225 h 1102"/>
                <a:gd name="T74" fmla="*/ 5 w 705"/>
                <a:gd name="T75" fmla="*/ 215 h 1102"/>
                <a:gd name="T76" fmla="*/ 5 w 705"/>
                <a:gd name="T77" fmla="*/ 203 h 1102"/>
                <a:gd name="T78" fmla="*/ 5 w 705"/>
                <a:gd name="T79" fmla="*/ 190 h 1102"/>
                <a:gd name="T80" fmla="*/ 4 w 705"/>
                <a:gd name="T81" fmla="*/ 180 h 1102"/>
                <a:gd name="T82" fmla="*/ 4 w 705"/>
                <a:gd name="T83" fmla="*/ 174 h 1102"/>
                <a:gd name="T84" fmla="*/ 4 w 705"/>
                <a:gd name="T85" fmla="*/ 167 h 1102"/>
                <a:gd name="T86" fmla="*/ 4 w 705"/>
                <a:gd name="T87" fmla="*/ 154 h 1102"/>
                <a:gd name="T88" fmla="*/ 4 w 705"/>
                <a:gd name="T89" fmla="*/ 140 h 1102"/>
                <a:gd name="T90" fmla="*/ 3 w 705"/>
                <a:gd name="T91" fmla="*/ 127 h 1102"/>
                <a:gd name="T92" fmla="*/ 2 w 705"/>
                <a:gd name="T93" fmla="*/ 116 h 1102"/>
                <a:gd name="T94" fmla="*/ 2 w 705"/>
                <a:gd name="T95" fmla="*/ 106 h 1102"/>
                <a:gd name="T96" fmla="*/ 2 w 705"/>
                <a:gd name="T97" fmla="*/ 98 h 1102"/>
                <a:gd name="T98" fmla="*/ 2 w 705"/>
                <a:gd name="T99" fmla="*/ 88 h 1102"/>
                <a:gd name="T100" fmla="*/ 2 w 705"/>
                <a:gd name="T101" fmla="*/ 78 h 1102"/>
                <a:gd name="T102" fmla="*/ 1 w 705"/>
                <a:gd name="T103" fmla="*/ 70 h 1102"/>
                <a:gd name="T104" fmla="*/ 1 w 705"/>
                <a:gd name="T105" fmla="*/ 67 h 1102"/>
                <a:gd name="T106" fmla="*/ 1 w 705"/>
                <a:gd name="T107" fmla="*/ 64 h 1102"/>
                <a:gd name="T108" fmla="*/ 1 w 705"/>
                <a:gd name="T109" fmla="*/ 60 h 1102"/>
                <a:gd name="T110" fmla="*/ 1 w 705"/>
                <a:gd name="T111" fmla="*/ 48 h 1102"/>
                <a:gd name="T112" fmla="*/ 1 w 705"/>
                <a:gd name="T113" fmla="*/ 33 h 1102"/>
                <a:gd name="T114" fmla="*/ 1 w 705"/>
                <a:gd name="T115" fmla="*/ 23 h 1102"/>
                <a:gd name="T116" fmla="*/ 1 w 705"/>
                <a:gd name="T117" fmla="*/ 13 h 1102"/>
                <a:gd name="T118" fmla="*/ 1 w 705"/>
                <a:gd name="T119" fmla="*/ 3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5"/>
                <a:gd name="T181" fmla="*/ 0 h 1102"/>
                <a:gd name="T182" fmla="*/ 705 w 705"/>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5" h="1102">
                  <a:moveTo>
                    <a:pt x="0" y="0"/>
                  </a:moveTo>
                  <a:lnTo>
                    <a:pt x="5" y="0"/>
                  </a:lnTo>
                  <a:lnTo>
                    <a:pt x="7" y="0"/>
                  </a:lnTo>
                  <a:lnTo>
                    <a:pt x="9" y="0"/>
                  </a:lnTo>
                  <a:lnTo>
                    <a:pt x="11" y="0"/>
                  </a:lnTo>
                  <a:lnTo>
                    <a:pt x="13" y="0"/>
                  </a:lnTo>
                  <a:lnTo>
                    <a:pt x="15" y="0"/>
                  </a:lnTo>
                  <a:lnTo>
                    <a:pt x="16" y="1"/>
                  </a:lnTo>
                  <a:lnTo>
                    <a:pt x="18" y="3"/>
                  </a:lnTo>
                  <a:lnTo>
                    <a:pt x="51" y="17"/>
                  </a:lnTo>
                  <a:lnTo>
                    <a:pt x="80" y="33"/>
                  </a:lnTo>
                  <a:lnTo>
                    <a:pt x="110" y="49"/>
                  </a:lnTo>
                  <a:lnTo>
                    <a:pt x="139" y="67"/>
                  </a:lnTo>
                  <a:lnTo>
                    <a:pt x="166" y="86"/>
                  </a:lnTo>
                  <a:lnTo>
                    <a:pt x="194" y="105"/>
                  </a:lnTo>
                  <a:lnTo>
                    <a:pt x="219" y="126"/>
                  </a:lnTo>
                  <a:lnTo>
                    <a:pt x="245" y="147"/>
                  </a:lnTo>
                  <a:lnTo>
                    <a:pt x="269" y="169"/>
                  </a:lnTo>
                  <a:lnTo>
                    <a:pt x="292" y="192"/>
                  </a:lnTo>
                  <a:lnTo>
                    <a:pt x="298" y="197"/>
                  </a:lnTo>
                  <a:lnTo>
                    <a:pt x="301" y="201"/>
                  </a:lnTo>
                  <a:lnTo>
                    <a:pt x="307" y="206"/>
                  </a:lnTo>
                  <a:lnTo>
                    <a:pt x="311" y="211"/>
                  </a:lnTo>
                  <a:lnTo>
                    <a:pt x="314" y="216"/>
                  </a:lnTo>
                  <a:lnTo>
                    <a:pt x="318" y="221"/>
                  </a:lnTo>
                  <a:lnTo>
                    <a:pt x="322" y="227"/>
                  </a:lnTo>
                  <a:lnTo>
                    <a:pt x="327" y="232"/>
                  </a:lnTo>
                  <a:lnTo>
                    <a:pt x="331" y="237"/>
                  </a:lnTo>
                  <a:lnTo>
                    <a:pt x="334" y="243"/>
                  </a:lnTo>
                  <a:lnTo>
                    <a:pt x="347" y="259"/>
                  </a:lnTo>
                  <a:lnTo>
                    <a:pt x="360" y="273"/>
                  </a:lnTo>
                  <a:lnTo>
                    <a:pt x="376" y="289"/>
                  </a:lnTo>
                  <a:lnTo>
                    <a:pt x="391" y="302"/>
                  </a:lnTo>
                  <a:lnTo>
                    <a:pt x="406" y="317"/>
                  </a:lnTo>
                  <a:lnTo>
                    <a:pt x="422" y="329"/>
                  </a:lnTo>
                  <a:lnTo>
                    <a:pt x="439" y="344"/>
                  </a:lnTo>
                  <a:lnTo>
                    <a:pt x="453" y="357"/>
                  </a:lnTo>
                  <a:lnTo>
                    <a:pt x="468" y="373"/>
                  </a:lnTo>
                  <a:lnTo>
                    <a:pt x="482" y="387"/>
                  </a:lnTo>
                  <a:lnTo>
                    <a:pt x="495" y="403"/>
                  </a:lnTo>
                  <a:lnTo>
                    <a:pt x="506" y="417"/>
                  </a:lnTo>
                  <a:lnTo>
                    <a:pt x="517" y="432"/>
                  </a:lnTo>
                  <a:lnTo>
                    <a:pt x="528" y="448"/>
                  </a:lnTo>
                  <a:lnTo>
                    <a:pt x="539" y="462"/>
                  </a:lnTo>
                  <a:lnTo>
                    <a:pt x="548" y="478"/>
                  </a:lnTo>
                  <a:lnTo>
                    <a:pt x="559" y="493"/>
                  </a:lnTo>
                  <a:lnTo>
                    <a:pt x="568" y="509"/>
                  </a:lnTo>
                  <a:lnTo>
                    <a:pt x="577" y="525"/>
                  </a:lnTo>
                  <a:lnTo>
                    <a:pt x="587" y="541"/>
                  </a:lnTo>
                  <a:lnTo>
                    <a:pt x="594" y="555"/>
                  </a:lnTo>
                  <a:lnTo>
                    <a:pt x="601" y="569"/>
                  </a:lnTo>
                  <a:lnTo>
                    <a:pt x="607" y="584"/>
                  </a:lnTo>
                  <a:lnTo>
                    <a:pt x="612" y="598"/>
                  </a:lnTo>
                  <a:lnTo>
                    <a:pt x="618" y="614"/>
                  </a:lnTo>
                  <a:lnTo>
                    <a:pt x="623" y="630"/>
                  </a:lnTo>
                  <a:lnTo>
                    <a:pt x="629" y="645"/>
                  </a:lnTo>
                  <a:lnTo>
                    <a:pt x="632" y="661"/>
                  </a:lnTo>
                  <a:lnTo>
                    <a:pt x="638" y="677"/>
                  </a:lnTo>
                  <a:lnTo>
                    <a:pt x="641" y="693"/>
                  </a:lnTo>
                  <a:lnTo>
                    <a:pt x="645" y="702"/>
                  </a:lnTo>
                  <a:lnTo>
                    <a:pt x="647" y="712"/>
                  </a:lnTo>
                  <a:lnTo>
                    <a:pt x="649" y="723"/>
                  </a:lnTo>
                  <a:lnTo>
                    <a:pt x="651" y="733"/>
                  </a:lnTo>
                  <a:lnTo>
                    <a:pt x="652" y="742"/>
                  </a:lnTo>
                  <a:lnTo>
                    <a:pt x="654" y="752"/>
                  </a:lnTo>
                  <a:lnTo>
                    <a:pt x="658" y="763"/>
                  </a:lnTo>
                  <a:lnTo>
                    <a:pt x="660" y="771"/>
                  </a:lnTo>
                  <a:lnTo>
                    <a:pt x="663" y="781"/>
                  </a:lnTo>
                  <a:lnTo>
                    <a:pt x="669" y="789"/>
                  </a:lnTo>
                  <a:lnTo>
                    <a:pt x="682" y="813"/>
                  </a:lnTo>
                  <a:lnTo>
                    <a:pt x="693" y="838"/>
                  </a:lnTo>
                  <a:lnTo>
                    <a:pt x="700" y="862"/>
                  </a:lnTo>
                  <a:lnTo>
                    <a:pt x="704" y="888"/>
                  </a:lnTo>
                  <a:lnTo>
                    <a:pt x="705" y="915"/>
                  </a:lnTo>
                  <a:lnTo>
                    <a:pt x="704" y="941"/>
                  </a:lnTo>
                  <a:lnTo>
                    <a:pt x="702" y="966"/>
                  </a:lnTo>
                  <a:lnTo>
                    <a:pt x="698" y="992"/>
                  </a:lnTo>
                  <a:lnTo>
                    <a:pt x="693" y="1017"/>
                  </a:lnTo>
                  <a:lnTo>
                    <a:pt x="687" y="1043"/>
                  </a:lnTo>
                  <a:lnTo>
                    <a:pt x="682" y="1057"/>
                  </a:lnTo>
                  <a:lnTo>
                    <a:pt x="674" y="1070"/>
                  </a:lnTo>
                  <a:lnTo>
                    <a:pt x="661" y="1080"/>
                  </a:lnTo>
                  <a:lnTo>
                    <a:pt x="649" y="1089"/>
                  </a:lnTo>
                  <a:lnTo>
                    <a:pt x="632" y="1096"/>
                  </a:lnTo>
                  <a:lnTo>
                    <a:pt x="616" y="1101"/>
                  </a:lnTo>
                  <a:lnTo>
                    <a:pt x="599" y="1102"/>
                  </a:lnTo>
                  <a:lnTo>
                    <a:pt x="581" y="1102"/>
                  </a:lnTo>
                  <a:lnTo>
                    <a:pt x="565" y="1099"/>
                  </a:lnTo>
                  <a:lnTo>
                    <a:pt x="550" y="1094"/>
                  </a:lnTo>
                  <a:lnTo>
                    <a:pt x="541" y="1088"/>
                  </a:lnTo>
                  <a:lnTo>
                    <a:pt x="532" y="1083"/>
                  </a:lnTo>
                  <a:lnTo>
                    <a:pt x="524" y="1075"/>
                  </a:lnTo>
                  <a:lnTo>
                    <a:pt x="517" y="1067"/>
                  </a:lnTo>
                  <a:lnTo>
                    <a:pt x="510" y="1059"/>
                  </a:lnTo>
                  <a:lnTo>
                    <a:pt x="504" y="1051"/>
                  </a:lnTo>
                  <a:lnTo>
                    <a:pt x="499" y="1041"/>
                  </a:lnTo>
                  <a:lnTo>
                    <a:pt x="493" y="1033"/>
                  </a:lnTo>
                  <a:lnTo>
                    <a:pt x="488" y="1024"/>
                  </a:lnTo>
                  <a:lnTo>
                    <a:pt x="482" y="1014"/>
                  </a:lnTo>
                  <a:lnTo>
                    <a:pt x="481" y="1011"/>
                  </a:lnTo>
                  <a:lnTo>
                    <a:pt x="479" y="1008"/>
                  </a:lnTo>
                  <a:lnTo>
                    <a:pt x="475" y="1006"/>
                  </a:lnTo>
                  <a:lnTo>
                    <a:pt x="471" y="1003"/>
                  </a:lnTo>
                  <a:lnTo>
                    <a:pt x="468" y="1000"/>
                  </a:lnTo>
                  <a:lnTo>
                    <a:pt x="464" y="998"/>
                  </a:lnTo>
                  <a:lnTo>
                    <a:pt x="460" y="995"/>
                  </a:lnTo>
                  <a:lnTo>
                    <a:pt x="457" y="992"/>
                  </a:lnTo>
                  <a:lnTo>
                    <a:pt x="453" y="990"/>
                  </a:lnTo>
                  <a:lnTo>
                    <a:pt x="449" y="985"/>
                  </a:lnTo>
                  <a:lnTo>
                    <a:pt x="446" y="981"/>
                  </a:lnTo>
                  <a:lnTo>
                    <a:pt x="442" y="976"/>
                  </a:lnTo>
                  <a:lnTo>
                    <a:pt x="439" y="971"/>
                  </a:lnTo>
                  <a:lnTo>
                    <a:pt x="435" y="966"/>
                  </a:lnTo>
                  <a:lnTo>
                    <a:pt x="431" y="961"/>
                  </a:lnTo>
                  <a:lnTo>
                    <a:pt x="428" y="957"/>
                  </a:lnTo>
                  <a:lnTo>
                    <a:pt x="424" y="952"/>
                  </a:lnTo>
                  <a:lnTo>
                    <a:pt x="422" y="947"/>
                  </a:lnTo>
                  <a:lnTo>
                    <a:pt x="418" y="942"/>
                  </a:lnTo>
                  <a:lnTo>
                    <a:pt x="417" y="937"/>
                  </a:lnTo>
                  <a:lnTo>
                    <a:pt x="407" y="917"/>
                  </a:lnTo>
                  <a:lnTo>
                    <a:pt x="402" y="894"/>
                  </a:lnTo>
                  <a:lnTo>
                    <a:pt x="400" y="872"/>
                  </a:lnTo>
                  <a:lnTo>
                    <a:pt x="398" y="849"/>
                  </a:lnTo>
                  <a:lnTo>
                    <a:pt x="398" y="827"/>
                  </a:lnTo>
                  <a:lnTo>
                    <a:pt x="398" y="805"/>
                  </a:lnTo>
                  <a:lnTo>
                    <a:pt x="400" y="782"/>
                  </a:lnTo>
                  <a:lnTo>
                    <a:pt x="400" y="758"/>
                  </a:lnTo>
                  <a:lnTo>
                    <a:pt x="400" y="736"/>
                  </a:lnTo>
                  <a:lnTo>
                    <a:pt x="397" y="713"/>
                  </a:lnTo>
                  <a:lnTo>
                    <a:pt x="397" y="712"/>
                  </a:lnTo>
                  <a:lnTo>
                    <a:pt x="395" y="712"/>
                  </a:lnTo>
                  <a:lnTo>
                    <a:pt x="393" y="710"/>
                  </a:lnTo>
                  <a:lnTo>
                    <a:pt x="391" y="710"/>
                  </a:lnTo>
                  <a:lnTo>
                    <a:pt x="387" y="710"/>
                  </a:lnTo>
                  <a:lnTo>
                    <a:pt x="386" y="710"/>
                  </a:lnTo>
                  <a:lnTo>
                    <a:pt x="382" y="709"/>
                  </a:lnTo>
                  <a:lnTo>
                    <a:pt x="380" y="709"/>
                  </a:lnTo>
                  <a:lnTo>
                    <a:pt x="378" y="707"/>
                  </a:lnTo>
                  <a:lnTo>
                    <a:pt x="376" y="707"/>
                  </a:lnTo>
                  <a:lnTo>
                    <a:pt x="371" y="697"/>
                  </a:lnTo>
                  <a:lnTo>
                    <a:pt x="362" y="689"/>
                  </a:lnTo>
                  <a:lnTo>
                    <a:pt x="354" y="681"/>
                  </a:lnTo>
                  <a:lnTo>
                    <a:pt x="345" y="675"/>
                  </a:lnTo>
                  <a:lnTo>
                    <a:pt x="336" y="669"/>
                  </a:lnTo>
                  <a:lnTo>
                    <a:pt x="329" y="661"/>
                  </a:lnTo>
                  <a:lnTo>
                    <a:pt x="322" y="654"/>
                  </a:lnTo>
                  <a:lnTo>
                    <a:pt x="316" y="648"/>
                  </a:lnTo>
                  <a:lnTo>
                    <a:pt x="311" y="640"/>
                  </a:lnTo>
                  <a:lnTo>
                    <a:pt x="309" y="633"/>
                  </a:lnTo>
                  <a:lnTo>
                    <a:pt x="309" y="625"/>
                  </a:lnTo>
                  <a:lnTo>
                    <a:pt x="311" y="616"/>
                  </a:lnTo>
                  <a:lnTo>
                    <a:pt x="312" y="608"/>
                  </a:lnTo>
                  <a:lnTo>
                    <a:pt x="314" y="598"/>
                  </a:lnTo>
                  <a:lnTo>
                    <a:pt x="316" y="589"/>
                  </a:lnTo>
                  <a:lnTo>
                    <a:pt x="316" y="581"/>
                  </a:lnTo>
                  <a:lnTo>
                    <a:pt x="318" y="571"/>
                  </a:lnTo>
                  <a:lnTo>
                    <a:pt x="316" y="561"/>
                  </a:lnTo>
                  <a:lnTo>
                    <a:pt x="314" y="553"/>
                  </a:lnTo>
                  <a:lnTo>
                    <a:pt x="311" y="545"/>
                  </a:lnTo>
                  <a:lnTo>
                    <a:pt x="305" y="537"/>
                  </a:lnTo>
                  <a:lnTo>
                    <a:pt x="298" y="531"/>
                  </a:lnTo>
                  <a:lnTo>
                    <a:pt x="289" y="525"/>
                  </a:lnTo>
                  <a:lnTo>
                    <a:pt x="278" y="520"/>
                  </a:lnTo>
                  <a:lnTo>
                    <a:pt x="269" y="517"/>
                  </a:lnTo>
                  <a:lnTo>
                    <a:pt x="258" y="512"/>
                  </a:lnTo>
                  <a:lnTo>
                    <a:pt x="248" y="509"/>
                  </a:lnTo>
                  <a:lnTo>
                    <a:pt x="241" y="504"/>
                  </a:lnTo>
                  <a:lnTo>
                    <a:pt x="234" y="499"/>
                  </a:lnTo>
                  <a:lnTo>
                    <a:pt x="230" y="493"/>
                  </a:lnTo>
                  <a:lnTo>
                    <a:pt x="228" y="486"/>
                  </a:lnTo>
                  <a:lnTo>
                    <a:pt x="228" y="477"/>
                  </a:lnTo>
                  <a:lnTo>
                    <a:pt x="230" y="467"/>
                  </a:lnTo>
                  <a:lnTo>
                    <a:pt x="232" y="457"/>
                  </a:lnTo>
                  <a:lnTo>
                    <a:pt x="234" y="448"/>
                  </a:lnTo>
                  <a:lnTo>
                    <a:pt x="236" y="437"/>
                  </a:lnTo>
                  <a:lnTo>
                    <a:pt x="238" y="427"/>
                  </a:lnTo>
                  <a:lnTo>
                    <a:pt x="238" y="417"/>
                  </a:lnTo>
                  <a:lnTo>
                    <a:pt x="236" y="406"/>
                  </a:lnTo>
                  <a:lnTo>
                    <a:pt x="232" y="398"/>
                  </a:lnTo>
                  <a:lnTo>
                    <a:pt x="223" y="387"/>
                  </a:lnTo>
                  <a:lnTo>
                    <a:pt x="212" y="377"/>
                  </a:lnTo>
                  <a:lnTo>
                    <a:pt x="201" y="368"/>
                  </a:lnTo>
                  <a:lnTo>
                    <a:pt x="188" y="360"/>
                  </a:lnTo>
                  <a:lnTo>
                    <a:pt x="177" y="352"/>
                  </a:lnTo>
                  <a:lnTo>
                    <a:pt x="164" y="345"/>
                  </a:lnTo>
                  <a:lnTo>
                    <a:pt x="152" y="337"/>
                  </a:lnTo>
                  <a:lnTo>
                    <a:pt x="139" y="329"/>
                  </a:lnTo>
                  <a:lnTo>
                    <a:pt x="128" y="321"/>
                  </a:lnTo>
                  <a:lnTo>
                    <a:pt x="117" y="313"/>
                  </a:lnTo>
                  <a:lnTo>
                    <a:pt x="113" y="309"/>
                  </a:lnTo>
                  <a:lnTo>
                    <a:pt x="113" y="304"/>
                  </a:lnTo>
                  <a:lnTo>
                    <a:pt x="113" y="299"/>
                  </a:lnTo>
                  <a:lnTo>
                    <a:pt x="113" y="293"/>
                  </a:lnTo>
                  <a:lnTo>
                    <a:pt x="115" y="285"/>
                  </a:lnTo>
                  <a:lnTo>
                    <a:pt x="117" y="278"/>
                  </a:lnTo>
                  <a:lnTo>
                    <a:pt x="117" y="270"/>
                  </a:lnTo>
                  <a:lnTo>
                    <a:pt x="119" y="262"/>
                  </a:lnTo>
                  <a:lnTo>
                    <a:pt x="119" y="256"/>
                  </a:lnTo>
                  <a:lnTo>
                    <a:pt x="117" y="249"/>
                  </a:lnTo>
                  <a:lnTo>
                    <a:pt x="113" y="243"/>
                  </a:lnTo>
                  <a:lnTo>
                    <a:pt x="111" y="237"/>
                  </a:lnTo>
                  <a:lnTo>
                    <a:pt x="108" y="230"/>
                  </a:lnTo>
                  <a:lnTo>
                    <a:pt x="104" y="224"/>
                  </a:lnTo>
                  <a:lnTo>
                    <a:pt x="100" y="217"/>
                  </a:lnTo>
                  <a:lnTo>
                    <a:pt x="95" y="213"/>
                  </a:lnTo>
                  <a:lnTo>
                    <a:pt x="91" y="206"/>
                  </a:lnTo>
                  <a:lnTo>
                    <a:pt x="84" y="201"/>
                  </a:lnTo>
                  <a:lnTo>
                    <a:pt x="77" y="198"/>
                  </a:lnTo>
                  <a:lnTo>
                    <a:pt x="69" y="195"/>
                  </a:lnTo>
                  <a:lnTo>
                    <a:pt x="68" y="193"/>
                  </a:lnTo>
                  <a:lnTo>
                    <a:pt x="66" y="192"/>
                  </a:lnTo>
                  <a:lnTo>
                    <a:pt x="64" y="190"/>
                  </a:lnTo>
                  <a:lnTo>
                    <a:pt x="64" y="189"/>
                  </a:lnTo>
                  <a:lnTo>
                    <a:pt x="62" y="187"/>
                  </a:lnTo>
                  <a:lnTo>
                    <a:pt x="62" y="184"/>
                  </a:lnTo>
                  <a:lnTo>
                    <a:pt x="62" y="182"/>
                  </a:lnTo>
                  <a:lnTo>
                    <a:pt x="62" y="179"/>
                  </a:lnTo>
                  <a:lnTo>
                    <a:pt x="62" y="177"/>
                  </a:lnTo>
                  <a:lnTo>
                    <a:pt x="64" y="176"/>
                  </a:lnTo>
                  <a:lnTo>
                    <a:pt x="69" y="163"/>
                  </a:lnTo>
                  <a:lnTo>
                    <a:pt x="73" y="150"/>
                  </a:lnTo>
                  <a:lnTo>
                    <a:pt x="71" y="139"/>
                  </a:lnTo>
                  <a:lnTo>
                    <a:pt x="68" y="128"/>
                  </a:lnTo>
                  <a:lnTo>
                    <a:pt x="60" y="118"/>
                  </a:lnTo>
                  <a:lnTo>
                    <a:pt x="51" y="107"/>
                  </a:lnTo>
                  <a:lnTo>
                    <a:pt x="42" y="97"/>
                  </a:lnTo>
                  <a:lnTo>
                    <a:pt x="31" y="89"/>
                  </a:lnTo>
                  <a:lnTo>
                    <a:pt x="20" y="80"/>
                  </a:lnTo>
                  <a:lnTo>
                    <a:pt x="11" y="72"/>
                  </a:lnTo>
                  <a:lnTo>
                    <a:pt x="5" y="67"/>
                  </a:lnTo>
                  <a:lnTo>
                    <a:pt x="4" y="61"/>
                  </a:lnTo>
                  <a:lnTo>
                    <a:pt x="2" y="54"/>
                  </a:lnTo>
                  <a:lnTo>
                    <a:pt x="4" y="46"/>
                  </a:lnTo>
                  <a:lnTo>
                    <a:pt x="4" y="38"/>
                  </a:lnTo>
                  <a:lnTo>
                    <a:pt x="5" y="32"/>
                  </a:lnTo>
                  <a:lnTo>
                    <a:pt x="7" y="24"/>
                  </a:lnTo>
                  <a:lnTo>
                    <a:pt x="7" y="16"/>
                  </a:lnTo>
                  <a:lnTo>
                    <a:pt x="5" y="8"/>
                  </a:lnTo>
                  <a:lnTo>
                    <a:pt x="2" y="0"/>
                  </a:lnTo>
                  <a:lnTo>
                    <a:pt x="0" y="0"/>
                  </a:lnTo>
                  <a:close/>
                </a:path>
              </a:pathLst>
            </a:custGeom>
            <a:solidFill>
              <a:srgbClr val="30FF3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8" name="Freeform 705">
              <a:extLst>
                <a:ext uri="{FF2B5EF4-FFF2-40B4-BE49-F238E27FC236}">
                  <a16:creationId xmlns:a16="http://schemas.microsoft.com/office/drawing/2014/main" id="{A7FD9366-8124-4158-854D-5697F5B70FAF}"/>
                </a:ext>
              </a:extLst>
            </p:cNvPr>
            <p:cNvSpPr>
              <a:spLocks/>
            </p:cNvSpPr>
            <p:nvPr/>
          </p:nvSpPr>
          <p:spPr bwMode="auto">
            <a:xfrm>
              <a:off x="4707" y="3018"/>
              <a:ext cx="388" cy="946"/>
            </a:xfrm>
            <a:custGeom>
              <a:avLst/>
              <a:gdLst>
                <a:gd name="T0" fmla="*/ 1 w 705"/>
                <a:gd name="T1" fmla="*/ 0 h 1102"/>
                <a:gd name="T2" fmla="*/ 1 w 705"/>
                <a:gd name="T3" fmla="*/ 0 h 1102"/>
                <a:gd name="T4" fmla="*/ 1 w 705"/>
                <a:gd name="T5" fmla="*/ 6 h 1102"/>
                <a:gd name="T6" fmla="*/ 2 w 705"/>
                <a:gd name="T7" fmla="*/ 29 h 1102"/>
                <a:gd name="T8" fmla="*/ 4 w 705"/>
                <a:gd name="T9" fmla="*/ 58 h 1102"/>
                <a:gd name="T10" fmla="*/ 4 w 705"/>
                <a:gd name="T11" fmla="*/ 70 h 1102"/>
                <a:gd name="T12" fmla="*/ 5 w 705"/>
                <a:gd name="T13" fmla="*/ 78 h 1102"/>
                <a:gd name="T14" fmla="*/ 6 w 705"/>
                <a:gd name="T15" fmla="*/ 89 h 1102"/>
                <a:gd name="T16" fmla="*/ 6 w 705"/>
                <a:gd name="T17" fmla="*/ 109 h 1102"/>
                <a:gd name="T18" fmla="*/ 7 w 705"/>
                <a:gd name="T19" fmla="*/ 128 h 1102"/>
                <a:gd name="T20" fmla="*/ 8 w 705"/>
                <a:gd name="T21" fmla="*/ 149 h 1102"/>
                <a:gd name="T22" fmla="*/ 9 w 705"/>
                <a:gd name="T23" fmla="*/ 169 h 1102"/>
                <a:gd name="T24" fmla="*/ 9 w 705"/>
                <a:gd name="T25" fmla="*/ 190 h 1102"/>
                <a:gd name="T26" fmla="*/ 9 w 705"/>
                <a:gd name="T27" fmla="*/ 211 h 1102"/>
                <a:gd name="T28" fmla="*/ 10 w 705"/>
                <a:gd name="T29" fmla="*/ 232 h 1102"/>
                <a:gd name="T30" fmla="*/ 10 w 705"/>
                <a:gd name="T31" fmla="*/ 248 h 1102"/>
                <a:gd name="T32" fmla="*/ 10 w 705"/>
                <a:gd name="T33" fmla="*/ 262 h 1102"/>
                <a:gd name="T34" fmla="*/ 10 w 705"/>
                <a:gd name="T35" fmla="*/ 279 h 1102"/>
                <a:gd name="T36" fmla="*/ 11 w 705"/>
                <a:gd name="T37" fmla="*/ 315 h 1102"/>
                <a:gd name="T38" fmla="*/ 10 w 705"/>
                <a:gd name="T39" fmla="*/ 349 h 1102"/>
                <a:gd name="T40" fmla="*/ 10 w 705"/>
                <a:gd name="T41" fmla="*/ 371 h 1102"/>
                <a:gd name="T42" fmla="*/ 9 w 705"/>
                <a:gd name="T43" fmla="*/ 378 h 1102"/>
                <a:gd name="T44" fmla="*/ 8 w 705"/>
                <a:gd name="T45" fmla="*/ 373 h 1102"/>
                <a:gd name="T46" fmla="*/ 8 w 705"/>
                <a:gd name="T47" fmla="*/ 364 h 1102"/>
                <a:gd name="T48" fmla="*/ 8 w 705"/>
                <a:gd name="T49" fmla="*/ 351 h 1102"/>
                <a:gd name="T50" fmla="*/ 7 w 705"/>
                <a:gd name="T51" fmla="*/ 346 h 1102"/>
                <a:gd name="T52" fmla="*/ 7 w 705"/>
                <a:gd name="T53" fmla="*/ 342 h 1102"/>
                <a:gd name="T54" fmla="*/ 7 w 705"/>
                <a:gd name="T55" fmla="*/ 337 h 1102"/>
                <a:gd name="T56" fmla="*/ 7 w 705"/>
                <a:gd name="T57" fmla="*/ 330 h 1102"/>
                <a:gd name="T58" fmla="*/ 7 w 705"/>
                <a:gd name="T59" fmla="*/ 324 h 1102"/>
                <a:gd name="T60" fmla="*/ 6 w 705"/>
                <a:gd name="T61" fmla="*/ 300 h 1102"/>
                <a:gd name="T62" fmla="*/ 6 w 705"/>
                <a:gd name="T63" fmla="*/ 268 h 1102"/>
                <a:gd name="T64" fmla="*/ 6 w 705"/>
                <a:gd name="T65" fmla="*/ 245 h 1102"/>
                <a:gd name="T66" fmla="*/ 6 w 705"/>
                <a:gd name="T67" fmla="*/ 243 h 1102"/>
                <a:gd name="T68" fmla="*/ 6 w 705"/>
                <a:gd name="T69" fmla="*/ 243 h 1102"/>
                <a:gd name="T70" fmla="*/ 6 w 705"/>
                <a:gd name="T71" fmla="*/ 234 h 1102"/>
                <a:gd name="T72" fmla="*/ 5 w 705"/>
                <a:gd name="T73" fmla="*/ 225 h 1102"/>
                <a:gd name="T74" fmla="*/ 5 w 705"/>
                <a:gd name="T75" fmla="*/ 215 h 1102"/>
                <a:gd name="T76" fmla="*/ 5 w 705"/>
                <a:gd name="T77" fmla="*/ 203 h 1102"/>
                <a:gd name="T78" fmla="*/ 5 w 705"/>
                <a:gd name="T79" fmla="*/ 190 h 1102"/>
                <a:gd name="T80" fmla="*/ 4 w 705"/>
                <a:gd name="T81" fmla="*/ 180 h 1102"/>
                <a:gd name="T82" fmla="*/ 4 w 705"/>
                <a:gd name="T83" fmla="*/ 174 h 1102"/>
                <a:gd name="T84" fmla="*/ 4 w 705"/>
                <a:gd name="T85" fmla="*/ 167 h 1102"/>
                <a:gd name="T86" fmla="*/ 4 w 705"/>
                <a:gd name="T87" fmla="*/ 154 h 1102"/>
                <a:gd name="T88" fmla="*/ 4 w 705"/>
                <a:gd name="T89" fmla="*/ 140 h 1102"/>
                <a:gd name="T90" fmla="*/ 3 w 705"/>
                <a:gd name="T91" fmla="*/ 127 h 1102"/>
                <a:gd name="T92" fmla="*/ 2 w 705"/>
                <a:gd name="T93" fmla="*/ 116 h 1102"/>
                <a:gd name="T94" fmla="*/ 2 w 705"/>
                <a:gd name="T95" fmla="*/ 106 h 1102"/>
                <a:gd name="T96" fmla="*/ 2 w 705"/>
                <a:gd name="T97" fmla="*/ 98 h 1102"/>
                <a:gd name="T98" fmla="*/ 2 w 705"/>
                <a:gd name="T99" fmla="*/ 88 h 1102"/>
                <a:gd name="T100" fmla="*/ 2 w 705"/>
                <a:gd name="T101" fmla="*/ 78 h 1102"/>
                <a:gd name="T102" fmla="*/ 1 w 705"/>
                <a:gd name="T103" fmla="*/ 70 h 1102"/>
                <a:gd name="T104" fmla="*/ 1 w 705"/>
                <a:gd name="T105" fmla="*/ 67 h 1102"/>
                <a:gd name="T106" fmla="*/ 1 w 705"/>
                <a:gd name="T107" fmla="*/ 64 h 1102"/>
                <a:gd name="T108" fmla="*/ 1 w 705"/>
                <a:gd name="T109" fmla="*/ 60 h 1102"/>
                <a:gd name="T110" fmla="*/ 1 w 705"/>
                <a:gd name="T111" fmla="*/ 48 h 1102"/>
                <a:gd name="T112" fmla="*/ 1 w 705"/>
                <a:gd name="T113" fmla="*/ 33 h 1102"/>
                <a:gd name="T114" fmla="*/ 1 w 705"/>
                <a:gd name="T115" fmla="*/ 23 h 1102"/>
                <a:gd name="T116" fmla="*/ 1 w 705"/>
                <a:gd name="T117" fmla="*/ 13 h 1102"/>
                <a:gd name="T118" fmla="*/ 1 w 705"/>
                <a:gd name="T119" fmla="*/ 3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5"/>
                <a:gd name="T181" fmla="*/ 0 h 1102"/>
                <a:gd name="T182" fmla="*/ 705 w 705"/>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5" h="1102">
                  <a:moveTo>
                    <a:pt x="0" y="0"/>
                  </a:moveTo>
                  <a:lnTo>
                    <a:pt x="5" y="0"/>
                  </a:lnTo>
                  <a:lnTo>
                    <a:pt x="7" y="0"/>
                  </a:lnTo>
                  <a:lnTo>
                    <a:pt x="9" y="0"/>
                  </a:lnTo>
                  <a:lnTo>
                    <a:pt x="11" y="0"/>
                  </a:lnTo>
                  <a:lnTo>
                    <a:pt x="13" y="0"/>
                  </a:lnTo>
                  <a:lnTo>
                    <a:pt x="15" y="0"/>
                  </a:lnTo>
                  <a:lnTo>
                    <a:pt x="16" y="1"/>
                  </a:lnTo>
                  <a:lnTo>
                    <a:pt x="18" y="3"/>
                  </a:lnTo>
                  <a:lnTo>
                    <a:pt x="51" y="17"/>
                  </a:lnTo>
                  <a:lnTo>
                    <a:pt x="80" y="33"/>
                  </a:lnTo>
                  <a:lnTo>
                    <a:pt x="110" y="49"/>
                  </a:lnTo>
                  <a:lnTo>
                    <a:pt x="139" y="67"/>
                  </a:lnTo>
                  <a:lnTo>
                    <a:pt x="166" y="86"/>
                  </a:lnTo>
                  <a:lnTo>
                    <a:pt x="194" y="105"/>
                  </a:lnTo>
                  <a:lnTo>
                    <a:pt x="219" y="126"/>
                  </a:lnTo>
                  <a:lnTo>
                    <a:pt x="245" y="147"/>
                  </a:lnTo>
                  <a:lnTo>
                    <a:pt x="269" y="169"/>
                  </a:lnTo>
                  <a:lnTo>
                    <a:pt x="292" y="192"/>
                  </a:lnTo>
                  <a:lnTo>
                    <a:pt x="298" y="197"/>
                  </a:lnTo>
                  <a:lnTo>
                    <a:pt x="301" y="201"/>
                  </a:lnTo>
                  <a:lnTo>
                    <a:pt x="307" y="206"/>
                  </a:lnTo>
                  <a:lnTo>
                    <a:pt x="311" y="211"/>
                  </a:lnTo>
                  <a:lnTo>
                    <a:pt x="314" y="216"/>
                  </a:lnTo>
                  <a:lnTo>
                    <a:pt x="318" y="221"/>
                  </a:lnTo>
                  <a:lnTo>
                    <a:pt x="322" y="227"/>
                  </a:lnTo>
                  <a:lnTo>
                    <a:pt x="327" y="232"/>
                  </a:lnTo>
                  <a:lnTo>
                    <a:pt x="331" y="237"/>
                  </a:lnTo>
                  <a:lnTo>
                    <a:pt x="334" y="243"/>
                  </a:lnTo>
                  <a:lnTo>
                    <a:pt x="347" y="259"/>
                  </a:lnTo>
                  <a:lnTo>
                    <a:pt x="360" y="273"/>
                  </a:lnTo>
                  <a:lnTo>
                    <a:pt x="376" y="289"/>
                  </a:lnTo>
                  <a:lnTo>
                    <a:pt x="391" y="302"/>
                  </a:lnTo>
                  <a:lnTo>
                    <a:pt x="406" y="317"/>
                  </a:lnTo>
                  <a:lnTo>
                    <a:pt x="422" y="329"/>
                  </a:lnTo>
                  <a:lnTo>
                    <a:pt x="439" y="344"/>
                  </a:lnTo>
                  <a:lnTo>
                    <a:pt x="453" y="357"/>
                  </a:lnTo>
                  <a:lnTo>
                    <a:pt x="468" y="373"/>
                  </a:lnTo>
                  <a:lnTo>
                    <a:pt x="482" y="387"/>
                  </a:lnTo>
                  <a:lnTo>
                    <a:pt x="495" y="403"/>
                  </a:lnTo>
                  <a:lnTo>
                    <a:pt x="506" y="417"/>
                  </a:lnTo>
                  <a:lnTo>
                    <a:pt x="517" y="432"/>
                  </a:lnTo>
                  <a:lnTo>
                    <a:pt x="528" y="448"/>
                  </a:lnTo>
                  <a:lnTo>
                    <a:pt x="539" y="462"/>
                  </a:lnTo>
                  <a:lnTo>
                    <a:pt x="548" y="478"/>
                  </a:lnTo>
                  <a:lnTo>
                    <a:pt x="559" y="493"/>
                  </a:lnTo>
                  <a:lnTo>
                    <a:pt x="568" y="509"/>
                  </a:lnTo>
                  <a:lnTo>
                    <a:pt x="577" y="525"/>
                  </a:lnTo>
                  <a:lnTo>
                    <a:pt x="587" y="541"/>
                  </a:lnTo>
                  <a:lnTo>
                    <a:pt x="594" y="555"/>
                  </a:lnTo>
                  <a:lnTo>
                    <a:pt x="601" y="569"/>
                  </a:lnTo>
                  <a:lnTo>
                    <a:pt x="607" y="584"/>
                  </a:lnTo>
                  <a:lnTo>
                    <a:pt x="612" y="598"/>
                  </a:lnTo>
                  <a:lnTo>
                    <a:pt x="618" y="614"/>
                  </a:lnTo>
                  <a:lnTo>
                    <a:pt x="623" y="630"/>
                  </a:lnTo>
                  <a:lnTo>
                    <a:pt x="629" y="645"/>
                  </a:lnTo>
                  <a:lnTo>
                    <a:pt x="632" y="661"/>
                  </a:lnTo>
                  <a:lnTo>
                    <a:pt x="638" y="677"/>
                  </a:lnTo>
                  <a:lnTo>
                    <a:pt x="641" y="693"/>
                  </a:lnTo>
                  <a:lnTo>
                    <a:pt x="645" y="702"/>
                  </a:lnTo>
                  <a:lnTo>
                    <a:pt x="647" y="712"/>
                  </a:lnTo>
                  <a:lnTo>
                    <a:pt x="649" y="723"/>
                  </a:lnTo>
                  <a:lnTo>
                    <a:pt x="651" y="733"/>
                  </a:lnTo>
                  <a:lnTo>
                    <a:pt x="652" y="742"/>
                  </a:lnTo>
                  <a:lnTo>
                    <a:pt x="654" y="752"/>
                  </a:lnTo>
                  <a:lnTo>
                    <a:pt x="658" y="763"/>
                  </a:lnTo>
                  <a:lnTo>
                    <a:pt x="660" y="771"/>
                  </a:lnTo>
                  <a:lnTo>
                    <a:pt x="663" y="781"/>
                  </a:lnTo>
                  <a:lnTo>
                    <a:pt x="669" y="789"/>
                  </a:lnTo>
                  <a:lnTo>
                    <a:pt x="682" y="813"/>
                  </a:lnTo>
                  <a:lnTo>
                    <a:pt x="693" y="838"/>
                  </a:lnTo>
                  <a:lnTo>
                    <a:pt x="700" y="862"/>
                  </a:lnTo>
                  <a:lnTo>
                    <a:pt x="704" y="888"/>
                  </a:lnTo>
                  <a:lnTo>
                    <a:pt x="705" y="915"/>
                  </a:lnTo>
                  <a:lnTo>
                    <a:pt x="704" y="941"/>
                  </a:lnTo>
                  <a:lnTo>
                    <a:pt x="702" y="966"/>
                  </a:lnTo>
                  <a:lnTo>
                    <a:pt x="698" y="992"/>
                  </a:lnTo>
                  <a:lnTo>
                    <a:pt x="693" y="1017"/>
                  </a:lnTo>
                  <a:lnTo>
                    <a:pt x="687" y="1043"/>
                  </a:lnTo>
                  <a:lnTo>
                    <a:pt x="682" y="1057"/>
                  </a:lnTo>
                  <a:lnTo>
                    <a:pt x="674" y="1070"/>
                  </a:lnTo>
                  <a:lnTo>
                    <a:pt x="661" y="1080"/>
                  </a:lnTo>
                  <a:lnTo>
                    <a:pt x="649" y="1089"/>
                  </a:lnTo>
                  <a:lnTo>
                    <a:pt x="632" y="1096"/>
                  </a:lnTo>
                  <a:lnTo>
                    <a:pt x="616" y="1101"/>
                  </a:lnTo>
                  <a:lnTo>
                    <a:pt x="599" y="1102"/>
                  </a:lnTo>
                  <a:lnTo>
                    <a:pt x="581" y="1102"/>
                  </a:lnTo>
                  <a:lnTo>
                    <a:pt x="565" y="1099"/>
                  </a:lnTo>
                  <a:lnTo>
                    <a:pt x="550" y="1094"/>
                  </a:lnTo>
                  <a:lnTo>
                    <a:pt x="541" y="1088"/>
                  </a:lnTo>
                  <a:lnTo>
                    <a:pt x="532" y="1083"/>
                  </a:lnTo>
                  <a:lnTo>
                    <a:pt x="524" y="1075"/>
                  </a:lnTo>
                  <a:lnTo>
                    <a:pt x="517" y="1067"/>
                  </a:lnTo>
                  <a:lnTo>
                    <a:pt x="510" y="1059"/>
                  </a:lnTo>
                  <a:lnTo>
                    <a:pt x="504" y="1051"/>
                  </a:lnTo>
                  <a:lnTo>
                    <a:pt x="499" y="1041"/>
                  </a:lnTo>
                  <a:lnTo>
                    <a:pt x="493" y="1033"/>
                  </a:lnTo>
                  <a:lnTo>
                    <a:pt x="488" y="1024"/>
                  </a:lnTo>
                  <a:lnTo>
                    <a:pt x="482" y="1014"/>
                  </a:lnTo>
                  <a:lnTo>
                    <a:pt x="481" y="1011"/>
                  </a:lnTo>
                  <a:lnTo>
                    <a:pt x="479" y="1008"/>
                  </a:lnTo>
                  <a:lnTo>
                    <a:pt x="475" y="1006"/>
                  </a:lnTo>
                  <a:lnTo>
                    <a:pt x="471" y="1003"/>
                  </a:lnTo>
                  <a:lnTo>
                    <a:pt x="468" y="1000"/>
                  </a:lnTo>
                  <a:lnTo>
                    <a:pt x="464" y="998"/>
                  </a:lnTo>
                  <a:lnTo>
                    <a:pt x="460" y="995"/>
                  </a:lnTo>
                  <a:lnTo>
                    <a:pt x="457" y="992"/>
                  </a:lnTo>
                  <a:lnTo>
                    <a:pt x="453" y="990"/>
                  </a:lnTo>
                  <a:lnTo>
                    <a:pt x="449" y="985"/>
                  </a:lnTo>
                  <a:lnTo>
                    <a:pt x="446" y="981"/>
                  </a:lnTo>
                  <a:lnTo>
                    <a:pt x="442" y="976"/>
                  </a:lnTo>
                  <a:lnTo>
                    <a:pt x="439" y="971"/>
                  </a:lnTo>
                  <a:lnTo>
                    <a:pt x="435" y="966"/>
                  </a:lnTo>
                  <a:lnTo>
                    <a:pt x="431" y="961"/>
                  </a:lnTo>
                  <a:lnTo>
                    <a:pt x="428" y="957"/>
                  </a:lnTo>
                  <a:lnTo>
                    <a:pt x="424" y="952"/>
                  </a:lnTo>
                  <a:lnTo>
                    <a:pt x="422" y="947"/>
                  </a:lnTo>
                  <a:lnTo>
                    <a:pt x="418" y="942"/>
                  </a:lnTo>
                  <a:lnTo>
                    <a:pt x="417" y="937"/>
                  </a:lnTo>
                  <a:lnTo>
                    <a:pt x="407" y="917"/>
                  </a:lnTo>
                  <a:lnTo>
                    <a:pt x="402" y="894"/>
                  </a:lnTo>
                  <a:lnTo>
                    <a:pt x="400" y="872"/>
                  </a:lnTo>
                  <a:lnTo>
                    <a:pt x="398" y="849"/>
                  </a:lnTo>
                  <a:lnTo>
                    <a:pt x="398" y="827"/>
                  </a:lnTo>
                  <a:lnTo>
                    <a:pt x="398" y="805"/>
                  </a:lnTo>
                  <a:lnTo>
                    <a:pt x="400" y="782"/>
                  </a:lnTo>
                  <a:lnTo>
                    <a:pt x="400" y="758"/>
                  </a:lnTo>
                  <a:lnTo>
                    <a:pt x="400" y="736"/>
                  </a:lnTo>
                  <a:lnTo>
                    <a:pt x="397" y="713"/>
                  </a:lnTo>
                  <a:lnTo>
                    <a:pt x="397" y="712"/>
                  </a:lnTo>
                  <a:lnTo>
                    <a:pt x="395" y="712"/>
                  </a:lnTo>
                  <a:lnTo>
                    <a:pt x="393" y="710"/>
                  </a:lnTo>
                  <a:lnTo>
                    <a:pt x="391" y="710"/>
                  </a:lnTo>
                  <a:lnTo>
                    <a:pt x="387" y="710"/>
                  </a:lnTo>
                  <a:lnTo>
                    <a:pt x="386" y="710"/>
                  </a:lnTo>
                  <a:lnTo>
                    <a:pt x="382" y="709"/>
                  </a:lnTo>
                  <a:lnTo>
                    <a:pt x="380" y="709"/>
                  </a:lnTo>
                  <a:lnTo>
                    <a:pt x="378" y="707"/>
                  </a:lnTo>
                  <a:lnTo>
                    <a:pt x="376" y="707"/>
                  </a:lnTo>
                  <a:lnTo>
                    <a:pt x="371" y="697"/>
                  </a:lnTo>
                  <a:lnTo>
                    <a:pt x="362" y="689"/>
                  </a:lnTo>
                  <a:lnTo>
                    <a:pt x="354" y="681"/>
                  </a:lnTo>
                  <a:lnTo>
                    <a:pt x="345" y="675"/>
                  </a:lnTo>
                  <a:lnTo>
                    <a:pt x="336" y="669"/>
                  </a:lnTo>
                  <a:lnTo>
                    <a:pt x="329" y="661"/>
                  </a:lnTo>
                  <a:lnTo>
                    <a:pt x="322" y="654"/>
                  </a:lnTo>
                  <a:lnTo>
                    <a:pt x="316" y="648"/>
                  </a:lnTo>
                  <a:lnTo>
                    <a:pt x="311" y="640"/>
                  </a:lnTo>
                  <a:lnTo>
                    <a:pt x="309" y="633"/>
                  </a:lnTo>
                  <a:lnTo>
                    <a:pt x="309" y="625"/>
                  </a:lnTo>
                  <a:lnTo>
                    <a:pt x="311" y="616"/>
                  </a:lnTo>
                  <a:lnTo>
                    <a:pt x="312" y="608"/>
                  </a:lnTo>
                  <a:lnTo>
                    <a:pt x="314" y="598"/>
                  </a:lnTo>
                  <a:lnTo>
                    <a:pt x="316" y="589"/>
                  </a:lnTo>
                  <a:lnTo>
                    <a:pt x="316" y="581"/>
                  </a:lnTo>
                  <a:lnTo>
                    <a:pt x="318" y="571"/>
                  </a:lnTo>
                  <a:lnTo>
                    <a:pt x="316" y="561"/>
                  </a:lnTo>
                  <a:lnTo>
                    <a:pt x="314" y="553"/>
                  </a:lnTo>
                  <a:lnTo>
                    <a:pt x="311" y="545"/>
                  </a:lnTo>
                  <a:lnTo>
                    <a:pt x="305" y="537"/>
                  </a:lnTo>
                  <a:lnTo>
                    <a:pt x="298" y="531"/>
                  </a:lnTo>
                  <a:lnTo>
                    <a:pt x="289" y="525"/>
                  </a:lnTo>
                  <a:lnTo>
                    <a:pt x="278" y="520"/>
                  </a:lnTo>
                  <a:lnTo>
                    <a:pt x="269" y="517"/>
                  </a:lnTo>
                  <a:lnTo>
                    <a:pt x="258" y="512"/>
                  </a:lnTo>
                  <a:lnTo>
                    <a:pt x="248" y="509"/>
                  </a:lnTo>
                  <a:lnTo>
                    <a:pt x="241" y="504"/>
                  </a:lnTo>
                  <a:lnTo>
                    <a:pt x="234" y="499"/>
                  </a:lnTo>
                  <a:lnTo>
                    <a:pt x="230" y="493"/>
                  </a:lnTo>
                  <a:lnTo>
                    <a:pt x="228" y="486"/>
                  </a:lnTo>
                  <a:lnTo>
                    <a:pt x="228" y="477"/>
                  </a:lnTo>
                  <a:lnTo>
                    <a:pt x="230" y="467"/>
                  </a:lnTo>
                  <a:lnTo>
                    <a:pt x="232" y="457"/>
                  </a:lnTo>
                  <a:lnTo>
                    <a:pt x="234" y="448"/>
                  </a:lnTo>
                  <a:lnTo>
                    <a:pt x="236" y="437"/>
                  </a:lnTo>
                  <a:lnTo>
                    <a:pt x="238" y="427"/>
                  </a:lnTo>
                  <a:lnTo>
                    <a:pt x="238" y="417"/>
                  </a:lnTo>
                  <a:lnTo>
                    <a:pt x="236" y="406"/>
                  </a:lnTo>
                  <a:lnTo>
                    <a:pt x="232" y="398"/>
                  </a:lnTo>
                  <a:lnTo>
                    <a:pt x="223" y="387"/>
                  </a:lnTo>
                  <a:lnTo>
                    <a:pt x="212" y="377"/>
                  </a:lnTo>
                  <a:lnTo>
                    <a:pt x="201" y="368"/>
                  </a:lnTo>
                  <a:lnTo>
                    <a:pt x="188" y="360"/>
                  </a:lnTo>
                  <a:lnTo>
                    <a:pt x="177" y="352"/>
                  </a:lnTo>
                  <a:lnTo>
                    <a:pt x="164" y="345"/>
                  </a:lnTo>
                  <a:lnTo>
                    <a:pt x="152" y="337"/>
                  </a:lnTo>
                  <a:lnTo>
                    <a:pt x="139" y="329"/>
                  </a:lnTo>
                  <a:lnTo>
                    <a:pt x="128" y="321"/>
                  </a:lnTo>
                  <a:lnTo>
                    <a:pt x="117" y="313"/>
                  </a:lnTo>
                  <a:lnTo>
                    <a:pt x="113" y="309"/>
                  </a:lnTo>
                  <a:lnTo>
                    <a:pt x="113" y="304"/>
                  </a:lnTo>
                  <a:lnTo>
                    <a:pt x="113" y="299"/>
                  </a:lnTo>
                  <a:lnTo>
                    <a:pt x="113" y="293"/>
                  </a:lnTo>
                  <a:lnTo>
                    <a:pt x="115" y="285"/>
                  </a:lnTo>
                  <a:lnTo>
                    <a:pt x="117" y="278"/>
                  </a:lnTo>
                  <a:lnTo>
                    <a:pt x="117" y="270"/>
                  </a:lnTo>
                  <a:lnTo>
                    <a:pt x="119" y="262"/>
                  </a:lnTo>
                  <a:lnTo>
                    <a:pt x="119" y="256"/>
                  </a:lnTo>
                  <a:lnTo>
                    <a:pt x="117" y="249"/>
                  </a:lnTo>
                  <a:lnTo>
                    <a:pt x="113" y="243"/>
                  </a:lnTo>
                  <a:lnTo>
                    <a:pt x="111" y="237"/>
                  </a:lnTo>
                  <a:lnTo>
                    <a:pt x="108" y="230"/>
                  </a:lnTo>
                  <a:lnTo>
                    <a:pt x="104" y="224"/>
                  </a:lnTo>
                  <a:lnTo>
                    <a:pt x="100" y="217"/>
                  </a:lnTo>
                  <a:lnTo>
                    <a:pt x="95" y="213"/>
                  </a:lnTo>
                  <a:lnTo>
                    <a:pt x="91" y="206"/>
                  </a:lnTo>
                  <a:lnTo>
                    <a:pt x="84" y="201"/>
                  </a:lnTo>
                  <a:lnTo>
                    <a:pt x="77" y="198"/>
                  </a:lnTo>
                  <a:lnTo>
                    <a:pt x="69" y="195"/>
                  </a:lnTo>
                  <a:lnTo>
                    <a:pt x="68" y="193"/>
                  </a:lnTo>
                  <a:lnTo>
                    <a:pt x="66" y="192"/>
                  </a:lnTo>
                  <a:lnTo>
                    <a:pt x="64" y="190"/>
                  </a:lnTo>
                  <a:lnTo>
                    <a:pt x="64" y="189"/>
                  </a:lnTo>
                  <a:lnTo>
                    <a:pt x="62" y="187"/>
                  </a:lnTo>
                  <a:lnTo>
                    <a:pt x="62" y="184"/>
                  </a:lnTo>
                  <a:lnTo>
                    <a:pt x="62" y="182"/>
                  </a:lnTo>
                  <a:lnTo>
                    <a:pt x="62" y="179"/>
                  </a:lnTo>
                  <a:lnTo>
                    <a:pt x="62" y="177"/>
                  </a:lnTo>
                  <a:lnTo>
                    <a:pt x="64" y="176"/>
                  </a:lnTo>
                  <a:lnTo>
                    <a:pt x="69" y="163"/>
                  </a:lnTo>
                  <a:lnTo>
                    <a:pt x="73" y="150"/>
                  </a:lnTo>
                  <a:lnTo>
                    <a:pt x="71" y="139"/>
                  </a:lnTo>
                  <a:lnTo>
                    <a:pt x="68" y="128"/>
                  </a:lnTo>
                  <a:lnTo>
                    <a:pt x="60" y="118"/>
                  </a:lnTo>
                  <a:lnTo>
                    <a:pt x="51" y="107"/>
                  </a:lnTo>
                  <a:lnTo>
                    <a:pt x="42" y="97"/>
                  </a:lnTo>
                  <a:lnTo>
                    <a:pt x="31" y="89"/>
                  </a:lnTo>
                  <a:lnTo>
                    <a:pt x="20" y="80"/>
                  </a:lnTo>
                  <a:lnTo>
                    <a:pt x="11" y="72"/>
                  </a:lnTo>
                  <a:lnTo>
                    <a:pt x="5" y="67"/>
                  </a:lnTo>
                  <a:lnTo>
                    <a:pt x="4" y="61"/>
                  </a:lnTo>
                  <a:lnTo>
                    <a:pt x="2" y="54"/>
                  </a:lnTo>
                  <a:lnTo>
                    <a:pt x="4" y="46"/>
                  </a:lnTo>
                  <a:lnTo>
                    <a:pt x="4" y="38"/>
                  </a:lnTo>
                  <a:lnTo>
                    <a:pt x="5" y="32"/>
                  </a:lnTo>
                  <a:lnTo>
                    <a:pt x="7" y="24"/>
                  </a:lnTo>
                  <a:lnTo>
                    <a:pt x="7" y="16"/>
                  </a:lnTo>
                  <a:lnTo>
                    <a:pt x="5" y="8"/>
                  </a:lnTo>
                  <a:lnTo>
                    <a:pt x="2"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49" name="Freeform 706">
              <a:extLst>
                <a:ext uri="{FF2B5EF4-FFF2-40B4-BE49-F238E27FC236}">
                  <a16:creationId xmlns:a16="http://schemas.microsoft.com/office/drawing/2014/main" id="{194EBCD9-2708-400E-87BB-8ABAB5CEE30A}"/>
                </a:ext>
              </a:extLst>
            </p:cNvPr>
            <p:cNvSpPr>
              <a:spLocks/>
            </p:cNvSpPr>
            <p:nvPr/>
          </p:nvSpPr>
          <p:spPr bwMode="auto">
            <a:xfrm>
              <a:off x="4993" y="3158"/>
              <a:ext cx="395" cy="862"/>
            </a:xfrm>
            <a:custGeom>
              <a:avLst/>
              <a:gdLst>
                <a:gd name="T0" fmla="*/ 10 w 718"/>
                <a:gd name="T1" fmla="*/ 3 h 1005"/>
                <a:gd name="T2" fmla="*/ 10 w 718"/>
                <a:gd name="T3" fmla="*/ 5 h 1005"/>
                <a:gd name="T4" fmla="*/ 9 w 718"/>
                <a:gd name="T5" fmla="*/ 13 h 1005"/>
                <a:gd name="T6" fmla="*/ 8 w 718"/>
                <a:gd name="T7" fmla="*/ 20 h 1005"/>
                <a:gd name="T8" fmla="*/ 7 w 718"/>
                <a:gd name="T9" fmla="*/ 33 h 1005"/>
                <a:gd name="T10" fmla="*/ 6 w 718"/>
                <a:gd name="T11" fmla="*/ 57 h 1005"/>
                <a:gd name="T12" fmla="*/ 4 w 718"/>
                <a:gd name="T13" fmla="*/ 80 h 1005"/>
                <a:gd name="T14" fmla="*/ 3 w 718"/>
                <a:gd name="T15" fmla="*/ 103 h 1005"/>
                <a:gd name="T16" fmla="*/ 3 w 718"/>
                <a:gd name="T17" fmla="*/ 117 h 1005"/>
                <a:gd name="T18" fmla="*/ 2 w 718"/>
                <a:gd name="T19" fmla="*/ 131 h 1005"/>
                <a:gd name="T20" fmla="*/ 2 w 718"/>
                <a:gd name="T21" fmla="*/ 149 h 1005"/>
                <a:gd name="T22" fmla="*/ 1 w 718"/>
                <a:gd name="T23" fmla="*/ 172 h 1005"/>
                <a:gd name="T24" fmla="*/ 1 w 718"/>
                <a:gd name="T25" fmla="*/ 192 h 1005"/>
                <a:gd name="T26" fmla="*/ 1 w 718"/>
                <a:gd name="T27" fmla="*/ 202 h 1005"/>
                <a:gd name="T28" fmla="*/ 1 w 718"/>
                <a:gd name="T29" fmla="*/ 214 h 1005"/>
                <a:gd name="T30" fmla="*/ 1 w 718"/>
                <a:gd name="T31" fmla="*/ 220 h 1005"/>
                <a:gd name="T32" fmla="*/ 1 w 718"/>
                <a:gd name="T33" fmla="*/ 223 h 1005"/>
                <a:gd name="T34" fmla="*/ 1 w 718"/>
                <a:gd name="T35" fmla="*/ 229 h 1005"/>
                <a:gd name="T36" fmla="*/ 1 w 718"/>
                <a:gd name="T37" fmla="*/ 245 h 1005"/>
                <a:gd name="T38" fmla="*/ 1 w 718"/>
                <a:gd name="T39" fmla="*/ 262 h 1005"/>
                <a:gd name="T40" fmla="*/ 0 w 718"/>
                <a:gd name="T41" fmla="*/ 286 h 1005"/>
                <a:gd name="T42" fmla="*/ 1 w 718"/>
                <a:gd name="T43" fmla="*/ 312 h 1005"/>
                <a:gd name="T44" fmla="*/ 1 w 718"/>
                <a:gd name="T45" fmla="*/ 333 h 1005"/>
                <a:gd name="T46" fmla="*/ 1 w 718"/>
                <a:gd name="T47" fmla="*/ 340 h 1005"/>
                <a:gd name="T48" fmla="*/ 1 w 718"/>
                <a:gd name="T49" fmla="*/ 344 h 1005"/>
                <a:gd name="T50" fmla="*/ 2 w 718"/>
                <a:gd name="T51" fmla="*/ 341 h 1005"/>
                <a:gd name="T52" fmla="*/ 2 w 718"/>
                <a:gd name="T53" fmla="*/ 339 h 1005"/>
                <a:gd name="T54" fmla="*/ 2 w 718"/>
                <a:gd name="T55" fmla="*/ 337 h 1005"/>
                <a:gd name="T56" fmla="*/ 3 w 718"/>
                <a:gd name="T57" fmla="*/ 331 h 1005"/>
                <a:gd name="T58" fmla="*/ 3 w 718"/>
                <a:gd name="T59" fmla="*/ 325 h 1005"/>
                <a:gd name="T60" fmla="*/ 3 w 718"/>
                <a:gd name="T61" fmla="*/ 322 h 1005"/>
                <a:gd name="T62" fmla="*/ 4 w 718"/>
                <a:gd name="T63" fmla="*/ 316 h 1005"/>
                <a:gd name="T64" fmla="*/ 4 w 718"/>
                <a:gd name="T65" fmla="*/ 311 h 1005"/>
                <a:gd name="T66" fmla="*/ 4 w 718"/>
                <a:gd name="T67" fmla="*/ 299 h 1005"/>
                <a:gd name="T68" fmla="*/ 4 w 718"/>
                <a:gd name="T69" fmla="*/ 286 h 1005"/>
                <a:gd name="T70" fmla="*/ 4 w 718"/>
                <a:gd name="T71" fmla="*/ 282 h 1005"/>
                <a:gd name="T72" fmla="*/ 4 w 718"/>
                <a:gd name="T73" fmla="*/ 282 h 1005"/>
                <a:gd name="T74" fmla="*/ 5 w 718"/>
                <a:gd name="T75" fmla="*/ 273 h 1005"/>
                <a:gd name="T76" fmla="*/ 5 w 718"/>
                <a:gd name="T77" fmla="*/ 241 h 1005"/>
                <a:gd name="T78" fmla="*/ 5 w 718"/>
                <a:gd name="T79" fmla="*/ 208 h 1005"/>
                <a:gd name="T80" fmla="*/ 5 w 718"/>
                <a:gd name="T81" fmla="*/ 197 h 1005"/>
                <a:gd name="T82" fmla="*/ 6 w 718"/>
                <a:gd name="T83" fmla="*/ 195 h 1005"/>
                <a:gd name="T84" fmla="*/ 6 w 718"/>
                <a:gd name="T85" fmla="*/ 191 h 1005"/>
                <a:gd name="T86" fmla="*/ 6 w 718"/>
                <a:gd name="T87" fmla="*/ 176 h 1005"/>
                <a:gd name="T88" fmla="*/ 7 w 718"/>
                <a:gd name="T89" fmla="*/ 162 h 1005"/>
                <a:gd name="T90" fmla="*/ 7 w 718"/>
                <a:gd name="T91" fmla="*/ 158 h 1005"/>
                <a:gd name="T92" fmla="*/ 8 w 718"/>
                <a:gd name="T93" fmla="*/ 160 h 1005"/>
                <a:gd name="T94" fmla="*/ 8 w 718"/>
                <a:gd name="T95" fmla="*/ 158 h 1005"/>
                <a:gd name="T96" fmla="*/ 8 w 718"/>
                <a:gd name="T97" fmla="*/ 153 h 1005"/>
                <a:gd name="T98" fmla="*/ 8 w 718"/>
                <a:gd name="T99" fmla="*/ 142 h 1005"/>
                <a:gd name="T100" fmla="*/ 9 w 718"/>
                <a:gd name="T101" fmla="*/ 136 h 1005"/>
                <a:gd name="T102" fmla="*/ 9 w 718"/>
                <a:gd name="T103" fmla="*/ 130 h 1005"/>
                <a:gd name="T104" fmla="*/ 9 w 718"/>
                <a:gd name="T105" fmla="*/ 126 h 1005"/>
                <a:gd name="T106" fmla="*/ 10 w 718"/>
                <a:gd name="T107" fmla="*/ 122 h 1005"/>
                <a:gd name="T108" fmla="*/ 10 w 718"/>
                <a:gd name="T109" fmla="*/ 117 h 1005"/>
                <a:gd name="T110" fmla="*/ 10 w 718"/>
                <a:gd name="T111" fmla="*/ 113 h 1005"/>
                <a:gd name="T112" fmla="*/ 11 w 718"/>
                <a:gd name="T113" fmla="*/ 109 h 1005"/>
                <a:gd name="T114" fmla="*/ 11 w 718"/>
                <a:gd name="T115" fmla="*/ 0 h 10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8"/>
                <a:gd name="T175" fmla="*/ 0 h 1005"/>
                <a:gd name="T176" fmla="*/ 718 w 718"/>
                <a:gd name="T177" fmla="*/ 1005 h 10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8" h="1005">
                  <a:moveTo>
                    <a:pt x="718" y="0"/>
                  </a:moveTo>
                  <a:lnTo>
                    <a:pt x="710" y="1"/>
                  </a:lnTo>
                  <a:lnTo>
                    <a:pt x="701" y="3"/>
                  </a:lnTo>
                  <a:lnTo>
                    <a:pt x="694" y="5"/>
                  </a:lnTo>
                  <a:lnTo>
                    <a:pt x="687" y="6"/>
                  </a:lnTo>
                  <a:lnTo>
                    <a:pt x="679" y="9"/>
                  </a:lnTo>
                  <a:lnTo>
                    <a:pt x="670" y="11"/>
                  </a:lnTo>
                  <a:lnTo>
                    <a:pt x="663" y="14"/>
                  </a:lnTo>
                  <a:lnTo>
                    <a:pt x="656" y="17"/>
                  </a:lnTo>
                  <a:lnTo>
                    <a:pt x="648" y="21"/>
                  </a:lnTo>
                  <a:lnTo>
                    <a:pt x="641" y="24"/>
                  </a:lnTo>
                  <a:lnTo>
                    <a:pt x="610" y="37"/>
                  </a:lnTo>
                  <a:lnTo>
                    <a:pt x="586" y="46"/>
                  </a:lnTo>
                  <a:lnTo>
                    <a:pt x="568" y="51"/>
                  </a:lnTo>
                  <a:lnTo>
                    <a:pt x="553" y="54"/>
                  </a:lnTo>
                  <a:lnTo>
                    <a:pt x="540" y="57"/>
                  </a:lnTo>
                  <a:lnTo>
                    <a:pt x="528" y="62"/>
                  </a:lnTo>
                  <a:lnTo>
                    <a:pt x="509" y="69"/>
                  </a:lnTo>
                  <a:lnTo>
                    <a:pt x="487" y="81"/>
                  </a:lnTo>
                  <a:lnTo>
                    <a:pt x="456" y="99"/>
                  </a:lnTo>
                  <a:lnTo>
                    <a:pt x="414" y="123"/>
                  </a:lnTo>
                  <a:lnTo>
                    <a:pt x="392" y="139"/>
                  </a:lnTo>
                  <a:lnTo>
                    <a:pt x="369" y="153"/>
                  </a:lnTo>
                  <a:lnTo>
                    <a:pt x="347" y="168"/>
                  </a:lnTo>
                  <a:lnTo>
                    <a:pt x="325" y="184"/>
                  </a:lnTo>
                  <a:lnTo>
                    <a:pt x="305" y="200"/>
                  </a:lnTo>
                  <a:lnTo>
                    <a:pt x="285" y="217"/>
                  </a:lnTo>
                  <a:lnTo>
                    <a:pt x="266" y="235"/>
                  </a:lnTo>
                  <a:lnTo>
                    <a:pt x="248" y="253"/>
                  </a:lnTo>
                  <a:lnTo>
                    <a:pt x="232" y="272"/>
                  </a:lnTo>
                  <a:lnTo>
                    <a:pt x="217" y="293"/>
                  </a:lnTo>
                  <a:lnTo>
                    <a:pt x="210" y="302"/>
                  </a:lnTo>
                  <a:lnTo>
                    <a:pt x="204" y="312"/>
                  </a:lnTo>
                  <a:lnTo>
                    <a:pt x="199" y="321"/>
                  </a:lnTo>
                  <a:lnTo>
                    <a:pt x="193" y="331"/>
                  </a:lnTo>
                  <a:lnTo>
                    <a:pt x="188" y="341"/>
                  </a:lnTo>
                  <a:lnTo>
                    <a:pt x="182" y="350"/>
                  </a:lnTo>
                  <a:lnTo>
                    <a:pt x="175" y="360"/>
                  </a:lnTo>
                  <a:lnTo>
                    <a:pt x="168" y="371"/>
                  </a:lnTo>
                  <a:lnTo>
                    <a:pt x="159" y="382"/>
                  </a:lnTo>
                  <a:lnTo>
                    <a:pt x="149" y="393"/>
                  </a:lnTo>
                  <a:lnTo>
                    <a:pt x="137" y="408"/>
                  </a:lnTo>
                  <a:lnTo>
                    <a:pt x="126" y="424"/>
                  </a:lnTo>
                  <a:lnTo>
                    <a:pt x="117" y="438"/>
                  </a:lnTo>
                  <a:lnTo>
                    <a:pt x="107" y="454"/>
                  </a:lnTo>
                  <a:lnTo>
                    <a:pt x="98" y="470"/>
                  </a:lnTo>
                  <a:lnTo>
                    <a:pt x="91" y="488"/>
                  </a:lnTo>
                  <a:lnTo>
                    <a:pt x="82" y="504"/>
                  </a:lnTo>
                  <a:lnTo>
                    <a:pt x="76" y="521"/>
                  </a:lnTo>
                  <a:lnTo>
                    <a:pt x="69" y="537"/>
                  </a:lnTo>
                  <a:lnTo>
                    <a:pt x="62" y="555"/>
                  </a:lnTo>
                  <a:lnTo>
                    <a:pt x="60" y="561"/>
                  </a:lnTo>
                  <a:lnTo>
                    <a:pt x="58" y="569"/>
                  </a:lnTo>
                  <a:lnTo>
                    <a:pt x="56" y="576"/>
                  </a:lnTo>
                  <a:lnTo>
                    <a:pt x="54" y="584"/>
                  </a:lnTo>
                  <a:lnTo>
                    <a:pt x="53" y="592"/>
                  </a:lnTo>
                  <a:lnTo>
                    <a:pt x="51" y="600"/>
                  </a:lnTo>
                  <a:lnTo>
                    <a:pt x="49" y="608"/>
                  </a:lnTo>
                  <a:lnTo>
                    <a:pt x="45" y="616"/>
                  </a:lnTo>
                  <a:lnTo>
                    <a:pt x="42" y="625"/>
                  </a:lnTo>
                  <a:lnTo>
                    <a:pt x="34" y="633"/>
                  </a:lnTo>
                  <a:lnTo>
                    <a:pt x="34" y="635"/>
                  </a:lnTo>
                  <a:lnTo>
                    <a:pt x="34" y="638"/>
                  </a:lnTo>
                  <a:lnTo>
                    <a:pt x="32" y="641"/>
                  </a:lnTo>
                  <a:lnTo>
                    <a:pt x="32" y="643"/>
                  </a:lnTo>
                  <a:lnTo>
                    <a:pt x="34" y="646"/>
                  </a:lnTo>
                  <a:lnTo>
                    <a:pt x="34" y="649"/>
                  </a:lnTo>
                  <a:lnTo>
                    <a:pt x="34" y="651"/>
                  </a:lnTo>
                  <a:lnTo>
                    <a:pt x="34" y="654"/>
                  </a:lnTo>
                  <a:lnTo>
                    <a:pt x="32" y="656"/>
                  </a:lnTo>
                  <a:lnTo>
                    <a:pt x="32" y="657"/>
                  </a:lnTo>
                  <a:lnTo>
                    <a:pt x="21" y="670"/>
                  </a:lnTo>
                  <a:lnTo>
                    <a:pt x="16" y="681"/>
                  </a:lnTo>
                  <a:lnTo>
                    <a:pt x="12" y="694"/>
                  </a:lnTo>
                  <a:lnTo>
                    <a:pt x="9" y="705"/>
                  </a:lnTo>
                  <a:lnTo>
                    <a:pt x="9" y="718"/>
                  </a:lnTo>
                  <a:lnTo>
                    <a:pt x="9" y="729"/>
                  </a:lnTo>
                  <a:lnTo>
                    <a:pt x="9" y="742"/>
                  </a:lnTo>
                  <a:lnTo>
                    <a:pt x="9" y="755"/>
                  </a:lnTo>
                  <a:lnTo>
                    <a:pt x="9" y="768"/>
                  </a:lnTo>
                  <a:lnTo>
                    <a:pt x="5" y="781"/>
                  </a:lnTo>
                  <a:lnTo>
                    <a:pt x="3" y="800"/>
                  </a:lnTo>
                  <a:lnTo>
                    <a:pt x="1" y="819"/>
                  </a:lnTo>
                  <a:lnTo>
                    <a:pt x="0" y="838"/>
                  </a:lnTo>
                  <a:lnTo>
                    <a:pt x="1" y="857"/>
                  </a:lnTo>
                  <a:lnTo>
                    <a:pt x="3" y="877"/>
                  </a:lnTo>
                  <a:lnTo>
                    <a:pt x="7" y="896"/>
                  </a:lnTo>
                  <a:lnTo>
                    <a:pt x="12" y="913"/>
                  </a:lnTo>
                  <a:lnTo>
                    <a:pt x="16" y="933"/>
                  </a:lnTo>
                  <a:lnTo>
                    <a:pt x="23" y="952"/>
                  </a:lnTo>
                  <a:lnTo>
                    <a:pt x="29" y="969"/>
                  </a:lnTo>
                  <a:lnTo>
                    <a:pt x="32" y="974"/>
                  </a:lnTo>
                  <a:lnTo>
                    <a:pt x="34" y="981"/>
                  </a:lnTo>
                  <a:lnTo>
                    <a:pt x="38" y="985"/>
                  </a:lnTo>
                  <a:lnTo>
                    <a:pt x="43" y="990"/>
                  </a:lnTo>
                  <a:lnTo>
                    <a:pt x="47" y="995"/>
                  </a:lnTo>
                  <a:lnTo>
                    <a:pt x="53" y="998"/>
                  </a:lnTo>
                  <a:lnTo>
                    <a:pt x="58" y="1001"/>
                  </a:lnTo>
                  <a:lnTo>
                    <a:pt x="64" y="1003"/>
                  </a:lnTo>
                  <a:lnTo>
                    <a:pt x="69" y="1005"/>
                  </a:lnTo>
                  <a:lnTo>
                    <a:pt x="76" y="1005"/>
                  </a:lnTo>
                  <a:lnTo>
                    <a:pt x="82" y="1003"/>
                  </a:lnTo>
                  <a:lnTo>
                    <a:pt x="89" y="1001"/>
                  </a:lnTo>
                  <a:lnTo>
                    <a:pt x="96" y="1000"/>
                  </a:lnTo>
                  <a:lnTo>
                    <a:pt x="104" y="998"/>
                  </a:lnTo>
                  <a:lnTo>
                    <a:pt x="111" y="997"/>
                  </a:lnTo>
                  <a:lnTo>
                    <a:pt x="118" y="995"/>
                  </a:lnTo>
                  <a:lnTo>
                    <a:pt x="126" y="993"/>
                  </a:lnTo>
                  <a:lnTo>
                    <a:pt x="133" y="992"/>
                  </a:lnTo>
                  <a:lnTo>
                    <a:pt x="140" y="990"/>
                  </a:lnTo>
                  <a:lnTo>
                    <a:pt x="149" y="989"/>
                  </a:lnTo>
                  <a:lnTo>
                    <a:pt x="159" y="987"/>
                  </a:lnTo>
                  <a:lnTo>
                    <a:pt x="166" y="984"/>
                  </a:lnTo>
                  <a:lnTo>
                    <a:pt x="173" y="981"/>
                  </a:lnTo>
                  <a:lnTo>
                    <a:pt x="180" y="976"/>
                  </a:lnTo>
                  <a:lnTo>
                    <a:pt x="188" y="971"/>
                  </a:lnTo>
                  <a:lnTo>
                    <a:pt x="193" y="966"/>
                  </a:lnTo>
                  <a:lnTo>
                    <a:pt x="201" y="961"/>
                  </a:lnTo>
                  <a:lnTo>
                    <a:pt x="208" y="957"/>
                  </a:lnTo>
                  <a:lnTo>
                    <a:pt x="215" y="952"/>
                  </a:lnTo>
                  <a:lnTo>
                    <a:pt x="222" y="947"/>
                  </a:lnTo>
                  <a:lnTo>
                    <a:pt x="224" y="945"/>
                  </a:lnTo>
                  <a:lnTo>
                    <a:pt x="226" y="942"/>
                  </a:lnTo>
                  <a:lnTo>
                    <a:pt x="226" y="941"/>
                  </a:lnTo>
                  <a:lnTo>
                    <a:pt x="228" y="937"/>
                  </a:lnTo>
                  <a:lnTo>
                    <a:pt x="228" y="934"/>
                  </a:lnTo>
                  <a:lnTo>
                    <a:pt x="230" y="929"/>
                  </a:lnTo>
                  <a:lnTo>
                    <a:pt x="230" y="926"/>
                  </a:lnTo>
                  <a:lnTo>
                    <a:pt x="232" y="923"/>
                  </a:lnTo>
                  <a:lnTo>
                    <a:pt x="233" y="921"/>
                  </a:lnTo>
                  <a:lnTo>
                    <a:pt x="237" y="918"/>
                  </a:lnTo>
                  <a:lnTo>
                    <a:pt x="244" y="910"/>
                  </a:lnTo>
                  <a:lnTo>
                    <a:pt x="254" y="902"/>
                  </a:lnTo>
                  <a:lnTo>
                    <a:pt x="259" y="894"/>
                  </a:lnTo>
                  <a:lnTo>
                    <a:pt x="265" y="885"/>
                  </a:lnTo>
                  <a:lnTo>
                    <a:pt x="270" y="877"/>
                  </a:lnTo>
                  <a:lnTo>
                    <a:pt x="275" y="867"/>
                  </a:lnTo>
                  <a:lnTo>
                    <a:pt x="279" y="857"/>
                  </a:lnTo>
                  <a:lnTo>
                    <a:pt x="285" y="848"/>
                  </a:lnTo>
                  <a:lnTo>
                    <a:pt x="288" y="838"/>
                  </a:lnTo>
                  <a:lnTo>
                    <a:pt x="294" y="829"/>
                  </a:lnTo>
                  <a:lnTo>
                    <a:pt x="294" y="827"/>
                  </a:lnTo>
                  <a:lnTo>
                    <a:pt x="296" y="827"/>
                  </a:lnTo>
                  <a:lnTo>
                    <a:pt x="297" y="825"/>
                  </a:lnTo>
                  <a:lnTo>
                    <a:pt x="301" y="825"/>
                  </a:lnTo>
                  <a:lnTo>
                    <a:pt x="303" y="825"/>
                  </a:lnTo>
                  <a:lnTo>
                    <a:pt x="307" y="825"/>
                  </a:lnTo>
                  <a:lnTo>
                    <a:pt x="308" y="824"/>
                  </a:lnTo>
                  <a:lnTo>
                    <a:pt x="310" y="824"/>
                  </a:lnTo>
                  <a:lnTo>
                    <a:pt x="312" y="822"/>
                  </a:lnTo>
                  <a:lnTo>
                    <a:pt x="314" y="822"/>
                  </a:lnTo>
                  <a:lnTo>
                    <a:pt x="325" y="800"/>
                  </a:lnTo>
                  <a:lnTo>
                    <a:pt x="332" y="776"/>
                  </a:lnTo>
                  <a:lnTo>
                    <a:pt x="336" y="753"/>
                  </a:lnTo>
                  <a:lnTo>
                    <a:pt x="338" y="729"/>
                  </a:lnTo>
                  <a:lnTo>
                    <a:pt x="338" y="705"/>
                  </a:lnTo>
                  <a:lnTo>
                    <a:pt x="338" y="681"/>
                  </a:lnTo>
                  <a:lnTo>
                    <a:pt x="336" y="657"/>
                  </a:lnTo>
                  <a:lnTo>
                    <a:pt x="334" y="633"/>
                  </a:lnTo>
                  <a:lnTo>
                    <a:pt x="332" y="609"/>
                  </a:lnTo>
                  <a:lnTo>
                    <a:pt x="332" y="585"/>
                  </a:lnTo>
                  <a:lnTo>
                    <a:pt x="332" y="582"/>
                  </a:lnTo>
                  <a:lnTo>
                    <a:pt x="334" y="581"/>
                  </a:lnTo>
                  <a:lnTo>
                    <a:pt x="338" y="577"/>
                  </a:lnTo>
                  <a:lnTo>
                    <a:pt x="341" y="576"/>
                  </a:lnTo>
                  <a:lnTo>
                    <a:pt x="347" y="574"/>
                  </a:lnTo>
                  <a:lnTo>
                    <a:pt x="352" y="573"/>
                  </a:lnTo>
                  <a:lnTo>
                    <a:pt x="356" y="571"/>
                  </a:lnTo>
                  <a:lnTo>
                    <a:pt x="361" y="569"/>
                  </a:lnTo>
                  <a:lnTo>
                    <a:pt x="363" y="568"/>
                  </a:lnTo>
                  <a:lnTo>
                    <a:pt x="367" y="566"/>
                  </a:lnTo>
                  <a:lnTo>
                    <a:pt x="374" y="558"/>
                  </a:lnTo>
                  <a:lnTo>
                    <a:pt x="380" y="547"/>
                  </a:lnTo>
                  <a:lnTo>
                    <a:pt x="385" y="537"/>
                  </a:lnTo>
                  <a:lnTo>
                    <a:pt x="391" y="526"/>
                  </a:lnTo>
                  <a:lnTo>
                    <a:pt x="396" y="515"/>
                  </a:lnTo>
                  <a:lnTo>
                    <a:pt x="400" y="504"/>
                  </a:lnTo>
                  <a:lnTo>
                    <a:pt x="405" y="494"/>
                  </a:lnTo>
                  <a:lnTo>
                    <a:pt x="413" y="485"/>
                  </a:lnTo>
                  <a:lnTo>
                    <a:pt x="420" y="475"/>
                  </a:lnTo>
                  <a:lnTo>
                    <a:pt x="429" y="469"/>
                  </a:lnTo>
                  <a:lnTo>
                    <a:pt x="438" y="465"/>
                  </a:lnTo>
                  <a:lnTo>
                    <a:pt x="447" y="464"/>
                  </a:lnTo>
                  <a:lnTo>
                    <a:pt x="456" y="464"/>
                  </a:lnTo>
                  <a:lnTo>
                    <a:pt x="466" y="464"/>
                  </a:lnTo>
                  <a:lnTo>
                    <a:pt x="477" y="465"/>
                  </a:lnTo>
                  <a:lnTo>
                    <a:pt x="487" y="467"/>
                  </a:lnTo>
                  <a:lnTo>
                    <a:pt x="498" y="469"/>
                  </a:lnTo>
                  <a:lnTo>
                    <a:pt x="509" y="470"/>
                  </a:lnTo>
                  <a:lnTo>
                    <a:pt x="519" y="469"/>
                  </a:lnTo>
                  <a:lnTo>
                    <a:pt x="528" y="467"/>
                  </a:lnTo>
                  <a:lnTo>
                    <a:pt x="535" y="464"/>
                  </a:lnTo>
                  <a:lnTo>
                    <a:pt x="539" y="459"/>
                  </a:lnTo>
                  <a:lnTo>
                    <a:pt x="542" y="456"/>
                  </a:lnTo>
                  <a:lnTo>
                    <a:pt x="546" y="449"/>
                  </a:lnTo>
                  <a:lnTo>
                    <a:pt x="548" y="445"/>
                  </a:lnTo>
                  <a:lnTo>
                    <a:pt x="550" y="438"/>
                  </a:lnTo>
                  <a:lnTo>
                    <a:pt x="551" y="432"/>
                  </a:lnTo>
                  <a:lnTo>
                    <a:pt x="553" y="424"/>
                  </a:lnTo>
                  <a:lnTo>
                    <a:pt x="553" y="417"/>
                  </a:lnTo>
                  <a:lnTo>
                    <a:pt x="555" y="411"/>
                  </a:lnTo>
                  <a:lnTo>
                    <a:pt x="557" y="406"/>
                  </a:lnTo>
                  <a:lnTo>
                    <a:pt x="559" y="401"/>
                  </a:lnTo>
                  <a:lnTo>
                    <a:pt x="561" y="397"/>
                  </a:lnTo>
                  <a:lnTo>
                    <a:pt x="564" y="392"/>
                  </a:lnTo>
                  <a:lnTo>
                    <a:pt x="568" y="387"/>
                  </a:lnTo>
                  <a:lnTo>
                    <a:pt x="572" y="384"/>
                  </a:lnTo>
                  <a:lnTo>
                    <a:pt x="575" y="381"/>
                  </a:lnTo>
                  <a:lnTo>
                    <a:pt x="579" y="377"/>
                  </a:lnTo>
                  <a:lnTo>
                    <a:pt x="582" y="374"/>
                  </a:lnTo>
                  <a:lnTo>
                    <a:pt x="586" y="373"/>
                  </a:lnTo>
                  <a:lnTo>
                    <a:pt x="597" y="368"/>
                  </a:lnTo>
                  <a:lnTo>
                    <a:pt x="610" y="365"/>
                  </a:lnTo>
                  <a:lnTo>
                    <a:pt x="621" y="361"/>
                  </a:lnTo>
                  <a:lnTo>
                    <a:pt x="634" y="360"/>
                  </a:lnTo>
                  <a:lnTo>
                    <a:pt x="645" y="357"/>
                  </a:lnTo>
                  <a:lnTo>
                    <a:pt x="656" y="353"/>
                  </a:lnTo>
                  <a:lnTo>
                    <a:pt x="667" y="350"/>
                  </a:lnTo>
                  <a:lnTo>
                    <a:pt x="678" y="347"/>
                  </a:lnTo>
                  <a:lnTo>
                    <a:pt x="688" y="342"/>
                  </a:lnTo>
                  <a:lnTo>
                    <a:pt x="696" y="337"/>
                  </a:lnTo>
                  <a:lnTo>
                    <a:pt x="699" y="336"/>
                  </a:lnTo>
                  <a:lnTo>
                    <a:pt x="703" y="333"/>
                  </a:lnTo>
                  <a:lnTo>
                    <a:pt x="705" y="331"/>
                  </a:lnTo>
                  <a:lnTo>
                    <a:pt x="707" y="328"/>
                  </a:lnTo>
                  <a:lnTo>
                    <a:pt x="709" y="326"/>
                  </a:lnTo>
                  <a:lnTo>
                    <a:pt x="710" y="323"/>
                  </a:lnTo>
                  <a:lnTo>
                    <a:pt x="712" y="320"/>
                  </a:lnTo>
                  <a:lnTo>
                    <a:pt x="714" y="317"/>
                  </a:lnTo>
                  <a:lnTo>
                    <a:pt x="716" y="315"/>
                  </a:lnTo>
                  <a:lnTo>
                    <a:pt x="718" y="312"/>
                  </a:lnTo>
                  <a:lnTo>
                    <a:pt x="718" y="0"/>
                  </a:lnTo>
                  <a:close/>
                </a:path>
              </a:pathLst>
            </a:custGeom>
            <a:solidFill>
              <a:srgbClr val="20F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0" name="Freeform 707">
              <a:extLst>
                <a:ext uri="{FF2B5EF4-FFF2-40B4-BE49-F238E27FC236}">
                  <a16:creationId xmlns:a16="http://schemas.microsoft.com/office/drawing/2014/main" id="{2B628843-7097-41DC-800B-1ECCC00BA448}"/>
                </a:ext>
              </a:extLst>
            </p:cNvPr>
            <p:cNvSpPr>
              <a:spLocks/>
            </p:cNvSpPr>
            <p:nvPr/>
          </p:nvSpPr>
          <p:spPr bwMode="auto">
            <a:xfrm>
              <a:off x="4993" y="3158"/>
              <a:ext cx="395" cy="862"/>
            </a:xfrm>
            <a:custGeom>
              <a:avLst/>
              <a:gdLst>
                <a:gd name="T0" fmla="*/ 10 w 718"/>
                <a:gd name="T1" fmla="*/ 3 h 1005"/>
                <a:gd name="T2" fmla="*/ 10 w 718"/>
                <a:gd name="T3" fmla="*/ 5 h 1005"/>
                <a:gd name="T4" fmla="*/ 9 w 718"/>
                <a:gd name="T5" fmla="*/ 13 h 1005"/>
                <a:gd name="T6" fmla="*/ 8 w 718"/>
                <a:gd name="T7" fmla="*/ 20 h 1005"/>
                <a:gd name="T8" fmla="*/ 7 w 718"/>
                <a:gd name="T9" fmla="*/ 33 h 1005"/>
                <a:gd name="T10" fmla="*/ 6 w 718"/>
                <a:gd name="T11" fmla="*/ 57 h 1005"/>
                <a:gd name="T12" fmla="*/ 4 w 718"/>
                <a:gd name="T13" fmla="*/ 80 h 1005"/>
                <a:gd name="T14" fmla="*/ 3 w 718"/>
                <a:gd name="T15" fmla="*/ 103 h 1005"/>
                <a:gd name="T16" fmla="*/ 3 w 718"/>
                <a:gd name="T17" fmla="*/ 117 h 1005"/>
                <a:gd name="T18" fmla="*/ 2 w 718"/>
                <a:gd name="T19" fmla="*/ 131 h 1005"/>
                <a:gd name="T20" fmla="*/ 2 w 718"/>
                <a:gd name="T21" fmla="*/ 149 h 1005"/>
                <a:gd name="T22" fmla="*/ 1 w 718"/>
                <a:gd name="T23" fmla="*/ 172 h 1005"/>
                <a:gd name="T24" fmla="*/ 1 w 718"/>
                <a:gd name="T25" fmla="*/ 192 h 1005"/>
                <a:gd name="T26" fmla="*/ 1 w 718"/>
                <a:gd name="T27" fmla="*/ 202 h 1005"/>
                <a:gd name="T28" fmla="*/ 1 w 718"/>
                <a:gd name="T29" fmla="*/ 214 h 1005"/>
                <a:gd name="T30" fmla="*/ 1 w 718"/>
                <a:gd name="T31" fmla="*/ 220 h 1005"/>
                <a:gd name="T32" fmla="*/ 1 w 718"/>
                <a:gd name="T33" fmla="*/ 223 h 1005"/>
                <a:gd name="T34" fmla="*/ 1 w 718"/>
                <a:gd name="T35" fmla="*/ 229 h 1005"/>
                <a:gd name="T36" fmla="*/ 1 w 718"/>
                <a:gd name="T37" fmla="*/ 245 h 1005"/>
                <a:gd name="T38" fmla="*/ 1 w 718"/>
                <a:gd name="T39" fmla="*/ 262 h 1005"/>
                <a:gd name="T40" fmla="*/ 0 w 718"/>
                <a:gd name="T41" fmla="*/ 286 h 1005"/>
                <a:gd name="T42" fmla="*/ 1 w 718"/>
                <a:gd name="T43" fmla="*/ 312 h 1005"/>
                <a:gd name="T44" fmla="*/ 1 w 718"/>
                <a:gd name="T45" fmla="*/ 333 h 1005"/>
                <a:gd name="T46" fmla="*/ 1 w 718"/>
                <a:gd name="T47" fmla="*/ 340 h 1005"/>
                <a:gd name="T48" fmla="*/ 1 w 718"/>
                <a:gd name="T49" fmla="*/ 344 h 1005"/>
                <a:gd name="T50" fmla="*/ 2 w 718"/>
                <a:gd name="T51" fmla="*/ 341 h 1005"/>
                <a:gd name="T52" fmla="*/ 2 w 718"/>
                <a:gd name="T53" fmla="*/ 339 h 1005"/>
                <a:gd name="T54" fmla="*/ 2 w 718"/>
                <a:gd name="T55" fmla="*/ 337 h 1005"/>
                <a:gd name="T56" fmla="*/ 3 w 718"/>
                <a:gd name="T57" fmla="*/ 331 h 1005"/>
                <a:gd name="T58" fmla="*/ 3 w 718"/>
                <a:gd name="T59" fmla="*/ 325 h 1005"/>
                <a:gd name="T60" fmla="*/ 3 w 718"/>
                <a:gd name="T61" fmla="*/ 322 h 1005"/>
                <a:gd name="T62" fmla="*/ 4 w 718"/>
                <a:gd name="T63" fmla="*/ 316 h 1005"/>
                <a:gd name="T64" fmla="*/ 4 w 718"/>
                <a:gd name="T65" fmla="*/ 311 h 1005"/>
                <a:gd name="T66" fmla="*/ 4 w 718"/>
                <a:gd name="T67" fmla="*/ 299 h 1005"/>
                <a:gd name="T68" fmla="*/ 4 w 718"/>
                <a:gd name="T69" fmla="*/ 286 h 1005"/>
                <a:gd name="T70" fmla="*/ 4 w 718"/>
                <a:gd name="T71" fmla="*/ 282 h 1005"/>
                <a:gd name="T72" fmla="*/ 4 w 718"/>
                <a:gd name="T73" fmla="*/ 282 h 1005"/>
                <a:gd name="T74" fmla="*/ 5 w 718"/>
                <a:gd name="T75" fmla="*/ 273 h 1005"/>
                <a:gd name="T76" fmla="*/ 5 w 718"/>
                <a:gd name="T77" fmla="*/ 241 h 1005"/>
                <a:gd name="T78" fmla="*/ 5 w 718"/>
                <a:gd name="T79" fmla="*/ 208 h 1005"/>
                <a:gd name="T80" fmla="*/ 5 w 718"/>
                <a:gd name="T81" fmla="*/ 197 h 1005"/>
                <a:gd name="T82" fmla="*/ 6 w 718"/>
                <a:gd name="T83" fmla="*/ 195 h 1005"/>
                <a:gd name="T84" fmla="*/ 6 w 718"/>
                <a:gd name="T85" fmla="*/ 191 h 1005"/>
                <a:gd name="T86" fmla="*/ 6 w 718"/>
                <a:gd name="T87" fmla="*/ 176 h 1005"/>
                <a:gd name="T88" fmla="*/ 7 w 718"/>
                <a:gd name="T89" fmla="*/ 162 h 1005"/>
                <a:gd name="T90" fmla="*/ 7 w 718"/>
                <a:gd name="T91" fmla="*/ 158 h 1005"/>
                <a:gd name="T92" fmla="*/ 8 w 718"/>
                <a:gd name="T93" fmla="*/ 160 h 1005"/>
                <a:gd name="T94" fmla="*/ 8 w 718"/>
                <a:gd name="T95" fmla="*/ 158 h 1005"/>
                <a:gd name="T96" fmla="*/ 8 w 718"/>
                <a:gd name="T97" fmla="*/ 153 h 1005"/>
                <a:gd name="T98" fmla="*/ 8 w 718"/>
                <a:gd name="T99" fmla="*/ 142 h 1005"/>
                <a:gd name="T100" fmla="*/ 9 w 718"/>
                <a:gd name="T101" fmla="*/ 136 h 1005"/>
                <a:gd name="T102" fmla="*/ 9 w 718"/>
                <a:gd name="T103" fmla="*/ 130 h 1005"/>
                <a:gd name="T104" fmla="*/ 9 w 718"/>
                <a:gd name="T105" fmla="*/ 126 h 1005"/>
                <a:gd name="T106" fmla="*/ 10 w 718"/>
                <a:gd name="T107" fmla="*/ 122 h 1005"/>
                <a:gd name="T108" fmla="*/ 10 w 718"/>
                <a:gd name="T109" fmla="*/ 117 h 1005"/>
                <a:gd name="T110" fmla="*/ 10 w 718"/>
                <a:gd name="T111" fmla="*/ 113 h 1005"/>
                <a:gd name="T112" fmla="*/ 11 w 718"/>
                <a:gd name="T113" fmla="*/ 109 h 1005"/>
                <a:gd name="T114" fmla="*/ 11 w 718"/>
                <a:gd name="T115" fmla="*/ 0 h 10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8"/>
                <a:gd name="T175" fmla="*/ 0 h 1005"/>
                <a:gd name="T176" fmla="*/ 718 w 718"/>
                <a:gd name="T177" fmla="*/ 1005 h 10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8" h="1005">
                  <a:moveTo>
                    <a:pt x="718" y="0"/>
                  </a:moveTo>
                  <a:lnTo>
                    <a:pt x="710" y="1"/>
                  </a:lnTo>
                  <a:lnTo>
                    <a:pt x="701" y="3"/>
                  </a:lnTo>
                  <a:lnTo>
                    <a:pt x="694" y="5"/>
                  </a:lnTo>
                  <a:lnTo>
                    <a:pt x="687" y="6"/>
                  </a:lnTo>
                  <a:lnTo>
                    <a:pt x="679" y="9"/>
                  </a:lnTo>
                  <a:lnTo>
                    <a:pt x="670" y="11"/>
                  </a:lnTo>
                  <a:lnTo>
                    <a:pt x="663" y="14"/>
                  </a:lnTo>
                  <a:lnTo>
                    <a:pt x="656" y="17"/>
                  </a:lnTo>
                  <a:lnTo>
                    <a:pt x="648" y="21"/>
                  </a:lnTo>
                  <a:lnTo>
                    <a:pt x="641" y="24"/>
                  </a:lnTo>
                  <a:lnTo>
                    <a:pt x="610" y="37"/>
                  </a:lnTo>
                  <a:lnTo>
                    <a:pt x="586" y="46"/>
                  </a:lnTo>
                  <a:lnTo>
                    <a:pt x="568" y="51"/>
                  </a:lnTo>
                  <a:lnTo>
                    <a:pt x="553" y="54"/>
                  </a:lnTo>
                  <a:lnTo>
                    <a:pt x="540" y="57"/>
                  </a:lnTo>
                  <a:lnTo>
                    <a:pt x="528" y="62"/>
                  </a:lnTo>
                  <a:lnTo>
                    <a:pt x="509" y="69"/>
                  </a:lnTo>
                  <a:lnTo>
                    <a:pt x="487" y="81"/>
                  </a:lnTo>
                  <a:lnTo>
                    <a:pt x="456" y="99"/>
                  </a:lnTo>
                  <a:lnTo>
                    <a:pt x="414" y="123"/>
                  </a:lnTo>
                  <a:lnTo>
                    <a:pt x="392" y="139"/>
                  </a:lnTo>
                  <a:lnTo>
                    <a:pt x="369" y="153"/>
                  </a:lnTo>
                  <a:lnTo>
                    <a:pt x="347" y="168"/>
                  </a:lnTo>
                  <a:lnTo>
                    <a:pt x="325" y="184"/>
                  </a:lnTo>
                  <a:lnTo>
                    <a:pt x="305" y="200"/>
                  </a:lnTo>
                  <a:lnTo>
                    <a:pt x="285" y="217"/>
                  </a:lnTo>
                  <a:lnTo>
                    <a:pt x="266" y="235"/>
                  </a:lnTo>
                  <a:lnTo>
                    <a:pt x="248" y="253"/>
                  </a:lnTo>
                  <a:lnTo>
                    <a:pt x="232" y="272"/>
                  </a:lnTo>
                  <a:lnTo>
                    <a:pt x="217" y="293"/>
                  </a:lnTo>
                  <a:lnTo>
                    <a:pt x="210" y="302"/>
                  </a:lnTo>
                  <a:lnTo>
                    <a:pt x="204" y="312"/>
                  </a:lnTo>
                  <a:lnTo>
                    <a:pt x="199" y="321"/>
                  </a:lnTo>
                  <a:lnTo>
                    <a:pt x="193" y="331"/>
                  </a:lnTo>
                  <a:lnTo>
                    <a:pt x="188" y="341"/>
                  </a:lnTo>
                  <a:lnTo>
                    <a:pt x="182" y="350"/>
                  </a:lnTo>
                  <a:lnTo>
                    <a:pt x="175" y="360"/>
                  </a:lnTo>
                  <a:lnTo>
                    <a:pt x="168" y="371"/>
                  </a:lnTo>
                  <a:lnTo>
                    <a:pt x="159" y="382"/>
                  </a:lnTo>
                  <a:lnTo>
                    <a:pt x="149" y="393"/>
                  </a:lnTo>
                  <a:lnTo>
                    <a:pt x="137" y="408"/>
                  </a:lnTo>
                  <a:lnTo>
                    <a:pt x="126" y="424"/>
                  </a:lnTo>
                  <a:lnTo>
                    <a:pt x="117" y="438"/>
                  </a:lnTo>
                  <a:lnTo>
                    <a:pt x="107" y="454"/>
                  </a:lnTo>
                  <a:lnTo>
                    <a:pt x="98" y="470"/>
                  </a:lnTo>
                  <a:lnTo>
                    <a:pt x="91" y="488"/>
                  </a:lnTo>
                  <a:lnTo>
                    <a:pt x="82" y="504"/>
                  </a:lnTo>
                  <a:lnTo>
                    <a:pt x="76" y="521"/>
                  </a:lnTo>
                  <a:lnTo>
                    <a:pt x="69" y="537"/>
                  </a:lnTo>
                  <a:lnTo>
                    <a:pt x="62" y="555"/>
                  </a:lnTo>
                  <a:lnTo>
                    <a:pt x="60" y="561"/>
                  </a:lnTo>
                  <a:lnTo>
                    <a:pt x="58" y="569"/>
                  </a:lnTo>
                  <a:lnTo>
                    <a:pt x="56" y="576"/>
                  </a:lnTo>
                  <a:lnTo>
                    <a:pt x="54" y="584"/>
                  </a:lnTo>
                  <a:lnTo>
                    <a:pt x="53" y="592"/>
                  </a:lnTo>
                  <a:lnTo>
                    <a:pt x="51" y="600"/>
                  </a:lnTo>
                  <a:lnTo>
                    <a:pt x="49" y="608"/>
                  </a:lnTo>
                  <a:lnTo>
                    <a:pt x="45" y="616"/>
                  </a:lnTo>
                  <a:lnTo>
                    <a:pt x="42" y="625"/>
                  </a:lnTo>
                  <a:lnTo>
                    <a:pt x="34" y="633"/>
                  </a:lnTo>
                  <a:lnTo>
                    <a:pt x="34" y="635"/>
                  </a:lnTo>
                  <a:lnTo>
                    <a:pt x="34" y="638"/>
                  </a:lnTo>
                  <a:lnTo>
                    <a:pt x="32" y="641"/>
                  </a:lnTo>
                  <a:lnTo>
                    <a:pt x="32" y="643"/>
                  </a:lnTo>
                  <a:lnTo>
                    <a:pt x="34" y="646"/>
                  </a:lnTo>
                  <a:lnTo>
                    <a:pt x="34" y="649"/>
                  </a:lnTo>
                  <a:lnTo>
                    <a:pt x="34" y="651"/>
                  </a:lnTo>
                  <a:lnTo>
                    <a:pt x="34" y="654"/>
                  </a:lnTo>
                  <a:lnTo>
                    <a:pt x="32" y="656"/>
                  </a:lnTo>
                  <a:lnTo>
                    <a:pt x="32" y="657"/>
                  </a:lnTo>
                  <a:lnTo>
                    <a:pt x="21" y="670"/>
                  </a:lnTo>
                  <a:lnTo>
                    <a:pt x="16" y="681"/>
                  </a:lnTo>
                  <a:lnTo>
                    <a:pt x="12" y="694"/>
                  </a:lnTo>
                  <a:lnTo>
                    <a:pt x="9" y="705"/>
                  </a:lnTo>
                  <a:lnTo>
                    <a:pt x="9" y="718"/>
                  </a:lnTo>
                  <a:lnTo>
                    <a:pt x="9" y="729"/>
                  </a:lnTo>
                  <a:lnTo>
                    <a:pt x="9" y="742"/>
                  </a:lnTo>
                  <a:lnTo>
                    <a:pt x="9" y="755"/>
                  </a:lnTo>
                  <a:lnTo>
                    <a:pt x="9" y="768"/>
                  </a:lnTo>
                  <a:lnTo>
                    <a:pt x="5" y="781"/>
                  </a:lnTo>
                  <a:lnTo>
                    <a:pt x="3" y="800"/>
                  </a:lnTo>
                  <a:lnTo>
                    <a:pt x="1" y="819"/>
                  </a:lnTo>
                  <a:lnTo>
                    <a:pt x="0" y="838"/>
                  </a:lnTo>
                  <a:lnTo>
                    <a:pt x="1" y="857"/>
                  </a:lnTo>
                  <a:lnTo>
                    <a:pt x="3" y="877"/>
                  </a:lnTo>
                  <a:lnTo>
                    <a:pt x="7" y="896"/>
                  </a:lnTo>
                  <a:lnTo>
                    <a:pt x="12" y="913"/>
                  </a:lnTo>
                  <a:lnTo>
                    <a:pt x="16" y="933"/>
                  </a:lnTo>
                  <a:lnTo>
                    <a:pt x="23" y="952"/>
                  </a:lnTo>
                  <a:lnTo>
                    <a:pt x="29" y="969"/>
                  </a:lnTo>
                  <a:lnTo>
                    <a:pt x="32" y="974"/>
                  </a:lnTo>
                  <a:lnTo>
                    <a:pt x="34" y="981"/>
                  </a:lnTo>
                  <a:lnTo>
                    <a:pt x="38" y="985"/>
                  </a:lnTo>
                  <a:lnTo>
                    <a:pt x="43" y="990"/>
                  </a:lnTo>
                  <a:lnTo>
                    <a:pt x="47" y="995"/>
                  </a:lnTo>
                  <a:lnTo>
                    <a:pt x="53" y="998"/>
                  </a:lnTo>
                  <a:lnTo>
                    <a:pt x="58" y="1001"/>
                  </a:lnTo>
                  <a:lnTo>
                    <a:pt x="64" y="1003"/>
                  </a:lnTo>
                  <a:lnTo>
                    <a:pt x="69" y="1005"/>
                  </a:lnTo>
                  <a:lnTo>
                    <a:pt x="76" y="1005"/>
                  </a:lnTo>
                  <a:lnTo>
                    <a:pt x="82" y="1003"/>
                  </a:lnTo>
                  <a:lnTo>
                    <a:pt x="89" y="1001"/>
                  </a:lnTo>
                  <a:lnTo>
                    <a:pt x="96" y="1000"/>
                  </a:lnTo>
                  <a:lnTo>
                    <a:pt x="104" y="998"/>
                  </a:lnTo>
                  <a:lnTo>
                    <a:pt x="111" y="997"/>
                  </a:lnTo>
                  <a:lnTo>
                    <a:pt x="118" y="995"/>
                  </a:lnTo>
                  <a:lnTo>
                    <a:pt x="126" y="993"/>
                  </a:lnTo>
                  <a:lnTo>
                    <a:pt x="133" y="992"/>
                  </a:lnTo>
                  <a:lnTo>
                    <a:pt x="140" y="990"/>
                  </a:lnTo>
                  <a:lnTo>
                    <a:pt x="149" y="989"/>
                  </a:lnTo>
                  <a:lnTo>
                    <a:pt x="159" y="987"/>
                  </a:lnTo>
                  <a:lnTo>
                    <a:pt x="166" y="984"/>
                  </a:lnTo>
                  <a:lnTo>
                    <a:pt x="173" y="981"/>
                  </a:lnTo>
                  <a:lnTo>
                    <a:pt x="180" y="976"/>
                  </a:lnTo>
                  <a:lnTo>
                    <a:pt x="188" y="971"/>
                  </a:lnTo>
                  <a:lnTo>
                    <a:pt x="193" y="966"/>
                  </a:lnTo>
                  <a:lnTo>
                    <a:pt x="201" y="961"/>
                  </a:lnTo>
                  <a:lnTo>
                    <a:pt x="208" y="957"/>
                  </a:lnTo>
                  <a:lnTo>
                    <a:pt x="215" y="952"/>
                  </a:lnTo>
                  <a:lnTo>
                    <a:pt x="222" y="947"/>
                  </a:lnTo>
                  <a:lnTo>
                    <a:pt x="224" y="945"/>
                  </a:lnTo>
                  <a:lnTo>
                    <a:pt x="226" y="942"/>
                  </a:lnTo>
                  <a:lnTo>
                    <a:pt x="226" y="941"/>
                  </a:lnTo>
                  <a:lnTo>
                    <a:pt x="228" y="937"/>
                  </a:lnTo>
                  <a:lnTo>
                    <a:pt x="228" y="934"/>
                  </a:lnTo>
                  <a:lnTo>
                    <a:pt x="230" y="929"/>
                  </a:lnTo>
                  <a:lnTo>
                    <a:pt x="230" y="926"/>
                  </a:lnTo>
                  <a:lnTo>
                    <a:pt x="232" y="923"/>
                  </a:lnTo>
                  <a:lnTo>
                    <a:pt x="233" y="921"/>
                  </a:lnTo>
                  <a:lnTo>
                    <a:pt x="237" y="918"/>
                  </a:lnTo>
                  <a:lnTo>
                    <a:pt x="244" y="910"/>
                  </a:lnTo>
                  <a:lnTo>
                    <a:pt x="254" y="902"/>
                  </a:lnTo>
                  <a:lnTo>
                    <a:pt x="259" y="894"/>
                  </a:lnTo>
                  <a:lnTo>
                    <a:pt x="265" y="885"/>
                  </a:lnTo>
                  <a:lnTo>
                    <a:pt x="270" y="877"/>
                  </a:lnTo>
                  <a:lnTo>
                    <a:pt x="275" y="867"/>
                  </a:lnTo>
                  <a:lnTo>
                    <a:pt x="279" y="857"/>
                  </a:lnTo>
                  <a:lnTo>
                    <a:pt x="285" y="848"/>
                  </a:lnTo>
                  <a:lnTo>
                    <a:pt x="288" y="838"/>
                  </a:lnTo>
                  <a:lnTo>
                    <a:pt x="294" y="829"/>
                  </a:lnTo>
                  <a:lnTo>
                    <a:pt x="294" y="827"/>
                  </a:lnTo>
                  <a:lnTo>
                    <a:pt x="296" y="827"/>
                  </a:lnTo>
                  <a:lnTo>
                    <a:pt x="297" y="825"/>
                  </a:lnTo>
                  <a:lnTo>
                    <a:pt x="301" y="825"/>
                  </a:lnTo>
                  <a:lnTo>
                    <a:pt x="303" y="825"/>
                  </a:lnTo>
                  <a:lnTo>
                    <a:pt x="307" y="825"/>
                  </a:lnTo>
                  <a:lnTo>
                    <a:pt x="308" y="824"/>
                  </a:lnTo>
                  <a:lnTo>
                    <a:pt x="310" y="824"/>
                  </a:lnTo>
                  <a:lnTo>
                    <a:pt x="312" y="822"/>
                  </a:lnTo>
                  <a:lnTo>
                    <a:pt x="314" y="822"/>
                  </a:lnTo>
                  <a:lnTo>
                    <a:pt x="325" y="800"/>
                  </a:lnTo>
                  <a:lnTo>
                    <a:pt x="332" y="776"/>
                  </a:lnTo>
                  <a:lnTo>
                    <a:pt x="336" y="753"/>
                  </a:lnTo>
                  <a:lnTo>
                    <a:pt x="338" y="729"/>
                  </a:lnTo>
                  <a:lnTo>
                    <a:pt x="338" y="705"/>
                  </a:lnTo>
                  <a:lnTo>
                    <a:pt x="338" y="681"/>
                  </a:lnTo>
                  <a:lnTo>
                    <a:pt x="336" y="657"/>
                  </a:lnTo>
                  <a:lnTo>
                    <a:pt x="334" y="633"/>
                  </a:lnTo>
                  <a:lnTo>
                    <a:pt x="332" y="609"/>
                  </a:lnTo>
                  <a:lnTo>
                    <a:pt x="332" y="585"/>
                  </a:lnTo>
                  <a:lnTo>
                    <a:pt x="332" y="582"/>
                  </a:lnTo>
                  <a:lnTo>
                    <a:pt x="334" y="581"/>
                  </a:lnTo>
                  <a:lnTo>
                    <a:pt x="338" y="577"/>
                  </a:lnTo>
                  <a:lnTo>
                    <a:pt x="341" y="576"/>
                  </a:lnTo>
                  <a:lnTo>
                    <a:pt x="347" y="574"/>
                  </a:lnTo>
                  <a:lnTo>
                    <a:pt x="352" y="573"/>
                  </a:lnTo>
                  <a:lnTo>
                    <a:pt x="356" y="571"/>
                  </a:lnTo>
                  <a:lnTo>
                    <a:pt x="361" y="569"/>
                  </a:lnTo>
                  <a:lnTo>
                    <a:pt x="363" y="568"/>
                  </a:lnTo>
                  <a:lnTo>
                    <a:pt x="367" y="566"/>
                  </a:lnTo>
                  <a:lnTo>
                    <a:pt x="374" y="558"/>
                  </a:lnTo>
                  <a:lnTo>
                    <a:pt x="380" y="547"/>
                  </a:lnTo>
                  <a:lnTo>
                    <a:pt x="385" y="537"/>
                  </a:lnTo>
                  <a:lnTo>
                    <a:pt x="391" y="526"/>
                  </a:lnTo>
                  <a:lnTo>
                    <a:pt x="396" y="515"/>
                  </a:lnTo>
                  <a:lnTo>
                    <a:pt x="400" y="504"/>
                  </a:lnTo>
                  <a:lnTo>
                    <a:pt x="405" y="494"/>
                  </a:lnTo>
                  <a:lnTo>
                    <a:pt x="413" y="485"/>
                  </a:lnTo>
                  <a:lnTo>
                    <a:pt x="420" y="475"/>
                  </a:lnTo>
                  <a:lnTo>
                    <a:pt x="429" y="469"/>
                  </a:lnTo>
                  <a:lnTo>
                    <a:pt x="438" y="465"/>
                  </a:lnTo>
                  <a:lnTo>
                    <a:pt x="447" y="464"/>
                  </a:lnTo>
                  <a:lnTo>
                    <a:pt x="456" y="464"/>
                  </a:lnTo>
                  <a:lnTo>
                    <a:pt x="466" y="464"/>
                  </a:lnTo>
                  <a:lnTo>
                    <a:pt x="477" y="465"/>
                  </a:lnTo>
                  <a:lnTo>
                    <a:pt x="487" y="467"/>
                  </a:lnTo>
                  <a:lnTo>
                    <a:pt x="498" y="469"/>
                  </a:lnTo>
                  <a:lnTo>
                    <a:pt x="509" y="470"/>
                  </a:lnTo>
                  <a:lnTo>
                    <a:pt x="519" y="469"/>
                  </a:lnTo>
                  <a:lnTo>
                    <a:pt x="528" y="467"/>
                  </a:lnTo>
                  <a:lnTo>
                    <a:pt x="535" y="464"/>
                  </a:lnTo>
                  <a:lnTo>
                    <a:pt x="539" y="459"/>
                  </a:lnTo>
                  <a:lnTo>
                    <a:pt x="542" y="456"/>
                  </a:lnTo>
                  <a:lnTo>
                    <a:pt x="546" y="449"/>
                  </a:lnTo>
                  <a:lnTo>
                    <a:pt x="548" y="445"/>
                  </a:lnTo>
                  <a:lnTo>
                    <a:pt x="550" y="438"/>
                  </a:lnTo>
                  <a:lnTo>
                    <a:pt x="551" y="432"/>
                  </a:lnTo>
                  <a:lnTo>
                    <a:pt x="553" y="424"/>
                  </a:lnTo>
                  <a:lnTo>
                    <a:pt x="553" y="417"/>
                  </a:lnTo>
                  <a:lnTo>
                    <a:pt x="555" y="411"/>
                  </a:lnTo>
                  <a:lnTo>
                    <a:pt x="557" y="406"/>
                  </a:lnTo>
                  <a:lnTo>
                    <a:pt x="559" y="401"/>
                  </a:lnTo>
                  <a:lnTo>
                    <a:pt x="561" y="397"/>
                  </a:lnTo>
                  <a:lnTo>
                    <a:pt x="564" y="392"/>
                  </a:lnTo>
                  <a:lnTo>
                    <a:pt x="568" y="387"/>
                  </a:lnTo>
                  <a:lnTo>
                    <a:pt x="572" y="384"/>
                  </a:lnTo>
                  <a:lnTo>
                    <a:pt x="575" y="381"/>
                  </a:lnTo>
                  <a:lnTo>
                    <a:pt x="579" y="377"/>
                  </a:lnTo>
                  <a:lnTo>
                    <a:pt x="582" y="374"/>
                  </a:lnTo>
                  <a:lnTo>
                    <a:pt x="586" y="373"/>
                  </a:lnTo>
                  <a:lnTo>
                    <a:pt x="597" y="368"/>
                  </a:lnTo>
                  <a:lnTo>
                    <a:pt x="610" y="365"/>
                  </a:lnTo>
                  <a:lnTo>
                    <a:pt x="621" y="361"/>
                  </a:lnTo>
                  <a:lnTo>
                    <a:pt x="634" y="360"/>
                  </a:lnTo>
                  <a:lnTo>
                    <a:pt x="645" y="357"/>
                  </a:lnTo>
                  <a:lnTo>
                    <a:pt x="656" y="353"/>
                  </a:lnTo>
                  <a:lnTo>
                    <a:pt x="667" y="350"/>
                  </a:lnTo>
                  <a:lnTo>
                    <a:pt x="678" y="347"/>
                  </a:lnTo>
                  <a:lnTo>
                    <a:pt x="688" y="342"/>
                  </a:lnTo>
                  <a:lnTo>
                    <a:pt x="696" y="337"/>
                  </a:lnTo>
                  <a:lnTo>
                    <a:pt x="699" y="336"/>
                  </a:lnTo>
                  <a:lnTo>
                    <a:pt x="703" y="333"/>
                  </a:lnTo>
                  <a:lnTo>
                    <a:pt x="705" y="331"/>
                  </a:lnTo>
                  <a:lnTo>
                    <a:pt x="707" y="328"/>
                  </a:lnTo>
                  <a:lnTo>
                    <a:pt x="709" y="326"/>
                  </a:lnTo>
                  <a:lnTo>
                    <a:pt x="710" y="323"/>
                  </a:lnTo>
                  <a:lnTo>
                    <a:pt x="712" y="320"/>
                  </a:lnTo>
                  <a:lnTo>
                    <a:pt x="714" y="317"/>
                  </a:lnTo>
                  <a:lnTo>
                    <a:pt x="716" y="315"/>
                  </a:lnTo>
                  <a:lnTo>
                    <a:pt x="718" y="312"/>
                  </a:lnTo>
                  <a:lnTo>
                    <a:pt x="718"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1" name="Freeform 708">
              <a:extLst>
                <a:ext uri="{FF2B5EF4-FFF2-40B4-BE49-F238E27FC236}">
                  <a16:creationId xmlns:a16="http://schemas.microsoft.com/office/drawing/2014/main" id="{66086F0D-B432-4647-967B-E4A7B40CCF0F}"/>
                </a:ext>
              </a:extLst>
            </p:cNvPr>
            <p:cNvSpPr>
              <a:spLocks/>
            </p:cNvSpPr>
            <p:nvPr/>
          </p:nvSpPr>
          <p:spPr bwMode="auto">
            <a:xfrm>
              <a:off x="4555" y="3234"/>
              <a:ext cx="516" cy="809"/>
            </a:xfrm>
            <a:custGeom>
              <a:avLst/>
              <a:gdLst>
                <a:gd name="T0" fmla="*/ 1 w 938"/>
                <a:gd name="T1" fmla="*/ 0 h 942"/>
                <a:gd name="T2" fmla="*/ 2 w 938"/>
                <a:gd name="T3" fmla="*/ 0 h 942"/>
                <a:gd name="T4" fmla="*/ 3 w 938"/>
                <a:gd name="T5" fmla="*/ 0 h 942"/>
                <a:gd name="T6" fmla="*/ 4 w 938"/>
                <a:gd name="T7" fmla="*/ 3 h 942"/>
                <a:gd name="T8" fmla="*/ 4 w 938"/>
                <a:gd name="T9" fmla="*/ 6 h 942"/>
                <a:gd name="T10" fmla="*/ 4 w 938"/>
                <a:gd name="T11" fmla="*/ 11 h 942"/>
                <a:gd name="T12" fmla="*/ 5 w 938"/>
                <a:gd name="T13" fmla="*/ 17 h 942"/>
                <a:gd name="T14" fmla="*/ 6 w 938"/>
                <a:gd name="T15" fmla="*/ 35 h 942"/>
                <a:gd name="T16" fmla="*/ 7 w 938"/>
                <a:gd name="T17" fmla="*/ 56 h 942"/>
                <a:gd name="T18" fmla="*/ 8 w 938"/>
                <a:gd name="T19" fmla="*/ 76 h 942"/>
                <a:gd name="T20" fmla="*/ 10 w 938"/>
                <a:gd name="T21" fmla="*/ 109 h 942"/>
                <a:gd name="T22" fmla="*/ 12 w 938"/>
                <a:gd name="T23" fmla="*/ 145 h 942"/>
                <a:gd name="T24" fmla="*/ 13 w 938"/>
                <a:gd name="T25" fmla="*/ 187 h 942"/>
                <a:gd name="T26" fmla="*/ 14 w 938"/>
                <a:gd name="T27" fmla="*/ 223 h 942"/>
                <a:gd name="T28" fmla="*/ 14 w 938"/>
                <a:gd name="T29" fmla="*/ 227 h 942"/>
                <a:gd name="T30" fmla="*/ 14 w 938"/>
                <a:gd name="T31" fmla="*/ 231 h 942"/>
                <a:gd name="T32" fmla="*/ 14 w 938"/>
                <a:gd name="T33" fmla="*/ 234 h 942"/>
                <a:gd name="T34" fmla="*/ 14 w 938"/>
                <a:gd name="T35" fmla="*/ 238 h 942"/>
                <a:gd name="T36" fmla="*/ 14 w 938"/>
                <a:gd name="T37" fmla="*/ 241 h 942"/>
                <a:gd name="T38" fmla="*/ 14 w 938"/>
                <a:gd name="T39" fmla="*/ 245 h 942"/>
                <a:gd name="T40" fmla="*/ 14 w 938"/>
                <a:gd name="T41" fmla="*/ 260 h 942"/>
                <a:gd name="T42" fmla="*/ 14 w 938"/>
                <a:gd name="T43" fmla="*/ 284 h 942"/>
                <a:gd name="T44" fmla="*/ 14 w 938"/>
                <a:gd name="T45" fmla="*/ 307 h 942"/>
                <a:gd name="T46" fmla="*/ 14 w 938"/>
                <a:gd name="T47" fmla="*/ 321 h 942"/>
                <a:gd name="T48" fmla="*/ 14 w 938"/>
                <a:gd name="T49" fmla="*/ 323 h 942"/>
                <a:gd name="T50" fmla="*/ 14 w 938"/>
                <a:gd name="T51" fmla="*/ 325 h 942"/>
                <a:gd name="T52" fmla="*/ 13 w 938"/>
                <a:gd name="T53" fmla="*/ 323 h 942"/>
                <a:gd name="T54" fmla="*/ 13 w 938"/>
                <a:gd name="T55" fmla="*/ 316 h 942"/>
                <a:gd name="T56" fmla="*/ 13 w 938"/>
                <a:gd name="T57" fmla="*/ 308 h 942"/>
                <a:gd name="T58" fmla="*/ 13 w 938"/>
                <a:gd name="T59" fmla="*/ 301 h 942"/>
                <a:gd name="T60" fmla="*/ 11 w 938"/>
                <a:gd name="T61" fmla="*/ 279 h 942"/>
                <a:gd name="T62" fmla="*/ 9 w 938"/>
                <a:gd name="T63" fmla="*/ 252 h 942"/>
                <a:gd name="T64" fmla="*/ 7 w 938"/>
                <a:gd name="T65" fmla="*/ 222 h 942"/>
                <a:gd name="T66" fmla="*/ 6 w 938"/>
                <a:gd name="T67" fmla="*/ 197 h 942"/>
                <a:gd name="T68" fmla="*/ 6 w 938"/>
                <a:gd name="T69" fmla="*/ 193 h 942"/>
                <a:gd name="T70" fmla="*/ 6 w 938"/>
                <a:gd name="T71" fmla="*/ 190 h 942"/>
                <a:gd name="T72" fmla="*/ 6 w 938"/>
                <a:gd name="T73" fmla="*/ 186 h 942"/>
                <a:gd name="T74" fmla="*/ 6 w 938"/>
                <a:gd name="T75" fmla="*/ 184 h 942"/>
                <a:gd name="T76" fmla="*/ 7 w 938"/>
                <a:gd name="T77" fmla="*/ 179 h 942"/>
                <a:gd name="T78" fmla="*/ 7 w 938"/>
                <a:gd name="T79" fmla="*/ 173 h 942"/>
                <a:gd name="T80" fmla="*/ 7 w 938"/>
                <a:gd name="T81" fmla="*/ 160 h 942"/>
                <a:gd name="T82" fmla="*/ 6 w 938"/>
                <a:gd name="T83" fmla="*/ 143 h 942"/>
                <a:gd name="T84" fmla="*/ 6 w 938"/>
                <a:gd name="T85" fmla="*/ 135 h 942"/>
                <a:gd name="T86" fmla="*/ 5 w 938"/>
                <a:gd name="T87" fmla="*/ 125 h 942"/>
                <a:gd name="T88" fmla="*/ 5 w 938"/>
                <a:gd name="T89" fmla="*/ 102 h 942"/>
                <a:gd name="T90" fmla="*/ 5 w 938"/>
                <a:gd name="T91" fmla="*/ 81 h 942"/>
                <a:gd name="T92" fmla="*/ 4 w 938"/>
                <a:gd name="T93" fmla="*/ 64 h 942"/>
                <a:gd name="T94" fmla="*/ 4 w 938"/>
                <a:gd name="T95" fmla="*/ 61 h 942"/>
                <a:gd name="T96" fmla="*/ 3 w 938"/>
                <a:gd name="T97" fmla="*/ 61 h 942"/>
                <a:gd name="T98" fmla="*/ 3 w 938"/>
                <a:gd name="T99" fmla="*/ 62 h 942"/>
                <a:gd name="T100" fmla="*/ 3 w 938"/>
                <a:gd name="T101" fmla="*/ 58 h 942"/>
                <a:gd name="T102" fmla="*/ 3 w 938"/>
                <a:gd name="T103" fmla="*/ 51 h 942"/>
                <a:gd name="T104" fmla="*/ 3 w 938"/>
                <a:gd name="T105" fmla="*/ 45 h 942"/>
                <a:gd name="T106" fmla="*/ 2 w 938"/>
                <a:gd name="T107" fmla="*/ 36 h 942"/>
                <a:gd name="T108" fmla="*/ 2 w 938"/>
                <a:gd name="T109" fmla="*/ 25 h 942"/>
                <a:gd name="T110" fmla="*/ 1 w 938"/>
                <a:gd name="T111" fmla="*/ 15 h 942"/>
                <a:gd name="T112" fmla="*/ 1 w 938"/>
                <a:gd name="T113" fmla="*/ 1 h 9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8"/>
                <a:gd name="T172" fmla="*/ 0 h 942"/>
                <a:gd name="T173" fmla="*/ 938 w 938"/>
                <a:gd name="T174" fmla="*/ 942 h 9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8" h="942">
                  <a:moveTo>
                    <a:pt x="0" y="0"/>
                  </a:moveTo>
                  <a:lnTo>
                    <a:pt x="24" y="1"/>
                  </a:lnTo>
                  <a:lnTo>
                    <a:pt x="44" y="0"/>
                  </a:lnTo>
                  <a:lnTo>
                    <a:pt x="66" y="0"/>
                  </a:lnTo>
                  <a:lnTo>
                    <a:pt x="88" y="0"/>
                  </a:lnTo>
                  <a:lnTo>
                    <a:pt x="108" y="0"/>
                  </a:lnTo>
                  <a:lnTo>
                    <a:pt x="130" y="0"/>
                  </a:lnTo>
                  <a:lnTo>
                    <a:pt x="152" y="0"/>
                  </a:lnTo>
                  <a:lnTo>
                    <a:pt x="172" y="0"/>
                  </a:lnTo>
                  <a:lnTo>
                    <a:pt x="194" y="1"/>
                  </a:lnTo>
                  <a:lnTo>
                    <a:pt x="216" y="3"/>
                  </a:lnTo>
                  <a:lnTo>
                    <a:pt x="227" y="6"/>
                  </a:lnTo>
                  <a:lnTo>
                    <a:pt x="238" y="8"/>
                  </a:lnTo>
                  <a:lnTo>
                    <a:pt x="249" y="11"/>
                  </a:lnTo>
                  <a:lnTo>
                    <a:pt x="260" y="16"/>
                  </a:lnTo>
                  <a:lnTo>
                    <a:pt x="271" y="21"/>
                  </a:lnTo>
                  <a:lnTo>
                    <a:pt x="280" y="25"/>
                  </a:lnTo>
                  <a:lnTo>
                    <a:pt x="291" y="32"/>
                  </a:lnTo>
                  <a:lnTo>
                    <a:pt x="300" y="38"/>
                  </a:lnTo>
                  <a:lnTo>
                    <a:pt x="309" y="45"/>
                  </a:lnTo>
                  <a:lnTo>
                    <a:pt x="318" y="49"/>
                  </a:lnTo>
                  <a:lnTo>
                    <a:pt x="344" y="67"/>
                  </a:lnTo>
                  <a:lnTo>
                    <a:pt x="368" y="86"/>
                  </a:lnTo>
                  <a:lnTo>
                    <a:pt x="392" y="104"/>
                  </a:lnTo>
                  <a:lnTo>
                    <a:pt x="415" y="123"/>
                  </a:lnTo>
                  <a:lnTo>
                    <a:pt x="437" y="142"/>
                  </a:lnTo>
                  <a:lnTo>
                    <a:pt x="459" y="161"/>
                  </a:lnTo>
                  <a:lnTo>
                    <a:pt x="479" y="181"/>
                  </a:lnTo>
                  <a:lnTo>
                    <a:pt x="501" y="201"/>
                  </a:lnTo>
                  <a:lnTo>
                    <a:pt x="523" y="221"/>
                  </a:lnTo>
                  <a:lnTo>
                    <a:pt x="543" y="241"/>
                  </a:lnTo>
                  <a:lnTo>
                    <a:pt x="585" y="278"/>
                  </a:lnTo>
                  <a:lnTo>
                    <a:pt x="627" y="315"/>
                  </a:lnTo>
                  <a:lnTo>
                    <a:pt x="669" y="350"/>
                  </a:lnTo>
                  <a:lnTo>
                    <a:pt x="713" y="385"/>
                  </a:lnTo>
                  <a:lnTo>
                    <a:pt x="753" y="422"/>
                  </a:lnTo>
                  <a:lnTo>
                    <a:pt x="792" y="461"/>
                  </a:lnTo>
                  <a:lnTo>
                    <a:pt x="825" y="501"/>
                  </a:lnTo>
                  <a:lnTo>
                    <a:pt x="852" y="545"/>
                  </a:lnTo>
                  <a:lnTo>
                    <a:pt x="874" y="592"/>
                  </a:lnTo>
                  <a:lnTo>
                    <a:pt x="887" y="645"/>
                  </a:lnTo>
                  <a:lnTo>
                    <a:pt x="889" y="648"/>
                  </a:lnTo>
                  <a:lnTo>
                    <a:pt x="890" y="651"/>
                  </a:lnTo>
                  <a:lnTo>
                    <a:pt x="894" y="654"/>
                  </a:lnTo>
                  <a:lnTo>
                    <a:pt x="896" y="659"/>
                  </a:lnTo>
                  <a:lnTo>
                    <a:pt x="900" y="662"/>
                  </a:lnTo>
                  <a:lnTo>
                    <a:pt x="903" y="665"/>
                  </a:lnTo>
                  <a:lnTo>
                    <a:pt x="907" y="669"/>
                  </a:lnTo>
                  <a:lnTo>
                    <a:pt x="911" y="673"/>
                  </a:lnTo>
                  <a:lnTo>
                    <a:pt x="912" y="677"/>
                  </a:lnTo>
                  <a:lnTo>
                    <a:pt x="914" y="681"/>
                  </a:lnTo>
                  <a:lnTo>
                    <a:pt x="914" y="685"/>
                  </a:lnTo>
                  <a:lnTo>
                    <a:pt x="916" y="688"/>
                  </a:lnTo>
                  <a:lnTo>
                    <a:pt x="916" y="691"/>
                  </a:lnTo>
                  <a:lnTo>
                    <a:pt x="914" y="694"/>
                  </a:lnTo>
                  <a:lnTo>
                    <a:pt x="914" y="697"/>
                  </a:lnTo>
                  <a:lnTo>
                    <a:pt x="914" y="701"/>
                  </a:lnTo>
                  <a:lnTo>
                    <a:pt x="914" y="704"/>
                  </a:lnTo>
                  <a:lnTo>
                    <a:pt x="914" y="707"/>
                  </a:lnTo>
                  <a:lnTo>
                    <a:pt x="916" y="710"/>
                  </a:lnTo>
                  <a:lnTo>
                    <a:pt x="916" y="712"/>
                  </a:lnTo>
                  <a:lnTo>
                    <a:pt x="923" y="734"/>
                  </a:lnTo>
                  <a:lnTo>
                    <a:pt x="931" y="757"/>
                  </a:lnTo>
                  <a:lnTo>
                    <a:pt x="934" y="777"/>
                  </a:lnTo>
                  <a:lnTo>
                    <a:pt x="938" y="800"/>
                  </a:lnTo>
                  <a:lnTo>
                    <a:pt x="938" y="824"/>
                  </a:lnTo>
                  <a:lnTo>
                    <a:pt x="938" y="846"/>
                  </a:lnTo>
                  <a:lnTo>
                    <a:pt x="936" y="867"/>
                  </a:lnTo>
                  <a:lnTo>
                    <a:pt x="934" y="889"/>
                  </a:lnTo>
                  <a:lnTo>
                    <a:pt x="929" y="912"/>
                  </a:lnTo>
                  <a:lnTo>
                    <a:pt x="921" y="933"/>
                  </a:lnTo>
                  <a:lnTo>
                    <a:pt x="920" y="934"/>
                  </a:lnTo>
                  <a:lnTo>
                    <a:pt x="918" y="936"/>
                  </a:lnTo>
                  <a:lnTo>
                    <a:pt x="914" y="939"/>
                  </a:lnTo>
                  <a:lnTo>
                    <a:pt x="909" y="939"/>
                  </a:lnTo>
                  <a:lnTo>
                    <a:pt x="903" y="941"/>
                  </a:lnTo>
                  <a:lnTo>
                    <a:pt x="898" y="941"/>
                  </a:lnTo>
                  <a:lnTo>
                    <a:pt x="890" y="942"/>
                  </a:lnTo>
                  <a:lnTo>
                    <a:pt x="885" y="941"/>
                  </a:lnTo>
                  <a:lnTo>
                    <a:pt x="878" y="941"/>
                  </a:lnTo>
                  <a:lnTo>
                    <a:pt x="872" y="939"/>
                  </a:lnTo>
                  <a:lnTo>
                    <a:pt x="863" y="934"/>
                  </a:lnTo>
                  <a:lnTo>
                    <a:pt x="854" y="928"/>
                  </a:lnTo>
                  <a:lnTo>
                    <a:pt x="847" y="920"/>
                  </a:lnTo>
                  <a:lnTo>
                    <a:pt x="839" y="913"/>
                  </a:lnTo>
                  <a:lnTo>
                    <a:pt x="834" y="905"/>
                  </a:lnTo>
                  <a:lnTo>
                    <a:pt x="828" y="896"/>
                  </a:lnTo>
                  <a:lnTo>
                    <a:pt x="821" y="888"/>
                  </a:lnTo>
                  <a:lnTo>
                    <a:pt x="815" y="880"/>
                  </a:lnTo>
                  <a:lnTo>
                    <a:pt x="806" y="873"/>
                  </a:lnTo>
                  <a:lnTo>
                    <a:pt x="797" y="867"/>
                  </a:lnTo>
                  <a:lnTo>
                    <a:pt x="752" y="838"/>
                  </a:lnTo>
                  <a:lnTo>
                    <a:pt x="708" y="813"/>
                  </a:lnTo>
                  <a:lnTo>
                    <a:pt x="664" y="785"/>
                  </a:lnTo>
                  <a:lnTo>
                    <a:pt x="620" y="758"/>
                  </a:lnTo>
                  <a:lnTo>
                    <a:pt x="578" y="731"/>
                  </a:lnTo>
                  <a:lnTo>
                    <a:pt x="536" y="704"/>
                  </a:lnTo>
                  <a:lnTo>
                    <a:pt x="498" y="673"/>
                  </a:lnTo>
                  <a:lnTo>
                    <a:pt x="457" y="643"/>
                  </a:lnTo>
                  <a:lnTo>
                    <a:pt x="421" y="609"/>
                  </a:lnTo>
                  <a:lnTo>
                    <a:pt x="384" y="574"/>
                  </a:lnTo>
                  <a:lnTo>
                    <a:pt x="382" y="571"/>
                  </a:lnTo>
                  <a:lnTo>
                    <a:pt x="381" y="568"/>
                  </a:lnTo>
                  <a:lnTo>
                    <a:pt x="381" y="565"/>
                  </a:lnTo>
                  <a:lnTo>
                    <a:pt x="381" y="560"/>
                  </a:lnTo>
                  <a:lnTo>
                    <a:pt x="381" y="557"/>
                  </a:lnTo>
                  <a:lnTo>
                    <a:pt x="381" y="552"/>
                  </a:lnTo>
                  <a:lnTo>
                    <a:pt x="382" y="549"/>
                  </a:lnTo>
                  <a:lnTo>
                    <a:pt x="384" y="545"/>
                  </a:lnTo>
                  <a:lnTo>
                    <a:pt x="386" y="544"/>
                  </a:lnTo>
                  <a:lnTo>
                    <a:pt x="390" y="542"/>
                  </a:lnTo>
                  <a:lnTo>
                    <a:pt x="397" y="541"/>
                  </a:lnTo>
                  <a:lnTo>
                    <a:pt x="404" y="537"/>
                  </a:lnTo>
                  <a:lnTo>
                    <a:pt x="410" y="533"/>
                  </a:lnTo>
                  <a:lnTo>
                    <a:pt x="415" y="528"/>
                  </a:lnTo>
                  <a:lnTo>
                    <a:pt x="419" y="523"/>
                  </a:lnTo>
                  <a:lnTo>
                    <a:pt x="421" y="518"/>
                  </a:lnTo>
                  <a:lnTo>
                    <a:pt x="423" y="513"/>
                  </a:lnTo>
                  <a:lnTo>
                    <a:pt x="426" y="507"/>
                  </a:lnTo>
                  <a:lnTo>
                    <a:pt x="428" y="502"/>
                  </a:lnTo>
                  <a:lnTo>
                    <a:pt x="428" y="496"/>
                  </a:lnTo>
                  <a:lnTo>
                    <a:pt x="434" y="478"/>
                  </a:lnTo>
                  <a:lnTo>
                    <a:pt x="432" y="461"/>
                  </a:lnTo>
                  <a:lnTo>
                    <a:pt x="426" y="445"/>
                  </a:lnTo>
                  <a:lnTo>
                    <a:pt x="417" y="430"/>
                  </a:lnTo>
                  <a:lnTo>
                    <a:pt x="406" y="417"/>
                  </a:lnTo>
                  <a:lnTo>
                    <a:pt x="392" y="408"/>
                  </a:lnTo>
                  <a:lnTo>
                    <a:pt x="373" y="398"/>
                  </a:lnTo>
                  <a:lnTo>
                    <a:pt x="355" y="392"/>
                  </a:lnTo>
                  <a:lnTo>
                    <a:pt x="335" y="387"/>
                  </a:lnTo>
                  <a:lnTo>
                    <a:pt x="315" y="385"/>
                  </a:lnTo>
                  <a:lnTo>
                    <a:pt x="324" y="365"/>
                  </a:lnTo>
                  <a:lnTo>
                    <a:pt x="331" y="342"/>
                  </a:lnTo>
                  <a:lnTo>
                    <a:pt x="335" y="320"/>
                  </a:lnTo>
                  <a:lnTo>
                    <a:pt x="335" y="297"/>
                  </a:lnTo>
                  <a:lnTo>
                    <a:pt x="331" y="275"/>
                  </a:lnTo>
                  <a:lnTo>
                    <a:pt x="326" y="253"/>
                  </a:lnTo>
                  <a:lnTo>
                    <a:pt x="315" y="233"/>
                  </a:lnTo>
                  <a:lnTo>
                    <a:pt x="302" y="214"/>
                  </a:lnTo>
                  <a:lnTo>
                    <a:pt x="284" y="198"/>
                  </a:lnTo>
                  <a:lnTo>
                    <a:pt x="264" y="184"/>
                  </a:lnTo>
                  <a:lnTo>
                    <a:pt x="258" y="181"/>
                  </a:lnTo>
                  <a:lnTo>
                    <a:pt x="253" y="179"/>
                  </a:lnTo>
                  <a:lnTo>
                    <a:pt x="245" y="179"/>
                  </a:lnTo>
                  <a:lnTo>
                    <a:pt x="240" y="179"/>
                  </a:lnTo>
                  <a:lnTo>
                    <a:pt x="233" y="179"/>
                  </a:lnTo>
                  <a:lnTo>
                    <a:pt x="225" y="179"/>
                  </a:lnTo>
                  <a:lnTo>
                    <a:pt x="220" y="179"/>
                  </a:lnTo>
                  <a:lnTo>
                    <a:pt x="212" y="179"/>
                  </a:lnTo>
                  <a:lnTo>
                    <a:pt x="205" y="181"/>
                  </a:lnTo>
                  <a:lnTo>
                    <a:pt x="198" y="181"/>
                  </a:lnTo>
                  <a:lnTo>
                    <a:pt x="198" y="174"/>
                  </a:lnTo>
                  <a:lnTo>
                    <a:pt x="198" y="166"/>
                  </a:lnTo>
                  <a:lnTo>
                    <a:pt x="198" y="160"/>
                  </a:lnTo>
                  <a:lnTo>
                    <a:pt x="196" y="153"/>
                  </a:lnTo>
                  <a:lnTo>
                    <a:pt x="194" y="147"/>
                  </a:lnTo>
                  <a:lnTo>
                    <a:pt x="192" y="141"/>
                  </a:lnTo>
                  <a:lnTo>
                    <a:pt x="191" y="134"/>
                  </a:lnTo>
                  <a:lnTo>
                    <a:pt x="187" y="129"/>
                  </a:lnTo>
                  <a:lnTo>
                    <a:pt x="183" y="123"/>
                  </a:lnTo>
                  <a:lnTo>
                    <a:pt x="178" y="118"/>
                  </a:lnTo>
                  <a:lnTo>
                    <a:pt x="161" y="105"/>
                  </a:lnTo>
                  <a:lnTo>
                    <a:pt x="143" y="93"/>
                  </a:lnTo>
                  <a:lnTo>
                    <a:pt x="125" y="83"/>
                  </a:lnTo>
                  <a:lnTo>
                    <a:pt x="105" y="73"/>
                  </a:lnTo>
                  <a:lnTo>
                    <a:pt x="85" y="64"/>
                  </a:lnTo>
                  <a:lnTo>
                    <a:pt x="66" y="54"/>
                  </a:lnTo>
                  <a:lnTo>
                    <a:pt x="48" y="43"/>
                  </a:lnTo>
                  <a:lnTo>
                    <a:pt x="30" y="32"/>
                  </a:lnTo>
                  <a:lnTo>
                    <a:pt x="15" y="17"/>
                  </a:lnTo>
                  <a:lnTo>
                    <a:pt x="2" y="1"/>
                  </a:lnTo>
                  <a:lnTo>
                    <a:pt x="0" y="0"/>
                  </a:lnTo>
                  <a:close/>
                </a:path>
              </a:pathLst>
            </a:custGeom>
            <a:solidFill>
              <a:srgbClr val="20F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2" name="Freeform 709">
              <a:extLst>
                <a:ext uri="{FF2B5EF4-FFF2-40B4-BE49-F238E27FC236}">
                  <a16:creationId xmlns:a16="http://schemas.microsoft.com/office/drawing/2014/main" id="{A5528A5D-143F-43B9-8343-9E9C60254DC2}"/>
                </a:ext>
              </a:extLst>
            </p:cNvPr>
            <p:cNvSpPr>
              <a:spLocks/>
            </p:cNvSpPr>
            <p:nvPr/>
          </p:nvSpPr>
          <p:spPr bwMode="auto">
            <a:xfrm>
              <a:off x="4555" y="3234"/>
              <a:ext cx="516" cy="809"/>
            </a:xfrm>
            <a:custGeom>
              <a:avLst/>
              <a:gdLst>
                <a:gd name="T0" fmla="*/ 1 w 938"/>
                <a:gd name="T1" fmla="*/ 0 h 942"/>
                <a:gd name="T2" fmla="*/ 2 w 938"/>
                <a:gd name="T3" fmla="*/ 0 h 942"/>
                <a:gd name="T4" fmla="*/ 3 w 938"/>
                <a:gd name="T5" fmla="*/ 0 h 942"/>
                <a:gd name="T6" fmla="*/ 4 w 938"/>
                <a:gd name="T7" fmla="*/ 3 h 942"/>
                <a:gd name="T8" fmla="*/ 4 w 938"/>
                <a:gd name="T9" fmla="*/ 6 h 942"/>
                <a:gd name="T10" fmla="*/ 4 w 938"/>
                <a:gd name="T11" fmla="*/ 11 h 942"/>
                <a:gd name="T12" fmla="*/ 5 w 938"/>
                <a:gd name="T13" fmla="*/ 17 h 942"/>
                <a:gd name="T14" fmla="*/ 6 w 938"/>
                <a:gd name="T15" fmla="*/ 35 h 942"/>
                <a:gd name="T16" fmla="*/ 7 w 938"/>
                <a:gd name="T17" fmla="*/ 56 h 942"/>
                <a:gd name="T18" fmla="*/ 8 w 938"/>
                <a:gd name="T19" fmla="*/ 76 h 942"/>
                <a:gd name="T20" fmla="*/ 10 w 938"/>
                <a:gd name="T21" fmla="*/ 109 h 942"/>
                <a:gd name="T22" fmla="*/ 12 w 938"/>
                <a:gd name="T23" fmla="*/ 145 h 942"/>
                <a:gd name="T24" fmla="*/ 13 w 938"/>
                <a:gd name="T25" fmla="*/ 187 h 942"/>
                <a:gd name="T26" fmla="*/ 14 w 938"/>
                <a:gd name="T27" fmla="*/ 223 h 942"/>
                <a:gd name="T28" fmla="*/ 14 w 938"/>
                <a:gd name="T29" fmla="*/ 227 h 942"/>
                <a:gd name="T30" fmla="*/ 14 w 938"/>
                <a:gd name="T31" fmla="*/ 231 h 942"/>
                <a:gd name="T32" fmla="*/ 14 w 938"/>
                <a:gd name="T33" fmla="*/ 234 h 942"/>
                <a:gd name="T34" fmla="*/ 14 w 938"/>
                <a:gd name="T35" fmla="*/ 238 h 942"/>
                <a:gd name="T36" fmla="*/ 14 w 938"/>
                <a:gd name="T37" fmla="*/ 241 h 942"/>
                <a:gd name="T38" fmla="*/ 14 w 938"/>
                <a:gd name="T39" fmla="*/ 245 h 942"/>
                <a:gd name="T40" fmla="*/ 14 w 938"/>
                <a:gd name="T41" fmla="*/ 260 h 942"/>
                <a:gd name="T42" fmla="*/ 14 w 938"/>
                <a:gd name="T43" fmla="*/ 284 h 942"/>
                <a:gd name="T44" fmla="*/ 14 w 938"/>
                <a:gd name="T45" fmla="*/ 307 h 942"/>
                <a:gd name="T46" fmla="*/ 14 w 938"/>
                <a:gd name="T47" fmla="*/ 321 h 942"/>
                <a:gd name="T48" fmla="*/ 14 w 938"/>
                <a:gd name="T49" fmla="*/ 323 h 942"/>
                <a:gd name="T50" fmla="*/ 14 w 938"/>
                <a:gd name="T51" fmla="*/ 325 h 942"/>
                <a:gd name="T52" fmla="*/ 13 w 938"/>
                <a:gd name="T53" fmla="*/ 323 h 942"/>
                <a:gd name="T54" fmla="*/ 13 w 938"/>
                <a:gd name="T55" fmla="*/ 316 h 942"/>
                <a:gd name="T56" fmla="*/ 13 w 938"/>
                <a:gd name="T57" fmla="*/ 308 h 942"/>
                <a:gd name="T58" fmla="*/ 13 w 938"/>
                <a:gd name="T59" fmla="*/ 301 h 942"/>
                <a:gd name="T60" fmla="*/ 11 w 938"/>
                <a:gd name="T61" fmla="*/ 279 h 942"/>
                <a:gd name="T62" fmla="*/ 9 w 938"/>
                <a:gd name="T63" fmla="*/ 252 h 942"/>
                <a:gd name="T64" fmla="*/ 7 w 938"/>
                <a:gd name="T65" fmla="*/ 222 h 942"/>
                <a:gd name="T66" fmla="*/ 6 w 938"/>
                <a:gd name="T67" fmla="*/ 197 h 942"/>
                <a:gd name="T68" fmla="*/ 6 w 938"/>
                <a:gd name="T69" fmla="*/ 193 h 942"/>
                <a:gd name="T70" fmla="*/ 6 w 938"/>
                <a:gd name="T71" fmla="*/ 190 h 942"/>
                <a:gd name="T72" fmla="*/ 6 w 938"/>
                <a:gd name="T73" fmla="*/ 186 h 942"/>
                <a:gd name="T74" fmla="*/ 6 w 938"/>
                <a:gd name="T75" fmla="*/ 184 h 942"/>
                <a:gd name="T76" fmla="*/ 7 w 938"/>
                <a:gd name="T77" fmla="*/ 179 h 942"/>
                <a:gd name="T78" fmla="*/ 7 w 938"/>
                <a:gd name="T79" fmla="*/ 173 h 942"/>
                <a:gd name="T80" fmla="*/ 7 w 938"/>
                <a:gd name="T81" fmla="*/ 160 h 942"/>
                <a:gd name="T82" fmla="*/ 6 w 938"/>
                <a:gd name="T83" fmla="*/ 143 h 942"/>
                <a:gd name="T84" fmla="*/ 6 w 938"/>
                <a:gd name="T85" fmla="*/ 135 h 942"/>
                <a:gd name="T86" fmla="*/ 5 w 938"/>
                <a:gd name="T87" fmla="*/ 125 h 942"/>
                <a:gd name="T88" fmla="*/ 5 w 938"/>
                <a:gd name="T89" fmla="*/ 102 h 942"/>
                <a:gd name="T90" fmla="*/ 5 w 938"/>
                <a:gd name="T91" fmla="*/ 81 h 942"/>
                <a:gd name="T92" fmla="*/ 4 w 938"/>
                <a:gd name="T93" fmla="*/ 64 h 942"/>
                <a:gd name="T94" fmla="*/ 4 w 938"/>
                <a:gd name="T95" fmla="*/ 61 h 942"/>
                <a:gd name="T96" fmla="*/ 3 w 938"/>
                <a:gd name="T97" fmla="*/ 61 h 942"/>
                <a:gd name="T98" fmla="*/ 3 w 938"/>
                <a:gd name="T99" fmla="*/ 62 h 942"/>
                <a:gd name="T100" fmla="*/ 3 w 938"/>
                <a:gd name="T101" fmla="*/ 58 h 942"/>
                <a:gd name="T102" fmla="*/ 3 w 938"/>
                <a:gd name="T103" fmla="*/ 51 h 942"/>
                <a:gd name="T104" fmla="*/ 3 w 938"/>
                <a:gd name="T105" fmla="*/ 45 h 942"/>
                <a:gd name="T106" fmla="*/ 2 w 938"/>
                <a:gd name="T107" fmla="*/ 36 h 942"/>
                <a:gd name="T108" fmla="*/ 2 w 938"/>
                <a:gd name="T109" fmla="*/ 25 h 942"/>
                <a:gd name="T110" fmla="*/ 1 w 938"/>
                <a:gd name="T111" fmla="*/ 15 h 942"/>
                <a:gd name="T112" fmla="*/ 1 w 938"/>
                <a:gd name="T113" fmla="*/ 1 h 9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8"/>
                <a:gd name="T172" fmla="*/ 0 h 942"/>
                <a:gd name="T173" fmla="*/ 938 w 938"/>
                <a:gd name="T174" fmla="*/ 942 h 9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8" h="942">
                  <a:moveTo>
                    <a:pt x="0" y="0"/>
                  </a:moveTo>
                  <a:lnTo>
                    <a:pt x="24" y="1"/>
                  </a:lnTo>
                  <a:lnTo>
                    <a:pt x="44" y="0"/>
                  </a:lnTo>
                  <a:lnTo>
                    <a:pt x="66" y="0"/>
                  </a:lnTo>
                  <a:lnTo>
                    <a:pt x="88" y="0"/>
                  </a:lnTo>
                  <a:lnTo>
                    <a:pt x="108" y="0"/>
                  </a:lnTo>
                  <a:lnTo>
                    <a:pt x="130" y="0"/>
                  </a:lnTo>
                  <a:lnTo>
                    <a:pt x="152" y="0"/>
                  </a:lnTo>
                  <a:lnTo>
                    <a:pt x="172" y="0"/>
                  </a:lnTo>
                  <a:lnTo>
                    <a:pt x="194" y="1"/>
                  </a:lnTo>
                  <a:lnTo>
                    <a:pt x="216" y="3"/>
                  </a:lnTo>
                  <a:lnTo>
                    <a:pt x="227" y="6"/>
                  </a:lnTo>
                  <a:lnTo>
                    <a:pt x="238" y="8"/>
                  </a:lnTo>
                  <a:lnTo>
                    <a:pt x="249" y="11"/>
                  </a:lnTo>
                  <a:lnTo>
                    <a:pt x="260" y="16"/>
                  </a:lnTo>
                  <a:lnTo>
                    <a:pt x="271" y="21"/>
                  </a:lnTo>
                  <a:lnTo>
                    <a:pt x="280" y="25"/>
                  </a:lnTo>
                  <a:lnTo>
                    <a:pt x="291" y="32"/>
                  </a:lnTo>
                  <a:lnTo>
                    <a:pt x="300" y="38"/>
                  </a:lnTo>
                  <a:lnTo>
                    <a:pt x="309" y="45"/>
                  </a:lnTo>
                  <a:lnTo>
                    <a:pt x="318" y="49"/>
                  </a:lnTo>
                  <a:lnTo>
                    <a:pt x="344" y="67"/>
                  </a:lnTo>
                  <a:lnTo>
                    <a:pt x="368" y="86"/>
                  </a:lnTo>
                  <a:lnTo>
                    <a:pt x="392" y="104"/>
                  </a:lnTo>
                  <a:lnTo>
                    <a:pt x="415" y="123"/>
                  </a:lnTo>
                  <a:lnTo>
                    <a:pt x="437" y="142"/>
                  </a:lnTo>
                  <a:lnTo>
                    <a:pt x="459" y="161"/>
                  </a:lnTo>
                  <a:lnTo>
                    <a:pt x="479" y="181"/>
                  </a:lnTo>
                  <a:lnTo>
                    <a:pt x="501" y="201"/>
                  </a:lnTo>
                  <a:lnTo>
                    <a:pt x="523" y="221"/>
                  </a:lnTo>
                  <a:lnTo>
                    <a:pt x="543" y="241"/>
                  </a:lnTo>
                  <a:lnTo>
                    <a:pt x="585" y="278"/>
                  </a:lnTo>
                  <a:lnTo>
                    <a:pt x="627" y="315"/>
                  </a:lnTo>
                  <a:lnTo>
                    <a:pt x="669" y="350"/>
                  </a:lnTo>
                  <a:lnTo>
                    <a:pt x="713" y="385"/>
                  </a:lnTo>
                  <a:lnTo>
                    <a:pt x="753" y="422"/>
                  </a:lnTo>
                  <a:lnTo>
                    <a:pt x="792" y="461"/>
                  </a:lnTo>
                  <a:lnTo>
                    <a:pt x="825" y="501"/>
                  </a:lnTo>
                  <a:lnTo>
                    <a:pt x="852" y="545"/>
                  </a:lnTo>
                  <a:lnTo>
                    <a:pt x="874" y="592"/>
                  </a:lnTo>
                  <a:lnTo>
                    <a:pt x="887" y="645"/>
                  </a:lnTo>
                  <a:lnTo>
                    <a:pt x="889" y="648"/>
                  </a:lnTo>
                  <a:lnTo>
                    <a:pt x="890" y="651"/>
                  </a:lnTo>
                  <a:lnTo>
                    <a:pt x="894" y="654"/>
                  </a:lnTo>
                  <a:lnTo>
                    <a:pt x="896" y="659"/>
                  </a:lnTo>
                  <a:lnTo>
                    <a:pt x="900" y="662"/>
                  </a:lnTo>
                  <a:lnTo>
                    <a:pt x="903" y="665"/>
                  </a:lnTo>
                  <a:lnTo>
                    <a:pt x="907" y="669"/>
                  </a:lnTo>
                  <a:lnTo>
                    <a:pt x="911" y="673"/>
                  </a:lnTo>
                  <a:lnTo>
                    <a:pt x="912" y="677"/>
                  </a:lnTo>
                  <a:lnTo>
                    <a:pt x="914" y="681"/>
                  </a:lnTo>
                  <a:lnTo>
                    <a:pt x="914" y="685"/>
                  </a:lnTo>
                  <a:lnTo>
                    <a:pt x="916" y="688"/>
                  </a:lnTo>
                  <a:lnTo>
                    <a:pt x="916" y="691"/>
                  </a:lnTo>
                  <a:lnTo>
                    <a:pt x="914" y="694"/>
                  </a:lnTo>
                  <a:lnTo>
                    <a:pt x="914" y="697"/>
                  </a:lnTo>
                  <a:lnTo>
                    <a:pt x="914" y="701"/>
                  </a:lnTo>
                  <a:lnTo>
                    <a:pt x="914" y="704"/>
                  </a:lnTo>
                  <a:lnTo>
                    <a:pt x="914" y="707"/>
                  </a:lnTo>
                  <a:lnTo>
                    <a:pt x="916" y="710"/>
                  </a:lnTo>
                  <a:lnTo>
                    <a:pt x="916" y="712"/>
                  </a:lnTo>
                  <a:lnTo>
                    <a:pt x="923" y="734"/>
                  </a:lnTo>
                  <a:lnTo>
                    <a:pt x="931" y="757"/>
                  </a:lnTo>
                  <a:lnTo>
                    <a:pt x="934" y="777"/>
                  </a:lnTo>
                  <a:lnTo>
                    <a:pt x="938" y="800"/>
                  </a:lnTo>
                  <a:lnTo>
                    <a:pt x="938" y="824"/>
                  </a:lnTo>
                  <a:lnTo>
                    <a:pt x="938" y="846"/>
                  </a:lnTo>
                  <a:lnTo>
                    <a:pt x="936" y="867"/>
                  </a:lnTo>
                  <a:lnTo>
                    <a:pt x="934" y="889"/>
                  </a:lnTo>
                  <a:lnTo>
                    <a:pt x="929" y="912"/>
                  </a:lnTo>
                  <a:lnTo>
                    <a:pt x="921" y="933"/>
                  </a:lnTo>
                  <a:lnTo>
                    <a:pt x="920" y="934"/>
                  </a:lnTo>
                  <a:lnTo>
                    <a:pt x="918" y="936"/>
                  </a:lnTo>
                  <a:lnTo>
                    <a:pt x="914" y="939"/>
                  </a:lnTo>
                  <a:lnTo>
                    <a:pt x="909" y="939"/>
                  </a:lnTo>
                  <a:lnTo>
                    <a:pt x="903" y="941"/>
                  </a:lnTo>
                  <a:lnTo>
                    <a:pt x="898" y="941"/>
                  </a:lnTo>
                  <a:lnTo>
                    <a:pt x="890" y="942"/>
                  </a:lnTo>
                  <a:lnTo>
                    <a:pt x="885" y="941"/>
                  </a:lnTo>
                  <a:lnTo>
                    <a:pt x="878" y="941"/>
                  </a:lnTo>
                  <a:lnTo>
                    <a:pt x="872" y="939"/>
                  </a:lnTo>
                  <a:lnTo>
                    <a:pt x="863" y="934"/>
                  </a:lnTo>
                  <a:lnTo>
                    <a:pt x="854" y="928"/>
                  </a:lnTo>
                  <a:lnTo>
                    <a:pt x="847" y="920"/>
                  </a:lnTo>
                  <a:lnTo>
                    <a:pt x="839" y="913"/>
                  </a:lnTo>
                  <a:lnTo>
                    <a:pt x="834" y="905"/>
                  </a:lnTo>
                  <a:lnTo>
                    <a:pt x="828" y="896"/>
                  </a:lnTo>
                  <a:lnTo>
                    <a:pt x="821" y="888"/>
                  </a:lnTo>
                  <a:lnTo>
                    <a:pt x="815" y="880"/>
                  </a:lnTo>
                  <a:lnTo>
                    <a:pt x="806" y="873"/>
                  </a:lnTo>
                  <a:lnTo>
                    <a:pt x="797" y="867"/>
                  </a:lnTo>
                  <a:lnTo>
                    <a:pt x="752" y="838"/>
                  </a:lnTo>
                  <a:lnTo>
                    <a:pt x="708" y="813"/>
                  </a:lnTo>
                  <a:lnTo>
                    <a:pt x="664" y="785"/>
                  </a:lnTo>
                  <a:lnTo>
                    <a:pt x="620" y="758"/>
                  </a:lnTo>
                  <a:lnTo>
                    <a:pt x="578" y="731"/>
                  </a:lnTo>
                  <a:lnTo>
                    <a:pt x="536" y="704"/>
                  </a:lnTo>
                  <a:lnTo>
                    <a:pt x="498" y="673"/>
                  </a:lnTo>
                  <a:lnTo>
                    <a:pt x="457" y="643"/>
                  </a:lnTo>
                  <a:lnTo>
                    <a:pt x="421" y="609"/>
                  </a:lnTo>
                  <a:lnTo>
                    <a:pt x="384" y="574"/>
                  </a:lnTo>
                  <a:lnTo>
                    <a:pt x="382" y="571"/>
                  </a:lnTo>
                  <a:lnTo>
                    <a:pt x="381" y="568"/>
                  </a:lnTo>
                  <a:lnTo>
                    <a:pt x="381" y="565"/>
                  </a:lnTo>
                  <a:lnTo>
                    <a:pt x="381" y="560"/>
                  </a:lnTo>
                  <a:lnTo>
                    <a:pt x="381" y="557"/>
                  </a:lnTo>
                  <a:lnTo>
                    <a:pt x="381" y="552"/>
                  </a:lnTo>
                  <a:lnTo>
                    <a:pt x="382" y="549"/>
                  </a:lnTo>
                  <a:lnTo>
                    <a:pt x="384" y="545"/>
                  </a:lnTo>
                  <a:lnTo>
                    <a:pt x="386" y="544"/>
                  </a:lnTo>
                  <a:lnTo>
                    <a:pt x="390" y="542"/>
                  </a:lnTo>
                  <a:lnTo>
                    <a:pt x="397" y="541"/>
                  </a:lnTo>
                  <a:lnTo>
                    <a:pt x="404" y="537"/>
                  </a:lnTo>
                  <a:lnTo>
                    <a:pt x="410" y="533"/>
                  </a:lnTo>
                  <a:lnTo>
                    <a:pt x="415" y="528"/>
                  </a:lnTo>
                  <a:lnTo>
                    <a:pt x="419" y="523"/>
                  </a:lnTo>
                  <a:lnTo>
                    <a:pt x="421" y="518"/>
                  </a:lnTo>
                  <a:lnTo>
                    <a:pt x="423" y="513"/>
                  </a:lnTo>
                  <a:lnTo>
                    <a:pt x="426" y="507"/>
                  </a:lnTo>
                  <a:lnTo>
                    <a:pt x="428" y="502"/>
                  </a:lnTo>
                  <a:lnTo>
                    <a:pt x="428" y="496"/>
                  </a:lnTo>
                  <a:lnTo>
                    <a:pt x="434" y="478"/>
                  </a:lnTo>
                  <a:lnTo>
                    <a:pt x="432" y="461"/>
                  </a:lnTo>
                  <a:lnTo>
                    <a:pt x="426" y="445"/>
                  </a:lnTo>
                  <a:lnTo>
                    <a:pt x="417" y="430"/>
                  </a:lnTo>
                  <a:lnTo>
                    <a:pt x="406" y="417"/>
                  </a:lnTo>
                  <a:lnTo>
                    <a:pt x="392" y="408"/>
                  </a:lnTo>
                  <a:lnTo>
                    <a:pt x="373" y="398"/>
                  </a:lnTo>
                  <a:lnTo>
                    <a:pt x="355" y="392"/>
                  </a:lnTo>
                  <a:lnTo>
                    <a:pt x="335" y="387"/>
                  </a:lnTo>
                  <a:lnTo>
                    <a:pt x="315" y="385"/>
                  </a:lnTo>
                  <a:lnTo>
                    <a:pt x="324" y="365"/>
                  </a:lnTo>
                  <a:lnTo>
                    <a:pt x="331" y="342"/>
                  </a:lnTo>
                  <a:lnTo>
                    <a:pt x="335" y="320"/>
                  </a:lnTo>
                  <a:lnTo>
                    <a:pt x="335" y="297"/>
                  </a:lnTo>
                  <a:lnTo>
                    <a:pt x="331" y="275"/>
                  </a:lnTo>
                  <a:lnTo>
                    <a:pt x="326" y="253"/>
                  </a:lnTo>
                  <a:lnTo>
                    <a:pt x="315" y="233"/>
                  </a:lnTo>
                  <a:lnTo>
                    <a:pt x="302" y="214"/>
                  </a:lnTo>
                  <a:lnTo>
                    <a:pt x="284" y="198"/>
                  </a:lnTo>
                  <a:lnTo>
                    <a:pt x="264" y="184"/>
                  </a:lnTo>
                  <a:lnTo>
                    <a:pt x="258" y="181"/>
                  </a:lnTo>
                  <a:lnTo>
                    <a:pt x="253" y="179"/>
                  </a:lnTo>
                  <a:lnTo>
                    <a:pt x="245" y="179"/>
                  </a:lnTo>
                  <a:lnTo>
                    <a:pt x="240" y="179"/>
                  </a:lnTo>
                  <a:lnTo>
                    <a:pt x="233" y="179"/>
                  </a:lnTo>
                  <a:lnTo>
                    <a:pt x="225" y="179"/>
                  </a:lnTo>
                  <a:lnTo>
                    <a:pt x="220" y="179"/>
                  </a:lnTo>
                  <a:lnTo>
                    <a:pt x="212" y="179"/>
                  </a:lnTo>
                  <a:lnTo>
                    <a:pt x="205" y="181"/>
                  </a:lnTo>
                  <a:lnTo>
                    <a:pt x="198" y="181"/>
                  </a:lnTo>
                  <a:lnTo>
                    <a:pt x="198" y="174"/>
                  </a:lnTo>
                  <a:lnTo>
                    <a:pt x="198" y="166"/>
                  </a:lnTo>
                  <a:lnTo>
                    <a:pt x="198" y="160"/>
                  </a:lnTo>
                  <a:lnTo>
                    <a:pt x="196" y="153"/>
                  </a:lnTo>
                  <a:lnTo>
                    <a:pt x="194" y="147"/>
                  </a:lnTo>
                  <a:lnTo>
                    <a:pt x="192" y="141"/>
                  </a:lnTo>
                  <a:lnTo>
                    <a:pt x="191" y="134"/>
                  </a:lnTo>
                  <a:lnTo>
                    <a:pt x="187" y="129"/>
                  </a:lnTo>
                  <a:lnTo>
                    <a:pt x="183" y="123"/>
                  </a:lnTo>
                  <a:lnTo>
                    <a:pt x="178" y="118"/>
                  </a:lnTo>
                  <a:lnTo>
                    <a:pt x="161" y="105"/>
                  </a:lnTo>
                  <a:lnTo>
                    <a:pt x="143" y="93"/>
                  </a:lnTo>
                  <a:lnTo>
                    <a:pt x="125" y="83"/>
                  </a:lnTo>
                  <a:lnTo>
                    <a:pt x="105" y="73"/>
                  </a:lnTo>
                  <a:lnTo>
                    <a:pt x="85" y="64"/>
                  </a:lnTo>
                  <a:lnTo>
                    <a:pt x="66" y="54"/>
                  </a:lnTo>
                  <a:lnTo>
                    <a:pt x="48" y="43"/>
                  </a:lnTo>
                  <a:lnTo>
                    <a:pt x="30" y="32"/>
                  </a:lnTo>
                  <a:lnTo>
                    <a:pt x="15" y="17"/>
                  </a:lnTo>
                  <a:lnTo>
                    <a:pt x="2" y="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3" name="Freeform 710">
              <a:extLst>
                <a:ext uri="{FF2B5EF4-FFF2-40B4-BE49-F238E27FC236}">
                  <a16:creationId xmlns:a16="http://schemas.microsoft.com/office/drawing/2014/main" id="{71500E91-2008-4982-BD60-A47E08D1FC83}"/>
                </a:ext>
              </a:extLst>
            </p:cNvPr>
            <p:cNvSpPr>
              <a:spLocks/>
            </p:cNvSpPr>
            <p:nvPr/>
          </p:nvSpPr>
          <p:spPr bwMode="auto">
            <a:xfrm>
              <a:off x="4316" y="3452"/>
              <a:ext cx="609" cy="314"/>
            </a:xfrm>
            <a:custGeom>
              <a:avLst/>
              <a:gdLst>
                <a:gd name="T0" fmla="*/ 0 w 1252"/>
                <a:gd name="T1" fmla="*/ 0 h 629"/>
                <a:gd name="T2" fmla="*/ 0 w 1252"/>
                <a:gd name="T3" fmla="*/ 0 h 629"/>
                <a:gd name="T4" fmla="*/ 0 w 1252"/>
                <a:gd name="T5" fmla="*/ 0 h 629"/>
                <a:gd name="T6" fmla="*/ 2 w 1252"/>
                <a:gd name="T7" fmla="*/ 0 h 629"/>
                <a:gd name="T8" fmla="*/ 3 w 1252"/>
                <a:gd name="T9" fmla="*/ 0 h 629"/>
                <a:gd name="T10" fmla="*/ 4 w 1252"/>
                <a:gd name="T11" fmla="*/ 0 h 629"/>
                <a:gd name="T12" fmla="*/ 5 w 1252"/>
                <a:gd name="T13" fmla="*/ 1 h 629"/>
                <a:gd name="T14" fmla="*/ 6 w 1252"/>
                <a:gd name="T15" fmla="*/ 1 h 629"/>
                <a:gd name="T16" fmla="*/ 6 w 1252"/>
                <a:gd name="T17" fmla="*/ 1 h 629"/>
                <a:gd name="T18" fmla="*/ 7 w 1252"/>
                <a:gd name="T19" fmla="*/ 2 h 629"/>
                <a:gd name="T20" fmla="*/ 7 w 1252"/>
                <a:gd name="T21" fmla="*/ 2 h 629"/>
                <a:gd name="T22" fmla="*/ 7 w 1252"/>
                <a:gd name="T23" fmla="*/ 2 h 629"/>
                <a:gd name="T24" fmla="*/ 7 w 1252"/>
                <a:gd name="T25" fmla="*/ 2 h 629"/>
                <a:gd name="T26" fmla="*/ 8 w 1252"/>
                <a:gd name="T27" fmla="*/ 3 h 629"/>
                <a:gd name="T28" fmla="*/ 8 w 1252"/>
                <a:gd name="T29" fmla="*/ 3 h 629"/>
                <a:gd name="T30" fmla="*/ 8 w 1252"/>
                <a:gd name="T31" fmla="*/ 4 h 629"/>
                <a:gd name="T32" fmla="*/ 8 w 1252"/>
                <a:gd name="T33" fmla="*/ 4 h 629"/>
                <a:gd name="T34" fmla="*/ 8 w 1252"/>
                <a:gd name="T35" fmla="*/ 4 h 629"/>
                <a:gd name="T36" fmla="*/ 8 w 1252"/>
                <a:gd name="T37" fmla="*/ 4 h 629"/>
                <a:gd name="T38" fmla="*/ 8 w 1252"/>
                <a:gd name="T39" fmla="*/ 4 h 629"/>
                <a:gd name="T40" fmla="*/ 8 w 1252"/>
                <a:gd name="T41" fmla="*/ 4 h 629"/>
                <a:gd name="T42" fmla="*/ 8 w 1252"/>
                <a:gd name="T43" fmla="*/ 4 h 629"/>
                <a:gd name="T44" fmla="*/ 8 w 1252"/>
                <a:gd name="T45" fmla="*/ 4 h 629"/>
                <a:gd name="T46" fmla="*/ 8 w 1252"/>
                <a:gd name="T47" fmla="*/ 4 h 629"/>
                <a:gd name="T48" fmla="*/ 8 w 1252"/>
                <a:gd name="T49" fmla="*/ 4 h 629"/>
                <a:gd name="T50" fmla="*/ 6 w 1252"/>
                <a:gd name="T51" fmla="*/ 4 h 629"/>
                <a:gd name="T52" fmla="*/ 5 w 1252"/>
                <a:gd name="T53" fmla="*/ 3 h 629"/>
                <a:gd name="T54" fmla="*/ 4 w 1252"/>
                <a:gd name="T55" fmla="*/ 2 h 629"/>
                <a:gd name="T56" fmla="*/ 4 w 1252"/>
                <a:gd name="T57" fmla="*/ 2 h 629"/>
                <a:gd name="T58" fmla="*/ 4 w 1252"/>
                <a:gd name="T59" fmla="*/ 2 h 629"/>
                <a:gd name="T60" fmla="*/ 4 w 1252"/>
                <a:gd name="T61" fmla="*/ 2 h 629"/>
                <a:gd name="T62" fmla="*/ 4 w 1252"/>
                <a:gd name="T63" fmla="*/ 2 h 629"/>
                <a:gd name="T64" fmla="*/ 3 w 1252"/>
                <a:gd name="T65" fmla="*/ 2 h 629"/>
                <a:gd name="T66" fmla="*/ 3 w 1252"/>
                <a:gd name="T67" fmla="*/ 2 h 629"/>
                <a:gd name="T68" fmla="*/ 3 w 1252"/>
                <a:gd name="T69" fmla="*/ 2 h 629"/>
                <a:gd name="T70" fmla="*/ 3 w 1252"/>
                <a:gd name="T71" fmla="*/ 2 h 629"/>
                <a:gd name="T72" fmla="*/ 3 w 1252"/>
                <a:gd name="T73" fmla="*/ 2 h 629"/>
                <a:gd name="T74" fmla="*/ 3 w 1252"/>
                <a:gd name="T75" fmla="*/ 1 h 629"/>
                <a:gd name="T76" fmla="*/ 2 w 1252"/>
                <a:gd name="T77" fmla="*/ 1 h 629"/>
                <a:gd name="T78" fmla="*/ 2 w 1252"/>
                <a:gd name="T79" fmla="*/ 1 h 629"/>
                <a:gd name="T80" fmla="*/ 2 w 1252"/>
                <a:gd name="T81" fmla="*/ 1 h 629"/>
                <a:gd name="T82" fmla="*/ 2 w 1252"/>
                <a:gd name="T83" fmla="*/ 1 h 629"/>
                <a:gd name="T84" fmla="*/ 2 w 1252"/>
                <a:gd name="T85" fmla="*/ 1 h 629"/>
                <a:gd name="T86" fmla="*/ 2 w 1252"/>
                <a:gd name="T87" fmla="*/ 1 h 629"/>
                <a:gd name="T88" fmla="*/ 1 w 1252"/>
                <a:gd name="T89" fmla="*/ 1 h 629"/>
                <a:gd name="T90" fmla="*/ 1 w 1252"/>
                <a:gd name="T91" fmla="*/ 1 h 629"/>
                <a:gd name="T92" fmla="*/ 1 w 1252"/>
                <a:gd name="T93" fmla="*/ 0 h 629"/>
                <a:gd name="T94" fmla="*/ 1 w 1252"/>
                <a:gd name="T95" fmla="*/ 0 h 629"/>
                <a:gd name="T96" fmla="*/ 0 w 1252"/>
                <a:gd name="T97" fmla="*/ 0 h 629"/>
                <a:gd name="T98" fmla="*/ 0 w 1252"/>
                <a:gd name="T99" fmla="*/ 0 h 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2"/>
                <a:gd name="T151" fmla="*/ 0 h 629"/>
                <a:gd name="T152" fmla="*/ 1252 w 1252"/>
                <a:gd name="T153" fmla="*/ 629 h 6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2" h="629">
                  <a:moveTo>
                    <a:pt x="0" y="101"/>
                  </a:moveTo>
                  <a:lnTo>
                    <a:pt x="4" y="93"/>
                  </a:lnTo>
                  <a:lnTo>
                    <a:pt x="9" y="85"/>
                  </a:lnTo>
                  <a:lnTo>
                    <a:pt x="15" y="78"/>
                  </a:lnTo>
                  <a:lnTo>
                    <a:pt x="20" y="72"/>
                  </a:lnTo>
                  <a:lnTo>
                    <a:pt x="28" y="66"/>
                  </a:lnTo>
                  <a:lnTo>
                    <a:pt x="35" y="61"/>
                  </a:lnTo>
                  <a:lnTo>
                    <a:pt x="44" y="56"/>
                  </a:lnTo>
                  <a:lnTo>
                    <a:pt x="51" y="53"/>
                  </a:lnTo>
                  <a:lnTo>
                    <a:pt x="61" y="48"/>
                  </a:lnTo>
                  <a:lnTo>
                    <a:pt x="70" y="45"/>
                  </a:lnTo>
                  <a:lnTo>
                    <a:pt x="115" y="32"/>
                  </a:lnTo>
                  <a:lnTo>
                    <a:pt x="161" y="21"/>
                  </a:lnTo>
                  <a:lnTo>
                    <a:pt x="207" y="11"/>
                  </a:lnTo>
                  <a:lnTo>
                    <a:pt x="254" y="6"/>
                  </a:lnTo>
                  <a:lnTo>
                    <a:pt x="302" y="2"/>
                  </a:lnTo>
                  <a:lnTo>
                    <a:pt x="349" y="0"/>
                  </a:lnTo>
                  <a:lnTo>
                    <a:pt x="397" y="2"/>
                  </a:lnTo>
                  <a:lnTo>
                    <a:pt x="444" y="3"/>
                  </a:lnTo>
                  <a:lnTo>
                    <a:pt x="492" y="8"/>
                  </a:lnTo>
                  <a:lnTo>
                    <a:pt x="539" y="13"/>
                  </a:lnTo>
                  <a:lnTo>
                    <a:pt x="585" y="21"/>
                  </a:lnTo>
                  <a:lnTo>
                    <a:pt x="631" y="34"/>
                  </a:lnTo>
                  <a:lnTo>
                    <a:pt x="673" y="50"/>
                  </a:lnTo>
                  <a:lnTo>
                    <a:pt x="713" y="67"/>
                  </a:lnTo>
                  <a:lnTo>
                    <a:pt x="753" y="88"/>
                  </a:lnTo>
                  <a:lnTo>
                    <a:pt x="793" y="110"/>
                  </a:lnTo>
                  <a:lnTo>
                    <a:pt x="832" y="133"/>
                  </a:lnTo>
                  <a:lnTo>
                    <a:pt x="870" y="158"/>
                  </a:lnTo>
                  <a:lnTo>
                    <a:pt x="908" y="184"/>
                  </a:lnTo>
                  <a:lnTo>
                    <a:pt x="949" y="208"/>
                  </a:lnTo>
                  <a:lnTo>
                    <a:pt x="958" y="214"/>
                  </a:lnTo>
                  <a:lnTo>
                    <a:pt x="967" y="219"/>
                  </a:lnTo>
                  <a:lnTo>
                    <a:pt x="976" y="226"/>
                  </a:lnTo>
                  <a:lnTo>
                    <a:pt x="985" y="230"/>
                  </a:lnTo>
                  <a:lnTo>
                    <a:pt x="996" y="237"/>
                  </a:lnTo>
                  <a:lnTo>
                    <a:pt x="1005" y="243"/>
                  </a:lnTo>
                  <a:lnTo>
                    <a:pt x="1014" y="250"/>
                  </a:lnTo>
                  <a:lnTo>
                    <a:pt x="1025" y="258"/>
                  </a:lnTo>
                  <a:lnTo>
                    <a:pt x="1035" y="266"/>
                  </a:lnTo>
                  <a:lnTo>
                    <a:pt x="1044" y="275"/>
                  </a:lnTo>
                  <a:lnTo>
                    <a:pt x="1051" y="282"/>
                  </a:lnTo>
                  <a:lnTo>
                    <a:pt x="1058" y="288"/>
                  </a:lnTo>
                  <a:lnTo>
                    <a:pt x="1066" y="294"/>
                  </a:lnTo>
                  <a:lnTo>
                    <a:pt x="1075" y="299"/>
                  </a:lnTo>
                  <a:lnTo>
                    <a:pt x="1084" y="304"/>
                  </a:lnTo>
                  <a:lnTo>
                    <a:pt x="1093" y="309"/>
                  </a:lnTo>
                  <a:lnTo>
                    <a:pt x="1102" y="315"/>
                  </a:lnTo>
                  <a:lnTo>
                    <a:pt x="1109" y="322"/>
                  </a:lnTo>
                  <a:lnTo>
                    <a:pt x="1119" y="328"/>
                  </a:lnTo>
                  <a:lnTo>
                    <a:pt x="1126" y="336"/>
                  </a:lnTo>
                  <a:lnTo>
                    <a:pt x="1137" y="352"/>
                  </a:lnTo>
                  <a:lnTo>
                    <a:pt x="1148" y="368"/>
                  </a:lnTo>
                  <a:lnTo>
                    <a:pt x="1157" y="386"/>
                  </a:lnTo>
                  <a:lnTo>
                    <a:pt x="1166" y="403"/>
                  </a:lnTo>
                  <a:lnTo>
                    <a:pt x="1173" y="421"/>
                  </a:lnTo>
                  <a:lnTo>
                    <a:pt x="1181" y="438"/>
                  </a:lnTo>
                  <a:lnTo>
                    <a:pt x="1190" y="456"/>
                  </a:lnTo>
                  <a:lnTo>
                    <a:pt x="1199" y="474"/>
                  </a:lnTo>
                  <a:lnTo>
                    <a:pt x="1208" y="490"/>
                  </a:lnTo>
                  <a:lnTo>
                    <a:pt x="1221" y="507"/>
                  </a:lnTo>
                  <a:lnTo>
                    <a:pt x="1226" y="512"/>
                  </a:lnTo>
                  <a:lnTo>
                    <a:pt x="1228" y="518"/>
                  </a:lnTo>
                  <a:lnTo>
                    <a:pt x="1228" y="523"/>
                  </a:lnTo>
                  <a:lnTo>
                    <a:pt x="1228" y="530"/>
                  </a:lnTo>
                  <a:lnTo>
                    <a:pt x="1226" y="534"/>
                  </a:lnTo>
                  <a:lnTo>
                    <a:pt x="1226" y="539"/>
                  </a:lnTo>
                  <a:lnTo>
                    <a:pt x="1225" y="544"/>
                  </a:lnTo>
                  <a:lnTo>
                    <a:pt x="1225" y="550"/>
                  </a:lnTo>
                  <a:lnTo>
                    <a:pt x="1225" y="555"/>
                  </a:lnTo>
                  <a:lnTo>
                    <a:pt x="1226" y="560"/>
                  </a:lnTo>
                  <a:lnTo>
                    <a:pt x="1230" y="563"/>
                  </a:lnTo>
                  <a:lnTo>
                    <a:pt x="1232" y="565"/>
                  </a:lnTo>
                  <a:lnTo>
                    <a:pt x="1234" y="568"/>
                  </a:lnTo>
                  <a:lnTo>
                    <a:pt x="1237" y="571"/>
                  </a:lnTo>
                  <a:lnTo>
                    <a:pt x="1239" y="573"/>
                  </a:lnTo>
                  <a:lnTo>
                    <a:pt x="1241" y="576"/>
                  </a:lnTo>
                  <a:lnTo>
                    <a:pt x="1245" y="579"/>
                  </a:lnTo>
                  <a:lnTo>
                    <a:pt x="1247" y="581"/>
                  </a:lnTo>
                  <a:lnTo>
                    <a:pt x="1248" y="584"/>
                  </a:lnTo>
                  <a:lnTo>
                    <a:pt x="1250" y="587"/>
                  </a:lnTo>
                  <a:lnTo>
                    <a:pt x="1250" y="590"/>
                  </a:lnTo>
                  <a:lnTo>
                    <a:pt x="1252" y="595"/>
                  </a:lnTo>
                  <a:lnTo>
                    <a:pt x="1252" y="598"/>
                  </a:lnTo>
                  <a:lnTo>
                    <a:pt x="1250" y="603"/>
                  </a:lnTo>
                  <a:lnTo>
                    <a:pt x="1248" y="608"/>
                  </a:lnTo>
                  <a:lnTo>
                    <a:pt x="1248" y="611"/>
                  </a:lnTo>
                  <a:lnTo>
                    <a:pt x="1247" y="616"/>
                  </a:lnTo>
                  <a:lnTo>
                    <a:pt x="1247" y="621"/>
                  </a:lnTo>
                  <a:lnTo>
                    <a:pt x="1245" y="624"/>
                  </a:lnTo>
                  <a:lnTo>
                    <a:pt x="1245" y="629"/>
                  </a:lnTo>
                  <a:lnTo>
                    <a:pt x="1236" y="626"/>
                  </a:lnTo>
                  <a:lnTo>
                    <a:pt x="1226" y="622"/>
                  </a:lnTo>
                  <a:lnTo>
                    <a:pt x="1217" y="618"/>
                  </a:lnTo>
                  <a:lnTo>
                    <a:pt x="1210" y="613"/>
                  </a:lnTo>
                  <a:lnTo>
                    <a:pt x="1203" y="608"/>
                  </a:lnTo>
                  <a:lnTo>
                    <a:pt x="1195" y="602"/>
                  </a:lnTo>
                  <a:lnTo>
                    <a:pt x="1188" y="597"/>
                  </a:lnTo>
                  <a:lnTo>
                    <a:pt x="1181" y="590"/>
                  </a:lnTo>
                  <a:lnTo>
                    <a:pt x="1173" y="586"/>
                  </a:lnTo>
                  <a:lnTo>
                    <a:pt x="1164" y="582"/>
                  </a:lnTo>
                  <a:lnTo>
                    <a:pt x="1111" y="560"/>
                  </a:lnTo>
                  <a:lnTo>
                    <a:pt x="1056" y="538"/>
                  </a:lnTo>
                  <a:lnTo>
                    <a:pt x="1003" y="515"/>
                  </a:lnTo>
                  <a:lnTo>
                    <a:pt x="950" y="494"/>
                  </a:lnTo>
                  <a:lnTo>
                    <a:pt x="897" y="472"/>
                  </a:lnTo>
                  <a:lnTo>
                    <a:pt x="844" y="450"/>
                  </a:lnTo>
                  <a:lnTo>
                    <a:pt x="791" y="427"/>
                  </a:lnTo>
                  <a:lnTo>
                    <a:pt x="738" y="403"/>
                  </a:lnTo>
                  <a:lnTo>
                    <a:pt x="684" y="381"/>
                  </a:lnTo>
                  <a:lnTo>
                    <a:pt x="631" y="357"/>
                  </a:lnTo>
                  <a:lnTo>
                    <a:pt x="627" y="355"/>
                  </a:lnTo>
                  <a:lnTo>
                    <a:pt x="622" y="354"/>
                  </a:lnTo>
                  <a:lnTo>
                    <a:pt x="618" y="354"/>
                  </a:lnTo>
                  <a:lnTo>
                    <a:pt x="612" y="354"/>
                  </a:lnTo>
                  <a:lnTo>
                    <a:pt x="609" y="354"/>
                  </a:lnTo>
                  <a:lnTo>
                    <a:pt x="603" y="354"/>
                  </a:lnTo>
                  <a:lnTo>
                    <a:pt x="598" y="355"/>
                  </a:lnTo>
                  <a:lnTo>
                    <a:pt x="592" y="355"/>
                  </a:lnTo>
                  <a:lnTo>
                    <a:pt x="589" y="354"/>
                  </a:lnTo>
                  <a:lnTo>
                    <a:pt x="583" y="354"/>
                  </a:lnTo>
                  <a:lnTo>
                    <a:pt x="581" y="352"/>
                  </a:lnTo>
                  <a:lnTo>
                    <a:pt x="578" y="350"/>
                  </a:lnTo>
                  <a:lnTo>
                    <a:pt x="576" y="349"/>
                  </a:lnTo>
                  <a:lnTo>
                    <a:pt x="574" y="346"/>
                  </a:lnTo>
                  <a:lnTo>
                    <a:pt x="570" y="344"/>
                  </a:lnTo>
                  <a:lnTo>
                    <a:pt x="569" y="342"/>
                  </a:lnTo>
                  <a:lnTo>
                    <a:pt x="567" y="339"/>
                  </a:lnTo>
                  <a:lnTo>
                    <a:pt x="563" y="338"/>
                  </a:lnTo>
                  <a:lnTo>
                    <a:pt x="561" y="336"/>
                  </a:lnTo>
                  <a:lnTo>
                    <a:pt x="558" y="334"/>
                  </a:lnTo>
                  <a:lnTo>
                    <a:pt x="554" y="334"/>
                  </a:lnTo>
                  <a:lnTo>
                    <a:pt x="548" y="333"/>
                  </a:lnTo>
                  <a:lnTo>
                    <a:pt x="545" y="333"/>
                  </a:lnTo>
                  <a:lnTo>
                    <a:pt x="539" y="333"/>
                  </a:lnTo>
                  <a:lnTo>
                    <a:pt x="534" y="333"/>
                  </a:lnTo>
                  <a:lnTo>
                    <a:pt x="530" y="333"/>
                  </a:lnTo>
                  <a:lnTo>
                    <a:pt x="525" y="333"/>
                  </a:lnTo>
                  <a:lnTo>
                    <a:pt x="519" y="333"/>
                  </a:lnTo>
                  <a:lnTo>
                    <a:pt x="514" y="333"/>
                  </a:lnTo>
                  <a:lnTo>
                    <a:pt x="510" y="333"/>
                  </a:lnTo>
                  <a:lnTo>
                    <a:pt x="512" y="325"/>
                  </a:lnTo>
                  <a:lnTo>
                    <a:pt x="512" y="317"/>
                  </a:lnTo>
                  <a:lnTo>
                    <a:pt x="510" y="307"/>
                  </a:lnTo>
                  <a:lnTo>
                    <a:pt x="506" y="301"/>
                  </a:lnTo>
                  <a:lnTo>
                    <a:pt x="503" y="293"/>
                  </a:lnTo>
                  <a:lnTo>
                    <a:pt x="499" y="286"/>
                  </a:lnTo>
                  <a:lnTo>
                    <a:pt x="494" y="278"/>
                  </a:lnTo>
                  <a:lnTo>
                    <a:pt x="486" y="272"/>
                  </a:lnTo>
                  <a:lnTo>
                    <a:pt x="479" y="266"/>
                  </a:lnTo>
                  <a:lnTo>
                    <a:pt x="472" y="261"/>
                  </a:lnTo>
                  <a:lnTo>
                    <a:pt x="463" y="253"/>
                  </a:lnTo>
                  <a:lnTo>
                    <a:pt x="452" y="248"/>
                  </a:lnTo>
                  <a:lnTo>
                    <a:pt x="441" y="243"/>
                  </a:lnTo>
                  <a:lnTo>
                    <a:pt x="430" y="238"/>
                  </a:lnTo>
                  <a:lnTo>
                    <a:pt x="417" y="237"/>
                  </a:lnTo>
                  <a:lnTo>
                    <a:pt x="406" y="234"/>
                  </a:lnTo>
                  <a:lnTo>
                    <a:pt x="393" y="234"/>
                  </a:lnTo>
                  <a:lnTo>
                    <a:pt x="380" y="232"/>
                  </a:lnTo>
                  <a:lnTo>
                    <a:pt x="369" y="232"/>
                  </a:lnTo>
                  <a:lnTo>
                    <a:pt x="357" y="234"/>
                  </a:lnTo>
                  <a:lnTo>
                    <a:pt x="358" y="226"/>
                  </a:lnTo>
                  <a:lnTo>
                    <a:pt x="358" y="218"/>
                  </a:lnTo>
                  <a:lnTo>
                    <a:pt x="357" y="210"/>
                  </a:lnTo>
                  <a:lnTo>
                    <a:pt x="355" y="202"/>
                  </a:lnTo>
                  <a:lnTo>
                    <a:pt x="353" y="194"/>
                  </a:lnTo>
                  <a:lnTo>
                    <a:pt x="349" y="187"/>
                  </a:lnTo>
                  <a:lnTo>
                    <a:pt x="346" y="179"/>
                  </a:lnTo>
                  <a:lnTo>
                    <a:pt x="342" y="173"/>
                  </a:lnTo>
                  <a:lnTo>
                    <a:pt x="336" y="166"/>
                  </a:lnTo>
                  <a:lnTo>
                    <a:pt x="329" y="162"/>
                  </a:lnTo>
                  <a:lnTo>
                    <a:pt x="320" y="154"/>
                  </a:lnTo>
                  <a:lnTo>
                    <a:pt x="311" y="147"/>
                  </a:lnTo>
                  <a:lnTo>
                    <a:pt x="300" y="142"/>
                  </a:lnTo>
                  <a:lnTo>
                    <a:pt x="287" y="141"/>
                  </a:lnTo>
                  <a:lnTo>
                    <a:pt x="276" y="139"/>
                  </a:lnTo>
                  <a:lnTo>
                    <a:pt x="265" y="139"/>
                  </a:lnTo>
                  <a:lnTo>
                    <a:pt x="254" y="142"/>
                  </a:lnTo>
                  <a:lnTo>
                    <a:pt x="241" y="146"/>
                  </a:lnTo>
                  <a:lnTo>
                    <a:pt x="232" y="152"/>
                  </a:lnTo>
                  <a:lnTo>
                    <a:pt x="221" y="160"/>
                  </a:lnTo>
                  <a:lnTo>
                    <a:pt x="218" y="150"/>
                  </a:lnTo>
                  <a:lnTo>
                    <a:pt x="214" y="142"/>
                  </a:lnTo>
                  <a:lnTo>
                    <a:pt x="209" y="134"/>
                  </a:lnTo>
                  <a:lnTo>
                    <a:pt x="203" y="128"/>
                  </a:lnTo>
                  <a:lnTo>
                    <a:pt x="196" y="122"/>
                  </a:lnTo>
                  <a:lnTo>
                    <a:pt x="188" y="117"/>
                  </a:lnTo>
                  <a:lnTo>
                    <a:pt x="179" y="112"/>
                  </a:lnTo>
                  <a:lnTo>
                    <a:pt x="170" y="109"/>
                  </a:lnTo>
                  <a:lnTo>
                    <a:pt x="163" y="107"/>
                  </a:lnTo>
                  <a:lnTo>
                    <a:pt x="154" y="106"/>
                  </a:lnTo>
                  <a:lnTo>
                    <a:pt x="139" y="102"/>
                  </a:lnTo>
                  <a:lnTo>
                    <a:pt x="123" y="101"/>
                  </a:lnTo>
                  <a:lnTo>
                    <a:pt x="108" y="101"/>
                  </a:lnTo>
                  <a:lnTo>
                    <a:pt x="93" y="99"/>
                  </a:lnTo>
                  <a:lnTo>
                    <a:pt x="77" y="99"/>
                  </a:lnTo>
                  <a:lnTo>
                    <a:pt x="62" y="98"/>
                  </a:lnTo>
                  <a:lnTo>
                    <a:pt x="48" y="99"/>
                  </a:lnTo>
                  <a:lnTo>
                    <a:pt x="31" y="99"/>
                  </a:lnTo>
                  <a:lnTo>
                    <a:pt x="17" y="99"/>
                  </a:lnTo>
                  <a:lnTo>
                    <a:pt x="0" y="101"/>
                  </a:lnTo>
                  <a:close/>
                </a:path>
              </a:pathLst>
            </a:custGeom>
            <a:solidFill>
              <a:srgbClr val="10FF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4" name="Freeform 711">
              <a:extLst>
                <a:ext uri="{FF2B5EF4-FFF2-40B4-BE49-F238E27FC236}">
                  <a16:creationId xmlns:a16="http://schemas.microsoft.com/office/drawing/2014/main" id="{788B0628-8790-45CA-B667-15B97BFF4683}"/>
                </a:ext>
              </a:extLst>
            </p:cNvPr>
            <p:cNvSpPr>
              <a:spLocks/>
            </p:cNvSpPr>
            <p:nvPr/>
          </p:nvSpPr>
          <p:spPr bwMode="auto">
            <a:xfrm>
              <a:off x="4316" y="3452"/>
              <a:ext cx="609" cy="314"/>
            </a:xfrm>
            <a:custGeom>
              <a:avLst/>
              <a:gdLst>
                <a:gd name="T0" fmla="*/ 0 w 1252"/>
                <a:gd name="T1" fmla="*/ 0 h 629"/>
                <a:gd name="T2" fmla="*/ 0 w 1252"/>
                <a:gd name="T3" fmla="*/ 0 h 629"/>
                <a:gd name="T4" fmla="*/ 0 w 1252"/>
                <a:gd name="T5" fmla="*/ 0 h 629"/>
                <a:gd name="T6" fmla="*/ 2 w 1252"/>
                <a:gd name="T7" fmla="*/ 0 h 629"/>
                <a:gd name="T8" fmla="*/ 3 w 1252"/>
                <a:gd name="T9" fmla="*/ 0 h 629"/>
                <a:gd name="T10" fmla="*/ 4 w 1252"/>
                <a:gd name="T11" fmla="*/ 0 h 629"/>
                <a:gd name="T12" fmla="*/ 5 w 1252"/>
                <a:gd name="T13" fmla="*/ 1 h 629"/>
                <a:gd name="T14" fmla="*/ 6 w 1252"/>
                <a:gd name="T15" fmla="*/ 1 h 629"/>
                <a:gd name="T16" fmla="*/ 6 w 1252"/>
                <a:gd name="T17" fmla="*/ 1 h 629"/>
                <a:gd name="T18" fmla="*/ 7 w 1252"/>
                <a:gd name="T19" fmla="*/ 2 h 629"/>
                <a:gd name="T20" fmla="*/ 7 w 1252"/>
                <a:gd name="T21" fmla="*/ 2 h 629"/>
                <a:gd name="T22" fmla="*/ 7 w 1252"/>
                <a:gd name="T23" fmla="*/ 2 h 629"/>
                <a:gd name="T24" fmla="*/ 7 w 1252"/>
                <a:gd name="T25" fmla="*/ 2 h 629"/>
                <a:gd name="T26" fmla="*/ 8 w 1252"/>
                <a:gd name="T27" fmla="*/ 3 h 629"/>
                <a:gd name="T28" fmla="*/ 8 w 1252"/>
                <a:gd name="T29" fmla="*/ 3 h 629"/>
                <a:gd name="T30" fmla="*/ 8 w 1252"/>
                <a:gd name="T31" fmla="*/ 4 h 629"/>
                <a:gd name="T32" fmla="*/ 8 w 1252"/>
                <a:gd name="T33" fmla="*/ 4 h 629"/>
                <a:gd name="T34" fmla="*/ 8 w 1252"/>
                <a:gd name="T35" fmla="*/ 4 h 629"/>
                <a:gd name="T36" fmla="*/ 8 w 1252"/>
                <a:gd name="T37" fmla="*/ 4 h 629"/>
                <a:gd name="T38" fmla="*/ 8 w 1252"/>
                <a:gd name="T39" fmla="*/ 4 h 629"/>
                <a:gd name="T40" fmla="*/ 8 w 1252"/>
                <a:gd name="T41" fmla="*/ 4 h 629"/>
                <a:gd name="T42" fmla="*/ 8 w 1252"/>
                <a:gd name="T43" fmla="*/ 4 h 629"/>
                <a:gd name="T44" fmla="*/ 8 w 1252"/>
                <a:gd name="T45" fmla="*/ 4 h 629"/>
                <a:gd name="T46" fmla="*/ 8 w 1252"/>
                <a:gd name="T47" fmla="*/ 4 h 629"/>
                <a:gd name="T48" fmla="*/ 8 w 1252"/>
                <a:gd name="T49" fmla="*/ 4 h 629"/>
                <a:gd name="T50" fmla="*/ 6 w 1252"/>
                <a:gd name="T51" fmla="*/ 4 h 629"/>
                <a:gd name="T52" fmla="*/ 5 w 1252"/>
                <a:gd name="T53" fmla="*/ 3 h 629"/>
                <a:gd name="T54" fmla="*/ 4 w 1252"/>
                <a:gd name="T55" fmla="*/ 2 h 629"/>
                <a:gd name="T56" fmla="*/ 4 w 1252"/>
                <a:gd name="T57" fmla="*/ 2 h 629"/>
                <a:gd name="T58" fmla="*/ 4 w 1252"/>
                <a:gd name="T59" fmla="*/ 2 h 629"/>
                <a:gd name="T60" fmla="*/ 4 w 1252"/>
                <a:gd name="T61" fmla="*/ 2 h 629"/>
                <a:gd name="T62" fmla="*/ 4 w 1252"/>
                <a:gd name="T63" fmla="*/ 2 h 629"/>
                <a:gd name="T64" fmla="*/ 3 w 1252"/>
                <a:gd name="T65" fmla="*/ 2 h 629"/>
                <a:gd name="T66" fmla="*/ 3 w 1252"/>
                <a:gd name="T67" fmla="*/ 2 h 629"/>
                <a:gd name="T68" fmla="*/ 3 w 1252"/>
                <a:gd name="T69" fmla="*/ 2 h 629"/>
                <a:gd name="T70" fmla="*/ 3 w 1252"/>
                <a:gd name="T71" fmla="*/ 2 h 629"/>
                <a:gd name="T72" fmla="*/ 3 w 1252"/>
                <a:gd name="T73" fmla="*/ 2 h 629"/>
                <a:gd name="T74" fmla="*/ 3 w 1252"/>
                <a:gd name="T75" fmla="*/ 1 h 629"/>
                <a:gd name="T76" fmla="*/ 2 w 1252"/>
                <a:gd name="T77" fmla="*/ 1 h 629"/>
                <a:gd name="T78" fmla="*/ 2 w 1252"/>
                <a:gd name="T79" fmla="*/ 1 h 629"/>
                <a:gd name="T80" fmla="*/ 2 w 1252"/>
                <a:gd name="T81" fmla="*/ 1 h 629"/>
                <a:gd name="T82" fmla="*/ 2 w 1252"/>
                <a:gd name="T83" fmla="*/ 1 h 629"/>
                <a:gd name="T84" fmla="*/ 2 w 1252"/>
                <a:gd name="T85" fmla="*/ 1 h 629"/>
                <a:gd name="T86" fmla="*/ 2 w 1252"/>
                <a:gd name="T87" fmla="*/ 1 h 629"/>
                <a:gd name="T88" fmla="*/ 1 w 1252"/>
                <a:gd name="T89" fmla="*/ 1 h 629"/>
                <a:gd name="T90" fmla="*/ 1 w 1252"/>
                <a:gd name="T91" fmla="*/ 1 h 629"/>
                <a:gd name="T92" fmla="*/ 1 w 1252"/>
                <a:gd name="T93" fmla="*/ 0 h 629"/>
                <a:gd name="T94" fmla="*/ 1 w 1252"/>
                <a:gd name="T95" fmla="*/ 0 h 629"/>
                <a:gd name="T96" fmla="*/ 0 w 1252"/>
                <a:gd name="T97" fmla="*/ 0 h 629"/>
                <a:gd name="T98" fmla="*/ 0 w 1252"/>
                <a:gd name="T99" fmla="*/ 0 h 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2"/>
                <a:gd name="T151" fmla="*/ 0 h 629"/>
                <a:gd name="T152" fmla="*/ 1252 w 1252"/>
                <a:gd name="T153" fmla="*/ 629 h 6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2" h="629">
                  <a:moveTo>
                    <a:pt x="0" y="101"/>
                  </a:moveTo>
                  <a:lnTo>
                    <a:pt x="4" y="93"/>
                  </a:lnTo>
                  <a:lnTo>
                    <a:pt x="9" y="85"/>
                  </a:lnTo>
                  <a:lnTo>
                    <a:pt x="15" y="78"/>
                  </a:lnTo>
                  <a:lnTo>
                    <a:pt x="20" y="72"/>
                  </a:lnTo>
                  <a:lnTo>
                    <a:pt x="28" y="66"/>
                  </a:lnTo>
                  <a:lnTo>
                    <a:pt x="35" y="61"/>
                  </a:lnTo>
                  <a:lnTo>
                    <a:pt x="44" y="56"/>
                  </a:lnTo>
                  <a:lnTo>
                    <a:pt x="51" y="53"/>
                  </a:lnTo>
                  <a:lnTo>
                    <a:pt x="61" y="48"/>
                  </a:lnTo>
                  <a:lnTo>
                    <a:pt x="70" y="45"/>
                  </a:lnTo>
                  <a:lnTo>
                    <a:pt x="115" y="32"/>
                  </a:lnTo>
                  <a:lnTo>
                    <a:pt x="161" y="21"/>
                  </a:lnTo>
                  <a:lnTo>
                    <a:pt x="207" y="11"/>
                  </a:lnTo>
                  <a:lnTo>
                    <a:pt x="254" y="6"/>
                  </a:lnTo>
                  <a:lnTo>
                    <a:pt x="302" y="2"/>
                  </a:lnTo>
                  <a:lnTo>
                    <a:pt x="349" y="0"/>
                  </a:lnTo>
                  <a:lnTo>
                    <a:pt x="397" y="2"/>
                  </a:lnTo>
                  <a:lnTo>
                    <a:pt x="444" y="3"/>
                  </a:lnTo>
                  <a:lnTo>
                    <a:pt x="492" y="8"/>
                  </a:lnTo>
                  <a:lnTo>
                    <a:pt x="539" y="13"/>
                  </a:lnTo>
                  <a:lnTo>
                    <a:pt x="585" y="21"/>
                  </a:lnTo>
                  <a:lnTo>
                    <a:pt x="631" y="34"/>
                  </a:lnTo>
                  <a:lnTo>
                    <a:pt x="673" y="50"/>
                  </a:lnTo>
                  <a:lnTo>
                    <a:pt x="713" y="67"/>
                  </a:lnTo>
                  <a:lnTo>
                    <a:pt x="753" y="88"/>
                  </a:lnTo>
                  <a:lnTo>
                    <a:pt x="793" y="110"/>
                  </a:lnTo>
                  <a:lnTo>
                    <a:pt x="832" y="133"/>
                  </a:lnTo>
                  <a:lnTo>
                    <a:pt x="870" y="158"/>
                  </a:lnTo>
                  <a:lnTo>
                    <a:pt x="908" y="184"/>
                  </a:lnTo>
                  <a:lnTo>
                    <a:pt x="949" y="208"/>
                  </a:lnTo>
                  <a:lnTo>
                    <a:pt x="958" y="214"/>
                  </a:lnTo>
                  <a:lnTo>
                    <a:pt x="967" y="219"/>
                  </a:lnTo>
                  <a:lnTo>
                    <a:pt x="976" y="226"/>
                  </a:lnTo>
                  <a:lnTo>
                    <a:pt x="985" y="230"/>
                  </a:lnTo>
                  <a:lnTo>
                    <a:pt x="996" y="237"/>
                  </a:lnTo>
                  <a:lnTo>
                    <a:pt x="1005" y="243"/>
                  </a:lnTo>
                  <a:lnTo>
                    <a:pt x="1014" y="250"/>
                  </a:lnTo>
                  <a:lnTo>
                    <a:pt x="1025" y="258"/>
                  </a:lnTo>
                  <a:lnTo>
                    <a:pt x="1035" y="266"/>
                  </a:lnTo>
                  <a:lnTo>
                    <a:pt x="1044" y="275"/>
                  </a:lnTo>
                  <a:lnTo>
                    <a:pt x="1051" y="282"/>
                  </a:lnTo>
                  <a:lnTo>
                    <a:pt x="1058" y="288"/>
                  </a:lnTo>
                  <a:lnTo>
                    <a:pt x="1066" y="294"/>
                  </a:lnTo>
                  <a:lnTo>
                    <a:pt x="1075" y="299"/>
                  </a:lnTo>
                  <a:lnTo>
                    <a:pt x="1084" y="304"/>
                  </a:lnTo>
                  <a:lnTo>
                    <a:pt x="1093" y="309"/>
                  </a:lnTo>
                  <a:lnTo>
                    <a:pt x="1102" y="315"/>
                  </a:lnTo>
                  <a:lnTo>
                    <a:pt x="1109" y="322"/>
                  </a:lnTo>
                  <a:lnTo>
                    <a:pt x="1119" y="328"/>
                  </a:lnTo>
                  <a:lnTo>
                    <a:pt x="1126" y="336"/>
                  </a:lnTo>
                  <a:lnTo>
                    <a:pt x="1137" y="352"/>
                  </a:lnTo>
                  <a:lnTo>
                    <a:pt x="1148" y="368"/>
                  </a:lnTo>
                  <a:lnTo>
                    <a:pt x="1157" y="386"/>
                  </a:lnTo>
                  <a:lnTo>
                    <a:pt x="1166" y="403"/>
                  </a:lnTo>
                  <a:lnTo>
                    <a:pt x="1173" y="421"/>
                  </a:lnTo>
                  <a:lnTo>
                    <a:pt x="1181" y="438"/>
                  </a:lnTo>
                  <a:lnTo>
                    <a:pt x="1190" y="456"/>
                  </a:lnTo>
                  <a:lnTo>
                    <a:pt x="1199" y="474"/>
                  </a:lnTo>
                  <a:lnTo>
                    <a:pt x="1208" y="490"/>
                  </a:lnTo>
                  <a:lnTo>
                    <a:pt x="1221" y="507"/>
                  </a:lnTo>
                  <a:lnTo>
                    <a:pt x="1226" y="512"/>
                  </a:lnTo>
                  <a:lnTo>
                    <a:pt x="1228" y="518"/>
                  </a:lnTo>
                  <a:lnTo>
                    <a:pt x="1228" y="523"/>
                  </a:lnTo>
                  <a:lnTo>
                    <a:pt x="1228" y="530"/>
                  </a:lnTo>
                  <a:lnTo>
                    <a:pt x="1226" y="534"/>
                  </a:lnTo>
                  <a:lnTo>
                    <a:pt x="1226" y="539"/>
                  </a:lnTo>
                  <a:lnTo>
                    <a:pt x="1225" y="544"/>
                  </a:lnTo>
                  <a:lnTo>
                    <a:pt x="1225" y="550"/>
                  </a:lnTo>
                  <a:lnTo>
                    <a:pt x="1225" y="555"/>
                  </a:lnTo>
                  <a:lnTo>
                    <a:pt x="1226" y="560"/>
                  </a:lnTo>
                  <a:lnTo>
                    <a:pt x="1230" y="563"/>
                  </a:lnTo>
                  <a:lnTo>
                    <a:pt x="1232" y="565"/>
                  </a:lnTo>
                  <a:lnTo>
                    <a:pt x="1234" y="568"/>
                  </a:lnTo>
                  <a:lnTo>
                    <a:pt x="1237" y="571"/>
                  </a:lnTo>
                  <a:lnTo>
                    <a:pt x="1239" y="573"/>
                  </a:lnTo>
                  <a:lnTo>
                    <a:pt x="1241" y="576"/>
                  </a:lnTo>
                  <a:lnTo>
                    <a:pt x="1245" y="579"/>
                  </a:lnTo>
                  <a:lnTo>
                    <a:pt x="1247" y="581"/>
                  </a:lnTo>
                  <a:lnTo>
                    <a:pt x="1248" y="584"/>
                  </a:lnTo>
                  <a:lnTo>
                    <a:pt x="1250" y="587"/>
                  </a:lnTo>
                  <a:lnTo>
                    <a:pt x="1250" y="590"/>
                  </a:lnTo>
                  <a:lnTo>
                    <a:pt x="1252" y="595"/>
                  </a:lnTo>
                  <a:lnTo>
                    <a:pt x="1252" y="598"/>
                  </a:lnTo>
                  <a:lnTo>
                    <a:pt x="1250" y="603"/>
                  </a:lnTo>
                  <a:lnTo>
                    <a:pt x="1248" y="608"/>
                  </a:lnTo>
                  <a:lnTo>
                    <a:pt x="1248" y="611"/>
                  </a:lnTo>
                  <a:lnTo>
                    <a:pt x="1247" y="616"/>
                  </a:lnTo>
                  <a:lnTo>
                    <a:pt x="1247" y="621"/>
                  </a:lnTo>
                  <a:lnTo>
                    <a:pt x="1245" y="624"/>
                  </a:lnTo>
                  <a:lnTo>
                    <a:pt x="1245" y="629"/>
                  </a:lnTo>
                  <a:lnTo>
                    <a:pt x="1236" y="626"/>
                  </a:lnTo>
                  <a:lnTo>
                    <a:pt x="1226" y="622"/>
                  </a:lnTo>
                  <a:lnTo>
                    <a:pt x="1217" y="618"/>
                  </a:lnTo>
                  <a:lnTo>
                    <a:pt x="1210" y="613"/>
                  </a:lnTo>
                  <a:lnTo>
                    <a:pt x="1203" y="608"/>
                  </a:lnTo>
                  <a:lnTo>
                    <a:pt x="1195" y="602"/>
                  </a:lnTo>
                  <a:lnTo>
                    <a:pt x="1188" y="597"/>
                  </a:lnTo>
                  <a:lnTo>
                    <a:pt x="1181" y="590"/>
                  </a:lnTo>
                  <a:lnTo>
                    <a:pt x="1173" y="586"/>
                  </a:lnTo>
                  <a:lnTo>
                    <a:pt x="1164" y="582"/>
                  </a:lnTo>
                  <a:lnTo>
                    <a:pt x="1111" y="560"/>
                  </a:lnTo>
                  <a:lnTo>
                    <a:pt x="1056" y="538"/>
                  </a:lnTo>
                  <a:lnTo>
                    <a:pt x="1003" y="515"/>
                  </a:lnTo>
                  <a:lnTo>
                    <a:pt x="950" y="494"/>
                  </a:lnTo>
                  <a:lnTo>
                    <a:pt x="897" y="472"/>
                  </a:lnTo>
                  <a:lnTo>
                    <a:pt x="844" y="450"/>
                  </a:lnTo>
                  <a:lnTo>
                    <a:pt x="791" y="427"/>
                  </a:lnTo>
                  <a:lnTo>
                    <a:pt x="738" y="403"/>
                  </a:lnTo>
                  <a:lnTo>
                    <a:pt x="684" y="381"/>
                  </a:lnTo>
                  <a:lnTo>
                    <a:pt x="631" y="357"/>
                  </a:lnTo>
                  <a:lnTo>
                    <a:pt x="627" y="355"/>
                  </a:lnTo>
                  <a:lnTo>
                    <a:pt x="622" y="354"/>
                  </a:lnTo>
                  <a:lnTo>
                    <a:pt x="618" y="354"/>
                  </a:lnTo>
                  <a:lnTo>
                    <a:pt x="612" y="354"/>
                  </a:lnTo>
                  <a:lnTo>
                    <a:pt x="609" y="354"/>
                  </a:lnTo>
                  <a:lnTo>
                    <a:pt x="603" y="354"/>
                  </a:lnTo>
                  <a:lnTo>
                    <a:pt x="598" y="355"/>
                  </a:lnTo>
                  <a:lnTo>
                    <a:pt x="592" y="355"/>
                  </a:lnTo>
                  <a:lnTo>
                    <a:pt x="589" y="354"/>
                  </a:lnTo>
                  <a:lnTo>
                    <a:pt x="583" y="354"/>
                  </a:lnTo>
                  <a:lnTo>
                    <a:pt x="581" y="352"/>
                  </a:lnTo>
                  <a:lnTo>
                    <a:pt x="578" y="350"/>
                  </a:lnTo>
                  <a:lnTo>
                    <a:pt x="576" y="349"/>
                  </a:lnTo>
                  <a:lnTo>
                    <a:pt x="574" y="346"/>
                  </a:lnTo>
                  <a:lnTo>
                    <a:pt x="570" y="344"/>
                  </a:lnTo>
                  <a:lnTo>
                    <a:pt x="569" y="342"/>
                  </a:lnTo>
                  <a:lnTo>
                    <a:pt x="567" y="339"/>
                  </a:lnTo>
                  <a:lnTo>
                    <a:pt x="563" y="338"/>
                  </a:lnTo>
                  <a:lnTo>
                    <a:pt x="561" y="336"/>
                  </a:lnTo>
                  <a:lnTo>
                    <a:pt x="558" y="334"/>
                  </a:lnTo>
                  <a:lnTo>
                    <a:pt x="554" y="334"/>
                  </a:lnTo>
                  <a:lnTo>
                    <a:pt x="548" y="333"/>
                  </a:lnTo>
                  <a:lnTo>
                    <a:pt x="545" y="333"/>
                  </a:lnTo>
                  <a:lnTo>
                    <a:pt x="539" y="333"/>
                  </a:lnTo>
                  <a:lnTo>
                    <a:pt x="534" y="333"/>
                  </a:lnTo>
                  <a:lnTo>
                    <a:pt x="530" y="333"/>
                  </a:lnTo>
                  <a:lnTo>
                    <a:pt x="525" y="333"/>
                  </a:lnTo>
                  <a:lnTo>
                    <a:pt x="519" y="333"/>
                  </a:lnTo>
                  <a:lnTo>
                    <a:pt x="514" y="333"/>
                  </a:lnTo>
                  <a:lnTo>
                    <a:pt x="510" y="333"/>
                  </a:lnTo>
                  <a:lnTo>
                    <a:pt x="512" y="325"/>
                  </a:lnTo>
                  <a:lnTo>
                    <a:pt x="512" y="317"/>
                  </a:lnTo>
                  <a:lnTo>
                    <a:pt x="510" y="307"/>
                  </a:lnTo>
                  <a:lnTo>
                    <a:pt x="506" y="301"/>
                  </a:lnTo>
                  <a:lnTo>
                    <a:pt x="503" y="293"/>
                  </a:lnTo>
                  <a:lnTo>
                    <a:pt x="499" y="286"/>
                  </a:lnTo>
                  <a:lnTo>
                    <a:pt x="494" y="278"/>
                  </a:lnTo>
                  <a:lnTo>
                    <a:pt x="486" y="272"/>
                  </a:lnTo>
                  <a:lnTo>
                    <a:pt x="479" y="266"/>
                  </a:lnTo>
                  <a:lnTo>
                    <a:pt x="472" y="261"/>
                  </a:lnTo>
                  <a:lnTo>
                    <a:pt x="463" y="253"/>
                  </a:lnTo>
                  <a:lnTo>
                    <a:pt x="452" y="248"/>
                  </a:lnTo>
                  <a:lnTo>
                    <a:pt x="441" y="243"/>
                  </a:lnTo>
                  <a:lnTo>
                    <a:pt x="430" y="238"/>
                  </a:lnTo>
                  <a:lnTo>
                    <a:pt x="417" y="237"/>
                  </a:lnTo>
                  <a:lnTo>
                    <a:pt x="406" y="234"/>
                  </a:lnTo>
                  <a:lnTo>
                    <a:pt x="393" y="234"/>
                  </a:lnTo>
                  <a:lnTo>
                    <a:pt x="380" y="232"/>
                  </a:lnTo>
                  <a:lnTo>
                    <a:pt x="369" y="232"/>
                  </a:lnTo>
                  <a:lnTo>
                    <a:pt x="357" y="234"/>
                  </a:lnTo>
                  <a:lnTo>
                    <a:pt x="358" y="226"/>
                  </a:lnTo>
                  <a:lnTo>
                    <a:pt x="358" y="218"/>
                  </a:lnTo>
                  <a:lnTo>
                    <a:pt x="357" y="210"/>
                  </a:lnTo>
                  <a:lnTo>
                    <a:pt x="355" y="202"/>
                  </a:lnTo>
                  <a:lnTo>
                    <a:pt x="353" y="194"/>
                  </a:lnTo>
                  <a:lnTo>
                    <a:pt x="349" y="187"/>
                  </a:lnTo>
                  <a:lnTo>
                    <a:pt x="346" y="179"/>
                  </a:lnTo>
                  <a:lnTo>
                    <a:pt x="342" y="173"/>
                  </a:lnTo>
                  <a:lnTo>
                    <a:pt x="336" y="166"/>
                  </a:lnTo>
                  <a:lnTo>
                    <a:pt x="329" y="162"/>
                  </a:lnTo>
                  <a:lnTo>
                    <a:pt x="320" y="154"/>
                  </a:lnTo>
                  <a:lnTo>
                    <a:pt x="311" y="147"/>
                  </a:lnTo>
                  <a:lnTo>
                    <a:pt x="300" y="142"/>
                  </a:lnTo>
                  <a:lnTo>
                    <a:pt x="287" y="141"/>
                  </a:lnTo>
                  <a:lnTo>
                    <a:pt x="276" y="139"/>
                  </a:lnTo>
                  <a:lnTo>
                    <a:pt x="265" y="139"/>
                  </a:lnTo>
                  <a:lnTo>
                    <a:pt x="254" y="142"/>
                  </a:lnTo>
                  <a:lnTo>
                    <a:pt x="241" y="146"/>
                  </a:lnTo>
                  <a:lnTo>
                    <a:pt x="232" y="152"/>
                  </a:lnTo>
                  <a:lnTo>
                    <a:pt x="221" y="160"/>
                  </a:lnTo>
                  <a:lnTo>
                    <a:pt x="218" y="150"/>
                  </a:lnTo>
                  <a:lnTo>
                    <a:pt x="214" y="142"/>
                  </a:lnTo>
                  <a:lnTo>
                    <a:pt x="209" y="134"/>
                  </a:lnTo>
                  <a:lnTo>
                    <a:pt x="203" y="128"/>
                  </a:lnTo>
                  <a:lnTo>
                    <a:pt x="196" y="122"/>
                  </a:lnTo>
                  <a:lnTo>
                    <a:pt x="188" y="117"/>
                  </a:lnTo>
                  <a:lnTo>
                    <a:pt x="179" y="112"/>
                  </a:lnTo>
                  <a:lnTo>
                    <a:pt x="170" y="109"/>
                  </a:lnTo>
                  <a:lnTo>
                    <a:pt x="163" y="107"/>
                  </a:lnTo>
                  <a:lnTo>
                    <a:pt x="154" y="106"/>
                  </a:lnTo>
                  <a:lnTo>
                    <a:pt x="139" y="102"/>
                  </a:lnTo>
                  <a:lnTo>
                    <a:pt x="123" y="101"/>
                  </a:lnTo>
                  <a:lnTo>
                    <a:pt x="108" y="101"/>
                  </a:lnTo>
                  <a:lnTo>
                    <a:pt x="93" y="99"/>
                  </a:lnTo>
                  <a:lnTo>
                    <a:pt x="77" y="99"/>
                  </a:lnTo>
                  <a:lnTo>
                    <a:pt x="62" y="98"/>
                  </a:lnTo>
                  <a:lnTo>
                    <a:pt x="48" y="99"/>
                  </a:lnTo>
                  <a:lnTo>
                    <a:pt x="31" y="99"/>
                  </a:lnTo>
                  <a:lnTo>
                    <a:pt x="17" y="99"/>
                  </a:lnTo>
                  <a:lnTo>
                    <a:pt x="0" y="10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5" name="Freeform 712">
              <a:extLst>
                <a:ext uri="{FF2B5EF4-FFF2-40B4-BE49-F238E27FC236}">
                  <a16:creationId xmlns:a16="http://schemas.microsoft.com/office/drawing/2014/main" id="{D233EC94-DE89-483C-ADCA-ACD65758472E}"/>
                </a:ext>
              </a:extLst>
            </p:cNvPr>
            <p:cNvSpPr>
              <a:spLocks/>
            </p:cNvSpPr>
            <p:nvPr/>
          </p:nvSpPr>
          <p:spPr bwMode="auto">
            <a:xfrm>
              <a:off x="4374" y="3644"/>
              <a:ext cx="538" cy="286"/>
            </a:xfrm>
            <a:custGeom>
              <a:avLst/>
              <a:gdLst>
                <a:gd name="T0" fmla="*/ 7 w 1107"/>
                <a:gd name="T1" fmla="*/ 2 h 571"/>
                <a:gd name="T2" fmla="*/ 7 w 1107"/>
                <a:gd name="T3" fmla="*/ 2 h 571"/>
                <a:gd name="T4" fmla="*/ 7 w 1107"/>
                <a:gd name="T5" fmla="*/ 2 h 571"/>
                <a:gd name="T6" fmla="*/ 6 w 1107"/>
                <a:gd name="T7" fmla="*/ 1 h 571"/>
                <a:gd name="T8" fmla="*/ 6 w 1107"/>
                <a:gd name="T9" fmla="*/ 1 h 571"/>
                <a:gd name="T10" fmla="*/ 6 w 1107"/>
                <a:gd name="T11" fmla="*/ 1 h 571"/>
                <a:gd name="T12" fmla="*/ 5 w 1107"/>
                <a:gd name="T13" fmla="*/ 1 h 571"/>
                <a:gd name="T14" fmla="*/ 5 w 1107"/>
                <a:gd name="T15" fmla="*/ 1 h 571"/>
                <a:gd name="T16" fmla="*/ 4 w 1107"/>
                <a:gd name="T17" fmla="*/ 1 h 571"/>
                <a:gd name="T18" fmla="*/ 4 w 1107"/>
                <a:gd name="T19" fmla="*/ 1 h 571"/>
                <a:gd name="T20" fmla="*/ 3 w 1107"/>
                <a:gd name="T21" fmla="*/ 0 h 571"/>
                <a:gd name="T22" fmla="*/ 3 w 1107"/>
                <a:gd name="T23" fmla="*/ 1 h 571"/>
                <a:gd name="T24" fmla="*/ 2 w 1107"/>
                <a:gd name="T25" fmla="*/ 1 h 571"/>
                <a:gd name="T26" fmla="*/ 2 w 1107"/>
                <a:gd name="T27" fmla="*/ 1 h 571"/>
                <a:gd name="T28" fmla="*/ 1 w 1107"/>
                <a:gd name="T29" fmla="*/ 1 h 571"/>
                <a:gd name="T30" fmla="*/ 1 w 1107"/>
                <a:gd name="T31" fmla="*/ 1 h 571"/>
                <a:gd name="T32" fmla="*/ 1 w 1107"/>
                <a:gd name="T33" fmla="*/ 1 h 571"/>
                <a:gd name="T34" fmla="*/ 0 w 1107"/>
                <a:gd name="T35" fmla="*/ 2 h 571"/>
                <a:gd name="T36" fmla="*/ 0 w 1107"/>
                <a:gd name="T37" fmla="*/ 2 h 571"/>
                <a:gd name="T38" fmla="*/ 0 w 1107"/>
                <a:gd name="T39" fmla="*/ 2 h 571"/>
                <a:gd name="T40" fmla="*/ 0 w 1107"/>
                <a:gd name="T41" fmla="*/ 2 h 571"/>
                <a:gd name="T42" fmla="*/ 0 w 1107"/>
                <a:gd name="T43" fmla="*/ 2 h 571"/>
                <a:gd name="T44" fmla="*/ 0 w 1107"/>
                <a:gd name="T45" fmla="*/ 2 h 571"/>
                <a:gd name="T46" fmla="*/ 0 w 1107"/>
                <a:gd name="T47" fmla="*/ 2 h 571"/>
                <a:gd name="T48" fmla="*/ 0 w 1107"/>
                <a:gd name="T49" fmla="*/ 3 h 571"/>
                <a:gd name="T50" fmla="*/ 0 w 1107"/>
                <a:gd name="T51" fmla="*/ 3 h 571"/>
                <a:gd name="T52" fmla="*/ 0 w 1107"/>
                <a:gd name="T53" fmla="*/ 4 h 571"/>
                <a:gd name="T54" fmla="*/ 0 w 1107"/>
                <a:gd name="T55" fmla="*/ 5 h 571"/>
                <a:gd name="T56" fmla="*/ 0 w 1107"/>
                <a:gd name="T57" fmla="*/ 5 h 571"/>
                <a:gd name="T58" fmla="*/ 0 w 1107"/>
                <a:gd name="T59" fmla="*/ 5 h 571"/>
                <a:gd name="T60" fmla="*/ 0 w 1107"/>
                <a:gd name="T61" fmla="*/ 4 h 571"/>
                <a:gd name="T62" fmla="*/ 1 w 1107"/>
                <a:gd name="T63" fmla="*/ 4 h 571"/>
                <a:gd name="T64" fmla="*/ 1 w 1107"/>
                <a:gd name="T65" fmla="*/ 4 h 571"/>
                <a:gd name="T66" fmla="*/ 2 w 1107"/>
                <a:gd name="T67" fmla="*/ 4 h 571"/>
                <a:gd name="T68" fmla="*/ 2 w 1107"/>
                <a:gd name="T69" fmla="*/ 3 h 571"/>
                <a:gd name="T70" fmla="*/ 2 w 1107"/>
                <a:gd name="T71" fmla="*/ 3 h 571"/>
                <a:gd name="T72" fmla="*/ 2 w 1107"/>
                <a:gd name="T73" fmla="*/ 3 h 571"/>
                <a:gd name="T74" fmla="*/ 3 w 1107"/>
                <a:gd name="T75" fmla="*/ 3 h 571"/>
                <a:gd name="T76" fmla="*/ 3 w 1107"/>
                <a:gd name="T77" fmla="*/ 3 h 571"/>
                <a:gd name="T78" fmla="*/ 4 w 1107"/>
                <a:gd name="T79" fmla="*/ 3 h 571"/>
                <a:gd name="T80" fmla="*/ 4 w 1107"/>
                <a:gd name="T81" fmla="*/ 3 h 571"/>
                <a:gd name="T82" fmla="*/ 4 w 1107"/>
                <a:gd name="T83" fmla="*/ 3 h 571"/>
                <a:gd name="T84" fmla="*/ 4 w 1107"/>
                <a:gd name="T85" fmla="*/ 3 h 571"/>
                <a:gd name="T86" fmla="*/ 4 w 1107"/>
                <a:gd name="T87" fmla="*/ 3 h 571"/>
                <a:gd name="T88" fmla="*/ 4 w 1107"/>
                <a:gd name="T89" fmla="*/ 3 h 571"/>
                <a:gd name="T90" fmla="*/ 5 w 1107"/>
                <a:gd name="T91" fmla="*/ 3 h 571"/>
                <a:gd name="T92" fmla="*/ 5 w 1107"/>
                <a:gd name="T93" fmla="*/ 3 h 571"/>
                <a:gd name="T94" fmla="*/ 5 w 1107"/>
                <a:gd name="T95" fmla="*/ 3 h 571"/>
                <a:gd name="T96" fmla="*/ 5 w 1107"/>
                <a:gd name="T97" fmla="*/ 3 h 571"/>
                <a:gd name="T98" fmla="*/ 5 w 1107"/>
                <a:gd name="T99" fmla="*/ 2 h 571"/>
                <a:gd name="T100" fmla="*/ 6 w 1107"/>
                <a:gd name="T101" fmla="*/ 2 h 571"/>
                <a:gd name="T102" fmla="*/ 7 w 1107"/>
                <a:gd name="T103" fmla="*/ 2 h 571"/>
                <a:gd name="T104" fmla="*/ 7 w 1107"/>
                <a:gd name="T105" fmla="*/ 2 h 571"/>
                <a:gd name="T106" fmla="*/ 7 w 1107"/>
                <a:gd name="T107" fmla="*/ 2 h 571"/>
                <a:gd name="T108" fmla="*/ 7 w 1107"/>
                <a:gd name="T109" fmla="*/ 2 h 5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7"/>
                <a:gd name="T166" fmla="*/ 0 h 571"/>
                <a:gd name="T167" fmla="*/ 1107 w 1107"/>
                <a:gd name="T168" fmla="*/ 571 h 5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7" h="571">
                  <a:moveTo>
                    <a:pt x="1107" y="206"/>
                  </a:moveTo>
                  <a:lnTo>
                    <a:pt x="1104" y="200"/>
                  </a:lnTo>
                  <a:lnTo>
                    <a:pt x="1100" y="192"/>
                  </a:lnTo>
                  <a:lnTo>
                    <a:pt x="1096" y="186"/>
                  </a:lnTo>
                  <a:lnTo>
                    <a:pt x="1093" y="179"/>
                  </a:lnTo>
                  <a:lnTo>
                    <a:pt x="1087" y="173"/>
                  </a:lnTo>
                  <a:lnTo>
                    <a:pt x="1084" y="166"/>
                  </a:lnTo>
                  <a:lnTo>
                    <a:pt x="1078" y="162"/>
                  </a:lnTo>
                  <a:lnTo>
                    <a:pt x="1071" y="155"/>
                  </a:lnTo>
                  <a:lnTo>
                    <a:pt x="1065" y="150"/>
                  </a:lnTo>
                  <a:lnTo>
                    <a:pt x="1058" y="146"/>
                  </a:lnTo>
                  <a:lnTo>
                    <a:pt x="1042" y="136"/>
                  </a:lnTo>
                  <a:lnTo>
                    <a:pt x="1027" y="130"/>
                  </a:lnTo>
                  <a:lnTo>
                    <a:pt x="1012" y="123"/>
                  </a:lnTo>
                  <a:lnTo>
                    <a:pt x="1000" y="118"/>
                  </a:lnTo>
                  <a:lnTo>
                    <a:pt x="987" y="115"/>
                  </a:lnTo>
                  <a:lnTo>
                    <a:pt x="974" y="110"/>
                  </a:lnTo>
                  <a:lnTo>
                    <a:pt x="961" y="107"/>
                  </a:lnTo>
                  <a:lnTo>
                    <a:pt x="947" y="102"/>
                  </a:lnTo>
                  <a:lnTo>
                    <a:pt x="932" y="96"/>
                  </a:lnTo>
                  <a:lnTo>
                    <a:pt x="916" y="88"/>
                  </a:lnTo>
                  <a:lnTo>
                    <a:pt x="901" y="82"/>
                  </a:lnTo>
                  <a:lnTo>
                    <a:pt x="886" y="75"/>
                  </a:lnTo>
                  <a:lnTo>
                    <a:pt x="872" y="70"/>
                  </a:lnTo>
                  <a:lnTo>
                    <a:pt x="859" y="67"/>
                  </a:lnTo>
                  <a:lnTo>
                    <a:pt x="844" y="64"/>
                  </a:lnTo>
                  <a:lnTo>
                    <a:pt x="831" y="61"/>
                  </a:lnTo>
                  <a:lnTo>
                    <a:pt x="817" y="58"/>
                  </a:lnTo>
                  <a:lnTo>
                    <a:pt x="802" y="53"/>
                  </a:lnTo>
                  <a:lnTo>
                    <a:pt x="786" y="50"/>
                  </a:lnTo>
                  <a:lnTo>
                    <a:pt x="771" y="45"/>
                  </a:lnTo>
                  <a:lnTo>
                    <a:pt x="751" y="38"/>
                  </a:lnTo>
                  <a:lnTo>
                    <a:pt x="729" y="34"/>
                  </a:lnTo>
                  <a:lnTo>
                    <a:pt x="709" y="30"/>
                  </a:lnTo>
                  <a:lnTo>
                    <a:pt x="687" y="27"/>
                  </a:lnTo>
                  <a:lnTo>
                    <a:pt x="665" y="24"/>
                  </a:lnTo>
                  <a:lnTo>
                    <a:pt x="643" y="21"/>
                  </a:lnTo>
                  <a:lnTo>
                    <a:pt x="619" y="19"/>
                  </a:lnTo>
                  <a:lnTo>
                    <a:pt x="598" y="16"/>
                  </a:lnTo>
                  <a:lnTo>
                    <a:pt x="577" y="13"/>
                  </a:lnTo>
                  <a:lnTo>
                    <a:pt x="556" y="10"/>
                  </a:lnTo>
                  <a:lnTo>
                    <a:pt x="526" y="5"/>
                  </a:lnTo>
                  <a:lnTo>
                    <a:pt x="508" y="2"/>
                  </a:lnTo>
                  <a:lnTo>
                    <a:pt x="499" y="0"/>
                  </a:lnTo>
                  <a:lnTo>
                    <a:pt x="495" y="0"/>
                  </a:lnTo>
                  <a:lnTo>
                    <a:pt x="493" y="0"/>
                  </a:lnTo>
                  <a:lnTo>
                    <a:pt x="492" y="2"/>
                  </a:lnTo>
                  <a:lnTo>
                    <a:pt x="488" y="5"/>
                  </a:lnTo>
                  <a:lnTo>
                    <a:pt x="479" y="8"/>
                  </a:lnTo>
                  <a:lnTo>
                    <a:pt x="462" y="10"/>
                  </a:lnTo>
                  <a:lnTo>
                    <a:pt x="433" y="13"/>
                  </a:lnTo>
                  <a:lnTo>
                    <a:pt x="408" y="14"/>
                  </a:lnTo>
                  <a:lnTo>
                    <a:pt x="386" y="14"/>
                  </a:lnTo>
                  <a:lnTo>
                    <a:pt x="365" y="14"/>
                  </a:lnTo>
                  <a:lnTo>
                    <a:pt x="349" y="16"/>
                  </a:lnTo>
                  <a:lnTo>
                    <a:pt x="334" y="18"/>
                  </a:lnTo>
                  <a:lnTo>
                    <a:pt x="318" y="19"/>
                  </a:lnTo>
                  <a:lnTo>
                    <a:pt x="303" y="26"/>
                  </a:lnTo>
                  <a:lnTo>
                    <a:pt x="287" y="32"/>
                  </a:lnTo>
                  <a:lnTo>
                    <a:pt x="269" y="43"/>
                  </a:lnTo>
                  <a:lnTo>
                    <a:pt x="247" y="58"/>
                  </a:lnTo>
                  <a:lnTo>
                    <a:pt x="221" y="74"/>
                  </a:lnTo>
                  <a:lnTo>
                    <a:pt x="203" y="82"/>
                  </a:lnTo>
                  <a:lnTo>
                    <a:pt x="190" y="86"/>
                  </a:lnTo>
                  <a:lnTo>
                    <a:pt x="179" y="88"/>
                  </a:lnTo>
                  <a:lnTo>
                    <a:pt x="170" y="88"/>
                  </a:lnTo>
                  <a:lnTo>
                    <a:pt x="163" y="88"/>
                  </a:lnTo>
                  <a:lnTo>
                    <a:pt x="155" y="93"/>
                  </a:lnTo>
                  <a:lnTo>
                    <a:pt x="148" y="101"/>
                  </a:lnTo>
                  <a:lnTo>
                    <a:pt x="137" y="115"/>
                  </a:lnTo>
                  <a:lnTo>
                    <a:pt x="124" y="138"/>
                  </a:lnTo>
                  <a:lnTo>
                    <a:pt x="121" y="141"/>
                  </a:lnTo>
                  <a:lnTo>
                    <a:pt x="119" y="144"/>
                  </a:lnTo>
                  <a:lnTo>
                    <a:pt x="115" y="146"/>
                  </a:lnTo>
                  <a:lnTo>
                    <a:pt x="111" y="147"/>
                  </a:lnTo>
                  <a:lnTo>
                    <a:pt x="108" y="150"/>
                  </a:lnTo>
                  <a:lnTo>
                    <a:pt x="104" y="152"/>
                  </a:lnTo>
                  <a:lnTo>
                    <a:pt x="101" y="154"/>
                  </a:lnTo>
                  <a:lnTo>
                    <a:pt x="97" y="157"/>
                  </a:lnTo>
                  <a:lnTo>
                    <a:pt x="93" y="158"/>
                  </a:lnTo>
                  <a:lnTo>
                    <a:pt x="90" y="162"/>
                  </a:lnTo>
                  <a:lnTo>
                    <a:pt x="90" y="163"/>
                  </a:lnTo>
                  <a:lnTo>
                    <a:pt x="88" y="166"/>
                  </a:lnTo>
                  <a:lnTo>
                    <a:pt x="88" y="168"/>
                  </a:lnTo>
                  <a:lnTo>
                    <a:pt x="86" y="171"/>
                  </a:lnTo>
                  <a:lnTo>
                    <a:pt x="86" y="174"/>
                  </a:lnTo>
                  <a:lnTo>
                    <a:pt x="86" y="176"/>
                  </a:lnTo>
                  <a:lnTo>
                    <a:pt x="84" y="179"/>
                  </a:lnTo>
                  <a:lnTo>
                    <a:pt x="84" y="181"/>
                  </a:lnTo>
                  <a:lnTo>
                    <a:pt x="82" y="184"/>
                  </a:lnTo>
                  <a:lnTo>
                    <a:pt x="82" y="186"/>
                  </a:lnTo>
                  <a:lnTo>
                    <a:pt x="69" y="197"/>
                  </a:lnTo>
                  <a:lnTo>
                    <a:pt x="58" y="206"/>
                  </a:lnTo>
                  <a:lnTo>
                    <a:pt x="49" y="218"/>
                  </a:lnTo>
                  <a:lnTo>
                    <a:pt x="42" y="227"/>
                  </a:lnTo>
                  <a:lnTo>
                    <a:pt x="35" y="238"/>
                  </a:lnTo>
                  <a:lnTo>
                    <a:pt x="31" y="248"/>
                  </a:lnTo>
                  <a:lnTo>
                    <a:pt x="26" y="259"/>
                  </a:lnTo>
                  <a:lnTo>
                    <a:pt x="22" y="272"/>
                  </a:lnTo>
                  <a:lnTo>
                    <a:pt x="18" y="285"/>
                  </a:lnTo>
                  <a:lnTo>
                    <a:pt x="15" y="299"/>
                  </a:lnTo>
                  <a:lnTo>
                    <a:pt x="9" y="322"/>
                  </a:lnTo>
                  <a:lnTo>
                    <a:pt x="4" y="344"/>
                  </a:lnTo>
                  <a:lnTo>
                    <a:pt x="2" y="368"/>
                  </a:lnTo>
                  <a:lnTo>
                    <a:pt x="0" y="390"/>
                  </a:lnTo>
                  <a:lnTo>
                    <a:pt x="0" y="414"/>
                  </a:lnTo>
                  <a:lnTo>
                    <a:pt x="0" y="437"/>
                  </a:lnTo>
                  <a:lnTo>
                    <a:pt x="0" y="459"/>
                  </a:lnTo>
                  <a:lnTo>
                    <a:pt x="2" y="483"/>
                  </a:lnTo>
                  <a:lnTo>
                    <a:pt x="4" y="506"/>
                  </a:lnTo>
                  <a:lnTo>
                    <a:pt x="4" y="530"/>
                  </a:lnTo>
                  <a:lnTo>
                    <a:pt x="5" y="536"/>
                  </a:lnTo>
                  <a:lnTo>
                    <a:pt x="7" y="542"/>
                  </a:lnTo>
                  <a:lnTo>
                    <a:pt x="11" y="547"/>
                  </a:lnTo>
                  <a:lnTo>
                    <a:pt x="16" y="552"/>
                  </a:lnTo>
                  <a:lnTo>
                    <a:pt x="22" y="555"/>
                  </a:lnTo>
                  <a:lnTo>
                    <a:pt x="27" y="558"/>
                  </a:lnTo>
                  <a:lnTo>
                    <a:pt x="33" y="562"/>
                  </a:lnTo>
                  <a:lnTo>
                    <a:pt x="40" y="565"/>
                  </a:lnTo>
                  <a:lnTo>
                    <a:pt x="46" y="568"/>
                  </a:lnTo>
                  <a:lnTo>
                    <a:pt x="53" y="571"/>
                  </a:lnTo>
                  <a:lnTo>
                    <a:pt x="60" y="550"/>
                  </a:lnTo>
                  <a:lnTo>
                    <a:pt x="71" y="531"/>
                  </a:lnTo>
                  <a:lnTo>
                    <a:pt x="86" y="512"/>
                  </a:lnTo>
                  <a:lnTo>
                    <a:pt x="102" y="494"/>
                  </a:lnTo>
                  <a:lnTo>
                    <a:pt x="121" y="478"/>
                  </a:lnTo>
                  <a:lnTo>
                    <a:pt x="143" y="466"/>
                  </a:lnTo>
                  <a:lnTo>
                    <a:pt x="164" y="456"/>
                  </a:lnTo>
                  <a:lnTo>
                    <a:pt x="190" y="451"/>
                  </a:lnTo>
                  <a:lnTo>
                    <a:pt x="216" y="448"/>
                  </a:lnTo>
                  <a:lnTo>
                    <a:pt x="243" y="450"/>
                  </a:lnTo>
                  <a:lnTo>
                    <a:pt x="249" y="438"/>
                  </a:lnTo>
                  <a:lnTo>
                    <a:pt x="254" y="427"/>
                  </a:lnTo>
                  <a:lnTo>
                    <a:pt x="261" y="418"/>
                  </a:lnTo>
                  <a:lnTo>
                    <a:pt x="269" y="406"/>
                  </a:lnTo>
                  <a:lnTo>
                    <a:pt x="276" y="397"/>
                  </a:lnTo>
                  <a:lnTo>
                    <a:pt x="283" y="387"/>
                  </a:lnTo>
                  <a:lnTo>
                    <a:pt x="292" y="378"/>
                  </a:lnTo>
                  <a:lnTo>
                    <a:pt x="303" y="370"/>
                  </a:lnTo>
                  <a:lnTo>
                    <a:pt x="312" y="362"/>
                  </a:lnTo>
                  <a:lnTo>
                    <a:pt x="325" y="354"/>
                  </a:lnTo>
                  <a:lnTo>
                    <a:pt x="334" y="349"/>
                  </a:lnTo>
                  <a:lnTo>
                    <a:pt x="344" y="347"/>
                  </a:lnTo>
                  <a:lnTo>
                    <a:pt x="356" y="346"/>
                  </a:lnTo>
                  <a:lnTo>
                    <a:pt x="367" y="346"/>
                  </a:lnTo>
                  <a:lnTo>
                    <a:pt x="380" y="347"/>
                  </a:lnTo>
                  <a:lnTo>
                    <a:pt x="393" y="349"/>
                  </a:lnTo>
                  <a:lnTo>
                    <a:pt x="406" y="350"/>
                  </a:lnTo>
                  <a:lnTo>
                    <a:pt x="417" y="354"/>
                  </a:lnTo>
                  <a:lnTo>
                    <a:pt x="429" y="357"/>
                  </a:lnTo>
                  <a:lnTo>
                    <a:pt x="440" y="360"/>
                  </a:lnTo>
                  <a:lnTo>
                    <a:pt x="451" y="344"/>
                  </a:lnTo>
                  <a:lnTo>
                    <a:pt x="466" y="331"/>
                  </a:lnTo>
                  <a:lnTo>
                    <a:pt x="481" y="323"/>
                  </a:lnTo>
                  <a:lnTo>
                    <a:pt x="499" y="315"/>
                  </a:lnTo>
                  <a:lnTo>
                    <a:pt x="519" y="310"/>
                  </a:lnTo>
                  <a:lnTo>
                    <a:pt x="537" y="309"/>
                  </a:lnTo>
                  <a:lnTo>
                    <a:pt x="559" y="309"/>
                  </a:lnTo>
                  <a:lnTo>
                    <a:pt x="579" y="310"/>
                  </a:lnTo>
                  <a:lnTo>
                    <a:pt x="598" y="314"/>
                  </a:lnTo>
                  <a:lnTo>
                    <a:pt x="616" y="320"/>
                  </a:lnTo>
                  <a:lnTo>
                    <a:pt x="618" y="315"/>
                  </a:lnTo>
                  <a:lnTo>
                    <a:pt x="621" y="310"/>
                  </a:lnTo>
                  <a:lnTo>
                    <a:pt x="625" y="306"/>
                  </a:lnTo>
                  <a:lnTo>
                    <a:pt x="630" y="302"/>
                  </a:lnTo>
                  <a:lnTo>
                    <a:pt x="634" y="299"/>
                  </a:lnTo>
                  <a:lnTo>
                    <a:pt x="640" y="296"/>
                  </a:lnTo>
                  <a:lnTo>
                    <a:pt x="645" y="294"/>
                  </a:lnTo>
                  <a:lnTo>
                    <a:pt x="651" y="291"/>
                  </a:lnTo>
                  <a:lnTo>
                    <a:pt x="656" y="288"/>
                  </a:lnTo>
                  <a:lnTo>
                    <a:pt x="662" y="285"/>
                  </a:lnTo>
                  <a:lnTo>
                    <a:pt x="663" y="283"/>
                  </a:lnTo>
                  <a:lnTo>
                    <a:pt x="667" y="280"/>
                  </a:lnTo>
                  <a:lnTo>
                    <a:pt x="671" y="278"/>
                  </a:lnTo>
                  <a:lnTo>
                    <a:pt x="674" y="275"/>
                  </a:lnTo>
                  <a:lnTo>
                    <a:pt x="678" y="274"/>
                  </a:lnTo>
                  <a:lnTo>
                    <a:pt x="682" y="270"/>
                  </a:lnTo>
                  <a:lnTo>
                    <a:pt x="685" y="269"/>
                  </a:lnTo>
                  <a:lnTo>
                    <a:pt x="689" y="267"/>
                  </a:lnTo>
                  <a:lnTo>
                    <a:pt x="694" y="264"/>
                  </a:lnTo>
                  <a:lnTo>
                    <a:pt x="698" y="264"/>
                  </a:lnTo>
                  <a:lnTo>
                    <a:pt x="707" y="261"/>
                  </a:lnTo>
                  <a:lnTo>
                    <a:pt x="716" y="261"/>
                  </a:lnTo>
                  <a:lnTo>
                    <a:pt x="727" y="261"/>
                  </a:lnTo>
                  <a:lnTo>
                    <a:pt x="736" y="262"/>
                  </a:lnTo>
                  <a:lnTo>
                    <a:pt x="746" y="264"/>
                  </a:lnTo>
                  <a:lnTo>
                    <a:pt x="755" y="266"/>
                  </a:lnTo>
                  <a:lnTo>
                    <a:pt x="764" y="267"/>
                  </a:lnTo>
                  <a:lnTo>
                    <a:pt x="773" y="269"/>
                  </a:lnTo>
                  <a:lnTo>
                    <a:pt x="782" y="270"/>
                  </a:lnTo>
                  <a:lnTo>
                    <a:pt x="791" y="272"/>
                  </a:lnTo>
                  <a:lnTo>
                    <a:pt x="797" y="272"/>
                  </a:lnTo>
                  <a:lnTo>
                    <a:pt x="802" y="272"/>
                  </a:lnTo>
                  <a:lnTo>
                    <a:pt x="810" y="270"/>
                  </a:lnTo>
                  <a:lnTo>
                    <a:pt x="815" y="267"/>
                  </a:lnTo>
                  <a:lnTo>
                    <a:pt x="821" y="266"/>
                  </a:lnTo>
                  <a:lnTo>
                    <a:pt x="828" y="262"/>
                  </a:lnTo>
                  <a:lnTo>
                    <a:pt x="833" y="259"/>
                  </a:lnTo>
                  <a:lnTo>
                    <a:pt x="839" y="258"/>
                  </a:lnTo>
                  <a:lnTo>
                    <a:pt x="846" y="254"/>
                  </a:lnTo>
                  <a:lnTo>
                    <a:pt x="852" y="253"/>
                  </a:lnTo>
                  <a:lnTo>
                    <a:pt x="877" y="250"/>
                  </a:lnTo>
                  <a:lnTo>
                    <a:pt x="903" y="245"/>
                  </a:lnTo>
                  <a:lnTo>
                    <a:pt x="928" y="243"/>
                  </a:lnTo>
                  <a:lnTo>
                    <a:pt x="954" y="240"/>
                  </a:lnTo>
                  <a:lnTo>
                    <a:pt x="979" y="238"/>
                  </a:lnTo>
                  <a:lnTo>
                    <a:pt x="1003" y="235"/>
                  </a:lnTo>
                  <a:lnTo>
                    <a:pt x="1029" y="232"/>
                  </a:lnTo>
                  <a:lnTo>
                    <a:pt x="1053" y="227"/>
                  </a:lnTo>
                  <a:lnTo>
                    <a:pt x="1078" y="222"/>
                  </a:lnTo>
                  <a:lnTo>
                    <a:pt x="1102" y="216"/>
                  </a:lnTo>
                  <a:lnTo>
                    <a:pt x="1104" y="216"/>
                  </a:lnTo>
                  <a:lnTo>
                    <a:pt x="1104" y="214"/>
                  </a:lnTo>
                  <a:lnTo>
                    <a:pt x="1106" y="214"/>
                  </a:lnTo>
                  <a:lnTo>
                    <a:pt x="1107" y="213"/>
                  </a:lnTo>
                  <a:lnTo>
                    <a:pt x="1107" y="211"/>
                  </a:lnTo>
                  <a:lnTo>
                    <a:pt x="1107" y="210"/>
                  </a:lnTo>
                  <a:lnTo>
                    <a:pt x="1107" y="208"/>
                  </a:lnTo>
                  <a:lnTo>
                    <a:pt x="1107" y="20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6" name="Freeform 713">
              <a:extLst>
                <a:ext uri="{FF2B5EF4-FFF2-40B4-BE49-F238E27FC236}">
                  <a16:creationId xmlns:a16="http://schemas.microsoft.com/office/drawing/2014/main" id="{0FBCFA8A-A892-46C8-B5A5-1D538E7E6574}"/>
                </a:ext>
              </a:extLst>
            </p:cNvPr>
            <p:cNvSpPr>
              <a:spLocks/>
            </p:cNvSpPr>
            <p:nvPr/>
          </p:nvSpPr>
          <p:spPr bwMode="auto">
            <a:xfrm>
              <a:off x="4374" y="3644"/>
              <a:ext cx="538" cy="286"/>
            </a:xfrm>
            <a:custGeom>
              <a:avLst/>
              <a:gdLst>
                <a:gd name="T0" fmla="*/ 7 w 1107"/>
                <a:gd name="T1" fmla="*/ 2 h 571"/>
                <a:gd name="T2" fmla="*/ 7 w 1107"/>
                <a:gd name="T3" fmla="*/ 2 h 571"/>
                <a:gd name="T4" fmla="*/ 7 w 1107"/>
                <a:gd name="T5" fmla="*/ 2 h 571"/>
                <a:gd name="T6" fmla="*/ 6 w 1107"/>
                <a:gd name="T7" fmla="*/ 1 h 571"/>
                <a:gd name="T8" fmla="*/ 6 w 1107"/>
                <a:gd name="T9" fmla="*/ 1 h 571"/>
                <a:gd name="T10" fmla="*/ 6 w 1107"/>
                <a:gd name="T11" fmla="*/ 1 h 571"/>
                <a:gd name="T12" fmla="*/ 5 w 1107"/>
                <a:gd name="T13" fmla="*/ 1 h 571"/>
                <a:gd name="T14" fmla="*/ 5 w 1107"/>
                <a:gd name="T15" fmla="*/ 1 h 571"/>
                <a:gd name="T16" fmla="*/ 4 w 1107"/>
                <a:gd name="T17" fmla="*/ 1 h 571"/>
                <a:gd name="T18" fmla="*/ 4 w 1107"/>
                <a:gd name="T19" fmla="*/ 1 h 571"/>
                <a:gd name="T20" fmla="*/ 3 w 1107"/>
                <a:gd name="T21" fmla="*/ 0 h 571"/>
                <a:gd name="T22" fmla="*/ 3 w 1107"/>
                <a:gd name="T23" fmla="*/ 1 h 571"/>
                <a:gd name="T24" fmla="*/ 2 w 1107"/>
                <a:gd name="T25" fmla="*/ 1 h 571"/>
                <a:gd name="T26" fmla="*/ 2 w 1107"/>
                <a:gd name="T27" fmla="*/ 1 h 571"/>
                <a:gd name="T28" fmla="*/ 1 w 1107"/>
                <a:gd name="T29" fmla="*/ 1 h 571"/>
                <a:gd name="T30" fmla="*/ 1 w 1107"/>
                <a:gd name="T31" fmla="*/ 1 h 571"/>
                <a:gd name="T32" fmla="*/ 1 w 1107"/>
                <a:gd name="T33" fmla="*/ 1 h 571"/>
                <a:gd name="T34" fmla="*/ 0 w 1107"/>
                <a:gd name="T35" fmla="*/ 2 h 571"/>
                <a:gd name="T36" fmla="*/ 0 w 1107"/>
                <a:gd name="T37" fmla="*/ 2 h 571"/>
                <a:gd name="T38" fmla="*/ 0 w 1107"/>
                <a:gd name="T39" fmla="*/ 2 h 571"/>
                <a:gd name="T40" fmla="*/ 0 w 1107"/>
                <a:gd name="T41" fmla="*/ 2 h 571"/>
                <a:gd name="T42" fmla="*/ 0 w 1107"/>
                <a:gd name="T43" fmla="*/ 2 h 571"/>
                <a:gd name="T44" fmla="*/ 0 w 1107"/>
                <a:gd name="T45" fmla="*/ 2 h 571"/>
                <a:gd name="T46" fmla="*/ 0 w 1107"/>
                <a:gd name="T47" fmla="*/ 2 h 571"/>
                <a:gd name="T48" fmla="*/ 0 w 1107"/>
                <a:gd name="T49" fmla="*/ 3 h 571"/>
                <a:gd name="T50" fmla="*/ 0 w 1107"/>
                <a:gd name="T51" fmla="*/ 3 h 571"/>
                <a:gd name="T52" fmla="*/ 0 w 1107"/>
                <a:gd name="T53" fmla="*/ 4 h 571"/>
                <a:gd name="T54" fmla="*/ 0 w 1107"/>
                <a:gd name="T55" fmla="*/ 5 h 571"/>
                <a:gd name="T56" fmla="*/ 0 w 1107"/>
                <a:gd name="T57" fmla="*/ 5 h 571"/>
                <a:gd name="T58" fmla="*/ 0 w 1107"/>
                <a:gd name="T59" fmla="*/ 5 h 571"/>
                <a:gd name="T60" fmla="*/ 0 w 1107"/>
                <a:gd name="T61" fmla="*/ 4 h 571"/>
                <a:gd name="T62" fmla="*/ 1 w 1107"/>
                <a:gd name="T63" fmla="*/ 4 h 571"/>
                <a:gd name="T64" fmla="*/ 1 w 1107"/>
                <a:gd name="T65" fmla="*/ 4 h 571"/>
                <a:gd name="T66" fmla="*/ 2 w 1107"/>
                <a:gd name="T67" fmla="*/ 4 h 571"/>
                <a:gd name="T68" fmla="*/ 2 w 1107"/>
                <a:gd name="T69" fmla="*/ 3 h 571"/>
                <a:gd name="T70" fmla="*/ 2 w 1107"/>
                <a:gd name="T71" fmla="*/ 3 h 571"/>
                <a:gd name="T72" fmla="*/ 2 w 1107"/>
                <a:gd name="T73" fmla="*/ 3 h 571"/>
                <a:gd name="T74" fmla="*/ 3 w 1107"/>
                <a:gd name="T75" fmla="*/ 3 h 571"/>
                <a:gd name="T76" fmla="*/ 3 w 1107"/>
                <a:gd name="T77" fmla="*/ 3 h 571"/>
                <a:gd name="T78" fmla="*/ 4 w 1107"/>
                <a:gd name="T79" fmla="*/ 3 h 571"/>
                <a:gd name="T80" fmla="*/ 4 w 1107"/>
                <a:gd name="T81" fmla="*/ 3 h 571"/>
                <a:gd name="T82" fmla="*/ 4 w 1107"/>
                <a:gd name="T83" fmla="*/ 3 h 571"/>
                <a:gd name="T84" fmla="*/ 4 w 1107"/>
                <a:gd name="T85" fmla="*/ 3 h 571"/>
                <a:gd name="T86" fmla="*/ 4 w 1107"/>
                <a:gd name="T87" fmla="*/ 3 h 571"/>
                <a:gd name="T88" fmla="*/ 4 w 1107"/>
                <a:gd name="T89" fmla="*/ 3 h 571"/>
                <a:gd name="T90" fmla="*/ 5 w 1107"/>
                <a:gd name="T91" fmla="*/ 3 h 571"/>
                <a:gd name="T92" fmla="*/ 5 w 1107"/>
                <a:gd name="T93" fmla="*/ 3 h 571"/>
                <a:gd name="T94" fmla="*/ 5 w 1107"/>
                <a:gd name="T95" fmla="*/ 3 h 571"/>
                <a:gd name="T96" fmla="*/ 5 w 1107"/>
                <a:gd name="T97" fmla="*/ 3 h 571"/>
                <a:gd name="T98" fmla="*/ 5 w 1107"/>
                <a:gd name="T99" fmla="*/ 2 h 571"/>
                <a:gd name="T100" fmla="*/ 6 w 1107"/>
                <a:gd name="T101" fmla="*/ 2 h 571"/>
                <a:gd name="T102" fmla="*/ 7 w 1107"/>
                <a:gd name="T103" fmla="*/ 2 h 571"/>
                <a:gd name="T104" fmla="*/ 7 w 1107"/>
                <a:gd name="T105" fmla="*/ 2 h 571"/>
                <a:gd name="T106" fmla="*/ 7 w 1107"/>
                <a:gd name="T107" fmla="*/ 2 h 571"/>
                <a:gd name="T108" fmla="*/ 7 w 1107"/>
                <a:gd name="T109" fmla="*/ 2 h 5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7"/>
                <a:gd name="T166" fmla="*/ 0 h 571"/>
                <a:gd name="T167" fmla="*/ 1107 w 1107"/>
                <a:gd name="T168" fmla="*/ 571 h 5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7" h="571">
                  <a:moveTo>
                    <a:pt x="1107" y="206"/>
                  </a:moveTo>
                  <a:lnTo>
                    <a:pt x="1104" y="200"/>
                  </a:lnTo>
                  <a:lnTo>
                    <a:pt x="1100" y="192"/>
                  </a:lnTo>
                  <a:lnTo>
                    <a:pt x="1096" y="186"/>
                  </a:lnTo>
                  <a:lnTo>
                    <a:pt x="1093" y="179"/>
                  </a:lnTo>
                  <a:lnTo>
                    <a:pt x="1087" y="173"/>
                  </a:lnTo>
                  <a:lnTo>
                    <a:pt x="1084" y="166"/>
                  </a:lnTo>
                  <a:lnTo>
                    <a:pt x="1078" y="162"/>
                  </a:lnTo>
                  <a:lnTo>
                    <a:pt x="1071" y="155"/>
                  </a:lnTo>
                  <a:lnTo>
                    <a:pt x="1065" y="150"/>
                  </a:lnTo>
                  <a:lnTo>
                    <a:pt x="1058" y="146"/>
                  </a:lnTo>
                  <a:lnTo>
                    <a:pt x="1042" y="136"/>
                  </a:lnTo>
                  <a:lnTo>
                    <a:pt x="1027" y="130"/>
                  </a:lnTo>
                  <a:lnTo>
                    <a:pt x="1012" y="123"/>
                  </a:lnTo>
                  <a:lnTo>
                    <a:pt x="1000" y="118"/>
                  </a:lnTo>
                  <a:lnTo>
                    <a:pt x="987" y="115"/>
                  </a:lnTo>
                  <a:lnTo>
                    <a:pt x="974" y="110"/>
                  </a:lnTo>
                  <a:lnTo>
                    <a:pt x="961" y="107"/>
                  </a:lnTo>
                  <a:lnTo>
                    <a:pt x="947" y="102"/>
                  </a:lnTo>
                  <a:lnTo>
                    <a:pt x="932" y="96"/>
                  </a:lnTo>
                  <a:lnTo>
                    <a:pt x="916" y="88"/>
                  </a:lnTo>
                  <a:lnTo>
                    <a:pt x="901" y="82"/>
                  </a:lnTo>
                  <a:lnTo>
                    <a:pt x="886" y="75"/>
                  </a:lnTo>
                  <a:lnTo>
                    <a:pt x="872" y="70"/>
                  </a:lnTo>
                  <a:lnTo>
                    <a:pt x="859" y="67"/>
                  </a:lnTo>
                  <a:lnTo>
                    <a:pt x="844" y="64"/>
                  </a:lnTo>
                  <a:lnTo>
                    <a:pt x="831" y="61"/>
                  </a:lnTo>
                  <a:lnTo>
                    <a:pt x="817" y="58"/>
                  </a:lnTo>
                  <a:lnTo>
                    <a:pt x="802" y="53"/>
                  </a:lnTo>
                  <a:lnTo>
                    <a:pt x="786" y="50"/>
                  </a:lnTo>
                  <a:lnTo>
                    <a:pt x="771" y="45"/>
                  </a:lnTo>
                  <a:lnTo>
                    <a:pt x="751" y="38"/>
                  </a:lnTo>
                  <a:lnTo>
                    <a:pt x="729" y="34"/>
                  </a:lnTo>
                  <a:lnTo>
                    <a:pt x="709" y="30"/>
                  </a:lnTo>
                  <a:lnTo>
                    <a:pt x="687" y="27"/>
                  </a:lnTo>
                  <a:lnTo>
                    <a:pt x="665" y="24"/>
                  </a:lnTo>
                  <a:lnTo>
                    <a:pt x="643" y="21"/>
                  </a:lnTo>
                  <a:lnTo>
                    <a:pt x="619" y="19"/>
                  </a:lnTo>
                  <a:lnTo>
                    <a:pt x="598" y="16"/>
                  </a:lnTo>
                  <a:lnTo>
                    <a:pt x="577" y="13"/>
                  </a:lnTo>
                  <a:lnTo>
                    <a:pt x="556" y="10"/>
                  </a:lnTo>
                  <a:lnTo>
                    <a:pt x="526" y="5"/>
                  </a:lnTo>
                  <a:lnTo>
                    <a:pt x="508" y="2"/>
                  </a:lnTo>
                  <a:lnTo>
                    <a:pt x="499" y="0"/>
                  </a:lnTo>
                  <a:lnTo>
                    <a:pt x="495" y="0"/>
                  </a:lnTo>
                  <a:lnTo>
                    <a:pt x="493" y="0"/>
                  </a:lnTo>
                  <a:lnTo>
                    <a:pt x="492" y="2"/>
                  </a:lnTo>
                  <a:lnTo>
                    <a:pt x="488" y="5"/>
                  </a:lnTo>
                  <a:lnTo>
                    <a:pt x="479" y="8"/>
                  </a:lnTo>
                  <a:lnTo>
                    <a:pt x="462" y="10"/>
                  </a:lnTo>
                  <a:lnTo>
                    <a:pt x="433" y="13"/>
                  </a:lnTo>
                  <a:lnTo>
                    <a:pt x="408" y="14"/>
                  </a:lnTo>
                  <a:lnTo>
                    <a:pt x="386" y="14"/>
                  </a:lnTo>
                  <a:lnTo>
                    <a:pt x="365" y="14"/>
                  </a:lnTo>
                  <a:lnTo>
                    <a:pt x="349" y="16"/>
                  </a:lnTo>
                  <a:lnTo>
                    <a:pt x="334" y="18"/>
                  </a:lnTo>
                  <a:lnTo>
                    <a:pt x="318" y="19"/>
                  </a:lnTo>
                  <a:lnTo>
                    <a:pt x="303" y="26"/>
                  </a:lnTo>
                  <a:lnTo>
                    <a:pt x="287" y="32"/>
                  </a:lnTo>
                  <a:lnTo>
                    <a:pt x="269" y="43"/>
                  </a:lnTo>
                  <a:lnTo>
                    <a:pt x="247" y="58"/>
                  </a:lnTo>
                  <a:lnTo>
                    <a:pt x="221" y="74"/>
                  </a:lnTo>
                  <a:lnTo>
                    <a:pt x="203" y="82"/>
                  </a:lnTo>
                  <a:lnTo>
                    <a:pt x="190" y="86"/>
                  </a:lnTo>
                  <a:lnTo>
                    <a:pt x="179" y="88"/>
                  </a:lnTo>
                  <a:lnTo>
                    <a:pt x="170" y="88"/>
                  </a:lnTo>
                  <a:lnTo>
                    <a:pt x="163" y="88"/>
                  </a:lnTo>
                  <a:lnTo>
                    <a:pt x="155" y="93"/>
                  </a:lnTo>
                  <a:lnTo>
                    <a:pt x="148" y="101"/>
                  </a:lnTo>
                  <a:lnTo>
                    <a:pt x="137" y="115"/>
                  </a:lnTo>
                  <a:lnTo>
                    <a:pt x="124" y="138"/>
                  </a:lnTo>
                  <a:lnTo>
                    <a:pt x="121" y="141"/>
                  </a:lnTo>
                  <a:lnTo>
                    <a:pt x="119" y="144"/>
                  </a:lnTo>
                  <a:lnTo>
                    <a:pt x="115" y="146"/>
                  </a:lnTo>
                  <a:lnTo>
                    <a:pt x="111" y="147"/>
                  </a:lnTo>
                  <a:lnTo>
                    <a:pt x="108" y="150"/>
                  </a:lnTo>
                  <a:lnTo>
                    <a:pt x="104" y="152"/>
                  </a:lnTo>
                  <a:lnTo>
                    <a:pt x="101" y="154"/>
                  </a:lnTo>
                  <a:lnTo>
                    <a:pt x="97" y="157"/>
                  </a:lnTo>
                  <a:lnTo>
                    <a:pt x="93" y="158"/>
                  </a:lnTo>
                  <a:lnTo>
                    <a:pt x="90" y="162"/>
                  </a:lnTo>
                  <a:lnTo>
                    <a:pt x="90" y="163"/>
                  </a:lnTo>
                  <a:lnTo>
                    <a:pt x="88" y="166"/>
                  </a:lnTo>
                  <a:lnTo>
                    <a:pt x="88" y="168"/>
                  </a:lnTo>
                  <a:lnTo>
                    <a:pt x="86" y="171"/>
                  </a:lnTo>
                  <a:lnTo>
                    <a:pt x="86" y="174"/>
                  </a:lnTo>
                  <a:lnTo>
                    <a:pt x="86" y="176"/>
                  </a:lnTo>
                  <a:lnTo>
                    <a:pt x="84" y="179"/>
                  </a:lnTo>
                  <a:lnTo>
                    <a:pt x="84" y="181"/>
                  </a:lnTo>
                  <a:lnTo>
                    <a:pt x="82" y="184"/>
                  </a:lnTo>
                  <a:lnTo>
                    <a:pt x="82" y="186"/>
                  </a:lnTo>
                  <a:lnTo>
                    <a:pt x="69" y="197"/>
                  </a:lnTo>
                  <a:lnTo>
                    <a:pt x="58" y="206"/>
                  </a:lnTo>
                  <a:lnTo>
                    <a:pt x="49" y="218"/>
                  </a:lnTo>
                  <a:lnTo>
                    <a:pt x="42" y="227"/>
                  </a:lnTo>
                  <a:lnTo>
                    <a:pt x="35" y="238"/>
                  </a:lnTo>
                  <a:lnTo>
                    <a:pt x="31" y="248"/>
                  </a:lnTo>
                  <a:lnTo>
                    <a:pt x="26" y="259"/>
                  </a:lnTo>
                  <a:lnTo>
                    <a:pt x="22" y="272"/>
                  </a:lnTo>
                  <a:lnTo>
                    <a:pt x="18" y="285"/>
                  </a:lnTo>
                  <a:lnTo>
                    <a:pt x="15" y="299"/>
                  </a:lnTo>
                  <a:lnTo>
                    <a:pt x="9" y="322"/>
                  </a:lnTo>
                  <a:lnTo>
                    <a:pt x="4" y="344"/>
                  </a:lnTo>
                  <a:lnTo>
                    <a:pt x="2" y="368"/>
                  </a:lnTo>
                  <a:lnTo>
                    <a:pt x="0" y="390"/>
                  </a:lnTo>
                  <a:lnTo>
                    <a:pt x="0" y="414"/>
                  </a:lnTo>
                  <a:lnTo>
                    <a:pt x="0" y="437"/>
                  </a:lnTo>
                  <a:lnTo>
                    <a:pt x="0" y="459"/>
                  </a:lnTo>
                  <a:lnTo>
                    <a:pt x="2" y="483"/>
                  </a:lnTo>
                  <a:lnTo>
                    <a:pt x="4" y="506"/>
                  </a:lnTo>
                  <a:lnTo>
                    <a:pt x="4" y="530"/>
                  </a:lnTo>
                  <a:lnTo>
                    <a:pt x="5" y="536"/>
                  </a:lnTo>
                  <a:lnTo>
                    <a:pt x="7" y="542"/>
                  </a:lnTo>
                  <a:lnTo>
                    <a:pt x="11" y="547"/>
                  </a:lnTo>
                  <a:lnTo>
                    <a:pt x="16" y="552"/>
                  </a:lnTo>
                  <a:lnTo>
                    <a:pt x="22" y="555"/>
                  </a:lnTo>
                  <a:lnTo>
                    <a:pt x="27" y="558"/>
                  </a:lnTo>
                  <a:lnTo>
                    <a:pt x="33" y="562"/>
                  </a:lnTo>
                  <a:lnTo>
                    <a:pt x="40" y="565"/>
                  </a:lnTo>
                  <a:lnTo>
                    <a:pt x="46" y="568"/>
                  </a:lnTo>
                  <a:lnTo>
                    <a:pt x="53" y="571"/>
                  </a:lnTo>
                  <a:lnTo>
                    <a:pt x="60" y="550"/>
                  </a:lnTo>
                  <a:lnTo>
                    <a:pt x="71" y="531"/>
                  </a:lnTo>
                  <a:lnTo>
                    <a:pt x="86" y="512"/>
                  </a:lnTo>
                  <a:lnTo>
                    <a:pt x="102" y="494"/>
                  </a:lnTo>
                  <a:lnTo>
                    <a:pt x="121" y="478"/>
                  </a:lnTo>
                  <a:lnTo>
                    <a:pt x="143" y="466"/>
                  </a:lnTo>
                  <a:lnTo>
                    <a:pt x="164" y="456"/>
                  </a:lnTo>
                  <a:lnTo>
                    <a:pt x="190" y="451"/>
                  </a:lnTo>
                  <a:lnTo>
                    <a:pt x="216" y="448"/>
                  </a:lnTo>
                  <a:lnTo>
                    <a:pt x="243" y="450"/>
                  </a:lnTo>
                  <a:lnTo>
                    <a:pt x="249" y="438"/>
                  </a:lnTo>
                  <a:lnTo>
                    <a:pt x="254" y="427"/>
                  </a:lnTo>
                  <a:lnTo>
                    <a:pt x="261" y="418"/>
                  </a:lnTo>
                  <a:lnTo>
                    <a:pt x="269" y="406"/>
                  </a:lnTo>
                  <a:lnTo>
                    <a:pt x="276" y="397"/>
                  </a:lnTo>
                  <a:lnTo>
                    <a:pt x="283" y="387"/>
                  </a:lnTo>
                  <a:lnTo>
                    <a:pt x="292" y="378"/>
                  </a:lnTo>
                  <a:lnTo>
                    <a:pt x="303" y="370"/>
                  </a:lnTo>
                  <a:lnTo>
                    <a:pt x="312" y="362"/>
                  </a:lnTo>
                  <a:lnTo>
                    <a:pt x="325" y="354"/>
                  </a:lnTo>
                  <a:lnTo>
                    <a:pt x="334" y="349"/>
                  </a:lnTo>
                  <a:lnTo>
                    <a:pt x="344" y="347"/>
                  </a:lnTo>
                  <a:lnTo>
                    <a:pt x="356" y="346"/>
                  </a:lnTo>
                  <a:lnTo>
                    <a:pt x="367" y="346"/>
                  </a:lnTo>
                  <a:lnTo>
                    <a:pt x="380" y="347"/>
                  </a:lnTo>
                  <a:lnTo>
                    <a:pt x="393" y="349"/>
                  </a:lnTo>
                  <a:lnTo>
                    <a:pt x="406" y="350"/>
                  </a:lnTo>
                  <a:lnTo>
                    <a:pt x="417" y="354"/>
                  </a:lnTo>
                  <a:lnTo>
                    <a:pt x="429" y="357"/>
                  </a:lnTo>
                  <a:lnTo>
                    <a:pt x="440" y="360"/>
                  </a:lnTo>
                  <a:lnTo>
                    <a:pt x="451" y="344"/>
                  </a:lnTo>
                  <a:lnTo>
                    <a:pt x="466" y="331"/>
                  </a:lnTo>
                  <a:lnTo>
                    <a:pt x="481" y="323"/>
                  </a:lnTo>
                  <a:lnTo>
                    <a:pt x="499" y="315"/>
                  </a:lnTo>
                  <a:lnTo>
                    <a:pt x="519" y="310"/>
                  </a:lnTo>
                  <a:lnTo>
                    <a:pt x="537" y="309"/>
                  </a:lnTo>
                  <a:lnTo>
                    <a:pt x="559" y="309"/>
                  </a:lnTo>
                  <a:lnTo>
                    <a:pt x="579" y="310"/>
                  </a:lnTo>
                  <a:lnTo>
                    <a:pt x="598" y="314"/>
                  </a:lnTo>
                  <a:lnTo>
                    <a:pt x="616" y="320"/>
                  </a:lnTo>
                  <a:lnTo>
                    <a:pt x="618" y="315"/>
                  </a:lnTo>
                  <a:lnTo>
                    <a:pt x="621" y="310"/>
                  </a:lnTo>
                  <a:lnTo>
                    <a:pt x="625" y="306"/>
                  </a:lnTo>
                  <a:lnTo>
                    <a:pt x="630" y="302"/>
                  </a:lnTo>
                  <a:lnTo>
                    <a:pt x="634" y="299"/>
                  </a:lnTo>
                  <a:lnTo>
                    <a:pt x="640" y="296"/>
                  </a:lnTo>
                  <a:lnTo>
                    <a:pt x="645" y="294"/>
                  </a:lnTo>
                  <a:lnTo>
                    <a:pt x="651" y="291"/>
                  </a:lnTo>
                  <a:lnTo>
                    <a:pt x="656" y="288"/>
                  </a:lnTo>
                  <a:lnTo>
                    <a:pt x="662" y="285"/>
                  </a:lnTo>
                  <a:lnTo>
                    <a:pt x="663" y="283"/>
                  </a:lnTo>
                  <a:lnTo>
                    <a:pt x="667" y="280"/>
                  </a:lnTo>
                  <a:lnTo>
                    <a:pt x="671" y="278"/>
                  </a:lnTo>
                  <a:lnTo>
                    <a:pt x="674" y="275"/>
                  </a:lnTo>
                  <a:lnTo>
                    <a:pt x="678" y="274"/>
                  </a:lnTo>
                  <a:lnTo>
                    <a:pt x="682" y="270"/>
                  </a:lnTo>
                  <a:lnTo>
                    <a:pt x="685" y="269"/>
                  </a:lnTo>
                  <a:lnTo>
                    <a:pt x="689" y="267"/>
                  </a:lnTo>
                  <a:lnTo>
                    <a:pt x="694" y="264"/>
                  </a:lnTo>
                  <a:lnTo>
                    <a:pt x="698" y="264"/>
                  </a:lnTo>
                  <a:lnTo>
                    <a:pt x="707" y="261"/>
                  </a:lnTo>
                  <a:lnTo>
                    <a:pt x="716" y="261"/>
                  </a:lnTo>
                  <a:lnTo>
                    <a:pt x="727" y="261"/>
                  </a:lnTo>
                  <a:lnTo>
                    <a:pt x="736" y="262"/>
                  </a:lnTo>
                  <a:lnTo>
                    <a:pt x="746" y="264"/>
                  </a:lnTo>
                  <a:lnTo>
                    <a:pt x="755" y="266"/>
                  </a:lnTo>
                  <a:lnTo>
                    <a:pt x="764" y="267"/>
                  </a:lnTo>
                  <a:lnTo>
                    <a:pt x="773" y="269"/>
                  </a:lnTo>
                  <a:lnTo>
                    <a:pt x="782" y="270"/>
                  </a:lnTo>
                  <a:lnTo>
                    <a:pt x="791" y="272"/>
                  </a:lnTo>
                  <a:lnTo>
                    <a:pt x="797" y="272"/>
                  </a:lnTo>
                  <a:lnTo>
                    <a:pt x="802" y="272"/>
                  </a:lnTo>
                  <a:lnTo>
                    <a:pt x="810" y="270"/>
                  </a:lnTo>
                  <a:lnTo>
                    <a:pt x="815" y="267"/>
                  </a:lnTo>
                  <a:lnTo>
                    <a:pt x="821" y="266"/>
                  </a:lnTo>
                  <a:lnTo>
                    <a:pt x="828" y="262"/>
                  </a:lnTo>
                  <a:lnTo>
                    <a:pt x="833" y="259"/>
                  </a:lnTo>
                  <a:lnTo>
                    <a:pt x="839" y="258"/>
                  </a:lnTo>
                  <a:lnTo>
                    <a:pt x="846" y="254"/>
                  </a:lnTo>
                  <a:lnTo>
                    <a:pt x="852" y="253"/>
                  </a:lnTo>
                  <a:lnTo>
                    <a:pt x="877" y="250"/>
                  </a:lnTo>
                  <a:lnTo>
                    <a:pt x="903" y="245"/>
                  </a:lnTo>
                  <a:lnTo>
                    <a:pt x="928" y="243"/>
                  </a:lnTo>
                  <a:lnTo>
                    <a:pt x="954" y="240"/>
                  </a:lnTo>
                  <a:lnTo>
                    <a:pt x="979" y="238"/>
                  </a:lnTo>
                  <a:lnTo>
                    <a:pt x="1003" y="235"/>
                  </a:lnTo>
                  <a:lnTo>
                    <a:pt x="1029" y="232"/>
                  </a:lnTo>
                  <a:lnTo>
                    <a:pt x="1053" y="227"/>
                  </a:lnTo>
                  <a:lnTo>
                    <a:pt x="1078" y="222"/>
                  </a:lnTo>
                  <a:lnTo>
                    <a:pt x="1102" y="216"/>
                  </a:lnTo>
                  <a:lnTo>
                    <a:pt x="1104" y="216"/>
                  </a:lnTo>
                  <a:lnTo>
                    <a:pt x="1104" y="214"/>
                  </a:lnTo>
                  <a:lnTo>
                    <a:pt x="1106" y="214"/>
                  </a:lnTo>
                  <a:lnTo>
                    <a:pt x="1107" y="213"/>
                  </a:lnTo>
                  <a:lnTo>
                    <a:pt x="1107" y="211"/>
                  </a:lnTo>
                  <a:lnTo>
                    <a:pt x="1107" y="210"/>
                  </a:lnTo>
                  <a:lnTo>
                    <a:pt x="1107" y="20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7" name="Freeform 714">
              <a:extLst>
                <a:ext uri="{FF2B5EF4-FFF2-40B4-BE49-F238E27FC236}">
                  <a16:creationId xmlns:a16="http://schemas.microsoft.com/office/drawing/2014/main" id="{A6E83310-AC74-4CD0-9B34-ADFF87457B6A}"/>
                </a:ext>
              </a:extLst>
            </p:cNvPr>
            <p:cNvSpPr>
              <a:spLocks/>
            </p:cNvSpPr>
            <p:nvPr/>
          </p:nvSpPr>
          <p:spPr bwMode="auto">
            <a:xfrm>
              <a:off x="4973" y="3423"/>
              <a:ext cx="417" cy="585"/>
            </a:xfrm>
            <a:custGeom>
              <a:avLst/>
              <a:gdLst>
                <a:gd name="T0" fmla="*/ 2 w 757"/>
                <a:gd name="T1" fmla="*/ 220 h 682"/>
                <a:gd name="T2" fmla="*/ 4 w 757"/>
                <a:gd name="T3" fmla="*/ 220 h 682"/>
                <a:gd name="T4" fmla="*/ 6 w 757"/>
                <a:gd name="T5" fmla="*/ 221 h 682"/>
                <a:gd name="T6" fmla="*/ 7 w 757"/>
                <a:gd name="T7" fmla="*/ 225 h 682"/>
                <a:gd name="T8" fmla="*/ 8 w 757"/>
                <a:gd name="T9" fmla="*/ 230 h 682"/>
                <a:gd name="T10" fmla="*/ 9 w 757"/>
                <a:gd name="T11" fmla="*/ 232 h 682"/>
                <a:gd name="T12" fmla="*/ 10 w 757"/>
                <a:gd name="T13" fmla="*/ 231 h 682"/>
                <a:gd name="T14" fmla="*/ 10 w 757"/>
                <a:gd name="T15" fmla="*/ 229 h 682"/>
                <a:gd name="T16" fmla="*/ 11 w 757"/>
                <a:gd name="T17" fmla="*/ 225 h 682"/>
                <a:gd name="T18" fmla="*/ 11 w 757"/>
                <a:gd name="T19" fmla="*/ 220 h 682"/>
                <a:gd name="T20" fmla="*/ 12 w 757"/>
                <a:gd name="T21" fmla="*/ 122 h 682"/>
                <a:gd name="T22" fmla="*/ 11 w 757"/>
                <a:gd name="T23" fmla="*/ 123 h 682"/>
                <a:gd name="T24" fmla="*/ 11 w 757"/>
                <a:gd name="T25" fmla="*/ 126 h 682"/>
                <a:gd name="T26" fmla="*/ 11 w 757"/>
                <a:gd name="T27" fmla="*/ 127 h 682"/>
                <a:gd name="T28" fmla="*/ 10 w 757"/>
                <a:gd name="T29" fmla="*/ 127 h 682"/>
                <a:gd name="T30" fmla="*/ 10 w 757"/>
                <a:gd name="T31" fmla="*/ 127 h 682"/>
                <a:gd name="T32" fmla="*/ 9 w 757"/>
                <a:gd name="T33" fmla="*/ 127 h 682"/>
                <a:gd name="T34" fmla="*/ 9 w 757"/>
                <a:gd name="T35" fmla="*/ 130 h 682"/>
                <a:gd name="T36" fmla="*/ 8 w 757"/>
                <a:gd name="T37" fmla="*/ 139 h 682"/>
                <a:gd name="T38" fmla="*/ 7 w 757"/>
                <a:gd name="T39" fmla="*/ 148 h 682"/>
                <a:gd name="T40" fmla="*/ 6 w 757"/>
                <a:gd name="T41" fmla="*/ 155 h 682"/>
                <a:gd name="T42" fmla="*/ 5 w 757"/>
                <a:gd name="T43" fmla="*/ 162 h 682"/>
                <a:gd name="T44" fmla="*/ 4 w 757"/>
                <a:gd name="T45" fmla="*/ 173 h 682"/>
                <a:gd name="T46" fmla="*/ 2 w 757"/>
                <a:gd name="T47" fmla="*/ 200 h 682"/>
                <a:gd name="T48" fmla="*/ 2 w 757"/>
                <a:gd name="T49" fmla="*/ 208 h 682"/>
                <a:gd name="T50" fmla="*/ 1 w 757"/>
                <a:gd name="T51" fmla="*/ 215 h 682"/>
                <a:gd name="T52" fmla="*/ 1 w 757"/>
                <a:gd name="T53" fmla="*/ 223 h 682"/>
                <a:gd name="T54" fmla="*/ 1 w 757"/>
                <a:gd name="T55" fmla="*/ 223 h 682"/>
                <a:gd name="T56" fmla="*/ 1 w 757"/>
                <a:gd name="T57" fmla="*/ 215 h 682"/>
                <a:gd name="T58" fmla="*/ 1 w 757"/>
                <a:gd name="T59" fmla="*/ 208 h 682"/>
                <a:gd name="T60" fmla="*/ 1 w 757"/>
                <a:gd name="T61" fmla="*/ 191 h 682"/>
                <a:gd name="T62" fmla="*/ 1 w 757"/>
                <a:gd name="T63" fmla="*/ 158 h 682"/>
                <a:gd name="T64" fmla="*/ 2 w 757"/>
                <a:gd name="T65" fmla="*/ 127 h 682"/>
                <a:gd name="T66" fmla="*/ 4 w 757"/>
                <a:gd name="T67" fmla="*/ 94 h 682"/>
                <a:gd name="T68" fmla="*/ 3 w 757"/>
                <a:gd name="T69" fmla="*/ 102 h 682"/>
                <a:gd name="T70" fmla="*/ 5 w 757"/>
                <a:gd name="T71" fmla="*/ 65 h 682"/>
                <a:gd name="T72" fmla="*/ 8 w 757"/>
                <a:gd name="T73" fmla="*/ 24 h 682"/>
                <a:gd name="T74" fmla="*/ 9 w 757"/>
                <a:gd name="T75" fmla="*/ 15 h 682"/>
                <a:gd name="T76" fmla="*/ 9 w 757"/>
                <a:gd name="T77" fmla="*/ 13 h 682"/>
                <a:gd name="T78" fmla="*/ 9 w 757"/>
                <a:gd name="T79" fmla="*/ 11 h 682"/>
                <a:gd name="T80" fmla="*/ 9 w 757"/>
                <a:gd name="T81" fmla="*/ 9 h 682"/>
                <a:gd name="T82" fmla="*/ 10 w 757"/>
                <a:gd name="T83" fmla="*/ 7 h 682"/>
                <a:gd name="T84" fmla="*/ 10 w 757"/>
                <a:gd name="T85" fmla="*/ 4 h 682"/>
                <a:gd name="T86" fmla="*/ 11 w 757"/>
                <a:gd name="T87" fmla="*/ 3 h 682"/>
                <a:gd name="T88" fmla="*/ 11 w 757"/>
                <a:gd name="T89" fmla="*/ 3 h 682"/>
                <a:gd name="T90" fmla="*/ 11 w 757"/>
                <a:gd name="T91" fmla="*/ 2 h 682"/>
                <a:gd name="T92" fmla="*/ 12 w 757"/>
                <a:gd name="T93" fmla="*/ 0 h 682"/>
                <a:gd name="T94" fmla="*/ 10 w 757"/>
                <a:gd name="T95" fmla="*/ 118 h 682"/>
                <a:gd name="T96" fmla="*/ 7 w 757"/>
                <a:gd name="T97" fmla="*/ 147 h 682"/>
                <a:gd name="T98" fmla="*/ 3 w 757"/>
                <a:gd name="T99" fmla="*/ 186 h 682"/>
                <a:gd name="T100" fmla="*/ 1 w 757"/>
                <a:gd name="T101" fmla="*/ 215 h 6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7"/>
                <a:gd name="T154" fmla="*/ 0 h 682"/>
                <a:gd name="T155" fmla="*/ 757 w 757"/>
                <a:gd name="T156" fmla="*/ 682 h 6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7" h="682">
                  <a:moveTo>
                    <a:pt x="73" y="640"/>
                  </a:moveTo>
                  <a:lnTo>
                    <a:pt x="92" y="642"/>
                  </a:lnTo>
                  <a:lnTo>
                    <a:pt x="119" y="642"/>
                  </a:lnTo>
                  <a:lnTo>
                    <a:pt x="154" y="642"/>
                  </a:lnTo>
                  <a:lnTo>
                    <a:pt x="192" y="644"/>
                  </a:lnTo>
                  <a:lnTo>
                    <a:pt x="234" y="644"/>
                  </a:lnTo>
                  <a:lnTo>
                    <a:pt x="276" y="645"/>
                  </a:lnTo>
                  <a:lnTo>
                    <a:pt x="316" y="647"/>
                  </a:lnTo>
                  <a:lnTo>
                    <a:pt x="351" y="648"/>
                  </a:lnTo>
                  <a:lnTo>
                    <a:pt x="379" y="650"/>
                  </a:lnTo>
                  <a:lnTo>
                    <a:pt x="395" y="652"/>
                  </a:lnTo>
                  <a:lnTo>
                    <a:pt x="419" y="656"/>
                  </a:lnTo>
                  <a:lnTo>
                    <a:pt x="444" y="661"/>
                  </a:lnTo>
                  <a:lnTo>
                    <a:pt x="468" y="666"/>
                  </a:lnTo>
                  <a:lnTo>
                    <a:pt x="492" y="671"/>
                  </a:lnTo>
                  <a:lnTo>
                    <a:pt x="516" y="676"/>
                  </a:lnTo>
                  <a:lnTo>
                    <a:pt x="539" y="679"/>
                  </a:lnTo>
                  <a:lnTo>
                    <a:pt x="565" y="680"/>
                  </a:lnTo>
                  <a:lnTo>
                    <a:pt x="589" y="682"/>
                  </a:lnTo>
                  <a:lnTo>
                    <a:pt x="613" y="680"/>
                  </a:lnTo>
                  <a:lnTo>
                    <a:pt x="636" y="677"/>
                  </a:lnTo>
                  <a:lnTo>
                    <a:pt x="649" y="674"/>
                  </a:lnTo>
                  <a:lnTo>
                    <a:pt x="662" y="671"/>
                  </a:lnTo>
                  <a:lnTo>
                    <a:pt x="675" y="668"/>
                  </a:lnTo>
                  <a:lnTo>
                    <a:pt x="686" y="664"/>
                  </a:lnTo>
                  <a:lnTo>
                    <a:pt x="698" y="660"/>
                  </a:lnTo>
                  <a:lnTo>
                    <a:pt x="709" y="656"/>
                  </a:lnTo>
                  <a:lnTo>
                    <a:pt x="722" y="652"/>
                  </a:lnTo>
                  <a:lnTo>
                    <a:pt x="733" y="647"/>
                  </a:lnTo>
                  <a:lnTo>
                    <a:pt x="746" y="644"/>
                  </a:lnTo>
                  <a:lnTo>
                    <a:pt x="757" y="639"/>
                  </a:lnTo>
                  <a:lnTo>
                    <a:pt x="755" y="354"/>
                  </a:lnTo>
                  <a:lnTo>
                    <a:pt x="750" y="354"/>
                  </a:lnTo>
                  <a:lnTo>
                    <a:pt x="744" y="356"/>
                  </a:lnTo>
                  <a:lnTo>
                    <a:pt x="740" y="357"/>
                  </a:lnTo>
                  <a:lnTo>
                    <a:pt x="735" y="360"/>
                  </a:lnTo>
                  <a:lnTo>
                    <a:pt x="729" y="362"/>
                  </a:lnTo>
                  <a:lnTo>
                    <a:pt x="726" y="364"/>
                  </a:lnTo>
                  <a:lnTo>
                    <a:pt x="720" y="367"/>
                  </a:lnTo>
                  <a:lnTo>
                    <a:pt x="715" y="368"/>
                  </a:lnTo>
                  <a:lnTo>
                    <a:pt x="711" y="370"/>
                  </a:lnTo>
                  <a:lnTo>
                    <a:pt x="706" y="372"/>
                  </a:lnTo>
                  <a:lnTo>
                    <a:pt x="695" y="372"/>
                  </a:lnTo>
                  <a:lnTo>
                    <a:pt x="684" y="373"/>
                  </a:lnTo>
                  <a:lnTo>
                    <a:pt x="673" y="373"/>
                  </a:lnTo>
                  <a:lnTo>
                    <a:pt x="662" y="373"/>
                  </a:lnTo>
                  <a:lnTo>
                    <a:pt x="651" y="373"/>
                  </a:lnTo>
                  <a:lnTo>
                    <a:pt x="640" y="373"/>
                  </a:lnTo>
                  <a:lnTo>
                    <a:pt x="629" y="373"/>
                  </a:lnTo>
                  <a:lnTo>
                    <a:pt x="618" y="373"/>
                  </a:lnTo>
                  <a:lnTo>
                    <a:pt x="607" y="373"/>
                  </a:lnTo>
                  <a:lnTo>
                    <a:pt x="596" y="373"/>
                  </a:lnTo>
                  <a:lnTo>
                    <a:pt x="578" y="376"/>
                  </a:lnTo>
                  <a:lnTo>
                    <a:pt x="560" y="381"/>
                  </a:lnTo>
                  <a:lnTo>
                    <a:pt x="541" y="388"/>
                  </a:lnTo>
                  <a:lnTo>
                    <a:pt x="521" y="397"/>
                  </a:lnTo>
                  <a:lnTo>
                    <a:pt x="503" y="407"/>
                  </a:lnTo>
                  <a:lnTo>
                    <a:pt x="485" y="416"/>
                  </a:lnTo>
                  <a:lnTo>
                    <a:pt x="465" y="428"/>
                  </a:lnTo>
                  <a:lnTo>
                    <a:pt x="446" y="436"/>
                  </a:lnTo>
                  <a:lnTo>
                    <a:pt x="430" y="444"/>
                  </a:lnTo>
                  <a:lnTo>
                    <a:pt x="413" y="450"/>
                  </a:lnTo>
                  <a:lnTo>
                    <a:pt x="395" y="455"/>
                  </a:lnTo>
                  <a:lnTo>
                    <a:pt x="379" y="460"/>
                  </a:lnTo>
                  <a:lnTo>
                    <a:pt x="362" y="464"/>
                  </a:lnTo>
                  <a:lnTo>
                    <a:pt x="344" y="471"/>
                  </a:lnTo>
                  <a:lnTo>
                    <a:pt x="324" y="480"/>
                  </a:lnTo>
                  <a:lnTo>
                    <a:pt x="298" y="492"/>
                  </a:lnTo>
                  <a:lnTo>
                    <a:pt x="269" y="508"/>
                  </a:lnTo>
                  <a:lnTo>
                    <a:pt x="234" y="528"/>
                  </a:lnTo>
                  <a:lnTo>
                    <a:pt x="192" y="554"/>
                  </a:lnTo>
                  <a:lnTo>
                    <a:pt x="143" y="586"/>
                  </a:lnTo>
                  <a:lnTo>
                    <a:pt x="130" y="592"/>
                  </a:lnTo>
                  <a:lnTo>
                    <a:pt x="115" y="600"/>
                  </a:lnTo>
                  <a:lnTo>
                    <a:pt x="101" y="607"/>
                  </a:lnTo>
                  <a:lnTo>
                    <a:pt x="84" y="615"/>
                  </a:lnTo>
                  <a:lnTo>
                    <a:pt x="68" y="621"/>
                  </a:lnTo>
                  <a:lnTo>
                    <a:pt x="52" y="629"/>
                  </a:lnTo>
                  <a:lnTo>
                    <a:pt x="37" y="636"/>
                  </a:lnTo>
                  <a:lnTo>
                    <a:pt x="24" y="644"/>
                  </a:lnTo>
                  <a:lnTo>
                    <a:pt x="11" y="653"/>
                  </a:lnTo>
                  <a:lnTo>
                    <a:pt x="0" y="663"/>
                  </a:lnTo>
                  <a:lnTo>
                    <a:pt x="4" y="660"/>
                  </a:lnTo>
                  <a:lnTo>
                    <a:pt x="4" y="653"/>
                  </a:lnTo>
                  <a:lnTo>
                    <a:pt x="6" y="647"/>
                  </a:lnTo>
                  <a:lnTo>
                    <a:pt x="6" y="640"/>
                  </a:lnTo>
                  <a:lnTo>
                    <a:pt x="6" y="632"/>
                  </a:lnTo>
                  <a:lnTo>
                    <a:pt x="6" y="624"/>
                  </a:lnTo>
                  <a:lnTo>
                    <a:pt x="6" y="616"/>
                  </a:lnTo>
                  <a:lnTo>
                    <a:pt x="8" y="610"/>
                  </a:lnTo>
                  <a:lnTo>
                    <a:pt x="9" y="602"/>
                  </a:lnTo>
                  <a:lnTo>
                    <a:pt x="11" y="596"/>
                  </a:lnTo>
                  <a:lnTo>
                    <a:pt x="30" y="559"/>
                  </a:lnTo>
                  <a:lnTo>
                    <a:pt x="48" y="524"/>
                  </a:lnTo>
                  <a:lnTo>
                    <a:pt x="68" y="492"/>
                  </a:lnTo>
                  <a:lnTo>
                    <a:pt x="88" y="461"/>
                  </a:lnTo>
                  <a:lnTo>
                    <a:pt x="110" y="431"/>
                  </a:lnTo>
                  <a:lnTo>
                    <a:pt x="134" y="400"/>
                  </a:lnTo>
                  <a:lnTo>
                    <a:pt x="158" y="370"/>
                  </a:lnTo>
                  <a:lnTo>
                    <a:pt x="183" y="340"/>
                  </a:lnTo>
                  <a:lnTo>
                    <a:pt x="211" y="309"/>
                  </a:lnTo>
                  <a:lnTo>
                    <a:pt x="238" y="276"/>
                  </a:lnTo>
                  <a:lnTo>
                    <a:pt x="212" y="304"/>
                  </a:lnTo>
                  <a:lnTo>
                    <a:pt x="207" y="312"/>
                  </a:lnTo>
                  <a:lnTo>
                    <a:pt x="220" y="300"/>
                  </a:lnTo>
                  <a:lnTo>
                    <a:pt x="247" y="272"/>
                  </a:lnTo>
                  <a:lnTo>
                    <a:pt x="287" y="234"/>
                  </a:lnTo>
                  <a:lnTo>
                    <a:pt x="337" y="191"/>
                  </a:lnTo>
                  <a:lnTo>
                    <a:pt x="391" y="146"/>
                  </a:lnTo>
                  <a:lnTo>
                    <a:pt x="452" y="104"/>
                  </a:lnTo>
                  <a:lnTo>
                    <a:pt x="512" y="71"/>
                  </a:lnTo>
                  <a:lnTo>
                    <a:pt x="571" y="48"/>
                  </a:lnTo>
                  <a:lnTo>
                    <a:pt x="572" y="47"/>
                  </a:lnTo>
                  <a:lnTo>
                    <a:pt x="572" y="45"/>
                  </a:lnTo>
                  <a:lnTo>
                    <a:pt x="574" y="44"/>
                  </a:lnTo>
                  <a:lnTo>
                    <a:pt x="574" y="40"/>
                  </a:lnTo>
                  <a:lnTo>
                    <a:pt x="574" y="39"/>
                  </a:lnTo>
                  <a:lnTo>
                    <a:pt x="574" y="36"/>
                  </a:lnTo>
                  <a:lnTo>
                    <a:pt x="576" y="34"/>
                  </a:lnTo>
                  <a:lnTo>
                    <a:pt x="576" y="32"/>
                  </a:lnTo>
                  <a:lnTo>
                    <a:pt x="578" y="32"/>
                  </a:lnTo>
                  <a:lnTo>
                    <a:pt x="592" y="29"/>
                  </a:lnTo>
                  <a:lnTo>
                    <a:pt x="607" y="26"/>
                  </a:lnTo>
                  <a:lnTo>
                    <a:pt x="622" y="23"/>
                  </a:lnTo>
                  <a:lnTo>
                    <a:pt x="636" y="20"/>
                  </a:lnTo>
                  <a:lnTo>
                    <a:pt x="651" y="18"/>
                  </a:lnTo>
                  <a:lnTo>
                    <a:pt x="666" y="15"/>
                  </a:lnTo>
                  <a:lnTo>
                    <a:pt x="680" y="13"/>
                  </a:lnTo>
                  <a:lnTo>
                    <a:pt x="695" y="10"/>
                  </a:lnTo>
                  <a:lnTo>
                    <a:pt x="709" y="8"/>
                  </a:lnTo>
                  <a:lnTo>
                    <a:pt x="724" y="5"/>
                  </a:lnTo>
                  <a:lnTo>
                    <a:pt x="728" y="4"/>
                  </a:lnTo>
                  <a:lnTo>
                    <a:pt x="731" y="4"/>
                  </a:lnTo>
                  <a:lnTo>
                    <a:pt x="735" y="4"/>
                  </a:lnTo>
                  <a:lnTo>
                    <a:pt x="739" y="2"/>
                  </a:lnTo>
                  <a:lnTo>
                    <a:pt x="740" y="2"/>
                  </a:lnTo>
                  <a:lnTo>
                    <a:pt x="744" y="2"/>
                  </a:lnTo>
                  <a:lnTo>
                    <a:pt x="748" y="0"/>
                  </a:lnTo>
                  <a:lnTo>
                    <a:pt x="751" y="0"/>
                  </a:lnTo>
                  <a:lnTo>
                    <a:pt x="755" y="0"/>
                  </a:lnTo>
                  <a:lnTo>
                    <a:pt x="757" y="0"/>
                  </a:lnTo>
                  <a:lnTo>
                    <a:pt x="757" y="338"/>
                  </a:lnTo>
                  <a:lnTo>
                    <a:pt x="700" y="346"/>
                  </a:lnTo>
                  <a:lnTo>
                    <a:pt x="625" y="365"/>
                  </a:lnTo>
                  <a:lnTo>
                    <a:pt x="543" y="392"/>
                  </a:lnTo>
                  <a:lnTo>
                    <a:pt x="454" y="428"/>
                  </a:lnTo>
                  <a:lnTo>
                    <a:pt x="364" y="466"/>
                  </a:lnTo>
                  <a:lnTo>
                    <a:pt x="280" y="506"/>
                  </a:lnTo>
                  <a:lnTo>
                    <a:pt x="205" y="544"/>
                  </a:lnTo>
                  <a:lnTo>
                    <a:pt x="145" y="580"/>
                  </a:lnTo>
                  <a:lnTo>
                    <a:pt x="105" y="608"/>
                  </a:lnTo>
                  <a:lnTo>
                    <a:pt x="90" y="629"/>
                  </a:lnTo>
                  <a:lnTo>
                    <a:pt x="73" y="640"/>
                  </a:lnTo>
                  <a:close/>
                </a:path>
              </a:pathLst>
            </a:custGeom>
            <a:solidFill>
              <a:srgbClr val="10FF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8" name="Freeform 715">
              <a:extLst>
                <a:ext uri="{FF2B5EF4-FFF2-40B4-BE49-F238E27FC236}">
                  <a16:creationId xmlns:a16="http://schemas.microsoft.com/office/drawing/2014/main" id="{9F7C17A3-FCAB-4267-863D-C8CA9343C451}"/>
                </a:ext>
              </a:extLst>
            </p:cNvPr>
            <p:cNvSpPr>
              <a:spLocks/>
            </p:cNvSpPr>
            <p:nvPr/>
          </p:nvSpPr>
          <p:spPr bwMode="auto">
            <a:xfrm>
              <a:off x="4973" y="3423"/>
              <a:ext cx="417" cy="585"/>
            </a:xfrm>
            <a:custGeom>
              <a:avLst/>
              <a:gdLst>
                <a:gd name="T0" fmla="*/ 2 w 757"/>
                <a:gd name="T1" fmla="*/ 220 h 682"/>
                <a:gd name="T2" fmla="*/ 4 w 757"/>
                <a:gd name="T3" fmla="*/ 220 h 682"/>
                <a:gd name="T4" fmla="*/ 6 w 757"/>
                <a:gd name="T5" fmla="*/ 221 h 682"/>
                <a:gd name="T6" fmla="*/ 7 w 757"/>
                <a:gd name="T7" fmla="*/ 225 h 682"/>
                <a:gd name="T8" fmla="*/ 8 w 757"/>
                <a:gd name="T9" fmla="*/ 230 h 682"/>
                <a:gd name="T10" fmla="*/ 9 w 757"/>
                <a:gd name="T11" fmla="*/ 232 h 682"/>
                <a:gd name="T12" fmla="*/ 10 w 757"/>
                <a:gd name="T13" fmla="*/ 231 h 682"/>
                <a:gd name="T14" fmla="*/ 10 w 757"/>
                <a:gd name="T15" fmla="*/ 229 h 682"/>
                <a:gd name="T16" fmla="*/ 11 w 757"/>
                <a:gd name="T17" fmla="*/ 225 h 682"/>
                <a:gd name="T18" fmla="*/ 11 w 757"/>
                <a:gd name="T19" fmla="*/ 220 h 682"/>
                <a:gd name="T20" fmla="*/ 12 w 757"/>
                <a:gd name="T21" fmla="*/ 122 h 682"/>
                <a:gd name="T22" fmla="*/ 11 w 757"/>
                <a:gd name="T23" fmla="*/ 123 h 682"/>
                <a:gd name="T24" fmla="*/ 11 w 757"/>
                <a:gd name="T25" fmla="*/ 126 h 682"/>
                <a:gd name="T26" fmla="*/ 11 w 757"/>
                <a:gd name="T27" fmla="*/ 127 h 682"/>
                <a:gd name="T28" fmla="*/ 10 w 757"/>
                <a:gd name="T29" fmla="*/ 127 h 682"/>
                <a:gd name="T30" fmla="*/ 10 w 757"/>
                <a:gd name="T31" fmla="*/ 127 h 682"/>
                <a:gd name="T32" fmla="*/ 9 w 757"/>
                <a:gd name="T33" fmla="*/ 127 h 682"/>
                <a:gd name="T34" fmla="*/ 9 w 757"/>
                <a:gd name="T35" fmla="*/ 130 h 682"/>
                <a:gd name="T36" fmla="*/ 8 w 757"/>
                <a:gd name="T37" fmla="*/ 139 h 682"/>
                <a:gd name="T38" fmla="*/ 7 w 757"/>
                <a:gd name="T39" fmla="*/ 148 h 682"/>
                <a:gd name="T40" fmla="*/ 6 w 757"/>
                <a:gd name="T41" fmla="*/ 155 h 682"/>
                <a:gd name="T42" fmla="*/ 5 w 757"/>
                <a:gd name="T43" fmla="*/ 162 h 682"/>
                <a:gd name="T44" fmla="*/ 4 w 757"/>
                <a:gd name="T45" fmla="*/ 173 h 682"/>
                <a:gd name="T46" fmla="*/ 2 w 757"/>
                <a:gd name="T47" fmla="*/ 200 h 682"/>
                <a:gd name="T48" fmla="*/ 2 w 757"/>
                <a:gd name="T49" fmla="*/ 208 h 682"/>
                <a:gd name="T50" fmla="*/ 1 w 757"/>
                <a:gd name="T51" fmla="*/ 215 h 682"/>
                <a:gd name="T52" fmla="*/ 1 w 757"/>
                <a:gd name="T53" fmla="*/ 223 h 682"/>
                <a:gd name="T54" fmla="*/ 1 w 757"/>
                <a:gd name="T55" fmla="*/ 223 h 682"/>
                <a:gd name="T56" fmla="*/ 1 w 757"/>
                <a:gd name="T57" fmla="*/ 215 h 682"/>
                <a:gd name="T58" fmla="*/ 1 w 757"/>
                <a:gd name="T59" fmla="*/ 208 h 682"/>
                <a:gd name="T60" fmla="*/ 1 w 757"/>
                <a:gd name="T61" fmla="*/ 191 h 682"/>
                <a:gd name="T62" fmla="*/ 1 w 757"/>
                <a:gd name="T63" fmla="*/ 158 h 682"/>
                <a:gd name="T64" fmla="*/ 2 w 757"/>
                <a:gd name="T65" fmla="*/ 127 h 682"/>
                <a:gd name="T66" fmla="*/ 4 w 757"/>
                <a:gd name="T67" fmla="*/ 94 h 682"/>
                <a:gd name="T68" fmla="*/ 3 w 757"/>
                <a:gd name="T69" fmla="*/ 102 h 682"/>
                <a:gd name="T70" fmla="*/ 5 w 757"/>
                <a:gd name="T71" fmla="*/ 65 h 682"/>
                <a:gd name="T72" fmla="*/ 8 w 757"/>
                <a:gd name="T73" fmla="*/ 24 h 682"/>
                <a:gd name="T74" fmla="*/ 9 w 757"/>
                <a:gd name="T75" fmla="*/ 15 h 682"/>
                <a:gd name="T76" fmla="*/ 9 w 757"/>
                <a:gd name="T77" fmla="*/ 13 h 682"/>
                <a:gd name="T78" fmla="*/ 9 w 757"/>
                <a:gd name="T79" fmla="*/ 11 h 682"/>
                <a:gd name="T80" fmla="*/ 9 w 757"/>
                <a:gd name="T81" fmla="*/ 9 h 682"/>
                <a:gd name="T82" fmla="*/ 10 w 757"/>
                <a:gd name="T83" fmla="*/ 7 h 682"/>
                <a:gd name="T84" fmla="*/ 10 w 757"/>
                <a:gd name="T85" fmla="*/ 4 h 682"/>
                <a:gd name="T86" fmla="*/ 11 w 757"/>
                <a:gd name="T87" fmla="*/ 3 h 682"/>
                <a:gd name="T88" fmla="*/ 11 w 757"/>
                <a:gd name="T89" fmla="*/ 3 h 682"/>
                <a:gd name="T90" fmla="*/ 11 w 757"/>
                <a:gd name="T91" fmla="*/ 2 h 682"/>
                <a:gd name="T92" fmla="*/ 12 w 757"/>
                <a:gd name="T93" fmla="*/ 0 h 682"/>
                <a:gd name="T94" fmla="*/ 10 w 757"/>
                <a:gd name="T95" fmla="*/ 118 h 682"/>
                <a:gd name="T96" fmla="*/ 7 w 757"/>
                <a:gd name="T97" fmla="*/ 147 h 682"/>
                <a:gd name="T98" fmla="*/ 3 w 757"/>
                <a:gd name="T99" fmla="*/ 186 h 682"/>
                <a:gd name="T100" fmla="*/ 1 w 757"/>
                <a:gd name="T101" fmla="*/ 215 h 6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7"/>
                <a:gd name="T154" fmla="*/ 0 h 682"/>
                <a:gd name="T155" fmla="*/ 757 w 757"/>
                <a:gd name="T156" fmla="*/ 682 h 6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7" h="682">
                  <a:moveTo>
                    <a:pt x="73" y="640"/>
                  </a:moveTo>
                  <a:lnTo>
                    <a:pt x="92" y="642"/>
                  </a:lnTo>
                  <a:lnTo>
                    <a:pt x="119" y="642"/>
                  </a:lnTo>
                  <a:lnTo>
                    <a:pt x="154" y="642"/>
                  </a:lnTo>
                  <a:lnTo>
                    <a:pt x="192" y="644"/>
                  </a:lnTo>
                  <a:lnTo>
                    <a:pt x="234" y="644"/>
                  </a:lnTo>
                  <a:lnTo>
                    <a:pt x="276" y="645"/>
                  </a:lnTo>
                  <a:lnTo>
                    <a:pt x="316" y="647"/>
                  </a:lnTo>
                  <a:lnTo>
                    <a:pt x="351" y="648"/>
                  </a:lnTo>
                  <a:lnTo>
                    <a:pt x="379" y="650"/>
                  </a:lnTo>
                  <a:lnTo>
                    <a:pt x="395" y="652"/>
                  </a:lnTo>
                  <a:lnTo>
                    <a:pt x="419" y="656"/>
                  </a:lnTo>
                  <a:lnTo>
                    <a:pt x="444" y="661"/>
                  </a:lnTo>
                  <a:lnTo>
                    <a:pt x="468" y="666"/>
                  </a:lnTo>
                  <a:lnTo>
                    <a:pt x="492" y="671"/>
                  </a:lnTo>
                  <a:lnTo>
                    <a:pt x="516" y="676"/>
                  </a:lnTo>
                  <a:lnTo>
                    <a:pt x="539" y="679"/>
                  </a:lnTo>
                  <a:lnTo>
                    <a:pt x="565" y="680"/>
                  </a:lnTo>
                  <a:lnTo>
                    <a:pt x="589" y="682"/>
                  </a:lnTo>
                  <a:lnTo>
                    <a:pt x="613" y="680"/>
                  </a:lnTo>
                  <a:lnTo>
                    <a:pt x="636" y="677"/>
                  </a:lnTo>
                  <a:lnTo>
                    <a:pt x="649" y="674"/>
                  </a:lnTo>
                  <a:lnTo>
                    <a:pt x="662" y="671"/>
                  </a:lnTo>
                  <a:lnTo>
                    <a:pt x="675" y="668"/>
                  </a:lnTo>
                  <a:lnTo>
                    <a:pt x="686" y="664"/>
                  </a:lnTo>
                  <a:lnTo>
                    <a:pt x="698" y="660"/>
                  </a:lnTo>
                  <a:lnTo>
                    <a:pt x="709" y="656"/>
                  </a:lnTo>
                  <a:lnTo>
                    <a:pt x="722" y="652"/>
                  </a:lnTo>
                  <a:lnTo>
                    <a:pt x="733" y="647"/>
                  </a:lnTo>
                  <a:lnTo>
                    <a:pt x="746" y="644"/>
                  </a:lnTo>
                  <a:lnTo>
                    <a:pt x="757" y="639"/>
                  </a:lnTo>
                  <a:lnTo>
                    <a:pt x="755" y="354"/>
                  </a:lnTo>
                  <a:lnTo>
                    <a:pt x="750" y="354"/>
                  </a:lnTo>
                  <a:lnTo>
                    <a:pt x="744" y="356"/>
                  </a:lnTo>
                  <a:lnTo>
                    <a:pt x="740" y="357"/>
                  </a:lnTo>
                  <a:lnTo>
                    <a:pt x="735" y="360"/>
                  </a:lnTo>
                  <a:lnTo>
                    <a:pt x="729" y="362"/>
                  </a:lnTo>
                  <a:lnTo>
                    <a:pt x="726" y="364"/>
                  </a:lnTo>
                  <a:lnTo>
                    <a:pt x="720" y="367"/>
                  </a:lnTo>
                  <a:lnTo>
                    <a:pt x="715" y="368"/>
                  </a:lnTo>
                  <a:lnTo>
                    <a:pt x="711" y="370"/>
                  </a:lnTo>
                  <a:lnTo>
                    <a:pt x="706" y="372"/>
                  </a:lnTo>
                  <a:lnTo>
                    <a:pt x="695" y="372"/>
                  </a:lnTo>
                  <a:lnTo>
                    <a:pt x="684" y="373"/>
                  </a:lnTo>
                  <a:lnTo>
                    <a:pt x="673" y="373"/>
                  </a:lnTo>
                  <a:lnTo>
                    <a:pt x="662" y="373"/>
                  </a:lnTo>
                  <a:lnTo>
                    <a:pt x="651" y="373"/>
                  </a:lnTo>
                  <a:lnTo>
                    <a:pt x="640" y="373"/>
                  </a:lnTo>
                  <a:lnTo>
                    <a:pt x="629" y="373"/>
                  </a:lnTo>
                  <a:lnTo>
                    <a:pt x="618" y="373"/>
                  </a:lnTo>
                  <a:lnTo>
                    <a:pt x="607" y="373"/>
                  </a:lnTo>
                  <a:lnTo>
                    <a:pt x="596" y="373"/>
                  </a:lnTo>
                  <a:lnTo>
                    <a:pt x="578" y="376"/>
                  </a:lnTo>
                  <a:lnTo>
                    <a:pt x="560" y="381"/>
                  </a:lnTo>
                  <a:lnTo>
                    <a:pt x="541" y="388"/>
                  </a:lnTo>
                  <a:lnTo>
                    <a:pt x="521" y="397"/>
                  </a:lnTo>
                  <a:lnTo>
                    <a:pt x="503" y="407"/>
                  </a:lnTo>
                  <a:lnTo>
                    <a:pt x="485" y="416"/>
                  </a:lnTo>
                  <a:lnTo>
                    <a:pt x="465" y="428"/>
                  </a:lnTo>
                  <a:lnTo>
                    <a:pt x="446" y="436"/>
                  </a:lnTo>
                  <a:lnTo>
                    <a:pt x="430" y="444"/>
                  </a:lnTo>
                  <a:lnTo>
                    <a:pt x="413" y="450"/>
                  </a:lnTo>
                  <a:lnTo>
                    <a:pt x="395" y="455"/>
                  </a:lnTo>
                  <a:lnTo>
                    <a:pt x="379" y="460"/>
                  </a:lnTo>
                  <a:lnTo>
                    <a:pt x="362" y="464"/>
                  </a:lnTo>
                  <a:lnTo>
                    <a:pt x="344" y="471"/>
                  </a:lnTo>
                  <a:lnTo>
                    <a:pt x="324" y="480"/>
                  </a:lnTo>
                  <a:lnTo>
                    <a:pt x="298" y="492"/>
                  </a:lnTo>
                  <a:lnTo>
                    <a:pt x="269" y="508"/>
                  </a:lnTo>
                  <a:lnTo>
                    <a:pt x="234" y="528"/>
                  </a:lnTo>
                  <a:lnTo>
                    <a:pt x="192" y="554"/>
                  </a:lnTo>
                  <a:lnTo>
                    <a:pt x="143" y="586"/>
                  </a:lnTo>
                  <a:lnTo>
                    <a:pt x="130" y="592"/>
                  </a:lnTo>
                  <a:lnTo>
                    <a:pt x="115" y="600"/>
                  </a:lnTo>
                  <a:lnTo>
                    <a:pt x="101" y="607"/>
                  </a:lnTo>
                  <a:lnTo>
                    <a:pt x="84" y="615"/>
                  </a:lnTo>
                  <a:lnTo>
                    <a:pt x="68" y="621"/>
                  </a:lnTo>
                  <a:lnTo>
                    <a:pt x="52" y="629"/>
                  </a:lnTo>
                  <a:lnTo>
                    <a:pt x="37" y="636"/>
                  </a:lnTo>
                  <a:lnTo>
                    <a:pt x="24" y="644"/>
                  </a:lnTo>
                  <a:lnTo>
                    <a:pt x="11" y="653"/>
                  </a:lnTo>
                  <a:lnTo>
                    <a:pt x="0" y="663"/>
                  </a:lnTo>
                  <a:lnTo>
                    <a:pt x="4" y="660"/>
                  </a:lnTo>
                  <a:lnTo>
                    <a:pt x="4" y="653"/>
                  </a:lnTo>
                  <a:lnTo>
                    <a:pt x="6" y="647"/>
                  </a:lnTo>
                  <a:lnTo>
                    <a:pt x="6" y="640"/>
                  </a:lnTo>
                  <a:lnTo>
                    <a:pt x="6" y="632"/>
                  </a:lnTo>
                  <a:lnTo>
                    <a:pt x="6" y="624"/>
                  </a:lnTo>
                  <a:lnTo>
                    <a:pt x="6" y="616"/>
                  </a:lnTo>
                  <a:lnTo>
                    <a:pt x="8" y="610"/>
                  </a:lnTo>
                  <a:lnTo>
                    <a:pt x="9" y="602"/>
                  </a:lnTo>
                  <a:lnTo>
                    <a:pt x="11" y="596"/>
                  </a:lnTo>
                  <a:lnTo>
                    <a:pt x="30" y="559"/>
                  </a:lnTo>
                  <a:lnTo>
                    <a:pt x="48" y="524"/>
                  </a:lnTo>
                  <a:lnTo>
                    <a:pt x="68" y="492"/>
                  </a:lnTo>
                  <a:lnTo>
                    <a:pt x="88" y="461"/>
                  </a:lnTo>
                  <a:lnTo>
                    <a:pt x="110" y="431"/>
                  </a:lnTo>
                  <a:lnTo>
                    <a:pt x="134" y="400"/>
                  </a:lnTo>
                  <a:lnTo>
                    <a:pt x="158" y="370"/>
                  </a:lnTo>
                  <a:lnTo>
                    <a:pt x="183" y="340"/>
                  </a:lnTo>
                  <a:lnTo>
                    <a:pt x="211" y="309"/>
                  </a:lnTo>
                  <a:lnTo>
                    <a:pt x="238" y="276"/>
                  </a:lnTo>
                  <a:lnTo>
                    <a:pt x="212" y="304"/>
                  </a:lnTo>
                  <a:lnTo>
                    <a:pt x="207" y="312"/>
                  </a:lnTo>
                  <a:lnTo>
                    <a:pt x="220" y="300"/>
                  </a:lnTo>
                  <a:lnTo>
                    <a:pt x="247" y="272"/>
                  </a:lnTo>
                  <a:lnTo>
                    <a:pt x="287" y="234"/>
                  </a:lnTo>
                  <a:lnTo>
                    <a:pt x="337" y="191"/>
                  </a:lnTo>
                  <a:lnTo>
                    <a:pt x="391" y="146"/>
                  </a:lnTo>
                  <a:lnTo>
                    <a:pt x="452" y="104"/>
                  </a:lnTo>
                  <a:lnTo>
                    <a:pt x="512" y="71"/>
                  </a:lnTo>
                  <a:lnTo>
                    <a:pt x="571" y="48"/>
                  </a:lnTo>
                  <a:lnTo>
                    <a:pt x="572" y="47"/>
                  </a:lnTo>
                  <a:lnTo>
                    <a:pt x="572" y="45"/>
                  </a:lnTo>
                  <a:lnTo>
                    <a:pt x="574" y="44"/>
                  </a:lnTo>
                  <a:lnTo>
                    <a:pt x="574" y="40"/>
                  </a:lnTo>
                  <a:lnTo>
                    <a:pt x="574" y="39"/>
                  </a:lnTo>
                  <a:lnTo>
                    <a:pt x="574" y="36"/>
                  </a:lnTo>
                  <a:lnTo>
                    <a:pt x="576" y="34"/>
                  </a:lnTo>
                  <a:lnTo>
                    <a:pt x="576" y="32"/>
                  </a:lnTo>
                  <a:lnTo>
                    <a:pt x="578" y="32"/>
                  </a:lnTo>
                  <a:lnTo>
                    <a:pt x="592" y="29"/>
                  </a:lnTo>
                  <a:lnTo>
                    <a:pt x="607" y="26"/>
                  </a:lnTo>
                  <a:lnTo>
                    <a:pt x="622" y="23"/>
                  </a:lnTo>
                  <a:lnTo>
                    <a:pt x="636" y="20"/>
                  </a:lnTo>
                  <a:lnTo>
                    <a:pt x="651" y="18"/>
                  </a:lnTo>
                  <a:lnTo>
                    <a:pt x="666" y="15"/>
                  </a:lnTo>
                  <a:lnTo>
                    <a:pt x="680" y="13"/>
                  </a:lnTo>
                  <a:lnTo>
                    <a:pt x="695" y="10"/>
                  </a:lnTo>
                  <a:lnTo>
                    <a:pt x="709" y="8"/>
                  </a:lnTo>
                  <a:lnTo>
                    <a:pt x="724" y="5"/>
                  </a:lnTo>
                  <a:lnTo>
                    <a:pt x="728" y="4"/>
                  </a:lnTo>
                  <a:lnTo>
                    <a:pt x="731" y="4"/>
                  </a:lnTo>
                  <a:lnTo>
                    <a:pt x="735" y="4"/>
                  </a:lnTo>
                  <a:lnTo>
                    <a:pt x="739" y="2"/>
                  </a:lnTo>
                  <a:lnTo>
                    <a:pt x="740" y="2"/>
                  </a:lnTo>
                  <a:lnTo>
                    <a:pt x="744" y="2"/>
                  </a:lnTo>
                  <a:lnTo>
                    <a:pt x="748" y="0"/>
                  </a:lnTo>
                  <a:lnTo>
                    <a:pt x="751" y="0"/>
                  </a:lnTo>
                  <a:lnTo>
                    <a:pt x="755" y="0"/>
                  </a:lnTo>
                  <a:lnTo>
                    <a:pt x="757" y="0"/>
                  </a:lnTo>
                  <a:lnTo>
                    <a:pt x="757" y="338"/>
                  </a:lnTo>
                  <a:lnTo>
                    <a:pt x="700" y="346"/>
                  </a:lnTo>
                  <a:lnTo>
                    <a:pt x="625" y="365"/>
                  </a:lnTo>
                  <a:lnTo>
                    <a:pt x="543" y="392"/>
                  </a:lnTo>
                  <a:lnTo>
                    <a:pt x="454" y="428"/>
                  </a:lnTo>
                  <a:lnTo>
                    <a:pt x="364" y="466"/>
                  </a:lnTo>
                  <a:lnTo>
                    <a:pt x="280" y="506"/>
                  </a:lnTo>
                  <a:lnTo>
                    <a:pt x="205" y="544"/>
                  </a:lnTo>
                  <a:lnTo>
                    <a:pt x="145" y="580"/>
                  </a:lnTo>
                  <a:lnTo>
                    <a:pt x="105" y="608"/>
                  </a:lnTo>
                  <a:lnTo>
                    <a:pt x="90" y="62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59" name="Freeform 716">
              <a:extLst>
                <a:ext uri="{FF2B5EF4-FFF2-40B4-BE49-F238E27FC236}">
                  <a16:creationId xmlns:a16="http://schemas.microsoft.com/office/drawing/2014/main" id="{5064DB60-78A6-469E-B461-BD061898817A}"/>
                </a:ext>
              </a:extLst>
            </p:cNvPr>
            <p:cNvSpPr>
              <a:spLocks/>
            </p:cNvSpPr>
            <p:nvPr/>
          </p:nvSpPr>
          <p:spPr bwMode="auto">
            <a:xfrm>
              <a:off x="4949" y="3705"/>
              <a:ext cx="446" cy="319"/>
            </a:xfrm>
            <a:custGeom>
              <a:avLst/>
              <a:gdLst>
                <a:gd name="T0" fmla="*/ 2 w 810"/>
                <a:gd name="T1" fmla="*/ 28 h 372"/>
                <a:gd name="T2" fmla="*/ 2 w 810"/>
                <a:gd name="T3" fmla="*/ 28 h 372"/>
                <a:gd name="T4" fmla="*/ 2 w 810"/>
                <a:gd name="T5" fmla="*/ 28 h 372"/>
                <a:gd name="T6" fmla="*/ 2 w 810"/>
                <a:gd name="T7" fmla="*/ 29 h 372"/>
                <a:gd name="T8" fmla="*/ 2 w 810"/>
                <a:gd name="T9" fmla="*/ 30 h 372"/>
                <a:gd name="T10" fmla="*/ 2 w 810"/>
                <a:gd name="T11" fmla="*/ 33 h 372"/>
                <a:gd name="T12" fmla="*/ 2 w 810"/>
                <a:gd name="T13" fmla="*/ 39 h 372"/>
                <a:gd name="T14" fmla="*/ 3 w 810"/>
                <a:gd name="T15" fmla="*/ 44 h 372"/>
                <a:gd name="T16" fmla="*/ 3 w 810"/>
                <a:gd name="T17" fmla="*/ 49 h 372"/>
                <a:gd name="T18" fmla="*/ 4 w 810"/>
                <a:gd name="T19" fmla="*/ 55 h 372"/>
                <a:gd name="T20" fmla="*/ 4 w 810"/>
                <a:gd name="T21" fmla="*/ 56 h 372"/>
                <a:gd name="T22" fmla="*/ 5 w 810"/>
                <a:gd name="T23" fmla="*/ 54 h 372"/>
                <a:gd name="T24" fmla="*/ 6 w 810"/>
                <a:gd name="T25" fmla="*/ 57 h 372"/>
                <a:gd name="T26" fmla="*/ 7 w 810"/>
                <a:gd name="T27" fmla="*/ 63 h 372"/>
                <a:gd name="T28" fmla="*/ 7 w 810"/>
                <a:gd name="T29" fmla="*/ 76 h 372"/>
                <a:gd name="T30" fmla="*/ 8 w 810"/>
                <a:gd name="T31" fmla="*/ 82 h 372"/>
                <a:gd name="T32" fmla="*/ 8 w 810"/>
                <a:gd name="T33" fmla="*/ 80 h 372"/>
                <a:gd name="T34" fmla="*/ 8 w 810"/>
                <a:gd name="T35" fmla="*/ 75 h 372"/>
                <a:gd name="T36" fmla="*/ 8 w 810"/>
                <a:gd name="T37" fmla="*/ 73 h 372"/>
                <a:gd name="T38" fmla="*/ 8 w 810"/>
                <a:gd name="T39" fmla="*/ 70 h 372"/>
                <a:gd name="T40" fmla="*/ 9 w 810"/>
                <a:gd name="T41" fmla="*/ 69 h 372"/>
                <a:gd name="T42" fmla="*/ 9 w 810"/>
                <a:gd name="T43" fmla="*/ 69 h 372"/>
                <a:gd name="T44" fmla="*/ 9 w 810"/>
                <a:gd name="T45" fmla="*/ 70 h 372"/>
                <a:gd name="T46" fmla="*/ 10 w 810"/>
                <a:gd name="T47" fmla="*/ 73 h 372"/>
                <a:gd name="T48" fmla="*/ 10 w 810"/>
                <a:gd name="T49" fmla="*/ 75 h 372"/>
                <a:gd name="T50" fmla="*/ 10 w 810"/>
                <a:gd name="T51" fmla="*/ 81 h 372"/>
                <a:gd name="T52" fmla="*/ 11 w 810"/>
                <a:gd name="T53" fmla="*/ 90 h 372"/>
                <a:gd name="T54" fmla="*/ 11 w 810"/>
                <a:gd name="T55" fmla="*/ 100 h 372"/>
                <a:gd name="T56" fmla="*/ 12 w 810"/>
                <a:gd name="T57" fmla="*/ 111 h 372"/>
                <a:gd name="T58" fmla="*/ 12 w 810"/>
                <a:gd name="T59" fmla="*/ 122 h 372"/>
                <a:gd name="T60" fmla="*/ 12 w 810"/>
                <a:gd name="T61" fmla="*/ 126 h 372"/>
                <a:gd name="T62" fmla="*/ 12 w 810"/>
                <a:gd name="T63" fmla="*/ 125 h 372"/>
                <a:gd name="T64" fmla="*/ 12 w 810"/>
                <a:gd name="T65" fmla="*/ 123 h 372"/>
                <a:gd name="T66" fmla="*/ 12 w 810"/>
                <a:gd name="T67" fmla="*/ 122 h 372"/>
                <a:gd name="T68" fmla="*/ 13 w 810"/>
                <a:gd name="T69" fmla="*/ 121 h 372"/>
                <a:gd name="T70" fmla="*/ 13 w 810"/>
                <a:gd name="T71" fmla="*/ 3 h 372"/>
                <a:gd name="T72" fmla="*/ 10 w 810"/>
                <a:gd name="T73" fmla="*/ 1 h 372"/>
                <a:gd name="T74" fmla="*/ 7 w 810"/>
                <a:gd name="T75" fmla="*/ 0 h 372"/>
                <a:gd name="T76" fmla="*/ 4 w 810"/>
                <a:gd name="T77" fmla="*/ 6 h 372"/>
                <a:gd name="T78" fmla="*/ 2 w 810"/>
                <a:gd name="T79" fmla="*/ 20 h 372"/>
                <a:gd name="T80" fmla="*/ 0 w 810"/>
                <a:gd name="T81" fmla="*/ 44 h 3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10"/>
                <a:gd name="T124" fmla="*/ 0 h 372"/>
                <a:gd name="T125" fmla="*/ 810 w 810"/>
                <a:gd name="T126" fmla="*/ 372 h 3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10" h="372">
                  <a:moveTo>
                    <a:pt x="91" y="83"/>
                  </a:moveTo>
                  <a:lnTo>
                    <a:pt x="97" y="83"/>
                  </a:lnTo>
                  <a:lnTo>
                    <a:pt x="99" y="84"/>
                  </a:lnTo>
                  <a:lnTo>
                    <a:pt x="102" y="84"/>
                  </a:lnTo>
                  <a:lnTo>
                    <a:pt x="106" y="84"/>
                  </a:lnTo>
                  <a:lnTo>
                    <a:pt x="108" y="86"/>
                  </a:lnTo>
                  <a:lnTo>
                    <a:pt x="111" y="88"/>
                  </a:lnTo>
                  <a:lnTo>
                    <a:pt x="115" y="88"/>
                  </a:lnTo>
                  <a:lnTo>
                    <a:pt x="117" y="89"/>
                  </a:lnTo>
                  <a:lnTo>
                    <a:pt x="119" y="89"/>
                  </a:lnTo>
                  <a:lnTo>
                    <a:pt x="121" y="91"/>
                  </a:lnTo>
                  <a:lnTo>
                    <a:pt x="135" y="99"/>
                  </a:lnTo>
                  <a:lnTo>
                    <a:pt x="148" y="105"/>
                  </a:lnTo>
                  <a:lnTo>
                    <a:pt x="161" y="113"/>
                  </a:lnTo>
                  <a:lnTo>
                    <a:pt x="174" y="121"/>
                  </a:lnTo>
                  <a:lnTo>
                    <a:pt x="186" y="129"/>
                  </a:lnTo>
                  <a:lnTo>
                    <a:pt x="199" y="137"/>
                  </a:lnTo>
                  <a:lnTo>
                    <a:pt x="210" y="145"/>
                  </a:lnTo>
                  <a:lnTo>
                    <a:pt x="223" y="155"/>
                  </a:lnTo>
                  <a:lnTo>
                    <a:pt x="234" y="163"/>
                  </a:lnTo>
                  <a:lnTo>
                    <a:pt x="247" y="172"/>
                  </a:lnTo>
                  <a:lnTo>
                    <a:pt x="272" y="164"/>
                  </a:lnTo>
                  <a:lnTo>
                    <a:pt x="300" y="160"/>
                  </a:lnTo>
                  <a:lnTo>
                    <a:pt x="327" y="158"/>
                  </a:lnTo>
                  <a:lnTo>
                    <a:pt x="356" y="160"/>
                  </a:lnTo>
                  <a:lnTo>
                    <a:pt x="384" y="166"/>
                  </a:lnTo>
                  <a:lnTo>
                    <a:pt x="409" y="174"/>
                  </a:lnTo>
                  <a:lnTo>
                    <a:pt x="433" y="187"/>
                  </a:lnTo>
                  <a:lnTo>
                    <a:pt x="453" y="203"/>
                  </a:lnTo>
                  <a:lnTo>
                    <a:pt x="470" y="224"/>
                  </a:lnTo>
                  <a:lnTo>
                    <a:pt x="479" y="246"/>
                  </a:lnTo>
                  <a:lnTo>
                    <a:pt x="488" y="243"/>
                  </a:lnTo>
                  <a:lnTo>
                    <a:pt x="495" y="238"/>
                  </a:lnTo>
                  <a:lnTo>
                    <a:pt x="504" y="233"/>
                  </a:lnTo>
                  <a:lnTo>
                    <a:pt x="512" y="228"/>
                  </a:lnTo>
                  <a:lnTo>
                    <a:pt x="521" y="222"/>
                  </a:lnTo>
                  <a:lnTo>
                    <a:pt x="528" y="217"/>
                  </a:lnTo>
                  <a:lnTo>
                    <a:pt x="537" y="214"/>
                  </a:lnTo>
                  <a:lnTo>
                    <a:pt x="546" y="209"/>
                  </a:lnTo>
                  <a:lnTo>
                    <a:pt x="556" y="208"/>
                  </a:lnTo>
                  <a:lnTo>
                    <a:pt x="565" y="206"/>
                  </a:lnTo>
                  <a:lnTo>
                    <a:pt x="576" y="204"/>
                  </a:lnTo>
                  <a:lnTo>
                    <a:pt x="587" y="204"/>
                  </a:lnTo>
                  <a:lnTo>
                    <a:pt x="598" y="204"/>
                  </a:lnTo>
                  <a:lnTo>
                    <a:pt x="609" y="206"/>
                  </a:lnTo>
                  <a:lnTo>
                    <a:pt x="620" y="208"/>
                  </a:lnTo>
                  <a:lnTo>
                    <a:pt x="629" y="209"/>
                  </a:lnTo>
                  <a:lnTo>
                    <a:pt x="640" y="212"/>
                  </a:lnTo>
                  <a:lnTo>
                    <a:pt x="649" y="217"/>
                  </a:lnTo>
                  <a:lnTo>
                    <a:pt x="658" y="222"/>
                  </a:lnTo>
                  <a:lnTo>
                    <a:pt x="667" y="227"/>
                  </a:lnTo>
                  <a:lnTo>
                    <a:pt x="683" y="238"/>
                  </a:lnTo>
                  <a:lnTo>
                    <a:pt x="696" y="251"/>
                  </a:lnTo>
                  <a:lnTo>
                    <a:pt x="709" y="265"/>
                  </a:lnTo>
                  <a:lnTo>
                    <a:pt x="720" y="280"/>
                  </a:lnTo>
                  <a:lnTo>
                    <a:pt x="731" y="294"/>
                  </a:lnTo>
                  <a:lnTo>
                    <a:pt x="740" y="308"/>
                  </a:lnTo>
                  <a:lnTo>
                    <a:pt x="749" y="324"/>
                  </a:lnTo>
                  <a:lnTo>
                    <a:pt x="757" y="340"/>
                  </a:lnTo>
                  <a:lnTo>
                    <a:pt x="766" y="356"/>
                  </a:lnTo>
                  <a:lnTo>
                    <a:pt x="773" y="372"/>
                  </a:lnTo>
                  <a:lnTo>
                    <a:pt x="777" y="371"/>
                  </a:lnTo>
                  <a:lnTo>
                    <a:pt x="780" y="368"/>
                  </a:lnTo>
                  <a:lnTo>
                    <a:pt x="782" y="366"/>
                  </a:lnTo>
                  <a:lnTo>
                    <a:pt x="786" y="364"/>
                  </a:lnTo>
                  <a:lnTo>
                    <a:pt x="789" y="363"/>
                  </a:lnTo>
                  <a:lnTo>
                    <a:pt x="793" y="360"/>
                  </a:lnTo>
                  <a:lnTo>
                    <a:pt x="797" y="358"/>
                  </a:lnTo>
                  <a:lnTo>
                    <a:pt x="799" y="356"/>
                  </a:lnTo>
                  <a:lnTo>
                    <a:pt x="802" y="355"/>
                  </a:lnTo>
                  <a:lnTo>
                    <a:pt x="806" y="353"/>
                  </a:lnTo>
                  <a:lnTo>
                    <a:pt x="810" y="11"/>
                  </a:lnTo>
                  <a:lnTo>
                    <a:pt x="725" y="4"/>
                  </a:lnTo>
                  <a:lnTo>
                    <a:pt x="641" y="1"/>
                  </a:lnTo>
                  <a:lnTo>
                    <a:pt x="557" y="0"/>
                  </a:lnTo>
                  <a:lnTo>
                    <a:pt x="473" y="0"/>
                  </a:lnTo>
                  <a:lnTo>
                    <a:pt x="389" y="6"/>
                  </a:lnTo>
                  <a:lnTo>
                    <a:pt x="307" y="16"/>
                  </a:lnTo>
                  <a:lnTo>
                    <a:pt x="225" y="33"/>
                  </a:lnTo>
                  <a:lnTo>
                    <a:pt x="148" y="57"/>
                  </a:lnTo>
                  <a:lnTo>
                    <a:pt x="71" y="89"/>
                  </a:lnTo>
                  <a:lnTo>
                    <a:pt x="0" y="131"/>
                  </a:lnTo>
                  <a:lnTo>
                    <a:pt x="91" y="8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0" name="Freeform 717">
              <a:extLst>
                <a:ext uri="{FF2B5EF4-FFF2-40B4-BE49-F238E27FC236}">
                  <a16:creationId xmlns:a16="http://schemas.microsoft.com/office/drawing/2014/main" id="{4B2D3AAA-14DF-4716-8E12-27CF00B19834}"/>
                </a:ext>
              </a:extLst>
            </p:cNvPr>
            <p:cNvSpPr>
              <a:spLocks/>
            </p:cNvSpPr>
            <p:nvPr/>
          </p:nvSpPr>
          <p:spPr bwMode="auto">
            <a:xfrm>
              <a:off x="4949" y="3705"/>
              <a:ext cx="446" cy="319"/>
            </a:xfrm>
            <a:custGeom>
              <a:avLst/>
              <a:gdLst>
                <a:gd name="T0" fmla="*/ 2 w 810"/>
                <a:gd name="T1" fmla="*/ 28 h 372"/>
                <a:gd name="T2" fmla="*/ 2 w 810"/>
                <a:gd name="T3" fmla="*/ 28 h 372"/>
                <a:gd name="T4" fmla="*/ 2 w 810"/>
                <a:gd name="T5" fmla="*/ 28 h 372"/>
                <a:gd name="T6" fmla="*/ 2 w 810"/>
                <a:gd name="T7" fmla="*/ 29 h 372"/>
                <a:gd name="T8" fmla="*/ 2 w 810"/>
                <a:gd name="T9" fmla="*/ 30 h 372"/>
                <a:gd name="T10" fmla="*/ 2 w 810"/>
                <a:gd name="T11" fmla="*/ 33 h 372"/>
                <a:gd name="T12" fmla="*/ 2 w 810"/>
                <a:gd name="T13" fmla="*/ 39 h 372"/>
                <a:gd name="T14" fmla="*/ 3 w 810"/>
                <a:gd name="T15" fmla="*/ 44 h 372"/>
                <a:gd name="T16" fmla="*/ 3 w 810"/>
                <a:gd name="T17" fmla="*/ 49 h 372"/>
                <a:gd name="T18" fmla="*/ 4 w 810"/>
                <a:gd name="T19" fmla="*/ 55 h 372"/>
                <a:gd name="T20" fmla="*/ 4 w 810"/>
                <a:gd name="T21" fmla="*/ 56 h 372"/>
                <a:gd name="T22" fmla="*/ 5 w 810"/>
                <a:gd name="T23" fmla="*/ 54 h 372"/>
                <a:gd name="T24" fmla="*/ 6 w 810"/>
                <a:gd name="T25" fmla="*/ 57 h 372"/>
                <a:gd name="T26" fmla="*/ 7 w 810"/>
                <a:gd name="T27" fmla="*/ 63 h 372"/>
                <a:gd name="T28" fmla="*/ 7 w 810"/>
                <a:gd name="T29" fmla="*/ 76 h 372"/>
                <a:gd name="T30" fmla="*/ 8 w 810"/>
                <a:gd name="T31" fmla="*/ 82 h 372"/>
                <a:gd name="T32" fmla="*/ 8 w 810"/>
                <a:gd name="T33" fmla="*/ 80 h 372"/>
                <a:gd name="T34" fmla="*/ 8 w 810"/>
                <a:gd name="T35" fmla="*/ 75 h 372"/>
                <a:gd name="T36" fmla="*/ 8 w 810"/>
                <a:gd name="T37" fmla="*/ 73 h 372"/>
                <a:gd name="T38" fmla="*/ 8 w 810"/>
                <a:gd name="T39" fmla="*/ 70 h 372"/>
                <a:gd name="T40" fmla="*/ 9 w 810"/>
                <a:gd name="T41" fmla="*/ 69 h 372"/>
                <a:gd name="T42" fmla="*/ 9 w 810"/>
                <a:gd name="T43" fmla="*/ 69 h 372"/>
                <a:gd name="T44" fmla="*/ 9 w 810"/>
                <a:gd name="T45" fmla="*/ 70 h 372"/>
                <a:gd name="T46" fmla="*/ 10 w 810"/>
                <a:gd name="T47" fmla="*/ 73 h 372"/>
                <a:gd name="T48" fmla="*/ 10 w 810"/>
                <a:gd name="T49" fmla="*/ 75 h 372"/>
                <a:gd name="T50" fmla="*/ 10 w 810"/>
                <a:gd name="T51" fmla="*/ 81 h 372"/>
                <a:gd name="T52" fmla="*/ 11 w 810"/>
                <a:gd name="T53" fmla="*/ 90 h 372"/>
                <a:gd name="T54" fmla="*/ 11 w 810"/>
                <a:gd name="T55" fmla="*/ 100 h 372"/>
                <a:gd name="T56" fmla="*/ 12 w 810"/>
                <a:gd name="T57" fmla="*/ 111 h 372"/>
                <a:gd name="T58" fmla="*/ 12 w 810"/>
                <a:gd name="T59" fmla="*/ 122 h 372"/>
                <a:gd name="T60" fmla="*/ 12 w 810"/>
                <a:gd name="T61" fmla="*/ 126 h 372"/>
                <a:gd name="T62" fmla="*/ 12 w 810"/>
                <a:gd name="T63" fmla="*/ 125 h 372"/>
                <a:gd name="T64" fmla="*/ 12 w 810"/>
                <a:gd name="T65" fmla="*/ 123 h 372"/>
                <a:gd name="T66" fmla="*/ 12 w 810"/>
                <a:gd name="T67" fmla="*/ 122 h 372"/>
                <a:gd name="T68" fmla="*/ 13 w 810"/>
                <a:gd name="T69" fmla="*/ 121 h 372"/>
                <a:gd name="T70" fmla="*/ 13 w 810"/>
                <a:gd name="T71" fmla="*/ 3 h 372"/>
                <a:gd name="T72" fmla="*/ 10 w 810"/>
                <a:gd name="T73" fmla="*/ 1 h 372"/>
                <a:gd name="T74" fmla="*/ 7 w 810"/>
                <a:gd name="T75" fmla="*/ 0 h 372"/>
                <a:gd name="T76" fmla="*/ 4 w 810"/>
                <a:gd name="T77" fmla="*/ 6 h 372"/>
                <a:gd name="T78" fmla="*/ 2 w 810"/>
                <a:gd name="T79" fmla="*/ 20 h 372"/>
                <a:gd name="T80" fmla="*/ 0 w 810"/>
                <a:gd name="T81" fmla="*/ 44 h 3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10"/>
                <a:gd name="T124" fmla="*/ 0 h 372"/>
                <a:gd name="T125" fmla="*/ 810 w 810"/>
                <a:gd name="T126" fmla="*/ 372 h 3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10" h="372">
                  <a:moveTo>
                    <a:pt x="91" y="83"/>
                  </a:moveTo>
                  <a:lnTo>
                    <a:pt x="97" y="83"/>
                  </a:lnTo>
                  <a:lnTo>
                    <a:pt x="99" y="84"/>
                  </a:lnTo>
                  <a:lnTo>
                    <a:pt x="102" y="84"/>
                  </a:lnTo>
                  <a:lnTo>
                    <a:pt x="106" y="84"/>
                  </a:lnTo>
                  <a:lnTo>
                    <a:pt x="108" y="86"/>
                  </a:lnTo>
                  <a:lnTo>
                    <a:pt x="111" y="88"/>
                  </a:lnTo>
                  <a:lnTo>
                    <a:pt x="115" y="88"/>
                  </a:lnTo>
                  <a:lnTo>
                    <a:pt x="117" y="89"/>
                  </a:lnTo>
                  <a:lnTo>
                    <a:pt x="119" y="89"/>
                  </a:lnTo>
                  <a:lnTo>
                    <a:pt x="121" y="91"/>
                  </a:lnTo>
                  <a:lnTo>
                    <a:pt x="135" y="99"/>
                  </a:lnTo>
                  <a:lnTo>
                    <a:pt x="148" y="105"/>
                  </a:lnTo>
                  <a:lnTo>
                    <a:pt x="161" y="113"/>
                  </a:lnTo>
                  <a:lnTo>
                    <a:pt x="174" y="121"/>
                  </a:lnTo>
                  <a:lnTo>
                    <a:pt x="186" y="129"/>
                  </a:lnTo>
                  <a:lnTo>
                    <a:pt x="199" y="137"/>
                  </a:lnTo>
                  <a:lnTo>
                    <a:pt x="210" y="145"/>
                  </a:lnTo>
                  <a:lnTo>
                    <a:pt x="223" y="155"/>
                  </a:lnTo>
                  <a:lnTo>
                    <a:pt x="234" y="163"/>
                  </a:lnTo>
                  <a:lnTo>
                    <a:pt x="247" y="172"/>
                  </a:lnTo>
                  <a:lnTo>
                    <a:pt x="272" y="164"/>
                  </a:lnTo>
                  <a:lnTo>
                    <a:pt x="300" y="160"/>
                  </a:lnTo>
                  <a:lnTo>
                    <a:pt x="327" y="158"/>
                  </a:lnTo>
                  <a:lnTo>
                    <a:pt x="356" y="160"/>
                  </a:lnTo>
                  <a:lnTo>
                    <a:pt x="384" y="166"/>
                  </a:lnTo>
                  <a:lnTo>
                    <a:pt x="409" y="174"/>
                  </a:lnTo>
                  <a:lnTo>
                    <a:pt x="433" y="187"/>
                  </a:lnTo>
                  <a:lnTo>
                    <a:pt x="453" y="203"/>
                  </a:lnTo>
                  <a:lnTo>
                    <a:pt x="470" y="224"/>
                  </a:lnTo>
                  <a:lnTo>
                    <a:pt x="479" y="246"/>
                  </a:lnTo>
                  <a:lnTo>
                    <a:pt x="488" y="243"/>
                  </a:lnTo>
                  <a:lnTo>
                    <a:pt x="495" y="238"/>
                  </a:lnTo>
                  <a:lnTo>
                    <a:pt x="504" y="233"/>
                  </a:lnTo>
                  <a:lnTo>
                    <a:pt x="512" y="228"/>
                  </a:lnTo>
                  <a:lnTo>
                    <a:pt x="521" y="222"/>
                  </a:lnTo>
                  <a:lnTo>
                    <a:pt x="528" y="217"/>
                  </a:lnTo>
                  <a:lnTo>
                    <a:pt x="537" y="214"/>
                  </a:lnTo>
                  <a:lnTo>
                    <a:pt x="546" y="209"/>
                  </a:lnTo>
                  <a:lnTo>
                    <a:pt x="556" y="208"/>
                  </a:lnTo>
                  <a:lnTo>
                    <a:pt x="565" y="206"/>
                  </a:lnTo>
                  <a:lnTo>
                    <a:pt x="576" y="204"/>
                  </a:lnTo>
                  <a:lnTo>
                    <a:pt x="587" y="204"/>
                  </a:lnTo>
                  <a:lnTo>
                    <a:pt x="598" y="204"/>
                  </a:lnTo>
                  <a:lnTo>
                    <a:pt x="609" y="206"/>
                  </a:lnTo>
                  <a:lnTo>
                    <a:pt x="620" y="208"/>
                  </a:lnTo>
                  <a:lnTo>
                    <a:pt x="629" y="209"/>
                  </a:lnTo>
                  <a:lnTo>
                    <a:pt x="640" y="212"/>
                  </a:lnTo>
                  <a:lnTo>
                    <a:pt x="649" y="217"/>
                  </a:lnTo>
                  <a:lnTo>
                    <a:pt x="658" y="222"/>
                  </a:lnTo>
                  <a:lnTo>
                    <a:pt x="667" y="227"/>
                  </a:lnTo>
                  <a:lnTo>
                    <a:pt x="683" y="238"/>
                  </a:lnTo>
                  <a:lnTo>
                    <a:pt x="696" y="251"/>
                  </a:lnTo>
                  <a:lnTo>
                    <a:pt x="709" y="265"/>
                  </a:lnTo>
                  <a:lnTo>
                    <a:pt x="720" y="280"/>
                  </a:lnTo>
                  <a:lnTo>
                    <a:pt x="731" y="294"/>
                  </a:lnTo>
                  <a:lnTo>
                    <a:pt x="740" y="308"/>
                  </a:lnTo>
                  <a:lnTo>
                    <a:pt x="749" y="324"/>
                  </a:lnTo>
                  <a:lnTo>
                    <a:pt x="757" y="340"/>
                  </a:lnTo>
                  <a:lnTo>
                    <a:pt x="766" y="356"/>
                  </a:lnTo>
                  <a:lnTo>
                    <a:pt x="773" y="372"/>
                  </a:lnTo>
                  <a:lnTo>
                    <a:pt x="777" y="371"/>
                  </a:lnTo>
                  <a:lnTo>
                    <a:pt x="780" y="368"/>
                  </a:lnTo>
                  <a:lnTo>
                    <a:pt x="782" y="366"/>
                  </a:lnTo>
                  <a:lnTo>
                    <a:pt x="786" y="364"/>
                  </a:lnTo>
                  <a:lnTo>
                    <a:pt x="789" y="363"/>
                  </a:lnTo>
                  <a:lnTo>
                    <a:pt x="793" y="360"/>
                  </a:lnTo>
                  <a:lnTo>
                    <a:pt x="797" y="358"/>
                  </a:lnTo>
                  <a:lnTo>
                    <a:pt x="799" y="356"/>
                  </a:lnTo>
                  <a:lnTo>
                    <a:pt x="802" y="355"/>
                  </a:lnTo>
                  <a:lnTo>
                    <a:pt x="806" y="353"/>
                  </a:lnTo>
                  <a:lnTo>
                    <a:pt x="810" y="11"/>
                  </a:lnTo>
                  <a:lnTo>
                    <a:pt x="725" y="4"/>
                  </a:lnTo>
                  <a:lnTo>
                    <a:pt x="641" y="1"/>
                  </a:lnTo>
                  <a:lnTo>
                    <a:pt x="557" y="0"/>
                  </a:lnTo>
                  <a:lnTo>
                    <a:pt x="473" y="0"/>
                  </a:lnTo>
                  <a:lnTo>
                    <a:pt x="389" y="6"/>
                  </a:lnTo>
                  <a:lnTo>
                    <a:pt x="307" y="16"/>
                  </a:lnTo>
                  <a:lnTo>
                    <a:pt x="225" y="33"/>
                  </a:lnTo>
                  <a:lnTo>
                    <a:pt x="148" y="57"/>
                  </a:lnTo>
                  <a:lnTo>
                    <a:pt x="71" y="89"/>
                  </a:lnTo>
                  <a:lnTo>
                    <a:pt x="0" y="13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1" name="Freeform 718">
              <a:extLst>
                <a:ext uri="{FF2B5EF4-FFF2-40B4-BE49-F238E27FC236}">
                  <a16:creationId xmlns:a16="http://schemas.microsoft.com/office/drawing/2014/main" id="{C9776EF1-722C-40D0-8D2A-264D6B61C3B6}"/>
                </a:ext>
              </a:extLst>
            </p:cNvPr>
            <p:cNvSpPr>
              <a:spLocks/>
            </p:cNvSpPr>
            <p:nvPr/>
          </p:nvSpPr>
          <p:spPr bwMode="auto">
            <a:xfrm flipV="1">
              <a:off x="0" y="3732"/>
              <a:ext cx="1163" cy="576"/>
            </a:xfrm>
            <a:custGeom>
              <a:avLst/>
              <a:gdLst>
                <a:gd name="T0" fmla="*/ 0 w 2388"/>
                <a:gd name="T1" fmla="*/ 540 h 381"/>
                <a:gd name="T2" fmla="*/ 0 w 2388"/>
                <a:gd name="T3" fmla="*/ 1931 h 381"/>
                <a:gd name="T4" fmla="*/ 1 w 2388"/>
                <a:gd name="T5" fmla="*/ 4085 h 381"/>
                <a:gd name="T6" fmla="*/ 2 w 2388"/>
                <a:gd name="T7" fmla="*/ 5340 h 381"/>
                <a:gd name="T8" fmla="*/ 3 w 2388"/>
                <a:gd name="T9" fmla="*/ 3988 h 381"/>
                <a:gd name="T10" fmla="*/ 3 w 2388"/>
                <a:gd name="T11" fmla="*/ 2498 h 381"/>
                <a:gd name="T12" fmla="*/ 4 w 2388"/>
                <a:gd name="T13" fmla="*/ 3175 h 381"/>
                <a:gd name="T14" fmla="*/ 4 w 2388"/>
                <a:gd name="T15" fmla="*/ 3287 h 381"/>
                <a:gd name="T16" fmla="*/ 4 w 2388"/>
                <a:gd name="T17" fmla="*/ 2564 h 381"/>
                <a:gd name="T18" fmla="*/ 4 w 2388"/>
                <a:gd name="T19" fmla="*/ 910 h 381"/>
                <a:gd name="T20" fmla="*/ 5 w 2388"/>
                <a:gd name="T21" fmla="*/ 1447 h 381"/>
                <a:gd name="T22" fmla="*/ 6 w 2388"/>
                <a:gd name="T23" fmla="*/ 1264 h 381"/>
                <a:gd name="T24" fmla="*/ 7 w 2388"/>
                <a:gd name="T25" fmla="*/ 349 h 381"/>
                <a:gd name="T26" fmla="*/ 6 w 2388"/>
                <a:gd name="T27" fmla="*/ 1019 h 381"/>
                <a:gd name="T28" fmla="*/ 7 w 2388"/>
                <a:gd name="T29" fmla="*/ 1652 h 381"/>
                <a:gd name="T30" fmla="*/ 7 w 2388"/>
                <a:gd name="T31" fmla="*/ 1406 h 381"/>
                <a:gd name="T32" fmla="*/ 8 w 2388"/>
                <a:gd name="T33" fmla="*/ 1051 h 381"/>
                <a:gd name="T34" fmla="*/ 7 w 2388"/>
                <a:gd name="T35" fmla="*/ 1823 h 381"/>
                <a:gd name="T36" fmla="*/ 7 w 2388"/>
                <a:gd name="T37" fmla="*/ 2827 h 381"/>
                <a:gd name="T38" fmla="*/ 8 w 2388"/>
                <a:gd name="T39" fmla="*/ 2653 h 381"/>
                <a:gd name="T40" fmla="*/ 8 w 2388"/>
                <a:gd name="T41" fmla="*/ 2268 h 381"/>
                <a:gd name="T42" fmla="*/ 8 w 2388"/>
                <a:gd name="T43" fmla="*/ 2498 h 381"/>
                <a:gd name="T44" fmla="*/ 8 w 2388"/>
                <a:gd name="T45" fmla="*/ 3563 h 381"/>
                <a:gd name="T46" fmla="*/ 9 w 2388"/>
                <a:gd name="T47" fmla="*/ 3783 h 381"/>
                <a:gd name="T48" fmla="*/ 9 w 2388"/>
                <a:gd name="T49" fmla="*/ 3238 h 381"/>
                <a:gd name="T50" fmla="*/ 9 w 2388"/>
                <a:gd name="T51" fmla="*/ 2423 h 381"/>
                <a:gd name="T52" fmla="*/ 9 w 2388"/>
                <a:gd name="T53" fmla="*/ 1625 h 381"/>
                <a:gd name="T54" fmla="*/ 9 w 2388"/>
                <a:gd name="T55" fmla="*/ 3563 h 381"/>
                <a:gd name="T56" fmla="*/ 9 w 2388"/>
                <a:gd name="T57" fmla="*/ 5970 h 381"/>
                <a:gd name="T58" fmla="*/ 9 w 2388"/>
                <a:gd name="T59" fmla="*/ 5574 h 381"/>
                <a:gd name="T60" fmla="*/ 10 w 2388"/>
                <a:gd name="T61" fmla="*/ 3783 h 381"/>
                <a:gd name="T62" fmla="*/ 10 w 2388"/>
                <a:gd name="T63" fmla="*/ 3317 h 381"/>
                <a:gd name="T64" fmla="*/ 10 w 2388"/>
                <a:gd name="T65" fmla="*/ 5090 h 381"/>
                <a:gd name="T66" fmla="*/ 10 w 2388"/>
                <a:gd name="T67" fmla="*/ 6105 h 381"/>
                <a:gd name="T68" fmla="*/ 11 w 2388"/>
                <a:gd name="T69" fmla="*/ 6838 h 381"/>
                <a:gd name="T70" fmla="*/ 11 w 2388"/>
                <a:gd name="T71" fmla="*/ 6318 h 381"/>
                <a:gd name="T72" fmla="*/ 11 w 2388"/>
                <a:gd name="T73" fmla="*/ 5461 h 381"/>
                <a:gd name="T74" fmla="*/ 11 w 2388"/>
                <a:gd name="T75" fmla="*/ 4564 h 381"/>
                <a:gd name="T76" fmla="*/ 11 w 2388"/>
                <a:gd name="T77" fmla="*/ 4132 h 381"/>
                <a:gd name="T78" fmla="*/ 12 w 2388"/>
                <a:gd name="T79" fmla="*/ 5228 h 381"/>
                <a:gd name="T80" fmla="*/ 12 w 2388"/>
                <a:gd name="T81" fmla="*/ 5686 h 381"/>
                <a:gd name="T82" fmla="*/ 12 w 2388"/>
                <a:gd name="T83" fmla="*/ 5001 h 381"/>
                <a:gd name="T84" fmla="*/ 12 w 2388"/>
                <a:gd name="T85" fmla="*/ 3705 h 381"/>
                <a:gd name="T86" fmla="*/ 12 w 2388"/>
                <a:gd name="T87" fmla="*/ 3663 h 381"/>
                <a:gd name="T88" fmla="*/ 13 w 2388"/>
                <a:gd name="T89" fmla="*/ 4274 h 381"/>
                <a:gd name="T90" fmla="*/ 13 w 2388"/>
                <a:gd name="T91" fmla="*/ 4085 h 381"/>
                <a:gd name="T92" fmla="*/ 13 w 2388"/>
                <a:gd name="T93" fmla="*/ 3131 h 381"/>
                <a:gd name="T94" fmla="*/ 14 w 2388"/>
                <a:gd name="T95" fmla="*/ 2992 h 381"/>
                <a:gd name="T96" fmla="*/ 14 w 2388"/>
                <a:gd name="T97" fmla="*/ 2937 h 381"/>
                <a:gd name="T98" fmla="*/ 15 w 2388"/>
                <a:gd name="T99" fmla="*/ 2685 h 381"/>
                <a:gd name="T100" fmla="*/ 15 w 2388"/>
                <a:gd name="T101" fmla="*/ 1728 h 381"/>
                <a:gd name="T102" fmla="*/ 14 w 2388"/>
                <a:gd name="T103" fmla="*/ 1193 h 381"/>
                <a:gd name="T104" fmla="*/ 14 w 2388"/>
                <a:gd name="T105" fmla="*/ 1122 h 381"/>
                <a:gd name="T106" fmla="*/ 15 w 2388"/>
                <a:gd name="T107" fmla="*/ 1492 h 381"/>
                <a:gd name="T108" fmla="*/ 16 w 2388"/>
                <a:gd name="T109" fmla="*/ 674 h 381"/>
                <a:gd name="T110" fmla="*/ 0 w 2388"/>
                <a:gd name="T111" fmla="*/ 0 h 3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88"/>
                <a:gd name="T169" fmla="*/ 0 h 381"/>
                <a:gd name="T170" fmla="*/ 2388 w 2388"/>
                <a:gd name="T171" fmla="*/ 381 h 3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88" h="381">
                  <a:moveTo>
                    <a:pt x="0" y="0"/>
                  </a:moveTo>
                  <a:lnTo>
                    <a:pt x="4" y="5"/>
                  </a:lnTo>
                  <a:lnTo>
                    <a:pt x="5" y="11"/>
                  </a:lnTo>
                  <a:lnTo>
                    <a:pt x="7" y="16"/>
                  </a:lnTo>
                  <a:lnTo>
                    <a:pt x="9" y="21"/>
                  </a:lnTo>
                  <a:lnTo>
                    <a:pt x="13" y="26"/>
                  </a:lnTo>
                  <a:lnTo>
                    <a:pt x="15" y="30"/>
                  </a:lnTo>
                  <a:lnTo>
                    <a:pt x="16" y="35"/>
                  </a:lnTo>
                  <a:lnTo>
                    <a:pt x="20" y="40"/>
                  </a:lnTo>
                  <a:lnTo>
                    <a:pt x="22" y="45"/>
                  </a:lnTo>
                  <a:lnTo>
                    <a:pt x="26" y="51"/>
                  </a:lnTo>
                  <a:lnTo>
                    <a:pt x="38" y="70"/>
                  </a:lnTo>
                  <a:lnTo>
                    <a:pt x="51" y="90"/>
                  </a:lnTo>
                  <a:lnTo>
                    <a:pt x="66" y="107"/>
                  </a:lnTo>
                  <a:lnTo>
                    <a:pt x="79" y="126"/>
                  </a:lnTo>
                  <a:lnTo>
                    <a:pt x="95" y="144"/>
                  </a:lnTo>
                  <a:lnTo>
                    <a:pt x="110" y="162"/>
                  </a:lnTo>
                  <a:lnTo>
                    <a:pt x="126" y="178"/>
                  </a:lnTo>
                  <a:lnTo>
                    <a:pt x="142" y="194"/>
                  </a:lnTo>
                  <a:lnTo>
                    <a:pt x="159" y="210"/>
                  </a:lnTo>
                  <a:lnTo>
                    <a:pt x="177" y="226"/>
                  </a:lnTo>
                  <a:lnTo>
                    <a:pt x="203" y="245"/>
                  </a:lnTo>
                  <a:lnTo>
                    <a:pt x="232" y="262"/>
                  </a:lnTo>
                  <a:lnTo>
                    <a:pt x="263" y="275"/>
                  </a:lnTo>
                  <a:lnTo>
                    <a:pt x="298" y="285"/>
                  </a:lnTo>
                  <a:lnTo>
                    <a:pt x="333" y="293"/>
                  </a:lnTo>
                  <a:lnTo>
                    <a:pt x="367" y="296"/>
                  </a:lnTo>
                  <a:lnTo>
                    <a:pt x="404" y="296"/>
                  </a:lnTo>
                  <a:lnTo>
                    <a:pt x="439" y="291"/>
                  </a:lnTo>
                  <a:lnTo>
                    <a:pt x="471" y="283"/>
                  </a:lnTo>
                  <a:lnTo>
                    <a:pt x="504" y="270"/>
                  </a:lnTo>
                  <a:lnTo>
                    <a:pt x="517" y="262"/>
                  </a:lnTo>
                  <a:lnTo>
                    <a:pt x="528" y="250"/>
                  </a:lnTo>
                  <a:lnTo>
                    <a:pt x="534" y="237"/>
                  </a:lnTo>
                  <a:lnTo>
                    <a:pt x="535" y="221"/>
                  </a:lnTo>
                  <a:lnTo>
                    <a:pt x="534" y="205"/>
                  </a:lnTo>
                  <a:lnTo>
                    <a:pt x="528" y="187"/>
                  </a:lnTo>
                  <a:lnTo>
                    <a:pt x="521" y="171"/>
                  </a:lnTo>
                  <a:lnTo>
                    <a:pt x="512" y="155"/>
                  </a:lnTo>
                  <a:lnTo>
                    <a:pt x="499" y="142"/>
                  </a:lnTo>
                  <a:lnTo>
                    <a:pt x="482" y="131"/>
                  </a:lnTo>
                  <a:lnTo>
                    <a:pt x="493" y="138"/>
                  </a:lnTo>
                  <a:lnTo>
                    <a:pt x="504" y="144"/>
                  </a:lnTo>
                  <a:lnTo>
                    <a:pt x="515" y="149"/>
                  </a:lnTo>
                  <a:lnTo>
                    <a:pt x="526" y="155"/>
                  </a:lnTo>
                  <a:lnTo>
                    <a:pt x="537" y="160"/>
                  </a:lnTo>
                  <a:lnTo>
                    <a:pt x="548" y="165"/>
                  </a:lnTo>
                  <a:lnTo>
                    <a:pt x="561" y="171"/>
                  </a:lnTo>
                  <a:lnTo>
                    <a:pt x="572" y="176"/>
                  </a:lnTo>
                  <a:lnTo>
                    <a:pt x="583" y="181"/>
                  </a:lnTo>
                  <a:lnTo>
                    <a:pt x="596" y="186"/>
                  </a:lnTo>
                  <a:lnTo>
                    <a:pt x="601" y="187"/>
                  </a:lnTo>
                  <a:lnTo>
                    <a:pt x="607" y="189"/>
                  </a:lnTo>
                  <a:lnTo>
                    <a:pt x="612" y="187"/>
                  </a:lnTo>
                  <a:lnTo>
                    <a:pt x="618" y="186"/>
                  </a:lnTo>
                  <a:lnTo>
                    <a:pt x="623" y="182"/>
                  </a:lnTo>
                  <a:lnTo>
                    <a:pt x="629" y="179"/>
                  </a:lnTo>
                  <a:lnTo>
                    <a:pt x="634" y="176"/>
                  </a:lnTo>
                  <a:lnTo>
                    <a:pt x="638" y="173"/>
                  </a:lnTo>
                  <a:lnTo>
                    <a:pt x="641" y="168"/>
                  </a:lnTo>
                  <a:lnTo>
                    <a:pt x="645" y="165"/>
                  </a:lnTo>
                  <a:lnTo>
                    <a:pt x="654" y="154"/>
                  </a:lnTo>
                  <a:lnTo>
                    <a:pt x="660" y="142"/>
                  </a:lnTo>
                  <a:lnTo>
                    <a:pt x="665" y="130"/>
                  </a:lnTo>
                  <a:lnTo>
                    <a:pt x="669" y="117"/>
                  </a:lnTo>
                  <a:lnTo>
                    <a:pt x="669" y="104"/>
                  </a:lnTo>
                  <a:lnTo>
                    <a:pt x="669" y="90"/>
                  </a:lnTo>
                  <a:lnTo>
                    <a:pt x="669" y="77"/>
                  </a:lnTo>
                  <a:lnTo>
                    <a:pt x="667" y="62"/>
                  </a:lnTo>
                  <a:lnTo>
                    <a:pt x="663" y="50"/>
                  </a:lnTo>
                  <a:lnTo>
                    <a:pt x="661" y="35"/>
                  </a:lnTo>
                  <a:lnTo>
                    <a:pt x="680" y="51"/>
                  </a:lnTo>
                  <a:lnTo>
                    <a:pt x="702" y="62"/>
                  </a:lnTo>
                  <a:lnTo>
                    <a:pt x="725" y="70"/>
                  </a:lnTo>
                  <a:lnTo>
                    <a:pt x="749" y="75"/>
                  </a:lnTo>
                  <a:lnTo>
                    <a:pt x="773" y="78"/>
                  </a:lnTo>
                  <a:lnTo>
                    <a:pt x="799" y="80"/>
                  </a:lnTo>
                  <a:lnTo>
                    <a:pt x="824" y="78"/>
                  </a:lnTo>
                  <a:lnTo>
                    <a:pt x="850" y="78"/>
                  </a:lnTo>
                  <a:lnTo>
                    <a:pt x="875" y="77"/>
                  </a:lnTo>
                  <a:lnTo>
                    <a:pt x="899" y="75"/>
                  </a:lnTo>
                  <a:lnTo>
                    <a:pt x="915" y="75"/>
                  </a:lnTo>
                  <a:lnTo>
                    <a:pt x="928" y="74"/>
                  </a:lnTo>
                  <a:lnTo>
                    <a:pt x="943" y="70"/>
                  </a:lnTo>
                  <a:lnTo>
                    <a:pt x="956" y="66"/>
                  </a:lnTo>
                  <a:lnTo>
                    <a:pt x="968" y="61"/>
                  </a:lnTo>
                  <a:lnTo>
                    <a:pt x="979" y="54"/>
                  </a:lnTo>
                  <a:lnTo>
                    <a:pt x="992" y="48"/>
                  </a:lnTo>
                  <a:lnTo>
                    <a:pt x="1003" y="38"/>
                  </a:lnTo>
                  <a:lnTo>
                    <a:pt x="1012" y="30"/>
                  </a:lnTo>
                  <a:lnTo>
                    <a:pt x="1023" y="19"/>
                  </a:lnTo>
                  <a:lnTo>
                    <a:pt x="1020" y="24"/>
                  </a:lnTo>
                  <a:lnTo>
                    <a:pt x="1016" y="30"/>
                  </a:lnTo>
                  <a:lnTo>
                    <a:pt x="1014" y="35"/>
                  </a:lnTo>
                  <a:lnTo>
                    <a:pt x="1012" y="40"/>
                  </a:lnTo>
                  <a:lnTo>
                    <a:pt x="1010" y="46"/>
                  </a:lnTo>
                  <a:lnTo>
                    <a:pt x="1009" y="51"/>
                  </a:lnTo>
                  <a:lnTo>
                    <a:pt x="1009" y="56"/>
                  </a:lnTo>
                  <a:lnTo>
                    <a:pt x="1009" y="61"/>
                  </a:lnTo>
                  <a:lnTo>
                    <a:pt x="1010" y="67"/>
                  </a:lnTo>
                  <a:lnTo>
                    <a:pt x="1012" y="70"/>
                  </a:lnTo>
                  <a:lnTo>
                    <a:pt x="1020" y="78"/>
                  </a:lnTo>
                  <a:lnTo>
                    <a:pt x="1027" y="85"/>
                  </a:lnTo>
                  <a:lnTo>
                    <a:pt x="1036" y="90"/>
                  </a:lnTo>
                  <a:lnTo>
                    <a:pt x="1045" y="91"/>
                  </a:lnTo>
                  <a:lnTo>
                    <a:pt x="1056" y="94"/>
                  </a:lnTo>
                  <a:lnTo>
                    <a:pt x="1065" y="94"/>
                  </a:lnTo>
                  <a:lnTo>
                    <a:pt x="1074" y="93"/>
                  </a:lnTo>
                  <a:lnTo>
                    <a:pt x="1084" y="91"/>
                  </a:lnTo>
                  <a:lnTo>
                    <a:pt x="1091" y="88"/>
                  </a:lnTo>
                  <a:lnTo>
                    <a:pt x="1096" y="83"/>
                  </a:lnTo>
                  <a:lnTo>
                    <a:pt x="1102" y="78"/>
                  </a:lnTo>
                  <a:lnTo>
                    <a:pt x="1107" y="75"/>
                  </a:lnTo>
                  <a:lnTo>
                    <a:pt x="1113" y="72"/>
                  </a:lnTo>
                  <a:lnTo>
                    <a:pt x="1120" y="69"/>
                  </a:lnTo>
                  <a:lnTo>
                    <a:pt x="1127" y="66"/>
                  </a:lnTo>
                  <a:lnTo>
                    <a:pt x="1135" y="64"/>
                  </a:lnTo>
                  <a:lnTo>
                    <a:pt x="1142" y="61"/>
                  </a:lnTo>
                  <a:lnTo>
                    <a:pt x="1149" y="58"/>
                  </a:lnTo>
                  <a:lnTo>
                    <a:pt x="1157" y="54"/>
                  </a:lnTo>
                  <a:lnTo>
                    <a:pt x="1164" y="51"/>
                  </a:lnTo>
                  <a:lnTo>
                    <a:pt x="1157" y="61"/>
                  </a:lnTo>
                  <a:lnTo>
                    <a:pt x="1149" y="70"/>
                  </a:lnTo>
                  <a:lnTo>
                    <a:pt x="1140" y="80"/>
                  </a:lnTo>
                  <a:lnTo>
                    <a:pt x="1131" y="90"/>
                  </a:lnTo>
                  <a:lnTo>
                    <a:pt x="1124" y="101"/>
                  </a:lnTo>
                  <a:lnTo>
                    <a:pt x="1118" y="110"/>
                  </a:lnTo>
                  <a:lnTo>
                    <a:pt x="1115" y="120"/>
                  </a:lnTo>
                  <a:lnTo>
                    <a:pt x="1113" y="128"/>
                  </a:lnTo>
                  <a:lnTo>
                    <a:pt x="1115" y="138"/>
                  </a:lnTo>
                  <a:lnTo>
                    <a:pt x="1120" y="147"/>
                  </a:lnTo>
                  <a:lnTo>
                    <a:pt x="1127" y="154"/>
                  </a:lnTo>
                  <a:lnTo>
                    <a:pt x="1135" y="157"/>
                  </a:lnTo>
                  <a:lnTo>
                    <a:pt x="1144" y="158"/>
                  </a:lnTo>
                  <a:lnTo>
                    <a:pt x="1155" y="160"/>
                  </a:lnTo>
                  <a:lnTo>
                    <a:pt x="1164" y="158"/>
                  </a:lnTo>
                  <a:lnTo>
                    <a:pt x="1175" y="157"/>
                  </a:lnTo>
                  <a:lnTo>
                    <a:pt x="1186" y="154"/>
                  </a:lnTo>
                  <a:lnTo>
                    <a:pt x="1197" y="150"/>
                  </a:lnTo>
                  <a:lnTo>
                    <a:pt x="1208" y="147"/>
                  </a:lnTo>
                  <a:lnTo>
                    <a:pt x="1217" y="144"/>
                  </a:lnTo>
                  <a:lnTo>
                    <a:pt x="1226" y="141"/>
                  </a:lnTo>
                  <a:lnTo>
                    <a:pt x="1233" y="138"/>
                  </a:lnTo>
                  <a:lnTo>
                    <a:pt x="1243" y="134"/>
                  </a:lnTo>
                  <a:lnTo>
                    <a:pt x="1252" y="133"/>
                  </a:lnTo>
                  <a:lnTo>
                    <a:pt x="1259" y="130"/>
                  </a:lnTo>
                  <a:lnTo>
                    <a:pt x="1268" y="126"/>
                  </a:lnTo>
                  <a:lnTo>
                    <a:pt x="1275" y="123"/>
                  </a:lnTo>
                  <a:lnTo>
                    <a:pt x="1285" y="120"/>
                  </a:lnTo>
                  <a:lnTo>
                    <a:pt x="1292" y="115"/>
                  </a:lnTo>
                  <a:lnTo>
                    <a:pt x="1297" y="109"/>
                  </a:lnTo>
                  <a:lnTo>
                    <a:pt x="1296" y="120"/>
                  </a:lnTo>
                  <a:lnTo>
                    <a:pt x="1290" y="128"/>
                  </a:lnTo>
                  <a:lnTo>
                    <a:pt x="1283" y="138"/>
                  </a:lnTo>
                  <a:lnTo>
                    <a:pt x="1275" y="146"/>
                  </a:lnTo>
                  <a:lnTo>
                    <a:pt x="1268" y="154"/>
                  </a:lnTo>
                  <a:lnTo>
                    <a:pt x="1263" y="162"/>
                  </a:lnTo>
                  <a:lnTo>
                    <a:pt x="1257" y="170"/>
                  </a:lnTo>
                  <a:lnTo>
                    <a:pt x="1255" y="179"/>
                  </a:lnTo>
                  <a:lnTo>
                    <a:pt x="1255" y="187"/>
                  </a:lnTo>
                  <a:lnTo>
                    <a:pt x="1261" y="197"/>
                  </a:lnTo>
                  <a:lnTo>
                    <a:pt x="1266" y="203"/>
                  </a:lnTo>
                  <a:lnTo>
                    <a:pt x="1274" y="208"/>
                  </a:lnTo>
                  <a:lnTo>
                    <a:pt x="1283" y="211"/>
                  </a:lnTo>
                  <a:lnTo>
                    <a:pt x="1292" y="213"/>
                  </a:lnTo>
                  <a:lnTo>
                    <a:pt x="1303" y="213"/>
                  </a:lnTo>
                  <a:lnTo>
                    <a:pt x="1314" y="211"/>
                  </a:lnTo>
                  <a:lnTo>
                    <a:pt x="1323" y="210"/>
                  </a:lnTo>
                  <a:lnTo>
                    <a:pt x="1334" y="205"/>
                  </a:lnTo>
                  <a:lnTo>
                    <a:pt x="1343" y="202"/>
                  </a:lnTo>
                  <a:lnTo>
                    <a:pt x="1350" y="197"/>
                  </a:lnTo>
                  <a:lnTo>
                    <a:pt x="1356" y="192"/>
                  </a:lnTo>
                  <a:lnTo>
                    <a:pt x="1363" y="187"/>
                  </a:lnTo>
                  <a:lnTo>
                    <a:pt x="1369" y="182"/>
                  </a:lnTo>
                  <a:lnTo>
                    <a:pt x="1376" y="179"/>
                  </a:lnTo>
                  <a:lnTo>
                    <a:pt x="1381" y="174"/>
                  </a:lnTo>
                  <a:lnTo>
                    <a:pt x="1387" y="168"/>
                  </a:lnTo>
                  <a:lnTo>
                    <a:pt x="1392" y="163"/>
                  </a:lnTo>
                  <a:lnTo>
                    <a:pt x="1398" y="157"/>
                  </a:lnTo>
                  <a:lnTo>
                    <a:pt x="1402" y="150"/>
                  </a:lnTo>
                  <a:lnTo>
                    <a:pt x="1407" y="142"/>
                  </a:lnTo>
                  <a:lnTo>
                    <a:pt x="1411" y="134"/>
                  </a:lnTo>
                  <a:lnTo>
                    <a:pt x="1416" y="128"/>
                  </a:lnTo>
                  <a:lnTo>
                    <a:pt x="1422" y="122"/>
                  </a:lnTo>
                  <a:lnTo>
                    <a:pt x="1429" y="115"/>
                  </a:lnTo>
                  <a:lnTo>
                    <a:pt x="1436" y="109"/>
                  </a:lnTo>
                  <a:lnTo>
                    <a:pt x="1445" y="102"/>
                  </a:lnTo>
                  <a:lnTo>
                    <a:pt x="1453" y="96"/>
                  </a:lnTo>
                  <a:lnTo>
                    <a:pt x="1460" y="90"/>
                  </a:lnTo>
                  <a:lnTo>
                    <a:pt x="1469" y="83"/>
                  </a:lnTo>
                  <a:lnTo>
                    <a:pt x="1476" y="78"/>
                  </a:lnTo>
                  <a:lnTo>
                    <a:pt x="1466" y="102"/>
                  </a:lnTo>
                  <a:lnTo>
                    <a:pt x="1451" y="126"/>
                  </a:lnTo>
                  <a:lnTo>
                    <a:pt x="1434" y="150"/>
                  </a:lnTo>
                  <a:lnTo>
                    <a:pt x="1416" y="173"/>
                  </a:lnTo>
                  <a:lnTo>
                    <a:pt x="1398" y="197"/>
                  </a:lnTo>
                  <a:lnTo>
                    <a:pt x="1383" y="219"/>
                  </a:lnTo>
                  <a:lnTo>
                    <a:pt x="1369" y="243"/>
                  </a:lnTo>
                  <a:lnTo>
                    <a:pt x="1361" y="267"/>
                  </a:lnTo>
                  <a:lnTo>
                    <a:pt x="1358" y="293"/>
                  </a:lnTo>
                  <a:lnTo>
                    <a:pt x="1361" y="318"/>
                  </a:lnTo>
                  <a:lnTo>
                    <a:pt x="1365" y="326"/>
                  </a:lnTo>
                  <a:lnTo>
                    <a:pt x="1370" y="331"/>
                  </a:lnTo>
                  <a:lnTo>
                    <a:pt x="1380" y="333"/>
                  </a:lnTo>
                  <a:lnTo>
                    <a:pt x="1389" y="333"/>
                  </a:lnTo>
                  <a:lnTo>
                    <a:pt x="1400" y="330"/>
                  </a:lnTo>
                  <a:lnTo>
                    <a:pt x="1411" y="326"/>
                  </a:lnTo>
                  <a:lnTo>
                    <a:pt x="1422" y="322"/>
                  </a:lnTo>
                  <a:lnTo>
                    <a:pt x="1433" y="315"/>
                  </a:lnTo>
                  <a:lnTo>
                    <a:pt x="1442" y="309"/>
                  </a:lnTo>
                  <a:lnTo>
                    <a:pt x="1449" y="302"/>
                  </a:lnTo>
                  <a:lnTo>
                    <a:pt x="1462" y="288"/>
                  </a:lnTo>
                  <a:lnTo>
                    <a:pt x="1473" y="274"/>
                  </a:lnTo>
                  <a:lnTo>
                    <a:pt x="1484" y="258"/>
                  </a:lnTo>
                  <a:lnTo>
                    <a:pt x="1493" y="242"/>
                  </a:lnTo>
                  <a:lnTo>
                    <a:pt x="1500" y="226"/>
                  </a:lnTo>
                  <a:lnTo>
                    <a:pt x="1508" y="210"/>
                  </a:lnTo>
                  <a:lnTo>
                    <a:pt x="1515" y="192"/>
                  </a:lnTo>
                  <a:lnTo>
                    <a:pt x="1520" y="176"/>
                  </a:lnTo>
                  <a:lnTo>
                    <a:pt x="1526" y="158"/>
                  </a:lnTo>
                  <a:lnTo>
                    <a:pt x="1531" y="141"/>
                  </a:lnTo>
                  <a:lnTo>
                    <a:pt x="1529" y="155"/>
                  </a:lnTo>
                  <a:lnTo>
                    <a:pt x="1529" y="170"/>
                  </a:lnTo>
                  <a:lnTo>
                    <a:pt x="1529" y="184"/>
                  </a:lnTo>
                  <a:lnTo>
                    <a:pt x="1529" y="198"/>
                  </a:lnTo>
                  <a:lnTo>
                    <a:pt x="1529" y="213"/>
                  </a:lnTo>
                  <a:lnTo>
                    <a:pt x="1531" y="227"/>
                  </a:lnTo>
                  <a:lnTo>
                    <a:pt x="1533" y="242"/>
                  </a:lnTo>
                  <a:lnTo>
                    <a:pt x="1537" y="254"/>
                  </a:lnTo>
                  <a:lnTo>
                    <a:pt x="1542" y="269"/>
                  </a:lnTo>
                  <a:lnTo>
                    <a:pt x="1548" y="282"/>
                  </a:lnTo>
                  <a:lnTo>
                    <a:pt x="1551" y="290"/>
                  </a:lnTo>
                  <a:lnTo>
                    <a:pt x="1555" y="298"/>
                  </a:lnTo>
                  <a:lnTo>
                    <a:pt x="1559" y="306"/>
                  </a:lnTo>
                  <a:lnTo>
                    <a:pt x="1562" y="314"/>
                  </a:lnTo>
                  <a:lnTo>
                    <a:pt x="1566" y="322"/>
                  </a:lnTo>
                  <a:lnTo>
                    <a:pt x="1570" y="330"/>
                  </a:lnTo>
                  <a:lnTo>
                    <a:pt x="1573" y="338"/>
                  </a:lnTo>
                  <a:lnTo>
                    <a:pt x="1579" y="346"/>
                  </a:lnTo>
                  <a:lnTo>
                    <a:pt x="1584" y="354"/>
                  </a:lnTo>
                  <a:lnTo>
                    <a:pt x="1590" y="360"/>
                  </a:lnTo>
                  <a:lnTo>
                    <a:pt x="1599" y="368"/>
                  </a:lnTo>
                  <a:lnTo>
                    <a:pt x="1608" y="373"/>
                  </a:lnTo>
                  <a:lnTo>
                    <a:pt x="1619" y="378"/>
                  </a:lnTo>
                  <a:lnTo>
                    <a:pt x="1632" y="379"/>
                  </a:lnTo>
                  <a:lnTo>
                    <a:pt x="1645" y="381"/>
                  </a:lnTo>
                  <a:lnTo>
                    <a:pt x="1656" y="379"/>
                  </a:lnTo>
                  <a:lnTo>
                    <a:pt x="1668" y="378"/>
                  </a:lnTo>
                  <a:lnTo>
                    <a:pt x="1677" y="373"/>
                  </a:lnTo>
                  <a:lnTo>
                    <a:pt x="1687" y="365"/>
                  </a:lnTo>
                  <a:lnTo>
                    <a:pt x="1694" y="357"/>
                  </a:lnTo>
                  <a:lnTo>
                    <a:pt x="1698" y="350"/>
                  </a:lnTo>
                  <a:lnTo>
                    <a:pt x="1699" y="344"/>
                  </a:lnTo>
                  <a:lnTo>
                    <a:pt x="1701" y="338"/>
                  </a:lnTo>
                  <a:lnTo>
                    <a:pt x="1703" y="330"/>
                  </a:lnTo>
                  <a:lnTo>
                    <a:pt x="1705" y="323"/>
                  </a:lnTo>
                  <a:lnTo>
                    <a:pt x="1705" y="317"/>
                  </a:lnTo>
                  <a:lnTo>
                    <a:pt x="1705" y="309"/>
                  </a:lnTo>
                  <a:lnTo>
                    <a:pt x="1705" y="302"/>
                  </a:lnTo>
                  <a:lnTo>
                    <a:pt x="1703" y="296"/>
                  </a:lnTo>
                  <a:lnTo>
                    <a:pt x="1699" y="290"/>
                  </a:lnTo>
                  <a:lnTo>
                    <a:pt x="1698" y="282"/>
                  </a:lnTo>
                  <a:lnTo>
                    <a:pt x="1694" y="275"/>
                  </a:lnTo>
                  <a:lnTo>
                    <a:pt x="1692" y="267"/>
                  </a:lnTo>
                  <a:lnTo>
                    <a:pt x="1692" y="259"/>
                  </a:lnTo>
                  <a:lnTo>
                    <a:pt x="1692" y="253"/>
                  </a:lnTo>
                  <a:lnTo>
                    <a:pt x="1690" y="245"/>
                  </a:lnTo>
                  <a:lnTo>
                    <a:pt x="1690" y="237"/>
                  </a:lnTo>
                  <a:lnTo>
                    <a:pt x="1690" y="230"/>
                  </a:lnTo>
                  <a:lnTo>
                    <a:pt x="1690" y="222"/>
                  </a:lnTo>
                  <a:lnTo>
                    <a:pt x="1690" y="214"/>
                  </a:lnTo>
                  <a:lnTo>
                    <a:pt x="1703" y="221"/>
                  </a:lnTo>
                  <a:lnTo>
                    <a:pt x="1712" y="229"/>
                  </a:lnTo>
                  <a:lnTo>
                    <a:pt x="1723" y="237"/>
                  </a:lnTo>
                  <a:lnTo>
                    <a:pt x="1732" y="245"/>
                  </a:lnTo>
                  <a:lnTo>
                    <a:pt x="1740" y="254"/>
                  </a:lnTo>
                  <a:lnTo>
                    <a:pt x="1749" y="262"/>
                  </a:lnTo>
                  <a:lnTo>
                    <a:pt x="1756" y="272"/>
                  </a:lnTo>
                  <a:lnTo>
                    <a:pt x="1765" y="282"/>
                  </a:lnTo>
                  <a:lnTo>
                    <a:pt x="1774" y="290"/>
                  </a:lnTo>
                  <a:lnTo>
                    <a:pt x="1783" y="298"/>
                  </a:lnTo>
                  <a:lnTo>
                    <a:pt x="1791" y="302"/>
                  </a:lnTo>
                  <a:lnTo>
                    <a:pt x="1798" y="307"/>
                  </a:lnTo>
                  <a:lnTo>
                    <a:pt x="1805" y="310"/>
                  </a:lnTo>
                  <a:lnTo>
                    <a:pt x="1815" y="314"/>
                  </a:lnTo>
                  <a:lnTo>
                    <a:pt x="1822" y="315"/>
                  </a:lnTo>
                  <a:lnTo>
                    <a:pt x="1831" y="315"/>
                  </a:lnTo>
                  <a:lnTo>
                    <a:pt x="1838" y="315"/>
                  </a:lnTo>
                  <a:lnTo>
                    <a:pt x="1846" y="314"/>
                  </a:lnTo>
                  <a:lnTo>
                    <a:pt x="1853" y="310"/>
                  </a:lnTo>
                  <a:lnTo>
                    <a:pt x="1860" y="307"/>
                  </a:lnTo>
                  <a:lnTo>
                    <a:pt x="1869" y="299"/>
                  </a:lnTo>
                  <a:lnTo>
                    <a:pt x="1875" y="288"/>
                  </a:lnTo>
                  <a:lnTo>
                    <a:pt x="1879" y="277"/>
                  </a:lnTo>
                  <a:lnTo>
                    <a:pt x="1880" y="266"/>
                  </a:lnTo>
                  <a:lnTo>
                    <a:pt x="1880" y="254"/>
                  </a:lnTo>
                  <a:lnTo>
                    <a:pt x="1877" y="243"/>
                  </a:lnTo>
                  <a:lnTo>
                    <a:pt x="1871" y="232"/>
                  </a:lnTo>
                  <a:lnTo>
                    <a:pt x="1864" y="221"/>
                  </a:lnTo>
                  <a:lnTo>
                    <a:pt x="1855" y="211"/>
                  </a:lnTo>
                  <a:lnTo>
                    <a:pt x="1844" y="205"/>
                  </a:lnTo>
                  <a:lnTo>
                    <a:pt x="1847" y="205"/>
                  </a:lnTo>
                  <a:lnTo>
                    <a:pt x="1849" y="205"/>
                  </a:lnTo>
                  <a:lnTo>
                    <a:pt x="1853" y="203"/>
                  </a:lnTo>
                  <a:lnTo>
                    <a:pt x="1857" y="203"/>
                  </a:lnTo>
                  <a:lnTo>
                    <a:pt x="1858" y="203"/>
                  </a:lnTo>
                  <a:lnTo>
                    <a:pt x="1862" y="203"/>
                  </a:lnTo>
                  <a:lnTo>
                    <a:pt x="1866" y="203"/>
                  </a:lnTo>
                  <a:lnTo>
                    <a:pt x="1868" y="205"/>
                  </a:lnTo>
                  <a:lnTo>
                    <a:pt x="1871" y="205"/>
                  </a:lnTo>
                  <a:lnTo>
                    <a:pt x="1875" y="205"/>
                  </a:lnTo>
                  <a:lnTo>
                    <a:pt x="1891" y="211"/>
                  </a:lnTo>
                  <a:lnTo>
                    <a:pt x="1911" y="219"/>
                  </a:lnTo>
                  <a:lnTo>
                    <a:pt x="1930" y="229"/>
                  </a:lnTo>
                  <a:lnTo>
                    <a:pt x="1948" y="237"/>
                  </a:lnTo>
                  <a:lnTo>
                    <a:pt x="1966" y="245"/>
                  </a:lnTo>
                  <a:lnTo>
                    <a:pt x="1986" y="250"/>
                  </a:lnTo>
                  <a:lnTo>
                    <a:pt x="2003" y="253"/>
                  </a:lnTo>
                  <a:lnTo>
                    <a:pt x="2021" y="251"/>
                  </a:lnTo>
                  <a:lnTo>
                    <a:pt x="2037" y="245"/>
                  </a:lnTo>
                  <a:lnTo>
                    <a:pt x="2054" y="232"/>
                  </a:lnTo>
                  <a:lnTo>
                    <a:pt x="2058" y="226"/>
                  </a:lnTo>
                  <a:lnTo>
                    <a:pt x="2061" y="219"/>
                  </a:lnTo>
                  <a:lnTo>
                    <a:pt x="2061" y="211"/>
                  </a:lnTo>
                  <a:lnTo>
                    <a:pt x="2061" y="203"/>
                  </a:lnTo>
                  <a:lnTo>
                    <a:pt x="2058" y="195"/>
                  </a:lnTo>
                  <a:lnTo>
                    <a:pt x="2054" y="187"/>
                  </a:lnTo>
                  <a:lnTo>
                    <a:pt x="2048" y="179"/>
                  </a:lnTo>
                  <a:lnTo>
                    <a:pt x="2041" y="173"/>
                  </a:lnTo>
                  <a:lnTo>
                    <a:pt x="2032" y="166"/>
                  </a:lnTo>
                  <a:lnTo>
                    <a:pt x="2021" y="162"/>
                  </a:lnTo>
                  <a:lnTo>
                    <a:pt x="2039" y="162"/>
                  </a:lnTo>
                  <a:lnTo>
                    <a:pt x="2056" y="163"/>
                  </a:lnTo>
                  <a:lnTo>
                    <a:pt x="2072" y="163"/>
                  </a:lnTo>
                  <a:lnTo>
                    <a:pt x="2090" y="165"/>
                  </a:lnTo>
                  <a:lnTo>
                    <a:pt x="2107" y="166"/>
                  </a:lnTo>
                  <a:lnTo>
                    <a:pt x="2123" y="168"/>
                  </a:lnTo>
                  <a:lnTo>
                    <a:pt x="2140" y="168"/>
                  </a:lnTo>
                  <a:lnTo>
                    <a:pt x="2158" y="168"/>
                  </a:lnTo>
                  <a:lnTo>
                    <a:pt x="2175" y="168"/>
                  </a:lnTo>
                  <a:lnTo>
                    <a:pt x="2193" y="165"/>
                  </a:lnTo>
                  <a:lnTo>
                    <a:pt x="2196" y="165"/>
                  </a:lnTo>
                  <a:lnTo>
                    <a:pt x="2200" y="163"/>
                  </a:lnTo>
                  <a:lnTo>
                    <a:pt x="2204" y="163"/>
                  </a:lnTo>
                  <a:lnTo>
                    <a:pt x="2207" y="162"/>
                  </a:lnTo>
                  <a:lnTo>
                    <a:pt x="2211" y="160"/>
                  </a:lnTo>
                  <a:lnTo>
                    <a:pt x="2215" y="157"/>
                  </a:lnTo>
                  <a:lnTo>
                    <a:pt x="2217" y="155"/>
                  </a:lnTo>
                  <a:lnTo>
                    <a:pt x="2218" y="152"/>
                  </a:lnTo>
                  <a:lnTo>
                    <a:pt x="2220" y="149"/>
                  </a:lnTo>
                  <a:lnTo>
                    <a:pt x="2222" y="146"/>
                  </a:lnTo>
                  <a:lnTo>
                    <a:pt x="2224" y="138"/>
                  </a:lnTo>
                  <a:lnTo>
                    <a:pt x="2224" y="128"/>
                  </a:lnTo>
                  <a:lnTo>
                    <a:pt x="2224" y="120"/>
                  </a:lnTo>
                  <a:lnTo>
                    <a:pt x="2224" y="112"/>
                  </a:lnTo>
                  <a:lnTo>
                    <a:pt x="2222" y="104"/>
                  </a:lnTo>
                  <a:lnTo>
                    <a:pt x="2218" y="96"/>
                  </a:lnTo>
                  <a:lnTo>
                    <a:pt x="2215" y="88"/>
                  </a:lnTo>
                  <a:lnTo>
                    <a:pt x="2209" y="80"/>
                  </a:lnTo>
                  <a:lnTo>
                    <a:pt x="2204" y="72"/>
                  </a:lnTo>
                  <a:lnTo>
                    <a:pt x="2195" y="66"/>
                  </a:lnTo>
                  <a:lnTo>
                    <a:pt x="2193" y="64"/>
                  </a:lnTo>
                  <a:lnTo>
                    <a:pt x="2195" y="66"/>
                  </a:lnTo>
                  <a:lnTo>
                    <a:pt x="2196" y="67"/>
                  </a:lnTo>
                  <a:lnTo>
                    <a:pt x="2200" y="67"/>
                  </a:lnTo>
                  <a:lnTo>
                    <a:pt x="2202" y="69"/>
                  </a:lnTo>
                  <a:lnTo>
                    <a:pt x="2204" y="69"/>
                  </a:lnTo>
                  <a:lnTo>
                    <a:pt x="2206" y="69"/>
                  </a:lnTo>
                  <a:lnTo>
                    <a:pt x="2206" y="66"/>
                  </a:lnTo>
                  <a:lnTo>
                    <a:pt x="2206" y="62"/>
                  </a:lnTo>
                  <a:lnTo>
                    <a:pt x="2220" y="69"/>
                  </a:lnTo>
                  <a:lnTo>
                    <a:pt x="2237" y="75"/>
                  </a:lnTo>
                  <a:lnTo>
                    <a:pt x="2255" y="82"/>
                  </a:lnTo>
                  <a:lnTo>
                    <a:pt x="2273" y="85"/>
                  </a:lnTo>
                  <a:lnTo>
                    <a:pt x="2292" y="86"/>
                  </a:lnTo>
                  <a:lnTo>
                    <a:pt x="2310" y="86"/>
                  </a:lnTo>
                  <a:lnTo>
                    <a:pt x="2328" y="83"/>
                  </a:lnTo>
                  <a:lnTo>
                    <a:pt x="2343" y="77"/>
                  </a:lnTo>
                  <a:lnTo>
                    <a:pt x="2357" y="67"/>
                  </a:lnTo>
                  <a:lnTo>
                    <a:pt x="2368" y="56"/>
                  </a:lnTo>
                  <a:lnTo>
                    <a:pt x="2370" y="51"/>
                  </a:lnTo>
                  <a:lnTo>
                    <a:pt x="2374" y="46"/>
                  </a:lnTo>
                  <a:lnTo>
                    <a:pt x="2376" y="42"/>
                  </a:lnTo>
                  <a:lnTo>
                    <a:pt x="2379" y="37"/>
                  </a:lnTo>
                  <a:lnTo>
                    <a:pt x="2381" y="32"/>
                  </a:lnTo>
                  <a:lnTo>
                    <a:pt x="2383" y="26"/>
                  </a:lnTo>
                  <a:lnTo>
                    <a:pt x="2385" y="21"/>
                  </a:lnTo>
                  <a:lnTo>
                    <a:pt x="2385" y="16"/>
                  </a:lnTo>
                  <a:lnTo>
                    <a:pt x="2387" y="11"/>
                  </a:lnTo>
                  <a:lnTo>
                    <a:pt x="2388" y="6"/>
                  </a:lnTo>
                  <a:lnTo>
                    <a:pt x="2" y="0"/>
                  </a:lnTo>
                  <a:lnTo>
                    <a:pt x="0" y="0"/>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2" name="Freeform 719">
              <a:extLst>
                <a:ext uri="{FF2B5EF4-FFF2-40B4-BE49-F238E27FC236}">
                  <a16:creationId xmlns:a16="http://schemas.microsoft.com/office/drawing/2014/main" id="{F2A36CBD-F432-4A46-8076-044BD255572A}"/>
                </a:ext>
              </a:extLst>
            </p:cNvPr>
            <p:cNvSpPr>
              <a:spLocks/>
            </p:cNvSpPr>
            <p:nvPr/>
          </p:nvSpPr>
          <p:spPr bwMode="auto">
            <a:xfrm flipV="1">
              <a:off x="0" y="3732"/>
              <a:ext cx="1163" cy="576"/>
            </a:xfrm>
            <a:custGeom>
              <a:avLst/>
              <a:gdLst>
                <a:gd name="T0" fmla="*/ 0 w 2388"/>
                <a:gd name="T1" fmla="*/ 540 h 381"/>
                <a:gd name="T2" fmla="*/ 0 w 2388"/>
                <a:gd name="T3" fmla="*/ 1931 h 381"/>
                <a:gd name="T4" fmla="*/ 1 w 2388"/>
                <a:gd name="T5" fmla="*/ 4085 h 381"/>
                <a:gd name="T6" fmla="*/ 2 w 2388"/>
                <a:gd name="T7" fmla="*/ 5340 h 381"/>
                <a:gd name="T8" fmla="*/ 3 w 2388"/>
                <a:gd name="T9" fmla="*/ 3988 h 381"/>
                <a:gd name="T10" fmla="*/ 3 w 2388"/>
                <a:gd name="T11" fmla="*/ 2498 h 381"/>
                <a:gd name="T12" fmla="*/ 4 w 2388"/>
                <a:gd name="T13" fmla="*/ 3175 h 381"/>
                <a:gd name="T14" fmla="*/ 4 w 2388"/>
                <a:gd name="T15" fmla="*/ 3287 h 381"/>
                <a:gd name="T16" fmla="*/ 4 w 2388"/>
                <a:gd name="T17" fmla="*/ 2564 h 381"/>
                <a:gd name="T18" fmla="*/ 4 w 2388"/>
                <a:gd name="T19" fmla="*/ 910 h 381"/>
                <a:gd name="T20" fmla="*/ 5 w 2388"/>
                <a:gd name="T21" fmla="*/ 1447 h 381"/>
                <a:gd name="T22" fmla="*/ 6 w 2388"/>
                <a:gd name="T23" fmla="*/ 1264 h 381"/>
                <a:gd name="T24" fmla="*/ 7 w 2388"/>
                <a:gd name="T25" fmla="*/ 349 h 381"/>
                <a:gd name="T26" fmla="*/ 6 w 2388"/>
                <a:gd name="T27" fmla="*/ 1019 h 381"/>
                <a:gd name="T28" fmla="*/ 7 w 2388"/>
                <a:gd name="T29" fmla="*/ 1652 h 381"/>
                <a:gd name="T30" fmla="*/ 7 w 2388"/>
                <a:gd name="T31" fmla="*/ 1406 h 381"/>
                <a:gd name="T32" fmla="*/ 8 w 2388"/>
                <a:gd name="T33" fmla="*/ 1051 h 381"/>
                <a:gd name="T34" fmla="*/ 7 w 2388"/>
                <a:gd name="T35" fmla="*/ 1823 h 381"/>
                <a:gd name="T36" fmla="*/ 7 w 2388"/>
                <a:gd name="T37" fmla="*/ 2827 h 381"/>
                <a:gd name="T38" fmla="*/ 8 w 2388"/>
                <a:gd name="T39" fmla="*/ 2653 h 381"/>
                <a:gd name="T40" fmla="*/ 8 w 2388"/>
                <a:gd name="T41" fmla="*/ 2268 h 381"/>
                <a:gd name="T42" fmla="*/ 8 w 2388"/>
                <a:gd name="T43" fmla="*/ 2498 h 381"/>
                <a:gd name="T44" fmla="*/ 8 w 2388"/>
                <a:gd name="T45" fmla="*/ 3563 h 381"/>
                <a:gd name="T46" fmla="*/ 9 w 2388"/>
                <a:gd name="T47" fmla="*/ 3783 h 381"/>
                <a:gd name="T48" fmla="*/ 9 w 2388"/>
                <a:gd name="T49" fmla="*/ 3238 h 381"/>
                <a:gd name="T50" fmla="*/ 9 w 2388"/>
                <a:gd name="T51" fmla="*/ 2423 h 381"/>
                <a:gd name="T52" fmla="*/ 9 w 2388"/>
                <a:gd name="T53" fmla="*/ 1625 h 381"/>
                <a:gd name="T54" fmla="*/ 9 w 2388"/>
                <a:gd name="T55" fmla="*/ 3563 h 381"/>
                <a:gd name="T56" fmla="*/ 9 w 2388"/>
                <a:gd name="T57" fmla="*/ 5970 h 381"/>
                <a:gd name="T58" fmla="*/ 9 w 2388"/>
                <a:gd name="T59" fmla="*/ 5574 h 381"/>
                <a:gd name="T60" fmla="*/ 10 w 2388"/>
                <a:gd name="T61" fmla="*/ 3783 h 381"/>
                <a:gd name="T62" fmla="*/ 10 w 2388"/>
                <a:gd name="T63" fmla="*/ 3317 h 381"/>
                <a:gd name="T64" fmla="*/ 10 w 2388"/>
                <a:gd name="T65" fmla="*/ 5090 h 381"/>
                <a:gd name="T66" fmla="*/ 10 w 2388"/>
                <a:gd name="T67" fmla="*/ 6105 h 381"/>
                <a:gd name="T68" fmla="*/ 11 w 2388"/>
                <a:gd name="T69" fmla="*/ 6838 h 381"/>
                <a:gd name="T70" fmla="*/ 11 w 2388"/>
                <a:gd name="T71" fmla="*/ 6318 h 381"/>
                <a:gd name="T72" fmla="*/ 11 w 2388"/>
                <a:gd name="T73" fmla="*/ 5461 h 381"/>
                <a:gd name="T74" fmla="*/ 11 w 2388"/>
                <a:gd name="T75" fmla="*/ 4564 h 381"/>
                <a:gd name="T76" fmla="*/ 11 w 2388"/>
                <a:gd name="T77" fmla="*/ 4132 h 381"/>
                <a:gd name="T78" fmla="*/ 12 w 2388"/>
                <a:gd name="T79" fmla="*/ 5228 h 381"/>
                <a:gd name="T80" fmla="*/ 12 w 2388"/>
                <a:gd name="T81" fmla="*/ 5686 h 381"/>
                <a:gd name="T82" fmla="*/ 12 w 2388"/>
                <a:gd name="T83" fmla="*/ 5001 h 381"/>
                <a:gd name="T84" fmla="*/ 12 w 2388"/>
                <a:gd name="T85" fmla="*/ 3705 h 381"/>
                <a:gd name="T86" fmla="*/ 12 w 2388"/>
                <a:gd name="T87" fmla="*/ 3663 h 381"/>
                <a:gd name="T88" fmla="*/ 13 w 2388"/>
                <a:gd name="T89" fmla="*/ 4274 h 381"/>
                <a:gd name="T90" fmla="*/ 13 w 2388"/>
                <a:gd name="T91" fmla="*/ 4085 h 381"/>
                <a:gd name="T92" fmla="*/ 13 w 2388"/>
                <a:gd name="T93" fmla="*/ 3131 h 381"/>
                <a:gd name="T94" fmla="*/ 14 w 2388"/>
                <a:gd name="T95" fmla="*/ 2992 h 381"/>
                <a:gd name="T96" fmla="*/ 14 w 2388"/>
                <a:gd name="T97" fmla="*/ 2937 h 381"/>
                <a:gd name="T98" fmla="*/ 15 w 2388"/>
                <a:gd name="T99" fmla="*/ 2685 h 381"/>
                <a:gd name="T100" fmla="*/ 15 w 2388"/>
                <a:gd name="T101" fmla="*/ 1728 h 381"/>
                <a:gd name="T102" fmla="*/ 14 w 2388"/>
                <a:gd name="T103" fmla="*/ 1193 h 381"/>
                <a:gd name="T104" fmla="*/ 14 w 2388"/>
                <a:gd name="T105" fmla="*/ 1122 h 381"/>
                <a:gd name="T106" fmla="*/ 15 w 2388"/>
                <a:gd name="T107" fmla="*/ 1492 h 381"/>
                <a:gd name="T108" fmla="*/ 16 w 2388"/>
                <a:gd name="T109" fmla="*/ 674 h 381"/>
                <a:gd name="T110" fmla="*/ 0 w 2388"/>
                <a:gd name="T111" fmla="*/ 0 h 3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88"/>
                <a:gd name="T169" fmla="*/ 0 h 381"/>
                <a:gd name="T170" fmla="*/ 2388 w 2388"/>
                <a:gd name="T171" fmla="*/ 381 h 3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88" h="381">
                  <a:moveTo>
                    <a:pt x="0" y="0"/>
                  </a:moveTo>
                  <a:lnTo>
                    <a:pt x="4" y="5"/>
                  </a:lnTo>
                  <a:lnTo>
                    <a:pt x="5" y="11"/>
                  </a:lnTo>
                  <a:lnTo>
                    <a:pt x="7" y="16"/>
                  </a:lnTo>
                  <a:lnTo>
                    <a:pt x="9" y="21"/>
                  </a:lnTo>
                  <a:lnTo>
                    <a:pt x="13" y="26"/>
                  </a:lnTo>
                  <a:lnTo>
                    <a:pt x="15" y="30"/>
                  </a:lnTo>
                  <a:lnTo>
                    <a:pt x="16" y="35"/>
                  </a:lnTo>
                  <a:lnTo>
                    <a:pt x="20" y="40"/>
                  </a:lnTo>
                  <a:lnTo>
                    <a:pt x="22" y="45"/>
                  </a:lnTo>
                  <a:lnTo>
                    <a:pt x="26" y="51"/>
                  </a:lnTo>
                  <a:lnTo>
                    <a:pt x="38" y="70"/>
                  </a:lnTo>
                  <a:lnTo>
                    <a:pt x="51" y="90"/>
                  </a:lnTo>
                  <a:lnTo>
                    <a:pt x="66" y="107"/>
                  </a:lnTo>
                  <a:lnTo>
                    <a:pt x="79" y="126"/>
                  </a:lnTo>
                  <a:lnTo>
                    <a:pt x="95" y="144"/>
                  </a:lnTo>
                  <a:lnTo>
                    <a:pt x="110" y="162"/>
                  </a:lnTo>
                  <a:lnTo>
                    <a:pt x="126" y="178"/>
                  </a:lnTo>
                  <a:lnTo>
                    <a:pt x="142" y="194"/>
                  </a:lnTo>
                  <a:lnTo>
                    <a:pt x="159" y="210"/>
                  </a:lnTo>
                  <a:lnTo>
                    <a:pt x="177" y="226"/>
                  </a:lnTo>
                  <a:lnTo>
                    <a:pt x="203" y="245"/>
                  </a:lnTo>
                  <a:lnTo>
                    <a:pt x="232" y="262"/>
                  </a:lnTo>
                  <a:lnTo>
                    <a:pt x="263" y="275"/>
                  </a:lnTo>
                  <a:lnTo>
                    <a:pt x="298" y="285"/>
                  </a:lnTo>
                  <a:lnTo>
                    <a:pt x="333" y="293"/>
                  </a:lnTo>
                  <a:lnTo>
                    <a:pt x="367" y="296"/>
                  </a:lnTo>
                  <a:lnTo>
                    <a:pt x="404" y="296"/>
                  </a:lnTo>
                  <a:lnTo>
                    <a:pt x="439" y="291"/>
                  </a:lnTo>
                  <a:lnTo>
                    <a:pt x="471" y="283"/>
                  </a:lnTo>
                  <a:lnTo>
                    <a:pt x="504" y="270"/>
                  </a:lnTo>
                  <a:lnTo>
                    <a:pt x="517" y="262"/>
                  </a:lnTo>
                  <a:lnTo>
                    <a:pt x="528" y="250"/>
                  </a:lnTo>
                  <a:lnTo>
                    <a:pt x="534" y="237"/>
                  </a:lnTo>
                  <a:lnTo>
                    <a:pt x="535" y="221"/>
                  </a:lnTo>
                  <a:lnTo>
                    <a:pt x="534" y="205"/>
                  </a:lnTo>
                  <a:lnTo>
                    <a:pt x="528" y="187"/>
                  </a:lnTo>
                  <a:lnTo>
                    <a:pt x="521" y="171"/>
                  </a:lnTo>
                  <a:lnTo>
                    <a:pt x="512" y="155"/>
                  </a:lnTo>
                  <a:lnTo>
                    <a:pt x="499" y="142"/>
                  </a:lnTo>
                  <a:lnTo>
                    <a:pt x="482" y="131"/>
                  </a:lnTo>
                  <a:lnTo>
                    <a:pt x="493" y="138"/>
                  </a:lnTo>
                  <a:lnTo>
                    <a:pt x="504" y="144"/>
                  </a:lnTo>
                  <a:lnTo>
                    <a:pt x="515" y="149"/>
                  </a:lnTo>
                  <a:lnTo>
                    <a:pt x="526" y="155"/>
                  </a:lnTo>
                  <a:lnTo>
                    <a:pt x="537" y="160"/>
                  </a:lnTo>
                  <a:lnTo>
                    <a:pt x="548" y="165"/>
                  </a:lnTo>
                  <a:lnTo>
                    <a:pt x="561" y="171"/>
                  </a:lnTo>
                  <a:lnTo>
                    <a:pt x="572" y="176"/>
                  </a:lnTo>
                  <a:lnTo>
                    <a:pt x="583" y="181"/>
                  </a:lnTo>
                  <a:lnTo>
                    <a:pt x="596" y="186"/>
                  </a:lnTo>
                  <a:lnTo>
                    <a:pt x="601" y="187"/>
                  </a:lnTo>
                  <a:lnTo>
                    <a:pt x="607" y="189"/>
                  </a:lnTo>
                  <a:lnTo>
                    <a:pt x="612" y="187"/>
                  </a:lnTo>
                  <a:lnTo>
                    <a:pt x="618" y="186"/>
                  </a:lnTo>
                  <a:lnTo>
                    <a:pt x="623" y="182"/>
                  </a:lnTo>
                  <a:lnTo>
                    <a:pt x="629" y="179"/>
                  </a:lnTo>
                  <a:lnTo>
                    <a:pt x="634" y="176"/>
                  </a:lnTo>
                  <a:lnTo>
                    <a:pt x="638" y="173"/>
                  </a:lnTo>
                  <a:lnTo>
                    <a:pt x="641" y="168"/>
                  </a:lnTo>
                  <a:lnTo>
                    <a:pt x="645" y="165"/>
                  </a:lnTo>
                  <a:lnTo>
                    <a:pt x="654" y="154"/>
                  </a:lnTo>
                  <a:lnTo>
                    <a:pt x="660" y="142"/>
                  </a:lnTo>
                  <a:lnTo>
                    <a:pt x="665" y="130"/>
                  </a:lnTo>
                  <a:lnTo>
                    <a:pt x="669" y="117"/>
                  </a:lnTo>
                  <a:lnTo>
                    <a:pt x="669" y="104"/>
                  </a:lnTo>
                  <a:lnTo>
                    <a:pt x="669" y="90"/>
                  </a:lnTo>
                  <a:lnTo>
                    <a:pt x="669" y="77"/>
                  </a:lnTo>
                  <a:lnTo>
                    <a:pt x="667" y="62"/>
                  </a:lnTo>
                  <a:lnTo>
                    <a:pt x="663" y="50"/>
                  </a:lnTo>
                  <a:lnTo>
                    <a:pt x="661" y="35"/>
                  </a:lnTo>
                  <a:lnTo>
                    <a:pt x="680" y="51"/>
                  </a:lnTo>
                  <a:lnTo>
                    <a:pt x="702" y="62"/>
                  </a:lnTo>
                  <a:lnTo>
                    <a:pt x="725" y="70"/>
                  </a:lnTo>
                  <a:lnTo>
                    <a:pt x="749" y="75"/>
                  </a:lnTo>
                  <a:lnTo>
                    <a:pt x="773" y="78"/>
                  </a:lnTo>
                  <a:lnTo>
                    <a:pt x="799" y="80"/>
                  </a:lnTo>
                  <a:lnTo>
                    <a:pt x="824" y="78"/>
                  </a:lnTo>
                  <a:lnTo>
                    <a:pt x="850" y="78"/>
                  </a:lnTo>
                  <a:lnTo>
                    <a:pt x="875" y="77"/>
                  </a:lnTo>
                  <a:lnTo>
                    <a:pt x="899" y="75"/>
                  </a:lnTo>
                  <a:lnTo>
                    <a:pt x="915" y="75"/>
                  </a:lnTo>
                  <a:lnTo>
                    <a:pt x="928" y="74"/>
                  </a:lnTo>
                  <a:lnTo>
                    <a:pt x="943" y="70"/>
                  </a:lnTo>
                  <a:lnTo>
                    <a:pt x="956" y="66"/>
                  </a:lnTo>
                  <a:lnTo>
                    <a:pt x="968" y="61"/>
                  </a:lnTo>
                  <a:lnTo>
                    <a:pt x="979" y="54"/>
                  </a:lnTo>
                  <a:lnTo>
                    <a:pt x="992" y="48"/>
                  </a:lnTo>
                  <a:lnTo>
                    <a:pt x="1003" y="38"/>
                  </a:lnTo>
                  <a:lnTo>
                    <a:pt x="1012" y="30"/>
                  </a:lnTo>
                  <a:lnTo>
                    <a:pt x="1023" y="19"/>
                  </a:lnTo>
                  <a:lnTo>
                    <a:pt x="1020" y="24"/>
                  </a:lnTo>
                  <a:lnTo>
                    <a:pt x="1016" y="30"/>
                  </a:lnTo>
                  <a:lnTo>
                    <a:pt x="1014" y="35"/>
                  </a:lnTo>
                  <a:lnTo>
                    <a:pt x="1012" y="40"/>
                  </a:lnTo>
                  <a:lnTo>
                    <a:pt x="1010" y="46"/>
                  </a:lnTo>
                  <a:lnTo>
                    <a:pt x="1009" y="51"/>
                  </a:lnTo>
                  <a:lnTo>
                    <a:pt x="1009" y="56"/>
                  </a:lnTo>
                  <a:lnTo>
                    <a:pt x="1009" y="61"/>
                  </a:lnTo>
                  <a:lnTo>
                    <a:pt x="1010" y="67"/>
                  </a:lnTo>
                  <a:lnTo>
                    <a:pt x="1012" y="70"/>
                  </a:lnTo>
                  <a:lnTo>
                    <a:pt x="1020" y="78"/>
                  </a:lnTo>
                  <a:lnTo>
                    <a:pt x="1027" y="85"/>
                  </a:lnTo>
                  <a:lnTo>
                    <a:pt x="1036" y="90"/>
                  </a:lnTo>
                  <a:lnTo>
                    <a:pt x="1045" y="91"/>
                  </a:lnTo>
                  <a:lnTo>
                    <a:pt x="1056" y="94"/>
                  </a:lnTo>
                  <a:lnTo>
                    <a:pt x="1065" y="94"/>
                  </a:lnTo>
                  <a:lnTo>
                    <a:pt x="1074" y="93"/>
                  </a:lnTo>
                  <a:lnTo>
                    <a:pt x="1084" y="91"/>
                  </a:lnTo>
                  <a:lnTo>
                    <a:pt x="1091" y="88"/>
                  </a:lnTo>
                  <a:lnTo>
                    <a:pt x="1096" y="83"/>
                  </a:lnTo>
                  <a:lnTo>
                    <a:pt x="1102" y="78"/>
                  </a:lnTo>
                  <a:lnTo>
                    <a:pt x="1107" y="75"/>
                  </a:lnTo>
                  <a:lnTo>
                    <a:pt x="1113" y="72"/>
                  </a:lnTo>
                  <a:lnTo>
                    <a:pt x="1120" y="69"/>
                  </a:lnTo>
                  <a:lnTo>
                    <a:pt x="1127" y="66"/>
                  </a:lnTo>
                  <a:lnTo>
                    <a:pt x="1135" y="64"/>
                  </a:lnTo>
                  <a:lnTo>
                    <a:pt x="1142" y="61"/>
                  </a:lnTo>
                  <a:lnTo>
                    <a:pt x="1149" y="58"/>
                  </a:lnTo>
                  <a:lnTo>
                    <a:pt x="1157" y="54"/>
                  </a:lnTo>
                  <a:lnTo>
                    <a:pt x="1164" y="51"/>
                  </a:lnTo>
                  <a:lnTo>
                    <a:pt x="1157" y="61"/>
                  </a:lnTo>
                  <a:lnTo>
                    <a:pt x="1149" y="70"/>
                  </a:lnTo>
                  <a:lnTo>
                    <a:pt x="1140" y="80"/>
                  </a:lnTo>
                  <a:lnTo>
                    <a:pt x="1131" y="90"/>
                  </a:lnTo>
                  <a:lnTo>
                    <a:pt x="1124" y="101"/>
                  </a:lnTo>
                  <a:lnTo>
                    <a:pt x="1118" y="110"/>
                  </a:lnTo>
                  <a:lnTo>
                    <a:pt x="1115" y="120"/>
                  </a:lnTo>
                  <a:lnTo>
                    <a:pt x="1113" y="128"/>
                  </a:lnTo>
                  <a:lnTo>
                    <a:pt x="1115" y="138"/>
                  </a:lnTo>
                  <a:lnTo>
                    <a:pt x="1120" y="147"/>
                  </a:lnTo>
                  <a:lnTo>
                    <a:pt x="1127" y="154"/>
                  </a:lnTo>
                  <a:lnTo>
                    <a:pt x="1135" y="157"/>
                  </a:lnTo>
                  <a:lnTo>
                    <a:pt x="1144" y="158"/>
                  </a:lnTo>
                  <a:lnTo>
                    <a:pt x="1155" y="160"/>
                  </a:lnTo>
                  <a:lnTo>
                    <a:pt x="1164" y="158"/>
                  </a:lnTo>
                  <a:lnTo>
                    <a:pt x="1175" y="157"/>
                  </a:lnTo>
                  <a:lnTo>
                    <a:pt x="1186" y="154"/>
                  </a:lnTo>
                  <a:lnTo>
                    <a:pt x="1197" y="150"/>
                  </a:lnTo>
                  <a:lnTo>
                    <a:pt x="1208" y="147"/>
                  </a:lnTo>
                  <a:lnTo>
                    <a:pt x="1217" y="144"/>
                  </a:lnTo>
                  <a:lnTo>
                    <a:pt x="1226" y="141"/>
                  </a:lnTo>
                  <a:lnTo>
                    <a:pt x="1233" y="138"/>
                  </a:lnTo>
                  <a:lnTo>
                    <a:pt x="1243" y="134"/>
                  </a:lnTo>
                  <a:lnTo>
                    <a:pt x="1252" y="133"/>
                  </a:lnTo>
                  <a:lnTo>
                    <a:pt x="1259" y="130"/>
                  </a:lnTo>
                  <a:lnTo>
                    <a:pt x="1268" y="126"/>
                  </a:lnTo>
                  <a:lnTo>
                    <a:pt x="1275" y="123"/>
                  </a:lnTo>
                  <a:lnTo>
                    <a:pt x="1285" y="120"/>
                  </a:lnTo>
                  <a:lnTo>
                    <a:pt x="1292" y="115"/>
                  </a:lnTo>
                  <a:lnTo>
                    <a:pt x="1297" y="109"/>
                  </a:lnTo>
                  <a:lnTo>
                    <a:pt x="1296" y="120"/>
                  </a:lnTo>
                  <a:lnTo>
                    <a:pt x="1290" y="128"/>
                  </a:lnTo>
                  <a:lnTo>
                    <a:pt x="1283" y="138"/>
                  </a:lnTo>
                  <a:lnTo>
                    <a:pt x="1275" y="146"/>
                  </a:lnTo>
                  <a:lnTo>
                    <a:pt x="1268" y="154"/>
                  </a:lnTo>
                  <a:lnTo>
                    <a:pt x="1263" y="162"/>
                  </a:lnTo>
                  <a:lnTo>
                    <a:pt x="1257" y="170"/>
                  </a:lnTo>
                  <a:lnTo>
                    <a:pt x="1255" y="179"/>
                  </a:lnTo>
                  <a:lnTo>
                    <a:pt x="1255" y="187"/>
                  </a:lnTo>
                  <a:lnTo>
                    <a:pt x="1261" y="197"/>
                  </a:lnTo>
                  <a:lnTo>
                    <a:pt x="1266" y="203"/>
                  </a:lnTo>
                  <a:lnTo>
                    <a:pt x="1274" y="208"/>
                  </a:lnTo>
                  <a:lnTo>
                    <a:pt x="1283" y="211"/>
                  </a:lnTo>
                  <a:lnTo>
                    <a:pt x="1292" y="213"/>
                  </a:lnTo>
                  <a:lnTo>
                    <a:pt x="1303" y="213"/>
                  </a:lnTo>
                  <a:lnTo>
                    <a:pt x="1314" y="211"/>
                  </a:lnTo>
                  <a:lnTo>
                    <a:pt x="1323" y="210"/>
                  </a:lnTo>
                  <a:lnTo>
                    <a:pt x="1334" y="205"/>
                  </a:lnTo>
                  <a:lnTo>
                    <a:pt x="1343" y="202"/>
                  </a:lnTo>
                  <a:lnTo>
                    <a:pt x="1350" y="197"/>
                  </a:lnTo>
                  <a:lnTo>
                    <a:pt x="1356" y="192"/>
                  </a:lnTo>
                  <a:lnTo>
                    <a:pt x="1363" y="187"/>
                  </a:lnTo>
                  <a:lnTo>
                    <a:pt x="1369" y="182"/>
                  </a:lnTo>
                  <a:lnTo>
                    <a:pt x="1376" y="179"/>
                  </a:lnTo>
                  <a:lnTo>
                    <a:pt x="1381" y="174"/>
                  </a:lnTo>
                  <a:lnTo>
                    <a:pt x="1387" y="168"/>
                  </a:lnTo>
                  <a:lnTo>
                    <a:pt x="1392" y="163"/>
                  </a:lnTo>
                  <a:lnTo>
                    <a:pt x="1398" y="157"/>
                  </a:lnTo>
                  <a:lnTo>
                    <a:pt x="1402" y="150"/>
                  </a:lnTo>
                  <a:lnTo>
                    <a:pt x="1407" y="142"/>
                  </a:lnTo>
                  <a:lnTo>
                    <a:pt x="1411" y="134"/>
                  </a:lnTo>
                  <a:lnTo>
                    <a:pt x="1416" y="128"/>
                  </a:lnTo>
                  <a:lnTo>
                    <a:pt x="1422" y="122"/>
                  </a:lnTo>
                  <a:lnTo>
                    <a:pt x="1429" y="115"/>
                  </a:lnTo>
                  <a:lnTo>
                    <a:pt x="1436" y="109"/>
                  </a:lnTo>
                  <a:lnTo>
                    <a:pt x="1445" y="102"/>
                  </a:lnTo>
                  <a:lnTo>
                    <a:pt x="1453" y="96"/>
                  </a:lnTo>
                  <a:lnTo>
                    <a:pt x="1460" y="90"/>
                  </a:lnTo>
                  <a:lnTo>
                    <a:pt x="1469" y="83"/>
                  </a:lnTo>
                  <a:lnTo>
                    <a:pt x="1476" y="78"/>
                  </a:lnTo>
                  <a:lnTo>
                    <a:pt x="1466" y="102"/>
                  </a:lnTo>
                  <a:lnTo>
                    <a:pt x="1451" y="126"/>
                  </a:lnTo>
                  <a:lnTo>
                    <a:pt x="1434" y="150"/>
                  </a:lnTo>
                  <a:lnTo>
                    <a:pt x="1416" y="173"/>
                  </a:lnTo>
                  <a:lnTo>
                    <a:pt x="1398" y="197"/>
                  </a:lnTo>
                  <a:lnTo>
                    <a:pt x="1383" y="219"/>
                  </a:lnTo>
                  <a:lnTo>
                    <a:pt x="1369" y="243"/>
                  </a:lnTo>
                  <a:lnTo>
                    <a:pt x="1361" y="267"/>
                  </a:lnTo>
                  <a:lnTo>
                    <a:pt x="1358" y="293"/>
                  </a:lnTo>
                  <a:lnTo>
                    <a:pt x="1361" y="318"/>
                  </a:lnTo>
                  <a:lnTo>
                    <a:pt x="1365" y="326"/>
                  </a:lnTo>
                  <a:lnTo>
                    <a:pt x="1370" y="331"/>
                  </a:lnTo>
                  <a:lnTo>
                    <a:pt x="1380" y="333"/>
                  </a:lnTo>
                  <a:lnTo>
                    <a:pt x="1389" y="333"/>
                  </a:lnTo>
                  <a:lnTo>
                    <a:pt x="1400" y="330"/>
                  </a:lnTo>
                  <a:lnTo>
                    <a:pt x="1411" y="326"/>
                  </a:lnTo>
                  <a:lnTo>
                    <a:pt x="1422" y="322"/>
                  </a:lnTo>
                  <a:lnTo>
                    <a:pt x="1433" y="315"/>
                  </a:lnTo>
                  <a:lnTo>
                    <a:pt x="1442" y="309"/>
                  </a:lnTo>
                  <a:lnTo>
                    <a:pt x="1449" y="302"/>
                  </a:lnTo>
                  <a:lnTo>
                    <a:pt x="1462" y="288"/>
                  </a:lnTo>
                  <a:lnTo>
                    <a:pt x="1473" y="274"/>
                  </a:lnTo>
                  <a:lnTo>
                    <a:pt x="1484" y="258"/>
                  </a:lnTo>
                  <a:lnTo>
                    <a:pt x="1493" y="242"/>
                  </a:lnTo>
                  <a:lnTo>
                    <a:pt x="1500" y="226"/>
                  </a:lnTo>
                  <a:lnTo>
                    <a:pt x="1508" y="210"/>
                  </a:lnTo>
                  <a:lnTo>
                    <a:pt x="1515" y="192"/>
                  </a:lnTo>
                  <a:lnTo>
                    <a:pt x="1520" y="176"/>
                  </a:lnTo>
                  <a:lnTo>
                    <a:pt x="1526" y="158"/>
                  </a:lnTo>
                  <a:lnTo>
                    <a:pt x="1531" y="141"/>
                  </a:lnTo>
                  <a:lnTo>
                    <a:pt x="1529" y="155"/>
                  </a:lnTo>
                  <a:lnTo>
                    <a:pt x="1529" y="170"/>
                  </a:lnTo>
                  <a:lnTo>
                    <a:pt x="1529" y="184"/>
                  </a:lnTo>
                  <a:lnTo>
                    <a:pt x="1529" y="198"/>
                  </a:lnTo>
                  <a:lnTo>
                    <a:pt x="1529" y="213"/>
                  </a:lnTo>
                  <a:lnTo>
                    <a:pt x="1531" y="227"/>
                  </a:lnTo>
                  <a:lnTo>
                    <a:pt x="1533" y="242"/>
                  </a:lnTo>
                  <a:lnTo>
                    <a:pt x="1537" y="254"/>
                  </a:lnTo>
                  <a:lnTo>
                    <a:pt x="1542" y="269"/>
                  </a:lnTo>
                  <a:lnTo>
                    <a:pt x="1548" y="282"/>
                  </a:lnTo>
                  <a:lnTo>
                    <a:pt x="1551" y="290"/>
                  </a:lnTo>
                  <a:lnTo>
                    <a:pt x="1555" y="298"/>
                  </a:lnTo>
                  <a:lnTo>
                    <a:pt x="1559" y="306"/>
                  </a:lnTo>
                  <a:lnTo>
                    <a:pt x="1562" y="314"/>
                  </a:lnTo>
                  <a:lnTo>
                    <a:pt x="1566" y="322"/>
                  </a:lnTo>
                  <a:lnTo>
                    <a:pt x="1570" y="330"/>
                  </a:lnTo>
                  <a:lnTo>
                    <a:pt x="1573" y="338"/>
                  </a:lnTo>
                  <a:lnTo>
                    <a:pt x="1579" y="346"/>
                  </a:lnTo>
                  <a:lnTo>
                    <a:pt x="1584" y="354"/>
                  </a:lnTo>
                  <a:lnTo>
                    <a:pt x="1590" y="360"/>
                  </a:lnTo>
                  <a:lnTo>
                    <a:pt x="1599" y="368"/>
                  </a:lnTo>
                  <a:lnTo>
                    <a:pt x="1608" y="373"/>
                  </a:lnTo>
                  <a:lnTo>
                    <a:pt x="1619" y="378"/>
                  </a:lnTo>
                  <a:lnTo>
                    <a:pt x="1632" y="379"/>
                  </a:lnTo>
                  <a:lnTo>
                    <a:pt x="1645" y="381"/>
                  </a:lnTo>
                  <a:lnTo>
                    <a:pt x="1656" y="379"/>
                  </a:lnTo>
                  <a:lnTo>
                    <a:pt x="1668" y="378"/>
                  </a:lnTo>
                  <a:lnTo>
                    <a:pt x="1677" y="373"/>
                  </a:lnTo>
                  <a:lnTo>
                    <a:pt x="1687" y="365"/>
                  </a:lnTo>
                  <a:lnTo>
                    <a:pt x="1694" y="357"/>
                  </a:lnTo>
                  <a:lnTo>
                    <a:pt x="1698" y="350"/>
                  </a:lnTo>
                  <a:lnTo>
                    <a:pt x="1699" y="344"/>
                  </a:lnTo>
                  <a:lnTo>
                    <a:pt x="1701" y="338"/>
                  </a:lnTo>
                  <a:lnTo>
                    <a:pt x="1703" y="330"/>
                  </a:lnTo>
                  <a:lnTo>
                    <a:pt x="1705" y="323"/>
                  </a:lnTo>
                  <a:lnTo>
                    <a:pt x="1705" y="317"/>
                  </a:lnTo>
                  <a:lnTo>
                    <a:pt x="1705" y="309"/>
                  </a:lnTo>
                  <a:lnTo>
                    <a:pt x="1705" y="302"/>
                  </a:lnTo>
                  <a:lnTo>
                    <a:pt x="1703" y="296"/>
                  </a:lnTo>
                  <a:lnTo>
                    <a:pt x="1699" y="290"/>
                  </a:lnTo>
                  <a:lnTo>
                    <a:pt x="1698" y="282"/>
                  </a:lnTo>
                  <a:lnTo>
                    <a:pt x="1694" y="275"/>
                  </a:lnTo>
                  <a:lnTo>
                    <a:pt x="1692" y="267"/>
                  </a:lnTo>
                  <a:lnTo>
                    <a:pt x="1692" y="259"/>
                  </a:lnTo>
                  <a:lnTo>
                    <a:pt x="1692" y="253"/>
                  </a:lnTo>
                  <a:lnTo>
                    <a:pt x="1690" y="245"/>
                  </a:lnTo>
                  <a:lnTo>
                    <a:pt x="1690" y="237"/>
                  </a:lnTo>
                  <a:lnTo>
                    <a:pt x="1690" y="230"/>
                  </a:lnTo>
                  <a:lnTo>
                    <a:pt x="1690" y="222"/>
                  </a:lnTo>
                  <a:lnTo>
                    <a:pt x="1690" y="214"/>
                  </a:lnTo>
                  <a:lnTo>
                    <a:pt x="1703" y="221"/>
                  </a:lnTo>
                  <a:lnTo>
                    <a:pt x="1712" y="229"/>
                  </a:lnTo>
                  <a:lnTo>
                    <a:pt x="1723" y="237"/>
                  </a:lnTo>
                  <a:lnTo>
                    <a:pt x="1732" y="245"/>
                  </a:lnTo>
                  <a:lnTo>
                    <a:pt x="1740" y="254"/>
                  </a:lnTo>
                  <a:lnTo>
                    <a:pt x="1749" y="262"/>
                  </a:lnTo>
                  <a:lnTo>
                    <a:pt x="1756" y="272"/>
                  </a:lnTo>
                  <a:lnTo>
                    <a:pt x="1765" y="282"/>
                  </a:lnTo>
                  <a:lnTo>
                    <a:pt x="1774" y="290"/>
                  </a:lnTo>
                  <a:lnTo>
                    <a:pt x="1783" y="298"/>
                  </a:lnTo>
                  <a:lnTo>
                    <a:pt x="1791" y="302"/>
                  </a:lnTo>
                  <a:lnTo>
                    <a:pt x="1798" y="307"/>
                  </a:lnTo>
                  <a:lnTo>
                    <a:pt x="1805" y="310"/>
                  </a:lnTo>
                  <a:lnTo>
                    <a:pt x="1815" y="314"/>
                  </a:lnTo>
                  <a:lnTo>
                    <a:pt x="1822" y="315"/>
                  </a:lnTo>
                  <a:lnTo>
                    <a:pt x="1831" y="315"/>
                  </a:lnTo>
                  <a:lnTo>
                    <a:pt x="1838" y="315"/>
                  </a:lnTo>
                  <a:lnTo>
                    <a:pt x="1846" y="314"/>
                  </a:lnTo>
                  <a:lnTo>
                    <a:pt x="1853" y="310"/>
                  </a:lnTo>
                  <a:lnTo>
                    <a:pt x="1860" y="307"/>
                  </a:lnTo>
                  <a:lnTo>
                    <a:pt x="1869" y="299"/>
                  </a:lnTo>
                  <a:lnTo>
                    <a:pt x="1875" y="288"/>
                  </a:lnTo>
                  <a:lnTo>
                    <a:pt x="1879" y="277"/>
                  </a:lnTo>
                  <a:lnTo>
                    <a:pt x="1880" y="266"/>
                  </a:lnTo>
                  <a:lnTo>
                    <a:pt x="1880" y="254"/>
                  </a:lnTo>
                  <a:lnTo>
                    <a:pt x="1877" y="243"/>
                  </a:lnTo>
                  <a:lnTo>
                    <a:pt x="1871" y="232"/>
                  </a:lnTo>
                  <a:lnTo>
                    <a:pt x="1864" y="221"/>
                  </a:lnTo>
                  <a:lnTo>
                    <a:pt x="1855" y="211"/>
                  </a:lnTo>
                  <a:lnTo>
                    <a:pt x="1844" y="205"/>
                  </a:lnTo>
                  <a:lnTo>
                    <a:pt x="1847" y="205"/>
                  </a:lnTo>
                  <a:lnTo>
                    <a:pt x="1849" y="205"/>
                  </a:lnTo>
                  <a:lnTo>
                    <a:pt x="1853" y="203"/>
                  </a:lnTo>
                  <a:lnTo>
                    <a:pt x="1857" y="203"/>
                  </a:lnTo>
                  <a:lnTo>
                    <a:pt x="1858" y="203"/>
                  </a:lnTo>
                  <a:lnTo>
                    <a:pt x="1862" y="203"/>
                  </a:lnTo>
                  <a:lnTo>
                    <a:pt x="1866" y="203"/>
                  </a:lnTo>
                  <a:lnTo>
                    <a:pt x="1868" y="205"/>
                  </a:lnTo>
                  <a:lnTo>
                    <a:pt x="1871" y="205"/>
                  </a:lnTo>
                  <a:lnTo>
                    <a:pt x="1875" y="205"/>
                  </a:lnTo>
                  <a:lnTo>
                    <a:pt x="1891" y="211"/>
                  </a:lnTo>
                  <a:lnTo>
                    <a:pt x="1911" y="219"/>
                  </a:lnTo>
                  <a:lnTo>
                    <a:pt x="1930" y="229"/>
                  </a:lnTo>
                  <a:lnTo>
                    <a:pt x="1948" y="237"/>
                  </a:lnTo>
                  <a:lnTo>
                    <a:pt x="1966" y="245"/>
                  </a:lnTo>
                  <a:lnTo>
                    <a:pt x="1986" y="250"/>
                  </a:lnTo>
                  <a:lnTo>
                    <a:pt x="2003" y="253"/>
                  </a:lnTo>
                  <a:lnTo>
                    <a:pt x="2021" y="251"/>
                  </a:lnTo>
                  <a:lnTo>
                    <a:pt x="2037" y="245"/>
                  </a:lnTo>
                  <a:lnTo>
                    <a:pt x="2054" y="232"/>
                  </a:lnTo>
                  <a:lnTo>
                    <a:pt x="2058" y="226"/>
                  </a:lnTo>
                  <a:lnTo>
                    <a:pt x="2061" y="219"/>
                  </a:lnTo>
                  <a:lnTo>
                    <a:pt x="2061" y="211"/>
                  </a:lnTo>
                  <a:lnTo>
                    <a:pt x="2061" y="203"/>
                  </a:lnTo>
                  <a:lnTo>
                    <a:pt x="2058" y="195"/>
                  </a:lnTo>
                  <a:lnTo>
                    <a:pt x="2054" y="187"/>
                  </a:lnTo>
                  <a:lnTo>
                    <a:pt x="2048" y="179"/>
                  </a:lnTo>
                  <a:lnTo>
                    <a:pt x="2041" y="173"/>
                  </a:lnTo>
                  <a:lnTo>
                    <a:pt x="2032" y="166"/>
                  </a:lnTo>
                  <a:lnTo>
                    <a:pt x="2021" y="162"/>
                  </a:lnTo>
                  <a:lnTo>
                    <a:pt x="2039" y="162"/>
                  </a:lnTo>
                  <a:lnTo>
                    <a:pt x="2056" y="163"/>
                  </a:lnTo>
                  <a:lnTo>
                    <a:pt x="2072" y="163"/>
                  </a:lnTo>
                  <a:lnTo>
                    <a:pt x="2090" y="165"/>
                  </a:lnTo>
                  <a:lnTo>
                    <a:pt x="2107" y="166"/>
                  </a:lnTo>
                  <a:lnTo>
                    <a:pt x="2123" y="168"/>
                  </a:lnTo>
                  <a:lnTo>
                    <a:pt x="2140" y="168"/>
                  </a:lnTo>
                  <a:lnTo>
                    <a:pt x="2158" y="168"/>
                  </a:lnTo>
                  <a:lnTo>
                    <a:pt x="2175" y="168"/>
                  </a:lnTo>
                  <a:lnTo>
                    <a:pt x="2193" y="165"/>
                  </a:lnTo>
                  <a:lnTo>
                    <a:pt x="2196" y="165"/>
                  </a:lnTo>
                  <a:lnTo>
                    <a:pt x="2200" y="163"/>
                  </a:lnTo>
                  <a:lnTo>
                    <a:pt x="2204" y="163"/>
                  </a:lnTo>
                  <a:lnTo>
                    <a:pt x="2207" y="162"/>
                  </a:lnTo>
                  <a:lnTo>
                    <a:pt x="2211" y="160"/>
                  </a:lnTo>
                  <a:lnTo>
                    <a:pt x="2215" y="157"/>
                  </a:lnTo>
                  <a:lnTo>
                    <a:pt x="2217" y="155"/>
                  </a:lnTo>
                  <a:lnTo>
                    <a:pt x="2218" y="152"/>
                  </a:lnTo>
                  <a:lnTo>
                    <a:pt x="2220" y="149"/>
                  </a:lnTo>
                  <a:lnTo>
                    <a:pt x="2222" y="146"/>
                  </a:lnTo>
                  <a:lnTo>
                    <a:pt x="2224" y="138"/>
                  </a:lnTo>
                  <a:lnTo>
                    <a:pt x="2224" y="128"/>
                  </a:lnTo>
                  <a:lnTo>
                    <a:pt x="2224" y="120"/>
                  </a:lnTo>
                  <a:lnTo>
                    <a:pt x="2224" y="112"/>
                  </a:lnTo>
                  <a:lnTo>
                    <a:pt x="2222" y="104"/>
                  </a:lnTo>
                  <a:lnTo>
                    <a:pt x="2218" y="96"/>
                  </a:lnTo>
                  <a:lnTo>
                    <a:pt x="2215" y="88"/>
                  </a:lnTo>
                  <a:lnTo>
                    <a:pt x="2209" y="80"/>
                  </a:lnTo>
                  <a:lnTo>
                    <a:pt x="2204" y="72"/>
                  </a:lnTo>
                  <a:lnTo>
                    <a:pt x="2195" y="66"/>
                  </a:lnTo>
                  <a:lnTo>
                    <a:pt x="2193" y="64"/>
                  </a:lnTo>
                  <a:lnTo>
                    <a:pt x="2195" y="66"/>
                  </a:lnTo>
                  <a:lnTo>
                    <a:pt x="2196" y="67"/>
                  </a:lnTo>
                  <a:lnTo>
                    <a:pt x="2200" y="67"/>
                  </a:lnTo>
                  <a:lnTo>
                    <a:pt x="2202" y="69"/>
                  </a:lnTo>
                  <a:lnTo>
                    <a:pt x="2204" y="69"/>
                  </a:lnTo>
                  <a:lnTo>
                    <a:pt x="2206" y="69"/>
                  </a:lnTo>
                  <a:lnTo>
                    <a:pt x="2206" y="66"/>
                  </a:lnTo>
                  <a:lnTo>
                    <a:pt x="2206" y="62"/>
                  </a:lnTo>
                  <a:lnTo>
                    <a:pt x="2220" y="69"/>
                  </a:lnTo>
                  <a:lnTo>
                    <a:pt x="2237" y="75"/>
                  </a:lnTo>
                  <a:lnTo>
                    <a:pt x="2255" y="82"/>
                  </a:lnTo>
                  <a:lnTo>
                    <a:pt x="2273" y="85"/>
                  </a:lnTo>
                  <a:lnTo>
                    <a:pt x="2292" y="86"/>
                  </a:lnTo>
                  <a:lnTo>
                    <a:pt x="2310" y="86"/>
                  </a:lnTo>
                  <a:lnTo>
                    <a:pt x="2328" y="83"/>
                  </a:lnTo>
                  <a:lnTo>
                    <a:pt x="2343" y="77"/>
                  </a:lnTo>
                  <a:lnTo>
                    <a:pt x="2357" y="67"/>
                  </a:lnTo>
                  <a:lnTo>
                    <a:pt x="2368" y="56"/>
                  </a:lnTo>
                  <a:lnTo>
                    <a:pt x="2370" y="51"/>
                  </a:lnTo>
                  <a:lnTo>
                    <a:pt x="2374" y="46"/>
                  </a:lnTo>
                  <a:lnTo>
                    <a:pt x="2376" y="42"/>
                  </a:lnTo>
                  <a:lnTo>
                    <a:pt x="2379" y="37"/>
                  </a:lnTo>
                  <a:lnTo>
                    <a:pt x="2381" y="32"/>
                  </a:lnTo>
                  <a:lnTo>
                    <a:pt x="2383" y="26"/>
                  </a:lnTo>
                  <a:lnTo>
                    <a:pt x="2385" y="21"/>
                  </a:lnTo>
                  <a:lnTo>
                    <a:pt x="2385" y="16"/>
                  </a:lnTo>
                  <a:lnTo>
                    <a:pt x="2387" y="11"/>
                  </a:lnTo>
                  <a:lnTo>
                    <a:pt x="2388" y="6"/>
                  </a:lnTo>
                  <a:lnTo>
                    <a:pt x="2"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3" name="Freeform 720">
              <a:extLst>
                <a:ext uri="{FF2B5EF4-FFF2-40B4-BE49-F238E27FC236}">
                  <a16:creationId xmlns:a16="http://schemas.microsoft.com/office/drawing/2014/main" id="{316366C6-9D80-48E2-B8E9-D4E0F6E8AB62}"/>
                </a:ext>
              </a:extLst>
            </p:cNvPr>
            <p:cNvSpPr>
              <a:spLocks/>
            </p:cNvSpPr>
            <p:nvPr/>
          </p:nvSpPr>
          <p:spPr bwMode="auto">
            <a:xfrm flipV="1">
              <a:off x="4600" y="4070"/>
              <a:ext cx="30" cy="340"/>
            </a:xfrm>
            <a:custGeom>
              <a:avLst/>
              <a:gdLst>
                <a:gd name="T0" fmla="*/ 0 w 62"/>
                <a:gd name="T1" fmla="*/ 112 h 224"/>
                <a:gd name="T2" fmla="*/ 0 w 62"/>
                <a:gd name="T3" fmla="*/ 542 h 224"/>
                <a:gd name="T4" fmla="*/ 0 w 62"/>
                <a:gd name="T5" fmla="*/ 903 h 224"/>
                <a:gd name="T6" fmla="*/ 0 w 62"/>
                <a:gd name="T7" fmla="*/ 1325 h 224"/>
                <a:gd name="T8" fmla="*/ 0 w 62"/>
                <a:gd name="T9" fmla="*/ 1744 h 224"/>
                <a:gd name="T10" fmla="*/ 0 w 62"/>
                <a:gd name="T11" fmla="*/ 2143 h 224"/>
                <a:gd name="T12" fmla="*/ 0 w 62"/>
                <a:gd name="T13" fmla="*/ 2550 h 224"/>
                <a:gd name="T14" fmla="*/ 0 w 62"/>
                <a:gd name="T15" fmla="*/ 2932 h 224"/>
                <a:gd name="T16" fmla="*/ 0 w 62"/>
                <a:gd name="T17" fmla="*/ 3362 h 224"/>
                <a:gd name="T18" fmla="*/ 0 w 62"/>
                <a:gd name="T19" fmla="*/ 3732 h 224"/>
                <a:gd name="T20" fmla="*/ 0 w 62"/>
                <a:gd name="T21" fmla="*/ 4154 h 224"/>
                <a:gd name="T22" fmla="*/ 0 w 62"/>
                <a:gd name="T23" fmla="*/ 4154 h 224"/>
                <a:gd name="T24" fmla="*/ 0 w 62"/>
                <a:gd name="T25" fmla="*/ 4154 h 224"/>
                <a:gd name="T26" fmla="*/ 0 w 62"/>
                <a:gd name="T27" fmla="*/ 4154 h 224"/>
                <a:gd name="T28" fmla="*/ 0 w 62"/>
                <a:gd name="T29" fmla="*/ 4154 h 224"/>
                <a:gd name="T30" fmla="*/ 0 w 62"/>
                <a:gd name="T31" fmla="*/ 4154 h 224"/>
                <a:gd name="T32" fmla="*/ 0 w 62"/>
                <a:gd name="T33" fmla="*/ 4124 h 224"/>
                <a:gd name="T34" fmla="*/ 0 w 62"/>
                <a:gd name="T35" fmla="*/ 4092 h 224"/>
                <a:gd name="T36" fmla="*/ 0 w 62"/>
                <a:gd name="T37" fmla="*/ 4018 h 224"/>
                <a:gd name="T38" fmla="*/ 0 w 62"/>
                <a:gd name="T39" fmla="*/ 3969 h 224"/>
                <a:gd name="T40" fmla="*/ 0 w 62"/>
                <a:gd name="T41" fmla="*/ 3871 h 224"/>
                <a:gd name="T42" fmla="*/ 0 w 62"/>
                <a:gd name="T43" fmla="*/ 3471 h 224"/>
                <a:gd name="T44" fmla="*/ 0 w 62"/>
                <a:gd name="T45" fmla="*/ 3084 h 224"/>
                <a:gd name="T46" fmla="*/ 0 w 62"/>
                <a:gd name="T47" fmla="*/ 2693 h 224"/>
                <a:gd name="T48" fmla="*/ 0 w 62"/>
                <a:gd name="T49" fmla="*/ 2318 h 224"/>
                <a:gd name="T50" fmla="*/ 0 w 62"/>
                <a:gd name="T51" fmla="*/ 1932 h 224"/>
                <a:gd name="T52" fmla="*/ 0 w 62"/>
                <a:gd name="T53" fmla="*/ 1539 h 224"/>
                <a:gd name="T54" fmla="*/ 0 w 62"/>
                <a:gd name="T55" fmla="*/ 1149 h 224"/>
                <a:gd name="T56" fmla="*/ 0 w 62"/>
                <a:gd name="T57" fmla="*/ 757 h 224"/>
                <a:gd name="T58" fmla="*/ 0 w 62"/>
                <a:gd name="T59" fmla="*/ 392 h 224"/>
                <a:gd name="T60" fmla="*/ 0 w 62"/>
                <a:gd name="T61" fmla="*/ 0 h 224"/>
                <a:gd name="T62" fmla="*/ 0 w 62"/>
                <a:gd name="T63" fmla="*/ 112 h 2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224"/>
                <a:gd name="T98" fmla="*/ 62 w 62"/>
                <a:gd name="T99" fmla="*/ 224 h 2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224">
                  <a:moveTo>
                    <a:pt x="0" y="6"/>
                  </a:moveTo>
                  <a:lnTo>
                    <a:pt x="2" y="29"/>
                  </a:lnTo>
                  <a:lnTo>
                    <a:pt x="2" y="49"/>
                  </a:lnTo>
                  <a:lnTo>
                    <a:pt x="2" y="72"/>
                  </a:lnTo>
                  <a:lnTo>
                    <a:pt x="0" y="94"/>
                  </a:lnTo>
                  <a:lnTo>
                    <a:pt x="0" y="115"/>
                  </a:lnTo>
                  <a:lnTo>
                    <a:pt x="0" y="137"/>
                  </a:lnTo>
                  <a:lnTo>
                    <a:pt x="0" y="158"/>
                  </a:lnTo>
                  <a:lnTo>
                    <a:pt x="0" y="181"/>
                  </a:lnTo>
                  <a:lnTo>
                    <a:pt x="4" y="201"/>
                  </a:lnTo>
                  <a:lnTo>
                    <a:pt x="8" y="224"/>
                  </a:lnTo>
                  <a:lnTo>
                    <a:pt x="13" y="224"/>
                  </a:lnTo>
                  <a:lnTo>
                    <a:pt x="20" y="224"/>
                  </a:lnTo>
                  <a:lnTo>
                    <a:pt x="28" y="224"/>
                  </a:lnTo>
                  <a:lnTo>
                    <a:pt x="33" y="224"/>
                  </a:lnTo>
                  <a:lnTo>
                    <a:pt x="41" y="224"/>
                  </a:lnTo>
                  <a:lnTo>
                    <a:pt x="46" y="222"/>
                  </a:lnTo>
                  <a:lnTo>
                    <a:pt x="51" y="221"/>
                  </a:lnTo>
                  <a:lnTo>
                    <a:pt x="55" y="217"/>
                  </a:lnTo>
                  <a:lnTo>
                    <a:pt x="59" y="214"/>
                  </a:lnTo>
                  <a:lnTo>
                    <a:pt x="59" y="208"/>
                  </a:lnTo>
                  <a:lnTo>
                    <a:pt x="61" y="187"/>
                  </a:lnTo>
                  <a:lnTo>
                    <a:pt x="62" y="166"/>
                  </a:lnTo>
                  <a:lnTo>
                    <a:pt x="62" y="145"/>
                  </a:lnTo>
                  <a:lnTo>
                    <a:pt x="62" y="125"/>
                  </a:lnTo>
                  <a:lnTo>
                    <a:pt x="62" y="104"/>
                  </a:lnTo>
                  <a:lnTo>
                    <a:pt x="62" y="83"/>
                  </a:lnTo>
                  <a:lnTo>
                    <a:pt x="62" y="62"/>
                  </a:lnTo>
                  <a:lnTo>
                    <a:pt x="61" y="41"/>
                  </a:lnTo>
                  <a:lnTo>
                    <a:pt x="61" y="21"/>
                  </a:lnTo>
                  <a:lnTo>
                    <a:pt x="59" y="0"/>
                  </a:lnTo>
                  <a:lnTo>
                    <a:pt x="0" y="6"/>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4" name="Freeform 721">
              <a:extLst>
                <a:ext uri="{FF2B5EF4-FFF2-40B4-BE49-F238E27FC236}">
                  <a16:creationId xmlns:a16="http://schemas.microsoft.com/office/drawing/2014/main" id="{80FCFF11-7EF7-44AE-A9EB-72E6FF43703F}"/>
                </a:ext>
              </a:extLst>
            </p:cNvPr>
            <p:cNvSpPr>
              <a:spLocks/>
            </p:cNvSpPr>
            <p:nvPr/>
          </p:nvSpPr>
          <p:spPr bwMode="auto">
            <a:xfrm flipV="1">
              <a:off x="4600" y="4070"/>
              <a:ext cx="30" cy="340"/>
            </a:xfrm>
            <a:custGeom>
              <a:avLst/>
              <a:gdLst>
                <a:gd name="T0" fmla="*/ 0 w 62"/>
                <a:gd name="T1" fmla="*/ 112 h 224"/>
                <a:gd name="T2" fmla="*/ 0 w 62"/>
                <a:gd name="T3" fmla="*/ 542 h 224"/>
                <a:gd name="T4" fmla="*/ 0 w 62"/>
                <a:gd name="T5" fmla="*/ 903 h 224"/>
                <a:gd name="T6" fmla="*/ 0 w 62"/>
                <a:gd name="T7" fmla="*/ 1325 h 224"/>
                <a:gd name="T8" fmla="*/ 0 w 62"/>
                <a:gd name="T9" fmla="*/ 1744 h 224"/>
                <a:gd name="T10" fmla="*/ 0 w 62"/>
                <a:gd name="T11" fmla="*/ 2143 h 224"/>
                <a:gd name="T12" fmla="*/ 0 w 62"/>
                <a:gd name="T13" fmla="*/ 2550 h 224"/>
                <a:gd name="T14" fmla="*/ 0 w 62"/>
                <a:gd name="T15" fmla="*/ 2932 h 224"/>
                <a:gd name="T16" fmla="*/ 0 w 62"/>
                <a:gd name="T17" fmla="*/ 3362 h 224"/>
                <a:gd name="T18" fmla="*/ 0 w 62"/>
                <a:gd name="T19" fmla="*/ 3732 h 224"/>
                <a:gd name="T20" fmla="*/ 0 w 62"/>
                <a:gd name="T21" fmla="*/ 4154 h 224"/>
                <a:gd name="T22" fmla="*/ 0 w 62"/>
                <a:gd name="T23" fmla="*/ 4154 h 224"/>
                <a:gd name="T24" fmla="*/ 0 w 62"/>
                <a:gd name="T25" fmla="*/ 4154 h 224"/>
                <a:gd name="T26" fmla="*/ 0 w 62"/>
                <a:gd name="T27" fmla="*/ 4154 h 224"/>
                <a:gd name="T28" fmla="*/ 0 w 62"/>
                <a:gd name="T29" fmla="*/ 4154 h 224"/>
                <a:gd name="T30" fmla="*/ 0 w 62"/>
                <a:gd name="T31" fmla="*/ 4154 h 224"/>
                <a:gd name="T32" fmla="*/ 0 w 62"/>
                <a:gd name="T33" fmla="*/ 4124 h 224"/>
                <a:gd name="T34" fmla="*/ 0 w 62"/>
                <a:gd name="T35" fmla="*/ 4092 h 224"/>
                <a:gd name="T36" fmla="*/ 0 w 62"/>
                <a:gd name="T37" fmla="*/ 4018 h 224"/>
                <a:gd name="T38" fmla="*/ 0 w 62"/>
                <a:gd name="T39" fmla="*/ 3969 h 224"/>
                <a:gd name="T40" fmla="*/ 0 w 62"/>
                <a:gd name="T41" fmla="*/ 3871 h 224"/>
                <a:gd name="T42" fmla="*/ 0 w 62"/>
                <a:gd name="T43" fmla="*/ 3471 h 224"/>
                <a:gd name="T44" fmla="*/ 0 w 62"/>
                <a:gd name="T45" fmla="*/ 3084 h 224"/>
                <a:gd name="T46" fmla="*/ 0 w 62"/>
                <a:gd name="T47" fmla="*/ 2693 h 224"/>
                <a:gd name="T48" fmla="*/ 0 w 62"/>
                <a:gd name="T49" fmla="*/ 2318 h 224"/>
                <a:gd name="T50" fmla="*/ 0 w 62"/>
                <a:gd name="T51" fmla="*/ 1932 h 224"/>
                <a:gd name="T52" fmla="*/ 0 w 62"/>
                <a:gd name="T53" fmla="*/ 1539 h 224"/>
                <a:gd name="T54" fmla="*/ 0 w 62"/>
                <a:gd name="T55" fmla="*/ 1149 h 224"/>
                <a:gd name="T56" fmla="*/ 0 w 62"/>
                <a:gd name="T57" fmla="*/ 757 h 224"/>
                <a:gd name="T58" fmla="*/ 0 w 62"/>
                <a:gd name="T59" fmla="*/ 392 h 224"/>
                <a:gd name="T60" fmla="*/ 0 w 62"/>
                <a:gd name="T61" fmla="*/ 0 h 2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
                <a:gd name="T94" fmla="*/ 0 h 224"/>
                <a:gd name="T95" fmla="*/ 62 w 62"/>
                <a:gd name="T96" fmla="*/ 224 h 2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 h="224">
                  <a:moveTo>
                    <a:pt x="0" y="6"/>
                  </a:moveTo>
                  <a:lnTo>
                    <a:pt x="2" y="29"/>
                  </a:lnTo>
                  <a:lnTo>
                    <a:pt x="2" y="49"/>
                  </a:lnTo>
                  <a:lnTo>
                    <a:pt x="2" y="72"/>
                  </a:lnTo>
                  <a:lnTo>
                    <a:pt x="0" y="94"/>
                  </a:lnTo>
                  <a:lnTo>
                    <a:pt x="0" y="115"/>
                  </a:lnTo>
                  <a:lnTo>
                    <a:pt x="0" y="137"/>
                  </a:lnTo>
                  <a:lnTo>
                    <a:pt x="0" y="158"/>
                  </a:lnTo>
                  <a:lnTo>
                    <a:pt x="0" y="181"/>
                  </a:lnTo>
                  <a:lnTo>
                    <a:pt x="4" y="201"/>
                  </a:lnTo>
                  <a:lnTo>
                    <a:pt x="8" y="224"/>
                  </a:lnTo>
                  <a:lnTo>
                    <a:pt x="13" y="224"/>
                  </a:lnTo>
                  <a:lnTo>
                    <a:pt x="20" y="224"/>
                  </a:lnTo>
                  <a:lnTo>
                    <a:pt x="28" y="224"/>
                  </a:lnTo>
                  <a:lnTo>
                    <a:pt x="33" y="224"/>
                  </a:lnTo>
                  <a:lnTo>
                    <a:pt x="41" y="224"/>
                  </a:lnTo>
                  <a:lnTo>
                    <a:pt x="46" y="222"/>
                  </a:lnTo>
                  <a:lnTo>
                    <a:pt x="51" y="221"/>
                  </a:lnTo>
                  <a:lnTo>
                    <a:pt x="55" y="217"/>
                  </a:lnTo>
                  <a:lnTo>
                    <a:pt x="59" y="214"/>
                  </a:lnTo>
                  <a:lnTo>
                    <a:pt x="59" y="208"/>
                  </a:lnTo>
                  <a:lnTo>
                    <a:pt x="61" y="187"/>
                  </a:lnTo>
                  <a:lnTo>
                    <a:pt x="62" y="166"/>
                  </a:lnTo>
                  <a:lnTo>
                    <a:pt x="62" y="145"/>
                  </a:lnTo>
                  <a:lnTo>
                    <a:pt x="62" y="125"/>
                  </a:lnTo>
                  <a:lnTo>
                    <a:pt x="62" y="104"/>
                  </a:lnTo>
                  <a:lnTo>
                    <a:pt x="62" y="83"/>
                  </a:lnTo>
                  <a:lnTo>
                    <a:pt x="62" y="62"/>
                  </a:lnTo>
                  <a:lnTo>
                    <a:pt x="61" y="41"/>
                  </a:lnTo>
                  <a:lnTo>
                    <a:pt x="61" y="21"/>
                  </a:lnTo>
                  <a:lnTo>
                    <a:pt x="59" y="0"/>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5" name="Freeform 722">
              <a:extLst>
                <a:ext uri="{FF2B5EF4-FFF2-40B4-BE49-F238E27FC236}">
                  <a16:creationId xmlns:a16="http://schemas.microsoft.com/office/drawing/2014/main" id="{03BD3D1B-9222-4E4A-902E-86C1769769A6}"/>
                </a:ext>
              </a:extLst>
            </p:cNvPr>
            <p:cNvSpPr>
              <a:spLocks/>
            </p:cNvSpPr>
            <p:nvPr/>
          </p:nvSpPr>
          <p:spPr bwMode="auto">
            <a:xfrm>
              <a:off x="4869" y="3502"/>
              <a:ext cx="244" cy="681"/>
            </a:xfrm>
            <a:custGeom>
              <a:avLst/>
              <a:gdLst>
                <a:gd name="T0" fmla="*/ 1 w 442"/>
                <a:gd name="T1" fmla="*/ 8 h 793"/>
                <a:gd name="T2" fmla="*/ 1 w 442"/>
                <a:gd name="T3" fmla="*/ 25 h 793"/>
                <a:gd name="T4" fmla="*/ 1 w 442"/>
                <a:gd name="T5" fmla="*/ 46 h 793"/>
                <a:gd name="T6" fmla="*/ 1 w 442"/>
                <a:gd name="T7" fmla="*/ 60 h 793"/>
                <a:gd name="T8" fmla="*/ 2 w 442"/>
                <a:gd name="T9" fmla="*/ 71 h 793"/>
                <a:gd name="T10" fmla="*/ 2 w 442"/>
                <a:gd name="T11" fmla="*/ 91 h 793"/>
                <a:gd name="T12" fmla="*/ 2 w 442"/>
                <a:gd name="T13" fmla="*/ 111 h 793"/>
                <a:gd name="T14" fmla="*/ 2 w 442"/>
                <a:gd name="T15" fmla="*/ 111 h 793"/>
                <a:gd name="T16" fmla="*/ 2 w 442"/>
                <a:gd name="T17" fmla="*/ 111 h 793"/>
                <a:gd name="T18" fmla="*/ 2 w 442"/>
                <a:gd name="T19" fmla="*/ 111 h 793"/>
                <a:gd name="T20" fmla="*/ 3 w 442"/>
                <a:gd name="T21" fmla="*/ 116 h 793"/>
                <a:gd name="T22" fmla="*/ 3 w 442"/>
                <a:gd name="T23" fmla="*/ 123 h 793"/>
                <a:gd name="T24" fmla="*/ 3 w 442"/>
                <a:gd name="T25" fmla="*/ 130 h 793"/>
                <a:gd name="T26" fmla="*/ 3 w 442"/>
                <a:gd name="T27" fmla="*/ 139 h 793"/>
                <a:gd name="T28" fmla="*/ 3 w 442"/>
                <a:gd name="T29" fmla="*/ 155 h 793"/>
                <a:gd name="T30" fmla="*/ 3 w 442"/>
                <a:gd name="T31" fmla="*/ 168 h 793"/>
                <a:gd name="T32" fmla="*/ 3 w 442"/>
                <a:gd name="T33" fmla="*/ 180 h 793"/>
                <a:gd name="T34" fmla="*/ 3 w 442"/>
                <a:gd name="T35" fmla="*/ 196 h 793"/>
                <a:gd name="T36" fmla="*/ 4 w 442"/>
                <a:gd name="T37" fmla="*/ 211 h 793"/>
                <a:gd name="T38" fmla="*/ 4 w 442"/>
                <a:gd name="T39" fmla="*/ 226 h 793"/>
                <a:gd name="T40" fmla="*/ 4 w 442"/>
                <a:gd name="T41" fmla="*/ 234 h 793"/>
                <a:gd name="T42" fmla="*/ 4 w 442"/>
                <a:gd name="T43" fmla="*/ 240 h 793"/>
                <a:gd name="T44" fmla="*/ 4 w 442"/>
                <a:gd name="T45" fmla="*/ 245 h 793"/>
                <a:gd name="T46" fmla="*/ 4 w 442"/>
                <a:gd name="T47" fmla="*/ 248 h 793"/>
                <a:gd name="T48" fmla="*/ 4 w 442"/>
                <a:gd name="T49" fmla="*/ 251 h 793"/>
                <a:gd name="T50" fmla="*/ 4 w 442"/>
                <a:gd name="T51" fmla="*/ 253 h 793"/>
                <a:gd name="T52" fmla="*/ 4 w 442"/>
                <a:gd name="T53" fmla="*/ 254 h 793"/>
                <a:gd name="T54" fmla="*/ 5 w 442"/>
                <a:gd name="T55" fmla="*/ 261 h 793"/>
                <a:gd name="T56" fmla="*/ 5 w 442"/>
                <a:gd name="T57" fmla="*/ 266 h 793"/>
                <a:gd name="T58" fmla="*/ 6 w 442"/>
                <a:gd name="T59" fmla="*/ 271 h 793"/>
                <a:gd name="T60" fmla="*/ 6 w 442"/>
                <a:gd name="T61" fmla="*/ 273 h 793"/>
                <a:gd name="T62" fmla="*/ 6 w 442"/>
                <a:gd name="T63" fmla="*/ 273 h 793"/>
                <a:gd name="T64" fmla="*/ 6 w 442"/>
                <a:gd name="T65" fmla="*/ 271 h 793"/>
                <a:gd name="T66" fmla="*/ 6 w 442"/>
                <a:gd name="T67" fmla="*/ 269 h 793"/>
                <a:gd name="T68" fmla="*/ 6 w 442"/>
                <a:gd name="T69" fmla="*/ 259 h 793"/>
                <a:gd name="T70" fmla="*/ 7 w 442"/>
                <a:gd name="T71" fmla="*/ 249 h 793"/>
                <a:gd name="T72" fmla="*/ 7 w 442"/>
                <a:gd name="T73" fmla="*/ 243 h 793"/>
                <a:gd name="T74" fmla="*/ 7 w 442"/>
                <a:gd name="T75" fmla="*/ 203 h 793"/>
                <a:gd name="T76" fmla="*/ 7 w 442"/>
                <a:gd name="T77" fmla="*/ 164 h 793"/>
                <a:gd name="T78" fmla="*/ 7 w 442"/>
                <a:gd name="T79" fmla="*/ 123 h 793"/>
                <a:gd name="T80" fmla="*/ 7 w 442"/>
                <a:gd name="T81" fmla="*/ 96 h 793"/>
                <a:gd name="T82" fmla="*/ 6 w 442"/>
                <a:gd name="T83" fmla="*/ 78 h 793"/>
                <a:gd name="T84" fmla="*/ 6 w 442"/>
                <a:gd name="T85" fmla="*/ 60 h 793"/>
                <a:gd name="T86" fmla="*/ 5 w 442"/>
                <a:gd name="T87" fmla="*/ 46 h 793"/>
                <a:gd name="T88" fmla="*/ 5 w 442"/>
                <a:gd name="T89" fmla="*/ 41 h 793"/>
                <a:gd name="T90" fmla="*/ 5 w 442"/>
                <a:gd name="T91" fmla="*/ 39 h 793"/>
                <a:gd name="T92" fmla="*/ 4 w 442"/>
                <a:gd name="T93" fmla="*/ 34 h 793"/>
                <a:gd name="T94" fmla="*/ 4 w 442"/>
                <a:gd name="T95" fmla="*/ 13 h 793"/>
                <a:gd name="T96" fmla="*/ 2 w 442"/>
                <a:gd name="T97" fmla="*/ 3 h 793"/>
                <a:gd name="T98" fmla="*/ 1 w 442"/>
                <a:gd name="T99" fmla="*/ 0 h 793"/>
                <a:gd name="T100" fmla="*/ 1 w 442"/>
                <a:gd name="T101" fmla="*/ 3 h 793"/>
                <a:gd name="T102" fmla="*/ 1 w 442"/>
                <a:gd name="T103" fmla="*/ 3 h 793"/>
                <a:gd name="T104" fmla="*/ 1 w 442"/>
                <a:gd name="T105" fmla="*/ 3 h 793"/>
                <a:gd name="T106" fmla="*/ 1 w 442"/>
                <a:gd name="T107" fmla="*/ 3 h 7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2"/>
                <a:gd name="T163" fmla="*/ 0 h 793"/>
                <a:gd name="T164" fmla="*/ 442 w 442"/>
                <a:gd name="T165" fmla="*/ 793 h 7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2" h="793">
                  <a:moveTo>
                    <a:pt x="0" y="6"/>
                  </a:moveTo>
                  <a:lnTo>
                    <a:pt x="22" y="14"/>
                  </a:lnTo>
                  <a:lnTo>
                    <a:pt x="38" y="24"/>
                  </a:lnTo>
                  <a:lnTo>
                    <a:pt x="51" y="38"/>
                  </a:lnTo>
                  <a:lnTo>
                    <a:pt x="60" y="56"/>
                  </a:lnTo>
                  <a:lnTo>
                    <a:pt x="65" y="75"/>
                  </a:lnTo>
                  <a:lnTo>
                    <a:pt x="69" y="94"/>
                  </a:lnTo>
                  <a:lnTo>
                    <a:pt x="69" y="115"/>
                  </a:lnTo>
                  <a:lnTo>
                    <a:pt x="67" y="134"/>
                  </a:lnTo>
                  <a:lnTo>
                    <a:pt x="62" y="153"/>
                  </a:lnTo>
                  <a:lnTo>
                    <a:pt x="56" y="171"/>
                  </a:lnTo>
                  <a:lnTo>
                    <a:pt x="80" y="174"/>
                  </a:lnTo>
                  <a:lnTo>
                    <a:pt x="100" y="184"/>
                  </a:lnTo>
                  <a:lnTo>
                    <a:pt x="118" y="195"/>
                  </a:lnTo>
                  <a:lnTo>
                    <a:pt x="133" y="209"/>
                  </a:lnTo>
                  <a:lnTo>
                    <a:pt x="144" y="227"/>
                  </a:lnTo>
                  <a:lnTo>
                    <a:pt x="151" y="244"/>
                  </a:lnTo>
                  <a:lnTo>
                    <a:pt x="155" y="264"/>
                  </a:lnTo>
                  <a:lnTo>
                    <a:pt x="157" y="284"/>
                  </a:lnTo>
                  <a:lnTo>
                    <a:pt x="153" y="304"/>
                  </a:lnTo>
                  <a:lnTo>
                    <a:pt x="148" y="323"/>
                  </a:lnTo>
                  <a:lnTo>
                    <a:pt x="149" y="323"/>
                  </a:lnTo>
                  <a:lnTo>
                    <a:pt x="151" y="323"/>
                  </a:lnTo>
                  <a:lnTo>
                    <a:pt x="153" y="323"/>
                  </a:lnTo>
                  <a:lnTo>
                    <a:pt x="155" y="323"/>
                  </a:lnTo>
                  <a:lnTo>
                    <a:pt x="157" y="323"/>
                  </a:lnTo>
                  <a:lnTo>
                    <a:pt x="159" y="323"/>
                  </a:lnTo>
                  <a:lnTo>
                    <a:pt x="160" y="323"/>
                  </a:lnTo>
                  <a:lnTo>
                    <a:pt x="162" y="323"/>
                  </a:lnTo>
                  <a:lnTo>
                    <a:pt x="164" y="323"/>
                  </a:lnTo>
                  <a:lnTo>
                    <a:pt x="166" y="324"/>
                  </a:lnTo>
                  <a:lnTo>
                    <a:pt x="173" y="329"/>
                  </a:lnTo>
                  <a:lnTo>
                    <a:pt x="181" y="336"/>
                  </a:lnTo>
                  <a:lnTo>
                    <a:pt x="188" y="342"/>
                  </a:lnTo>
                  <a:lnTo>
                    <a:pt x="193" y="348"/>
                  </a:lnTo>
                  <a:lnTo>
                    <a:pt x="199" y="355"/>
                  </a:lnTo>
                  <a:lnTo>
                    <a:pt x="202" y="363"/>
                  </a:lnTo>
                  <a:lnTo>
                    <a:pt x="206" y="369"/>
                  </a:lnTo>
                  <a:lnTo>
                    <a:pt x="208" y="377"/>
                  </a:lnTo>
                  <a:lnTo>
                    <a:pt x="210" y="385"/>
                  </a:lnTo>
                  <a:lnTo>
                    <a:pt x="212" y="392"/>
                  </a:lnTo>
                  <a:lnTo>
                    <a:pt x="213" y="404"/>
                  </a:lnTo>
                  <a:lnTo>
                    <a:pt x="215" y="419"/>
                  </a:lnTo>
                  <a:lnTo>
                    <a:pt x="217" y="433"/>
                  </a:lnTo>
                  <a:lnTo>
                    <a:pt x="219" y="448"/>
                  </a:lnTo>
                  <a:lnTo>
                    <a:pt x="221" y="460"/>
                  </a:lnTo>
                  <a:lnTo>
                    <a:pt x="221" y="475"/>
                  </a:lnTo>
                  <a:lnTo>
                    <a:pt x="219" y="488"/>
                  </a:lnTo>
                  <a:lnTo>
                    <a:pt x="213" y="500"/>
                  </a:lnTo>
                  <a:lnTo>
                    <a:pt x="208" y="513"/>
                  </a:lnTo>
                  <a:lnTo>
                    <a:pt x="197" y="524"/>
                  </a:lnTo>
                  <a:lnTo>
                    <a:pt x="202" y="539"/>
                  </a:lnTo>
                  <a:lnTo>
                    <a:pt x="210" y="555"/>
                  </a:lnTo>
                  <a:lnTo>
                    <a:pt x="219" y="569"/>
                  </a:lnTo>
                  <a:lnTo>
                    <a:pt x="228" y="584"/>
                  </a:lnTo>
                  <a:lnTo>
                    <a:pt x="239" y="598"/>
                  </a:lnTo>
                  <a:lnTo>
                    <a:pt x="248" y="612"/>
                  </a:lnTo>
                  <a:lnTo>
                    <a:pt x="257" y="627"/>
                  </a:lnTo>
                  <a:lnTo>
                    <a:pt x="266" y="641"/>
                  </a:lnTo>
                  <a:lnTo>
                    <a:pt x="274" y="656"/>
                  </a:lnTo>
                  <a:lnTo>
                    <a:pt x="279" y="672"/>
                  </a:lnTo>
                  <a:lnTo>
                    <a:pt x="281" y="676"/>
                  </a:lnTo>
                  <a:lnTo>
                    <a:pt x="283" y="681"/>
                  </a:lnTo>
                  <a:lnTo>
                    <a:pt x="283" y="686"/>
                  </a:lnTo>
                  <a:lnTo>
                    <a:pt x="285" y="691"/>
                  </a:lnTo>
                  <a:lnTo>
                    <a:pt x="287" y="697"/>
                  </a:lnTo>
                  <a:lnTo>
                    <a:pt x="288" y="702"/>
                  </a:lnTo>
                  <a:lnTo>
                    <a:pt x="290" y="707"/>
                  </a:lnTo>
                  <a:lnTo>
                    <a:pt x="292" y="712"/>
                  </a:lnTo>
                  <a:lnTo>
                    <a:pt x="296" y="715"/>
                  </a:lnTo>
                  <a:lnTo>
                    <a:pt x="299" y="720"/>
                  </a:lnTo>
                  <a:lnTo>
                    <a:pt x="301" y="721"/>
                  </a:lnTo>
                  <a:lnTo>
                    <a:pt x="301" y="723"/>
                  </a:lnTo>
                  <a:lnTo>
                    <a:pt x="301" y="724"/>
                  </a:lnTo>
                  <a:lnTo>
                    <a:pt x="301" y="728"/>
                  </a:lnTo>
                  <a:lnTo>
                    <a:pt x="301" y="729"/>
                  </a:lnTo>
                  <a:lnTo>
                    <a:pt x="301" y="731"/>
                  </a:lnTo>
                  <a:lnTo>
                    <a:pt x="301" y="734"/>
                  </a:lnTo>
                  <a:lnTo>
                    <a:pt x="301" y="736"/>
                  </a:lnTo>
                  <a:lnTo>
                    <a:pt x="301" y="737"/>
                  </a:lnTo>
                  <a:lnTo>
                    <a:pt x="303" y="739"/>
                  </a:lnTo>
                  <a:lnTo>
                    <a:pt x="307" y="745"/>
                  </a:lnTo>
                  <a:lnTo>
                    <a:pt x="312" y="752"/>
                  </a:lnTo>
                  <a:lnTo>
                    <a:pt x="318" y="758"/>
                  </a:lnTo>
                  <a:lnTo>
                    <a:pt x="323" y="763"/>
                  </a:lnTo>
                  <a:lnTo>
                    <a:pt x="330" y="768"/>
                  </a:lnTo>
                  <a:lnTo>
                    <a:pt x="336" y="772"/>
                  </a:lnTo>
                  <a:lnTo>
                    <a:pt x="341" y="777"/>
                  </a:lnTo>
                  <a:lnTo>
                    <a:pt x="349" y="782"/>
                  </a:lnTo>
                  <a:lnTo>
                    <a:pt x="356" y="787"/>
                  </a:lnTo>
                  <a:lnTo>
                    <a:pt x="363" y="792"/>
                  </a:lnTo>
                  <a:lnTo>
                    <a:pt x="365" y="793"/>
                  </a:lnTo>
                  <a:lnTo>
                    <a:pt x="367" y="793"/>
                  </a:lnTo>
                  <a:lnTo>
                    <a:pt x="369" y="793"/>
                  </a:lnTo>
                  <a:lnTo>
                    <a:pt x="371" y="793"/>
                  </a:lnTo>
                  <a:lnTo>
                    <a:pt x="372" y="792"/>
                  </a:lnTo>
                  <a:lnTo>
                    <a:pt x="374" y="792"/>
                  </a:lnTo>
                  <a:lnTo>
                    <a:pt x="376" y="790"/>
                  </a:lnTo>
                  <a:lnTo>
                    <a:pt x="378" y="790"/>
                  </a:lnTo>
                  <a:lnTo>
                    <a:pt x="380" y="788"/>
                  </a:lnTo>
                  <a:lnTo>
                    <a:pt x="382" y="787"/>
                  </a:lnTo>
                  <a:lnTo>
                    <a:pt x="391" y="780"/>
                  </a:lnTo>
                  <a:lnTo>
                    <a:pt x="396" y="771"/>
                  </a:lnTo>
                  <a:lnTo>
                    <a:pt x="400" y="763"/>
                  </a:lnTo>
                  <a:lnTo>
                    <a:pt x="400" y="753"/>
                  </a:lnTo>
                  <a:lnTo>
                    <a:pt x="400" y="744"/>
                  </a:lnTo>
                  <a:lnTo>
                    <a:pt x="400" y="736"/>
                  </a:lnTo>
                  <a:lnTo>
                    <a:pt x="402" y="726"/>
                  </a:lnTo>
                  <a:lnTo>
                    <a:pt x="405" y="718"/>
                  </a:lnTo>
                  <a:lnTo>
                    <a:pt x="413" y="710"/>
                  </a:lnTo>
                  <a:lnTo>
                    <a:pt x="424" y="704"/>
                  </a:lnTo>
                  <a:lnTo>
                    <a:pt x="429" y="665"/>
                  </a:lnTo>
                  <a:lnTo>
                    <a:pt x="435" y="627"/>
                  </a:lnTo>
                  <a:lnTo>
                    <a:pt x="438" y="588"/>
                  </a:lnTo>
                  <a:lnTo>
                    <a:pt x="440" y="550"/>
                  </a:lnTo>
                  <a:lnTo>
                    <a:pt x="442" y="512"/>
                  </a:lnTo>
                  <a:lnTo>
                    <a:pt x="442" y="473"/>
                  </a:lnTo>
                  <a:lnTo>
                    <a:pt x="440" y="435"/>
                  </a:lnTo>
                  <a:lnTo>
                    <a:pt x="436" y="396"/>
                  </a:lnTo>
                  <a:lnTo>
                    <a:pt x="431" y="358"/>
                  </a:lnTo>
                  <a:lnTo>
                    <a:pt x="422" y="320"/>
                  </a:lnTo>
                  <a:lnTo>
                    <a:pt x="416" y="300"/>
                  </a:lnTo>
                  <a:lnTo>
                    <a:pt x="409" y="281"/>
                  </a:lnTo>
                  <a:lnTo>
                    <a:pt x="400" y="264"/>
                  </a:lnTo>
                  <a:lnTo>
                    <a:pt x="389" y="244"/>
                  </a:lnTo>
                  <a:lnTo>
                    <a:pt x="378" y="227"/>
                  </a:lnTo>
                  <a:lnTo>
                    <a:pt x="367" y="209"/>
                  </a:lnTo>
                  <a:lnTo>
                    <a:pt x="356" y="192"/>
                  </a:lnTo>
                  <a:lnTo>
                    <a:pt x="345" y="174"/>
                  </a:lnTo>
                  <a:lnTo>
                    <a:pt x="334" y="155"/>
                  </a:lnTo>
                  <a:lnTo>
                    <a:pt x="325" y="137"/>
                  </a:lnTo>
                  <a:lnTo>
                    <a:pt x="323" y="134"/>
                  </a:lnTo>
                  <a:lnTo>
                    <a:pt x="321" y="129"/>
                  </a:lnTo>
                  <a:lnTo>
                    <a:pt x="318" y="126"/>
                  </a:lnTo>
                  <a:lnTo>
                    <a:pt x="316" y="121"/>
                  </a:lnTo>
                  <a:lnTo>
                    <a:pt x="314" y="118"/>
                  </a:lnTo>
                  <a:lnTo>
                    <a:pt x="312" y="113"/>
                  </a:lnTo>
                  <a:lnTo>
                    <a:pt x="310" y="110"/>
                  </a:lnTo>
                  <a:lnTo>
                    <a:pt x="308" y="105"/>
                  </a:lnTo>
                  <a:lnTo>
                    <a:pt x="307" y="102"/>
                  </a:lnTo>
                  <a:lnTo>
                    <a:pt x="305" y="99"/>
                  </a:lnTo>
                  <a:lnTo>
                    <a:pt x="283" y="75"/>
                  </a:lnTo>
                  <a:lnTo>
                    <a:pt x="259" y="54"/>
                  </a:lnTo>
                  <a:lnTo>
                    <a:pt x="232" y="36"/>
                  </a:lnTo>
                  <a:lnTo>
                    <a:pt x="202" y="24"/>
                  </a:lnTo>
                  <a:lnTo>
                    <a:pt x="171" y="14"/>
                  </a:lnTo>
                  <a:lnTo>
                    <a:pt x="139" y="6"/>
                  </a:lnTo>
                  <a:lnTo>
                    <a:pt x="104" y="3"/>
                  </a:lnTo>
                  <a:lnTo>
                    <a:pt x="71" y="0"/>
                  </a:lnTo>
                  <a:lnTo>
                    <a:pt x="36" y="0"/>
                  </a:lnTo>
                  <a:lnTo>
                    <a:pt x="1" y="3"/>
                  </a:lnTo>
                  <a:lnTo>
                    <a:pt x="1" y="4"/>
                  </a:lnTo>
                  <a:lnTo>
                    <a:pt x="1" y="6"/>
                  </a:lnTo>
                  <a:lnTo>
                    <a:pt x="0" y="6"/>
                  </a:lnTo>
                  <a:close/>
                </a:path>
              </a:pathLst>
            </a:custGeom>
            <a:solidFill>
              <a:srgbClr val="30FF3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6" name="Freeform 723">
              <a:extLst>
                <a:ext uri="{FF2B5EF4-FFF2-40B4-BE49-F238E27FC236}">
                  <a16:creationId xmlns:a16="http://schemas.microsoft.com/office/drawing/2014/main" id="{CE506ED3-F211-4A49-B923-2B51537AAE64}"/>
                </a:ext>
              </a:extLst>
            </p:cNvPr>
            <p:cNvSpPr>
              <a:spLocks/>
            </p:cNvSpPr>
            <p:nvPr/>
          </p:nvSpPr>
          <p:spPr bwMode="auto">
            <a:xfrm>
              <a:off x="4869" y="3502"/>
              <a:ext cx="244" cy="681"/>
            </a:xfrm>
            <a:custGeom>
              <a:avLst/>
              <a:gdLst>
                <a:gd name="T0" fmla="*/ 1 w 442"/>
                <a:gd name="T1" fmla="*/ 8 h 793"/>
                <a:gd name="T2" fmla="*/ 1 w 442"/>
                <a:gd name="T3" fmla="*/ 25 h 793"/>
                <a:gd name="T4" fmla="*/ 1 w 442"/>
                <a:gd name="T5" fmla="*/ 46 h 793"/>
                <a:gd name="T6" fmla="*/ 1 w 442"/>
                <a:gd name="T7" fmla="*/ 60 h 793"/>
                <a:gd name="T8" fmla="*/ 2 w 442"/>
                <a:gd name="T9" fmla="*/ 71 h 793"/>
                <a:gd name="T10" fmla="*/ 2 w 442"/>
                <a:gd name="T11" fmla="*/ 91 h 793"/>
                <a:gd name="T12" fmla="*/ 2 w 442"/>
                <a:gd name="T13" fmla="*/ 111 h 793"/>
                <a:gd name="T14" fmla="*/ 2 w 442"/>
                <a:gd name="T15" fmla="*/ 111 h 793"/>
                <a:gd name="T16" fmla="*/ 2 w 442"/>
                <a:gd name="T17" fmla="*/ 111 h 793"/>
                <a:gd name="T18" fmla="*/ 2 w 442"/>
                <a:gd name="T19" fmla="*/ 111 h 793"/>
                <a:gd name="T20" fmla="*/ 3 w 442"/>
                <a:gd name="T21" fmla="*/ 116 h 793"/>
                <a:gd name="T22" fmla="*/ 3 w 442"/>
                <a:gd name="T23" fmla="*/ 123 h 793"/>
                <a:gd name="T24" fmla="*/ 3 w 442"/>
                <a:gd name="T25" fmla="*/ 130 h 793"/>
                <a:gd name="T26" fmla="*/ 3 w 442"/>
                <a:gd name="T27" fmla="*/ 139 h 793"/>
                <a:gd name="T28" fmla="*/ 3 w 442"/>
                <a:gd name="T29" fmla="*/ 155 h 793"/>
                <a:gd name="T30" fmla="*/ 3 w 442"/>
                <a:gd name="T31" fmla="*/ 168 h 793"/>
                <a:gd name="T32" fmla="*/ 3 w 442"/>
                <a:gd name="T33" fmla="*/ 180 h 793"/>
                <a:gd name="T34" fmla="*/ 3 w 442"/>
                <a:gd name="T35" fmla="*/ 196 h 793"/>
                <a:gd name="T36" fmla="*/ 4 w 442"/>
                <a:gd name="T37" fmla="*/ 211 h 793"/>
                <a:gd name="T38" fmla="*/ 4 w 442"/>
                <a:gd name="T39" fmla="*/ 226 h 793"/>
                <a:gd name="T40" fmla="*/ 4 w 442"/>
                <a:gd name="T41" fmla="*/ 234 h 793"/>
                <a:gd name="T42" fmla="*/ 4 w 442"/>
                <a:gd name="T43" fmla="*/ 240 h 793"/>
                <a:gd name="T44" fmla="*/ 4 w 442"/>
                <a:gd name="T45" fmla="*/ 245 h 793"/>
                <a:gd name="T46" fmla="*/ 4 w 442"/>
                <a:gd name="T47" fmla="*/ 248 h 793"/>
                <a:gd name="T48" fmla="*/ 4 w 442"/>
                <a:gd name="T49" fmla="*/ 251 h 793"/>
                <a:gd name="T50" fmla="*/ 4 w 442"/>
                <a:gd name="T51" fmla="*/ 253 h 793"/>
                <a:gd name="T52" fmla="*/ 4 w 442"/>
                <a:gd name="T53" fmla="*/ 254 h 793"/>
                <a:gd name="T54" fmla="*/ 5 w 442"/>
                <a:gd name="T55" fmla="*/ 261 h 793"/>
                <a:gd name="T56" fmla="*/ 5 w 442"/>
                <a:gd name="T57" fmla="*/ 266 h 793"/>
                <a:gd name="T58" fmla="*/ 6 w 442"/>
                <a:gd name="T59" fmla="*/ 271 h 793"/>
                <a:gd name="T60" fmla="*/ 6 w 442"/>
                <a:gd name="T61" fmla="*/ 273 h 793"/>
                <a:gd name="T62" fmla="*/ 6 w 442"/>
                <a:gd name="T63" fmla="*/ 273 h 793"/>
                <a:gd name="T64" fmla="*/ 6 w 442"/>
                <a:gd name="T65" fmla="*/ 271 h 793"/>
                <a:gd name="T66" fmla="*/ 6 w 442"/>
                <a:gd name="T67" fmla="*/ 269 h 793"/>
                <a:gd name="T68" fmla="*/ 6 w 442"/>
                <a:gd name="T69" fmla="*/ 259 h 793"/>
                <a:gd name="T70" fmla="*/ 7 w 442"/>
                <a:gd name="T71" fmla="*/ 249 h 793"/>
                <a:gd name="T72" fmla="*/ 7 w 442"/>
                <a:gd name="T73" fmla="*/ 243 h 793"/>
                <a:gd name="T74" fmla="*/ 7 w 442"/>
                <a:gd name="T75" fmla="*/ 203 h 793"/>
                <a:gd name="T76" fmla="*/ 7 w 442"/>
                <a:gd name="T77" fmla="*/ 164 h 793"/>
                <a:gd name="T78" fmla="*/ 7 w 442"/>
                <a:gd name="T79" fmla="*/ 123 h 793"/>
                <a:gd name="T80" fmla="*/ 7 w 442"/>
                <a:gd name="T81" fmla="*/ 96 h 793"/>
                <a:gd name="T82" fmla="*/ 6 w 442"/>
                <a:gd name="T83" fmla="*/ 78 h 793"/>
                <a:gd name="T84" fmla="*/ 6 w 442"/>
                <a:gd name="T85" fmla="*/ 60 h 793"/>
                <a:gd name="T86" fmla="*/ 5 w 442"/>
                <a:gd name="T87" fmla="*/ 46 h 793"/>
                <a:gd name="T88" fmla="*/ 5 w 442"/>
                <a:gd name="T89" fmla="*/ 41 h 793"/>
                <a:gd name="T90" fmla="*/ 5 w 442"/>
                <a:gd name="T91" fmla="*/ 39 h 793"/>
                <a:gd name="T92" fmla="*/ 4 w 442"/>
                <a:gd name="T93" fmla="*/ 34 h 793"/>
                <a:gd name="T94" fmla="*/ 4 w 442"/>
                <a:gd name="T95" fmla="*/ 13 h 793"/>
                <a:gd name="T96" fmla="*/ 2 w 442"/>
                <a:gd name="T97" fmla="*/ 3 h 793"/>
                <a:gd name="T98" fmla="*/ 1 w 442"/>
                <a:gd name="T99" fmla="*/ 0 h 793"/>
                <a:gd name="T100" fmla="*/ 1 w 442"/>
                <a:gd name="T101" fmla="*/ 3 h 793"/>
                <a:gd name="T102" fmla="*/ 1 w 442"/>
                <a:gd name="T103" fmla="*/ 3 h 793"/>
                <a:gd name="T104" fmla="*/ 1 w 442"/>
                <a:gd name="T105" fmla="*/ 3 h 793"/>
                <a:gd name="T106" fmla="*/ 1 w 442"/>
                <a:gd name="T107" fmla="*/ 3 h 7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2"/>
                <a:gd name="T163" fmla="*/ 0 h 793"/>
                <a:gd name="T164" fmla="*/ 442 w 442"/>
                <a:gd name="T165" fmla="*/ 793 h 7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2" h="793">
                  <a:moveTo>
                    <a:pt x="0" y="6"/>
                  </a:moveTo>
                  <a:lnTo>
                    <a:pt x="22" y="14"/>
                  </a:lnTo>
                  <a:lnTo>
                    <a:pt x="38" y="24"/>
                  </a:lnTo>
                  <a:lnTo>
                    <a:pt x="51" y="38"/>
                  </a:lnTo>
                  <a:lnTo>
                    <a:pt x="60" y="56"/>
                  </a:lnTo>
                  <a:lnTo>
                    <a:pt x="65" y="75"/>
                  </a:lnTo>
                  <a:lnTo>
                    <a:pt x="69" y="94"/>
                  </a:lnTo>
                  <a:lnTo>
                    <a:pt x="69" y="115"/>
                  </a:lnTo>
                  <a:lnTo>
                    <a:pt x="67" y="134"/>
                  </a:lnTo>
                  <a:lnTo>
                    <a:pt x="62" y="153"/>
                  </a:lnTo>
                  <a:lnTo>
                    <a:pt x="56" y="171"/>
                  </a:lnTo>
                  <a:lnTo>
                    <a:pt x="80" y="174"/>
                  </a:lnTo>
                  <a:lnTo>
                    <a:pt x="100" y="184"/>
                  </a:lnTo>
                  <a:lnTo>
                    <a:pt x="118" y="195"/>
                  </a:lnTo>
                  <a:lnTo>
                    <a:pt x="133" y="209"/>
                  </a:lnTo>
                  <a:lnTo>
                    <a:pt x="144" y="227"/>
                  </a:lnTo>
                  <a:lnTo>
                    <a:pt x="151" y="244"/>
                  </a:lnTo>
                  <a:lnTo>
                    <a:pt x="155" y="264"/>
                  </a:lnTo>
                  <a:lnTo>
                    <a:pt x="157" y="284"/>
                  </a:lnTo>
                  <a:lnTo>
                    <a:pt x="153" y="304"/>
                  </a:lnTo>
                  <a:lnTo>
                    <a:pt x="148" y="323"/>
                  </a:lnTo>
                  <a:lnTo>
                    <a:pt x="149" y="323"/>
                  </a:lnTo>
                  <a:lnTo>
                    <a:pt x="151" y="323"/>
                  </a:lnTo>
                  <a:lnTo>
                    <a:pt x="153" y="323"/>
                  </a:lnTo>
                  <a:lnTo>
                    <a:pt x="155" y="323"/>
                  </a:lnTo>
                  <a:lnTo>
                    <a:pt x="157" y="323"/>
                  </a:lnTo>
                  <a:lnTo>
                    <a:pt x="159" y="323"/>
                  </a:lnTo>
                  <a:lnTo>
                    <a:pt x="160" y="323"/>
                  </a:lnTo>
                  <a:lnTo>
                    <a:pt x="162" y="323"/>
                  </a:lnTo>
                  <a:lnTo>
                    <a:pt x="164" y="323"/>
                  </a:lnTo>
                  <a:lnTo>
                    <a:pt x="166" y="324"/>
                  </a:lnTo>
                  <a:lnTo>
                    <a:pt x="173" y="329"/>
                  </a:lnTo>
                  <a:lnTo>
                    <a:pt x="181" y="336"/>
                  </a:lnTo>
                  <a:lnTo>
                    <a:pt x="188" y="342"/>
                  </a:lnTo>
                  <a:lnTo>
                    <a:pt x="193" y="348"/>
                  </a:lnTo>
                  <a:lnTo>
                    <a:pt x="199" y="355"/>
                  </a:lnTo>
                  <a:lnTo>
                    <a:pt x="202" y="363"/>
                  </a:lnTo>
                  <a:lnTo>
                    <a:pt x="206" y="369"/>
                  </a:lnTo>
                  <a:lnTo>
                    <a:pt x="208" y="377"/>
                  </a:lnTo>
                  <a:lnTo>
                    <a:pt x="210" y="385"/>
                  </a:lnTo>
                  <a:lnTo>
                    <a:pt x="212" y="392"/>
                  </a:lnTo>
                  <a:lnTo>
                    <a:pt x="213" y="404"/>
                  </a:lnTo>
                  <a:lnTo>
                    <a:pt x="215" y="419"/>
                  </a:lnTo>
                  <a:lnTo>
                    <a:pt x="217" y="433"/>
                  </a:lnTo>
                  <a:lnTo>
                    <a:pt x="219" y="448"/>
                  </a:lnTo>
                  <a:lnTo>
                    <a:pt x="221" y="460"/>
                  </a:lnTo>
                  <a:lnTo>
                    <a:pt x="221" y="475"/>
                  </a:lnTo>
                  <a:lnTo>
                    <a:pt x="219" y="488"/>
                  </a:lnTo>
                  <a:lnTo>
                    <a:pt x="213" y="500"/>
                  </a:lnTo>
                  <a:lnTo>
                    <a:pt x="208" y="513"/>
                  </a:lnTo>
                  <a:lnTo>
                    <a:pt x="197" y="524"/>
                  </a:lnTo>
                  <a:lnTo>
                    <a:pt x="202" y="539"/>
                  </a:lnTo>
                  <a:lnTo>
                    <a:pt x="210" y="555"/>
                  </a:lnTo>
                  <a:lnTo>
                    <a:pt x="219" y="569"/>
                  </a:lnTo>
                  <a:lnTo>
                    <a:pt x="228" y="584"/>
                  </a:lnTo>
                  <a:lnTo>
                    <a:pt x="239" y="598"/>
                  </a:lnTo>
                  <a:lnTo>
                    <a:pt x="248" y="612"/>
                  </a:lnTo>
                  <a:lnTo>
                    <a:pt x="257" y="627"/>
                  </a:lnTo>
                  <a:lnTo>
                    <a:pt x="266" y="641"/>
                  </a:lnTo>
                  <a:lnTo>
                    <a:pt x="274" y="656"/>
                  </a:lnTo>
                  <a:lnTo>
                    <a:pt x="279" y="672"/>
                  </a:lnTo>
                  <a:lnTo>
                    <a:pt x="281" y="676"/>
                  </a:lnTo>
                  <a:lnTo>
                    <a:pt x="283" y="681"/>
                  </a:lnTo>
                  <a:lnTo>
                    <a:pt x="283" y="686"/>
                  </a:lnTo>
                  <a:lnTo>
                    <a:pt x="285" y="691"/>
                  </a:lnTo>
                  <a:lnTo>
                    <a:pt x="287" y="697"/>
                  </a:lnTo>
                  <a:lnTo>
                    <a:pt x="288" y="702"/>
                  </a:lnTo>
                  <a:lnTo>
                    <a:pt x="290" y="707"/>
                  </a:lnTo>
                  <a:lnTo>
                    <a:pt x="292" y="712"/>
                  </a:lnTo>
                  <a:lnTo>
                    <a:pt x="296" y="715"/>
                  </a:lnTo>
                  <a:lnTo>
                    <a:pt x="299" y="720"/>
                  </a:lnTo>
                  <a:lnTo>
                    <a:pt x="301" y="721"/>
                  </a:lnTo>
                  <a:lnTo>
                    <a:pt x="301" y="723"/>
                  </a:lnTo>
                  <a:lnTo>
                    <a:pt x="301" y="724"/>
                  </a:lnTo>
                  <a:lnTo>
                    <a:pt x="301" y="728"/>
                  </a:lnTo>
                  <a:lnTo>
                    <a:pt x="301" y="729"/>
                  </a:lnTo>
                  <a:lnTo>
                    <a:pt x="301" y="731"/>
                  </a:lnTo>
                  <a:lnTo>
                    <a:pt x="301" y="734"/>
                  </a:lnTo>
                  <a:lnTo>
                    <a:pt x="301" y="736"/>
                  </a:lnTo>
                  <a:lnTo>
                    <a:pt x="301" y="737"/>
                  </a:lnTo>
                  <a:lnTo>
                    <a:pt x="303" y="739"/>
                  </a:lnTo>
                  <a:lnTo>
                    <a:pt x="307" y="745"/>
                  </a:lnTo>
                  <a:lnTo>
                    <a:pt x="312" y="752"/>
                  </a:lnTo>
                  <a:lnTo>
                    <a:pt x="318" y="758"/>
                  </a:lnTo>
                  <a:lnTo>
                    <a:pt x="323" y="763"/>
                  </a:lnTo>
                  <a:lnTo>
                    <a:pt x="330" y="768"/>
                  </a:lnTo>
                  <a:lnTo>
                    <a:pt x="336" y="772"/>
                  </a:lnTo>
                  <a:lnTo>
                    <a:pt x="341" y="777"/>
                  </a:lnTo>
                  <a:lnTo>
                    <a:pt x="349" y="782"/>
                  </a:lnTo>
                  <a:lnTo>
                    <a:pt x="356" y="787"/>
                  </a:lnTo>
                  <a:lnTo>
                    <a:pt x="363" y="792"/>
                  </a:lnTo>
                  <a:lnTo>
                    <a:pt x="365" y="793"/>
                  </a:lnTo>
                  <a:lnTo>
                    <a:pt x="367" y="793"/>
                  </a:lnTo>
                  <a:lnTo>
                    <a:pt x="369" y="793"/>
                  </a:lnTo>
                  <a:lnTo>
                    <a:pt x="371" y="793"/>
                  </a:lnTo>
                  <a:lnTo>
                    <a:pt x="372" y="792"/>
                  </a:lnTo>
                  <a:lnTo>
                    <a:pt x="374" y="792"/>
                  </a:lnTo>
                  <a:lnTo>
                    <a:pt x="376" y="790"/>
                  </a:lnTo>
                  <a:lnTo>
                    <a:pt x="378" y="790"/>
                  </a:lnTo>
                  <a:lnTo>
                    <a:pt x="380" y="788"/>
                  </a:lnTo>
                  <a:lnTo>
                    <a:pt x="382" y="787"/>
                  </a:lnTo>
                  <a:lnTo>
                    <a:pt x="391" y="780"/>
                  </a:lnTo>
                  <a:lnTo>
                    <a:pt x="396" y="771"/>
                  </a:lnTo>
                  <a:lnTo>
                    <a:pt x="400" y="763"/>
                  </a:lnTo>
                  <a:lnTo>
                    <a:pt x="400" y="753"/>
                  </a:lnTo>
                  <a:lnTo>
                    <a:pt x="400" y="744"/>
                  </a:lnTo>
                  <a:lnTo>
                    <a:pt x="400" y="736"/>
                  </a:lnTo>
                  <a:lnTo>
                    <a:pt x="402" y="726"/>
                  </a:lnTo>
                  <a:lnTo>
                    <a:pt x="405" y="718"/>
                  </a:lnTo>
                  <a:lnTo>
                    <a:pt x="413" y="710"/>
                  </a:lnTo>
                  <a:lnTo>
                    <a:pt x="424" y="704"/>
                  </a:lnTo>
                  <a:lnTo>
                    <a:pt x="429" y="665"/>
                  </a:lnTo>
                  <a:lnTo>
                    <a:pt x="435" y="627"/>
                  </a:lnTo>
                  <a:lnTo>
                    <a:pt x="438" y="588"/>
                  </a:lnTo>
                  <a:lnTo>
                    <a:pt x="440" y="550"/>
                  </a:lnTo>
                  <a:lnTo>
                    <a:pt x="442" y="512"/>
                  </a:lnTo>
                  <a:lnTo>
                    <a:pt x="442" y="473"/>
                  </a:lnTo>
                  <a:lnTo>
                    <a:pt x="440" y="435"/>
                  </a:lnTo>
                  <a:lnTo>
                    <a:pt x="436" y="396"/>
                  </a:lnTo>
                  <a:lnTo>
                    <a:pt x="431" y="358"/>
                  </a:lnTo>
                  <a:lnTo>
                    <a:pt x="422" y="320"/>
                  </a:lnTo>
                  <a:lnTo>
                    <a:pt x="416" y="300"/>
                  </a:lnTo>
                  <a:lnTo>
                    <a:pt x="409" y="281"/>
                  </a:lnTo>
                  <a:lnTo>
                    <a:pt x="400" y="264"/>
                  </a:lnTo>
                  <a:lnTo>
                    <a:pt x="389" y="244"/>
                  </a:lnTo>
                  <a:lnTo>
                    <a:pt x="378" y="227"/>
                  </a:lnTo>
                  <a:lnTo>
                    <a:pt x="367" y="209"/>
                  </a:lnTo>
                  <a:lnTo>
                    <a:pt x="356" y="192"/>
                  </a:lnTo>
                  <a:lnTo>
                    <a:pt x="345" y="174"/>
                  </a:lnTo>
                  <a:lnTo>
                    <a:pt x="334" y="155"/>
                  </a:lnTo>
                  <a:lnTo>
                    <a:pt x="325" y="137"/>
                  </a:lnTo>
                  <a:lnTo>
                    <a:pt x="323" y="134"/>
                  </a:lnTo>
                  <a:lnTo>
                    <a:pt x="321" y="129"/>
                  </a:lnTo>
                  <a:lnTo>
                    <a:pt x="318" y="126"/>
                  </a:lnTo>
                  <a:lnTo>
                    <a:pt x="316" y="121"/>
                  </a:lnTo>
                  <a:lnTo>
                    <a:pt x="314" y="118"/>
                  </a:lnTo>
                  <a:lnTo>
                    <a:pt x="312" y="113"/>
                  </a:lnTo>
                  <a:lnTo>
                    <a:pt x="310" y="110"/>
                  </a:lnTo>
                  <a:lnTo>
                    <a:pt x="308" y="105"/>
                  </a:lnTo>
                  <a:lnTo>
                    <a:pt x="307" y="102"/>
                  </a:lnTo>
                  <a:lnTo>
                    <a:pt x="305" y="99"/>
                  </a:lnTo>
                  <a:lnTo>
                    <a:pt x="283" y="75"/>
                  </a:lnTo>
                  <a:lnTo>
                    <a:pt x="259" y="54"/>
                  </a:lnTo>
                  <a:lnTo>
                    <a:pt x="232" y="36"/>
                  </a:lnTo>
                  <a:lnTo>
                    <a:pt x="202" y="24"/>
                  </a:lnTo>
                  <a:lnTo>
                    <a:pt x="171" y="14"/>
                  </a:lnTo>
                  <a:lnTo>
                    <a:pt x="139" y="6"/>
                  </a:lnTo>
                  <a:lnTo>
                    <a:pt x="104" y="3"/>
                  </a:lnTo>
                  <a:lnTo>
                    <a:pt x="71" y="0"/>
                  </a:lnTo>
                  <a:lnTo>
                    <a:pt x="36" y="0"/>
                  </a:lnTo>
                  <a:lnTo>
                    <a:pt x="1" y="3"/>
                  </a:lnTo>
                  <a:lnTo>
                    <a:pt x="1" y="4"/>
                  </a:lnTo>
                  <a:lnTo>
                    <a:pt x="1" y="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7" name="Freeform 724">
              <a:extLst>
                <a:ext uri="{FF2B5EF4-FFF2-40B4-BE49-F238E27FC236}">
                  <a16:creationId xmlns:a16="http://schemas.microsoft.com/office/drawing/2014/main" id="{35E26A04-C66F-4FD6-92B7-6E15B50E36DA}"/>
                </a:ext>
              </a:extLst>
            </p:cNvPr>
            <p:cNvSpPr>
              <a:spLocks/>
            </p:cNvSpPr>
            <p:nvPr/>
          </p:nvSpPr>
          <p:spPr bwMode="auto">
            <a:xfrm>
              <a:off x="5044" y="3491"/>
              <a:ext cx="462" cy="921"/>
            </a:xfrm>
            <a:custGeom>
              <a:avLst/>
              <a:gdLst>
                <a:gd name="T0" fmla="*/ 12 w 837"/>
                <a:gd name="T1" fmla="*/ 3 h 1075"/>
                <a:gd name="T2" fmla="*/ 10 w 837"/>
                <a:gd name="T3" fmla="*/ 2 h 1075"/>
                <a:gd name="T4" fmla="*/ 8 w 837"/>
                <a:gd name="T5" fmla="*/ 3 h 1075"/>
                <a:gd name="T6" fmla="*/ 7 w 837"/>
                <a:gd name="T7" fmla="*/ 13 h 1075"/>
                <a:gd name="T8" fmla="*/ 6 w 837"/>
                <a:gd name="T9" fmla="*/ 28 h 1075"/>
                <a:gd name="T10" fmla="*/ 6 w 837"/>
                <a:gd name="T11" fmla="*/ 33 h 1075"/>
                <a:gd name="T12" fmla="*/ 6 w 837"/>
                <a:gd name="T13" fmla="*/ 37 h 1075"/>
                <a:gd name="T14" fmla="*/ 6 w 837"/>
                <a:gd name="T15" fmla="*/ 44 h 1075"/>
                <a:gd name="T16" fmla="*/ 4 w 837"/>
                <a:gd name="T17" fmla="*/ 67 h 1075"/>
                <a:gd name="T18" fmla="*/ 2 w 837"/>
                <a:gd name="T19" fmla="*/ 93 h 1075"/>
                <a:gd name="T20" fmla="*/ 2 w 837"/>
                <a:gd name="T21" fmla="*/ 104 h 1075"/>
                <a:gd name="T22" fmla="*/ 2 w 837"/>
                <a:gd name="T23" fmla="*/ 108 h 1075"/>
                <a:gd name="T24" fmla="*/ 2 w 837"/>
                <a:gd name="T25" fmla="*/ 115 h 1075"/>
                <a:gd name="T26" fmla="*/ 2 w 837"/>
                <a:gd name="T27" fmla="*/ 126 h 1075"/>
                <a:gd name="T28" fmla="*/ 1 w 837"/>
                <a:gd name="T29" fmla="*/ 137 h 1075"/>
                <a:gd name="T30" fmla="*/ 1 w 837"/>
                <a:gd name="T31" fmla="*/ 167 h 1075"/>
                <a:gd name="T32" fmla="*/ 1 w 837"/>
                <a:gd name="T33" fmla="*/ 202 h 1075"/>
                <a:gd name="T34" fmla="*/ 1 w 837"/>
                <a:gd name="T35" fmla="*/ 241 h 1075"/>
                <a:gd name="T36" fmla="*/ 0 w 837"/>
                <a:gd name="T37" fmla="*/ 291 h 1075"/>
                <a:gd name="T38" fmla="*/ 1 w 837"/>
                <a:gd name="T39" fmla="*/ 341 h 1075"/>
                <a:gd name="T40" fmla="*/ 1 w 837"/>
                <a:gd name="T41" fmla="*/ 362 h 1075"/>
                <a:gd name="T42" fmla="*/ 1 w 837"/>
                <a:gd name="T43" fmla="*/ 363 h 1075"/>
                <a:gd name="T44" fmla="*/ 2 w 837"/>
                <a:gd name="T45" fmla="*/ 357 h 1075"/>
                <a:gd name="T46" fmla="*/ 2 w 837"/>
                <a:gd name="T47" fmla="*/ 346 h 1075"/>
                <a:gd name="T48" fmla="*/ 2 w 837"/>
                <a:gd name="T49" fmla="*/ 333 h 1075"/>
                <a:gd name="T50" fmla="*/ 2 w 837"/>
                <a:gd name="T51" fmla="*/ 329 h 1075"/>
                <a:gd name="T52" fmla="*/ 3 w 837"/>
                <a:gd name="T53" fmla="*/ 329 h 1075"/>
                <a:gd name="T54" fmla="*/ 3 w 837"/>
                <a:gd name="T55" fmla="*/ 323 h 1075"/>
                <a:gd name="T56" fmla="*/ 3 w 837"/>
                <a:gd name="T57" fmla="*/ 302 h 1075"/>
                <a:gd name="T58" fmla="*/ 4 w 837"/>
                <a:gd name="T59" fmla="*/ 280 h 1075"/>
                <a:gd name="T60" fmla="*/ 4 w 837"/>
                <a:gd name="T61" fmla="*/ 251 h 1075"/>
                <a:gd name="T62" fmla="*/ 5 w 837"/>
                <a:gd name="T63" fmla="*/ 221 h 1075"/>
                <a:gd name="T64" fmla="*/ 6 w 837"/>
                <a:gd name="T65" fmla="*/ 196 h 1075"/>
                <a:gd name="T66" fmla="*/ 6 w 837"/>
                <a:gd name="T67" fmla="*/ 184 h 1075"/>
                <a:gd name="T68" fmla="*/ 6 w 837"/>
                <a:gd name="T69" fmla="*/ 172 h 1075"/>
                <a:gd name="T70" fmla="*/ 6 w 837"/>
                <a:gd name="T71" fmla="*/ 164 h 1075"/>
                <a:gd name="T72" fmla="*/ 7 w 837"/>
                <a:gd name="T73" fmla="*/ 156 h 1075"/>
                <a:gd name="T74" fmla="*/ 7 w 837"/>
                <a:gd name="T75" fmla="*/ 151 h 1075"/>
                <a:gd name="T76" fmla="*/ 7 w 837"/>
                <a:gd name="T77" fmla="*/ 141 h 1075"/>
                <a:gd name="T78" fmla="*/ 7 w 837"/>
                <a:gd name="T79" fmla="*/ 133 h 1075"/>
                <a:gd name="T80" fmla="*/ 8 w 837"/>
                <a:gd name="T81" fmla="*/ 129 h 1075"/>
                <a:gd name="T82" fmla="*/ 8 w 837"/>
                <a:gd name="T83" fmla="*/ 124 h 1075"/>
                <a:gd name="T84" fmla="*/ 8 w 837"/>
                <a:gd name="T85" fmla="*/ 116 h 1075"/>
                <a:gd name="T86" fmla="*/ 8 w 837"/>
                <a:gd name="T87" fmla="*/ 100 h 1075"/>
                <a:gd name="T88" fmla="*/ 8 w 837"/>
                <a:gd name="T89" fmla="*/ 85 h 1075"/>
                <a:gd name="T90" fmla="*/ 9 w 837"/>
                <a:gd name="T91" fmla="*/ 81 h 1075"/>
                <a:gd name="T92" fmla="*/ 9 w 837"/>
                <a:gd name="T93" fmla="*/ 80 h 1075"/>
                <a:gd name="T94" fmla="*/ 9 w 837"/>
                <a:gd name="T95" fmla="*/ 79 h 1075"/>
                <a:gd name="T96" fmla="*/ 10 w 837"/>
                <a:gd name="T97" fmla="*/ 75 h 1075"/>
                <a:gd name="T98" fmla="*/ 10 w 837"/>
                <a:gd name="T99" fmla="*/ 69 h 1075"/>
                <a:gd name="T100" fmla="*/ 10 w 837"/>
                <a:gd name="T101" fmla="*/ 67 h 1075"/>
                <a:gd name="T102" fmla="*/ 10 w 837"/>
                <a:gd name="T103" fmla="*/ 66 h 1075"/>
                <a:gd name="T104" fmla="*/ 10 w 837"/>
                <a:gd name="T105" fmla="*/ 65 h 1075"/>
                <a:gd name="T106" fmla="*/ 10 w 837"/>
                <a:gd name="T107" fmla="*/ 63 h 1075"/>
                <a:gd name="T108" fmla="*/ 10 w 837"/>
                <a:gd name="T109" fmla="*/ 60 h 1075"/>
                <a:gd name="T110" fmla="*/ 10 w 837"/>
                <a:gd name="T111" fmla="*/ 58 h 1075"/>
                <a:gd name="T112" fmla="*/ 10 w 837"/>
                <a:gd name="T113" fmla="*/ 54 h 1075"/>
                <a:gd name="T114" fmla="*/ 11 w 837"/>
                <a:gd name="T115" fmla="*/ 51 h 1075"/>
                <a:gd name="T116" fmla="*/ 11 w 837"/>
                <a:gd name="T117" fmla="*/ 42 h 1075"/>
                <a:gd name="T118" fmla="*/ 11 w 837"/>
                <a:gd name="T119" fmla="*/ 31 h 1075"/>
                <a:gd name="T120" fmla="*/ 12 w 837"/>
                <a:gd name="T121" fmla="*/ 19 h 1075"/>
                <a:gd name="T122" fmla="*/ 13 w 837"/>
                <a:gd name="T123" fmla="*/ 11 h 1075"/>
                <a:gd name="T124" fmla="*/ 13 w 837"/>
                <a:gd name="T125" fmla="*/ 7 h 10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7"/>
                <a:gd name="T190" fmla="*/ 0 h 1075"/>
                <a:gd name="T191" fmla="*/ 837 w 837"/>
                <a:gd name="T192" fmla="*/ 1075 h 10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7" h="1075">
                  <a:moveTo>
                    <a:pt x="835" y="19"/>
                  </a:moveTo>
                  <a:lnTo>
                    <a:pt x="807" y="11"/>
                  </a:lnTo>
                  <a:lnTo>
                    <a:pt x="780" y="7"/>
                  </a:lnTo>
                  <a:lnTo>
                    <a:pt x="751" y="3"/>
                  </a:lnTo>
                  <a:lnTo>
                    <a:pt x="723" y="0"/>
                  </a:lnTo>
                  <a:lnTo>
                    <a:pt x="694" y="0"/>
                  </a:lnTo>
                  <a:lnTo>
                    <a:pt x="665" y="0"/>
                  </a:lnTo>
                  <a:lnTo>
                    <a:pt x="636" y="2"/>
                  </a:lnTo>
                  <a:lnTo>
                    <a:pt x="606" y="3"/>
                  </a:lnTo>
                  <a:lnTo>
                    <a:pt x="577" y="5"/>
                  </a:lnTo>
                  <a:lnTo>
                    <a:pt x="548" y="8"/>
                  </a:lnTo>
                  <a:lnTo>
                    <a:pt x="530" y="11"/>
                  </a:lnTo>
                  <a:lnTo>
                    <a:pt x="511" y="16"/>
                  </a:lnTo>
                  <a:lnTo>
                    <a:pt x="495" y="23"/>
                  </a:lnTo>
                  <a:lnTo>
                    <a:pt x="478" y="31"/>
                  </a:lnTo>
                  <a:lnTo>
                    <a:pt x="462" y="40"/>
                  </a:lnTo>
                  <a:lnTo>
                    <a:pt x="446" y="51"/>
                  </a:lnTo>
                  <a:lnTo>
                    <a:pt x="431" y="61"/>
                  </a:lnTo>
                  <a:lnTo>
                    <a:pt x="414" y="72"/>
                  </a:lnTo>
                  <a:lnTo>
                    <a:pt x="400" y="83"/>
                  </a:lnTo>
                  <a:lnTo>
                    <a:pt x="383" y="95"/>
                  </a:lnTo>
                  <a:lnTo>
                    <a:pt x="382" y="96"/>
                  </a:lnTo>
                  <a:lnTo>
                    <a:pt x="382" y="98"/>
                  </a:lnTo>
                  <a:lnTo>
                    <a:pt x="380" y="99"/>
                  </a:lnTo>
                  <a:lnTo>
                    <a:pt x="380" y="101"/>
                  </a:lnTo>
                  <a:lnTo>
                    <a:pt x="380" y="104"/>
                  </a:lnTo>
                  <a:lnTo>
                    <a:pt x="380" y="106"/>
                  </a:lnTo>
                  <a:lnTo>
                    <a:pt x="378" y="107"/>
                  </a:lnTo>
                  <a:lnTo>
                    <a:pt x="378" y="111"/>
                  </a:lnTo>
                  <a:lnTo>
                    <a:pt x="376" y="112"/>
                  </a:lnTo>
                  <a:lnTo>
                    <a:pt x="349" y="130"/>
                  </a:lnTo>
                  <a:lnTo>
                    <a:pt x="323" y="146"/>
                  </a:lnTo>
                  <a:lnTo>
                    <a:pt x="298" y="162"/>
                  </a:lnTo>
                  <a:lnTo>
                    <a:pt x="276" y="179"/>
                  </a:lnTo>
                  <a:lnTo>
                    <a:pt x="252" y="197"/>
                  </a:lnTo>
                  <a:lnTo>
                    <a:pt x="230" y="216"/>
                  </a:lnTo>
                  <a:lnTo>
                    <a:pt x="208" y="235"/>
                  </a:lnTo>
                  <a:lnTo>
                    <a:pt x="188" y="255"/>
                  </a:lnTo>
                  <a:lnTo>
                    <a:pt x="166" y="274"/>
                  </a:lnTo>
                  <a:lnTo>
                    <a:pt x="146" y="295"/>
                  </a:lnTo>
                  <a:lnTo>
                    <a:pt x="144" y="298"/>
                  </a:lnTo>
                  <a:lnTo>
                    <a:pt x="142" y="301"/>
                  </a:lnTo>
                  <a:lnTo>
                    <a:pt x="140" y="304"/>
                  </a:lnTo>
                  <a:lnTo>
                    <a:pt x="140" y="307"/>
                  </a:lnTo>
                  <a:lnTo>
                    <a:pt x="139" y="312"/>
                  </a:lnTo>
                  <a:lnTo>
                    <a:pt x="139" y="315"/>
                  </a:lnTo>
                  <a:lnTo>
                    <a:pt x="137" y="320"/>
                  </a:lnTo>
                  <a:lnTo>
                    <a:pt x="135" y="323"/>
                  </a:lnTo>
                  <a:lnTo>
                    <a:pt x="133" y="327"/>
                  </a:lnTo>
                  <a:lnTo>
                    <a:pt x="131" y="330"/>
                  </a:lnTo>
                  <a:lnTo>
                    <a:pt x="122" y="338"/>
                  </a:lnTo>
                  <a:lnTo>
                    <a:pt x="115" y="346"/>
                  </a:lnTo>
                  <a:lnTo>
                    <a:pt x="107" y="354"/>
                  </a:lnTo>
                  <a:lnTo>
                    <a:pt x="102" y="362"/>
                  </a:lnTo>
                  <a:lnTo>
                    <a:pt x="95" y="370"/>
                  </a:lnTo>
                  <a:lnTo>
                    <a:pt x="89" y="378"/>
                  </a:lnTo>
                  <a:lnTo>
                    <a:pt x="84" y="387"/>
                  </a:lnTo>
                  <a:lnTo>
                    <a:pt x="80" y="397"/>
                  </a:lnTo>
                  <a:lnTo>
                    <a:pt x="76" y="405"/>
                  </a:lnTo>
                  <a:lnTo>
                    <a:pt x="73" y="415"/>
                  </a:lnTo>
                  <a:lnTo>
                    <a:pt x="65" y="442"/>
                  </a:lnTo>
                  <a:lnTo>
                    <a:pt x="60" y="469"/>
                  </a:lnTo>
                  <a:lnTo>
                    <a:pt x="53" y="495"/>
                  </a:lnTo>
                  <a:lnTo>
                    <a:pt x="47" y="520"/>
                  </a:lnTo>
                  <a:lnTo>
                    <a:pt x="40" y="546"/>
                  </a:lnTo>
                  <a:lnTo>
                    <a:pt x="34" y="571"/>
                  </a:lnTo>
                  <a:lnTo>
                    <a:pt x="29" y="597"/>
                  </a:lnTo>
                  <a:lnTo>
                    <a:pt x="23" y="623"/>
                  </a:lnTo>
                  <a:lnTo>
                    <a:pt x="20" y="648"/>
                  </a:lnTo>
                  <a:lnTo>
                    <a:pt x="16" y="674"/>
                  </a:lnTo>
                  <a:lnTo>
                    <a:pt x="11" y="711"/>
                  </a:lnTo>
                  <a:lnTo>
                    <a:pt x="7" y="747"/>
                  </a:lnTo>
                  <a:lnTo>
                    <a:pt x="3" y="786"/>
                  </a:lnTo>
                  <a:lnTo>
                    <a:pt x="1" y="823"/>
                  </a:lnTo>
                  <a:lnTo>
                    <a:pt x="0" y="859"/>
                  </a:lnTo>
                  <a:lnTo>
                    <a:pt x="1" y="896"/>
                  </a:lnTo>
                  <a:lnTo>
                    <a:pt x="3" y="933"/>
                  </a:lnTo>
                  <a:lnTo>
                    <a:pt x="7" y="971"/>
                  </a:lnTo>
                  <a:lnTo>
                    <a:pt x="12" y="1008"/>
                  </a:lnTo>
                  <a:lnTo>
                    <a:pt x="20" y="1047"/>
                  </a:lnTo>
                  <a:lnTo>
                    <a:pt x="23" y="1056"/>
                  </a:lnTo>
                  <a:lnTo>
                    <a:pt x="29" y="1064"/>
                  </a:lnTo>
                  <a:lnTo>
                    <a:pt x="36" y="1069"/>
                  </a:lnTo>
                  <a:lnTo>
                    <a:pt x="45" y="1072"/>
                  </a:lnTo>
                  <a:lnTo>
                    <a:pt x="54" y="1075"/>
                  </a:lnTo>
                  <a:lnTo>
                    <a:pt x="65" y="1075"/>
                  </a:lnTo>
                  <a:lnTo>
                    <a:pt x="76" y="1074"/>
                  </a:lnTo>
                  <a:lnTo>
                    <a:pt x="86" y="1072"/>
                  </a:lnTo>
                  <a:lnTo>
                    <a:pt x="97" y="1067"/>
                  </a:lnTo>
                  <a:lnTo>
                    <a:pt x="106" y="1061"/>
                  </a:lnTo>
                  <a:lnTo>
                    <a:pt x="113" y="1055"/>
                  </a:lnTo>
                  <a:lnTo>
                    <a:pt x="120" y="1047"/>
                  </a:lnTo>
                  <a:lnTo>
                    <a:pt x="128" y="1039"/>
                  </a:lnTo>
                  <a:lnTo>
                    <a:pt x="133" y="1031"/>
                  </a:lnTo>
                  <a:lnTo>
                    <a:pt x="139" y="1023"/>
                  </a:lnTo>
                  <a:lnTo>
                    <a:pt x="142" y="1013"/>
                  </a:lnTo>
                  <a:lnTo>
                    <a:pt x="148" y="1003"/>
                  </a:lnTo>
                  <a:lnTo>
                    <a:pt x="151" y="994"/>
                  </a:lnTo>
                  <a:lnTo>
                    <a:pt x="155" y="984"/>
                  </a:lnTo>
                  <a:lnTo>
                    <a:pt x="159" y="975"/>
                  </a:lnTo>
                  <a:lnTo>
                    <a:pt x="159" y="973"/>
                  </a:lnTo>
                  <a:lnTo>
                    <a:pt x="160" y="973"/>
                  </a:lnTo>
                  <a:lnTo>
                    <a:pt x="162" y="971"/>
                  </a:lnTo>
                  <a:lnTo>
                    <a:pt x="164" y="971"/>
                  </a:lnTo>
                  <a:lnTo>
                    <a:pt x="168" y="971"/>
                  </a:lnTo>
                  <a:lnTo>
                    <a:pt x="170" y="971"/>
                  </a:lnTo>
                  <a:lnTo>
                    <a:pt x="173" y="970"/>
                  </a:lnTo>
                  <a:lnTo>
                    <a:pt x="175" y="970"/>
                  </a:lnTo>
                  <a:lnTo>
                    <a:pt x="177" y="968"/>
                  </a:lnTo>
                  <a:lnTo>
                    <a:pt x="179" y="968"/>
                  </a:lnTo>
                  <a:lnTo>
                    <a:pt x="188" y="952"/>
                  </a:lnTo>
                  <a:lnTo>
                    <a:pt x="197" y="938"/>
                  </a:lnTo>
                  <a:lnTo>
                    <a:pt x="204" y="922"/>
                  </a:lnTo>
                  <a:lnTo>
                    <a:pt x="212" y="907"/>
                  </a:lnTo>
                  <a:lnTo>
                    <a:pt x="219" y="891"/>
                  </a:lnTo>
                  <a:lnTo>
                    <a:pt x="226" y="875"/>
                  </a:lnTo>
                  <a:lnTo>
                    <a:pt x="232" y="859"/>
                  </a:lnTo>
                  <a:lnTo>
                    <a:pt x="237" y="843"/>
                  </a:lnTo>
                  <a:lnTo>
                    <a:pt x="245" y="827"/>
                  </a:lnTo>
                  <a:lnTo>
                    <a:pt x="250" y="811"/>
                  </a:lnTo>
                  <a:lnTo>
                    <a:pt x="259" y="787"/>
                  </a:lnTo>
                  <a:lnTo>
                    <a:pt x="268" y="763"/>
                  </a:lnTo>
                  <a:lnTo>
                    <a:pt x="279" y="741"/>
                  </a:lnTo>
                  <a:lnTo>
                    <a:pt x="292" y="719"/>
                  </a:lnTo>
                  <a:lnTo>
                    <a:pt x="303" y="698"/>
                  </a:lnTo>
                  <a:lnTo>
                    <a:pt x="316" y="675"/>
                  </a:lnTo>
                  <a:lnTo>
                    <a:pt x="329" y="653"/>
                  </a:lnTo>
                  <a:lnTo>
                    <a:pt x="341" y="632"/>
                  </a:lnTo>
                  <a:lnTo>
                    <a:pt x="354" y="610"/>
                  </a:lnTo>
                  <a:lnTo>
                    <a:pt x="367" y="587"/>
                  </a:lnTo>
                  <a:lnTo>
                    <a:pt x="371" y="579"/>
                  </a:lnTo>
                  <a:lnTo>
                    <a:pt x="372" y="571"/>
                  </a:lnTo>
                  <a:lnTo>
                    <a:pt x="374" y="562"/>
                  </a:lnTo>
                  <a:lnTo>
                    <a:pt x="374" y="554"/>
                  </a:lnTo>
                  <a:lnTo>
                    <a:pt x="376" y="544"/>
                  </a:lnTo>
                  <a:lnTo>
                    <a:pt x="376" y="536"/>
                  </a:lnTo>
                  <a:lnTo>
                    <a:pt x="376" y="527"/>
                  </a:lnTo>
                  <a:lnTo>
                    <a:pt x="378" y="517"/>
                  </a:lnTo>
                  <a:lnTo>
                    <a:pt x="378" y="509"/>
                  </a:lnTo>
                  <a:lnTo>
                    <a:pt x="380" y="499"/>
                  </a:lnTo>
                  <a:lnTo>
                    <a:pt x="382" y="495"/>
                  </a:lnTo>
                  <a:lnTo>
                    <a:pt x="385" y="488"/>
                  </a:lnTo>
                  <a:lnTo>
                    <a:pt x="389" y="483"/>
                  </a:lnTo>
                  <a:lnTo>
                    <a:pt x="393" y="477"/>
                  </a:lnTo>
                  <a:lnTo>
                    <a:pt x="396" y="472"/>
                  </a:lnTo>
                  <a:lnTo>
                    <a:pt x="402" y="467"/>
                  </a:lnTo>
                  <a:lnTo>
                    <a:pt x="407" y="461"/>
                  </a:lnTo>
                  <a:lnTo>
                    <a:pt x="411" y="456"/>
                  </a:lnTo>
                  <a:lnTo>
                    <a:pt x="416" y="453"/>
                  </a:lnTo>
                  <a:lnTo>
                    <a:pt x="422" y="448"/>
                  </a:lnTo>
                  <a:lnTo>
                    <a:pt x="425" y="443"/>
                  </a:lnTo>
                  <a:lnTo>
                    <a:pt x="429" y="437"/>
                  </a:lnTo>
                  <a:lnTo>
                    <a:pt x="433" y="431"/>
                  </a:lnTo>
                  <a:lnTo>
                    <a:pt x="435" y="423"/>
                  </a:lnTo>
                  <a:lnTo>
                    <a:pt x="436" y="416"/>
                  </a:lnTo>
                  <a:lnTo>
                    <a:pt x="440" y="408"/>
                  </a:lnTo>
                  <a:lnTo>
                    <a:pt x="442" y="402"/>
                  </a:lnTo>
                  <a:lnTo>
                    <a:pt x="447" y="395"/>
                  </a:lnTo>
                  <a:lnTo>
                    <a:pt x="451" y="391"/>
                  </a:lnTo>
                  <a:lnTo>
                    <a:pt x="458" y="386"/>
                  </a:lnTo>
                  <a:lnTo>
                    <a:pt x="464" y="383"/>
                  </a:lnTo>
                  <a:lnTo>
                    <a:pt x="471" y="379"/>
                  </a:lnTo>
                  <a:lnTo>
                    <a:pt x="478" y="378"/>
                  </a:lnTo>
                  <a:lnTo>
                    <a:pt x="486" y="375"/>
                  </a:lnTo>
                  <a:lnTo>
                    <a:pt x="491" y="371"/>
                  </a:lnTo>
                  <a:lnTo>
                    <a:pt x="499" y="368"/>
                  </a:lnTo>
                  <a:lnTo>
                    <a:pt x="504" y="365"/>
                  </a:lnTo>
                  <a:lnTo>
                    <a:pt x="509" y="362"/>
                  </a:lnTo>
                  <a:lnTo>
                    <a:pt x="515" y="359"/>
                  </a:lnTo>
                  <a:lnTo>
                    <a:pt x="519" y="354"/>
                  </a:lnTo>
                  <a:lnTo>
                    <a:pt x="526" y="343"/>
                  </a:lnTo>
                  <a:lnTo>
                    <a:pt x="530" y="331"/>
                  </a:lnTo>
                  <a:lnTo>
                    <a:pt x="531" y="320"/>
                  </a:lnTo>
                  <a:lnTo>
                    <a:pt x="531" y="307"/>
                  </a:lnTo>
                  <a:lnTo>
                    <a:pt x="533" y="295"/>
                  </a:lnTo>
                  <a:lnTo>
                    <a:pt x="535" y="283"/>
                  </a:lnTo>
                  <a:lnTo>
                    <a:pt x="537" y="272"/>
                  </a:lnTo>
                  <a:lnTo>
                    <a:pt x="542" y="261"/>
                  </a:lnTo>
                  <a:lnTo>
                    <a:pt x="550" y="251"/>
                  </a:lnTo>
                  <a:lnTo>
                    <a:pt x="562" y="243"/>
                  </a:lnTo>
                  <a:lnTo>
                    <a:pt x="566" y="242"/>
                  </a:lnTo>
                  <a:lnTo>
                    <a:pt x="572" y="240"/>
                  </a:lnTo>
                  <a:lnTo>
                    <a:pt x="577" y="239"/>
                  </a:lnTo>
                  <a:lnTo>
                    <a:pt x="583" y="239"/>
                  </a:lnTo>
                  <a:lnTo>
                    <a:pt x="588" y="237"/>
                  </a:lnTo>
                  <a:lnTo>
                    <a:pt x="594" y="237"/>
                  </a:lnTo>
                  <a:lnTo>
                    <a:pt x="599" y="235"/>
                  </a:lnTo>
                  <a:lnTo>
                    <a:pt x="605" y="235"/>
                  </a:lnTo>
                  <a:lnTo>
                    <a:pt x="610" y="234"/>
                  </a:lnTo>
                  <a:lnTo>
                    <a:pt x="614" y="232"/>
                  </a:lnTo>
                  <a:lnTo>
                    <a:pt x="615" y="231"/>
                  </a:lnTo>
                  <a:lnTo>
                    <a:pt x="619" y="229"/>
                  </a:lnTo>
                  <a:lnTo>
                    <a:pt x="621" y="226"/>
                  </a:lnTo>
                  <a:lnTo>
                    <a:pt x="623" y="223"/>
                  </a:lnTo>
                  <a:lnTo>
                    <a:pt x="625" y="219"/>
                  </a:lnTo>
                  <a:lnTo>
                    <a:pt x="625" y="216"/>
                  </a:lnTo>
                  <a:lnTo>
                    <a:pt x="625" y="211"/>
                  </a:lnTo>
                  <a:lnTo>
                    <a:pt x="625" y="207"/>
                  </a:lnTo>
                  <a:lnTo>
                    <a:pt x="623" y="203"/>
                  </a:lnTo>
                  <a:lnTo>
                    <a:pt x="621" y="199"/>
                  </a:lnTo>
                  <a:lnTo>
                    <a:pt x="625" y="199"/>
                  </a:lnTo>
                  <a:lnTo>
                    <a:pt x="626" y="197"/>
                  </a:lnTo>
                  <a:lnTo>
                    <a:pt x="630" y="197"/>
                  </a:lnTo>
                  <a:lnTo>
                    <a:pt x="632" y="197"/>
                  </a:lnTo>
                  <a:lnTo>
                    <a:pt x="634" y="197"/>
                  </a:lnTo>
                  <a:lnTo>
                    <a:pt x="637" y="195"/>
                  </a:lnTo>
                  <a:lnTo>
                    <a:pt x="639" y="195"/>
                  </a:lnTo>
                  <a:lnTo>
                    <a:pt x="641" y="195"/>
                  </a:lnTo>
                  <a:lnTo>
                    <a:pt x="643" y="194"/>
                  </a:lnTo>
                  <a:lnTo>
                    <a:pt x="645" y="192"/>
                  </a:lnTo>
                  <a:lnTo>
                    <a:pt x="647" y="192"/>
                  </a:lnTo>
                  <a:lnTo>
                    <a:pt x="647" y="191"/>
                  </a:lnTo>
                  <a:lnTo>
                    <a:pt x="647" y="189"/>
                  </a:lnTo>
                  <a:lnTo>
                    <a:pt x="647" y="187"/>
                  </a:lnTo>
                  <a:lnTo>
                    <a:pt x="647" y="186"/>
                  </a:lnTo>
                  <a:lnTo>
                    <a:pt x="647" y="184"/>
                  </a:lnTo>
                  <a:lnTo>
                    <a:pt x="647" y="183"/>
                  </a:lnTo>
                  <a:lnTo>
                    <a:pt x="647" y="181"/>
                  </a:lnTo>
                  <a:lnTo>
                    <a:pt x="647" y="179"/>
                  </a:lnTo>
                  <a:lnTo>
                    <a:pt x="652" y="176"/>
                  </a:lnTo>
                  <a:lnTo>
                    <a:pt x="656" y="173"/>
                  </a:lnTo>
                  <a:lnTo>
                    <a:pt x="661" y="170"/>
                  </a:lnTo>
                  <a:lnTo>
                    <a:pt x="665" y="167"/>
                  </a:lnTo>
                  <a:lnTo>
                    <a:pt x="670" y="163"/>
                  </a:lnTo>
                  <a:lnTo>
                    <a:pt x="674" y="162"/>
                  </a:lnTo>
                  <a:lnTo>
                    <a:pt x="679" y="159"/>
                  </a:lnTo>
                  <a:lnTo>
                    <a:pt x="683" y="157"/>
                  </a:lnTo>
                  <a:lnTo>
                    <a:pt x="689" y="154"/>
                  </a:lnTo>
                  <a:lnTo>
                    <a:pt x="692" y="152"/>
                  </a:lnTo>
                  <a:lnTo>
                    <a:pt x="698" y="147"/>
                  </a:lnTo>
                  <a:lnTo>
                    <a:pt x="701" y="143"/>
                  </a:lnTo>
                  <a:lnTo>
                    <a:pt x="705" y="136"/>
                  </a:lnTo>
                  <a:lnTo>
                    <a:pt x="707" y="130"/>
                  </a:lnTo>
                  <a:lnTo>
                    <a:pt x="707" y="122"/>
                  </a:lnTo>
                  <a:lnTo>
                    <a:pt x="709" y="114"/>
                  </a:lnTo>
                  <a:lnTo>
                    <a:pt x="711" y="106"/>
                  </a:lnTo>
                  <a:lnTo>
                    <a:pt x="711" y="98"/>
                  </a:lnTo>
                  <a:lnTo>
                    <a:pt x="714" y="91"/>
                  </a:lnTo>
                  <a:lnTo>
                    <a:pt x="716" y="85"/>
                  </a:lnTo>
                  <a:lnTo>
                    <a:pt x="725" y="74"/>
                  </a:lnTo>
                  <a:lnTo>
                    <a:pt x="734" y="64"/>
                  </a:lnTo>
                  <a:lnTo>
                    <a:pt x="743" y="56"/>
                  </a:lnTo>
                  <a:lnTo>
                    <a:pt x="754" y="48"/>
                  </a:lnTo>
                  <a:lnTo>
                    <a:pt x="767" y="42"/>
                  </a:lnTo>
                  <a:lnTo>
                    <a:pt x="780" y="35"/>
                  </a:lnTo>
                  <a:lnTo>
                    <a:pt x="793" y="31"/>
                  </a:lnTo>
                  <a:lnTo>
                    <a:pt x="807" y="26"/>
                  </a:lnTo>
                  <a:lnTo>
                    <a:pt x="822" y="23"/>
                  </a:lnTo>
                  <a:lnTo>
                    <a:pt x="837" y="19"/>
                  </a:lnTo>
                  <a:lnTo>
                    <a:pt x="835" y="19"/>
                  </a:lnTo>
                  <a:close/>
                </a:path>
              </a:pathLst>
            </a:custGeom>
            <a:solidFill>
              <a:srgbClr val="20F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8" name="Freeform 725">
              <a:extLst>
                <a:ext uri="{FF2B5EF4-FFF2-40B4-BE49-F238E27FC236}">
                  <a16:creationId xmlns:a16="http://schemas.microsoft.com/office/drawing/2014/main" id="{4DADB10A-4404-451D-91DC-1F70BD644037}"/>
                </a:ext>
              </a:extLst>
            </p:cNvPr>
            <p:cNvSpPr>
              <a:spLocks/>
            </p:cNvSpPr>
            <p:nvPr/>
          </p:nvSpPr>
          <p:spPr bwMode="auto">
            <a:xfrm>
              <a:off x="4896" y="3399"/>
              <a:ext cx="462" cy="921"/>
            </a:xfrm>
            <a:custGeom>
              <a:avLst/>
              <a:gdLst>
                <a:gd name="T0" fmla="*/ 12 w 837"/>
                <a:gd name="T1" fmla="*/ 3 h 1075"/>
                <a:gd name="T2" fmla="*/ 10 w 837"/>
                <a:gd name="T3" fmla="*/ 2 h 1075"/>
                <a:gd name="T4" fmla="*/ 8 w 837"/>
                <a:gd name="T5" fmla="*/ 3 h 1075"/>
                <a:gd name="T6" fmla="*/ 7 w 837"/>
                <a:gd name="T7" fmla="*/ 13 h 1075"/>
                <a:gd name="T8" fmla="*/ 6 w 837"/>
                <a:gd name="T9" fmla="*/ 28 h 1075"/>
                <a:gd name="T10" fmla="*/ 6 w 837"/>
                <a:gd name="T11" fmla="*/ 33 h 1075"/>
                <a:gd name="T12" fmla="*/ 6 w 837"/>
                <a:gd name="T13" fmla="*/ 37 h 1075"/>
                <a:gd name="T14" fmla="*/ 6 w 837"/>
                <a:gd name="T15" fmla="*/ 44 h 1075"/>
                <a:gd name="T16" fmla="*/ 4 w 837"/>
                <a:gd name="T17" fmla="*/ 67 h 1075"/>
                <a:gd name="T18" fmla="*/ 2 w 837"/>
                <a:gd name="T19" fmla="*/ 93 h 1075"/>
                <a:gd name="T20" fmla="*/ 2 w 837"/>
                <a:gd name="T21" fmla="*/ 104 h 1075"/>
                <a:gd name="T22" fmla="*/ 2 w 837"/>
                <a:gd name="T23" fmla="*/ 108 h 1075"/>
                <a:gd name="T24" fmla="*/ 2 w 837"/>
                <a:gd name="T25" fmla="*/ 115 h 1075"/>
                <a:gd name="T26" fmla="*/ 2 w 837"/>
                <a:gd name="T27" fmla="*/ 126 h 1075"/>
                <a:gd name="T28" fmla="*/ 1 w 837"/>
                <a:gd name="T29" fmla="*/ 137 h 1075"/>
                <a:gd name="T30" fmla="*/ 1 w 837"/>
                <a:gd name="T31" fmla="*/ 167 h 1075"/>
                <a:gd name="T32" fmla="*/ 1 w 837"/>
                <a:gd name="T33" fmla="*/ 202 h 1075"/>
                <a:gd name="T34" fmla="*/ 1 w 837"/>
                <a:gd name="T35" fmla="*/ 241 h 1075"/>
                <a:gd name="T36" fmla="*/ 0 w 837"/>
                <a:gd name="T37" fmla="*/ 291 h 1075"/>
                <a:gd name="T38" fmla="*/ 1 w 837"/>
                <a:gd name="T39" fmla="*/ 341 h 1075"/>
                <a:gd name="T40" fmla="*/ 1 w 837"/>
                <a:gd name="T41" fmla="*/ 362 h 1075"/>
                <a:gd name="T42" fmla="*/ 1 w 837"/>
                <a:gd name="T43" fmla="*/ 363 h 1075"/>
                <a:gd name="T44" fmla="*/ 2 w 837"/>
                <a:gd name="T45" fmla="*/ 357 h 1075"/>
                <a:gd name="T46" fmla="*/ 2 w 837"/>
                <a:gd name="T47" fmla="*/ 346 h 1075"/>
                <a:gd name="T48" fmla="*/ 2 w 837"/>
                <a:gd name="T49" fmla="*/ 333 h 1075"/>
                <a:gd name="T50" fmla="*/ 2 w 837"/>
                <a:gd name="T51" fmla="*/ 329 h 1075"/>
                <a:gd name="T52" fmla="*/ 3 w 837"/>
                <a:gd name="T53" fmla="*/ 329 h 1075"/>
                <a:gd name="T54" fmla="*/ 3 w 837"/>
                <a:gd name="T55" fmla="*/ 323 h 1075"/>
                <a:gd name="T56" fmla="*/ 3 w 837"/>
                <a:gd name="T57" fmla="*/ 302 h 1075"/>
                <a:gd name="T58" fmla="*/ 4 w 837"/>
                <a:gd name="T59" fmla="*/ 280 h 1075"/>
                <a:gd name="T60" fmla="*/ 4 w 837"/>
                <a:gd name="T61" fmla="*/ 251 h 1075"/>
                <a:gd name="T62" fmla="*/ 5 w 837"/>
                <a:gd name="T63" fmla="*/ 221 h 1075"/>
                <a:gd name="T64" fmla="*/ 6 w 837"/>
                <a:gd name="T65" fmla="*/ 196 h 1075"/>
                <a:gd name="T66" fmla="*/ 6 w 837"/>
                <a:gd name="T67" fmla="*/ 184 h 1075"/>
                <a:gd name="T68" fmla="*/ 6 w 837"/>
                <a:gd name="T69" fmla="*/ 172 h 1075"/>
                <a:gd name="T70" fmla="*/ 6 w 837"/>
                <a:gd name="T71" fmla="*/ 164 h 1075"/>
                <a:gd name="T72" fmla="*/ 7 w 837"/>
                <a:gd name="T73" fmla="*/ 156 h 1075"/>
                <a:gd name="T74" fmla="*/ 7 w 837"/>
                <a:gd name="T75" fmla="*/ 151 h 1075"/>
                <a:gd name="T76" fmla="*/ 7 w 837"/>
                <a:gd name="T77" fmla="*/ 141 h 1075"/>
                <a:gd name="T78" fmla="*/ 7 w 837"/>
                <a:gd name="T79" fmla="*/ 133 h 1075"/>
                <a:gd name="T80" fmla="*/ 8 w 837"/>
                <a:gd name="T81" fmla="*/ 129 h 1075"/>
                <a:gd name="T82" fmla="*/ 8 w 837"/>
                <a:gd name="T83" fmla="*/ 124 h 1075"/>
                <a:gd name="T84" fmla="*/ 8 w 837"/>
                <a:gd name="T85" fmla="*/ 116 h 1075"/>
                <a:gd name="T86" fmla="*/ 8 w 837"/>
                <a:gd name="T87" fmla="*/ 100 h 1075"/>
                <a:gd name="T88" fmla="*/ 8 w 837"/>
                <a:gd name="T89" fmla="*/ 85 h 1075"/>
                <a:gd name="T90" fmla="*/ 9 w 837"/>
                <a:gd name="T91" fmla="*/ 81 h 1075"/>
                <a:gd name="T92" fmla="*/ 9 w 837"/>
                <a:gd name="T93" fmla="*/ 80 h 1075"/>
                <a:gd name="T94" fmla="*/ 9 w 837"/>
                <a:gd name="T95" fmla="*/ 79 h 1075"/>
                <a:gd name="T96" fmla="*/ 10 w 837"/>
                <a:gd name="T97" fmla="*/ 75 h 1075"/>
                <a:gd name="T98" fmla="*/ 10 w 837"/>
                <a:gd name="T99" fmla="*/ 69 h 1075"/>
                <a:gd name="T100" fmla="*/ 10 w 837"/>
                <a:gd name="T101" fmla="*/ 67 h 1075"/>
                <a:gd name="T102" fmla="*/ 10 w 837"/>
                <a:gd name="T103" fmla="*/ 66 h 1075"/>
                <a:gd name="T104" fmla="*/ 10 w 837"/>
                <a:gd name="T105" fmla="*/ 65 h 1075"/>
                <a:gd name="T106" fmla="*/ 10 w 837"/>
                <a:gd name="T107" fmla="*/ 63 h 1075"/>
                <a:gd name="T108" fmla="*/ 10 w 837"/>
                <a:gd name="T109" fmla="*/ 60 h 1075"/>
                <a:gd name="T110" fmla="*/ 10 w 837"/>
                <a:gd name="T111" fmla="*/ 58 h 1075"/>
                <a:gd name="T112" fmla="*/ 10 w 837"/>
                <a:gd name="T113" fmla="*/ 54 h 1075"/>
                <a:gd name="T114" fmla="*/ 11 w 837"/>
                <a:gd name="T115" fmla="*/ 51 h 1075"/>
                <a:gd name="T116" fmla="*/ 11 w 837"/>
                <a:gd name="T117" fmla="*/ 42 h 1075"/>
                <a:gd name="T118" fmla="*/ 11 w 837"/>
                <a:gd name="T119" fmla="*/ 31 h 1075"/>
                <a:gd name="T120" fmla="*/ 12 w 837"/>
                <a:gd name="T121" fmla="*/ 19 h 1075"/>
                <a:gd name="T122" fmla="*/ 13 w 837"/>
                <a:gd name="T123" fmla="*/ 11 h 1075"/>
                <a:gd name="T124" fmla="*/ 13 w 837"/>
                <a:gd name="T125" fmla="*/ 7 h 10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7"/>
                <a:gd name="T190" fmla="*/ 0 h 1075"/>
                <a:gd name="T191" fmla="*/ 837 w 837"/>
                <a:gd name="T192" fmla="*/ 1075 h 10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7" h="1075">
                  <a:moveTo>
                    <a:pt x="835" y="19"/>
                  </a:moveTo>
                  <a:lnTo>
                    <a:pt x="807" y="11"/>
                  </a:lnTo>
                  <a:lnTo>
                    <a:pt x="780" y="7"/>
                  </a:lnTo>
                  <a:lnTo>
                    <a:pt x="751" y="3"/>
                  </a:lnTo>
                  <a:lnTo>
                    <a:pt x="723" y="0"/>
                  </a:lnTo>
                  <a:lnTo>
                    <a:pt x="694" y="0"/>
                  </a:lnTo>
                  <a:lnTo>
                    <a:pt x="665" y="0"/>
                  </a:lnTo>
                  <a:lnTo>
                    <a:pt x="636" y="2"/>
                  </a:lnTo>
                  <a:lnTo>
                    <a:pt x="606" y="3"/>
                  </a:lnTo>
                  <a:lnTo>
                    <a:pt x="577" y="5"/>
                  </a:lnTo>
                  <a:lnTo>
                    <a:pt x="548" y="8"/>
                  </a:lnTo>
                  <a:lnTo>
                    <a:pt x="530" y="11"/>
                  </a:lnTo>
                  <a:lnTo>
                    <a:pt x="511" y="16"/>
                  </a:lnTo>
                  <a:lnTo>
                    <a:pt x="495" y="23"/>
                  </a:lnTo>
                  <a:lnTo>
                    <a:pt x="478" y="31"/>
                  </a:lnTo>
                  <a:lnTo>
                    <a:pt x="462" y="40"/>
                  </a:lnTo>
                  <a:lnTo>
                    <a:pt x="446" y="51"/>
                  </a:lnTo>
                  <a:lnTo>
                    <a:pt x="431" y="61"/>
                  </a:lnTo>
                  <a:lnTo>
                    <a:pt x="414" y="72"/>
                  </a:lnTo>
                  <a:lnTo>
                    <a:pt x="400" y="83"/>
                  </a:lnTo>
                  <a:lnTo>
                    <a:pt x="383" y="95"/>
                  </a:lnTo>
                  <a:lnTo>
                    <a:pt x="382" y="96"/>
                  </a:lnTo>
                  <a:lnTo>
                    <a:pt x="382" y="98"/>
                  </a:lnTo>
                  <a:lnTo>
                    <a:pt x="380" y="99"/>
                  </a:lnTo>
                  <a:lnTo>
                    <a:pt x="380" y="101"/>
                  </a:lnTo>
                  <a:lnTo>
                    <a:pt x="380" y="104"/>
                  </a:lnTo>
                  <a:lnTo>
                    <a:pt x="380" y="106"/>
                  </a:lnTo>
                  <a:lnTo>
                    <a:pt x="378" y="107"/>
                  </a:lnTo>
                  <a:lnTo>
                    <a:pt x="378" y="111"/>
                  </a:lnTo>
                  <a:lnTo>
                    <a:pt x="376" y="112"/>
                  </a:lnTo>
                  <a:lnTo>
                    <a:pt x="349" y="130"/>
                  </a:lnTo>
                  <a:lnTo>
                    <a:pt x="323" y="146"/>
                  </a:lnTo>
                  <a:lnTo>
                    <a:pt x="298" y="162"/>
                  </a:lnTo>
                  <a:lnTo>
                    <a:pt x="276" y="179"/>
                  </a:lnTo>
                  <a:lnTo>
                    <a:pt x="252" y="197"/>
                  </a:lnTo>
                  <a:lnTo>
                    <a:pt x="230" y="216"/>
                  </a:lnTo>
                  <a:lnTo>
                    <a:pt x="208" y="235"/>
                  </a:lnTo>
                  <a:lnTo>
                    <a:pt x="188" y="255"/>
                  </a:lnTo>
                  <a:lnTo>
                    <a:pt x="166" y="274"/>
                  </a:lnTo>
                  <a:lnTo>
                    <a:pt x="146" y="295"/>
                  </a:lnTo>
                  <a:lnTo>
                    <a:pt x="144" y="298"/>
                  </a:lnTo>
                  <a:lnTo>
                    <a:pt x="142" y="301"/>
                  </a:lnTo>
                  <a:lnTo>
                    <a:pt x="140" y="304"/>
                  </a:lnTo>
                  <a:lnTo>
                    <a:pt x="140" y="307"/>
                  </a:lnTo>
                  <a:lnTo>
                    <a:pt x="139" y="312"/>
                  </a:lnTo>
                  <a:lnTo>
                    <a:pt x="139" y="315"/>
                  </a:lnTo>
                  <a:lnTo>
                    <a:pt x="137" y="320"/>
                  </a:lnTo>
                  <a:lnTo>
                    <a:pt x="135" y="323"/>
                  </a:lnTo>
                  <a:lnTo>
                    <a:pt x="133" y="327"/>
                  </a:lnTo>
                  <a:lnTo>
                    <a:pt x="131" y="330"/>
                  </a:lnTo>
                  <a:lnTo>
                    <a:pt x="122" y="338"/>
                  </a:lnTo>
                  <a:lnTo>
                    <a:pt x="115" y="346"/>
                  </a:lnTo>
                  <a:lnTo>
                    <a:pt x="107" y="354"/>
                  </a:lnTo>
                  <a:lnTo>
                    <a:pt x="102" y="362"/>
                  </a:lnTo>
                  <a:lnTo>
                    <a:pt x="95" y="370"/>
                  </a:lnTo>
                  <a:lnTo>
                    <a:pt x="89" y="378"/>
                  </a:lnTo>
                  <a:lnTo>
                    <a:pt x="84" y="387"/>
                  </a:lnTo>
                  <a:lnTo>
                    <a:pt x="80" y="397"/>
                  </a:lnTo>
                  <a:lnTo>
                    <a:pt x="76" y="405"/>
                  </a:lnTo>
                  <a:lnTo>
                    <a:pt x="73" y="415"/>
                  </a:lnTo>
                  <a:lnTo>
                    <a:pt x="65" y="442"/>
                  </a:lnTo>
                  <a:lnTo>
                    <a:pt x="60" y="469"/>
                  </a:lnTo>
                  <a:lnTo>
                    <a:pt x="53" y="495"/>
                  </a:lnTo>
                  <a:lnTo>
                    <a:pt x="47" y="520"/>
                  </a:lnTo>
                  <a:lnTo>
                    <a:pt x="40" y="546"/>
                  </a:lnTo>
                  <a:lnTo>
                    <a:pt x="34" y="571"/>
                  </a:lnTo>
                  <a:lnTo>
                    <a:pt x="29" y="597"/>
                  </a:lnTo>
                  <a:lnTo>
                    <a:pt x="23" y="623"/>
                  </a:lnTo>
                  <a:lnTo>
                    <a:pt x="20" y="648"/>
                  </a:lnTo>
                  <a:lnTo>
                    <a:pt x="16" y="674"/>
                  </a:lnTo>
                  <a:lnTo>
                    <a:pt x="11" y="711"/>
                  </a:lnTo>
                  <a:lnTo>
                    <a:pt x="7" y="747"/>
                  </a:lnTo>
                  <a:lnTo>
                    <a:pt x="3" y="786"/>
                  </a:lnTo>
                  <a:lnTo>
                    <a:pt x="1" y="823"/>
                  </a:lnTo>
                  <a:lnTo>
                    <a:pt x="0" y="859"/>
                  </a:lnTo>
                  <a:lnTo>
                    <a:pt x="1" y="896"/>
                  </a:lnTo>
                  <a:lnTo>
                    <a:pt x="3" y="933"/>
                  </a:lnTo>
                  <a:lnTo>
                    <a:pt x="7" y="971"/>
                  </a:lnTo>
                  <a:lnTo>
                    <a:pt x="12" y="1008"/>
                  </a:lnTo>
                  <a:lnTo>
                    <a:pt x="20" y="1047"/>
                  </a:lnTo>
                  <a:lnTo>
                    <a:pt x="23" y="1056"/>
                  </a:lnTo>
                  <a:lnTo>
                    <a:pt x="29" y="1064"/>
                  </a:lnTo>
                  <a:lnTo>
                    <a:pt x="36" y="1069"/>
                  </a:lnTo>
                  <a:lnTo>
                    <a:pt x="45" y="1072"/>
                  </a:lnTo>
                  <a:lnTo>
                    <a:pt x="54" y="1075"/>
                  </a:lnTo>
                  <a:lnTo>
                    <a:pt x="65" y="1075"/>
                  </a:lnTo>
                  <a:lnTo>
                    <a:pt x="76" y="1074"/>
                  </a:lnTo>
                  <a:lnTo>
                    <a:pt x="86" y="1072"/>
                  </a:lnTo>
                  <a:lnTo>
                    <a:pt x="97" y="1067"/>
                  </a:lnTo>
                  <a:lnTo>
                    <a:pt x="106" y="1061"/>
                  </a:lnTo>
                  <a:lnTo>
                    <a:pt x="113" y="1055"/>
                  </a:lnTo>
                  <a:lnTo>
                    <a:pt x="120" y="1047"/>
                  </a:lnTo>
                  <a:lnTo>
                    <a:pt x="128" y="1039"/>
                  </a:lnTo>
                  <a:lnTo>
                    <a:pt x="133" y="1031"/>
                  </a:lnTo>
                  <a:lnTo>
                    <a:pt x="139" y="1023"/>
                  </a:lnTo>
                  <a:lnTo>
                    <a:pt x="142" y="1013"/>
                  </a:lnTo>
                  <a:lnTo>
                    <a:pt x="148" y="1003"/>
                  </a:lnTo>
                  <a:lnTo>
                    <a:pt x="151" y="994"/>
                  </a:lnTo>
                  <a:lnTo>
                    <a:pt x="155" y="984"/>
                  </a:lnTo>
                  <a:lnTo>
                    <a:pt x="159" y="975"/>
                  </a:lnTo>
                  <a:lnTo>
                    <a:pt x="159" y="973"/>
                  </a:lnTo>
                  <a:lnTo>
                    <a:pt x="160" y="973"/>
                  </a:lnTo>
                  <a:lnTo>
                    <a:pt x="162" y="971"/>
                  </a:lnTo>
                  <a:lnTo>
                    <a:pt x="164" y="971"/>
                  </a:lnTo>
                  <a:lnTo>
                    <a:pt x="168" y="971"/>
                  </a:lnTo>
                  <a:lnTo>
                    <a:pt x="170" y="971"/>
                  </a:lnTo>
                  <a:lnTo>
                    <a:pt x="173" y="970"/>
                  </a:lnTo>
                  <a:lnTo>
                    <a:pt x="175" y="970"/>
                  </a:lnTo>
                  <a:lnTo>
                    <a:pt x="177" y="968"/>
                  </a:lnTo>
                  <a:lnTo>
                    <a:pt x="179" y="968"/>
                  </a:lnTo>
                  <a:lnTo>
                    <a:pt x="188" y="952"/>
                  </a:lnTo>
                  <a:lnTo>
                    <a:pt x="197" y="938"/>
                  </a:lnTo>
                  <a:lnTo>
                    <a:pt x="204" y="922"/>
                  </a:lnTo>
                  <a:lnTo>
                    <a:pt x="212" y="907"/>
                  </a:lnTo>
                  <a:lnTo>
                    <a:pt x="219" y="891"/>
                  </a:lnTo>
                  <a:lnTo>
                    <a:pt x="226" y="875"/>
                  </a:lnTo>
                  <a:lnTo>
                    <a:pt x="232" y="859"/>
                  </a:lnTo>
                  <a:lnTo>
                    <a:pt x="237" y="843"/>
                  </a:lnTo>
                  <a:lnTo>
                    <a:pt x="245" y="827"/>
                  </a:lnTo>
                  <a:lnTo>
                    <a:pt x="250" y="811"/>
                  </a:lnTo>
                  <a:lnTo>
                    <a:pt x="259" y="787"/>
                  </a:lnTo>
                  <a:lnTo>
                    <a:pt x="268" y="763"/>
                  </a:lnTo>
                  <a:lnTo>
                    <a:pt x="279" y="741"/>
                  </a:lnTo>
                  <a:lnTo>
                    <a:pt x="292" y="719"/>
                  </a:lnTo>
                  <a:lnTo>
                    <a:pt x="303" y="698"/>
                  </a:lnTo>
                  <a:lnTo>
                    <a:pt x="316" y="675"/>
                  </a:lnTo>
                  <a:lnTo>
                    <a:pt x="329" y="653"/>
                  </a:lnTo>
                  <a:lnTo>
                    <a:pt x="341" y="632"/>
                  </a:lnTo>
                  <a:lnTo>
                    <a:pt x="354" y="610"/>
                  </a:lnTo>
                  <a:lnTo>
                    <a:pt x="367" y="587"/>
                  </a:lnTo>
                  <a:lnTo>
                    <a:pt x="371" y="579"/>
                  </a:lnTo>
                  <a:lnTo>
                    <a:pt x="372" y="571"/>
                  </a:lnTo>
                  <a:lnTo>
                    <a:pt x="374" y="562"/>
                  </a:lnTo>
                  <a:lnTo>
                    <a:pt x="374" y="554"/>
                  </a:lnTo>
                  <a:lnTo>
                    <a:pt x="376" y="544"/>
                  </a:lnTo>
                  <a:lnTo>
                    <a:pt x="376" y="536"/>
                  </a:lnTo>
                  <a:lnTo>
                    <a:pt x="376" y="527"/>
                  </a:lnTo>
                  <a:lnTo>
                    <a:pt x="378" y="517"/>
                  </a:lnTo>
                  <a:lnTo>
                    <a:pt x="378" y="509"/>
                  </a:lnTo>
                  <a:lnTo>
                    <a:pt x="380" y="499"/>
                  </a:lnTo>
                  <a:lnTo>
                    <a:pt x="382" y="495"/>
                  </a:lnTo>
                  <a:lnTo>
                    <a:pt x="385" y="488"/>
                  </a:lnTo>
                  <a:lnTo>
                    <a:pt x="389" y="483"/>
                  </a:lnTo>
                  <a:lnTo>
                    <a:pt x="393" y="477"/>
                  </a:lnTo>
                  <a:lnTo>
                    <a:pt x="396" y="472"/>
                  </a:lnTo>
                  <a:lnTo>
                    <a:pt x="402" y="467"/>
                  </a:lnTo>
                  <a:lnTo>
                    <a:pt x="407" y="461"/>
                  </a:lnTo>
                  <a:lnTo>
                    <a:pt x="411" y="456"/>
                  </a:lnTo>
                  <a:lnTo>
                    <a:pt x="416" y="453"/>
                  </a:lnTo>
                  <a:lnTo>
                    <a:pt x="422" y="448"/>
                  </a:lnTo>
                  <a:lnTo>
                    <a:pt x="425" y="443"/>
                  </a:lnTo>
                  <a:lnTo>
                    <a:pt x="429" y="437"/>
                  </a:lnTo>
                  <a:lnTo>
                    <a:pt x="433" y="431"/>
                  </a:lnTo>
                  <a:lnTo>
                    <a:pt x="435" y="423"/>
                  </a:lnTo>
                  <a:lnTo>
                    <a:pt x="436" y="416"/>
                  </a:lnTo>
                  <a:lnTo>
                    <a:pt x="440" y="408"/>
                  </a:lnTo>
                  <a:lnTo>
                    <a:pt x="442" y="402"/>
                  </a:lnTo>
                  <a:lnTo>
                    <a:pt x="447" y="395"/>
                  </a:lnTo>
                  <a:lnTo>
                    <a:pt x="451" y="391"/>
                  </a:lnTo>
                  <a:lnTo>
                    <a:pt x="458" y="386"/>
                  </a:lnTo>
                  <a:lnTo>
                    <a:pt x="464" y="383"/>
                  </a:lnTo>
                  <a:lnTo>
                    <a:pt x="471" y="379"/>
                  </a:lnTo>
                  <a:lnTo>
                    <a:pt x="478" y="378"/>
                  </a:lnTo>
                  <a:lnTo>
                    <a:pt x="486" y="375"/>
                  </a:lnTo>
                  <a:lnTo>
                    <a:pt x="491" y="371"/>
                  </a:lnTo>
                  <a:lnTo>
                    <a:pt x="499" y="368"/>
                  </a:lnTo>
                  <a:lnTo>
                    <a:pt x="504" y="365"/>
                  </a:lnTo>
                  <a:lnTo>
                    <a:pt x="509" y="362"/>
                  </a:lnTo>
                  <a:lnTo>
                    <a:pt x="515" y="359"/>
                  </a:lnTo>
                  <a:lnTo>
                    <a:pt x="519" y="354"/>
                  </a:lnTo>
                  <a:lnTo>
                    <a:pt x="526" y="343"/>
                  </a:lnTo>
                  <a:lnTo>
                    <a:pt x="530" y="331"/>
                  </a:lnTo>
                  <a:lnTo>
                    <a:pt x="531" y="320"/>
                  </a:lnTo>
                  <a:lnTo>
                    <a:pt x="531" y="307"/>
                  </a:lnTo>
                  <a:lnTo>
                    <a:pt x="533" y="295"/>
                  </a:lnTo>
                  <a:lnTo>
                    <a:pt x="535" y="283"/>
                  </a:lnTo>
                  <a:lnTo>
                    <a:pt x="537" y="272"/>
                  </a:lnTo>
                  <a:lnTo>
                    <a:pt x="542" y="261"/>
                  </a:lnTo>
                  <a:lnTo>
                    <a:pt x="550" y="251"/>
                  </a:lnTo>
                  <a:lnTo>
                    <a:pt x="562" y="243"/>
                  </a:lnTo>
                  <a:lnTo>
                    <a:pt x="566" y="242"/>
                  </a:lnTo>
                  <a:lnTo>
                    <a:pt x="572" y="240"/>
                  </a:lnTo>
                  <a:lnTo>
                    <a:pt x="577" y="239"/>
                  </a:lnTo>
                  <a:lnTo>
                    <a:pt x="583" y="239"/>
                  </a:lnTo>
                  <a:lnTo>
                    <a:pt x="588" y="237"/>
                  </a:lnTo>
                  <a:lnTo>
                    <a:pt x="594" y="237"/>
                  </a:lnTo>
                  <a:lnTo>
                    <a:pt x="599" y="235"/>
                  </a:lnTo>
                  <a:lnTo>
                    <a:pt x="605" y="235"/>
                  </a:lnTo>
                  <a:lnTo>
                    <a:pt x="610" y="234"/>
                  </a:lnTo>
                  <a:lnTo>
                    <a:pt x="614" y="232"/>
                  </a:lnTo>
                  <a:lnTo>
                    <a:pt x="615" y="231"/>
                  </a:lnTo>
                  <a:lnTo>
                    <a:pt x="619" y="229"/>
                  </a:lnTo>
                  <a:lnTo>
                    <a:pt x="621" y="226"/>
                  </a:lnTo>
                  <a:lnTo>
                    <a:pt x="623" y="223"/>
                  </a:lnTo>
                  <a:lnTo>
                    <a:pt x="625" y="219"/>
                  </a:lnTo>
                  <a:lnTo>
                    <a:pt x="625" y="216"/>
                  </a:lnTo>
                  <a:lnTo>
                    <a:pt x="625" y="211"/>
                  </a:lnTo>
                  <a:lnTo>
                    <a:pt x="625" y="207"/>
                  </a:lnTo>
                  <a:lnTo>
                    <a:pt x="623" y="203"/>
                  </a:lnTo>
                  <a:lnTo>
                    <a:pt x="621" y="199"/>
                  </a:lnTo>
                  <a:lnTo>
                    <a:pt x="625" y="199"/>
                  </a:lnTo>
                  <a:lnTo>
                    <a:pt x="626" y="197"/>
                  </a:lnTo>
                  <a:lnTo>
                    <a:pt x="630" y="197"/>
                  </a:lnTo>
                  <a:lnTo>
                    <a:pt x="632" y="197"/>
                  </a:lnTo>
                  <a:lnTo>
                    <a:pt x="634" y="197"/>
                  </a:lnTo>
                  <a:lnTo>
                    <a:pt x="637" y="195"/>
                  </a:lnTo>
                  <a:lnTo>
                    <a:pt x="639" y="195"/>
                  </a:lnTo>
                  <a:lnTo>
                    <a:pt x="641" y="195"/>
                  </a:lnTo>
                  <a:lnTo>
                    <a:pt x="643" y="194"/>
                  </a:lnTo>
                  <a:lnTo>
                    <a:pt x="645" y="192"/>
                  </a:lnTo>
                  <a:lnTo>
                    <a:pt x="647" y="192"/>
                  </a:lnTo>
                  <a:lnTo>
                    <a:pt x="647" y="191"/>
                  </a:lnTo>
                  <a:lnTo>
                    <a:pt x="647" y="189"/>
                  </a:lnTo>
                  <a:lnTo>
                    <a:pt x="647" y="187"/>
                  </a:lnTo>
                  <a:lnTo>
                    <a:pt x="647" y="186"/>
                  </a:lnTo>
                  <a:lnTo>
                    <a:pt x="647" y="184"/>
                  </a:lnTo>
                  <a:lnTo>
                    <a:pt x="647" y="183"/>
                  </a:lnTo>
                  <a:lnTo>
                    <a:pt x="647" y="181"/>
                  </a:lnTo>
                  <a:lnTo>
                    <a:pt x="647" y="179"/>
                  </a:lnTo>
                  <a:lnTo>
                    <a:pt x="652" y="176"/>
                  </a:lnTo>
                  <a:lnTo>
                    <a:pt x="656" y="173"/>
                  </a:lnTo>
                  <a:lnTo>
                    <a:pt x="661" y="170"/>
                  </a:lnTo>
                  <a:lnTo>
                    <a:pt x="665" y="167"/>
                  </a:lnTo>
                  <a:lnTo>
                    <a:pt x="670" y="163"/>
                  </a:lnTo>
                  <a:lnTo>
                    <a:pt x="674" y="162"/>
                  </a:lnTo>
                  <a:lnTo>
                    <a:pt x="679" y="159"/>
                  </a:lnTo>
                  <a:lnTo>
                    <a:pt x="683" y="157"/>
                  </a:lnTo>
                  <a:lnTo>
                    <a:pt x="689" y="154"/>
                  </a:lnTo>
                  <a:lnTo>
                    <a:pt x="692" y="152"/>
                  </a:lnTo>
                  <a:lnTo>
                    <a:pt x="698" y="147"/>
                  </a:lnTo>
                  <a:lnTo>
                    <a:pt x="701" y="143"/>
                  </a:lnTo>
                  <a:lnTo>
                    <a:pt x="705" y="136"/>
                  </a:lnTo>
                  <a:lnTo>
                    <a:pt x="707" y="130"/>
                  </a:lnTo>
                  <a:lnTo>
                    <a:pt x="707" y="122"/>
                  </a:lnTo>
                  <a:lnTo>
                    <a:pt x="709" y="114"/>
                  </a:lnTo>
                  <a:lnTo>
                    <a:pt x="711" y="106"/>
                  </a:lnTo>
                  <a:lnTo>
                    <a:pt x="711" y="98"/>
                  </a:lnTo>
                  <a:lnTo>
                    <a:pt x="714" y="91"/>
                  </a:lnTo>
                  <a:lnTo>
                    <a:pt x="716" y="85"/>
                  </a:lnTo>
                  <a:lnTo>
                    <a:pt x="725" y="74"/>
                  </a:lnTo>
                  <a:lnTo>
                    <a:pt x="734" y="64"/>
                  </a:lnTo>
                  <a:lnTo>
                    <a:pt x="743" y="56"/>
                  </a:lnTo>
                  <a:lnTo>
                    <a:pt x="754" y="48"/>
                  </a:lnTo>
                  <a:lnTo>
                    <a:pt x="767" y="42"/>
                  </a:lnTo>
                  <a:lnTo>
                    <a:pt x="780" y="35"/>
                  </a:lnTo>
                  <a:lnTo>
                    <a:pt x="793" y="31"/>
                  </a:lnTo>
                  <a:lnTo>
                    <a:pt x="807" y="26"/>
                  </a:lnTo>
                  <a:lnTo>
                    <a:pt x="822" y="23"/>
                  </a:lnTo>
                  <a:lnTo>
                    <a:pt x="837" y="1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69" name="Freeform 726">
              <a:extLst>
                <a:ext uri="{FF2B5EF4-FFF2-40B4-BE49-F238E27FC236}">
                  <a16:creationId xmlns:a16="http://schemas.microsoft.com/office/drawing/2014/main" id="{FB13A14D-1C5B-49DB-B6C3-255B0E255FE1}"/>
                </a:ext>
              </a:extLst>
            </p:cNvPr>
            <p:cNvSpPr>
              <a:spLocks/>
            </p:cNvSpPr>
            <p:nvPr/>
          </p:nvSpPr>
          <p:spPr bwMode="auto">
            <a:xfrm>
              <a:off x="5052" y="3408"/>
              <a:ext cx="708" cy="878"/>
            </a:xfrm>
            <a:custGeom>
              <a:avLst/>
              <a:gdLst>
                <a:gd name="T0" fmla="*/ 19 w 1282"/>
                <a:gd name="T1" fmla="*/ 3 h 1024"/>
                <a:gd name="T2" fmla="*/ 17 w 1282"/>
                <a:gd name="T3" fmla="*/ 3 h 1024"/>
                <a:gd name="T4" fmla="*/ 14 w 1282"/>
                <a:gd name="T5" fmla="*/ 13 h 1024"/>
                <a:gd name="T6" fmla="*/ 12 w 1282"/>
                <a:gd name="T7" fmla="*/ 32 h 1024"/>
                <a:gd name="T8" fmla="*/ 10 w 1282"/>
                <a:gd name="T9" fmla="*/ 54 h 1024"/>
                <a:gd name="T10" fmla="*/ 8 w 1282"/>
                <a:gd name="T11" fmla="*/ 87 h 1024"/>
                <a:gd name="T12" fmla="*/ 6 w 1282"/>
                <a:gd name="T13" fmla="*/ 129 h 1024"/>
                <a:gd name="T14" fmla="*/ 4 w 1282"/>
                <a:gd name="T15" fmla="*/ 177 h 1024"/>
                <a:gd name="T16" fmla="*/ 2 w 1282"/>
                <a:gd name="T17" fmla="*/ 230 h 1024"/>
                <a:gd name="T18" fmla="*/ 1 w 1282"/>
                <a:gd name="T19" fmla="*/ 286 h 1024"/>
                <a:gd name="T20" fmla="*/ 1 w 1282"/>
                <a:gd name="T21" fmla="*/ 315 h 1024"/>
                <a:gd name="T22" fmla="*/ 1 w 1282"/>
                <a:gd name="T23" fmla="*/ 334 h 1024"/>
                <a:gd name="T24" fmla="*/ 1 w 1282"/>
                <a:gd name="T25" fmla="*/ 348 h 1024"/>
                <a:gd name="T26" fmla="*/ 1 w 1282"/>
                <a:gd name="T27" fmla="*/ 347 h 1024"/>
                <a:gd name="T28" fmla="*/ 1 w 1282"/>
                <a:gd name="T29" fmla="*/ 346 h 1024"/>
                <a:gd name="T30" fmla="*/ 2 w 1282"/>
                <a:gd name="T31" fmla="*/ 316 h 1024"/>
                <a:gd name="T32" fmla="*/ 4 w 1282"/>
                <a:gd name="T33" fmla="*/ 283 h 1024"/>
                <a:gd name="T34" fmla="*/ 6 w 1282"/>
                <a:gd name="T35" fmla="*/ 263 h 1024"/>
                <a:gd name="T36" fmla="*/ 6 w 1282"/>
                <a:gd name="T37" fmla="*/ 262 h 1024"/>
                <a:gd name="T38" fmla="*/ 6 w 1282"/>
                <a:gd name="T39" fmla="*/ 258 h 1024"/>
                <a:gd name="T40" fmla="*/ 7 w 1282"/>
                <a:gd name="T41" fmla="*/ 240 h 1024"/>
                <a:gd name="T42" fmla="*/ 8 w 1282"/>
                <a:gd name="T43" fmla="*/ 220 h 1024"/>
                <a:gd name="T44" fmla="*/ 10 w 1282"/>
                <a:gd name="T45" fmla="*/ 207 h 1024"/>
                <a:gd name="T46" fmla="*/ 10 w 1282"/>
                <a:gd name="T47" fmla="*/ 202 h 1024"/>
                <a:gd name="T48" fmla="*/ 10 w 1282"/>
                <a:gd name="T49" fmla="*/ 196 h 1024"/>
                <a:gd name="T50" fmla="*/ 11 w 1282"/>
                <a:gd name="T51" fmla="*/ 183 h 1024"/>
                <a:gd name="T52" fmla="*/ 11 w 1282"/>
                <a:gd name="T53" fmla="*/ 166 h 1024"/>
                <a:gd name="T54" fmla="*/ 12 w 1282"/>
                <a:gd name="T55" fmla="*/ 153 h 1024"/>
                <a:gd name="T56" fmla="*/ 13 w 1282"/>
                <a:gd name="T57" fmla="*/ 152 h 1024"/>
                <a:gd name="T58" fmla="*/ 13 w 1282"/>
                <a:gd name="T59" fmla="*/ 147 h 1024"/>
                <a:gd name="T60" fmla="*/ 14 w 1282"/>
                <a:gd name="T61" fmla="*/ 140 h 1024"/>
                <a:gd name="T62" fmla="*/ 14 w 1282"/>
                <a:gd name="T63" fmla="*/ 130 h 1024"/>
                <a:gd name="T64" fmla="*/ 14 w 1282"/>
                <a:gd name="T65" fmla="*/ 121 h 1024"/>
                <a:gd name="T66" fmla="*/ 14 w 1282"/>
                <a:gd name="T67" fmla="*/ 114 h 1024"/>
                <a:gd name="T68" fmla="*/ 15 w 1282"/>
                <a:gd name="T69" fmla="*/ 106 h 1024"/>
                <a:gd name="T70" fmla="*/ 15 w 1282"/>
                <a:gd name="T71" fmla="*/ 95 h 1024"/>
                <a:gd name="T72" fmla="*/ 15 w 1282"/>
                <a:gd name="T73" fmla="*/ 85 h 1024"/>
                <a:gd name="T74" fmla="*/ 15 w 1282"/>
                <a:gd name="T75" fmla="*/ 73 h 1024"/>
                <a:gd name="T76" fmla="*/ 17 w 1282"/>
                <a:gd name="T77" fmla="*/ 65 h 1024"/>
                <a:gd name="T78" fmla="*/ 17 w 1282"/>
                <a:gd name="T79" fmla="*/ 61 h 1024"/>
                <a:gd name="T80" fmla="*/ 17 w 1282"/>
                <a:gd name="T81" fmla="*/ 56 h 1024"/>
                <a:gd name="T82" fmla="*/ 17 w 1282"/>
                <a:gd name="T83" fmla="*/ 46 h 1024"/>
                <a:gd name="T84" fmla="*/ 17 w 1282"/>
                <a:gd name="T85" fmla="*/ 38 h 1024"/>
                <a:gd name="T86" fmla="*/ 18 w 1282"/>
                <a:gd name="T87" fmla="*/ 38 h 1024"/>
                <a:gd name="T88" fmla="*/ 18 w 1282"/>
                <a:gd name="T89" fmla="*/ 38 h 1024"/>
                <a:gd name="T90" fmla="*/ 18 w 1282"/>
                <a:gd name="T91" fmla="*/ 24 h 1024"/>
                <a:gd name="T92" fmla="*/ 19 w 1282"/>
                <a:gd name="T93" fmla="*/ 13 h 1024"/>
                <a:gd name="T94" fmla="*/ 20 w 1282"/>
                <a:gd name="T95" fmla="*/ 7 h 10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2"/>
                <a:gd name="T145" fmla="*/ 0 h 1024"/>
                <a:gd name="T146" fmla="*/ 1282 w 1282"/>
                <a:gd name="T147" fmla="*/ 1024 h 10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2" h="1024">
                  <a:moveTo>
                    <a:pt x="1279" y="20"/>
                  </a:moveTo>
                  <a:lnTo>
                    <a:pt x="1248" y="13"/>
                  </a:lnTo>
                  <a:lnTo>
                    <a:pt x="1215" y="8"/>
                  </a:lnTo>
                  <a:lnTo>
                    <a:pt x="1182" y="4"/>
                  </a:lnTo>
                  <a:lnTo>
                    <a:pt x="1149" y="2"/>
                  </a:lnTo>
                  <a:lnTo>
                    <a:pt x="1116" y="0"/>
                  </a:lnTo>
                  <a:lnTo>
                    <a:pt x="1083" y="0"/>
                  </a:lnTo>
                  <a:lnTo>
                    <a:pt x="1050" y="4"/>
                  </a:lnTo>
                  <a:lnTo>
                    <a:pt x="1017" y="8"/>
                  </a:lnTo>
                  <a:lnTo>
                    <a:pt x="984" y="15"/>
                  </a:lnTo>
                  <a:lnTo>
                    <a:pt x="953" y="24"/>
                  </a:lnTo>
                  <a:lnTo>
                    <a:pt x="917" y="37"/>
                  </a:lnTo>
                  <a:lnTo>
                    <a:pt x="884" y="50"/>
                  </a:lnTo>
                  <a:lnTo>
                    <a:pt x="849" y="63"/>
                  </a:lnTo>
                  <a:lnTo>
                    <a:pt x="815" y="77"/>
                  </a:lnTo>
                  <a:lnTo>
                    <a:pt x="782" y="92"/>
                  </a:lnTo>
                  <a:lnTo>
                    <a:pt x="749" y="106"/>
                  </a:lnTo>
                  <a:lnTo>
                    <a:pt x="716" y="122"/>
                  </a:lnTo>
                  <a:lnTo>
                    <a:pt x="683" y="138"/>
                  </a:lnTo>
                  <a:lnTo>
                    <a:pt x="650" y="156"/>
                  </a:lnTo>
                  <a:lnTo>
                    <a:pt x="617" y="175"/>
                  </a:lnTo>
                  <a:lnTo>
                    <a:pt x="575" y="200"/>
                  </a:lnTo>
                  <a:lnTo>
                    <a:pt x="535" y="228"/>
                  </a:lnTo>
                  <a:lnTo>
                    <a:pt x="497" y="256"/>
                  </a:lnTo>
                  <a:lnTo>
                    <a:pt x="458" y="285"/>
                  </a:lnTo>
                  <a:lnTo>
                    <a:pt x="423" y="316"/>
                  </a:lnTo>
                  <a:lnTo>
                    <a:pt x="389" y="346"/>
                  </a:lnTo>
                  <a:lnTo>
                    <a:pt x="356" y="378"/>
                  </a:lnTo>
                  <a:lnTo>
                    <a:pt x="323" y="412"/>
                  </a:lnTo>
                  <a:lnTo>
                    <a:pt x="292" y="445"/>
                  </a:lnTo>
                  <a:lnTo>
                    <a:pt x="259" y="482"/>
                  </a:lnTo>
                  <a:lnTo>
                    <a:pt x="228" y="520"/>
                  </a:lnTo>
                  <a:lnTo>
                    <a:pt x="197" y="559"/>
                  </a:lnTo>
                  <a:lnTo>
                    <a:pt x="169" y="599"/>
                  </a:lnTo>
                  <a:lnTo>
                    <a:pt x="144" y="637"/>
                  </a:lnTo>
                  <a:lnTo>
                    <a:pt x="120" y="677"/>
                  </a:lnTo>
                  <a:lnTo>
                    <a:pt x="96" y="719"/>
                  </a:lnTo>
                  <a:lnTo>
                    <a:pt x="74" y="759"/>
                  </a:lnTo>
                  <a:lnTo>
                    <a:pt x="54" y="800"/>
                  </a:lnTo>
                  <a:lnTo>
                    <a:pt x="34" y="842"/>
                  </a:lnTo>
                  <a:lnTo>
                    <a:pt x="14" y="885"/>
                  </a:lnTo>
                  <a:lnTo>
                    <a:pt x="9" y="896"/>
                  </a:lnTo>
                  <a:lnTo>
                    <a:pt x="5" y="911"/>
                  </a:lnTo>
                  <a:lnTo>
                    <a:pt x="1" y="924"/>
                  </a:lnTo>
                  <a:lnTo>
                    <a:pt x="0" y="938"/>
                  </a:lnTo>
                  <a:lnTo>
                    <a:pt x="0" y="952"/>
                  </a:lnTo>
                  <a:lnTo>
                    <a:pt x="0" y="968"/>
                  </a:lnTo>
                  <a:lnTo>
                    <a:pt x="1" y="981"/>
                  </a:lnTo>
                  <a:lnTo>
                    <a:pt x="5" y="996"/>
                  </a:lnTo>
                  <a:lnTo>
                    <a:pt x="12" y="1008"/>
                  </a:lnTo>
                  <a:lnTo>
                    <a:pt x="20" y="1021"/>
                  </a:lnTo>
                  <a:lnTo>
                    <a:pt x="23" y="1023"/>
                  </a:lnTo>
                  <a:lnTo>
                    <a:pt x="27" y="1024"/>
                  </a:lnTo>
                  <a:lnTo>
                    <a:pt x="32" y="1024"/>
                  </a:lnTo>
                  <a:lnTo>
                    <a:pt x="40" y="1023"/>
                  </a:lnTo>
                  <a:lnTo>
                    <a:pt x="47" y="1021"/>
                  </a:lnTo>
                  <a:lnTo>
                    <a:pt x="54" y="1020"/>
                  </a:lnTo>
                  <a:lnTo>
                    <a:pt x="62" y="1018"/>
                  </a:lnTo>
                  <a:lnTo>
                    <a:pt x="67" y="1015"/>
                  </a:lnTo>
                  <a:lnTo>
                    <a:pt x="73" y="1013"/>
                  </a:lnTo>
                  <a:lnTo>
                    <a:pt x="74" y="1010"/>
                  </a:lnTo>
                  <a:lnTo>
                    <a:pt x="98" y="981"/>
                  </a:lnTo>
                  <a:lnTo>
                    <a:pt x="122" y="954"/>
                  </a:lnTo>
                  <a:lnTo>
                    <a:pt x="146" y="927"/>
                  </a:lnTo>
                  <a:lnTo>
                    <a:pt x="171" y="901"/>
                  </a:lnTo>
                  <a:lnTo>
                    <a:pt x="197" y="877"/>
                  </a:lnTo>
                  <a:lnTo>
                    <a:pt x="224" y="855"/>
                  </a:lnTo>
                  <a:lnTo>
                    <a:pt x="254" y="832"/>
                  </a:lnTo>
                  <a:lnTo>
                    <a:pt x="285" y="813"/>
                  </a:lnTo>
                  <a:lnTo>
                    <a:pt x="316" y="792"/>
                  </a:lnTo>
                  <a:lnTo>
                    <a:pt x="350" y="775"/>
                  </a:lnTo>
                  <a:lnTo>
                    <a:pt x="350" y="773"/>
                  </a:lnTo>
                  <a:lnTo>
                    <a:pt x="352" y="773"/>
                  </a:lnTo>
                  <a:lnTo>
                    <a:pt x="352" y="770"/>
                  </a:lnTo>
                  <a:lnTo>
                    <a:pt x="354" y="768"/>
                  </a:lnTo>
                  <a:lnTo>
                    <a:pt x="354" y="767"/>
                  </a:lnTo>
                  <a:lnTo>
                    <a:pt x="354" y="764"/>
                  </a:lnTo>
                  <a:lnTo>
                    <a:pt x="354" y="762"/>
                  </a:lnTo>
                  <a:lnTo>
                    <a:pt x="356" y="760"/>
                  </a:lnTo>
                  <a:lnTo>
                    <a:pt x="356" y="757"/>
                  </a:lnTo>
                  <a:lnTo>
                    <a:pt x="358" y="757"/>
                  </a:lnTo>
                  <a:lnTo>
                    <a:pt x="381" y="738"/>
                  </a:lnTo>
                  <a:lnTo>
                    <a:pt x="405" y="722"/>
                  </a:lnTo>
                  <a:lnTo>
                    <a:pt x="431" y="704"/>
                  </a:lnTo>
                  <a:lnTo>
                    <a:pt x="456" y="690"/>
                  </a:lnTo>
                  <a:lnTo>
                    <a:pt x="482" y="674"/>
                  </a:lnTo>
                  <a:lnTo>
                    <a:pt x="508" y="660"/>
                  </a:lnTo>
                  <a:lnTo>
                    <a:pt x="535" y="647"/>
                  </a:lnTo>
                  <a:lnTo>
                    <a:pt x="562" y="634"/>
                  </a:lnTo>
                  <a:lnTo>
                    <a:pt x="590" y="623"/>
                  </a:lnTo>
                  <a:lnTo>
                    <a:pt x="619" y="612"/>
                  </a:lnTo>
                  <a:lnTo>
                    <a:pt x="626" y="608"/>
                  </a:lnTo>
                  <a:lnTo>
                    <a:pt x="634" y="605"/>
                  </a:lnTo>
                  <a:lnTo>
                    <a:pt x="641" y="602"/>
                  </a:lnTo>
                  <a:lnTo>
                    <a:pt x="648" y="599"/>
                  </a:lnTo>
                  <a:lnTo>
                    <a:pt x="656" y="594"/>
                  </a:lnTo>
                  <a:lnTo>
                    <a:pt x="663" y="589"/>
                  </a:lnTo>
                  <a:lnTo>
                    <a:pt x="668" y="586"/>
                  </a:lnTo>
                  <a:lnTo>
                    <a:pt x="676" y="581"/>
                  </a:lnTo>
                  <a:lnTo>
                    <a:pt x="681" y="575"/>
                  </a:lnTo>
                  <a:lnTo>
                    <a:pt x="687" y="570"/>
                  </a:lnTo>
                  <a:lnTo>
                    <a:pt x="696" y="559"/>
                  </a:lnTo>
                  <a:lnTo>
                    <a:pt x="703" y="548"/>
                  </a:lnTo>
                  <a:lnTo>
                    <a:pt x="709" y="535"/>
                  </a:lnTo>
                  <a:lnTo>
                    <a:pt x="712" y="524"/>
                  </a:lnTo>
                  <a:lnTo>
                    <a:pt x="718" y="511"/>
                  </a:lnTo>
                  <a:lnTo>
                    <a:pt x="721" y="498"/>
                  </a:lnTo>
                  <a:lnTo>
                    <a:pt x="727" y="487"/>
                  </a:lnTo>
                  <a:lnTo>
                    <a:pt x="734" y="476"/>
                  </a:lnTo>
                  <a:lnTo>
                    <a:pt x="743" y="464"/>
                  </a:lnTo>
                  <a:lnTo>
                    <a:pt x="756" y="455"/>
                  </a:lnTo>
                  <a:lnTo>
                    <a:pt x="765" y="450"/>
                  </a:lnTo>
                  <a:lnTo>
                    <a:pt x="778" y="445"/>
                  </a:lnTo>
                  <a:lnTo>
                    <a:pt x="789" y="444"/>
                  </a:lnTo>
                  <a:lnTo>
                    <a:pt x="802" y="444"/>
                  </a:lnTo>
                  <a:lnTo>
                    <a:pt x="813" y="444"/>
                  </a:lnTo>
                  <a:lnTo>
                    <a:pt x="824" y="442"/>
                  </a:lnTo>
                  <a:lnTo>
                    <a:pt x="835" y="440"/>
                  </a:lnTo>
                  <a:lnTo>
                    <a:pt x="846" y="439"/>
                  </a:lnTo>
                  <a:lnTo>
                    <a:pt x="855" y="434"/>
                  </a:lnTo>
                  <a:lnTo>
                    <a:pt x="862" y="426"/>
                  </a:lnTo>
                  <a:lnTo>
                    <a:pt x="864" y="421"/>
                  </a:lnTo>
                  <a:lnTo>
                    <a:pt x="866" y="416"/>
                  </a:lnTo>
                  <a:lnTo>
                    <a:pt x="866" y="410"/>
                  </a:lnTo>
                  <a:lnTo>
                    <a:pt x="866" y="404"/>
                  </a:lnTo>
                  <a:lnTo>
                    <a:pt x="866" y="397"/>
                  </a:lnTo>
                  <a:lnTo>
                    <a:pt x="866" y="391"/>
                  </a:lnTo>
                  <a:lnTo>
                    <a:pt x="866" y="384"/>
                  </a:lnTo>
                  <a:lnTo>
                    <a:pt x="866" y="378"/>
                  </a:lnTo>
                  <a:lnTo>
                    <a:pt x="866" y="372"/>
                  </a:lnTo>
                  <a:lnTo>
                    <a:pt x="869" y="367"/>
                  </a:lnTo>
                  <a:lnTo>
                    <a:pt x="875" y="357"/>
                  </a:lnTo>
                  <a:lnTo>
                    <a:pt x="882" y="351"/>
                  </a:lnTo>
                  <a:lnTo>
                    <a:pt x="891" y="344"/>
                  </a:lnTo>
                  <a:lnTo>
                    <a:pt x="902" y="340"/>
                  </a:lnTo>
                  <a:lnTo>
                    <a:pt x="911" y="335"/>
                  </a:lnTo>
                  <a:lnTo>
                    <a:pt x="922" y="330"/>
                  </a:lnTo>
                  <a:lnTo>
                    <a:pt x="933" y="325"/>
                  </a:lnTo>
                  <a:lnTo>
                    <a:pt x="942" y="319"/>
                  </a:lnTo>
                  <a:lnTo>
                    <a:pt x="952" y="312"/>
                  </a:lnTo>
                  <a:lnTo>
                    <a:pt x="961" y="304"/>
                  </a:lnTo>
                  <a:lnTo>
                    <a:pt x="966" y="298"/>
                  </a:lnTo>
                  <a:lnTo>
                    <a:pt x="968" y="290"/>
                  </a:lnTo>
                  <a:lnTo>
                    <a:pt x="970" y="282"/>
                  </a:lnTo>
                  <a:lnTo>
                    <a:pt x="970" y="274"/>
                  </a:lnTo>
                  <a:lnTo>
                    <a:pt x="970" y="266"/>
                  </a:lnTo>
                  <a:lnTo>
                    <a:pt x="970" y="256"/>
                  </a:lnTo>
                  <a:lnTo>
                    <a:pt x="972" y="248"/>
                  </a:lnTo>
                  <a:lnTo>
                    <a:pt x="974" y="239"/>
                  </a:lnTo>
                  <a:lnTo>
                    <a:pt x="977" y="231"/>
                  </a:lnTo>
                  <a:lnTo>
                    <a:pt x="983" y="223"/>
                  </a:lnTo>
                  <a:lnTo>
                    <a:pt x="992" y="215"/>
                  </a:lnTo>
                  <a:lnTo>
                    <a:pt x="1003" y="207"/>
                  </a:lnTo>
                  <a:lnTo>
                    <a:pt x="1014" y="202"/>
                  </a:lnTo>
                  <a:lnTo>
                    <a:pt x="1027" y="197"/>
                  </a:lnTo>
                  <a:lnTo>
                    <a:pt x="1039" y="192"/>
                  </a:lnTo>
                  <a:lnTo>
                    <a:pt x="1052" y="189"/>
                  </a:lnTo>
                  <a:lnTo>
                    <a:pt x="1065" y="186"/>
                  </a:lnTo>
                  <a:lnTo>
                    <a:pt x="1078" y="183"/>
                  </a:lnTo>
                  <a:lnTo>
                    <a:pt x="1090" y="180"/>
                  </a:lnTo>
                  <a:lnTo>
                    <a:pt x="1101" y="175"/>
                  </a:lnTo>
                  <a:lnTo>
                    <a:pt x="1107" y="173"/>
                  </a:lnTo>
                  <a:lnTo>
                    <a:pt x="1111" y="168"/>
                  </a:lnTo>
                  <a:lnTo>
                    <a:pt x="1112" y="164"/>
                  </a:lnTo>
                  <a:lnTo>
                    <a:pt x="1114" y="157"/>
                  </a:lnTo>
                  <a:lnTo>
                    <a:pt x="1116" y="151"/>
                  </a:lnTo>
                  <a:lnTo>
                    <a:pt x="1116" y="143"/>
                  </a:lnTo>
                  <a:lnTo>
                    <a:pt x="1116" y="135"/>
                  </a:lnTo>
                  <a:lnTo>
                    <a:pt x="1118" y="127"/>
                  </a:lnTo>
                  <a:lnTo>
                    <a:pt x="1118" y="120"/>
                  </a:lnTo>
                  <a:lnTo>
                    <a:pt x="1120" y="112"/>
                  </a:lnTo>
                  <a:lnTo>
                    <a:pt x="1122" y="111"/>
                  </a:lnTo>
                  <a:lnTo>
                    <a:pt x="1123" y="111"/>
                  </a:lnTo>
                  <a:lnTo>
                    <a:pt x="1127" y="111"/>
                  </a:lnTo>
                  <a:lnTo>
                    <a:pt x="1129" y="109"/>
                  </a:lnTo>
                  <a:lnTo>
                    <a:pt x="1133" y="109"/>
                  </a:lnTo>
                  <a:lnTo>
                    <a:pt x="1134" y="109"/>
                  </a:lnTo>
                  <a:lnTo>
                    <a:pt x="1136" y="108"/>
                  </a:lnTo>
                  <a:lnTo>
                    <a:pt x="1138" y="108"/>
                  </a:lnTo>
                  <a:lnTo>
                    <a:pt x="1140" y="106"/>
                  </a:lnTo>
                  <a:lnTo>
                    <a:pt x="1149" y="92"/>
                  </a:lnTo>
                  <a:lnTo>
                    <a:pt x="1160" y="79"/>
                  </a:lnTo>
                  <a:lnTo>
                    <a:pt x="1171" y="69"/>
                  </a:lnTo>
                  <a:lnTo>
                    <a:pt x="1185" y="60"/>
                  </a:lnTo>
                  <a:lnTo>
                    <a:pt x="1202" y="53"/>
                  </a:lnTo>
                  <a:lnTo>
                    <a:pt x="1217" y="47"/>
                  </a:lnTo>
                  <a:lnTo>
                    <a:pt x="1233" y="40"/>
                  </a:lnTo>
                  <a:lnTo>
                    <a:pt x="1249" y="36"/>
                  </a:lnTo>
                  <a:lnTo>
                    <a:pt x="1266" y="29"/>
                  </a:lnTo>
                  <a:lnTo>
                    <a:pt x="1282" y="23"/>
                  </a:lnTo>
                  <a:lnTo>
                    <a:pt x="1279" y="20"/>
                  </a:lnTo>
                  <a:close/>
                </a:path>
              </a:pathLst>
            </a:custGeom>
            <a:solidFill>
              <a:srgbClr val="10FF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0" name="Freeform 727">
              <a:extLst>
                <a:ext uri="{FF2B5EF4-FFF2-40B4-BE49-F238E27FC236}">
                  <a16:creationId xmlns:a16="http://schemas.microsoft.com/office/drawing/2014/main" id="{E9618D4A-CCF3-484E-8962-B061F21AC8A9}"/>
                </a:ext>
              </a:extLst>
            </p:cNvPr>
            <p:cNvSpPr>
              <a:spLocks/>
            </p:cNvSpPr>
            <p:nvPr/>
          </p:nvSpPr>
          <p:spPr bwMode="auto">
            <a:xfrm>
              <a:off x="4678" y="3360"/>
              <a:ext cx="490" cy="969"/>
            </a:xfrm>
            <a:custGeom>
              <a:avLst/>
              <a:gdLst>
                <a:gd name="T0" fmla="*/ 13 w 890"/>
                <a:gd name="T1" fmla="*/ 372 h 1129"/>
                <a:gd name="T2" fmla="*/ 12 w 890"/>
                <a:gd name="T3" fmla="*/ 343 h 1129"/>
                <a:gd name="T4" fmla="*/ 10 w 890"/>
                <a:gd name="T5" fmla="*/ 328 h 1129"/>
                <a:gd name="T6" fmla="*/ 10 w 890"/>
                <a:gd name="T7" fmla="*/ 317 h 1129"/>
                <a:gd name="T8" fmla="*/ 10 w 890"/>
                <a:gd name="T9" fmla="*/ 304 h 1129"/>
                <a:gd name="T10" fmla="*/ 10 w 890"/>
                <a:gd name="T11" fmla="*/ 299 h 1129"/>
                <a:gd name="T12" fmla="*/ 9 w 890"/>
                <a:gd name="T13" fmla="*/ 298 h 1129"/>
                <a:gd name="T14" fmla="*/ 9 w 890"/>
                <a:gd name="T15" fmla="*/ 297 h 1129"/>
                <a:gd name="T16" fmla="*/ 9 w 890"/>
                <a:gd name="T17" fmla="*/ 293 h 1129"/>
                <a:gd name="T18" fmla="*/ 9 w 890"/>
                <a:gd name="T19" fmla="*/ 288 h 1129"/>
                <a:gd name="T20" fmla="*/ 8 w 890"/>
                <a:gd name="T21" fmla="*/ 274 h 1129"/>
                <a:gd name="T22" fmla="*/ 8 w 890"/>
                <a:gd name="T23" fmla="*/ 261 h 1129"/>
                <a:gd name="T24" fmla="*/ 7 w 890"/>
                <a:gd name="T25" fmla="*/ 246 h 1129"/>
                <a:gd name="T26" fmla="*/ 7 w 890"/>
                <a:gd name="T27" fmla="*/ 232 h 1129"/>
                <a:gd name="T28" fmla="*/ 7 w 890"/>
                <a:gd name="T29" fmla="*/ 215 h 1129"/>
                <a:gd name="T30" fmla="*/ 7 w 890"/>
                <a:gd name="T31" fmla="*/ 197 h 1129"/>
                <a:gd name="T32" fmla="*/ 6 w 890"/>
                <a:gd name="T33" fmla="*/ 185 h 1129"/>
                <a:gd name="T34" fmla="*/ 6 w 890"/>
                <a:gd name="T35" fmla="*/ 182 h 1129"/>
                <a:gd name="T36" fmla="*/ 6 w 890"/>
                <a:gd name="T37" fmla="*/ 173 h 1129"/>
                <a:gd name="T38" fmla="*/ 6 w 890"/>
                <a:gd name="T39" fmla="*/ 164 h 1129"/>
                <a:gd name="T40" fmla="*/ 5 w 890"/>
                <a:gd name="T41" fmla="*/ 159 h 1129"/>
                <a:gd name="T42" fmla="*/ 5 w 890"/>
                <a:gd name="T43" fmla="*/ 158 h 1129"/>
                <a:gd name="T44" fmla="*/ 5 w 890"/>
                <a:gd name="T45" fmla="*/ 156 h 1129"/>
                <a:gd name="T46" fmla="*/ 4 w 890"/>
                <a:gd name="T47" fmla="*/ 154 h 1129"/>
                <a:gd name="T48" fmla="*/ 4 w 890"/>
                <a:gd name="T49" fmla="*/ 154 h 1129"/>
                <a:gd name="T50" fmla="*/ 4 w 890"/>
                <a:gd name="T51" fmla="*/ 136 h 1129"/>
                <a:gd name="T52" fmla="*/ 3 w 890"/>
                <a:gd name="T53" fmla="*/ 121 h 1129"/>
                <a:gd name="T54" fmla="*/ 2 w 890"/>
                <a:gd name="T55" fmla="*/ 115 h 1129"/>
                <a:gd name="T56" fmla="*/ 2 w 890"/>
                <a:gd name="T57" fmla="*/ 105 h 1129"/>
                <a:gd name="T58" fmla="*/ 2 w 890"/>
                <a:gd name="T59" fmla="*/ 94 h 1129"/>
                <a:gd name="T60" fmla="*/ 2 w 890"/>
                <a:gd name="T61" fmla="*/ 81 h 1129"/>
                <a:gd name="T62" fmla="*/ 1 w 890"/>
                <a:gd name="T63" fmla="*/ 76 h 1129"/>
                <a:gd name="T64" fmla="*/ 1 w 890"/>
                <a:gd name="T65" fmla="*/ 74 h 1129"/>
                <a:gd name="T66" fmla="*/ 1 w 890"/>
                <a:gd name="T67" fmla="*/ 62 h 1129"/>
                <a:gd name="T68" fmla="*/ 1 w 890"/>
                <a:gd name="T69" fmla="*/ 51 h 1129"/>
                <a:gd name="T70" fmla="*/ 1 w 890"/>
                <a:gd name="T71" fmla="*/ 3 h 1129"/>
                <a:gd name="T72" fmla="*/ 2 w 890"/>
                <a:gd name="T73" fmla="*/ 8 h 1129"/>
                <a:gd name="T74" fmla="*/ 3 w 890"/>
                <a:gd name="T75" fmla="*/ 19 h 1129"/>
                <a:gd name="T76" fmla="*/ 5 w 890"/>
                <a:gd name="T77" fmla="*/ 41 h 1129"/>
                <a:gd name="T78" fmla="*/ 7 w 890"/>
                <a:gd name="T79" fmla="*/ 70 h 1129"/>
                <a:gd name="T80" fmla="*/ 8 w 890"/>
                <a:gd name="T81" fmla="*/ 84 h 1129"/>
                <a:gd name="T82" fmla="*/ 8 w 890"/>
                <a:gd name="T83" fmla="*/ 83 h 1129"/>
                <a:gd name="T84" fmla="*/ 8 w 890"/>
                <a:gd name="T85" fmla="*/ 83 h 1129"/>
                <a:gd name="T86" fmla="*/ 9 w 890"/>
                <a:gd name="T87" fmla="*/ 100 h 1129"/>
                <a:gd name="T88" fmla="*/ 10 w 890"/>
                <a:gd name="T89" fmla="*/ 119 h 1129"/>
                <a:gd name="T90" fmla="*/ 10 w 890"/>
                <a:gd name="T91" fmla="*/ 135 h 1129"/>
                <a:gd name="T92" fmla="*/ 10 w 890"/>
                <a:gd name="T93" fmla="*/ 146 h 1129"/>
                <a:gd name="T94" fmla="*/ 11 w 890"/>
                <a:gd name="T95" fmla="*/ 159 h 1129"/>
                <a:gd name="T96" fmla="*/ 11 w 890"/>
                <a:gd name="T97" fmla="*/ 187 h 1129"/>
                <a:gd name="T98" fmla="*/ 12 w 890"/>
                <a:gd name="T99" fmla="*/ 216 h 1129"/>
                <a:gd name="T100" fmla="*/ 12 w 890"/>
                <a:gd name="T101" fmla="*/ 235 h 1129"/>
                <a:gd name="T102" fmla="*/ 12 w 890"/>
                <a:gd name="T103" fmla="*/ 242 h 1129"/>
                <a:gd name="T104" fmla="*/ 12 w 890"/>
                <a:gd name="T105" fmla="*/ 247 h 1129"/>
                <a:gd name="T106" fmla="*/ 13 w 890"/>
                <a:gd name="T107" fmla="*/ 288 h 1129"/>
                <a:gd name="T108" fmla="*/ 13 w 890"/>
                <a:gd name="T109" fmla="*/ 328 h 11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0"/>
                <a:gd name="T166" fmla="*/ 0 h 1129"/>
                <a:gd name="T167" fmla="*/ 890 w 890"/>
                <a:gd name="T168" fmla="*/ 1129 h 11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0" h="1129">
                  <a:moveTo>
                    <a:pt x="890" y="1129"/>
                  </a:moveTo>
                  <a:lnTo>
                    <a:pt x="879" y="1120"/>
                  </a:lnTo>
                  <a:lnTo>
                    <a:pt x="862" y="1105"/>
                  </a:lnTo>
                  <a:lnTo>
                    <a:pt x="842" y="1086"/>
                  </a:lnTo>
                  <a:lnTo>
                    <a:pt x="822" y="1067"/>
                  </a:lnTo>
                  <a:lnTo>
                    <a:pt x="800" y="1045"/>
                  </a:lnTo>
                  <a:lnTo>
                    <a:pt x="778" y="1022"/>
                  </a:lnTo>
                  <a:lnTo>
                    <a:pt x="756" y="1001"/>
                  </a:lnTo>
                  <a:lnTo>
                    <a:pt x="736" y="984"/>
                  </a:lnTo>
                  <a:lnTo>
                    <a:pt x="720" y="971"/>
                  </a:lnTo>
                  <a:lnTo>
                    <a:pt x="705" y="963"/>
                  </a:lnTo>
                  <a:lnTo>
                    <a:pt x="694" y="957"/>
                  </a:lnTo>
                  <a:lnTo>
                    <a:pt x="687" y="950"/>
                  </a:lnTo>
                  <a:lnTo>
                    <a:pt x="680" y="942"/>
                  </a:lnTo>
                  <a:lnTo>
                    <a:pt x="674" y="933"/>
                  </a:lnTo>
                  <a:lnTo>
                    <a:pt x="669" y="923"/>
                  </a:lnTo>
                  <a:lnTo>
                    <a:pt x="663" y="913"/>
                  </a:lnTo>
                  <a:lnTo>
                    <a:pt x="658" y="904"/>
                  </a:lnTo>
                  <a:lnTo>
                    <a:pt x="652" y="893"/>
                  </a:lnTo>
                  <a:lnTo>
                    <a:pt x="647" y="883"/>
                  </a:lnTo>
                  <a:lnTo>
                    <a:pt x="640" y="873"/>
                  </a:lnTo>
                  <a:lnTo>
                    <a:pt x="638" y="872"/>
                  </a:lnTo>
                  <a:lnTo>
                    <a:pt x="636" y="870"/>
                  </a:lnTo>
                  <a:lnTo>
                    <a:pt x="632" y="870"/>
                  </a:lnTo>
                  <a:lnTo>
                    <a:pt x="630" y="870"/>
                  </a:lnTo>
                  <a:lnTo>
                    <a:pt x="627" y="869"/>
                  </a:lnTo>
                  <a:lnTo>
                    <a:pt x="623" y="869"/>
                  </a:lnTo>
                  <a:lnTo>
                    <a:pt x="619" y="869"/>
                  </a:lnTo>
                  <a:lnTo>
                    <a:pt x="618" y="867"/>
                  </a:lnTo>
                  <a:lnTo>
                    <a:pt x="614" y="867"/>
                  </a:lnTo>
                  <a:lnTo>
                    <a:pt x="612" y="865"/>
                  </a:lnTo>
                  <a:lnTo>
                    <a:pt x="608" y="864"/>
                  </a:lnTo>
                  <a:lnTo>
                    <a:pt x="607" y="861"/>
                  </a:lnTo>
                  <a:lnTo>
                    <a:pt x="605" y="857"/>
                  </a:lnTo>
                  <a:lnTo>
                    <a:pt x="603" y="854"/>
                  </a:lnTo>
                  <a:lnTo>
                    <a:pt x="601" y="851"/>
                  </a:lnTo>
                  <a:lnTo>
                    <a:pt x="599" y="848"/>
                  </a:lnTo>
                  <a:lnTo>
                    <a:pt x="597" y="845"/>
                  </a:lnTo>
                  <a:lnTo>
                    <a:pt x="596" y="841"/>
                  </a:lnTo>
                  <a:lnTo>
                    <a:pt x="594" y="838"/>
                  </a:lnTo>
                  <a:lnTo>
                    <a:pt x="592" y="835"/>
                  </a:lnTo>
                  <a:lnTo>
                    <a:pt x="583" y="822"/>
                  </a:lnTo>
                  <a:lnTo>
                    <a:pt x="570" y="809"/>
                  </a:lnTo>
                  <a:lnTo>
                    <a:pt x="557" y="800"/>
                  </a:lnTo>
                  <a:lnTo>
                    <a:pt x="544" y="790"/>
                  </a:lnTo>
                  <a:lnTo>
                    <a:pt x="530" y="781"/>
                  </a:lnTo>
                  <a:lnTo>
                    <a:pt x="517" y="771"/>
                  </a:lnTo>
                  <a:lnTo>
                    <a:pt x="504" y="761"/>
                  </a:lnTo>
                  <a:lnTo>
                    <a:pt x="493" y="750"/>
                  </a:lnTo>
                  <a:lnTo>
                    <a:pt x="482" y="741"/>
                  </a:lnTo>
                  <a:lnTo>
                    <a:pt x="475" y="728"/>
                  </a:lnTo>
                  <a:lnTo>
                    <a:pt x="471" y="717"/>
                  </a:lnTo>
                  <a:lnTo>
                    <a:pt x="470" y="707"/>
                  </a:lnTo>
                  <a:lnTo>
                    <a:pt x="468" y="696"/>
                  </a:lnTo>
                  <a:lnTo>
                    <a:pt x="466" y="685"/>
                  </a:lnTo>
                  <a:lnTo>
                    <a:pt x="466" y="673"/>
                  </a:lnTo>
                  <a:lnTo>
                    <a:pt x="464" y="661"/>
                  </a:lnTo>
                  <a:lnTo>
                    <a:pt x="464" y="649"/>
                  </a:lnTo>
                  <a:lnTo>
                    <a:pt x="462" y="638"/>
                  </a:lnTo>
                  <a:lnTo>
                    <a:pt x="462" y="625"/>
                  </a:lnTo>
                  <a:lnTo>
                    <a:pt x="460" y="614"/>
                  </a:lnTo>
                  <a:lnTo>
                    <a:pt x="457" y="601"/>
                  </a:lnTo>
                  <a:lnTo>
                    <a:pt x="451" y="589"/>
                  </a:lnTo>
                  <a:lnTo>
                    <a:pt x="444" y="576"/>
                  </a:lnTo>
                  <a:lnTo>
                    <a:pt x="437" y="566"/>
                  </a:lnTo>
                  <a:lnTo>
                    <a:pt x="426" y="557"/>
                  </a:lnTo>
                  <a:lnTo>
                    <a:pt x="413" y="549"/>
                  </a:lnTo>
                  <a:lnTo>
                    <a:pt x="400" y="542"/>
                  </a:lnTo>
                  <a:lnTo>
                    <a:pt x="386" y="539"/>
                  </a:lnTo>
                  <a:lnTo>
                    <a:pt x="371" y="537"/>
                  </a:lnTo>
                  <a:lnTo>
                    <a:pt x="353" y="539"/>
                  </a:lnTo>
                  <a:lnTo>
                    <a:pt x="353" y="533"/>
                  </a:lnTo>
                  <a:lnTo>
                    <a:pt x="354" y="526"/>
                  </a:lnTo>
                  <a:lnTo>
                    <a:pt x="354" y="518"/>
                  </a:lnTo>
                  <a:lnTo>
                    <a:pt x="354" y="512"/>
                  </a:lnTo>
                  <a:lnTo>
                    <a:pt x="354" y="505"/>
                  </a:lnTo>
                  <a:lnTo>
                    <a:pt x="353" y="499"/>
                  </a:lnTo>
                  <a:lnTo>
                    <a:pt x="353" y="491"/>
                  </a:lnTo>
                  <a:lnTo>
                    <a:pt x="351" y="485"/>
                  </a:lnTo>
                  <a:lnTo>
                    <a:pt x="349" y="478"/>
                  </a:lnTo>
                  <a:lnTo>
                    <a:pt x="345" y="472"/>
                  </a:lnTo>
                  <a:lnTo>
                    <a:pt x="345" y="470"/>
                  </a:lnTo>
                  <a:lnTo>
                    <a:pt x="343" y="467"/>
                  </a:lnTo>
                  <a:lnTo>
                    <a:pt x="342" y="465"/>
                  </a:lnTo>
                  <a:lnTo>
                    <a:pt x="340" y="464"/>
                  </a:lnTo>
                  <a:lnTo>
                    <a:pt x="338" y="462"/>
                  </a:lnTo>
                  <a:lnTo>
                    <a:pt x="336" y="461"/>
                  </a:lnTo>
                  <a:lnTo>
                    <a:pt x="334" y="459"/>
                  </a:lnTo>
                  <a:lnTo>
                    <a:pt x="333" y="459"/>
                  </a:lnTo>
                  <a:lnTo>
                    <a:pt x="331" y="457"/>
                  </a:lnTo>
                  <a:lnTo>
                    <a:pt x="329" y="456"/>
                  </a:lnTo>
                  <a:lnTo>
                    <a:pt x="323" y="454"/>
                  </a:lnTo>
                  <a:lnTo>
                    <a:pt x="318" y="453"/>
                  </a:lnTo>
                  <a:lnTo>
                    <a:pt x="312" y="451"/>
                  </a:lnTo>
                  <a:lnTo>
                    <a:pt x="307" y="449"/>
                  </a:lnTo>
                  <a:lnTo>
                    <a:pt x="301" y="448"/>
                  </a:lnTo>
                  <a:lnTo>
                    <a:pt x="296" y="446"/>
                  </a:lnTo>
                  <a:lnTo>
                    <a:pt x="290" y="445"/>
                  </a:lnTo>
                  <a:lnTo>
                    <a:pt x="285" y="445"/>
                  </a:lnTo>
                  <a:lnTo>
                    <a:pt x="280" y="445"/>
                  </a:lnTo>
                  <a:lnTo>
                    <a:pt x="274" y="445"/>
                  </a:lnTo>
                  <a:lnTo>
                    <a:pt x="276" y="429"/>
                  </a:lnTo>
                  <a:lnTo>
                    <a:pt x="274" y="413"/>
                  </a:lnTo>
                  <a:lnTo>
                    <a:pt x="269" y="397"/>
                  </a:lnTo>
                  <a:lnTo>
                    <a:pt x="259" y="382"/>
                  </a:lnTo>
                  <a:lnTo>
                    <a:pt x="248" y="371"/>
                  </a:lnTo>
                  <a:lnTo>
                    <a:pt x="236" y="360"/>
                  </a:lnTo>
                  <a:lnTo>
                    <a:pt x="219" y="352"/>
                  </a:lnTo>
                  <a:lnTo>
                    <a:pt x="203" y="347"/>
                  </a:lnTo>
                  <a:lnTo>
                    <a:pt x="183" y="344"/>
                  </a:lnTo>
                  <a:lnTo>
                    <a:pt x="163" y="345"/>
                  </a:lnTo>
                  <a:lnTo>
                    <a:pt x="163" y="336"/>
                  </a:lnTo>
                  <a:lnTo>
                    <a:pt x="164" y="328"/>
                  </a:lnTo>
                  <a:lnTo>
                    <a:pt x="164" y="320"/>
                  </a:lnTo>
                  <a:lnTo>
                    <a:pt x="164" y="312"/>
                  </a:lnTo>
                  <a:lnTo>
                    <a:pt x="163" y="304"/>
                  </a:lnTo>
                  <a:lnTo>
                    <a:pt x="163" y="296"/>
                  </a:lnTo>
                  <a:lnTo>
                    <a:pt x="161" y="289"/>
                  </a:lnTo>
                  <a:lnTo>
                    <a:pt x="157" y="281"/>
                  </a:lnTo>
                  <a:lnTo>
                    <a:pt x="155" y="273"/>
                  </a:lnTo>
                  <a:lnTo>
                    <a:pt x="150" y="265"/>
                  </a:lnTo>
                  <a:lnTo>
                    <a:pt x="141" y="254"/>
                  </a:lnTo>
                  <a:lnTo>
                    <a:pt x="130" y="245"/>
                  </a:lnTo>
                  <a:lnTo>
                    <a:pt x="119" y="237"/>
                  </a:lnTo>
                  <a:lnTo>
                    <a:pt x="106" y="230"/>
                  </a:lnTo>
                  <a:lnTo>
                    <a:pt x="91" y="227"/>
                  </a:lnTo>
                  <a:lnTo>
                    <a:pt x="77" y="224"/>
                  </a:lnTo>
                  <a:lnTo>
                    <a:pt x="62" y="222"/>
                  </a:lnTo>
                  <a:lnTo>
                    <a:pt x="47" y="222"/>
                  </a:lnTo>
                  <a:lnTo>
                    <a:pt x="31" y="222"/>
                  </a:lnTo>
                  <a:lnTo>
                    <a:pt x="16" y="224"/>
                  </a:lnTo>
                  <a:lnTo>
                    <a:pt x="16" y="214"/>
                  </a:lnTo>
                  <a:lnTo>
                    <a:pt x="16" y="206"/>
                  </a:lnTo>
                  <a:lnTo>
                    <a:pt x="16" y="197"/>
                  </a:lnTo>
                  <a:lnTo>
                    <a:pt x="16" y="189"/>
                  </a:lnTo>
                  <a:lnTo>
                    <a:pt x="15" y="181"/>
                  </a:lnTo>
                  <a:lnTo>
                    <a:pt x="13" y="173"/>
                  </a:lnTo>
                  <a:lnTo>
                    <a:pt x="11" y="165"/>
                  </a:lnTo>
                  <a:lnTo>
                    <a:pt x="7" y="157"/>
                  </a:lnTo>
                  <a:lnTo>
                    <a:pt x="4" y="149"/>
                  </a:lnTo>
                  <a:lnTo>
                    <a:pt x="0" y="141"/>
                  </a:lnTo>
                  <a:lnTo>
                    <a:pt x="0" y="0"/>
                  </a:lnTo>
                  <a:lnTo>
                    <a:pt x="20" y="1"/>
                  </a:lnTo>
                  <a:lnTo>
                    <a:pt x="40" y="6"/>
                  </a:lnTo>
                  <a:lnTo>
                    <a:pt x="60" y="9"/>
                  </a:lnTo>
                  <a:lnTo>
                    <a:pt x="80" y="14"/>
                  </a:lnTo>
                  <a:lnTo>
                    <a:pt x="100" y="19"/>
                  </a:lnTo>
                  <a:lnTo>
                    <a:pt x="119" y="25"/>
                  </a:lnTo>
                  <a:lnTo>
                    <a:pt x="139" y="32"/>
                  </a:lnTo>
                  <a:lnTo>
                    <a:pt x="159" y="40"/>
                  </a:lnTo>
                  <a:lnTo>
                    <a:pt x="179" y="48"/>
                  </a:lnTo>
                  <a:lnTo>
                    <a:pt x="199" y="56"/>
                  </a:lnTo>
                  <a:lnTo>
                    <a:pt x="236" y="70"/>
                  </a:lnTo>
                  <a:lnTo>
                    <a:pt x="270" y="88"/>
                  </a:lnTo>
                  <a:lnTo>
                    <a:pt x="305" y="104"/>
                  </a:lnTo>
                  <a:lnTo>
                    <a:pt x="338" y="121"/>
                  </a:lnTo>
                  <a:lnTo>
                    <a:pt x="373" y="141"/>
                  </a:lnTo>
                  <a:lnTo>
                    <a:pt x="406" y="160"/>
                  </a:lnTo>
                  <a:lnTo>
                    <a:pt x="437" y="181"/>
                  </a:lnTo>
                  <a:lnTo>
                    <a:pt x="470" y="201"/>
                  </a:lnTo>
                  <a:lnTo>
                    <a:pt x="499" y="224"/>
                  </a:lnTo>
                  <a:lnTo>
                    <a:pt x="530" y="246"/>
                  </a:lnTo>
                  <a:lnTo>
                    <a:pt x="532" y="246"/>
                  </a:lnTo>
                  <a:lnTo>
                    <a:pt x="534" y="246"/>
                  </a:lnTo>
                  <a:lnTo>
                    <a:pt x="535" y="246"/>
                  </a:lnTo>
                  <a:lnTo>
                    <a:pt x="537" y="245"/>
                  </a:lnTo>
                  <a:lnTo>
                    <a:pt x="539" y="243"/>
                  </a:lnTo>
                  <a:lnTo>
                    <a:pt x="541" y="241"/>
                  </a:lnTo>
                  <a:lnTo>
                    <a:pt x="543" y="241"/>
                  </a:lnTo>
                  <a:lnTo>
                    <a:pt x="544" y="243"/>
                  </a:lnTo>
                  <a:lnTo>
                    <a:pt x="559" y="256"/>
                  </a:lnTo>
                  <a:lnTo>
                    <a:pt x="574" y="269"/>
                  </a:lnTo>
                  <a:lnTo>
                    <a:pt x="588" y="281"/>
                  </a:lnTo>
                  <a:lnTo>
                    <a:pt x="603" y="294"/>
                  </a:lnTo>
                  <a:lnTo>
                    <a:pt x="616" y="307"/>
                  </a:lnTo>
                  <a:lnTo>
                    <a:pt x="630" y="320"/>
                  </a:lnTo>
                  <a:lnTo>
                    <a:pt x="641" y="333"/>
                  </a:lnTo>
                  <a:lnTo>
                    <a:pt x="654" y="347"/>
                  </a:lnTo>
                  <a:lnTo>
                    <a:pt x="665" y="361"/>
                  </a:lnTo>
                  <a:lnTo>
                    <a:pt x="676" y="377"/>
                  </a:lnTo>
                  <a:lnTo>
                    <a:pt x="680" y="385"/>
                  </a:lnTo>
                  <a:lnTo>
                    <a:pt x="683" y="393"/>
                  </a:lnTo>
                  <a:lnTo>
                    <a:pt x="687" y="401"/>
                  </a:lnTo>
                  <a:lnTo>
                    <a:pt x="691" y="409"/>
                  </a:lnTo>
                  <a:lnTo>
                    <a:pt x="693" y="417"/>
                  </a:lnTo>
                  <a:lnTo>
                    <a:pt x="696" y="425"/>
                  </a:lnTo>
                  <a:lnTo>
                    <a:pt x="698" y="435"/>
                  </a:lnTo>
                  <a:lnTo>
                    <a:pt x="700" y="443"/>
                  </a:lnTo>
                  <a:lnTo>
                    <a:pt x="703" y="451"/>
                  </a:lnTo>
                  <a:lnTo>
                    <a:pt x="705" y="461"/>
                  </a:lnTo>
                  <a:lnTo>
                    <a:pt x="714" y="481"/>
                  </a:lnTo>
                  <a:lnTo>
                    <a:pt x="722" y="502"/>
                  </a:lnTo>
                  <a:lnTo>
                    <a:pt x="731" y="525"/>
                  </a:lnTo>
                  <a:lnTo>
                    <a:pt x="740" y="545"/>
                  </a:lnTo>
                  <a:lnTo>
                    <a:pt x="749" y="566"/>
                  </a:lnTo>
                  <a:lnTo>
                    <a:pt x="756" y="589"/>
                  </a:lnTo>
                  <a:lnTo>
                    <a:pt x="762" y="609"/>
                  </a:lnTo>
                  <a:lnTo>
                    <a:pt x="767" y="632"/>
                  </a:lnTo>
                  <a:lnTo>
                    <a:pt x="771" y="654"/>
                  </a:lnTo>
                  <a:lnTo>
                    <a:pt x="773" y="677"/>
                  </a:lnTo>
                  <a:lnTo>
                    <a:pt x="773" y="681"/>
                  </a:lnTo>
                  <a:lnTo>
                    <a:pt x="775" y="685"/>
                  </a:lnTo>
                  <a:lnTo>
                    <a:pt x="775" y="689"/>
                  </a:lnTo>
                  <a:lnTo>
                    <a:pt x="777" y="694"/>
                  </a:lnTo>
                  <a:lnTo>
                    <a:pt x="778" y="697"/>
                  </a:lnTo>
                  <a:lnTo>
                    <a:pt x="780" y="702"/>
                  </a:lnTo>
                  <a:lnTo>
                    <a:pt x="782" y="707"/>
                  </a:lnTo>
                  <a:lnTo>
                    <a:pt x="784" y="710"/>
                  </a:lnTo>
                  <a:lnTo>
                    <a:pt x="784" y="715"/>
                  </a:lnTo>
                  <a:lnTo>
                    <a:pt x="786" y="720"/>
                  </a:lnTo>
                  <a:lnTo>
                    <a:pt x="791" y="753"/>
                  </a:lnTo>
                  <a:lnTo>
                    <a:pt x="799" y="785"/>
                  </a:lnTo>
                  <a:lnTo>
                    <a:pt x="808" y="814"/>
                  </a:lnTo>
                  <a:lnTo>
                    <a:pt x="817" y="841"/>
                  </a:lnTo>
                  <a:lnTo>
                    <a:pt x="824" y="869"/>
                  </a:lnTo>
                  <a:lnTo>
                    <a:pt x="833" y="896"/>
                  </a:lnTo>
                  <a:lnTo>
                    <a:pt x="841" y="925"/>
                  </a:lnTo>
                  <a:lnTo>
                    <a:pt x="848" y="955"/>
                  </a:lnTo>
                  <a:lnTo>
                    <a:pt x="855" y="987"/>
                  </a:lnTo>
                  <a:lnTo>
                    <a:pt x="859" y="1025"/>
                  </a:lnTo>
                  <a:lnTo>
                    <a:pt x="890" y="1129"/>
                  </a:lnTo>
                  <a:close/>
                </a:path>
              </a:pathLst>
            </a:custGeom>
            <a:solidFill>
              <a:srgbClr val="20F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1" name="Freeform 728">
              <a:extLst>
                <a:ext uri="{FF2B5EF4-FFF2-40B4-BE49-F238E27FC236}">
                  <a16:creationId xmlns:a16="http://schemas.microsoft.com/office/drawing/2014/main" id="{89BBED24-39B5-43AB-ABDE-8874F8F45249}"/>
                </a:ext>
              </a:extLst>
            </p:cNvPr>
            <p:cNvSpPr>
              <a:spLocks/>
            </p:cNvSpPr>
            <p:nvPr/>
          </p:nvSpPr>
          <p:spPr bwMode="auto">
            <a:xfrm>
              <a:off x="894" y="3110"/>
              <a:ext cx="145" cy="710"/>
            </a:xfrm>
            <a:custGeom>
              <a:avLst/>
              <a:gdLst>
                <a:gd name="T0" fmla="*/ 0 w 298"/>
                <a:gd name="T1" fmla="*/ 0 h 1421"/>
                <a:gd name="T2" fmla="*/ 0 w 298"/>
                <a:gd name="T3" fmla="*/ 0 h 1421"/>
                <a:gd name="T4" fmla="*/ 0 w 298"/>
                <a:gd name="T5" fmla="*/ 0 h 1421"/>
                <a:gd name="T6" fmla="*/ 0 w 298"/>
                <a:gd name="T7" fmla="*/ 0 h 1421"/>
                <a:gd name="T8" fmla="*/ 0 w 298"/>
                <a:gd name="T9" fmla="*/ 0 h 1421"/>
                <a:gd name="T10" fmla="*/ 0 w 298"/>
                <a:gd name="T11" fmla="*/ 0 h 1421"/>
                <a:gd name="T12" fmla="*/ 0 w 298"/>
                <a:gd name="T13" fmla="*/ 1 h 1421"/>
                <a:gd name="T14" fmla="*/ 0 w 298"/>
                <a:gd name="T15" fmla="*/ 1 h 1421"/>
                <a:gd name="T16" fmla="*/ 0 w 298"/>
                <a:gd name="T17" fmla="*/ 1 h 1421"/>
                <a:gd name="T18" fmla="*/ 0 w 298"/>
                <a:gd name="T19" fmla="*/ 1 h 1421"/>
                <a:gd name="T20" fmla="*/ 1 w 298"/>
                <a:gd name="T21" fmla="*/ 1 h 1421"/>
                <a:gd name="T22" fmla="*/ 1 w 298"/>
                <a:gd name="T23" fmla="*/ 2 h 1421"/>
                <a:gd name="T24" fmla="*/ 1 w 298"/>
                <a:gd name="T25" fmla="*/ 2 h 1421"/>
                <a:gd name="T26" fmla="*/ 1 w 298"/>
                <a:gd name="T27" fmla="*/ 2 h 1421"/>
                <a:gd name="T28" fmla="*/ 1 w 298"/>
                <a:gd name="T29" fmla="*/ 2 h 1421"/>
                <a:gd name="T30" fmla="*/ 1 w 298"/>
                <a:gd name="T31" fmla="*/ 3 h 1421"/>
                <a:gd name="T32" fmla="*/ 1 w 298"/>
                <a:gd name="T33" fmla="*/ 3 h 1421"/>
                <a:gd name="T34" fmla="*/ 1 w 298"/>
                <a:gd name="T35" fmla="*/ 3 h 1421"/>
                <a:gd name="T36" fmla="*/ 1 w 298"/>
                <a:gd name="T37" fmla="*/ 3 h 1421"/>
                <a:gd name="T38" fmla="*/ 1 w 298"/>
                <a:gd name="T39" fmla="*/ 3 h 1421"/>
                <a:gd name="T40" fmla="*/ 1 w 298"/>
                <a:gd name="T41" fmla="*/ 4 h 1421"/>
                <a:gd name="T42" fmla="*/ 1 w 298"/>
                <a:gd name="T43" fmla="*/ 4 h 1421"/>
                <a:gd name="T44" fmla="*/ 1 w 298"/>
                <a:gd name="T45" fmla="*/ 4 h 1421"/>
                <a:gd name="T46" fmla="*/ 1 w 298"/>
                <a:gd name="T47" fmla="*/ 4 h 1421"/>
                <a:gd name="T48" fmla="*/ 1 w 298"/>
                <a:gd name="T49" fmla="*/ 4 h 1421"/>
                <a:gd name="T50" fmla="*/ 1 w 298"/>
                <a:gd name="T51" fmla="*/ 4 h 1421"/>
                <a:gd name="T52" fmla="*/ 1 w 298"/>
                <a:gd name="T53" fmla="*/ 4 h 1421"/>
                <a:gd name="T54" fmla="*/ 1 w 298"/>
                <a:gd name="T55" fmla="*/ 4 h 1421"/>
                <a:gd name="T56" fmla="*/ 1 w 298"/>
                <a:gd name="T57" fmla="*/ 5 h 1421"/>
                <a:gd name="T58" fmla="*/ 1 w 298"/>
                <a:gd name="T59" fmla="*/ 5 h 1421"/>
                <a:gd name="T60" fmla="*/ 2 w 298"/>
                <a:gd name="T61" fmla="*/ 5 h 1421"/>
                <a:gd name="T62" fmla="*/ 2 w 298"/>
                <a:gd name="T63" fmla="*/ 5 h 1421"/>
                <a:gd name="T64" fmla="*/ 2 w 298"/>
                <a:gd name="T65" fmla="*/ 5 h 1421"/>
                <a:gd name="T66" fmla="*/ 2 w 298"/>
                <a:gd name="T67" fmla="*/ 5 h 1421"/>
                <a:gd name="T68" fmla="*/ 2 w 298"/>
                <a:gd name="T69" fmla="*/ 5 h 1421"/>
                <a:gd name="T70" fmla="*/ 2 w 298"/>
                <a:gd name="T71" fmla="*/ 5 h 1421"/>
                <a:gd name="T72" fmla="*/ 2 w 298"/>
                <a:gd name="T73" fmla="*/ 5 h 1421"/>
                <a:gd name="T74" fmla="*/ 2 w 298"/>
                <a:gd name="T75" fmla="*/ 5 h 1421"/>
                <a:gd name="T76" fmla="*/ 2 w 298"/>
                <a:gd name="T77" fmla="*/ 5 h 1421"/>
                <a:gd name="T78" fmla="*/ 2 w 298"/>
                <a:gd name="T79" fmla="*/ 5 h 1421"/>
                <a:gd name="T80" fmla="*/ 2 w 298"/>
                <a:gd name="T81" fmla="*/ 5 h 1421"/>
                <a:gd name="T82" fmla="*/ 2 w 298"/>
                <a:gd name="T83" fmla="*/ 6 h 1421"/>
                <a:gd name="T84" fmla="*/ 2 w 298"/>
                <a:gd name="T85" fmla="*/ 6 h 1421"/>
                <a:gd name="T86" fmla="*/ 2 w 298"/>
                <a:gd name="T87" fmla="*/ 7 h 1421"/>
                <a:gd name="T88" fmla="*/ 2 w 298"/>
                <a:gd name="T89" fmla="*/ 7 h 1421"/>
                <a:gd name="T90" fmla="*/ 2 w 298"/>
                <a:gd name="T91" fmla="*/ 8 h 1421"/>
                <a:gd name="T92" fmla="*/ 2 w 298"/>
                <a:gd name="T93" fmla="*/ 8 h 1421"/>
                <a:gd name="T94" fmla="*/ 2 w 298"/>
                <a:gd name="T95" fmla="*/ 9 h 1421"/>
                <a:gd name="T96" fmla="*/ 2 w 298"/>
                <a:gd name="T97" fmla="*/ 9 h 1421"/>
                <a:gd name="T98" fmla="*/ 2 w 298"/>
                <a:gd name="T99" fmla="*/ 10 h 1421"/>
                <a:gd name="T100" fmla="*/ 2 w 298"/>
                <a:gd name="T101" fmla="*/ 11 h 1421"/>
                <a:gd name="T102" fmla="*/ 0 w 298"/>
                <a:gd name="T103" fmla="*/ 0 h 14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8"/>
                <a:gd name="T157" fmla="*/ 0 h 1421"/>
                <a:gd name="T158" fmla="*/ 298 w 298"/>
                <a:gd name="T159" fmla="*/ 1421 h 14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8" h="1421">
                  <a:moveTo>
                    <a:pt x="0" y="0"/>
                  </a:moveTo>
                  <a:lnTo>
                    <a:pt x="18" y="26"/>
                  </a:lnTo>
                  <a:lnTo>
                    <a:pt x="33" y="50"/>
                  </a:lnTo>
                  <a:lnTo>
                    <a:pt x="47" y="72"/>
                  </a:lnTo>
                  <a:lnTo>
                    <a:pt x="62" y="96"/>
                  </a:lnTo>
                  <a:lnTo>
                    <a:pt x="77" y="120"/>
                  </a:lnTo>
                  <a:lnTo>
                    <a:pt x="89" y="144"/>
                  </a:lnTo>
                  <a:lnTo>
                    <a:pt x="102" y="168"/>
                  </a:lnTo>
                  <a:lnTo>
                    <a:pt x="113" y="192"/>
                  </a:lnTo>
                  <a:lnTo>
                    <a:pt x="126" y="216"/>
                  </a:lnTo>
                  <a:lnTo>
                    <a:pt x="137" y="242"/>
                  </a:lnTo>
                  <a:lnTo>
                    <a:pt x="150" y="270"/>
                  </a:lnTo>
                  <a:lnTo>
                    <a:pt x="162" y="299"/>
                  </a:lnTo>
                  <a:lnTo>
                    <a:pt x="175" y="328"/>
                  </a:lnTo>
                  <a:lnTo>
                    <a:pt x="186" y="357"/>
                  </a:lnTo>
                  <a:lnTo>
                    <a:pt x="197" y="387"/>
                  </a:lnTo>
                  <a:lnTo>
                    <a:pt x="208" y="416"/>
                  </a:lnTo>
                  <a:lnTo>
                    <a:pt x="217" y="446"/>
                  </a:lnTo>
                  <a:lnTo>
                    <a:pt x="228" y="475"/>
                  </a:lnTo>
                  <a:lnTo>
                    <a:pt x="237" y="506"/>
                  </a:lnTo>
                  <a:lnTo>
                    <a:pt x="246" y="534"/>
                  </a:lnTo>
                  <a:lnTo>
                    <a:pt x="252" y="550"/>
                  </a:lnTo>
                  <a:lnTo>
                    <a:pt x="256" y="565"/>
                  </a:lnTo>
                  <a:lnTo>
                    <a:pt x="259" y="579"/>
                  </a:lnTo>
                  <a:lnTo>
                    <a:pt x="263" y="594"/>
                  </a:lnTo>
                  <a:lnTo>
                    <a:pt x="265" y="608"/>
                  </a:lnTo>
                  <a:lnTo>
                    <a:pt x="268" y="621"/>
                  </a:lnTo>
                  <a:lnTo>
                    <a:pt x="270" y="635"/>
                  </a:lnTo>
                  <a:lnTo>
                    <a:pt x="272" y="650"/>
                  </a:lnTo>
                  <a:lnTo>
                    <a:pt x="272" y="662"/>
                  </a:lnTo>
                  <a:lnTo>
                    <a:pt x="274" y="677"/>
                  </a:lnTo>
                  <a:lnTo>
                    <a:pt x="274" y="680"/>
                  </a:lnTo>
                  <a:lnTo>
                    <a:pt x="276" y="683"/>
                  </a:lnTo>
                  <a:lnTo>
                    <a:pt x="278" y="685"/>
                  </a:lnTo>
                  <a:lnTo>
                    <a:pt x="281" y="688"/>
                  </a:lnTo>
                  <a:lnTo>
                    <a:pt x="283" y="691"/>
                  </a:lnTo>
                  <a:lnTo>
                    <a:pt x="287" y="693"/>
                  </a:lnTo>
                  <a:lnTo>
                    <a:pt x="288" y="696"/>
                  </a:lnTo>
                  <a:lnTo>
                    <a:pt x="292" y="698"/>
                  </a:lnTo>
                  <a:lnTo>
                    <a:pt x="292" y="701"/>
                  </a:lnTo>
                  <a:lnTo>
                    <a:pt x="294" y="704"/>
                  </a:lnTo>
                  <a:lnTo>
                    <a:pt x="296" y="776"/>
                  </a:lnTo>
                  <a:lnTo>
                    <a:pt x="296" y="846"/>
                  </a:lnTo>
                  <a:lnTo>
                    <a:pt x="298" y="918"/>
                  </a:lnTo>
                  <a:lnTo>
                    <a:pt x="298" y="990"/>
                  </a:lnTo>
                  <a:lnTo>
                    <a:pt x="298" y="1062"/>
                  </a:lnTo>
                  <a:lnTo>
                    <a:pt x="298" y="1134"/>
                  </a:lnTo>
                  <a:lnTo>
                    <a:pt x="298" y="1205"/>
                  </a:lnTo>
                  <a:lnTo>
                    <a:pt x="296" y="1277"/>
                  </a:lnTo>
                  <a:lnTo>
                    <a:pt x="296" y="1349"/>
                  </a:lnTo>
                  <a:lnTo>
                    <a:pt x="296" y="1421"/>
                  </a:lnTo>
                  <a:lnTo>
                    <a:pt x="0" y="0"/>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2" name="Freeform 729">
              <a:extLst>
                <a:ext uri="{FF2B5EF4-FFF2-40B4-BE49-F238E27FC236}">
                  <a16:creationId xmlns:a16="http://schemas.microsoft.com/office/drawing/2014/main" id="{C0498CC4-D517-47FE-BFF7-FF6094030ECD}"/>
                </a:ext>
              </a:extLst>
            </p:cNvPr>
            <p:cNvSpPr>
              <a:spLocks/>
            </p:cNvSpPr>
            <p:nvPr/>
          </p:nvSpPr>
          <p:spPr bwMode="auto">
            <a:xfrm>
              <a:off x="894" y="3110"/>
              <a:ext cx="145" cy="710"/>
            </a:xfrm>
            <a:custGeom>
              <a:avLst/>
              <a:gdLst>
                <a:gd name="T0" fmla="*/ 0 w 298"/>
                <a:gd name="T1" fmla="*/ 0 h 1421"/>
                <a:gd name="T2" fmla="*/ 0 w 298"/>
                <a:gd name="T3" fmla="*/ 0 h 1421"/>
                <a:gd name="T4" fmla="*/ 0 w 298"/>
                <a:gd name="T5" fmla="*/ 0 h 1421"/>
                <a:gd name="T6" fmla="*/ 0 w 298"/>
                <a:gd name="T7" fmla="*/ 0 h 1421"/>
                <a:gd name="T8" fmla="*/ 0 w 298"/>
                <a:gd name="T9" fmla="*/ 0 h 1421"/>
                <a:gd name="T10" fmla="*/ 0 w 298"/>
                <a:gd name="T11" fmla="*/ 0 h 1421"/>
                <a:gd name="T12" fmla="*/ 0 w 298"/>
                <a:gd name="T13" fmla="*/ 1 h 1421"/>
                <a:gd name="T14" fmla="*/ 0 w 298"/>
                <a:gd name="T15" fmla="*/ 1 h 1421"/>
                <a:gd name="T16" fmla="*/ 0 w 298"/>
                <a:gd name="T17" fmla="*/ 1 h 1421"/>
                <a:gd name="T18" fmla="*/ 0 w 298"/>
                <a:gd name="T19" fmla="*/ 1 h 1421"/>
                <a:gd name="T20" fmla="*/ 1 w 298"/>
                <a:gd name="T21" fmla="*/ 1 h 1421"/>
                <a:gd name="T22" fmla="*/ 1 w 298"/>
                <a:gd name="T23" fmla="*/ 2 h 1421"/>
                <a:gd name="T24" fmla="*/ 1 w 298"/>
                <a:gd name="T25" fmla="*/ 2 h 1421"/>
                <a:gd name="T26" fmla="*/ 1 w 298"/>
                <a:gd name="T27" fmla="*/ 2 h 1421"/>
                <a:gd name="T28" fmla="*/ 1 w 298"/>
                <a:gd name="T29" fmla="*/ 2 h 1421"/>
                <a:gd name="T30" fmla="*/ 1 w 298"/>
                <a:gd name="T31" fmla="*/ 3 h 1421"/>
                <a:gd name="T32" fmla="*/ 1 w 298"/>
                <a:gd name="T33" fmla="*/ 3 h 1421"/>
                <a:gd name="T34" fmla="*/ 1 w 298"/>
                <a:gd name="T35" fmla="*/ 3 h 1421"/>
                <a:gd name="T36" fmla="*/ 1 w 298"/>
                <a:gd name="T37" fmla="*/ 3 h 1421"/>
                <a:gd name="T38" fmla="*/ 1 w 298"/>
                <a:gd name="T39" fmla="*/ 3 h 1421"/>
                <a:gd name="T40" fmla="*/ 1 w 298"/>
                <a:gd name="T41" fmla="*/ 4 h 1421"/>
                <a:gd name="T42" fmla="*/ 1 w 298"/>
                <a:gd name="T43" fmla="*/ 4 h 1421"/>
                <a:gd name="T44" fmla="*/ 1 w 298"/>
                <a:gd name="T45" fmla="*/ 4 h 1421"/>
                <a:gd name="T46" fmla="*/ 1 w 298"/>
                <a:gd name="T47" fmla="*/ 4 h 1421"/>
                <a:gd name="T48" fmla="*/ 1 w 298"/>
                <a:gd name="T49" fmla="*/ 4 h 1421"/>
                <a:gd name="T50" fmla="*/ 1 w 298"/>
                <a:gd name="T51" fmla="*/ 4 h 1421"/>
                <a:gd name="T52" fmla="*/ 1 w 298"/>
                <a:gd name="T53" fmla="*/ 4 h 1421"/>
                <a:gd name="T54" fmla="*/ 1 w 298"/>
                <a:gd name="T55" fmla="*/ 4 h 1421"/>
                <a:gd name="T56" fmla="*/ 1 w 298"/>
                <a:gd name="T57" fmla="*/ 5 h 1421"/>
                <a:gd name="T58" fmla="*/ 1 w 298"/>
                <a:gd name="T59" fmla="*/ 5 h 1421"/>
                <a:gd name="T60" fmla="*/ 2 w 298"/>
                <a:gd name="T61" fmla="*/ 5 h 1421"/>
                <a:gd name="T62" fmla="*/ 2 w 298"/>
                <a:gd name="T63" fmla="*/ 5 h 1421"/>
                <a:gd name="T64" fmla="*/ 2 w 298"/>
                <a:gd name="T65" fmla="*/ 5 h 1421"/>
                <a:gd name="T66" fmla="*/ 2 w 298"/>
                <a:gd name="T67" fmla="*/ 5 h 1421"/>
                <a:gd name="T68" fmla="*/ 2 w 298"/>
                <a:gd name="T69" fmla="*/ 5 h 1421"/>
                <a:gd name="T70" fmla="*/ 2 w 298"/>
                <a:gd name="T71" fmla="*/ 5 h 1421"/>
                <a:gd name="T72" fmla="*/ 2 w 298"/>
                <a:gd name="T73" fmla="*/ 5 h 1421"/>
                <a:gd name="T74" fmla="*/ 2 w 298"/>
                <a:gd name="T75" fmla="*/ 5 h 1421"/>
                <a:gd name="T76" fmla="*/ 2 w 298"/>
                <a:gd name="T77" fmla="*/ 5 h 1421"/>
                <a:gd name="T78" fmla="*/ 2 w 298"/>
                <a:gd name="T79" fmla="*/ 5 h 1421"/>
                <a:gd name="T80" fmla="*/ 2 w 298"/>
                <a:gd name="T81" fmla="*/ 5 h 1421"/>
                <a:gd name="T82" fmla="*/ 2 w 298"/>
                <a:gd name="T83" fmla="*/ 6 h 1421"/>
                <a:gd name="T84" fmla="*/ 2 w 298"/>
                <a:gd name="T85" fmla="*/ 6 h 1421"/>
                <a:gd name="T86" fmla="*/ 2 w 298"/>
                <a:gd name="T87" fmla="*/ 7 h 1421"/>
                <a:gd name="T88" fmla="*/ 2 w 298"/>
                <a:gd name="T89" fmla="*/ 7 h 1421"/>
                <a:gd name="T90" fmla="*/ 2 w 298"/>
                <a:gd name="T91" fmla="*/ 8 h 1421"/>
                <a:gd name="T92" fmla="*/ 2 w 298"/>
                <a:gd name="T93" fmla="*/ 8 h 1421"/>
                <a:gd name="T94" fmla="*/ 2 w 298"/>
                <a:gd name="T95" fmla="*/ 9 h 1421"/>
                <a:gd name="T96" fmla="*/ 2 w 298"/>
                <a:gd name="T97" fmla="*/ 9 h 1421"/>
                <a:gd name="T98" fmla="*/ 2 w 298"/>
                <a:gd name="T99" fmla="*/ 10 h 1421"/>
                <a:gd name="T100" fmla="*/ 2 w 298"/>
                <a:gd name="T101" fmla="*/ 11 h 1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
                <a:gd name="T154" fmla="*/ 0 h 1421"/>
                <a:gd name="T155" fmla="*/ 298 w 298"/>
                <a:gd name="T156" fmla="*/ 1421 h 1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 h="1421">
                  <a:moveTo>
                    <a:pt x="0" y="0"/>
                  </a:moveTo>
                  <a:lnTo>
                    <a:pt x="18" y="26"/>
                  </a:lnTo>
                  <a:lnTo>
                    <a:pt x="33" y="50"/>
                  </a:lnTo>
                  <a:lnTo>
                    <a:pt x="47" y="72"/>
                  </a:lnTo>
                  <a:lnTo>
                    <a:pt x="62" y="96"/>
                  </a:lnTo>
                  <a:lnTo>
                    <a:pt x="77" y="120"/>
                  </a:lnTo>
                  <a:lnTo>
                    <a:pt x="89" y="144"/>
                  </a:lnTo>
                  <a:lnTo>
                    <a:pt x="102" y="168"/>
                  </a:lnTo>
                  <a:lnTo>
                    <a:pt x="113" y="192"/>
                  </a:lnTo>
                  <a:lnTo>
                    <a:pt x="126" y="216"/>
                  </a:lnTo>
                  <a:lnTo>
                    <a:pt x="137" y="242"/>
                  </a:lnTo>
                  <a:lnTo>
                    <a:pt x="150" y="270"/>
                  </a:lnTo>
                  <a:lnTo>
                    <a:pt x="162" y="299"/>
                  </a:lnTo>
                  <a:lnTo>
                    <a:pt x="175" y="328"/>
                  </a:lnTo>
                  <a:lnTo>
                    <a:pt x="186" y="357"/>
                  </a:lnTo>
                  <a:lnTo>
                    <a:pt x="197" y="387"/>
                  </a:lnTo>
                  <a:lnTo>
                    <a:pt x="208" y="416"/>
                  </a:lnTo>
                  <a:lnTo>
                    <a:pt x="217" y="446"/>
                  </a:lnTo>
                  <a:lnTo>
                    <a:pt x="228" y="475"/>
                  </a:lnTo>
                  <a:lnTo>
                    <a:pt x="237" y="506"/>
                  </a:lnTo>
                  <a:lnTo>
                    <a:pt x="246" y="534"/>
                  </a:lnTo>
                  <a:lnTo>
                    <a:pt x="252" y="550"/>
                  </a:lnTo>
                  <a:lnTo>
                    <a:pt x="256" y="565"/>
                  </a:lnTo>
                  <a:lnTo>
                    <a:pt x="259" y="579"/>
                  </a:lnTo>
                  <a:lnTo>
                    <a:pt x="263" y="594"/>
                  </a:lnTo>
                  <a:lnTo>
                    <a:pt x="265" y="608"/>
                  </a:lnTo>
                  <a:lnTo>
                    <a:pt x="268" y="621"/>
                  </a:lnTo>
                  <a:lnTo>
                    <a:pt x="270" y="635"/>
                  </a:lnTo>
                  <a:lnTo>
                    <a:pt x="272" y="650"/>
                  </a:lnTo>
                  <a:lnTo>
                    <a:pt x="272" y="662"/>
                  </a:lnTo>
                  <a:lnTo>
                    <a:pt x="274" y="677"/>
                  </a:lnTo>
                  <a:lnTo>
                    <a:pt x="274" y="680"/>
                  </a:lnTo>
                  <a:lnTo>
                    <a:pt x="276" y="683"/>
                  </a:lnTo>
                  <a:lnTo>
                    <a:pt x="278" y="685"/>
                  </a:lnTo>
                  <a:lnTo>
                    <a:pt x="281" y="688"/>
                  </a:lnTo>
                  <a:lnTo>
                    <a:pt x="283" y="691"/>
                  </a:lnTo>
                  <a:lnTo>
                    <a:pt x="287" y="693"/>
                  </a:lnTo>
                  <a:lnTo>
                    <a:pt x="288" y="696"/>
                  </a:lnTo>
                  <a:lnTo>
                    <a:pt x="292" y="698"/>
                  </a:lnTo>
                  <a:lnTo>
                    <a:pt x="292" y="701"/>
                  </a:lnTo>
                  <a:lnTo>
                    <a:pt x="294" y="704"/>
                  </a:lnTo>
                  <a:lnTo>
                    <a:pt x="296" y="776"/>
                  </a:lnTo>
                  <a:lnTo>
                    <a:pt x="296" y="846"/>
                  </a:lnTo>
                  <a:lnTo>
                    <a:pt x="298" y="918"/>
                  </a:lnTo>
                  <a:lnTo>
                    <a:pt x="298" y="990"/>
                  </a:lnTo>
                  <a:lnTo>
                    <a:pt x="298" y="1062"/>
                  </a:lnTo>
                  <a:lnTo>
                    <a:pt x="298" y="1134"/>
                  </a:lnTo>
                  <a:lnTo>
                    <a:pt x="298" y="1205"/>
                  </a:lnTo>
                  <a:lnTo>
                    <a:pt x="296" y="1277"/>
                  </a:lnTo>
                  <a:lnTo>
                    <a:pt x="296" y="1349"/>
                  </a:lnTo>
                  <a:lnTo>
                    <a:pt x="296" y="142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3" name="Freeform 730">
              <a:extLst>
                <a:ext uri="{FF2B5EF4-FFF2-40B4-BE49-F238E27FC236}">
                  <a16:creationId xmlns:a16="http://schemas.microsoft.com/office/drawing/2014/main" id="{9F7FE827-60C5-4CA6-8C09-2D0EF83DC6A8}"/>
                </a:ext>
              </a:extLst>
            </p:cNvPr>
            <p:cNvSpPr>
              <a:spLocks/>
            </p:cNvSpPr>
            <p:nvPr/>
          </p:nvSpPr>
          <p:spPr bwMode="auto">
            <a:xfrm>
              <a:off x="891" y="3434"/>
              <a:ext cx="1656" cy="884"/>
            </a:xfrm>
            <a:custGeom>
              <a:avLst/>
              <a:gdLst>
                <a:gd name="T0" fmla="*/ 9 w 3405"/>
                <a:gd name="T1" fmla="*/ 10 h 1768"/>
                <a:gd name="T2" fmla="*/ 9 w 3405"/>
                <a:gd name="T3" fmla="*/ 10 h 1768"/>
                <a:gd name="T4" fmla="*/ 10 w 3405"/>
                <a:gd name="T5" fmla="*/ 7 h 1768"/>
                <a:gd name="T6" fmla="*/ 12 w 3405"/>
                <a:gd name="T7" fmla="*/ 7 h 1768"/>
                <a:gd name="T8" fmla="*/ 14 w 3405"/>
                <a:gd name="T9" fmla="*/ 5 h 1768"/>
                <a:gd name="T10" fmla="*/ 17 w 3405"/>
                <a:gd name="T11" fmla="*/ 3 h 1768"/>
                <a:gd name="T12" fmla="*/ 18 w 3405"/>
                <a:gd name="T13" fmla="*/ 3 h 1768"/>
                <a:gd name="T14" fmla="*/ 18 w 3405"/>
                <a:gd name="T15" fmla="*/ 3 h 1768"/>
                <a:gd name="T16" fmla="*/ 20 w 3405"/>
                <a:gd name="T17" fmla="*/ 3 h 1768"/>
                <a:gd name="T18" fmla="*/ 21 w 3405"/>
                <a:gd name="T19" fmla="*/ 3 h 1768"/>
                <a:gd name="T20" fmla="*/ 22 w 3405"/>
                <a:gd name="T21" fmla="*/ 3 h 1768"/>
                <a:gd name="T22" fmla="*/ 20 w 3405"/>
                <a:gd name="T23" fmla="*/ 3 h 1768"/>
                <a:gd name="T24" fmla="*/ 18 w 3405"/>
                <a:gd name="T25" fmla="*/ 2 h 1768"/>
                <a:gd name="T26" fmla="*/ 16 w 3405"/>
                <a:gd name="T27" fmla="*/ 2 h 1768"/>
                <a:gd name="T28" fmla="*/ 15 w 3405"/>
                <a:gd name="T29" fmla="*/ 3 h 1768"/>
                <a:gd name="T30" fmla="*/ 14 w 3405"/>
                <a:gd name="T31" fmla="*/ 3 h 1768"/>
                <a:gd name="T32" fmla="*/ 12 w 3405"/>
                <a:gd name="T33" fmla="*/ 3 h 1768"/>
                <a:gd name="T34" fmla="*/ 11 w 3405"/>
                <a:gd name="T35" fmla="*/ 3 h 1768"/>
                <a:gd name="T36" fmla="*/ 11 w 3405"/>
                <a:gd name="T37" fmla="*/ 4 h 1768"/>
                <a:gd name="T38" fmla="*/ 11 w 3405"/>
                <a:gd name="T39" fmla="*/ 3 h 1768"/>
                <a:gd name="T40" fmla="*/ 12 w 3405"/>
                <a:gd name="T41" fmla="*/ 2 h 1768"/>
                <a:gd name="T42" fmla="*/ 13 w 3405"/>
                <a:gd name="T43" fmla="*/ 1 h 1768"/>
                <a:gd name="T44" fmla="*/ 12 w 3405"/>
                <a:gd name="T45" fmla="*/ 1 h 1768"/>
                <a:gd name="T46" fmla="*/ 12 w 3405"/>
                <a:gd name="T47" fmla="*/ 1 h 1768"/>
                <a:gd name="T48" fmla="*/ 12 w 3405"/>
                <a:gd name="T49" fmla="*/ 1 h 1768"/>
                <a:gd name="T50" fmla="*/ 11 w 3405"/>
                <a:gd name="T51" fmla="*/ 1 h 1768"/>
                <a:gd name="T52" fmla="*/ 11 w 3405"/>
                <a:gd name="T53" fmla="*/ 1 h 1768"/>
                <a:gd name="T54" fmla="*/ 10 w 3405"/>
                <a:gd name="T55" fmla="*/ 2 h 1768"/>
                <a:gd name="T56" fmla="*/ 9 w 3405"/>
                <a:gd name="T57" fmla="*/ 3 h 1768"/>
                <a:gd name="T58" fmla="*/ 7 w 3405"/>
                <a:gd name="T59" fmla="*/ 5 h 1768"/>
                <a:gd name="T60" fmla="*/ 6 w 3405"/>
                <a:gd name="T61" fmla="*/ 7 h 1768"/>
                <a:gd name="T62" fmla="*/ 5 w 3405"/>
                <a:gd name="T63" fmla="*/ 7 h 1768"/>
                <a:gd name="T64" fmla="*/ 5 w 3405"/>
                <a:gd name="T65" fmla="*/ 9 h 1768"/>
                <a:gd name="T66" fmla="*/ 4 w 3405"/>
                <a:gd name="T67" fmla="*/ 9 h 1768"/>
                <a:gd name="T68" fmla="*/ 4 w 3405"/>
                <a:gd name="T69" fmla="*/ 9 h 1768"/>
                <a:gd name="T70" fmla="*/ 3 w 3405"/>
                <a:gd name="T71" fmla="*/ 9 h 1768"/>
                <a:gd name="T72" fmla="*/ 3 w 3405"/>
                <a:gd name="T73" fmla="*/ 7 h 1768"/>
                <a:gd name="T74" fmla="*/ 2 w 3405"/>
                <a:gd name="T75" fmla="*/ 7 h 1768"/>
                <a:gd name="T76" fmla="*/ 2 w 3405"/>
                <a:gd name="T77" fmla="*/ 6 h 1768"/>
                <a:gd name="T78" fmla="*/ 1 w 3405"/>
                <a:gd name="T79" fmla="*/ 5 h 1768"/>
                <a:gd name="T80" fmla="*/ 0 w 3405"/>
                <a:gd name="T81" fmla="*/ 4 h 1768"/>
                <a:gd name="T82" fmla="*/ 0 w 3405"/>
                <a:gd name="T83" fmla="*/ 3 h 1768"/>
                <a:gd name="T84" fmla="*/ 0 w 3405"/>
                <a:gd name="T85" fmla="*/ 3 h 1768"/>
                <a:gd name="T86" fmla="*/ 0 w 3405"/>
                <a:gd name="T87" fmla="*/ 3 h 1768"/>
                <a:gd name="T88" fmla="*/ 0 w 3405"/>
                <a:gd name="T89" fmla="*/ 10 h 1768"/>
                <a:gd name="T90" fmla="*/ 1 w 3405"/>
                <a:gd name="T91" fmla="*/ 11 h 1768"/>
                <a:gd name="T92" fmla="*/ 2 w 3405"/>
                <a:gd name="T93" fmla="*/ 12 h 1768"/>
                <a:gd name="T94" fmla="*/ 2 w 3405"/>
                <a:gd name="T95" fmla="*/ 12 h 1768"/>
                <a:gd name="T96" fmla="*/ 1 w 3405"/>
                <a:gd name="T97" fmla="*/ 12 h 1768"/>
                <a:gd name="T98" fmla="*/ 0 w 3405"/>
                <a:gd name="T99" fmla="*/ 11 h 1768"/>
                <a:gd name="T100" fmla="*/ 7 w 3405"/>
                <a:gd name="T101" fmla="*/ 14 h 1768"/>
                <a:gd name="T102" fmla="*/ 7 w 3405"/>
                <a:gd name="T103" fmla="*/ 14 h 1768"/>
                <a:gd name="T104" fmla="*/ 7 w 3405"/>
                <a:gd name="T105" fmla="*/ 14 h 1768"/>
                <a:gd name="T106" fmla="*/ 8 w 3405"/>
                <a:gd name="T107" fmla="*/ 12 h 1768"/>
                <a:gd name="T108" fmla="*/ 9 w 3405"/>
                <a:gd name="T109" fmla="*/ 10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05"/>
                <a:gd name="T166" fmla="*/ 0 h 1768"/>
                <a:gd name="T167" fmla="*/ 3405 w 3405"/>
                <a:gd name="T168" fmla="*/ 1768 h 1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05" h="1768">
                  <a:moveTo>
                    <a:pt x="1274" y="1360"/>
                  </a:moveTo>
                  <a:lnTo>
                    <a:pt x="1289" y="1339"/>
                  </a:lnTo>
                  <a:lnTo>
                    <a:pt x="1298" y="1318"/>
                  </a:lnTo>
                  <a:lnTo>
                    <a:pt x="1307" y="1296"/>
                  </a:lnTo>
                  <a:lnTo>
                    <a:pt x="1314" y="1275"/>
                  </a:lnTo>
                  <a:lnTo>
                    <a:pt x="1321" y="1253"/>
                  </a:lnTo>
                  <a:lnTo>
                    <a:pt x="1329" y="1229"/>
                  </a:lnTo>
                  <a:lnTo>
                    <a:pt x="1340" y="1206"/>
                  </a:lnTo>
                  <a:lnTo>
                    <a:pt x="1353" y="1182"/>
                  </a:lnTo>
                  <a:lnTo>
                    <a:pt x="1369" y="1157"/>
                  </a:lnTo>
                  <a:lnTo>
                    <a:pt x="1391" y="1130"/>
                  </a:lnTo>
                  <a:lnTo>
                    <a:pt x="1437" y="1078"/>
                  </a:lnTo>
                  <a:lnTo>
                    <a:pt x="1479" y="1030"/>
                  </a:lnTo>
                  <a:lnTo>
                    <a:pt x="1519" y="989"/>
                  </a:lnTo>
                  <a:lnTo>
                    <a:pt x="1557" y="950"/>
                  </a:lnTo>
                  <a:lnTo>
                    <a:pt x="1597" y="915"/>
                  </a:lnTo>
                  <a:lnTo>
                    <a:pt x="1638" y="880"/>
                  </a:lnTo>
                  <a:lnTo>
                    <a:pt x="1680" y="845"/>
                  </a:lnTo>
                  <a:lnTo>
                    <a:pt x="1727" y="808"/>
                  </a:lnTo>
                  <a:lnTo>
                    <a:pt x="1778" y="770"/>
                  </a:lnTo>
                  <a:lnTo>
                    <a:pt x="1839" y="728"/>
                  </a:lnTo>
                  <a:lnTo>
                    <a:pt x="1910" y="682"/>
                  </a:lnTo>
                  <a:lnTo>
                    <a:pt x="1988" y="640"/>
                  </a:lnTo>
                  <a:lnTo>
                    <a:pt x="2074" y="602"/>
                  </a:lnTo>
                  <a:lnTo>
                    <a:pt x="2164" y="568"/>
                  </a:lnTo>
                  <a:lnTo>
                    <a:pt x="2255" y="536"/>
                  </a:lnTo>
                  <a:lnTo>
                    <a:pt x="2348" y="507"/>
                  </a:lnTo>
                  <a:lnTo>
                    <a:pt x="2442" y="482"/>
                  </a:lnTo>
                  <a:lnTo>
                    <a:pt x="2535" y="458"/>
                  </a:lnTo>
                  <a:lnTo>
                    <a:pt x="2624" y="437"/>
                  </a:lnTo>
                  <a:lnTo>
                    <a:pt x="2710" y="416"/>
                  </a:lnTo>
                  <a:lnTo>
                    <a:pt x="2734" y="411"/>
                  </a:lnTo>
                  <a:lnTo>
                    <a:pt x="2758" y="408"/>
                  </a:lnTo>
                  <a:lnTo>
                    <a:pt x="2782" y="405"/>
                  </a:lnTo>
                  <a:lnTo>
                    <a:pt x="2804" y="402"/>
                  </a:lnTo>
                  <a:lnTo>
                    <a:pt x="2825" y="398"/>
                  </a:lnTo>
                  <a:lnTo>
                    <a:pt x="2849" y="397"/>
                  </a:lnTo>
                  <a:lnTo>
                    <a:pt x="2871" y="394"/>
                  </a:lnTo>
                  <a:lnTo>
                    <a:pt x="2895" y="390"/>
                  </a:lnTo>
                  <a:lnTo>
                    <a:pt x="2919" y="387"/>
                  </a:lnTo>
                  <a:lnTo>
                    <a:pt x="2942" y="382"/>
                  </a:lnTo>
                  <a:lnTo>
                    <a:pt x="2972" y="376"/>
                  </a:lnTo>
                  <a:lnTo>
                    <a:pt x="3003" y="371"/>
                  </a:lnTo>
                  <a:lnTo>
                    <a:pt x="3037" y="368"/>
                  </a:lnTo>
                  <a:lnTo>
                    <a:pt x="3072" y="365"/>
                  </a:lnTo>
                  <a:lnTo>
                    <a:pt x="3109" y="362"/>
                  </a:lnTo>
                  <a:lnTo>
                    <a:pt x="3145" y="362"/>
                  </a:lnTo>
                  <a:lnTo>
                    <a:pt x="3180" y="362"/>
                  </a:lnTo>
                  <a:lnTo>
                    <a:pt x="3215" y="362"/>
                  </a:lnTo>
                  <a:lnTo>
                    <a:pt x="3246" y="365"/>
                  </a:lnTo>
                  <a:lnTo>
                    <a:pt x="3273" y="368"/>
                  </a:lnTo>
                  <a:lnTo>
                    <a:pt x="3332" y="382"/>
                  </a:lnTo>
                  <a:lnTo>
                    <a:pt x="3374" y="389"/>
                  </a:lnTo>
                  <a:lnTo>
                    <a:pt x="3399" y="387"/>
                  </a:lnTo>
                  <a:lnTo>
                    <a:pt x="3405" y="379"/>
                  </a:lnTo>
                  <a:lnTo>
                    <a:pt x="3394" y="366"/>
                  </a:lnTo>
                  <a:lnTo>
                    <a:pt x="3361" y="350"/>
                  </a:lnTo>
                  <a:lnTo>
                    <a:pt x="3310" y="331"/>
                  </a:lnTo>
                  <a:lnTo>
                    <a:pt x="3237" y="314"/>
                  </a:lnTo>
                  <a:lnTo>
                    <a:pt x="3143" y="296"/>
                  </a:lnTo>
                  <a:lnTo>
                    <a:pt x="3026" y="280"/>
                  </a:lnTo>
                  <a:lnTo>
                    <a:pt x="2959" y="272"/>
                  </a:lnTo>
                  <a:lnTo>
                    <a:pt x="2891" y="264"/>
                  </a:lnTo>
                  <a:lnTo>
                    <a:pt x="2824" y="256"/>
                  </a:lnTo>
                  <a:lnTo>
                    <a:pt x="2756" y="248"/>
                  </a:lnTo>
                  <a:lnTo>
                    <a:pt x="2688" y="242"/>
                  </a:lnTo>
                  <a:lnTo>
                    <a:pt x="2621" y="237"/>
                  </a:lnTo>
                  <a:lnTo>
                    <a:pt x="2553" y="234"/>
                  </a:lnTo>
                  <a:lnTo>
                    <a:pt x="2484" y="234"/>
                  </a:lnTo>
                  <a:lnTo>
                    <a:pt x="2416" y="237"/>
                  </a:lnTo>
                  <a:lnTo>
                    <a:pt x="2348" y="243"/>
                  </a:lnTo>
                  <a:lnTo>
                    <a:pt x="2319" y="248"/>
                  </a:lnTo>
                  <a:lnTo>
                    <a:pt x="2290" y="253"/>
                  </a:lnTo>
                  <a:lnTo>
                    <a:pt x="2261" y="259"/>
                  </a:lnTo>
                  <a:lnTo>
                    <a:pt x="2232" y="266"/>
                  </a:lnTo>
                  <a:lnTo>
                    <a:pt x="2200" y="272"/>
                  </a:lnTo>
                  <a:lnTo>
                    <a:pt x="2171" y="280"/>
                  </a:lnTo>
                  <a:lnTo>
                    <a:pt x="2142" y="286"/>
                  </a:lnTo>
                  <a:lnTo>
                    <a:pt x="2113" y="294"/>
                  </a:lnTo>
                  <a:lnTo>
                    <a:pt x="2084" y="301"/>
                  </a:lnTo>
                  <a:lnTo>
                    <a:pt x="2054" y="307"/>
                  </a:lnTo>
                  <a:lnTo>
                    <a:pt x="2023" y="315"/>
                  </a:lnTo>
                  <a:lnTo>
                    <a:pt x="1990" y="326"/>
                  </a:lnTo>
                  <a:lnTo>
                    <a:pt x="1957" y="339"/>
                  </a:lnTo>
                  <a:lnTo>
                    <a:pt x="1923" y="355"/>
                  </a:lnTo>
                  <a:lnTo>
                    <a:pt x="1888" y="373"/>
                  </a:lnTo>
                  <a:lnTo>
                    <a:pt x="1853" y="389"/>
                  </a:lnTo>
                  <a:lnTo>
                    <a:pt x="1817" y="406"/>
                  </a:lnTo>
                  <a:lnTo>
                    <a:pt x="1780" y="424"/>
                  </a:lnTo>
                  <a:lnTo>
                    <a:pt x="1742" y="440"/>
                  </a:lnTo>
                  <a:lnTo>
                    <a:pt x="1703" y="453"/>
                  </a:lnTo>
                  <a:lnTo>
                    <a:pt x="1700" y="454"/>
                  </a:lnTo>
                  <a:lnTo>
                    <a:pt x="1696" y="456"/>
                  </a:lnTo>
                  <a:lnTo>
                    <a:pt x="1692" y="458"/>
                  </a:lnTo>
                  <a:lnTo>
                    <a:pt x="1687" y="458"/>
                  </a:lnTo>
                  <a:lnTo>
                    <a:pt x="1685" y="454"/>
                  </a:lnTo>
                  <a:lnTo>
                    <a:pt x="1685" y="448"/>
                  </a:lnTo>
                  <a:lnTo>
                    <a:pt x="1689" y="435"/>
                  </a:lnTo>
                  <a:lnTo>
                    <a:pt x="1698" y="418"/>
                  </a:lnTo>
                  <a:lnTo>
                    <a:pt x="1713" y="394"/>
                  </a:lnTo>
                  <a:lnTo>
                    <a:pt x="1733" y="360"/>
                  </a:lnTo>
                  <a:lnTo>
                    <a:pt x="1756" y="323"/>
                  </a:lnTo>
                  <a:lnTo>
                    <a:pt x="1782" y="288"/>
                  </a:lnTo>
                  <a:lnTo>
                    <a:pt x="1808" y="253"/>
                  </a:lnTo>
                  <a:lnTo>
                    <a:pt x="1835" y="218"/>
                  </a:lnTo>
                  <a:lnTo>
                    <a:pt x="1861" y="182"/>
                  </a:lnTo>
                  <a:lnTo>
                    <a:pt x="1886" y="147"/>
                  </a:lnTo>
                  <a:lnTo>
                    <a:pt x="1912" y="112"/>
                  </a:lnTo>
                  <a:lnTo>
                    <a:pt x="1934" y="75"/>
                  </a:lnTo>
                  <a:lnTo>
                    <a:pt x="1956" y="38"/>
                  </a:lnTo>
                  <a:lnTo>
                    <a:pt x="1974" y="0"/>
                  </a:lnTo>
                  <a:lnTo>
                    <a:pt x="1957" y="0"/>
                  </a:lnTo>
                  <a:lnTo>
                    <a:pt x="1943" y="2"/>
                  </a:lnTo>
                  <a:lnTo>
                    <a:pt x="1928" y="6"/>
                  </a:lnTo>
                  <a:lnTo>
                    <a:pt x="1915" y="10"/>
                  </a:lnTo>
                  <a:lnTo>
                    <a:pt x="1901" y="14"/>
                  </a:lnTo>
                  <a:lnTo>
                    <a:pt x="1886" y="21"/>
                  </a:lnTo>
                  <a:lnTo>
                    <a:pt x="1872" y="26"/>
                  </a:lnTo>
                  <a:lnTo>
                    <a:pt x="1857" y="30"/>
                  </a:lnTo>
                  <a:lnTo>
                    <a:pt x="1842" y="34"/>
                  </a:lnTo>
                  <a:lnTo>
                    <a:pt x="1828" y="35"/>
                  </a:lnTo>
                  <a:lnTo>
                    <a:pt x="1824" y="37"/>
                  </a:lnTo>
                  <a:lnTo>
                    <a:pt x="1819" y="40"/>
                  </a:lnTo>
                  <a:lnTo>
                    <a:pt x="1809" y="43"/>
                  </a:lnTo>
                  <a:lnTo>
                    <a:pt x="1800" y="48"/>
                  </a:lnTo>
                  <a:lnTo>
                    <a:pt x="1791" y="54"/>
                  </a:lnTo>
                  <a:lnTo>
                    <a:pt x="1780" y="59"/>
                  </a:lnTo>
                  <a:lnTo>
                    <a:pt x="1771" y="64"/>
                  </a:lnTo>
                  <a:lnTo>
                    <a:pt x="1762" y="69"/>
                  </a:lnTo>
                  <a:lnTo>
                    <a:pt x="1755" y="74"/>
                  </a:lnTo>
                  <a:lnTo>
                    <a:pt x="1751" y="75"/>
                  </a:lnTo>
                  <a:lnTo>
                    <a:pt x="1725" y="88"/>
                  </a:lnTo>
                  <a:lnTo>
                    <a:pt x="1703" y="101"/>
                  </a:lnTo>
                  <a:lnTo>
                    <a:pt x="1683" y="112"/>
                  </a:lnTo>
                  <a:lnTo>
                    <a:pt x="1667" y="123"/>
                  </a:lnTo>
                  <a:lnTo>
                    <a:pt x="1650" y="133"/>
                  </a:lnTo>
                  <a:lnTo>
                    <a:pt x="1636" y="144"/>
                  </a:lnTo>
                  <a:lnTo>
                    <a:pt x="1619" y="157"/>
                  </a:lnTo>
                  <a:lnTo>
                    <a:pt x="1603" y="170"/>
                  </a:lnTo>
                  <a:lnTo>
                    <a:pt x="1585" y="184"/>
                  </a:lnTo>
                  <a:lnTo>
                    <a:pt x="1563" y="200"/>
                  </a:lnTo>
                  <a:lnTo>
                    <a:pt x="1508" y="242"/>
                  </a:lnTo>
                  <a:lnTo>
                    <a:pt x="1455" y="282"/>
                  </a:lnTo>
                  <a:lnTo>
                    <a:pt x="1406" y="322"/>
                  </a:lnTo>
                  <a:lnTo>
                    <a:pt x="1354" y="362"/>
                  </a:lnTo>
                  <a:lnTo>
                    <a:pt x="1307" y="405"/>
                  </a:lnTo>
                  <a:lnTo>
                    <a:pt x="1259" y="450"/>
                  </a:lnTo>
                  <a:lnTo>
                    <a:pt x="1212" y="501"/>
                  </a:lnTo>
                  <a:lnTo>
                    <a:pt x="1166" y="555"/>
                  </a:lnTo>
                  <a:lnTo>
                    <a:pt x="1119" y="616"/>
                  </a:lnTo>
                  <a:lnTo>
                    <a:pt x="1073" y="685"/>
                  </a:lnTo>
                  <a:lnTo>
                    <a:pt x="1055" y="709"/>
                  </a:lnTo>
                  <a:lnTo>
                    <a:pt x="1035" y="734"/>
                  </a:lnTo>
                  <a:lnTo>
                    <a:pt x="1009" y="763"/>
                  </a:lnTo>
                  <a:lnTo>
                    <a:pt x="982" y="794"/>
                  </a:lnTo>
                  <a:lnTo>
                    <a:pt x="954" y="826"/>
                  </a:lnTo>
                  <a:lnTo>
                    <a:pt x="925" y="856"/>
                  </a:lnTo>
                  <a:lnTo>
                    <a:pt x="898" y="886"/>
                  </a:lnTo>
                  <a:lnTo>
                    <a:pt x="874" y="915"/>
                  </a:lnTo>
                  <a:lnTo>
                    <a:pt x="852" y="942"/>
                  </a:lnTo>
                  <a:lnTo>
                    <a:pt x="837" y="965"/>
                  </a:lnTo>
                  <a:lnTo>
                    <a:pt x="819" y="989"/>
                  </a:lnTo>
                  <a:lnTo>
                    <a:pt x="801" y="1011"/>
                  </a:lnTo>
                  <a:lnTo>
                    <a:pt x="777" y="1030"/>
                  </a:lnTo>
                  <a:lnTo>
                    <a:pt x="753" y="1050"/>
                  </a:lnTo>
                  <a:lnTo>
                    <a:pt x="728" y="1067"/>
                  </a:lnTo>
                  <a:lnTo>
                    <a:pt x="702" y="1085"/>
                  </a:lnTo>
                  <a:lnTo>
                    <a:pt x="676" y="1102"/>
                  </a:lnTo>
                  <a:lnTo>
                    <a:pt x="649" y="1120"/>
                  </a:lnTo>
                  <a:lnTo>
                    <a:pt x="625" y="1139"/>
                  </a:lnTo>
                  <a:lnTo>
                    <a:pt x="601" y="1160"/>
                  </a:lnTo>
                  <a:lnTo>
                    <a:pt x="600" y="1150"/>
                  </a:lnTo>
                  <a:lnTo>
                    <a:pt x="596" y="1139"/>
                  </a:lnTo>
                  <a:lnTo>
                    <a:pt x="592" y="1130"/>
                  </a:lnTo>
                  <a:lnTo>
                    <a:pt x="587" y="1120"/>
                  </a:lnTo>
                  <a:lnTo>
                    <a:pt x="581" y="1109"/>
                  </a:lnTo>
                  <a:lnTo>
                    <a:pt x="576" y="1099"/>
                  </a:lnTo>
                  <a:lnTo>
                    <a:pt x="569" y="1088"/>
                  </a:lnTo>
                  <a:lnTo>
                    <a:pt x="563" y="1078"/>
                  </a:lnTo>
                  <a:lnTo>
                    <a:pt x="558" y="1069"/>
                  </a:lnTo>
                  <a:lnTo>
                    <a:pt x="554" y="1061"/>
                  </a:lnTo>
                  <a:lnTo>
                    <a:pt x="543" y="1034"/>
                  </a:lnTo>
                  <a:lnTo>
                    <a:pt x="530" y="1006"/>
                  </a:lnTo>
                  <a:lnTo>
                    <a:pt x="516" y="981"/>
                  </a:lnTo>
                  <a:lnTo>
                    <a:pt x="499" y="955"/>
                  </a:lnTo>
                  <a:lnTo>
                    <a:pt x="481" y="930"/>
                  </a:lnTo>
                  <a:lnTo>
                    <a:pt x="464" y="904"/>
                  </a:lnTo>
                  <a:lnTo>
                    <a:pt x="446" y="880"/>
                  </a:lnTo>
                  <a:lnTo>
                    <a:pt x="428" y="856"/>
                  </a:lnTo>
                  <a:lnTo>
                    <a:pt x="411" y="832"/>
                  </a:lnTo>
                  <a:lnTo>
                    <a:pt x="397" y="808"/>
                  </a:lnTo>
                  <a:lnTo>
                    <a:pt x="375" y="776"/>
                  </a:lnTo>
                  <a:lnTo>
                    <a:pt x="355" y="744"/>
                  </a:lnTo>
                  <a:lnTo>
                    <a:pt x="333" y="715"/>
                  </a:lnTo>
                  <a:lnTo>
                    <a:pt x="311" y="686"/>
                  </a:lnTo>
                  <a:lnTo>
                    <a:pt x="289" y="659"/>
                  </a:lnTo>
                  <a:lnTo>
                    <a:pt x="267" y="632"/>
                  </a:lnTo>
                  <a:lnTo>
                    <a:pt x="243" y="603"/>
                  </a:lnTo>
                  <a:lnTo>
                    <a:pt x="218" y="574"/>
                  </a:lnTo>
                  <a:lnTo>
                    <a:pt x="190" y="546"/>
                  </a:lnTo>
                  <a:lnTo>
                    <a:pt x="161" y="515"/>
                  </a:lnTo>
                  <a:lnTo>
                    <a:pt x="156" y="507"/>
                  </a:lnTo>
                  <a:lnTo>
                    <a:pt x="146" y="499"/>
                  </a:lnTo>
                  <a:lnTo>
                    <a:pt x="137" y="491"/>
                  </a:lnTo>
                  <a:lnTo>
                    <a:pt x="126" y="482"/>
                  </a:lnTo>
                  <a:lnTo>
                    <a:pt x="117" y="472"/>
                  </a:lnTo>
                  <a:lnTo>
                    <a:pt x="106" y="462"/>
                  </a:lnTo>
                  <a:lnTo>
                    <a:pt x="95" y="453"/>
                  </a:lnTo>
                  <a:lnTo>
                    <a:pt x="86" y="443"/>
                  </a:lnTo>
                  <a:lnTo>
                    <a:pt x="79" y="435"/>
                  </a:lnTo>
                  <a:lnTo>
                    <a:pt x="72" y="427"/>
                  </a:lnTo>
                  <a:lnTo>
                    <a:pt x="66" y="419"/>
                  </a:lnTo>
                  <a:lnTo>
                    <a:pt x="59" y="411"/>
                  </a:lnTo>
                  <a:lnTo>
                    <a:pt x="51" y="405"/>
                  </a:lnTo>
                  <a:lnTo>
                    <a:pt x="44" y="397"/>
                  </a:lnTo>
                  <a:lnTo>
                    <a:pt x="37" y="390"/>
                  </a:lnTo>
                  <a:lnTo>
                    <a:pt x="30" y="384"/>
                  </a:lnTo>
                  <a:lnTo>
                    <a:pt x="22" y="378"/>
                  </a:lnTo>
                  <a:lnTo>
                    <a:pt x="15" y="371"/>
                  </a:lnTo>
                  <a:lnTo>
                    <a:pt x="8" y="366"/>
                  </a:lnTo>
                  <a:lnTo>
                    <a:pt x="0" y="360"/>
                  </a:lnTo>
                  <a:lnTo>
                    <a:pt x="2" y="1142"/>
                  </a:lnTo>
                  <a:lnTo>
                    <a:pt x="39" y="1168"/>
                  </a:lnTo>
                  <a:lnTo>
                    <a:pt x="73" y="1194"/>
                  </a:lnTo>
                  <a:lnTo>
                    <a:pt x="103" y="1218"/>
                  </a:lnTo>
                  <a:lnTo>
                    <a:pt x="132" y="1243"/>
                  </a:lnTo>
                  <a:lnTo>
                    <a:pt x="157" y="1269"/>
                  </a:lnTo>
                  <a:lnTo>
                    <a:pt x="181" y="1294"/>
                  </a:lnTo>
                  <a:lnTo>
                    <a:pt x="207" y="1322"/>
                  </a:lnTo>
                  <a:lnTo>
                    <a:pt x="231" y="1349"/>
                  </a:lnTo>
                  <a:lnTo>
                    <a:pt x="256" y="1378"/>
                  </a:lnTo>
                  <a:lnTo>
                    <a:pt x="284" y="1406"/>
                  </a:lnTo>
                  <a:lnTo>
                    <a:pt x="287" y="1411"/>
                  </a:lnTo>
                  <a:lnTo>
                    <a:pt x="291" y="1418"/>
                  </a:lnTo>
                  <a:lnTo>
                    <a:pt x="294" y="1424"/>
                  </a:lnTo>
                  <a:lnTo>
                    <a:pt x="300" y="1430"/>
                  </a:lnTo>
                  <a:lnTo>
                    <a:pt x="305" y="1437"/>
                  </a:lnTo>
                  <a:lnTo>
                    <a:pt x="311" y="1442"/>
                  </a:lnTo>
                  <a:lnTo>
                    <a:pt x="315" y="1448"/>
                  </a:lnTo>
                  <a:lnTo>
                    <a:pt x="320" y="1451"/>
                  </a:lnTo>
                  <a:lnTo>
                    <a:pt x="326" y="1454"/>
                  </a:lnTo>
                  <a:lnTo>
                    <a:pt x="331" y="1454"/>
                  </a:lnTo>
                  <a:lnTo>
                    <a:pt x="298" y="1445"/>
                  </a:lnTo>
                  <a:lnTo>
                    <a:pt x="267" y="1432"/>
                  </a:lnTo>
                  <a:lnTo>
                    <a:pt x="234" y="1421"/>
                  </a:lnTo>
                  <a:lnTo>
                    <a:pt x="201" y="1408"/>
                  </a:lnTo>
                  <a:lnTo>
                    <a:pt x="167" y="1395"/>
                  </a:lnTo>
                  <a:lnTo>
                    <a:pt x="134" y="1381"/>
                  </a:lnTo>
                  <a:lnTo>
                    <a:pt x="101" y="1368"/>
                  </a:lnTo>
                  <a:lnTo>
                    <a:pt x="68" y="1354"/>
                  </a:lnTo>
                  <a:lnTo>
                    <a:pt x="35" y="1339"/>
                  </a:lnTo>
                  <a:lnTo>
                    <a:pt x="4" y="1326"/>
                  </a:lnTo>
                  <a:lnTo>
                    <a:pt x="4" y="1766"/>
                  </a:lnTo>
                  <a:lnTo>
                    <a:pt x="483" y="1766"/>
                  </a:lnTo>
                  <a:lnTo>
                    <a:pt x="1031" y="1768"/>
                  </a:lnTo>
                  <a:lnTo>
                    <a:pt x="1033" y="1765"/>
                  </a:lnTo>
                  <a:lnTo>
                    <a:pt x="1033" y="1762"/>
                  </a:lnTo>
                  <a:lnTo>
                    <a:pt x="1035" y="1760"/>
                  </a:lnTo>
                  <a:lnTo>
                    <a:pt x="1036" y="1757"/>
                  </a:lnTo>
                  <a:lnTo>
                    <a:pt x="1036" y="1755"/>
                  </a:lnTo>
                  <a:lnTo>
                    <a:pt x="1038" y="1752"/>
                  </a:lnTo>
                  <a:lnTo>
                    <a:pt x="1040" y="1750"/>
                  </a:lnTo>
                  <a:lnTo>
                    <a:pt x="1040" y="1747"/>
                  </a:lnTo>
                  <a:lnTo>
                    <a:pt x="1042" y="1744"/>
                  </a:lnTo>
                  <a:lnTo>
                    <a:pt x="1042" y="1742"/>
                  </a:lnTo>
                  <a:lnTo>
                    <a:pt x="1067" y="1691"/>
                  </a:lnTo>
                  <a:lnTo>
                    <a:pt x="1097" y="1642"/>
                  </a:lnTo>
                  <a:lnTo>
                    <a:pt x="1130" y="1594"/>
                  </a:lnTo>
                  <a:lnTo>
                    <a:pt x="1163" y="1546"/>
                  </a:lnTo>
                  <a:lnTo>
                    <a:pt x="1195" y="1498"/>
                  </a:lnTo>
                  <a:lnTo>
                    <a:pt x="1228" y="1450"/>
                  </a:lnTo>
                  <a:lnTo>
                    <a:pt x="1258" y="1400"/>
                  </a:lnTo>
                  <a:lnTo>
                    <a:pt x="1285" y="1349"/>
                  </a:lnTo>
                  <a:lnTo>
                    <a:pt x="1307" y="1298"/>
                  </a:lnTo>
                  <a:lnTo>
                    <a:pt x="1323" y="1243"/>
                  </a:lnTo>
                  <a:lnTo>
                    <a:pt x="1274" y="1360"/>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4" name="Freeform 731">
              <a:extLst>
                <a:ext uri="{FF2B5EF4-FFF2-40B4-BE49-F238E27FC236}">
                  <a16:creationId xmlns:a16="http://schemas.microsoft.com/office/drawing/2014/main" id="{6775DED6-0997-463F-99C9-9B5EAEA93B5F}"/>
                </a:ext>
              </a:extLst>
            </p:cNvPr>
            <p:cNvSpPr>
              <a:spLocks/>
            </p:cNvSpPr>
            <p:nvPr/>
          </p:nvSpPr>
          <p:spPr bwMode="auto">
            <a:xfrm>
              <a:off x="891" y="3434"/>
              <a:ext cx="1656" cy="884"/>
            </a:xfrm>
            <a:custGeom>
              <a:avLst/>
              <a:gdLst>
                <a:gd name="T0" fmla="*/ 9 w 3405"/>
                <a:gd name="T1" fmla="*/ 10 h 1768"/>
                <a:gd name="T2" fmla="*/ 9 w 3405"/>
                <a:gd name="T3" fmla="*/ 10 h 1768"/>
                <a:gd name="T4" fmla="*/ 10 w 3405"/>
                <a:gd name="T5" fmla="*/ 7 h 1768"/>
                <a:gd name="T6" fmla="*/ 12 w 3405"/>
                <a:gd name="T7" fmla="*/ 7 h 1768"/>
                <a:gd name="T8" fmla="*/ 14 w 3405"/>
                <a:gd name="T9" fmla="*/ 5 h 1768"/>
                <a:gd name="T10" fmla="*/ 17 w 3405"/>
                <a:gd name="T11" fmla="*/ 3 h 1768"/>
                <a:gd name="T12" fmla="*/ 18 w 3405"/>
                <a:gd name="T13" fmla="*/ 3 h 1768"/>
                <a:gd name="T14" fmla="*/ 18 w 3405"/>
                <a:gd name="T15" fmla="*/ 3 h 1768"/>
                <a:gd name="T16" fmla="*/ 20 w 3405"/>
                <a:gd name="T17" fmla="*/ 3 h 1768"/>
                <a:gd name="T18" fmla="*/ 21 w 3405"/>
                <a:gd name="T19" fmla="*/ 3 h 1768"/>
                <a:gd name="T20" fmla="*/ 22 w 3405"/>
                <a:gd name="T21" fmla="*/ 3 h 1768"/>
                <a:gd name="T22" fmla="*/ 20 w 3405"/>
                <a:gd name="T23" fmla="*/ 3 h 1768"/>
                <a:gd name="T24" fmla="*/ 18 w 3405"/>
                <a:gd name="T25" fmla="*/ 2 h 1768"/>
                <a:gd name="T26" fmla="*/ 16 w 3405"/>
                <a:gd name="T27" fmla="*/ 2 h 1768"/>
                <a:gd name="T28" fmla="*/ 15 w 3405"/>
                <a:gd name="T29" fmla="*/ 3 h 1768"/>
                <a:gd name="T30" fmla="*/ 14 w 3405"/>
                <a:gd name="T31" fmla="*/ 3 h 1768"/>
                <a:gd name="T32" fmla="*/ 12 w 3405"/>
                <a:gd name="T33" fmla="*/ 3 h 1768"/>
                <a:gd name="T34" fmla="*/ 11 w 3405"/>
                <a:gd name="T35" fmla="*/ 3 h 1768"/>
                <a:gd name="T36" fmla="*/ 11 w 3405"/>
                <a:gd name="T37" fmla="*/ 4 h 1768"/>
                <a:gd name="T38" fmla="*/ 11 w 3405"/>
                <a:gd name="T39" fmla="*/ 3 h 1768"/>
                <a:gd name="T40" fmla="*/ 12 w 3405"/>
                <a:gd name="T41" fmla="*/ 2 h 1768"/>
                <a:gd name="T42" fmla="*/ 13 w 3405"/>
                <a:gd name="T43" fmla="*/ 1 h 1768"/>
                <a:gd name="T44" fmla="*/ 12 w 3405"/>
                <a:gd name="T45" fmla="*/ 1 h 1768"/>
                <a:gd name="T46" fmla="*/ 12 w 3405"/>
                <a:gd name="T47" fmla="*/ 1 h 1768"/>
                <a:gd name="T48" fmla="*/ 12 w 3405"/>
                <a:gd name="T49" fmla="*/ 1 h 1768"/>
                <a:gd name="T50" fmla="*/ 11 w 3405"/>
                <a:gd name="T51" fmla="*/ 1 h 1768"/>
                <a:gd name="T52" fmla="*/ 11 w 3405"/>
                <a:gd name="T53" fmla="*/ 1 h 1768"/>
                <a:gd name="T54" fmla="*/ 10 w 3405"/>
                <a:gd name="T55" fmla="*/ 2 h 1768"/>
                <a:gd name="T56" fmla="*/ 9 w 3405"/>
                <a:gd name="T57" fmla="*/ 3 h 1768"/>
                <a:gd name="T58" fmla="*/ 7 w 3405"/>
                <a:gd name="T59" fmla="*/ 5 h 1768"/>
                <a:gd name="T60" fmla="*/ 6 w 3405"/>
                <a:gd name="T61" fmla="*/ 7 h 1768"/>
                <a:gd name="T62" fmla="*/ 5 w 3405"/>
                <a:gd name="T63" fmla="*/ 7 h 1768"/>
                <a:gd name="T64" fmla="*/ 5 w 3405"/>
                <a:gd name="T65" fmla="*/ 9 h 1768"/>
                <a:gd name="T66" fmla="*/ 4 w 3405"/>
                <a:gd name="T67" fmla="*/ 9 h 1768"/>
                <a:gd name="T68" fmla="*/ 4 w 3405"/>
                <a:gd name="T69" fmla="*/ 9 h 1768"/>
                <a:gd name="T70" fmla="*/ 3 w 3405"/>
                <a:gd name="T71" fmla="*/ 9 h 1768"/>
                <a:gd name="T72" fmla="*/ 3 w 3405"/>
                <a:gd name="T73" fmla="*/ 7 h 1768"/>
                <a:gd name="T74" fmla="*/ 2 w 3405"/>
                <a:gd name="T75" fmla="*/ 7 h 1768"/>
                <a:gd name="T76" fmla="*/ 2 w 3405"/>
                <a:gd name="T77" fmla="*/ 6 h 1768"/>
                <a:gd name="T78" fmla="*/ 1 w 3405"/>
                <a:gd name="T79" fmla="*/ 5 h 1768"/>
                <a:gd name="T80" fmla="*/ 0 w 3405"/>
                <a:gd name="T81" fmla="*/ 4 h 1768"/>
                <a:gd name="T82" fmla="*/ 0 w 3405"/>
                <a:gd name="T83" fmla="*/ 3 h 1768"/>
                <a:gd name="T84" fmla="*/ 0 w 3405"/>
                <a:gd name="T85" fmla="*/ 3 h 1768"/>
                <a:gd name="T86" fmla="*/ 0 w 3405"/>
                <a:gd name="T87" fmla="*/ 3 h 1768"/>
                <a:gd name="T88" fmla="*/ 0 w 3405"/>
                <a:gd name="T89" fmla="*/ 10 h 1768"/>
                <a:gd name="T90" fmla="*/ 1 w 3405"/>
                <a:gd name="T91" fmla="*/ 11 h 1768"/>
                <a:gd name="T92" fmla="*/ 2 w 3405"/>
                <a:gd name="T93" fmla="*/ 12 h 1768"/>
                <a:gd name="T94" fmla="*/ 2 w 3405"/>
                <a:gd name="T95" fmla="*/ 12 h 1768"/>
                <a:gd name="T96" fmla="*/ 1 w 3405"/>
                <a:gd name="T97" fmla="*/ 12 h 1768"/>
                <a:gd name="T98" fmla="*/ 0 w 3405"/>
                <a:gd name="T99" fmla="*/ 11 h 1768"/>
                <a:gd name="T100" fmla="*/ 7 w 3405"/>
                <a:gd name="T101" fmla="*/ 14 h 1768"/>
                <a:gd name="T102" fmla="*/ 7 w 3405"/>
                <a:gd name="T103" fmla="*/ 14 h 1768"/>
                <a:gd name="T104" fmla="*/ 7 w 3405"/>
                <a:gd name="T105" fmla="*/ 14 h 1768"/>
                <a:gd name="T106" fmla="*/ 8 w 3405"/>
                <a:gd name="T107" fmla="*/ 12 h 1768"/>
                <a:gd name="T108" fmla="*/ 9 w 3405"/>
                <a:gd name="T109" fmla="*/ 10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05"/>
                <a:gd name="T166" fmla="*/ 0 h 1768"/>
                <a:gd name="T167" fmla="*/ 3405 w 3405"/>
                <a:gd name="T168" fmla="*/ 1768 h 1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05" h="1768">
                  <a:moveTo>
                    <a:pt x="1274" y="1360"/>
                  </a:moveTo>
                  <a:lnTo>
                    <a:pt x="1289" y="1339"/>
                  </a:lnTo>
                  <a:lnTo>
                    <a:pt x="1298" y="1318"/>
                  </a:lnTo>
                  <a:lnTo>
                    <a:pt x="1307" y="1296"/>
                  </a:lnTo>
                  <a:lnTo>
                    <a:pt x="1314" y="1275"/>
                  </a:lnTo>
                  <a:lnTo>
                    <a:pt x="1321" y="1253"/>
                  </a:lnTo>
                  <a:lnTo>
                    <a:pt x="1329" y="1229"/>
                  </a:lnTo>
                  <a:lnTo>
                    <a:pt x="1340" y="1206"/>
                  </a:lnTo>
                  <a:lnTo>
                    <a:pt x="1353" y="1182"/>
                  </a:lnTo>
                  <a:lnTo>
                    <a:pt x="1369" y="1157"/>
                  </a:lnTo>
                  <a:lnTo>
                    <a:pt x="1391" y="1130"/>
                  </a:lnTo>
                  <a:lnTo>
                    <a:pt x="1437" y="1078"/>
                  </a:lnTo>
                  <a:lnTo>
                    <a:pt x="1479" y="1030"/>
                  </a:lnTo>
                  <a:lnTo>
                    <a:pt x="1519" y="989"/>
                  </a:lnTo>
                  <a:lnTo>
                    <a:pt x="1557" y="950"/>
                  </a:lnTo>
                  <a:lnTo>
                    <a:pt x="1597" y="915"/>
                  </a:lnTo>
                  <a:lnTo>
                    <a:pt x="1638" y="880"/>
                  </a:lnTo>
                  <a:lnTo>
                    <a:pt x="1680" y="845"/>
                  </a:lnTo>
                  <a:lnTo>
                    <a:pt x="1727" y="808"/>
                  </a:lnTo>
                  <a:lnTo>
                    <a:pt x="1778" y="770"/>
                  </a:lnTo>
                  <a:lnTo>
                    <a:pt x="1839" y="728"/>
                  </a:lnTo>
                  <a:lnTo>
                    <a:pt x="1910" y="682"/>
                  </a:lnTo>
                  <a:lnTo>
                    <a:pt x="1988" y="640"/>
                  </a:lnTo>
                  <a:lnTo>
                    <a:pt x="2074" y="602"/>
                  </a:lnTo>
                  <a:lnTo>
                    <a:pt x="2164" y="568"/>
                  </a:lnTo>
                  <a:lnTo>
                    <a:pt x="2255" y="536"/>
                  </a:lnTo>
                  <a:lnTo>
                    <a:pt x="2348" y="507"/>
                  </a:lnTo>
                  <a:lnTo>
                    <a:pt x="2442" y="482"/>
                  </a:lnTo>
                  <a:lnTo>
                    <a:pt x="2535" y="458"/>
                  </a:lnTo>
                  <a:lnTo>
                    <a:pt x="2624" y="437"/>
                  </a:lnTo>
                  <a:lnTo>
                    <a:pt x="2710" y="416"/>
                  </a:lnTo>
                  <a:lnTo>
                    <a:pt x="2734" y="411"/>
                  </a:lnTo>
                  <a:lnTo>
                    <a:pt x="2758" y="408"/>
                  </a:lnTo>
                  <a:lnTo>
                    <a:pt x="2782" y="405"/>
                  </a:lnTo>
                  <a:lnTo>
                    <a:pt x="2804" y="402"/>
                  </a:lnTo>
                  <a:lnTo>
                    <a:pt x="2825" y="398"/>
                  </a:lnTo>
                  <a:lnTo>
                    <a:pt x="2849" y="397"/>
                  </a:lnTo>
                  <a:lnTo>
                    <a:pt x="2871" y="394"/>
                  </a:lnTo>
                  <a:lnTo>
                    <a:pt x="2895" y="390"/>
                  </a:lnTo>
                  <a:lnTo>
                    <a:pt x="2919" y="387"/>
                  </a:lnTo>
                  <a:lnTo>
                    <a:pt x="2942" y="382"/>
                  </a:lnTo>
                  <a:lnTo>
                    <a:pt x="2972" y="376"/>
                  </a:lnTo>
                  <a:lnTo>
                    <a:pt x="3003" y="371"/>
                  </a:lnTo>
                  <a:lnTo>
                    <a:pt x="3037" y="368"/>
                  </a:lnTo>
                  <a:lnTo>
                    <a:pt x="3072" y="365"/>
                  </a:lnTo>
                  <a:lnTo>
                    <a:pt x="3109" y="362"/>
                  </a:lnTo>
                  <a:lnTo>
                    <a:pt x="3145" y="362"/>
                  </a:lnTo>
                  <a:lnTo>
                    <a:pt x="3180" y="362"/>
                  </a:lnTo>
                  <a:lnTo>
                    <a:pt x="3215" y="362"/>
                  </a:lnTo>
                  <a:lnTo>
                    <a:pt x="3246" y="365"/>
                  </a:lnTo>
                  <a:lnTo>
                    <a:pt x="3273" y="368"/>
                  </a:lnTo>
                  <a:lnTo>
                    <a:pt x="3332" y="382"/>
                  </a:lnTo>
                  <a:lnTo>
                    <a:pt x="3374" y="389"/>
                  </a:lnTo>
                  <a:lnTo>
                    <a:pt x="3399" y="387"/>
                  </a:lnTo>
                  <a:lnTo>
                    <a:pt x="3405" y="379"/>
                  </a:lnTo>
                  <a:lnTo>
                    <a:pt x="3394" y="366"/>
                  </a:lnTo>
                  <a:lnTo>
                    <a:pt x="3361" y="350"/>
                  </a:lnTo>
                  <a:lnTo>
                    <a:pt x="3310" y="331"/>
                  </a:lnTo>
                  <a:lnTo>
                    <a:pt x="3237" y="314"/>
                  </a:lnTo>
                  <a:lnTo>
                    <a:pt x="3143" y="296"/>
                  </a:lnTo>
                  <a:lnTo>
                    <a:pt x="3026" y="280"/>
                  </a:lnTo>
                  <a:lnTo>
                    <a:pt x="2959" y="272"/>
                  </a:lnTo>
                  <a:lnTo>
                    <a:pt x="2891" y="264"/>
                  </a:lnTo>
                  <a:lnTo>
                    <a:pt x="2824" y="256"/>
                  </a:lnTo>
                  <a:lnTo>
                    <a:pt x="2756" y="248"/>
                  </a:lnTo>
                  <a:lnTo>
                    <a:pt x="2688" y="242"/>
                  </a:lnTo>
                  <a:lnTo>
                    <a:pt x="2621" y="237"/>
                  </a:lnTo>
                  <a:lnTo>
                    <a:pt x="2553" y="234"/>
                  </a:lnTo>
                  <a:lnTo>
                    <a:pt x="2484" y="234"/>
                  </a:lnTo>
                  <a:lnTo>
                    <a:pt x="2416" y="237"/>
                  </a:lnTo>
                  <a:lnTo>
                    <a:pt x="2348" y="243"/>
                  </a:lnTo>
                  <a:lnTo>
                    <a:pt x="2319" y="248"/>
                  </a:lnTo>
                  <a:lnTo>
                    <a:pt x="2290" y="253"/>
                  </a:lnTo>
                  <a:lnTo>
                    <a:pt x="2261" y="259"/>
                  </a:lnTo>
                  <a:lnTo>
                    <a:pt x="2232" y="266"/>
                  </a:lnTo>
                  <a:lnTo>
                    <a:pt x="2200" y="272"/>
                  </a:lnTo>
                  <a:lnTo>
                    <a:pt x="2171" y="280"/>
                  </a:lnTo>
                  <a:lnTo>
                    <a:pt x="2142" y="286"/>
                  </a:lnTo>
                  <a:lnTo>
                    <a:pt x="2113" y="294"/>
                  </a:lnTo>
                  <a:lnTo>
                    <a:pt x="2084" y="301"/>
                  </a:lnTo>
                  <a:lnTo>
                    <a:pt x="2054" y="307"/>
                  </a:lnTo>
                  <a:lnTo>
                    <a:pt x="2023" y="315"/>
                  </a:lnTo>
                  <a:lnTo>
                    <a:pt x="1990" y="326"/>
                  </a:lnTo>
                  <a:lnTo>
                    <a:pt x="1957" y="339"/>
                  </a:lnTo>
                  <a:lnTo>
                    <a:pt x="1923" y="355"/>
                  </a:lnTo>
                  <a:lnTo>
                    <a:pt x="1888" y="373"/>
                  </a:lnTo>
                  <a:lnTo>
                    <a:pt x="1853" y="389"/>
                  </a:lnTo>
                  <a:lnTo>
                    <a:pt x="1817" y="406"/>
                  </a:lnTo>
                  <a:lnTo>
                    <a:pt x="1780" y="424"/>
                  </a:lnTo>
                  <a:lnTo>
                    <a:pt x="1742" y="440"/>
                  </a:lnTo>
                  <a:lnTo>
                    <a:pt x="1703" y="453"/>
                  </a:lnTo>
                  <a:lnTo>
                    <a:pt x="1700" y="454"/>
                  </a:lnTo>
                  <a:lnTo>
                    <a:pt x="1696" y="456"/>
                  </a:lnTo>
                  <a:lnTo>
                    <a:pt x="1692" y="458"/>
                  </a:lnTo>
                  <a:lnTo>
                    <a:pt x="1687" y="458"/>
                  </a:lnTo>
                  <a:lnTo>
                    <a:pt x="1685" y="454"/>
                  </a:lnTo>
                  <a:lnTo>
                    <a:pt x="1685" y="448"/>
                  </a:lnTo>
                  <a:lnTo>
                    <a:pt x="1689" y="435"/>
                  </a:lnTo>
                  <a:lnTo>
                    <a:pt x="1698" y="418"/>
                  </a:lnTo>
                  <a:lnTo>
                    <a:pt x="1713" y="394"/>
                  </a:lnTo>
                  <a:lnTo>
                    <a:pt x="1733" y="360"/>
                  </a:lnTo>
                  <a:lnTo>
                    <a:pt x="1756" y="323"/>
                  </a:lnTo>
                  <a:lnTo>
                    <a:pt x="1782" y="288"/>
                  </a:lnTo>
                  <a:lnTo>
                    <a:pt x="1808" y="253"/>
                  </a:lnTo>
                  <a:lnTo>
                    <a:pt x="1835" y="218"/>
                  </a:lnTo>
                  <a:lnTo>
                    <a:pt x="1861" y="182"/>
                  </a:lnTo>
                  <a:lnTo>
                    <a:pt x="1886" y="147"/>
                  </a:lnTo>
                  <a:lnTo>
                    <a:pt x="1912" y="112"/>
                  </a:lnTo>
                  <a:lnTo>
                    <a:pt x="1934" y="75"/>
                  </a:lnTo>
                  <a:lnTo>
                    <a:pt x="1956" y="38"/>
                  </a:lnTo>
                  <a:lnTo>
                    <a:pt x="1974" y="0"/>
                  </a:lnTo>
                  <a:lnTo>
                    <a:pt x="1957" y="0"/>
                  </a:lnTo>
                  <a:lnTo>
                    <a:pt x="1943" y="2"/>
                  </a:lnTo>
                  <a:lnTo>
                    <a:pt x="1928" y="6"/>
                  </a:lnTo>
                  <a:lnTo>
                    <a:pt x="1915" y="10"/>
                  </a:lnTo>
                  <a:lnTo>
                    <a:pt x="1901" y="14"/>
                  </a:lnTo>
                  <a:lnTo>
                    <a:pt x="1886" y="21"/>
                  </a:lnTo>
                  <a:lnTo>
                    <a:pt x="1872" y="26"/>
                  </a:lnTo>
                  <a:lnTo>
                    <a:pt x="1857" y="30"/>
                  </a:lnTo>
                  <a:lnTo>
                    <a:pt x="1842" y="34"/>
                  </a:lnTo>
                  <a:lnTo>
                    <a:pt x="1828" y="35"/>
                  </a:lnTo>
                  <a:lnTo>
                    <a:pt x="1824" y="37"/>
                  </a:lnTo>
                  <a:lnTo>
                    <a:pt x="1819" y="40"/>
                  </a:lnTo>
                  <a:lnTo>
                    <a:pt x="1809" y="43"/>
                  </a:lnTo>
                  <a:lnTo>
                    <a:pt x="1800" y="48"/>
                  </a:lnTo>
                  <a:lnTo>
                    <a:pt x="1791" y="54"/>
                  </a:lnTo>
                  <a:lnTo>
                    <a:pt x="1780" y="59"/>
                  </a:lnTo>
                  <a:lnTo>
                    <a:pt x="1771" y="64"/>
                  </a:lnTo>
                  <a:lnTo>
                    <a:pt x="1762" y="69"/>
                  </a:lnTo>
                  <a:lnTo>
                    <a:pt x="1755" y="74"/>
                  </a:lnTo>
                  <a:lnTo>
                    <a:pt x="1751" y="75"/>
                  </a:lnTo>
                  <a:lnTo>
                    <a:pt x="1725" y="88"/>
                  </a:lnTo>
                  <a:lnTo>
                    <a:pt x="1703" y="101"/>
                  </a:lnTo>
                  <a:lnTo>
                    <a:pt x="1683" y="112"/>
                  </a:lnTo>
                  <a:lnTo>
                    <a:pt x="1667" y="123"/>
                  </a:lnTo>
                  <a:lnTo>
                    <a:pt x="1650" y="133"/>
                  </a:lnTo>
                  <a:lnTo>
                    <a:pt x="1636" y="144"/>
                  </a:lnTo>
                  <a:lnTo>
                    <a:pt x="1619" y="157"/>
                  </a:lnTo>
                  <a:lnTo>
                    <a:pt x="1603" y="170"/>
                  </a:lnTo>
                  <a:lnTo>
                    <a:pt x="1585" y="184"/>
                  </a:lnTo>
                  <a:lnTo>
                    <a:pt x="1563" y="200"/>
                  </a:lnTo>
                  <a:lnTo>
                    <a:pt x="1508" y="242"/>
                  </a:lnTo>
                  <a:lnTo>
                    <a:pt x="1455" y="282"/>
                  </a:lnTo>
                  <a:lnTo>
                    <a:pt x="1406" y="322"/>
                  </a:lnTo>
                  <a:lnTo>
                    <a:pt x="1354" y="362"/>
                  </a:lnTo>
                  <a:lnTo>
                    <a:pt x="1307" y="405"/>
                  </a:lnTo>
                  <a:lnTo>
                    <a:pt x="1259" y="450"/>
                  </a:lnTo>
                  <a:lnTo>
                    <a:pt x="1212" y="501"/>
                  </a:lnTo>
                  <a:lnTo>
                    <a:pt x="1166" y="555"/>
                  </a:lnTo>
                  <a:lnTo>
                    <a:pt x="1119" y="616"/>
                  </a:lnTo>
                  <a:lnTo>
                    <a:pt x="1073" y="685"/>
                  </a:lnTo>
                  <a:lnTo>
                    <a:pt x="1055" y="709"/>
                  </a:lnTo>
                  <a:lnTo>
                    <a:pt x="1035" y="734"/>
                  </a:lnTo>
                  <a:lnTo>
                    <a:pt x="1009" y="763"/>
                  </a:lnTo>
                  <a:lnTo>
                    <a:pt x="982" y="794"/>
                  </a:lnTo>
                  <a:lnTo>
                    <a:pt x="954" y="826"/>
                  </a:lnTo>
                  <a:lnTo>
                    <a:pt x="925" y="856"/>
                  </a:lnTo>
                  <a:lnTo>
                    <a:pt x="898" y="886"/>
                  </a:lnTo>
                  <a:lnTo>
                    <a:pt x="874" y="915"/>
                  </a:lnTo>
                  <a:lnTo>
                    <a:pt x="852" y="942"/>
                  </a:lnTo>
                  <a:lnTo>
                    <a:pt x="837" y="965"/>
                  </a:lnTo>
                  <a:lnTo>
                    <a:pt x="819" y="989"/>
                  </a:lnTo>
                  <a:lnTo>
                    <a:pt x="801" y="1011"/>
                  </a:lnTo>
                  <a:lnTo>
                    <a:pt x="777" y="1030"/>
                  </a:lnTo>
                  <a:lnTo>
                    <a:pt x="753" y="1050"/>
                  </a:lnTo>
                  <a:lnTo>
                    <a:pt x="728" y="1067"/>
                  </a:lnTo>
                  <a:lnTo>
                    <a:pt x="702" y="1085"/>
                  </a:lnTo>
                  <a:lnTo>
                    <a:pt x="676" y="1102"/>
                  </a:lnTo>
                  <a:lnTo>
                    <a:pt x="649" y="1120"/>
                  </a:lnTo>
                  <a:lnTo>
                    <a:pt x="625" y="1139"/>
                  </a:lnTo>
                  <a:lnTo>
                    <a:pt x="601" y="1160"/>
                  </a:lnTo>
                  <a:lnTo>
                    <a:pt x="600" y="1150"/>
                  </a:lnTo>
                  <a:lnTo>
                    <a:pt x="596" y="1139"/>
                  </a:lnTo>
                  <a:lnTo>
                    <a:pt x="592" y="1130"/>
                  </a:lnTo>
                  <a:lnTo>
                    <a:pt x="587" y="1120"/>
                  </a:lnTo>
                  <a:lnTo>
                    <a:pt x="581" y="1109"/>
                  </a:lnTo>
                  <a:lnTo>
                    <a:pt x="576" y="1099"/>
                  </a:lnTo>
                  <a:lnTo>
                    <a:pt x="569" y="1088"/>
                  </a:lnTo>
                  <a:lnTo>
                    <a:pt x="563" y="1078"/>
                  </a:lnTo>
                  <a:lnTo>
                    <a:pt x="558" y="1069"/>
                  </a:lnTo>
                  <a:lnTo>
                    <a:pt x="554" y="1061"/>
                  </a:lnTo>
                  <a:lnTo>
                    <a:pt x="543" y="1034"/>
                  </a:lnTo>
                  <a:lnTo>
                    <a:pt x="530" y="1006"/>
                  </a:lnTo>
                  <a:lnTo>
                    <a:pt x="516" y="981"/>
                  </a:lnTo>
                  <a:lnTo>
                    <a:pt x="499" y="955"/>
                  </a:lnTo>
                  <a:lnTo>
                    <a:pt x="481" y="930"/>
                  </a:lnTo>
                  <a:lnTo>
                    <a:pt x="464" y="904"/>
                  </a:lnTo>
                  <a:lnTo>
                    <a:pt x="446" y="880"/>
                  </a:lnTo>
                  <a:lnTo>
                    <a:pt x="428" y="856"/>
                  </a:lnTo>
                  <a:lnTo>
                    <a:pt x="411" y="832"/>
                  </a:lnTo>
                  <a:lnTo>
                    <a:pt x="397" y="808"/>
                  </a:lnTo>
                  <a:lnTo>
                    <a:pt x="375" y="776"/>
                  </a:lnTo>
                  <a:lnTo>
                    <a:pt x="355" y="744"/>
                  </a:lnTo>
                  <a:lnTo>
                    <a:pt x="333" y="715"/>
                  </a:lnTo>
                  <a:lnTo>
                    <a:pt x="311" y="686"/>
                  </a:lnTo>
                  <a:lnTo>
                    <a:pt x="289" y="659"/>
                  </a:lnTo>
                  <a:lnTo>
                    <a:pt x="267" y="632"/>
                  </a:lnTo>
                  <a:lnTo>
                    <a:pt x="243" y="603"/>
                  </a:lnTo>
                  <a:lnTo>
                    <a:pt x="218" y="574"/>
                  </a:lnTo>
                  <a:lnTo>
                    <a:pt x="190" y="546"/>
                  </a:lnTo>
                  <a:lnTo>
                    <a:pt x="161" y="515"/>
                  </a:lnTo>
                  <a:lnTo>
                    <a:pt x="156" y="507"/>
                  </a:lnTo>
                  <a:lnTo>
                    <a:pt x="146" y="499"/>
                  </a:lnTo>
                  <a:lnTo>
                    <a:pt x="137" y="491"/>
                  </a:lnTo>
                  <a:lnTo>
                    <a:pt x="126" y="482"/>
                  </a:lnTo>
                  <a:lnTo>
                    <a:pt x="117" y="472"/>
                  </a:lnTo>
                  <a:lnTo>
                    <a:pt x="106" y="462"/>
                  </a:lnTo>
                  <a:lnTo>
                    <a:pt x="95" y="453"/>
                  </a:lnTo>
                  <a:lnTo>
                    <a:pt x="86" y="443"/>
                  </a:lnTo>
                  <a:lnTo>
                    <a:pt x="79" y="435"/>
                  </a:lnTo>
                  <a:lnTo>
                    <a:pt x="72" y="427"/>
                  </a:lnTo>
                  <a:lnTo>
                    <a:pt x="66" y="419"/>
                  </a:lnTo>
                  <a:lnTo>
                    <a:pt x="59" y="411"/>
                  </a:lnTo>
                  <a:lnTo>
                    <a:pt x="51" y="405"/>
                  </a:lnTo>
                  <a:lnTo>
                    <a:pt x="44" y="397"/>
                  </a:lnTo>
                  <a:lnTo>
                    <a:pt x="37" y="390"/>
                  </a:lnTo>
                  <a:lnTo>
                    <a:pt x="30" y="384"/>
                  </a:lnTo>
                  <a:lnTo>
                    <a:pt x="22" y="378"/>
                  </a:lnTo>
                  <a:lnTo>
                    <a:pt x="15" y="371"/>
                  </a:lnTo>
                  <a:lnTo>
                    <a:pt x="8" y="366"/>
                  </a:lnTo>
                  <a:lnTo>
                    <a:pt x="0" y="360"/>
                  </a:lnTo>
                  <a:lnTo>
                    <a:pt x="2" y="1142"/>
                  </a:lnTo>
                  <a:lnTo>
                    <a:pt x="39" y="1168"/>
                  </a:lnTo>
                  <a:lnTo>
                    <a:pt x="73" y="1194"/>
                  </a:lnTo>
                  <a:lnTo>
                    <a:pt x="103" y="1218"/>
                  </a:lnTo>
                  <a:lnTo>
                    <a:pt x="132" y="1243"/>
                  </a:lnTo>
                  <a:lnTo>
                    <a:pt x="157" y="1269"/>
                  </a:lnTo>
                  <a:lnTo>
                    <a:pt x="181" y="1294"/>
                  </a:lnTo>
                  <a:lnTo>
                    <a:pt x="207" y="1322"/>
                  </a:lnTo>
                  <a:lnTo>
                    <a:pt x="231" y="1349"/>
                  </a:lnTo>
                  <a:lnTo>
                    <a:pt x="256" y="1378"/>
                  </a:lnTo>
                  <a:lnTo>
                    <a:pt x="284" y="1406"/>
                  </a:lnTo>
                  <a:lnTo>
                    <a:pt x="287" y="1411"/>
                  </a:lnTo>
                  <a:lnTo>
                    <a:pt x="291" y="1418"/>
                  </a:lnTo>
                  <a:lnTo>
                    <a:pt x="294" y="1424"/>
                  </a:lnTo>
                  <a:lnTo>
                    <a:pt x="300" y="1430"/>
                  </a:lnTo>
                  <a:lnTo>
                    <a:pt x="305" y="1437"/>
                  </a:lnTo>
                  <a:lnTo>
                    <a:pt x="311" y="1442"/>
                  </a:lnTo>
                  <a:lnTo>
                    <a:pt x="315" y="1448"/>
                  </a:lnTo>
                  <a:lnTo>
                    <a:pt x="320" y="1451"/>
                  </a:lnTo>
                  <a:lnTo>
                    <a:pt x="326" y="1454"/>
                  </a:lnTo>
                  <a:lnTo>
                    <a:pt x="331" y="1454"/>
                  </a:lnTo>
                  <a:lnTo>
                    <a:pt x="298" y="1445"/>
                  </a:lnTo>
                  <a:lnTo>
                    <a:pt x="267" y="1432"/>
                  </a:lnTo>
                  <a:lnTo>
                    <a:pt x="234" y="1421"/>
                  </a:lnTo>
                  <a:lnTo>
                    <a:pt x="201" y="1408"/>
                  </a:lnTo>
                  <a:lnTo>
                    <a:pt x="167" y="1395"/>
                  </a:lnTo>
                  <a:lnTo>
                    <a:pt x="134" y="1381"/>
                  </a:lnTo>
                  <a:lnTo>
                    <a:pt x="101" y="1368"/>
                  </a:lnTo>
                  <a:lnTo>
                    <a:pt x="68" y="1354"/>
                  </a:lnTo>
                  <a:lnTo>
                    <a:pt x="35" y="1339"/>
                  </a:lnTo>
                  <a:lnTo>
                    <a:pt x="4" y="1326"/>
                  </a:lnTo>
                  <a:lnTo>
                    <a:pt x="4" y="1766"/>
                  </a:lnTo>
                  <a:lnTo>
                    <a:pt x="483" y="1766"/>
                  </a:lnTo>
                  <a:lnTo>
                    <a:pt x="1031" y="1768"/>
                  </a:lnTo>
                  <a:lnTo>
                    <a:pt x="1033" y="1765"/>
                  </a:lnTo>
                  <a:lnTo>
                    <a:pt x="1033" y="1762"/>
                  </a:lnTo>
                  <a:lnTo>
                    <a:pt x="1035" y="1760"/>
                  </a:lnTo>
                  <a:lnTo>
                    <a:pt x="1036" y="1757"/>
                  </a:lnTo>
                  <a:lnTo>
                    <a:pt x="1036" y="1755"/>
                  </a:lnTo>
                  <a:lnTo>
                    <a:pt x="1038" y="1752"/>
                  </a:lnTo>
                  <a:lnTo>
                    <a:pt x="1040" y="1750"/>
                  </a:lnTo>
                  <a:lnTo>
                    <a:pt x="1040" y="1747"/>
                  </a:lnTo>
                  <a:lnTo>
                    <a:pt x="1042" y="1744"/>
                  </a:lnTo>
                  <a:lnTo>
                    <a:pt x="1042" y="1742"/>
                  </a:lnTo>
                  <a:lnTo>
                    <a:pt x="1067" y="1691"/>
                  </a:lnTo>
                  <a:lnTo>
                    <a:pt x="1097" y="1642"/>
                  </a:lnTo>
                  <a:lnTo>
                    <a:pt x="1130" y="1594"/>
                  </a:lnTo>
                  <a:lnTo>
                    <a:pt x="1163" y="1546"/>
                  </a:lnTo>
                  <a:lnTo>
                    <a:pt x="1195" y="1498"/>
                  </a:lnTo>
                  <a:lnTo>
                    <a:pt x="1228" y="1450"/>
                  </a:lnTo>
                  <a:lnTo>
                    <a:pt x="1258" y="1400"/>
                  </a:lnTo>
                  <a:lnTo>
                    <a:pt x="1285" y="1349"/>
                  </a:lnTo>
                  <a:lnTo>
                    <a:pt x="1307" y="1298"/>
                  </a:lnTo>
                  <a:lnTo>
                    <a:pt x="1323" y="124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5" name="Freeform 732">
              <a:extLst>
                <a:ext uri="{FF2B5EF4-FFF2-40B4-BE49-F238E27FC236}">
                  <a16:creationId xmlns:a16="http://schemas.microsoft.com/office/drawing/2014/main" id="{D8D71437-2D48-487F-9BD1-581EAF44B61D}"/>
                </a:ext>
              </a:extLst>
            </p:cNvPr>
            <p:cNvSpPr>
              <a:spLocks/>
            </p:cNvSpPr>
            <p:nvPr/>
          </p:nvSpPr>
          <p:spPr bwMode="auto">
            <a:xfrm>
              <a:off x="893" y="3848"/>
              <a:ext cx="304" cy="420"/>
            </a:xfrm>
            <a:custGeom>
              <a:avLst/>
              <a:gdLst>
                <a:gd name="T0" fmla="*/ 0 w 623"/>
                <a:gd name="T1" fmla="*/ 0 h 842"/>
                <a:gd name="T2" fmla="*/ 0 w 623"/>
                <a:gd name="T3" fmla="*/ 0 h 842"/>
                <a:gd name="T4" fmla="*/ 0 w 623"/>
                <a:gd name="T5" fmla="*/ 0 h 842"/>
                <a:gd name="T6" fmla="*/ 0 w 623"/>
                <a:gd name="T7" fmla="*/ 0 h 842"/>
                <a:gd name="T8" fmla="*/ 1 w 623"/>
                <a:gd name="T9" fmla="*/ 1 h 842"/>
                <a:gd name="T10" fmla="*/ 1 w 623"/>
                <a:gd name="T11" fmla="*/ 1 h 842"/>
                <a:gd name="T12" fmla="*/ 1 w 623"/>
                <a:gd name="T13" fmla="*/ 1 h 842"/>
                <a:gd name="T14" fmla="*/ 2 w 623"/>
                <a:gd name="T15" fmla="*/ 2 h 842"/>
                <a:gd name="T16" fmla="*/ 2 w 623"/>
                <a:gd name="T17" fmla="*/ 2 h 842"/>
                <a:gd name="T18" fmla="*/ 2 w 623"/>
                <a:gd name="T19" fmla="*/ 2 h 842"/>
                <a:gd name="T20" fmla="*/ 2 w 623"/>
                <a:gd name="T21" fmla="*/ 2 h 842"/>
                <a:gd name="T22" fmla="*/ 3 w 623"/>
                <a:gd name="T23" fmla="*/ 3 h 842"/>
                <a:gd name="T24" fmla="*/ 3 w 623"/>
                <a:gd name="T25" fmla="*/ 3 h 842"/>
                <a:gd name="T26" fmla="*/ 3 w 623"/>
                <a:gd name="T27" fmla="*/ 3 h 842"/>
                <a:gd name="T28" fmla="*/ 3 w 623"/>
                <a:gd name="T29" fmla="*/ 3 h 842"/>
                <a:gd name="T30" fmla="*/ 3 w 623"/>
                <a:gd name="T31" fmla="*/ 3 h 842"/>
                <a:gd name="T32" fmla="*/ 3 w 623"/>
                <a:gd name="T33" fmla="*/ 3 h 842"/>
                <a:gd name="T34" fmla="*/ 3 w 623"/>
                <a:gd name="T35" fmla="*/ 3 h 842"/>
                <a:gd name="T36" fmla="*/ 3 w 623"/>
                <a:gd name="T37" fmla="*/ 3 h 842"/>
                <a:gd name="T38" fmla="*/ 3 w 623"/>
                <a:gd name="T39" fmla="*/ 3 h 842"/>
                <a:gd name="T40" fmla="*/ 3 w 623"/>
                <a:gd name="T41" fmla="*/ 3 h 842"/>
                <a:gd name="T42" fmla="*/ 3 w 623"/>
                <a:gd name="T43" fmla="*/ 3 h 842"/>
                <a:gd name="T44" fmla="*/ 3 w 623"/>
                <a:gd name="T45" fmla="*/ 3 h 842"/>
                <a:gd name="T46" fmla="*/ 3 w 623"/>
                <a:gd name="T47" fmla="*/ 4 h 842"/>
                <a:gd name="T48" fmla="*/ 3 w 623"/>
                <a:gd name="T49" fmla="*/ 4 h 842"/>
                <a:gd name="T50" fmla="*/ 3 w 623"/>
                <a:gd name="T51" fmla="*/ 4 h 842"/>
                <a:gd name="T52" fmla="*/ 3 w 623"/>
                <a:gd name="T53" fmla="*/ 4 h 842"/>
                <a:gd name="T54" fmla="*/ 3 w 623"/>
                <a:gd name="T55" fmla="*/ 4 h 842"/>
                <a:gd name="T56" fmla="*/ 3 w 623"/>
                <a:gd name="T57" fmla="*/ 4 h 842"/>
                <a:gd name="T58" fmla="*/ 3 w 623"/>
                <a:gd name="T59" fmla="*/ 4 h 842"/>
                <a:gd name="T60" fmla="*/ 3 w 623"/>
                <a:gd name="T61" fmla="*/ 4 h 842"/>
                <a:gd name="T62" fmla="*/ 3 w 623"/>
                <a:gd name="T63" fmla="*/ 4 h 842"/>
                <a:gd name="T64" fmla="*/ 3 w 623"/>
                <a:gd name="T65" fmla="*/ 4 h 842"/>
                <a:gd name="T66" fmla="*/ 3 w 623"/>
                <a:gd name="T67" fmla="*/ 4 h 842"/>
                <a:gd name="T68" fmla="*/ 3 w 623"/>
                <a:gd name="T69" fmla="*/ 4 h 842"/>
                <a:gd name="T70" fmla="*/ 3 w 623"/>
                <a:gd name="T71" fmla="*/ 4 h 842"/>
                <a:gd name="T72" fmla="*/ 3 w 623"/>
                <a:gd name="T73" fmla="*/ 4 h 842"/>
                <a:gd name="T74" fmla="*/ 3 w 623"/>
                <a:gd name="T75" fmla="*/ 4 h 842"/>
                <a:gd name="T76" fmla="*/ 3 w 623"/>
                <a:gd name="T77" fmla="*/ 4 h 842"/>
                <a:gd name="T78" fmla="*/ 3 w 623"/>
                <a:gd name="T79" fmla="*/ 4 h 842"/>
                <a:gd name="T80" fmla="*/ 3 w 623"/>
                <a:gd name="T81" fmla="*/ 4 h 842"/>
                <a:gd name="T82" fmla="*/ 4 w 623"/>
                <a:gd name="T83" fmla="*/ 5 h 842"/>
                <a:gd name="T84" fmla="*/ 4 w 623"/>
                <a:gd name="T85" fmla="*/ 5 h 842"/>
                <a:gd name="T86" fmla="*/ 4 w 623"/>
                <a:gd name="T87" fmla="*/ 5 h 842"/>
                <a:gd name="T88" fmla="*/ 4 w 623"/>
                <a:gd name="T89" fmla="*/ 5 h 842"/>
                <a:gd name="T90" fmla="*/ 4 w 623"/>
                <a:gd name="T91" fmla="*/ 5 h 842"/>
                <a:gd name="T92" fmla="*/ 4 w 623"/>
                <a:gd name="T93" fmla="*/ 5 h 842"/>
                <a:gd name="T94" fmla="*/ 4 w 623"/>
                <a:gd name="T95" fmla="*/ 6 h 842"/>
                <a:gd name="T96" fmla="*/ 4 w 623"/>
                <a:gd name="T97" fmla="*/ 6 h 842"/>
                <a:gd name="T98" fmla="*/ 4 w 623"/>
                <a:gd name="T99" fmla="*/ 6 h 842"/>
                <a:gd name="T100" fmla="*/ 4 w 623"/>
                <a:gd name="T101" fmla="*/ 6 h 842"/>
                <a:gd name="T102" fmla="*/ 4 w 623"/>
                <a:gd name="T103" fmla="*/ 6 h 842"/>
                <a:gd name="T104" fmla="*/ 4 w 623"/>
                <a:gd name="T105" fmla="*/ 6 h 842"/>
                <a:gd name="T106" fmla="*/ 4 w 623"/>
                <a:gd name="T107" fmla="*/ 6 h 842"/>
                <a:gd name="T108" fmla="*/ 4 w 623"/>
                <a:gd name="T109" fmla="*/ 6 h 842"/>
                <a:gd name="T110" fmla="*/ 4 w 623"/>
                <a:gd name="T111" fmla="*/ 6 h 842"/>
                <a:gd name="T112" fmla="*/ 4 w 623"/>
                <a:gd name="T113" fmla="*/ 6 h 842"/>
                <a:gd name="T114" fmla="*/ 4 w 623"/>
                <a:gd name="T115" fmla="*/ 6 h 842"/>
                <a:gd name="T116" fmla="*/ 4 w 623"/>
                <a:gd name="T117" fmla="*/ 6 h 842"/>
                <a:gd name="T118" fmla="*/ 4 w 623"/>
                <a:gd name="T119" fmla="*/ 6 h 842"/>
                <a:gd name="T120" fmla="*/ 4 w 623"/>
                <a:gd name="T121" fmla="*/ 6 h 8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3"/>
                <a:gd name="T184" fmla="*/ 0 h 842"/>
                <a:gd name="T185" fmla="*/ 623 w 623"/>
                <a:gd name="T186" fmla="*/ 842 h 8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3" h="842">
                  <a:moveTo>
                    <a:pt x="0" y="0"/>
                  </a:moveTo>
                  <a:lnTo>
                    <a:pt x="46" y="37"/>
                  </a:lnTo>
                  <a:lnTo>
                    <a:pt x="89" y="72"/>
                  </a:lnTo>
                  <a:lnTo>
                    <a:pt x="132" y="107"/>
                  </a:lnTo>
                  <a:lnTo>
                    <a:pt x="174" y="143"/>
                  </a:lnTo>
                  <a:lnTo>
                    <a:pt x="216" y="179"/>
                  </a:lnTo>
                  <a:lnTo>
                    <a:pt x="258" y="218"/>
                  </a:lnTo>
                  <a:lnTo>
                    <a:pt x="298" y="256"/>
                  </a:lnTo>
                  <a:lnTo>
                    <a:pt x="338" y="295"/>
                  </a:lnTo>
                  <a:lnTo>
                    <a:pt x="376" y="335"/>
                  </a:lnTo>
                  <a:lnTo>
                    <a:pt x="417" y="376"/>
                  </a:lnTo>
                  <a:lnTo>
                    <a:pt x="426" y="384"/>
                  </a:lnTo>
                  <a:lnTo>
                    <a:pt x="433" y="394"/>
                  </a:lnTo>
                  <a:lnTo>
                    <a:pt x="440" y="403"/>
                  </a:lnTo>
                  <a:lnTo>
                    <a:pt x="448" y="413"/>
                  </a:lnTo>
                  <a:lnTo>
                    <a:pt x="455" y="424"/>
                  </a:lnTo>
                  <a:lnTo>
                    <a:pt x="460" y="434"/>
                  </a:lnTo>
                  <a:lnTo>
                    <a:pt x="466" y="445"/>
                  </a:lnTo>
                  <a:lnTo>
                    <a:pt x="473" y="456"/>
                  </a:lnTo>
                  <a:lnTo>
                    <a:pt x="479" y="469"/>
                  </a:lnTo>
                  <a:lnTo>
                    <a:pt x="482" y="482"/>
                  </a:lnTo>
                  <a:lnTo>
                    <a:pt x="488" y="495"/>
                  </a:lnTo>
                  <a:lnTo>
                    <a:pt x="493" y="507"/>
                  </a:lnTo>
                  <a:lnTo>
                    <a:pt x="499" y="520"/>
                  </a:lnTo>
                  <a:lnTo>
                    <a:pt x="504" y="533"/>
                  </a:lnTo>
                  <a:lnTo>
                    <a:pt x="512" y="546"/>
                  </a:lnTo>
                  <a:lnTo>
                    <a:pt x="517" y="559"/>
                  </a:lnTo>
                  <a:lnTo>
                    <a:pt x="523" y="573"/>
                  </a:lnTo>
                  <a:lnTo>
                    <a:pt x="526" y="587"/>
                  </a:lnTo>
                  <a:lnTo>
                    <a:pt x="530" y="600"/>
                  </a:lnTo>
                  <a:lnTo>
                    <a:pt x="534" y="615"/>
                  </a:lnTo>
                  <a:lnTo>
                    <a:pt x="534" y="616"/>
                  </a:lnTo>
                  <a:lnTo>
                    <a:pt x="535" y="616"/>
                  </a:lnTo>
                  <a:lnTo>
                    <a:pt x="537" y="616"/>
                  </a:lnTo>
                  <a:lnTo>
                    <a:pt x="541" y="618"/>
                  </a:lnTo>
                  <a:lnTo>
                    <a:pt x="543" y="618"/>
                  </a:lnTo>
                  <a:lnTo>
                    <a:pt x="546" y="618"/>
                  </a:lnTo>
                  <a:lnTo>
                    <a:pt x="548" y="619"/>
                  </a:lnTo>
                  <a:lnTo>
                    <a:pt x="550" y="619"/>
                  </a:lnTo>
                  <a:lnTo>
                    <a:pt x="552" y="621"/>
                  </a:lnTo>
                  <a:lnTo>
                    <a:pt x="554" y="621"/>
                  </a:lnTo>
                  <a:lnTo>
                    <a:pt x="561" y="643"/>
                  </a:lnTo>
                  <a:lnTo>
                    <a:pt x="570" y="666"/>
                  </a:lnTo>
                  <a:lnTo>
                    <a:pt x="579" y="687"/>
                  </a:lnTo>
                  <a:lnTo>
                    <a:pt x="588" y="709"/>
                  </a:lnTo>
                  <a:lnTo>
                    <a:pt x="599" y="730"/>
                  </a:lnTo>
                  <a:lnTo>
                    <a:pt x="607" y="752"/>
                  </a:lnTo>
                  <a:lnTo>
                    <a:pt x="614" y="773"/>
                  </a:lnTo>
                  <a:lnTo>
                    <a:pt x="619" y="795"/>
                  </a:lnTo>
                  <a:lnTo>
                    <a:pt x="623" y="818"/>
                  </a:lnTo>
                  <a:lnTo>
                    <a:pt x="623" y="842"/>
                  </a:lnTo>
                  <a:lnTo>
                    <a:pt x="623" y="840"/>
                  </a:lnTo>
                  <a:lnTo>
                    <a:pt x="623" y="839"/>
                  </a:lnTo>
                  <a:lnTo>
                    <a:pt x="623" y="83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6" name="Freeform 733">
              <a:extLst>
                <a:ext uri="{FF2B5EF4-FFF2-40B4-BE49-F238E27FC236}">
                  <a16:creationId xmlns:a16="http://schemas.microsoft.com/office/drawing/2014/main" id="{471A0F75-33BB-40FB-9688-46059322814A}"/>
                </a:ext>
              </a:extLst>
            </p:cNvPr>
            <p:cNvSpPr>
              <a:spLocks/>
            </p:cNvSpPr>
            <p:nvPr/>
          </p:nvSpPr>
          <p:spPr bwMode="auto">
            <a:xfrm>
              <a:off x="1050" y="4160"/>
              <a:ext cx="197" cy="158"/>
            </a:xfrm>
            <a:custGeom>
              <a:avLst/>
              <a:gdLst>
                <a:gd name="T0" fmla="*/ 0 w 405"/>
                <a:gd name="T1" fmla="*/ 0 h 315"/>
                <a:gd name="T2" fmla="*/ 0 w 405"/>
                <a:gd name="T3" fmla="*/ 1 h 315"/>
                <a:gd name="T4" fmla="*/ 0 w 405"/>
                <a:gd name="T5" fmla="*/ 1 h 315"/>
                <a:gd name="T6" fmla="*/ 0 w 405"/>
                <a:gd name="T7" fmla="*/ 1 h 315"/>
                <a:gd name="T8" fmla="*/ 0 w 405"/>
                <a:gd name="T9" fmla="*/ 1 h 315"/>
                <a:gd name="T10" fmla="*/ 0 w 405"/>
                <a:gd name="T11" fmla="*/ 1 h 315"/>
                <a:gd name="T12" fmla="*/ 0 w 405"/>
                <a:gd name="T13" fmla="*/ 1 h 315"/>
                <a:gd name="T14" fmla="*/ 1 w 405"/>
                <a:gd name="T15" fmla="*/ 1 h 315"/>
                <a:gd name="T16" fmla="*/ 1 w 405"/>
                <a:gd name="T17" fmla="*/ 1 h 315"/>
                <a:gd name="T18" fmla="*/ 1 w 405"/>
                <a:gd name="T19" fmla="*/ 1 h 315"/>
                <a:gd name="T20" fmla="*/ 1 w 405"/>
                <a:gd name="T21" fmla="*/ 2 h 315"/>
                <a:gd name="T22" fmla="*/ 1 w 405"/>
                <a:gd name="T23" fmla="*/ 2 h 315"/>
                <a:gd name="T24" fmla="*/ 1 w 405"/>
                <a:gd name="T25" fmla="*/ 2 h 315"/>
                <a:gd name="T26" fmla="*/ 2 w 405"/>
                <a:gd name="T27" fmla="*/ 2 h 315"/>
                <a:gd name="T28" fmla="*/ 2 w 405"/>
                <a:gd name="T29" fmla="*/ 2 h 315"/>
                <a:gd name="T30" fmla="*/ 2 w 405"/>
                <a:gd name="T31" fmla="*/ 2 h 315"/>
                <a:gd name="T32" fmla="*/ 2 w 405"/>
                <a:gd name="T33" fmla="*/ 2 h 315"/>
                <a:gd name="T34" fmla="*/ 2 w 405"/>
                <a:gd name="T35" fmla="*/ 2 h 315"/>
                <a:gd name="T36" fmla="*/ 2 w 405"/>
                <a:gd name="T37" fmla="*/ 3 h 315"/>
                <a:gd name="T38" fmla="*/ 2 w 405"/>
                <a:gd name="T39" fmla="*/ 3 h 315"/>
                <a:gd name="T40" fmla="*/ 2 w 405"/>
                <a:gd name="T41" fmla="*/ 3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5"/>
                <a:gd name="T64" fmla="*/ 0 h 315"/>
                <a:gd name="T65" fmla="*/ 405 w 405"/>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5" h="315">
                  <a:moveTo>
                    <a:pt x="0" y="0"/>
                  </a:moveTo>
                  <a:lnTo>
                    <a:pt x="21" y="14"/>
                  </a:lnTo>
                  <a:lnTo>
                    <a:pt x="42" y="27"/>
                  </a:lnTo>
                  <a:lnTo>
                    <a:pt x="62" y="41"/>
                  </a:lnTo>
                  <a:lnTo>
                    <a:pt x="82" y="54"/>
                  </a:lnTo>
                  <a:lnTo>
                    <a:pt x="102" y="67"/>
                  </a:lnTo>
                  <a:lnTo>
                    <a:pt x="122" y="80"/>
                  </a:lnTo>
                  <a:lnTo>
                    <a:pt x="144" y="93"/>
                  </a:lnTo>
                  <a:lnTo>
                    <a:pt x="164" y="107"/>
                  </a:lnTo>
                  <a:lnTo>
                    <a:pt x="186" y="120"/>
                  </a:lnTo>
                  <a:lnTo>
                    <a:pt x="208" y="133"/>
                  </a:lnTo>
                  <a:lnTo>
                    <a:pt x="232" y="149"/>
                  </a:lnTo>
                  <a:lnTo>
                    <a:pt x="254" y="166"/>
                  </a:lnTo>
                  <a:lnTo>
                    <a:pt x="275" y="182"/>
                  </a:lnTo>
                  <a:lnTo>
                    <a:pt x="296" y="200"/>
                  </a:lnTo>
                  <a:lnTo>
                    <a:pt x="316" y="219"/>
                  </a:lnTo>
                  <a:lnTo>
                    <a:pt x="334" y="237"/>
                  </a:lnTo>
                  <a:lnTo>
                    <a:pt x="352" y="256"/>
                  </a:lnTo>
                  <a:lnTo>
                    <a:pt x="371" y="275"/>
                  </a:lnTo>
                  <a:lnTo>
                    <a:pt x="387" y="296"/>
                  </a:lnTo>
                  <a:lnTo>
                    <a:pt x="405" y="31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7" name="Freeform 734">
              <a:extLst>
                <a:ext uri="{FF2B5EF4-FFF2-40B4-BE49-F238E27FC236}">
                  <a16:creationId xmlns:a16="http://schemas.microsoft.com/office/drawing/2014/main" id="{E07D941D-8D46-43FE-8F11-2E06A8B089AD}"/>
                </a:ext>
              </a:extLst>
            </p:cNvPr>
            <p:cNvSpPr>
              <a:spLocks/>
            </p:cNvSpPr>
            <p:nvPr/>
          </p:nvSpPr>
          <p:spPr bwMode="auto">
            <a:xfrm>
              <a:off x="891" y="4246"/>
              <a:ext cx="123" cy="73"/>
            </a:xfrm>
            <a:custGeom>
              <a:avLst/>
              <a:gdLst>
                <a:gd name="T0" fmla="*/ 0 w 252"/>
                <a:gd name="T1" fmla="*/ 0 h 146"/>
                <a:gd name="T2" fmla="*/ 0 w 252"/>
                <a:gd name="T3" fmla="*/ 1 h 146"/>
                <a:gd name="T4" fmla="*/ 0 w 252"/>
                <a:gd name="T5" fmla="*/ 1 h 146"/>
                <a:gd name="T6" fmla="*/ 0 w 252"/>
                <a:gd name="T7" fmla="*/ 1 h 146"/>
                <a:gd name="T8" fmla="*/ 0 w 252"/>
                <a:gd name="T9" fmla="*/ 1 h 146"/>
                <a:gd name="T10" fmla="*/ 0 w 252"/>
                <a:gd name="T11" fmla="*/ 1 h 146"/>
                <a:gd name="T12" fmla="*/ 0 w 252"/>
                <a:gd name="T13" fmla="*/ 1 h 146"/>
                <a:gd name="T14" fmla="*/ 0 w 252"/>
                <a:gd name="T15" fmla="*/ 1 h 146"/>
                <a:gd name="T16" fmla="*/ 0 w 252"/>
                <a:gd name="T17" fmla="*/ 1 h 146"/>
                <a:gd name="T18" fmla="*/ 1 w 252"/>
                <a:gd name="T19" fmla="*/ 1 h 146"/>
                <a:gd name="T20" fmla="*/ 1 w 252"/>
                <a:gd name="T21" fmla="*/ 1 h 146"/>
                <a:gd name="T22" fmla="*/ 1 w 252"/>
                <a:gd name="T23" fmla="*/ 1 h 146"/>
                <a:gd name="T24" fmla="*/ 1 w 252"/>
                <a:gd name="T25" fmla="*/ 1 h 146"/>
                <a:gd name="T26" fmla="*/ 1 w 252"/>
                <a:gd name="T27" fmla="*/ 1 h 146"/>
                <a:gd name="T28" fmla="*/ 1 w 252"/>
                <a:gd name="T29" fmla="*/ 1 h 146"/>
                <a:gd name="T30" fmla="*/ 1 w 252"/>
                <a:gd name="T31" fmla="*/ 1 h 146"/>
                <a:gd name="T32" fmla="*/ 1 w 252"/>
                <a:gd name="T33" fmla="*/ 1 h 146"/>
                <a:gd name="T34" fmla="*/ 1 w 252"/>
                <a:gd name="T35" fmla="*/ 1 h 146"/>
                <a:gd name="T36" fmla="*/ 1 w 252"/>
                <a:gd name="T37" fmla="*/ 1 h 146"/>
                <a:gd name="T38" fmla="*/ 1 w 252"/>
                <a:gd name="T39" fmla="*/ 1 h 146"/>
                <a:gd name="T40" fmla="*/ 1 w 252"/>
                <a:gd name="T41" fmla="*/ 1 h 146"/>
                <a:gd name="T42" fmla="*/ 1 w 252"/>
                <a:gd name="T43" fmla="*/ 1 h 146"/>
                <a:gd name="T44" fmla="*/ 1 w 252"/>
                <a:gd name="T45" fmla="*/ 1 h 146"/>
                <a:gd name="T46" fmla="*/ 1 w 252"/>
                <a:gd name="T47" fmla="*/ 1 h 146"/>
                <a:gd name="T48" fmla="*/ 1 w 252"/>
                <a:gd name="T49" fmla="*/ 1 h 146"/>
                <a:gd name="T50" fmla="*/ 1 w 252"/>
                <a:gd name="T51" fmla="*/ 1 h 146"/>
                <a:gd name="T52" fmla="*/ 1 w 252"/>
                <a:gd name="T53" fmla="*/ 1 h 146"/>
                <a:gd name="T54" fmla="*/ 1 w 252"/>
                <a:gd name="T55" fmla="*/ 1 h 146"/>
                <a:gd name="T56" fmla="*/ 1 w 252"/>
                <a:gd name="T57" fmla="*/ 1 h 146"/>
                <a:gd name="T58" fmla="*/ 1 w 252"/>
                <a:gd name="T59" fmla="*/ 1 h 146"/>
                <a:gd name="T60" fmla="*/ 1 w 252"/>
                <a:gd name="T61" fmla="*/ 1 h 146"/>
                <a:gd name="T62" fmla="*/ 1 w 252"/>
                <a:gd name="T63" fmla="*/ 1 h 146"/>
                <a:gd name="T64" fmla="*/ 1 w 252"/>
                <a:gd name="T65" fmla="*/ 1 h 146"/>
                <a:gd name="T66" fmla="*/ 1 w 252"/>
                <a:gd name="T67" fmla="*/ 1 h 146"/>
                <a:gd name="T68" fmla="*/ 1 w 252"/>
                <a:gd name="T69" fmla="*/ 1 h 146"/>
                <a:gd name="T70" fmla="*/ 1 w 252"/>
                <a:gd name="T71" fmla="*/ 1 h 146"/>
                <a:gd name="T72" fmla="*/ 1 w 252"/>
                <a:gd name="T73" fmla="*/ 1 h 146"/>
                <a:gd name="T74" fmla="*/ 1 w 252"/>
                <a:gd name="T75" fmla="*/ 1 h 146"/>
                <a:gd name="T76" fmla="*/ 1 w 252"/>
                <a:gd name="T77" fmla="*/ 1 h 146"/>
                <a:gd name="T78" fmla="*/ 1 w 252"/>
                <a:gd name="T79" fmla="*/ 1 h 146"/>
                <a:gd name="T80" fmla="*/ 1 w 252"/>
                <a:gd name="T81" fmla="*/ 1 h 146"/>
                <a:gd name="T82" fmla="*/ 0 w 252"/>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2"/>
                <a:gd name="T127" fmla="*/ 0 h 146"/>
                <a:gd name="T128" fmla="*/ 252 w 25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2" h="146">
                  <a:moveTo>
                    <a:pt x="0" y="0"/>
                  </a:moveTo>
                  <a:lnTo>
                    <a:pt x="17" y="8"/>
                  </a:lnTo>
                  <a:lnTo>
                    <a:pt x="31" y="18"/>
                  </a:lnTo>
                  <a:lnTo>
                    <a:pt x="46" y="26"/>
                  </a:lnTo>
                  <a:lnTo>
                    <a:pt x="61" y="34"/>
                  </a:lnTo>
                  <a:lnTo>
                    <a:pt x="77" y="43"/>
                  </a:lnTo>
                  <a:lnTo>
                    <a:pt x="92" y="51"/>
                  </a:lnTo>
                  <a:lnTo>
                    <a:pt x="106" y="59"/>
                  </a:lnTo>
                  <a:lnTo>
                    <a:pt x="123" y="67"/>
                  </a:lnTo>
                  <a:lnTo>
                    <a:pt x="137" y="75"/>
                  </a:lnTo>
                  <a:lnTo>
                    <a:pt x="154" y="83"/>
                  </a:lnTo>
                  <a:lnTo>
                    <a:pt x="159" y="86"/>
                  </a:lnTo>
                  <a:lnTo>
                    <a:pt x="163" y="90"/>
                  </a:lnTo>
                  <a:lnTo>
                    <a:pt x="168" y="93"/>
                  </a:lnTo>
                  <a:lnTo>
                    <a:pt x="172" y="96"/>
                  </a:lnTo>
                  <a:lnTo>
                    <a:pt x="176" y="101"/>
                  </a:lnTo>
                  <a:lnTo>
                    <a:pt x="181" y="104"/>
                  </a:lnTo>
                  <a:lnTo>
                    <a:pt x="185" y="107"/>
                  </a:lnTo>
                  <a:lnTo>
                    <a:pt x="188" y="112"/>
                  </a:lnTo>
                  <a:lnTo>
                    <a:pt x="194" y="115"/>
                  </a:lnTo>
                  <a:lnTo>
                    <a:pt x="199" y="118"/>
                  </a:lnTo>
                  <a:lnTo>
                    <a:pt x="201" y="118"/>
                  </a:lnTo>
                  <a:lnTo>
                    <a:pt x="203" y="120"/>
                  </a:lnTo>
                  <a:lnTo>
                    <a:pt x="207" y="120"/>
                  </a:lnTo>
                  <a:lnTo>
                    <a:pt x="210" y="122"/>
                  </a:lnTo>
                  <a:lnTo>
                    <a:pt x="212" y="122"/>
                  </a:lnTo>
                  <a:lnTo>
                    <a:pt x="216" y="122"/>
                  </a:lnTo>
                  <a:lnTo>
                    <a:pt x="220" y="122"/>
                  </a:lnTo>
                  <a:lnTo>
                    <a:pt x="221" y="123"/>
                  </a:lnTo>
                  <a:lnTo>
                    <a:pt x="225" y="123"/>
                  </a:lnTo>
                  <a:lnTo>
                    <a:pt x="227" y="125"/>
                  </a:lnTo>
                  <a:lnTo>
                    <a:pt x="231" y="126"/>
                  </a:lnTo>
                  <a:lnTo>
                    <a:pt x="232" y="128"/>
                  </a:lnTo>
                  <a:lnTo>
                    <a:pt x="236" y="131"/>
                  </a:lnTo>
                  <a:lnTo>
                    <a:pt x="238" y="133"/>
                  </a:lnTo>
                  <a:lnTo>
                    <a:pt x="240" y="134"/>
                  </a:lnTo>
                  <a:lnTo>
                    <a:pt x="243" y="136"/>
                  </a:lnTo>
                  <a:lnTo>
                    <a:pt x="245" y="139"/>
                  </a:lnTo>
                  <a:lnTo>
                    <a:pt x="247" y="141"/>
                  </a:lnTo>
                  <a:lnTo>
                    <a:pt x="249" y="142"/>
                  </a:lnTo>
                  <a:lnTo>
                    <a:pt x="252" y="1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8" name="Freeform 735">
              <a:extLst>
                <a:ext uri="{FF2B5EF4-FFF2-40B4-BE49-F238E27FC236}">
                  <a16:creationId xmlns:a16="http://schemas.microsoft.com/office/drawing/2014/main" id="{E9B0B4CA-F459-4C98-A591-E5B2DABDD67F}"/>
                </a:ext>
              </a:extLst>
            </p:cNvPr>
            <p:cNvSpPr>
              <a:spLocks/>
            </p:cNvSpPr>
            <p:nvPr/>
          </p:nvSpPr>
          <p:spPr bwMode="auto">
            <a:xfrm>
              <a:off x="891" y="4246"/>
              <a:ext cx="123" cy="73"/>
            </a:xfrm>
            <a:custGeom>
              <a:avLst/>
              <a:gdLst>
                <a:gd name="T0" fmla="*/ 0 w 252"/>
                <a:gd name="T1" fmla="*/ 0 h 146"/>
                <a:gd name="T2" fmla="*/ 0 w 252"/>
                <a:gd name="T3" fmla="*/ 1 h 146"/>
                <a:gd name="T4" fmla="*/ 0 w 252"/>
                <a:gd name="T5" fmla="*/ 1 h 146"/>
                <a:gd name="T6" fmla="*/ 0 w 252"/>
                <a:gd name="T7" fmla="*/ 1 h 146"/>
                <a:gd name="T8" fmla="*/ 0 w 252"/>
                <a:gd name="T9" fmla="*/ 1 h 146"/>
                <a:gd name="T10" fmla="*/ 0 w 252"/>
                <a:gd name="T11" fmla="*/ 1 h 146"/>
                <a:gd name="T12" fmla="*/ 0 w 252"/>
                <a:gd name="T13" fmla="*/ 1 h 146"/>
                <a:gd name="T14" fmla="*/ 0 w 252"/>
                <a:gd name="T15" fmla="*/ 1 h 146"/>
                <a:gd name="T16" fmla="*/ 0 w 252"/>
                <a:gd name="T17" fmla="*/ 1 h 146"/>
                <a:gd name="T18" fmla="*/ 1 w 252"/>
                <a:gd name="T19" fmla="*/ 1 h 146"/>
                <a:gd name="T20" fmla="*/ 1 w 252"/>
                <a:gd name="T21" fmla="*/ 1 h 146"/>
                <a:gd name="T22" fmla="*/ 1 w 252"/>
                <a:gd name="T23" fmla="*/ 1 h 146"/>
                <a:gd name="T24" fmla="*/ 1 w 252"/>
                <a:gd name="T25" fmla="*/ 1 h 146"/>
                <a:gd name="T26" fmla="*/ 1 w 252"/>
                <a:gd name="T27" fmla="*/ 1 h 146"/>
                <a:gd name="T28" fmla="*/ 1 w 252"/>
                <a:gd name="T29" fmla="*/ 1 h 146"/>
                <a:gd name="T30" fmla="*/ 1 w 252"/>
                <a:gd name="T31" fmla="*/ 1 h 146"/>
                <a:gd name="T32" fmla="*/ 1 w 252"/>
                <a:gd name="T33" fmla="*/ 1 h 146"/>
                <a:gd name="T34" fmla="*/ 1 w 252"/>
                <a:gd name="T35" fmla="*/ 1 h 146"/>
                <a:gd name="T36" fmla="*/ 1 w 252"/>
                <a:gd name="T37" fmla="*/ 1 h 146"/>
                <a:gd name="T38" fmla="*/ 1 w 252"/>
                <a:gd name="T39" fmla="*/ 1 h 146"/>
                <a:gd name="T40" fmla="*/ 1 w 252"/>
                <a:gd name="T41" fmla="*/ 1 h 146"/>
                <a:gd name="T42" fmla="*/ 1 w 252"/>
                <a:gd name="T43" fmla="*/ 1 h 146"/>
                <a:gd name="T44" fmla="*/ 1 w 252"/>
                <a:gd name="T45" fmla="*/ 1 h 146"/>
                <a:gd name="T46" fmla="*/ 1 w 252"/>
                <a:gd name="T47" fmla="*/ 1 h 146"/>
                <a:gd name="T48" fmla="*/ 1 w 252"/>
                <a:gd name="T49" fmla="*/ 1 h 146"/>
                <a:gd name="T50" fmla="*/ 1 w 252"/>
                <a:gd name="T51" fmla="*/ 1 h 146"/>
                <a:gd name="T52" fmla="*/ 1 w 252"/>
                <a:gd name="T53" fmla="*/ 1 h 146"/>
                <a:gd name="T54" fmla="*/ 1 w 252"/>
                <a:gd name="T55" fmla="*/ 1 h 146"/>
                <a:gd name="T56" fmla="*/ 1 w 252"/>
                <a:gd name="T57" fmla="*/ 1 h 146"/>
                <a:gd name="T58" fmla="*/ 1 w 252"/>
                <a:gd name="T59" fmla="*/ 1 h 146"/>
                <a:gd name="T60" fmla="*/ 1 w 252"/>
                <a:gd name="T61" fmla="*/ 1 h 146"/>
                <a:gd name="T62" fmla="*/ 1 w 252"/>
                <a:gd name="T63" fmla="*/ 1 h 146"/>
                <a:gd name="T64" fmla="*/ 1 w 252"/>
                <a:gd name="T65" fmla="*/ 1 h 146"/>
                <a:gd name="T66" fmla="*/ 1 w 252"/>
                <a:gd name="T67" fmla="*/ 1 h 146"/>
                <a:gd name="T68" fmla="*/ 1 w 252"/>
                <a:gd name="T69" fmla="*/ 1 h 146"/>
                <a:gd name="T70" fmla="*/ 1 w 252"/>
                <a:gd name="T71" fmla="*/ 1 h 146"/>
                <a:gd name="T72" fmla="*/ 1 w 252"/>
                <a:gd name="T73" fmla="*/ 1 h 146"/>
                <a:gd name="T74" fmla="*/ 1 w 252"/>
                <a:gd name="T75" fmla="*/ 1 h 146"/>
                <a:gd name="T76" fmla="*/ 1 w 252"/>
                <a:gd name="T77" fmla="*/ 1 h 146"/>
                <a:gd name="T78" fmla="*/ 1 w 252"/>
                <a:gd name="T79" fmla="*/ 1 h 146"/>
                <a:gd name="T80" fmla="*/ 1 w 252"/>
                <a:gd name="T81" fmla="*/ 1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2"/>
                <a:gd name="T124" fmla="*/ 0 h 146"/>
                <a:gd name="T125" fmla="*/ 252 w 252"/>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2" h="146">
                  <a:moveTo>
                    <a:pt x="0" y="0"/>
                  </a:moveTo>
                  <a:lnTo>
                    <a:pt x="17" y="8"/>
                  </a:lnTo>
                  <a:lnTo>
                    <a:pt x="31" y="18"/>
                  </a:lnTo>
                  <a:lnTo>
                    <a:pt x="46" y="26"/>
                  </a:lnTo>
                  <a:lnTo>
                    <a:pt x="61" y="34"/>
                  </a:lnTo>
                  <a:lnTo>
                    <a:pt x="77" y="43"/>
                  </a:lnTo>
                  <a:lnTo>
                    <a:pt x="92" y="51"/>
                  </a:lnTo>
                  <a:lnTo>
                    <a:pt x="106" y="59"/>
                  </a:lnTo>
                  <a:lnTo>
                    <a:pt x="123" y="67"/>
                  </a:lnTo>
                  <a:lnTo>
                    <a:pt x="137" y="75"/>
                  </a:lnTo>
                  <a:lnTo>
                    <a:pt x="154" y="83"/>
                  </a:lnTo>
                  <a:lnTo>
                    <a:pt x="159" y="86"/>
                  </a:lnTo>
                  <a:lnTo>
                    <a:pt x="163" y="90"/>
                  </a:lnTo>
                  <a:lnTo>
                    <a:pt x="168" y="93"/>
                  </a:lnTo>
                  <a:lnTo>
                    <a:pt x="172" y="96"/>
                  </a:lnTo>
                  <a:lnTo>
                    <a:pt x="176" y="101"/>
                  </a:lnTo>
                  <a:lnTo>
                    <a:pt x="181" y="104"/>
                  </a:lnTo>
                  <a:lnTo>
                    <a:pt x="185" y="107"/>
                  </a:lnTo>
                  <a:lnTo>
                    <a:pt x="188" y="112"/>
                  </a:lnTo>
                  <a:lnTo>
                    <a:pt x="194" y="115"/>
                  </a:lnTo>
                  <a:lnTo>
                    <a:pt x="199" y="118"/>
                  </a:lnTo>
                  <a:lnTo>
                    <a:pt x="201" y="118"/>
                  </a:lnTo>
                  <a:lnTo>
                    <a:pt x="203" y="120"/>
                  </a:lnTo>
                  <a:lnTo>
                    <a:pt x="207" y="120"/>
                  </a:lnTo>
                  <a:lnTo>
                    <a:pt x="210" y="122"/>
                  </a:lnTo>
                  <a:lnTo>
                    <a:pt x="212" y="122"/>
                  </a:lnTo>
                  <a:lnTo>
                    <a:pt x="216" y="122"/>
                  </a:lnTo>
                  <a:lnTo>
                    <a:pt x="220" y="122"/>
                  </a:lnTo>
                  <a:lnTo>
                    <a:pt x="221" y="123"/>
                  </a:lnTo>
                  <a:lnTo>
                    <a:pt x="225" y="123"/>
                  </a:lnTo>
                  <a:lnTo>
                    <a:pt x="227" y="125"/>
                  </a:lnTo>
                  <a:lnTo>
                    <a:pt x="231" y="126"/>
                  </a:lnTo>
                  <a:lnTo>
                    <a:pt x="232" y="128"/>
                  </a:lnTo>
                  <a:lnTo>
                    <a:pt x="236" y="131"/>
                  </a:lnTo>
                  <a:lnTo>
                    <a:pt x="238" y="133"/>
                  </a:lnTo>
                  <a:lnTo>
                    <a:pt x="240" y="134"/>
                  </a:lnTo>
                  <a:lnTo>
                    <a:pt x="243" y="136"/>
                  </a:lnTo>
                  <a:lnTo>
                    <a:pt x="245" y="139"/>
                  </a:lnTo>
                  <a:lnTo>
                    <a:pt x="247" y="141"/>
                  </a:lnTo>
                  <a:lnTo>
                    <a:pt x="249" y="142"/>
                  </a:lnTo>
                  <a:lnTo>
                    <a:pt x="252" y="14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79" name="Freeform 736">
              <a:extLst>
                <a:ext uri="{FF2B5EF4-FFF2-40B4-BE49-F238E27FC236}">
                  <a16:creationId xmlns:a16="http://schemas.microsoft.com/office/drawing/2014/main" id="{DB15E461-F004-4A1C-BE9E-7680DE2E8BD8}"/>
                </a:ext>
              </a:extLst>
            </p:cNvPr>
            <p:cNvSpPr>
              <a:spLocks/>
            </p:cNvSpPr>
            <p:nvPr/>
          </p:nvSpPr>
          <p:spPr bwMode="auto">
            <a:xfrm>
              <a:off x="1181" y="4004"/>
              <a:ext cx="93" cy="316"/>
            </a:xfrm>
            <a:custGeom>
              <a:avLst/>
              <a:gdLst>
                <a:gd name="T0" fmla="*/ 0 w 190"/>
                <a:gd name="T1" fmla="*/ 0 h 630"/>
                <a:gd name="T2" fmla="*/ 0 w 190"/>
                <a:gd name="T3" fmla="*/ 1 h 630"/>
                <a:gd name="T4" fmla="*/ 0 w 190"/>
                <a:gd name="T5" fmla="*/ 1 h 630"/>
                <a:gd name="T6" fmla="*/ 0 w 190"/>
                <a:gd name="T7" fmla="*/ 1 h 630"/>
                <a:gd name="T8" fmla="*/ 0 w 190"/>
                <a:gd name="T9" fmla="*/ 1 h 630"/>
                <a:gd name="T10" fmla="*/ 0 w 190"/>
                <a:gd name="T11" fmla="*/ 1 h 630"/>
                <a:gd name="T12" fmla="*/ 0 w 190"/>
                <a:gd name="T13" fmla="*/ 1 h 630"/>
                <a:gd name="T14" fmla="*/ 0 w 190"/>
                <a:gd name="T15" fmla="*/ 1 h 630"/>
                <a:gd name="T16" fmla="*/ 0 w 190"/>
                <a:gd name="T17" fmla="*/ 1 h 630"/>
                <a:gd name="T18" fmla="*/ 0 w 190"/>
                <a:gd name="T19" fmla="*/ 1 h 630"/>
                <a:gd name="T20" fmla="*/ 0 w 190"/>
                <a:gd name="T21" fmla="*/ 1 h 630"/>
                <a:gd name="T22" fmla="*/ 0 w 190"/>
                <a:gd name="T23" fmla="*/ 2 h 630"/>
                <a:gd name="T24" fmla="*/ 0 w 190"/>
                <a:gd name="T25" fmla="*/ 2 h 630"/>
                <a:gd name="T26" fmla="*/ 0 w 190"/>
                <a:gd name="T27" fmla="*/ 2 h 630"/>
                <a:gd name="T28" fmla="*/ 0 w 190"/>
                <a:gd name="T29" fmla="*/ 3 h 630"/>
                <a:gd name="T30" fmla="*/ 1 w 190"/>
                <a:gd name="T31" fmla="*/ 3 h 630"/>
                <a:gd name="T32" fmla="*/ 1 w 190"/>
                <a:gd name="T33" fmla="*/ 4 h 630"/>
                <a:gd name="T34" fmla="*/ 1 w 190"/>
                <a:gd name="T35" fmla="*/ 4 h 630"/>
                <a:gd name="T36" fmla="*/ 1 w 190"/>
                <a:gd name="T37" fmla="*/ 5 h 630"/>
                <a:gd name="T38" fmla="*/ 1 w 190"/>
                <a:gd name="T39" fmla="*/ 5 h 630"/>
                <a:gd name="T40" fmla="*/ 1 w 190"/>
                <a:gd name="T41" fmla="*/ 5 h 6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630"/>
                <a:gd name="T65" fmla="*/ 190 w 190"/>
                <a:gd name="T66" fmla="*/ 630 h 6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630">
                  <a:moveTo>
                    <a:pt x="0" y="0"/>
                  </a:moveTo>
                  <a:lnTo>
                    <a:pt x="5" y="9"/>
                  </a:lnTo>
                  <a:lnTo>
                    <a:pt x="9" y="19"/>
                  </a:lnTo>
                  <a:lnTo>
                    <a:pt x="13" y="29"/>
                  </a:lnTo>
                  <a:lnTo>
                    <a:pt x="16" y="38"/>
                  </a:lnTo>
                  <a:lnTo>
                    <a:pt x="22" y="48"/>
                  </a:lnTo>
                  <a:lnTo>
                    <a:pt x="26" y="57"/>
                  </a:lnTo>
                  <a:lnTo>
                    <a:pt x="29" y="67"/>
                  </a:lnTo>
                  <a:lnTo>
                    <a:pt x="33" y="77"/>
                  </a:lnTo>
                  <a:lnTo>
                    <a:pt x="37" y="85"/>
                  </a:lnTo>
                  <a:lnTo>
                    <a:pt x="40" y="94"/>
                  </a:lnTo>
                  <a:lnTo>
                    <a:pt x="64" y="145"/>
                  </a:lnTo>
                  <a:lnTo>
                    <a:pt x="86" y="198"/>
                  </a:lnTo>
                  <a:lnTo>
                    <a:pt x="108" y="251"/>
                  </a:lnTo>
                  <a:lnTo>
                    <a:pt x="126" y="304"/>
                  </a:lnTo>
                  <a:lnTo>
                    <a:pt x="144" y="357"/>
                  </a:lnTo>
                  <a:lnTo>
                    <a:pt x="159" y="411"/>
                  </a:lnTo>
                  <a:lnTo>
                    <a:pt x="172" y="465"/>
                  </a:lnTo>
                  <a:lnTo>
                    <a:pt x="181" y="520"/>
                  </a:lnTo>
                  <a:lnTo>
                    <a:pt x="188" y="574"/>
                  </a:lnTo>
                  <a:lnTo>
                    <a:pt x="190" y="63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0" name="Freeform 737">
              <a:extLst>
                <a:ext uri="{FF2B5EF4-FFF2-40B4-BE49-F238E27FC236}">
                  <a16:creationId xmlns:a16="http://schemas.microsoft.com/office/drawing/2014/main" id="{EF809497-9D6F-42C7-8631-A5208F54ECCC}"/>
                </a:ext>
              </a:extLst>
            </p:cNvPr>
            <p:cNvSpPr>
              <a:spLocks/>
            </p:cNvSpPr>
            <p:nvPr/>
          </p:nvSpPr>
          <p:spPr bwMode="auto">
            <a:xfrm>
              <a:off x="1366" y="3653"/>
              <a:ext cx="373" cy="323"/>
            </a:xfrm>
            <a:custGeom>
              <a:avLst/>
              <a:gdLst>
                <a:gd name="T0" fmla="*/ 5 w 766"/>
                <a:gd name="T1" fmla="*/ 0 h 647"/>
                <a:gd name="T2" fmla="*/ 5 w 766"/>
                <a:gd name="T3" fmla="*/ 0 h 647"/>
                <a:gd name="T4" fmla="*/ 5 w 766"/>
                <a:gd name="T5" fmla="*/ 0 h 647"/>
                <a:gd name="T6" fmla="*/ 5 w 766"/>
                <a:gd name="T7" fmla="*/ 0 h 647"/>
                <a:gd name="T8" fmla="*/ 5 w 766"/>
                <a:gd name="T9" fmla="*/ 0 h 647"/>
                <a:gd name="T10" fmla="*/ 5 w 766"/>
                <a:gd name="T11" fmla="*/ 0 h 647"/>
                <a:gd name="T12" fmla="*/ 4 w 766"/>
                <a:gd name="T13" fmla="*/ 0 h 647"/>
                <a:gd name="T14" fmla="*/ 4 w 766"/>
                <a:gd name="T15" fmla="*/ 0 h 647"/>
                <a:gd name="T16" fmla="*/ 4 w 766"/>
                <a:gd name="T17" fmla="*/ 0 h 647"/>
                <a:gd name="T18" fmla="*/ 4 w 766"/>
                <a:gd name="T19" fmla="*/ 0 h 647"/>
                <a:gd name="T20" fmla="*/ 4 w 766"/>
                <a:gd name="T21" fmla="*/ 0 h 647"/>
                <a:gd name="T22" fmla="*/ 4 w 766"/>
                <a:gd name="T23" fmla="*/ 0 h 647"/>
                <a:gd name="T24" fmla="*/ 4 w 766"/>
                <a:gd name="T25" fmla="*/ 0 h 647"/>
                <a:gd name="T26" fmla="*/ 4 w 766"/>
                <a:gd name="T27" fmla="*/ 0 h 647"/>
                <a:gd name="T28" fmla="*/ 4 w 766"/>
                <a:gd name="T29" fmla="*/ 0 h 647"/>
                <a:gd name="T30" fmla="*/ 4 w 766"/>
                <a:gd name="T31" fmla="*/ 0 h 647"/>
                <a:gd name="T32" fmla="*/ 4 w 766"/>
                <a:gd name="T33" fmla="*/ 0 h 647"/>
                <a:gd name="T34" fmla="*/ 4 w 766"/>
                <a:gd name="T35" fmla="*/ 0 h 647"/>
                <a:gd name="T36" fmla="*/ 3 w 766"/>
                <a:gd name="T37" fmla="*/ 0 h 647"/>
                <a:gd name="T38" fmla="*/ 3 w 766"/>
                <a:gd name="T39" fmla="*/ 0 h 647"/>
                <a:gd name="T40" fmla="*/ 3 w 766"/>
                <a:gd name="T41" fmla="*/ 1 h 647"/>
                <a:gd name="T42" fmla="*/ 3 w 766"/>
                <a:gd name="T43" fmla="*/ 1 h 647"/>
                <a:gd name="T44" fmla="*/ 3 w 766"/>
                <a:gd name="T45" fmla="*/ 1 h 647"/>
                <a:gd name="T46" fmla="*/ 3 w 766"/>
                <a:gd name="T47" fmla="*/ 1 h 647"/>
                <a:gd name="T48" fmla="*/ 3 w 766"/>
                <a:gd name="T49" fmla="*/ 1 h 647"/>
                <a:gd name="T50" fmla="*/ 3 w 766"/>
                <a:gd name="T51" fmla="*/ 1 h 647"/>
                <a:gd name="T52" fmla="*/ 3 w 766"/>
                <a:gd name="T53" fmla="*/ 1 h 647"/>
                <a:gd name="T54" fmla="*/ 3 w 766"/>
                <a:gd name="T55" fmla="*/ 1 h 647"/>
                <a:gd name="T56" fmla="*/ 3 w 766"/>
                <a:gd name="T57" fmla="*/ 1 h 647"/>
                <a:gd name="T58" fmla="*/ 3 w 766"/>
                <a:gd name="T59" fmla="*/ 1 h 647"/>
                <a:gd name="T60" fmla="*/ 3 w 766"/>
                <a:gd name="T61" fmla="*/ 1 h 647"/>
                <a:gd name="T62" fmla="*/ 2 w 766"/>
                <a:gd name="T63" fmla="*/ 1 h 647"/>
                <a:gd name="T64" fmla="*/ 2 w 766"/>
                <a:gd name="T65" fmla="*/ 1 h 647"/>
                <a:gd name="T66" fmla="*/ 2 w 766"/>
                <a:gd name="T67" fmla="*/ 2 h 647"/>
                <a:gd name="T68" fmla="*/ 2 w 766"/>
                <a:gd name="T69" fmla="*/ 2 h 647"/>
                <a:gd name="T70" fmla="*/ 2 w 766"/>
                <a:gd name="T71" fmla="*/ 2 h 647"/>
                <a:gd name="T72" fmla="*/ 1 w 766"/>
                <a:gd name="T73" fmla="*/ 2 h 647"/>
                <a:gd name="T74" fmla="*/ 1 w 766"/>
                <a:gd name="T75" fmla="*/ 3 h 647"/>
                <a:gd name="T76" fmla="*/ 1 w 766"/>
                <a:gd name="T77" fmla="*/ 3 h 647"/>
                <a:gd name="T78" fmla="*/ 1 w 766"/>
                <a:gd name="T79" fmla="*/ 3 h 647"/>
                <a:gd name="T80" fmla="*/ 0 w 766"/>
                <a:gd name="T81" fmla="*/ 3 h 647"/>
                <a:gd name="T82" fmla="*/ 0 w 766"/>
                <a:gd name="T83" fmla="*/ 3 h 647"/>
                <a:gd name="T84" fmla="*/ 0 w 766"/>
                <a:gd name="T85" fmla="*/ 4 h 647"/>
                <a:gd name="T86" fmla="*/ 0 w 766"/>
                <a:gd name="T87" fmla="*/ 4 h 647"/>
                <a:gd name="T88" fmla="*/ 0 w 766"/>
                <a:gd name="T89" fmla="*/ 4 h 647"/>
                <a:gd name="T90" fmla="*/ 0 w 766"/>
                <a:gd name="T91" fmla="*/ 4 h 647"/>
                <a:gd name="T92" fmla="*/ 0 w 766"/>
                <a:gd name="T93" fmla="*/ 4 h 647"/>
                <a:gd name="T94" fmla="*/ 0 w 766"/>
                <a:gd name="T95" fmla="*/ 4 h 647"/>
                <a:gd name="T96" fmla="*/ 0 w 766"/>
                <a:gd name="T97" fmla="*/ 4 h 647"/>
                <a:gd name="T98" fmla="*/ 0 w 766"/>
                <a:gd name="T99" fmla="*/ 5 h 647"/>
                <a:gd name="T100" fmla="*/ 0 w 766"/>
                <a:gd name="T101" fmla="*/ 5 h 6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6"/>
                <a:gd name="T154" fmla="*/ 0 h 647"/>
                <a:gd name="T155" fmla="*/ 766 w 766"/>
                <a:gd name="T156" fmla="*/ 647 h 6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6" h="647">
                  <a:moveTo>
                    <a:pt x="766" y="2"/>
                  </a:moveTo>
                  <a:lnTo>
                    <a:pt x="758" y="2"/>
                  </a:lnTo>
                  <a:lnTo>
                    <a:pt x="749" y="0"/>
                  </a:lnTo>
                  <a:lnTo>
                    <a:pt x="742" y="2"/>
                  </a:lnTo>
                  <a:lnTo>
                    <a:pt x="735" y="4"/>
                  </a:lnTo>
                  <a:lnTo>
                    <a:pt x="727" y="7"/>
                  </a:lnTo>
                  <a:lnTo>
                    <a:pt x="720" y="8"/>
                  </a:lnTo>
                  <a:lnTo>
                    <a:pt x="713" y="12"/>
                  </a:lnTo>
                  <a:lnTo>
                    <a:pt x="707" y="15"/>
                  </a:lnTo>
                  <a:lnTo>
                    <a:pt x="702" y="20"/>
                  </a:lnTo>
                  <a:lnTo>
                    <a:pt x="696" y="23"/>
                  </a:lnTo>
                  <a:lnTo>
                    <a:pt x="682" y="32"/>
                  </a:lnTo>
                  <a:lnTo>
                    <a:pt x="665" y="42"/>
                  </a:lnTo>
                  <a:lnTo>
                    <a:pt x="645" y="52"/>
                  </a:lnTo>
                  <a:lnTo>
                    <a:pt x="625" y="63"/>
                  </a:lnTo>
                  <a:lnTo>
                    <a:pt x="605" y="74"/>
                  </a:lnTo>
                  <a:lnTo>
                    <a:pt x="585" y="85"/>
                  </a:lnTo>
                  <a:lnTo>
                    <a:pt x="567" y="98"/>
                  </a:lnTo>
                  <a:lnTo>
                    <a:pt x="548" y="109"/>
                  </a:lnTo>
                  <a:lnTo>
                    <a:pt x="532" y="122"/>
                  </a:lnTo>
                  <a:lnTo>
                    <a:pt x="519" y="133"/>
                  </a:lnTo>
                  <a:lnTo>
                    <a:pt x="517" y="135"/>
                  </a:lnTo>
                  <a:lnTo>
                    <a:pt x="512" y="140"/>
                  </a:lnTo>
                  <a:lnTo>
                    <a:pt x="504" y="144"/>
                  </a:lnTo>
                  <a:lnTo>
                    <a:pt x="497" y="151"/>
                  </a:lnTo>
                  <a:lnTo>
                    <a:pt x="488" y="159"/>
                  </a:lnTo>
                  <a:lnTo>
                    <a:pt x="479" y="165"/>
                  </a:lnTo>
                  <a:lnTo>
                    <a:pt x="470" y="172"/>
                  </a:lnTo>
                  <a:lnTo>
                    <a:pt x="462" y="176"/>
                  </a:lnTo>
                  <a:lnTo>
                    <a:pt x="457" y="181"/>
                  </a:lnTo>
                  <a:lnTo>
                    <a:pt x="455" y="183"/>
                  </a:lnTo>
                  <a:lnTo>
                    <a:pt x="413" y="218"/>
                  </a:lnTo>
                  <a:lnTo>
                    <a:pt x="377" y="250"/>
                  </a:lnTo>
                  <a:lnTo>
                    <a:pt x="345" y="280"/>
                  </a:lnTo>
                  <a:lnTo>
                    <a:pt x="314" y="309"/>
                  </a:lnTo>
                  <a:lnTo>
                    <a:pt x="287" y="336"/>
                  </a:lnTo>
                  <a:lnTo>
                    <a:pt x="260" y="364"/>
                  </a:lnTo>
                  <a:lnTo>
                    <a:pt x="230" y="394"/>
                  </a:lnTo>
                  <a:lnTo>
                    <a:pt x="199" y="424"/>
                  </a:lnTo>
                  <a:lnTo>
                    <a:pt x="165" y="458"/>
                  </a:lnTo>
                  <a:lnTo>
                    <a:pt x="126" y="496"/>
                  </a:lnTo>
                  <a:lnTo>
                    <a:pt x="121" y="503"/>
                  </a:lnTo>
                  <a:lnTo>
                    <a:pt x="110" y="516"/>
                  </a:lnTo>
                  <a:lnTo>
                    <a:pt x="95" y="535"/>
                  </a:lnTo>
                  <a:lnTo>
                    <a:pt x="77" y="557"/>
                  </a:lnTo>
                  <a:lnTo>
                    <a:pt x="59" y="581"/>
                  </a:lnTo>
                  <a:lnTo>
                    <a:pt x="40" y="604"/>
                  </a:lnTo>
                  <a:lnTo>
                    <a:pt x="24" y="624"/>
                  </a:lnTo>
                  <a:lnTo>
                    <a:pt x="9" y="639"/>
                  </a:lnTo>
                  <a:lnTo>
                    <a:pt x="2" y="647"/>
                  </a:lnTo>
                  <a:lnTo>
                    <a:pt x="0" y="64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1" name="Freeform 738">
              <a:extLst>
                <a:ext uri="{FF2B5EF4-FFF2-40B4-BE49-F238E27FC236}">
                  <a16:creationId xmlns:a16="http://schemas.microsoft.com/office/drawing/2014/main" id="{C59F3DAF-341C-419F-8935-45A94993B306}"/>
                </a:ext>
              </a:extLst>
            </p:cNvPr>
            <p:cNvSpPr>
              <a:spLocks/>
            </p:cNvSpPr>
            <p:nvPr/>
          </p:nvSpPr>
          <p:spPr bwMode="auto">
            <a:xfrm>
              <a:off x="1688" y="4097"/>
              <a:ext cx="39" cy="8"/>
            </a:xfrm>
            <a:custGeom>
              <a:avLst/>
              <a:gdLst>
                <a:gd name="T0" fmla="*/ 0 w 80"/>
                <a:gd name="T1" fmla="*/ 1 h 16"/>
                <a:gd name="T2" fmla="*/ 0 w 80"/>
                <a:gd name="T3" fmla="*/ 1 h 16"/>
                <a:gd name="T4" fmla="*/ 0 w 80"/>
                <a:gd name="T5" fmla="*/ 1 h 16"/>
                <a:gd name="T6" fmla="*/ 0 w 80"/>
                <a:gd name="T7" fmla="*/ 1 h 16"/>
                <a:gd name="T8" fmla="*/ 0 w 80"/>
                <a:gd name="T9" fmla="*/ 1 h 16"/>
                <a:gd name="T10" fmla="*/ 0 w 80"/>
                <a:gd name="T11" fmla="*/ 1 h 16"/>
                <a:gd name="T12" fmla="*/ 0 w 80"/>
                <a:gd name="T13" fmla="*/ 1 h 16"/>
                <a:gd name="T14" fmla="*/ 0 w 80"/>
                <a:gd name="T15" fmla="*/ 1 h 16"/>
                <a:gd name="T16" fmla="*/ 0 w 80"/>
                <a:gd name="T17" fmla="*/ 1 h 16"/>
                <a:gd name="T18" fmla="*/ 0 w 80"/>
                <a:gd name="T19" fmla="*/ 1 h 16"/>
                <a:gd name="T20" fmla="*/ 0 w 8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6"/>
                <a:gd name="T35" fmla="*/ 80 w 8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6">
                  <a:moveTo>
                    <a:pt x="0" y="15"/>
                  </a:moveTo>
                  <a:lnTo>
                    <a:pt x="9" y="16"/>
                  </a:lnTo>
                  <a:lnTo>
                    <a:pt x="16" y="15"/>
                  </a:lnTo>
                  <a:lnTo>
                    <a:pt x="25" y="13"/>
                  </a:lnTo>
                  <a:lnTo>
                    <a:pt x="33" y="12"/>
                  </a:lnTo>
                  <a:lnTo>
                    <a:pt x="40" y="10"/>
                  </a:lnTo>
                  <a:lnTo>
                    <a:pt x="47" y="7"/>
                  </a:lnTo>
                  <a:lnTo>
                    <a:pt x="56" y="5"/>
                  </a:lnTo>
                  <a:lnTo>
                    <a:pt x="64" y="4"/>
                  </a:lnTo>
                  <a:lnTo>
                    <a:pt x="71" y="2"/>
                  </a:lnTo>
                  <a:lnTo>
                    <a:pt x="80"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2" name="Freeform 739">
              <a:extLst>
                <a:ext uri="{FF2B5EF4-FFF2-40B4-BE49-F238E27FC236}">
                  <a16:creationId xmlns:a16="http://schemas.microsoft.com/office/drawing/2014/main" id="{5D9C521F-9000-4CF2-93B6-9FDA7CBC1F04}"/>
                </a:ext>
              </a:extLst>
            </p:cNvPr>
            <p:cNvSpPr>
              <a:spLocks/>
            </p:cNvSpPr>
            <p:nvPr/>
          </p:nvSpPr>
          <p:spPr bwMode="auto">
            <a:xfrm>
              <a:off x="1691" y="4092"/>
              <a:ext cx="5" cy="1"/>
            </a:xfrm>
            <a:custGeom>
              <a:avLst/>
              <a:gdLst>
                <a:gd name="T0" fmla="*/ 0 w 9"/>
                <a:gd name="T1" fmla="*/ 0 h 1"/>
                <a:gd name="T2" fmla="*/ 1 w 9"/>
                <a:gd name="T3" fmla="*/ 0 h 1"/>
                <a:gd name="T4" fmla="*/ 1 w 9"/>
                <a:gd name="T5" fmla="*/ 0 h 1"/>
                <a:gd name="T6" fmla="*/ 1 w 9"/>
                <a:gd name="T7" fmla="*/ 0 h 1"/>
                <a:gd name="T8" fmla="*/ 1 w 9"/>
                <a:gd name="T9" fmla="*/ 0 h 1"/>
                <a:gd name="T10" fmla="*/ 1 w 9"/>
                <a:gd name="T11" fmla="*/ 0 h 1"/>
                <a:gd name="T12" fmla="*/ 1 w 9"/>
                <a:gd name="T13" fmla="*/ 0 h 1"/>
                <a:gd name="T14" fmla="*/ 1 w 9"/>
                <a:gd name="T15" fmla="*/ 0 h 1"/>
                <a:gd name="T16" fmla="*/ 1 w 9"/>
                <a:gd name="T17" fmla="*/ 0 h 1"/>
                <a:gd name="T18" fmla="*/ 1 w 9"/>
                <a:gd name="T19" fmla="*/ 0 h 1"/>
                <a:gd name="T20" fmla="*/ 1 w 9"/>
                <a:gd name="T21" fmla="*/ 0 h 1"/>
                <a:gd name="T22" fmla="*/ 0 w 9"/>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
                <a:gd name="T38" fmla="*/ 9 w 9"/>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
                  <a:moveTo>
                    <a:pt x="0" y="0"/>
                  </a:moveTo>
                  <a:lnTo>
                    <a:pt x="2" y="0"/>
                  </a:lnTo>
                  <a:lnTo>
                    <a:pt x="4" y="0"/>
                  </a:lnTo>
                  <a:lnTo>
                    <a:pt x="5" y="0"/>
                  </a:lnTo>
                  <a:lnTo>
                    <a:pt x="7" y="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3" name="Freeform 740">
              <a:extLst>
                <a:ext uri="{FF2B5EF4-FFF2-40B4-BE49-F238E27FC236}">
                  <a16:creationId xmlns:a16="http://schemas.microsoft.com/office/drawing/2014/main" id="{659DBF40-1F36-41FF-B0F3-3F0E3814EECF}"/>
                </a:ext>
              </a:extLst>
            </p:cNvPr>
            <p:cNvSpPr>
              <a:spLocks/>
            </p:cNvSpPr>
            <p:nvPr/>
          </p:nvSpPr>
          <p:spPr bwMode="auto">
            <a:xfrm>
              <a:off x="1691" y="4092"/>
              <a:ext cx="5" cy="1"/>
            </a:xfrm>
            <a:custGeom>
              <a:avLst/>
              <a:gdLst>
                <a:gd name="T0" fmla="*/ 0 w 9"/>
                <a:gd name="T1" fmla="*/ 0 h 1"/>
                <a:gd name="T2" fmla="*/ 1 w 9"/>
                <a:gd name="T3" fmla="*/ 0 h 1"/>
                <a:gd name="T4" fmla="*/ 1 w 9"/>
                <a:gd name="T5" fmla="*/ 0 h 1"/>
                <a:gd name="T6" fmla="*/ 1 w 9"/>
                <a:gd name="T7" fmla="*/ 0 h 1"/>
                <a:gd name="T8" fmla="*/ 1 w 9"/>
                <a:gd name="T9" fmla="*/ 0 h 1"/>
                <a:gd name="T10" fmla="*/ 1 w 9"/>
                <a:gd name="T11" fmla="*/ 0 h 1"/>
                <a:gd name="T12" fmla="*/ 1 w 9"/>
                <a:gd name="T13" fmla="*/ 0 h 1"/>
                <a:gd name="T14" fmla="*/ 1 w 9"/>
                <a:gd name="T15" fmla="*/ 0 h 1"/>
                <a:gd name="T16" fmla="*/ 1 w 9"/>
                <a:gd name="T17" fmla="*/ 0 h 1"/>
                <a:gd name="T18" fmla="*/ 1 w 9"/>
                <a:gd name="T19" fmla="*/ 0 h 1"/>
                <a:gd name="T20" fmla="*/ 1 w 9"/>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
                <a:gd name="T35" fmla="*/ 9 w 9"/>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
                  <a:moveTo>
                    <a:pt x="0" y="0"/>
                  </a:moveTo>
                  <a:lnTo>
                    <a:pt x="2" y="0"/>
                  </a:lnTo>
                  <a:lnTo>
                    <a:pt x="4" y="0"/>
                  </a:lnTo>
                  <a:lnTo>
                    <a:pt x="5" y="0"/>
                  </a:lnTo>
                  <a:lnTo>
                    <a:pt x="7" y="0"/>
                  </a:lnTo>
                  <a:lnTo>
                    <a:pt x="9"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4" name="Freeform 741">
              <a:extLst>
                <a:ext uri="{FF2B5EF4-FFF2-40B4-BE49-F238E27FC236}">
                  <a16:creationId xmlns:a16="http://schemas.microsoft.com/office/drawing/2014/main" id="{239B5CAC-664C-4370-99A1-070E49D7F6A6}"/>
                </a:ext>
              </a:extLst>
            </p:cNvPr>
            <p:cNvSpPr>
              <a:spLocks/>
            </p:cNvSpPr>
            <p:nvPr/>
          </p:nvSpPr>
          <p:spPr bwMode="auto">
            <a:xfrm>
              <a:off x="1070" y="3748"/>
              <a:ext cx="16" cy="69"/>
            </a:xfrm>
            <a:custGeom>
              <a:avLst/>
              <a:gdLst>
                <a:gd name="T0" fmla="*/ 1 w 32"/>
                <a:gd name="T1" fmla="*/ 0 h 139"/>
                <a:gd name="T2" fmla="*/ 1 w 32"/>
                <a:gd name="T3" fmla="*/ 0 h 139"/>
                <a:gd name="T4" fmla="*/ 1 w 32"/>
                <a:gd name="T5" fmla="*/ 0 h 139"/>
                <a:gd name="T6" fmla="*/ 1 w 32"/>
                <a:gd name="T7" fmla="*/ 0 h 139"/>
                <a:gd name="T8" fmla="*/ 1 w 32"/>
                <a:gd name="T9" fmla="*/ 0 h 139"/>
                <a:gd name="T10" fmla="*/ 1 w 32"/>
                <a:gd name="T11" fmla="*/ 0 h 139"/>
                <a:gd name="T12" fmla="*/ 1 w 32"/>
                <a:gd name="T13" fmla="*/ 0 h 139"/>
                <a:gd name="T14" fmla="*/ 1 w 32"/>
                <a:gd name="T15" fmla="*/ 0 h 139"/>
                <a:gd name="T16" fmla="*/ 1 w 32"/>
                <a:gd name="T17" fmla="*/ 0 h 139"/>
                <a:gd name="T18" fmla="*/ 1 w 32"/>
                <a:gd name="T19" fmla="*/ 0 h 139"/>
                <a:gd name="T20" fmla="*/ 1 w 32"/>
                <a:gd name="T21" fmla="*/ 0 h 139"/>
                <a:gd name="T22" fmla="*/ 1 w 32"/>
                <a:gd name="T23" fmla="*/ 0 h 139"/>
                <a:gd name="T24" fmla="*/ 1 w 32"/>
                <a:gd name="T25" fmla="*/ 0 h 139"/>
                <a:gd name="T26" fmla="*/ 1 w 32"/>
                <a:gd name="T27" fmla="*/ 0 h 139"/>
                <a:gd name="T28" fmla="*/ 1 w 32"/>
                <a:gd name="T29" fmla="*/ 0 h 139"/>
                <a:gd name="T30" fmla="*/ 1 w 32"/>
                <a:gd name="T31" fmla="*/ 0 h 139"/>
                <a:gd name="T32" fmla="*/ 1 w 32"/>
                <a:gd name="T33" fmla="*/ 0 h 139"/>
                <a:gd name="T34" fmla="*/ 1 w 32"/>
                <a:gd name="T35" fmla="*/ 0 h 139"/>
                <a:gd name="T36" fmla="*/ 1 w 32"/>
                <a:gd name="T37" fmla="*/ 0 h 139"/>
                <a:gd name="T38" fmla="*/ 1 w 32"/>
                <a:gd name="T39" fmla="*/ 0 h 139"/>
                <a:gd name="T40" fmla="*/ 0 w 32"/>
                <a:gd name="T41" fmla="*/ 1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39"/>
                <a:gd name="T65" fmla="*/ 32 w 32"/>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39">
                  <a:moveTo>
                    <a:pt x="22" y="0"/>
                  </a:moveTo>
                  <a:lnTo>
                    <a:pt x="20" y="7"/>
                  </a:lnTo>
                  <a:lnTo>
                    <a:pt x="20" y="11"/>
                  </a:lnTo>
                  <a:lnTo>
                    <a:pt x="22" y="16"/>
                  </a:lnTo>
                  <a:lnTo>
                    <a:pt x="23" y="23"/>
                  </a:lnTo>
                  <a:lnTo>
                    <a:pt x="25" y="27"/>
                  </a:lnTo>
                  <a:lnTo>
                    <a:pt x="29" y="32"/>
                  </a:lnTo>
                  <a:lnTo>
                    <a:pt x="31" y="37"/>
                  </a:lnTo>
                  <a:lnTo>
                    <a:pt x="32" y="42"/>
                  </a:lnTo>
                  <a:lnTo>
                    <a:pt x="32" y="47"/>
                  </a:lnTo>
                  <a:lnTo>
                    <a:pt x="31" y="50"/>
                  </a:lnTo>
                  <a:lnTo>
                    <a:pt x="23" y="67"/>
                  </a:lnTo>
                  <a:lnTo>
                    <a:pt x="16" y="79"/>
                  </a:lnTo>
                  <a:lnTo>
                    <a:pt x="12" y="85"/>
                  </a:lnTo>
                  <a:lnTo>
                    <a:pt x="9" y="90"/>
                  </a:lnTo>
                  <a:lnTo>
                    <a:pt x="7" y="95"/>
                  </a:lnTo>
                  <a:lnTo>
                    <a:pt x="5" y="98"/>
                  </a:lnTo>
                  <a:lnTo>
                    <a:pt x="3" y="103"/>
                  </a:lnTo>
                  <a:lnTo>
                    <a:pt x="3" y="111"/>
                  </a:lnTo>
                  <a:lnTo>
                    <a:pt x="1" y="122"/>
                  </a:lnTo>
                  <a:lnTo>
                    <a:pt x="0" y="13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5" name="Freeform 742">
              <a:extLst>
                <a:ext uri="{FF2B5EF4-FFF2-40B4-BE49-F238E27FC236}">
                  <a16:creationId xmlns:a16="http://schemas.microsoft.com/office/drawing/2014/main" id="{E3B98F76-5649-4649-8124-EB66EFCF0C96}"/>
                </a:ext>
              </a:extLst>
            </p:cNvPr>
            <p:cNvSpPr>
              <a:spLocks/>
            </p:cNvSpPr>
            <p:nvPr/>
          </p:nvSpPr>
          <p:spPr bwMode="auto">
            <a:xfrm>
              <a:off x="895" y="2897"/>
              <a:ext cx="194" cy="586"/>
            </a:xfrm>
            <a:custGeom>
              <a:avLst/>
              <a:gdLst>
                <a:gd name="T0" fmla="*/ 0 w 398"/>
                <a:gd name="T1" fmla="*/ 0 h 1172"/>
                <a:gd name="T2" fmla="*/ 0 w 398"/>
                <a:gd name="T3" fmla="*/ 1 h 1172"/>
                <a:gd name="T4" fmla="*/ 0 w 398"/>
                <a:gd name="T5" fmla="*/ 1 h 1172"/>
                <a:gd name="T6" fmla="*/ 0 w 398"/>
                <a:gd name="T7" fmla="*/ 1 h 1172"/>
                <a:gd name="T8" fmla="*/ 0 w 398"/>
                <a:gd name="T9" fmla="*/ 1 h 1172"/>
                <a:gd name="T10" fmla="*/ 0 w 398"/>
                <a:gd name="T11" fmla="*/ 1 h 1172"/>
                <a:gd name="T12" fmla="*/ 0 w 398"/>
                <a:gd name="T13" fmla="*/ 1 h 1172"/>
                <a:gd name="T14" fmla="*/ 0 w 398"/>
                <a:gd name="T15" fmla="*/ 1 h 1172"/>
                <a:gd name="T16" fmla="*/ 0 w 398"/>
                <a:gd name="T17" fmla="*/ 1 h 1172"/>
                <a:gd name="T18" fmla="*/ 0 w 398"/>
                <a:gd name="T19" fmla="*/ 1 h 1172"/>
                <a:gd name="T20" fmla="*/ 0 w 398"/>
                <a:gd name="T21" fmla="*/ 1 h 1172"/>
                <a:gd name="T22" fmla="*/ 0 w 398"/>
                <a:gd name="T23" fmla="*/ 1 h 1172"/>
                <a:gd name="T24" fmla="*/ 0 w 398"/>
                <a:gd name="T25" fmla="*/ 1 h 1172"/>
                <a:gd name="T26" fmla="*/ 0 w 398"/>
                <a:gd name="T27" fmla="*/ 1 h 1172"/>
                <a:gd name="T28" fmla="*/ 0 w 398"/>
                <a:gd name="T29" fmla="*/ 2 h 1172"/>
                <a:gd name="T30" fmla="*/ 0 w 398"/>
                <a:gd name="T31" fmla="*/ 2 h 1172"/>
                <a:gd name="T32" fmla="*/ 0 w 398"/>
                <a:gd name="T33" fmla="*/ 2 h 1172"/>
                <a:gd name="T34" fmla="*/ 0 w 398"/>
                <a:gd name="T35" fmla="*/ 2 h 1172"/>
                <a:gd name="T36" fmla="*/ 0 w 398"/>
                <a:gd name="T37" fmla="*/ 2 h 1172"/>
                <a:gd name="T38" fmla="*/ 1 w 398"/>
                <a:gd name="T39" fmla="*/ 2 h 1172"/>
                <a:gd name="T40" fmla="*/ 1 w 398"/>
                <a:gd name="T41" fmla="*/ 2 h 1172"/>
                <a:gd name="T42" fmla="*/ 1 w 398"/>
                <a:gd name="T43" fmla="*/ 2 h 1172"/>
                <a:gd name="T44" fmla="*/ 1 w 398"/>
                <a:gd name="T45" fmla="*/ 2 h 1172"/>
                <a:gd name="T46" fmla="*/ 1 w 398"/>
                <a:gd name="T47" fmla="*/ 2 h 1172"/>
                <a:gd name="T48" fmla="*/ 1 w 398"/>
                <a:gd name="T49" fmla="*/ 3 h 1172"/>
                <a:gd name="T50" fmla="*/ 1 w 398"/>
                <a:gd name="T51" fmla="*/ 3 h 1172"/>
                <a:gd name="T52" fmla="*/ 1 w 398"/>
                <a:gd name="T53" fmla="*/ 3 h 1172"/>
                <a:gd name="T54" fmla="*/ 1 w 398"/>
                <a:gd name="T55" fmla="*/ 3 h 1172"/>
                <a:gd name="T56" fmla="*/ 1 w 398"/>
                <a:gd name="T57" fmla="*/ 3 h 1172"/>
                <a:gd name="T58" fmla="*/ 1 w 398"/>
                <a:gd name="T59" fmla="*/ 4 h 1172"/>
                <a:gd name="T60" fmla="*/ 1 w 398"/>
                <a:gd name="T61" fmla="*/ 4 h 1172"/>
                <a:gd name="T62" fmla="*/ 1 w 398"/>
                <a:gd name="T63" fmla="*/ 4 h 1172"/>
                <a:gd name="T64" fmla="*/ 1 w 398"/>
                <a:gd name="T65" fmla="*/ 4 h 1172"/>
                <a:gd name="T66" fmla="*/ 1 w 398"/>
                <a:gd name="T67" fmla="*/ 4 h 1172"/>
                <a:gd name="T68" fmla="*/ 1 w 398"/>
                <a:gd name="T69" fmla="*/ 4 h 1172"/>
                <a:gd name="T70" fmla="*/ 1 w 398"/>
                <a:gd name="T71" fmla="*/ 5 h 1172"/>
                <a:gd name="T72" fmla="*/ 1 w 398"/>
                <a:gd name="T73" fmla="*/ 5 h 1172"/>
                <a:gd name="T74" fmla="*/ 1 w 398"/>
                <a:gd name="T75" fmla="*/ 5 h 1172"/>
                <a:gd name="T76" fmla="*/ 1 w 398"/>
                <a:gd name="T77" fmla="*/ 5 h 1172"/>
                <a:gd name="T78" fmla="*/ 1 w 398"/>
                <a:gd name="T79" fmla="*/ 5 h 1172"/>
                <a:gd name="T80" fmla="*/ 1 w 398"/>
                <a:gd name="T81" fmla="*/ 5 h 1172"/>
                <a:gd name="T82" fmla="*/ 2 w 398"/>
                <a:gd name="T83" fmla="*/ 5 h 1172"/>
                <a:gd name="T84" fmla="*/ 2 w 398"/>
                <a:gd name="T85" fmla="*/ 5 h 1172"/>
                <a:gd name="T86" fmla="*/ 2 w 398"/>
                <a:gd name="T87" fmla="*/ 6 h 1172"/>
                <a:gd name="T88" fmla="*/ 2 w 398"/>
                <a:gd name="T89" fmla="*/ 6 h 1172"/>
                <a:gd name="T90" fmla="*/ 2 w 398"/>
                <a:gd name="T91" fmla="*/ 7 h 1172"/>
                <a:gd name="T92" fmla="*/ 2 w 398"/>
                <a:gd name="T93" fmla="*/ 7 h 1172"/>
                <a:gd name="T94" fmla="*/ 2 w 398"/>
                <a:gd name="T95" fmla="*/ 8 h 1172"/>
                <a:gd name="T96" fmla="*/ 2 w 398"/>
                <a:gd name="T97" fmla="*/ 9 h 1172"/>
                <a:gd name="T98" fmla="*/ 2 w 398"/>
                <a:gd name="T99" fmla="*/ 9 h 1172"/>
                <a:gd name="T100" fmla="*/ 2 w 398"/>
                <a:gd name="T101" fmla="*/ 9 h 1172"/>
                <a:gd name="T102" fmla="*/ 2 w 398"/>
                <a:gd name="T103" fmla="*/ 9 h 1172"/>
                <a:gd name="T104" fmla="*/ 2 w 398"/>
                <a:gd name="T105" fmla="*/ 9 h 1172"/>
                <a:gd name="T106" fmla="*/ 2 w 398"/>
                <a:gd name="T107" fmla="*/ 9 h 1172"/>
                <a:gd name="T108" fmla="*/ 2 w 398"/>
                <a:gd name="T109" fmla="*/ 9 h 1172"/>
                <a:gd name="T110" fmla="*/ 2 w 398"/>
                <a:gd name="T111" fmla="*/ 9 h 1172"/>
                <a:gd name="T112" fmla="*/ 2 w 398"/>
                <a:gd name="T113" fmla="*/ 9 h 1172"/>
                <a:gd name="T114" fmla="*/ 2 w 398"/>
                <a:gd name="T115" fmla="*/ 9 h 1172"/>
                <a:gd name="T116" fmla="*/ 2 w 398"/>
                <a:gd name="T117" fmla="*/ 9 h 1172"/>
                <a:gd name="T118" fmla="*/ 2 w 398"/>
                <a:gd name="T119" fmla="*/ 9 h 1172"/>
                <a:gd name="T120" fmla="*/ 2 w 398"/>
                <a:gd name="T121" fmla="*/ 9 h 1172"/>
                <a:gd name="T122" fmla="*/ 0 w 398"/>
                <a:gd name="T123" fmla="*/ 0 h 1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8"/>
                <a:gd name="T187" fmla="*/ 0 h 1172"/>
                <a:gd name="T188" fmla="*/ 398 w 398"/>
                <a:gd name="T189" fmla="*/ 1172 h 11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8" h="1172">
                  <a:moveTo>
                    <a:pt x="0" y="0"/>
                  </a:moveTo>
                  <a:lnTo>
                    <a:pt x="11" y="13"/>
                  </a:lnTo>
                  <a:lnTo>
                    <a:pt x="20" y="28"/>
                  </a:lnTo>
                  <a:lnTo>
                    <a:pt x="29" y="40"/>
                  </a:lnTo>
                  <a:lnTo>
                    <a:pt x="38" y="53"/>
                  </a:lnTo>
                  <a:lnTo>
                    <a:pt x="47" y="68"/>
                  </a:lnTo>
                  <a:lnTo>
                    <a:pt x="54" y="82"/>
                  </a:lnTo>
                  <a:lnTo>
                    <a:pt x="62" y="96"/>
                  </a:lnTo>
                  <a:lnTo>
                    <a:pt x="67" y="112"/>
                  </a:lnTo>
                  <a:lnTo>
                    <a:pt x="73" y="127"/>
                  </a:lnTo>
                  <a:lnTo>
                    <a:pt x="78" y="143"/>
                  </a:lnTo>
                  <a:lnTo>
                    <a:pt x="84" y="164"/>
                  </a:lnTo>
                  <a:lnTo>
                    <a:pt x="91" y="180"/>
                  </a:lnTo>
                  <a:lnTo>
                    <a:pt x="98" y="192"/>
                  </a:lnTo>
                  <a:lnTo>
                    <a:pt x="104" y="202"/>
                  </a:lnTo>
                  <a:lnTo>
                    <a:pt x="111" y="212"/>
                  </a:lnTo>
                  <a:lnTo>
                    <a:pt x="118" y="221"/>
                  </a:lnTo>
                  <a:lnTo>
                    <a:pt x="124" y="231"/>
                  </a:lnTo>
                  <a:lnTo>
                    <a:pt x="131" y="244"/>
                  </a:lnTo>
                  <a:lnTo>
                    <a:pt x="137" y="260"/>
                  </a:lnTo>
                  <a:lnTo>
                    <a:pt x="140" y="280"/>
                  </a:lnTo>
                  <a:lnTo>
                    <a:pt x="138" y="285"/>
                  </a:lnTo>
                  <a:lnTo>
                    <a:pt x="140" y="296"/>
                  </a:lnTo>
                  <a:lnTo>
                    <a:pt x="148" y="317"/>
                  </a:lnTo>
                  <a:lnTo>
                    <a:pt x="159" y="341"/>
                  </a:lnTo>
                  <a:lnTo>
                    <a:pt x="171" y="368"/>
                  </a:lnTo>
                  <a:lnTo>
                    <a:pt x="186" y="396"/>
                  </a:lnTo>
                  <a:lnTo>
                    <a:pt x="199" y="423"/>
                  </a:lnTo>
                  <a:lnTo>
                    <a:pt x="210" y="445"/>
                  </a:lnTo>
                  <a:lnTo>
                    <a:pt x="219" y="464"/>
                  </a:lnTo>
                  <a:lnTo>
                    <a:pt x="223" y="476"/>
                  </a:lnTo>
                  <a:lnTo>
                    <a:pt x="226" y="484"/>
                  </a:lnTo>
                  <a:lnTo>
                    <a:pt x="230" y="493"/>
                  </a:lnTo>
                  <a:lnTo>
                    <a:pt x="233" y="503"/>
                  </a:lnTo>
                  <a:lnTo>
                    <a:pt x="237" y="511"/>
                  </a:lnTo>
                  <a:lnTo>
                    <a:pt x="243" y="520"/>
                  </a:lnTo>
                  <a:lnTo>
                    <a:pt x="246" y="530"/>
                  </a:lnTo>
                  <a:lnTo>
                    <a:pt x="250" y="538"/>
                  </a:lnTo>
                  <a:lnTo>
                    <a:pt x="254" y="548"/>
                  </a:lnTo>
                  <a:lnTo>
                    <a:pt x="257" y="557"/>
                  </a:lnTo>
                  <a:lnTo>
                    <a:pt x="261" y="567"/>
                  </a:lnTo>
                  <a:lnTo>
                    <a:pt x="279" y="628"/>
                  </a:lnTo>
                  <a:lnTo>
                    <a:pt x="297" y="688"/>
                  </a:lnTo>
                  <a:lnTo>
                    <a:pt x="314" y="748"/>
                  </a:lnTo>
                  <a:lnTo>
                    <a:pt x="330" y="808"/>
                  </a:lnTo>
                  <a:lnTo>
                    <a:pt x="347" y="868"/>
                  </a:lnTo>
                  <a:lnTo>
                    <a:pt x="361" y="928"/>
                  </a:lnTo>
                  <a:lnTo>
                    <a:pt x="372" y="989"/>
                  </a:lnTo>
                  <a:lnTo>
                    <a:pt x="383" y="1050"/>
                  </a:lnTo>
                  <a:lnTo>
                    <a:pt x="392" y="1111"/>
                  </a:lnTo>
                  <a:lnTo>
                    <a:pt x="398" y="1172"/>
                  </a:lnTo>
                  <a:lnTo>
                    <a:pt x="398" y="1170"/>
                  </a:lnTo>
                  <a:lnTo>
                    <a:pt x="398" y="1168"/>
                  </a:lnTo>
                  <a:lnTo>
                    <a:pt x="398" y="1167"/>
                  </a:lnTo>
                  <a:lnTo>
                    <a:pt x="0" y="0"/>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6" name="Freeform 743">
              <a:extLst>
                <a:ext uri="{FF2B5EF4-FFF2-40B4-BE49-F238E27FC236}">
                  <a16:creationId xmlns:a16="http://schemas.microsoft.com/office/drawing/2014/main" id="{C54C3C8E-ECA0-4C1D-A629-78432F53C10F}"/>
                </a:ext>
              </a:extLst>
            </p:cNvPr>
            <p:cNvSpPr>
              <a:spLocks/>
            </p:cNvSpPr>
            <p:nvPr/>
          </p:nvSpPr>
          <p:spPr bwMode="auto">
            <a:xfrm>
              <a:off x="1110" y="3629"/>
              <a:ext cx="314" cy="260"/>
            </a:xfrm>
            <a:custGeom>
              <a:avLst/>
              <a:gdLst>
                <a:gd name="T0" fmla="*/ 0 w 645"/>
                <a:gd name="T1" fmla="*/ 4 h 520"/>
                <a:gd name="T2" fmla="*/ 0 w 645"/>
                <a:gd name="T3" fmla="*/ 4 h 520"/>
                <a:gd name="T4" fmla="*/ 0 w 645"/>
                <a:gd name="T5" fmla="*/ 4 h 520"/>
                <a:gd name="T6" fmla="*/ 0 w 645"/>
                <a:gd name="T7" fmla="*/ 3 h 520"/>
                <a:gd name="T8" fmla="*/ 0 w 645"/>
                <a:gd name="T9" fmla="*/ 3 h 520"/>
                <a:gd name="T10" fmla="*/ 0 w 645"/>
                <a:gd name="T11" fmla="*/ 3 h 520"/>
                <a:gd name="T12" fmla="*/ 0 w 645"/>
                <a:gd name="T13" fmla="*/ 3 h 520"/>
                <a:gd name="T14" fmla="*/ 0 w 645"/>
                <a:gd name="T15" fmla="*/ 2 h 520"/>
                <a:gd name="T16" fmla="*/ 1 w 645"/>
                <a:gd name="T17" fmla="*/ 2 h 520"/>
                <a:gd name="T18" fmla="*/ 1 w 645"/>
                <a:gd name="T19" fmla="*/ 2 h 520"/>
                <a:gd name="T20" fmla="*/ 1 w 645"/>
                <a:gd name="T21" fmla="*/ 2 h 520"/>
                <a:gd name="T22" fmla="*/ 2 w 645"/>
                <a:gd name="T23" fmla="*/ 1 h 520"/>
                <a:gd name="T24" fmla="*/ 2 w 645"/>
                <a:gd name="T25" fmla="*/ 1 h 520"/>
                <a:gd name="T26" fmla="*/ 2 w 645"/>
                <a:gd name="T27" fmla="*/ 1 h 520"/>
                <a:gd name="T28" fmla="*/ 3 w 645"/>
                <a:gd name="T29" fmla="*/ 1 h 520"/>
                <a:gd name="T30" fmla="*/ 3 w 645"/>
                <a:gd name="T31" fmla="*/ 1 h 520"/>
                <a:gd name="T32" fmla="*/ 4 w 645"/>
                <a:gd name="T33" fmla="*/ 1 h 520"/>
                <a:gd name="T34" fmla="*/ 4 w 645"/>
                <a:gd name="T35" fmla="*/ 1 h 520"/>
                <a:gd name="T36" fmla="*/ 4 w 645"/>
                <a:gd name="T37" fmla="*/ 1 h 520"/>
                <a:gd name="T38" fmla="*/ 4 w 645"/>
                <a:gd name="T39" fmla="*/ 1 h 520"/>
                <a:gd name="T40" fmla="*/ 4 w 645"/>
                <a:gd name="T41" fmla="*/ 1 h 520"/>
                <a:gd name="T42" fmla="*/ 4 w 645"/>
                <a:gd name="T43" fmla="*/ 1 h 520"/>
                <a:gd name="T44" fmla="*/ 4 w 645"/>
                <a:gd name="T45" fmla="*/ 1 h 520"/>
                <a:gd name="T46" fmla="*/ 4 w 645"/>
                <a:gd name="T47" fmla="*/ 1 h 520"/>
                <a:gd name="T48" fmla="*/ 4 w 645"/>
                <a:gd name="T49" fmla="*/ 1 h 520"/>
                <a:gd name="T50" fmla="*/ 3 w 645"/>
                <a:gd name="T51" fmla="*/ 1 h 520"/>
                <a:gd name="T52" fmla="*/ 3 w 645"/>
                <a:gd name="T53" fmla="*/ 1 h 520"/>
                <a:gd name="T54" fmla="*/ 3 w 645"/>
                <a:gd name="T55" fmla="*/ 1 h 520"/>
                <a:gd name="T56" fmla="*/ 2 w 645"/>
                <a:gd name="T57" fmla="*/ 1 h 520"/>
                <a:gd name="T58" fmla="*/ 2 w 645"/>
                <a:gd name="T59" fmla="*/ 2 h 520"/>
                <a:gd name="T60" fmla="*/ 2 w 645"/>
                <a:gd name="T61" fmla="*/ 2 h 520"/>
                <a:gd name="T62" fmla="*/ 1 w 645"/>
                <a:gd name="T63" fmla="*/ 2 h 520"/>
                <a:gd name="T64" fmla="*/ 0 w 645"/>
                <a:gd name="T65" fmla="*/ 3 h 520"/>
                <a:gd name="T66" fmla="*/ 0 w 645"/>
                <a:gd name="T67" fmla="*/ 3 h 520"/>
                <a:gd name="T68" fmla="*/ 0 w 645"/>
                <a:gd name="T69" fmla="*/ 4 h 520"/>
                <a:gd name="T70" fmla="*/ 0 w 645"/>
                <a:gd name="T71" fmla="*/ 4 h 520"/>
                <a:gd name="T72" fmla="*/ 0 w 645"/>
                <a:gd name="T73" fmla="*/ 4 h 520"/>
                <a:gd name="T74" fmla="*/ 0 w 645"/>
                <a:gd name="T75" fmla="*/ 4 h 520"/>
                <a:gd name="T76" fmla="*/ 0 w 645"/>
                <a:gd name="T77" fmla="*/ 4 h 520"/>
                <a:gd name="T78" fmla="*/ 0 w 645"/>
                <a:gd name="T79" fmla="*/ 4 h 520"/>
                <a:gd name="T80" fmla="*/ 0 w 645"/>
                <a:gd name="T81" fmla="*/ 4 h 520"/>
                <a:gd name="T82" fmla="*/ 0 w 645"/>
                <a:gd name="T83" fmla="*/ 4 h 520"/>
                <a:gd name="T84" fmla="*/ 0 w 645"/>
                <a:gd name="T85" fmla="*/ 4 h 520"/>
                <a:gd name="T86" fmla="*/ 0 w 645"/>
                <a:gd name="T87" fmla="*/ 4 h 520"/>
                <a:gd name="T88" fmla="*/ 0 w 645"/>
                <a:gd name="T89" fmla="*/ 4 h 520"/>
                <a:gd name="T90" fmla="*/ 0 w 645"/>
                <a:gd name="T91" fmla="*/ 4 h 520"/>
                <a:gd name="T92" fmla="*/ 0 w 645"/>
                <a:gd name="T93" fmla="*/ 4 h 5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5"/>
                <a:gd name="T142" fmla="*/ 0 h 520"/>
                <a:gd name="T143" fmla="*/ 645 w 645"/>
                <a:gd name="T144" fmla="*/ 520 h 5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5" h="520">
                  <a:moveTo>
                    <a:pt x="5" y="487"/>
                  </a:moveTo>
                  <a:lnTo>
                    <a:pt x="5" y="484"/>
                  </a:lnTo>
                  <a:lnTo>
                    <a:pt x="5" y="477"/>
                  </a:lnTo>
                  <a:lnTo>
                    <a:pt x="7" y="472"/>
                  </a:lnTo>
                  <a:lnTo>
                    <a:pt x="9" y="468"/>
                  </a:lnTo>
                  <a:lnTo>
                    <a:pt x="11" y="463"/>
                  </a:lnTo>
                  <a:lnTo>
                    <a:pt x="14" y="460"/>
                  </a:lnTo>
                  <a:lnTo>
                    <a:pt x="16" y="455"/>
                  </a:lnTo>
                  <a:lnTo>
                    <a:pt x="20" y="450"/>
                  </a:lnTo>
                  <a:lnTo>
                    <a:pt x="24" y="447"/>
                  </a:lnTo>
                  <a:lnTo>
                    <a:pt x="25" y="442"/>
                  </a:lnTo>
                  <a:lnTo>
                    <a:pt x="35" y="432"/>
                  </a:lnTo>
                  <a:lnTo>
                    <a:pt x="44" y="421"/>
                  </a:lnTo>
                  <a:lnTo>
                    <a:pt x="53" y="412"/>
                  </a:lnTo>
                  <a:lnTo>
                    <a:pt x="62" y="400"/>
                  </a:lnTo>
                  <a:lnTo>
                    <a:pt x="71" y="391"/>
                  </a:lnTo>
                  <a:lnTo>
                    <a:pt x="78" y="381"/>
                  </a:lnTo>
                  <a:lnTo>
                    <a:pt x="88" y="370"/>
                  </a:lnTo>
                  <a:lnTo>
                    <a:pt x="97" y="360"/>
                  </a:lnTo>
                  <a:lnTo>
                    <a:pt x="104" y="349"/>
                  </a:lnTo>
                  <a:lnTo>
                    <a:pt x="111" y="338"/>
                  </a:lnTo>
                  <a:lnTo>
                    <a:pt x="119" y="330"/>
                  </a:lnTo>
                  <a:lnTo>
                    <a:pt x="124" y="322"/>
                  </a:lnTo>
                  <a:lnTo>
                    <a:pt x="131" y="314"/>
                  </a:lnTo>
                  <a:lnTo>
                    <a:pt x="139" y="306"/>
                  </a:lnTo>
                  <a:lnTo>
                    <a:pt x="146" y="298"/>
                  </a:lnTo>
                  <a:lnTo>
                    <a:pt x="151" y="290"/>
                  </a:lnTo>
                  <a:lnTo>
                    <a:pt x="159" y="282"/>
                  </a:lnTo>
                  <a:lnTo>
                    <a:pt x="166" y="274"/>
                  </a:lnTo>
                  <a:lnTo>
                    <a:pt x="173" y="266"/>
                  </a:lnTo>
                  <a:lnTo>
                    <a:pt x="181" y="258"/>
                  </a:lnTo>
                  <a:lnTo>
                    <a:pt x="197" y="240"/>
                  </a:lnTo>
                  <a:lnTo>
                    <a:pt x="215" y="224"/>
                  </a:lnTo>
                  <a:lnTo>
                    <a:pt x="234" y="208"/>
                  </a:lnTo>
                  <a:lnTo>
                    <a:pt x="254" y="192"/>
                  </a:lnTo>
                  <a:lnTo>
                    <a:pt x="274" y="178"/>
                  </a:lnTo>
                  <a:lnTo>
                    <a:pt x="294" y="164"/>
                  </a:lnTo>
                  <a:lnTo>
                    <a:pt x="314" y="151"/>
                  </a:lnTo>
                  <a:lnTo>
                    <a:pt x="334" y="135"/>
                  </a:lnTo>
                  <a:lnTo>
                    <a:pt x="354" y="120"/>
                  </a:lnTo>
                  <a:lnTo>
                    <a:pt x="374" y="104"/>
                  </a:lnTo>
                  <a:lnTo>
                    <a:pt x="395" y="88"/>
                  </a:lnTo>
                  <a:lnTo>
                    <a:pt x="416" y="76"/>
                  </a:lnTo>
                  <a:lnTo>
                    <a:pt x="438" y="64"/>
                  </a:lnTo>
                  <a:lnTo>
                    <a:pt x="460" y="53"/>
                  </a:lnTo>
                  <a:lnTo>
                    <a:pt x="484" y="44"/>
                  </a:lnTo>
                  <a:lnTo>
                    <a:pt x="508" y="36"/>
                  </a:lnTo>
                  <a:lnTo>
                    <a:pt x="532" y="28"/>
                  </a:lnTo>
                  <a:lnTo>
                    <a:pt x="557" y="20"/>
                  </a:lnTo>
                  <a:lnTo>
                    <a:pt x="581" y="12"/>
                  </a:lnTo>
                  <a:lnTo>
                    <a:pt x="607" y="4"/>
                  </a:lnTo>
                  <a:lnTo>
                    <a:pt x="610" y="4"/>
                  </a:lnTo>
                  <a:lnTo>
                    <a:pt x="614" y="2"/>
                  </a:lnTo>
                  <a:lnTo>
                    <a:pt x="617" y="2"/>
                  </a:lnTo>
                  <a:lnTo>
                    <a:pt x="621" y="2"/>
                  </a:lnTo>
                  <a:lnTo>
                    <a:pt x="625" y="0"/>
                  </a:lnTo>
                  <a:lnTo>
                    <a:pt x="628" y="2"/>
                  </a:lnTo>
                  <a:lnTo>
                    <a:pt x="632" y="2"/>
                  </a:lnTo>
                  <a:lnTo>
                    <a:pt x="636" y="2"/>
                  </a:lnTo>
                  <a:lnTo>
                    <a:pt x="638" y="4"/>
                  </a:lnTo>
                  <a:lnTo>
                    <a:pt x="641" y="5"/>
                  </a:lnTo>
                  <a:lnTo>
                    <a:pt x="641" y="7"/>
                  </a:lnTo>
                  <a:lnTo>
                    <a:pt x="643" y="10"/>
                  </a:lnTo>
                  <a:lnTo>
                    <a:pt x="645" y="12"/>
                  </a:lnTo>
                  <a:lnTo>
                    <a:pt x="645" y="15"/>
                  </a:lnTo>
                  <a:lnTo>
                    <a:pt x="645" y="18"/>
                  </a:lnTo>
                  <a:lnTo>
                    <a:pt x="645" y="21"/>
                  </a:lnTo>
                  <a:lnTo>
                    <a:pt x="645" y="24"/>
                  </a:lnTo>
                  <a:lnTo>
                    <a:pt x="643" y="28"/>
                  </a:lnTo>
                  <a:lnTo>
                    <a:pt x="641" y="31"/>
                  </a:lnTo>
                  <a:lnTo>
                    <a:pt x="641" y="34"/>
                  </a:lnTo>
                  <a:lnTo>
                    <a:pt x="630" y="42"/>
                  </a:lnTo>
                  <a:lnTo>
                    <a:pt x="619" y="48"/>
                  </a:lnTo>
                  <a:lnTo>
                    <a:pt x="607" y="53"/>
                  </a:lnTo>
                  <a:lnTo>
                    <a:pt x="594" y="56"/>
                  </a:lnTo>
                  <a:lnTo>
                    <a:pt x="579" y="58"/>
                  </a:lnTo>
                  <a:lnTo>
                    <a:pt x="566" y="60"/>
                  </a:lnTo>
                  <a:lnTo>
                    <a:pt x="552" y="63"/>
                  </a:lnTo>
                  <a:lnTo>
                    <a:pt x="539" y="66"/>
                  </a:lnTo>
                  <a:lnTo>
                    <a:pt x="526" y="71"/>
                  </a:lnTo>
                  <a:lnTo>
                    <a:pt x="515" y="77"/>
                  </a:lnTo>
                  <a:lnTo>
                    <a:pt x="497" y="92"/>
                  </a:lnTo>
                  <a:lnTo>
                    <a:pt x="477" y="104"/>
                  </a:lnTo>
                  <a:lnTo>
                    <a:pt x="458" y="117"/>
                  </a:lnTo>
                  <a:lnTo>
                    <a:pt x="440" y="130"/>
                  </a:lnTo>
                  <a:lnTo>
                    <a:pt x="422" y="143"/>
                  </a:lnTo>
                  <a:lnTo>
                    <a:pt x="404" y="156"/>
                  </a:lnTo>
                  <a:lnTo>
                    <a:pt x="385" y="168"/>
                  </a:lnTo>
                  <a:lnTo>
                    <a:pt x="367" y="183"/>
                  </a:lnTo>
                  <a:lnTo>
                    <a:pt x="349" y="196"/>
                  </a:lnTo>
                  <a:lnTo>
                    <a:pt x="332" y="210"/>
                  </a:lnTo>
                  <a:lnTo>
                    <a:pt x="303" y="232"/>
                  </a:lnTo>
                  <a:lnTo>
                    <a:pt x="276" y="255"/>
                  </a:lnTo>
                  <a:lnTo>
                    <a:pt x="248" y="276"/>
                  </a:lnTo>
                  <a:lnTo>
                    <a:pt x="223" y="296"/>
                  </a:lnTo>
                  <a:lnTo>
                    <a:pt x="195" y="319"/>
                  </a:lnTo>
                  <a:lnTo>
                    <a:pt x="170" y="341"/>
                  </a:lnTo>
                  <a:lnTo>
                    <a:pt x="144" y="364"/>
                  </a:lnTo>
                  <a:lnTo>
                    <a:pt x="119" y="388"/>
                  </a:lnTo>
                  <a:lnTo>
                    <a:pt x="95" y="412"/>
                  </a:lnTo>
                  <a:lnTo>
                    <a:pt x="71" y="439"/>
                  </a:lnTo>
                  <a:lnTo>
                    <a:pt x="69" y="442"/>
                  </a:lnTo>
                  <a:lnTo>
                    <a:pt x="66" y="447"/>
                  </a:lnTo>
                  <a:lnTo>
                    <a:pt x="64" y="452"/>
                  </a:lnTo>
                  <a:lnTo>
                    <a:pt x="60" y="458"/>
                  </a:lnTo>
                  <a:lnTo>
                    <a:pt x="58" y="463"/>
                  </a:lnTo>
                  <a:lnTo>
                    <a:pt x="56" y="469"/>
                  </a:lnTo>
                  <a:lnTo>
                    <a:pt x="55" y="474"/>
                  </a:lnTo>
                  <a:lnTo>
                    <a:pt x="53" y="480"/>
                  </a:lnTo>
                  <a:lnTo>
                    <a:pt x="51" y="487"/>
                  </a:lnTo>
                  <a:lnTo>
                    <a:pt x="49" y="493"/>
                  </a:lnTo>
                  <a:lnTo>
                    <a:pt x="49" y="496"/>
                  </a:lnTo>
                  <a:lnTo>
                    <a:pt x="49" y="500"/>
                  </a:lnTo>
                  <a:lnTo>
                    <a:pt x="47" y="504"/>
                  </a:lnTo>
                  <a:lnTo>
                    <a:pt x="47" y="508"/>
                  </a:lnTo>
                  <a:lnTo>
                    <a:pt x="46" y="512"/>
                  </a:lnTo>
                  <a:lnTo>
                    <a:pt x="42" y="516"/>
                  </a:lnTo>
                  <a:lnTo>
                    <a:pt x="40" y="519"/>
                  </a:lnTo>
                  <a:lnTo>
                    <a:pt x="36" y="520"/>
                  </a:lnTo>
                  <a:lnTo>
                    <a:pt x="31" y="520"/>
                  </a:lnTo>
                  <a:lnTo>
                    <a:pt x="25" y="517"/>
                  </a:lnTo>
                  <a:lnTo>
                    <a:pt x="22" y="516"/>
                  </a:lnTo>
                  <a:lnTo>
                    <a:pt x="18" y="514"/>
                  </a:lnTo>
                  <a:lnTo>
                    <a:pt x="16" y="511"/>
                  </a:lnTo>
                  <a:lnTo>
                    <a:pt x="13" y="508"/>
                  </a:lnTo>
                  <a:lnTo>
                    <a:pt x="11" y="504"/>
                  </a:lnTo>
                  <a:lnTo>
                    <a:pt x="7" y="501"/>
                  </a:lnTo>
                  <a:lnTo>
                    <a:pt x="5" y="498"/>
                  </a:lnTo>
                  <a:lnTo>
                    <a:pt x="3" y="495"/>
                  </a:lnTo>
                  <a:lnTo>
                    <a:pt x="2" y="492"/>
                  </a:lnTo>
                  <a:lnTo>
                    <a:pt x="2" y="488"/>
                  </a:lnTo>
                  <a:lnTo>
                    <a:pt x="0" y="480"/>
                  </a:lnTo>
                  <a:lnTo>
                    <a:pt x="0" y="476"/>
                  </a:lnTo>
                  <a:lnTo>
                    <a:pt x="0" y="474"/>
                  </a:lnTo>
                  <a:lnTo>
                    <a:pt x="0" y="476"/>
                  </a:lnTo>
                  <a:lnTo>
                    <a:pt x="0" y="477"/>
                  </a:lnTo>
                  <a:lnTo>
                    <a:pt x="2" y="479"/>
                  </a:lnTo>
                  <a:lnTo>
                    <a:pt x="2" y="482"/>
                  </a:lnTo>
                  <a:lnTo>
                    <a:pt x="3" y="485"/>
                  </a:lnTo>
                  <a:lnTo>
                    <a:pt x="5" y="487"/>
                  </a:lnTo>
                  <a:lnTo>
                    <a:pt x="5" y="488"/>
                  </a:lnTo>
                  <a:lnTo>
                    <a:pt x="5" y="487"/>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7" name="Freeform 744">
              <a:extLst>
                <a:ext uri="{FF2B5EF4-FFF2-40B4-BE49-F238E27FC236}">
                  <a16:creationId xmlns:a16="http://schemas.microsoft.com/office/drawing/2014/main" id="{A5A32B44-1DBB-4B42-AC09-B01A9E8E1861}"/>
                </a:ext>
              </a:extLst>
            </p:cNvPr>
            <p:cNvSpPr>
              <a:spLocks/>
            </p:cNvSpPr>
            <p:nvPr/>
          </p:nvSpPr>
          <p:spPr bwMode="auto">
            <a:xfrm>
              <a:off x="1110" y="3629"/>
              <a:ext cx="314" cy="260"/>
            </a:xfrm>
            <a:custGeom>
              <a:avLst/>
              <a:gdLst>
                <a:gd name="T0" fmla="*/ 0 w 645"/>
                <a:gd name="T1" fmla="*/ 4 h 520"/>
                <a:gd name="T2" fmla="*/ 0 w 645"/>
                <a:gd name="T3" fmla="*/ 4 h 520"/>
                <a:gd name="T4" fmla="*/ 0 w 645"/>
                <a:gd name="T5" fmla="*/ 4 h 520"/>
                <a:gd name="T6" fmla="*/ 0 w 645"/>
                <a:gd name="T7" fmla="*/ 3 h 520"/>
                <a:gd name="T8" fmla="*/ 0 w 645"/>
                <a:gd name="T9" fmla="*/ 3 h 520"/>
                <a:gd name="T10" fmla="*/ 0 w 645"/>
                <a:gd name="T11" fmla="*/ 3 h 520"/>
                <a:gd name="T12" fmla="*/ 0 w 645"/>
                <a:gd name="T13" fmla="*/ 3 h 520"/>
                <a:gd name="T14" fmla="*/ 0 w 645"/>
                <a:gd name="T15" fmla="*/ 2 h 520"/>
                <a:gd name="T16" fmla="*/ 1 w 645"/>
                <a:gd name="T17" fmla="*/ 2 h 520"/>
                <a:gd name="T18" fmla="*/ 1 w 645"/>
                <a:gd name="T19" fmla="*/ 2 h 520"/>
                <a:gd name="T20" fmla="*/ 1 w 645"/>
                <a:gd name="T21" fmla="*/ 2 h 520"/>
                <a:gd name="T22" fmla="*/ 2 w 645"/>
                <a:gd name="T23" fmla="*/ 1 h 520"/>
                <a:gd name="T24" fmla="*/ 2 w 645"/>
                <a:gd name="T25" fmla="*/ 1 h 520"/>
                <a:gd name="T26" fmla="*/ 2 w 645"/>
                <a:gd name="T27" fmla="*/ 1 h 520"/>
                <a:gd name="T28" fmla="*/ 3 w 645"/>
                <a:gd name="T29" fmla="*/ 1 h 520"/>
                <a:gd name="T30" fmla="*/ 3 w 645"/>
                <a:gd name="T31" fmla="*/ 1 h 520"/>
                <a:gd name="T32" fmla="*/ 4 w 645"/>
                <a:gd name="T33" fmla="*/ 1 h 520"/>
                <a:gd name="T34" fmla="*/ 4 w 645"/>
                <a:gd name="T35" fmla="*/ 1 h 520"/>
                <a:gd name="T36" fmla="*/ 4 w 645"/>
                <a:gd name="T37" fmla="*/ 1 h 520"/>
                <a:gd name="T38" fmla="*/ 4 w 645"/>
                <a:gd name="T39" fmla="*/ 1 h 520"/>
                <a:gd name="T40" fmla="*/ 4 w 645"/>
                <a:gd name="T41" fmla="*/ 1 h 520"/>
                <a:gd name="T42" fmla="*/ 4 w 645"/>
                <a:gd name="T43" fmla="*/ 1 h 520"/>
                <a:gd name="T44" fmla="*/ 4 w 645"/>
                <a:gd name="T45" fmla="*/ 1 h 520"/>
                <a:gd name="T46" fmla="*/ 4 w 645"/>
                <a:gd name="T47" fmla="*/ 1 h 520"/>
                <a:gd name="T48" fmla="*/ 4 w 645"/>
                <a:gd name="T49" fmla="*/ 1 h 520"/>
                <a:gd name="T50" fmla="*/ 3 w 645"/>
                <a:gd name="T51" fmla="*/ 1 h 520"/>
                <a:gd name="T52" fmla="*/ 3 w 645"/>
                <a:gd name="T53" fmla="*/ 1 h 520"/>
                <a:gd name="T54" fmla="*/ 3 w 645"/>
                <a:gd name="T55" fmla="*/ 1 h 520"/>
                <a:gd name="T56" fmla="*/ 2 w 645"/>
                <a:gd name="T57" fmla="*/ 1 h 520"/>
                <a:gd name="T58" fmla="*/ 2 w 645"/>
                <a:gd name="T59" fmla="*/ 2 h 520"/>
                <a:gd name="T60" fmla="*/ 2 w 645"/>
                <a:gd name="T61" fmla="*/ 2 h 520"/>
                <a:gd name="T62" fmla="*/ 1 w 645"/>
                <a:gd name="T63" fmla="*/ 2 h 520"/>
                <a:gd name="T64" fmla="*/ 0 w 645"/>
                <a:gd name="T65" fmla="*/ 3 h 520"/>
                <a:gd name="T66" fmla="*/ 0 w 645"/>
                <a:gd name="T67" fmla="*/ 3 h 520"/>
                <a:gd name="T68" fmla="*/ 0 w 645"/>
                <a:gd name="T69" fmla="*/ 4 h 520"/>
                <a:gd name="T70" fmla="*/ 0 w 645"/>
                <a:gd name="T71" fmla="*/ 4 h 520"/>
                <a:gd name="T72" fmla="*/ 0 w 645"/>
                <a:gd name="T73" fmla="*/ 4 h 520"/>
                <a:gd name="T74" fmla="*/ 0 w 645"/>
                <a:gd name="T75" fmla="*/ 4 h 520"/>
                <a:gd name="T76" fmla="*/ 0 w 645"/>
                <a:gd name="T77" fmla="*/ 4 h 520"/>
                <a:gd name="T78" fmla="*/ 0 w 645"/>
                <a:gd name="T79" fmla="*/ 4 h 520"/>
                <a:gd name="T80" fmla="*/ 0 w 645"/>
                <a:gd name="T81" fmla="*/ 4 h 520"/>
                <a:gd name="T82" fmla="*/ 0 w 645"/>
                <a:gd name="T83" fmla="*/ 4 h 520"/>
                <a:gd name="T84" fmla="*/ 0 w 645"/>
                <a:gd name="T85" fmla="*/ 4 h 520"/>
                <a:gd name="T86" fmla="*/ 0 w 645"/>
                <a:gd name="T87" fmla="*/ 4 h 520"/>
                <a:gd name="T88" fmla="*/ 0 w 645"/>
                <a:gd name="T89" fmla="*/ 4 h 520"/>
                <a:gd name="T90" fmla="*/ 0 w 645"/>
                <a:gd name="T91" fmla="*/ 4 h 520"/>
                <a:gd name="T92" fmla="*/ 0 w 645"/>
                <a:gd name="T93" fmla="*/ 4 h 5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5"/>
                <a:gd name="T142" fmla="*/ 0 h 520"/>
                <a:gd name="T143" fmla="*/ 645 w 645"/>
                <a:gd name="T144" fmla="*/ 520 h 5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5" h="520">
                  <a:moveTo>
                    <a:pt x="5" y="487"/>
                  </a:moveTo>
                  <a:lnTo>
                    <a:pt x="5" y="484"/>
                  </a:lnTo>
                  <a:lnTo>
                    <a:pt x="5" y="477"/>
                  </a:lnTo>
                  <a:lnTo>
                    <a:pt x="7" y="472"/>
                  </a:lnTo>
                  <a:lnTo>
                    <a:pt x="9" y="468"/>
                  </a:lnTo>
                  <a:lnTo>
                    <a:pt x="11" y="463"/>
                  </a:lnTo>
                  <a:lnTo>
                    <a:pt x="14" y="460"/>
                  </a:lnTo>
                  <a:lnTo>
                    <a:pt x="16" y="455"/>
                  </a:lnTo>
                  <a:lnTo>
                    <a:pt x="20" y="450"/>
                  </a:lnTo>
                  <a:lnTo>
                    <a:pt x="24" y="447"/>
                  </a:lnTo>
                  <a:lnTo>
                    <a:pt x="25" y="442"/>
                  </a:lnTo>
                  <a:lnTo>
                    <a:pt x="35" y="432"/>
                  </a:lnTo>
                  <a:lnTo>
                    <a:pt x="44" y="421"/>
                  </a:lnTo>
                  <a:lnTo>
                    <a:pt x="53" y="412"/>
                  </a:lnTo>
                  <a:lnTo>
                    <a:pt x="62" y="400"/>
                  </a:lnTo>
                  <a:lnTo>
                    <a:pt x="71" y="391"/>
                  </a:lnTo>
                  <a:lnTo>
                    <a:pt x="78" y="381"/>
                  </a:lnTo>
                  <a:lnTo>
                    <a:pt x="88" y="370"/>
                  </a:lnTo>
                  <a:lnTo>
                    <a:pt x="97" y="360"/>
                  </a:lnTo>
                  <a:lnTo>
                    <a:pt x="104" y="349"/>
                  </a:lnTo>
                  <a:lnTo>
                    <a:pt x="111" y="338"/>
                  </a:lnTo>
                  <a:lnTo>
                    <a:pt x="119" y="330"/>
                  </a:lnTo>
                  <a:lnTo>
                    <a:pt x="124" y="322"/>
                  </a:lnTo>
                  <a:lnTo>
                    <a:pt x="131" y="314"/>
                  </a:lnTo>
                  <a:lnTo>
                    <a:pt x="139" y="306"/>
                  </a:lnTo>
                  <a:lnTo>
                    <a:pt x="146" y="298"/>
                  </a:lnTo>
                  <a:lnTo>
                    <a:pt x="151" y="290"/>
                  </a:lnTo>
                  <a:lnTo>
                    <a:pt x="159" y="282"/>
                  </a:lnTo>
                  <a:lnTo>
                    <a:pt x="166" y="274"/>
                  </a:lnTo>
                  <a:lnTo>
                    <a:pt x="173" y="266"/>
                  </a:lnTo>
                  <a:lnTo>
                    <a:pt x="181" y="258"/>
                  </a:lnTo>
                  <a:lnTo>
                    <a:pt x="197" y="240"/>
                  </a:lnTo>
                  <a:lnTo>
                    <a:pt x="215" y="224"/>
                  </a:lnTo>
                  <a:lnTo>
                    <a:pt x="234" y="208"/>
                  </a:lnTo>
                  <a:lnTo>
                    <a:pt x="254" y="192"/>
                  </a:lnTo>
                  <a:lnTo>
                    <a:pt x="274" y="178"/>
                  </a:lnTo>
                  <a:lnTo>
                    <a:pt x="294" y="164"/>
                  </a:lnTo>
                  <a:lnTo>
                    <a:pt x="314" y="151"/>
                  </a:lnTo>
                  <a:lnTo>
                    <a:pt x="334" y="135"/>
                  </a:lnTo>
                  <a:lnTo>
                    <a:pt x="354" y="120"/>
                  </a:lnTo>
                  <a:lnTo>
                    <a:pt x="374" y="104"/>
                  </a:lnTo>
                  <a:lnTo>
                    <a:pt x="395" y="88"/>
                  </a:lnTo>
                  <a:lnTo>
                    <a:pt x="416" y="76"/>
                  </a:lnTo>
                  <a:lnTo>
                    <a:pt x="438" y="64"/>
                  </a:lnTo>
                  <a:lnTo>
                    <a:pt x="460" y="53"/>
                  </a:lnTo>
                  <a:lnTo>
                    <a:pt x="484" y="44"/>
                  </a:lnTo>
                  <a:lnTo>
                    <a:pt x="508" y="36"/>
                  </a:lnTo>
                  <a:lnTo>
                    <a:pt x="532" y="28"/>
                  </a:lnTo>
                  <a:lnTo>
                    <a:pt x="557" y="20"/>
                  </a:lnTo>
                  <a:lnTo>
                    <a:pt x="581" y="12"/>
                  </a:lnTo>
                  <a:lnTo>
                    <a:pt x="607" y="4"/>
                  </a:lnTo>
                  <a:lnTo>
                    <a:pt x="610" y="4"/>
                  </a:lnTo>
                  <a:lnTo>
                    <a:pt x="614" y="2"/>
                  </a:lnTo>
                  <a:lnTo>
                    <a:pt x="617" y="2"/>
                  </a:lnTo>
                  <a:lnTo>
                    <a:pt x="621" y="2"/>
                  </a:lnTo>
                  <a:lnTo>
                    <a:pt x="625" y="0"/>
                  </a:lnTo>
                  <a:lnTo>
                    <a:pt x="628" y="2"/>
                  </a:lnTo>
                  <a:lnTo>
                    <a:pt x="632" y="2"/>
                  </a:lnTo>
                  <a:lnTo>
                    <a:pt x="636" y="2"/>
                  </a:lnTo>
                  <a:lnTo>
                    <a:pt x="638" y="4"/>
                  </a:lnTo>
                  <a:lnTo>
                    <a:pt x="641" y="5"/>
                  </a:lnTo>
                  <a:lnTo>
                    <a:pt x="641" y="7"/>
                  </a:lnTo>
                  <a:lnTo>
                    <a:pt x="643" y="10"/>
                  </a:lnTo>
                  <a:lnTo>
                    <a:pt x="645" y="12"/>
                  </a:lnTo>
                  <a:lnTo>
                    <a:pt x="645" y="15"/>
                  </a:lnTo>
                  <a:lnTo>
                    <a:pt x="645" y="18"/>
                  </a:lnTo>
                  <a:lnTo>
                    <a:pt x="645" y="21"/>
                  </a:lnTo>
                  <a:lnTo>
                    <a:pt x="645" y="24"/>
                  </a:lnTo>
                  <a:lnTo>
                    <a:pt x="643" y="28"/>
                  </a:lnTo>
                  <a:lnTo>
                    <a:pt x="641" y="31"/>
                  </a:lnTo>
                  <a:lnTo>
                    <a:pt x="641" y="34"/>
                  </a:lnTo>
                  <a:lnTo>
                    <a:pt x="630" y="42"/>
                  </a:lnTo>
                  <a:lnTo>
                    <a:pt x="619" y="48"/>
                  </a:lnTo>
                  <a:lnTo>
                    <a:pt x="607" y="53"/>
                  </a:lnTo>
                  <a:lnTo>
                    <a:pt x="594" y="56"/>
                  </a:lnTo>
                  <a:lnTo>
                    <a:pt x="579" y="58"/>
                  </a:lnTo>
                  <a:lnTo>
                    <a:pt x="566" y="60"/>
                  </a:lnTo>
                  <a:lnTo>
                    <a:pt x="552" y="63"/>
                  </a:lnTo>
                  <a:lnTo>
                    <a:pt x="539" y="66"/>
                  </a:lnTo>
                  <a:lnTo>
                    <a:pt x="526" y="71"/>
                  </a:lnTo>
                  <a:lnTo>
                    <a:pt x="515" y="77"/>
                  </a:lnTo>
                  <a:lnTo>
                    <a:pt x="497" y="92"/>
                  </a:lnTo>
                  <a:lnTo>
                    <a:pt x="477" y="104"/>
                  </a:lnTo>
                  <a:lnTo>
                    <a:pt x="458" y="117"/>
                  </a:lnTo>
                  <a:lnTo>
                    <a:pt x="440" y="130"/>
                  </a:lnTo>
                  <a:lnTo>
                    <a:pt x="422" y="143"/>
                  </a:lnTo>
                  <a:lnTo>
                    <a:pt x="404" y="156"/>
                  </a:lnTo>
                  <a:lnTo>
                    <a:pt x="385" y="168"/>
                  </a:lnTo>
                  <a:lnTo>
                    <a:pt x="367" y="183"/>
                  </a:lnTo>
                  <a:lnTo>
                    <a:pt x="349" y="196"/>
                  </a:lnTo>
                  <a:lnTo>
                    <a:pt x="332" y="210"/>
                  </a:lnTo>
                  <a:lnTo>
                    <a:pt x="303" y="232"/>
                  </a:lnTo>
                  <a:lnTo>
                    <a:pt x="276" y="255"/>
                  </a:lnTo>
                  <a:lnTo>
                    <a:pt x="248" y="276"/>
                  </a:lnTo>
                  <a:lnTo>
                    <a:pt x="223" y="296"/>
                  </a:lnTo>
                  <a:lnTo>
                    <a:pt x="195" y="319"/>
                  </a:lnTo>
                  <a:lnTo>
                    <a:pt x="170" y="341"/>
                  </a:lnTo>
                  <a:lnTo>
                    <a:pt x="144" y="364"/>
                  </a:lnTo>
                  <a:lnTo>
                    <a:pt x="119" y="388"/>
                  </a:lnTo>
                  <a:lnTo>
                    <a:pt x="95" y="412"/>
                  </a:lnTo>
                  <a:lnTo>
                    <a:pt x="71" y="439"/>
                  </a:lnTo>
                  <a:lnTo>
                    <a:pt x="69" y="442"/>
                  </a:lnTo>
                  <a:lnTo>
                    <a:pt x="66" y="447"/>
                  </a:lnTo>
                  <a:lnTo>
                    <a:pt x="64" y="452"/>
                  </a:lnTo>
                  <a:lnTo>
                    <a:pt x="60" y="458"/>
                  </a:lnTo>
                  <a:lnTo>
                    <a:pt x="58" y="463"/>
                  </a:lnTo>
                  <a:lnTo>
                    <a:pt x="56" y="469"/>
                  </a:lnTo>
                  <a:lnTo>
                    <a:pt x="55" y="474"/>
                  </a:lnTo>
                  <a:lnTo>
                    <a:pt x="53" y="480"/>
                  </a:lnTo>
                  <a:lnTo>
                    <a:pt x="51" y="487"/>
                  </a:lnTo>
                  <a:lnTo>
                    <a:pt x="49" y="493"/>
                  </a:lnTo>
                  <a:lnTo>
                    <a:pt x="49" y="496"/>
                  </a:lnTo>
                  <a:lnTo>
                    <a:pt x="49" y="500"/>
                  </a:lnTo>
                  <a:lnTo>
                    <a:pt x="47" y="504"/>
                  </a:lnTo>
                  <a:lnTo>
                    <a:pt x="47" y="508"/>
                  </a:lnTo>
                  <a:lnTo>
                    <a:pt x="46" y="512"/>
                  </a:lnTo>
                  <a:lnTo>
                    <a:pt x="42" y="516"/>
                  </a:lnTo>
                  <a:lnTo>
                    <a:pt x="40" y="519"/>
                  </a:lnTo>
                  <a:lnTo>
                    <a:pt x="36" y="520"/>
                  </a:lnTo>
                  <a:lnTo>
                    <a:pt x="31" y="520"/>
                  </a:lnTo>
                  <a:lnTo>
                    <a:pt x="25" y="517"/>
                  </a:lnTo>
                  <a:lnTo>
                    <a:pt x="22" y="516"/>
                  </a:lnTo>
                  <a:lnTo>
                    <a:pt x="18" y="514"/>
                  </a:lnTo>
                  <a:lnTo>
                    <a:pt x="16" y="511"/>
                  </a:lnTo>
                  <a:lnTo>
                    <a:pt x="13" y="508"/>
                  </a:lnTo>
                  <a:lnTo>
                    <a:pt x="11" y="504"/>
                  </a:lnTo>
                  <a:lnTo>
                    <a:pt x="7" y="501"/>
                  </a:lnTo>
                  <a:lnTo>
                    <a:pt x="5" y="498"/>
                  </a:lnTo>
                  <a:lnTo>
                    <a:pt x="3" y="495"/>
                  </a:lnTo>
                  <a:lnTo>
                    <a:pt x="2" y="492"/>
                  </a:lnTo>
                  <a:lnTo>
                    <a:pt x="2" y="488"/>
                  </a:lnTo>
                  <a:lnTo>
                    <a:pt x="0" y="480"/>
                  </a:lnTo>
                  <a:lnTo>
                    <a:pt x="0" y="476"/>
                  </a:lnTo>
                  <a:lnTo>
                    <a:pt x="0" y="474"/>
                  </a:lnTo>
                  <a:lnTo>
                    <a:pt x="0" y="476"/>
                  </a:lnTo>
                  <a:lnTo>
                    <a:pt x="0" y="477"/>
                  </a:lnTo>
                  <a:lnTo>
                    <a:pt x="2" y="479"/>
                  </a:lnTo>
                  <a:lnTo>
                    <a:pt x="2" y="482"/>
                  </a:lnTo>
                  <a:lnTo>
                    <a:pt x="3" y="485"/>
                  </a:lnTo>
                  <a:lnTo>
                    <a:pt x="5" y="487"/>
                  </a:lnTo>
                  <a:lnTo>
                    <a:pt x="5" y="488"/>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8" name="Freeform 745">
              <a:extLst>
                <a:ext uri="{FF2B5EF4-FFF2-40B4-BE49-F238E27FC236}">
                  <a16:creationId xmlns:a16="http://schemas.microsoft.com/office/drawing/2014/main" id="{0A4E5683-23CD-4C43-9EAA-C82527F6CCF6}"/>
                </a:ext>
              </a:extLst>
            </p:cNvPr>
            <p:cNvSpPr>
              <a:spLocks/>
            </p:cNvSpPr>
            <p:nvPr/>
          </p:nvSpPr>
          <p:spPr bwMode="auto">
            <a:xfrm>
              <a:off x="1479" y="3486"/>
              <a:ext cx="191" cy="176"/>
            </a:xfrm>
            <a:custGeom>
              <a:avLst/>
              <a:gdLst>
                <a:gd name="T0" fmla="*/ 0 w 391"/>
                <a:gd name="T1" fmla="*/ 1 h 352"/>
                <a:gd name="T2" fmla="*/ 0 w 391"/>
                <a:gd name="T3" fmla="*/ 1 h 352"/>
                <a:gd name="T4" fmla="*/ 0 w 391"/>
                <a:gd name="T5" fmla="*/ 1 h 352"/>
                <a:gd name="T6" fmla="*/ 1 w 391"/>
                <a:gd name="T7" fmla="*/ 1 h 352"/>
                <a:gd name="T8" fmla="*/ 1 w 391"/>
                <a:gd name="T9" fmla="*/ 0 h 352"/>
                <a:gd name="T10" fmla="*/ 2 w 391"/>
                <a:gd name="T11" fmla="*/ 1 h 352"/>
                <a:gd name="T12" fmla="*/ 2 w 391"/>
                <a:gd name="T13" fmla="*/ 1 h 352"/>
                <a:gd name="T14" fmla="*/ 2 w 391"/>
                <a:gd name="T15" fmla="*/ 1 h 352"/>
                <a:gd name="T16" fmla="*/ 2 w 391"/>
                <a:gd name="T17" fmla="*/ 1 h 352"/>
                <a:gd name="T18" fmla="*/ 2 w 391"/>
                <a:gd name="T19" fmla="*/ 1 h 352"/>
                <a:gd name="T20" fmla="*/ 1 w 391"/>
                <a:gd name="T21" fmla="*/ 1 h 352"/>
                <a:gd name="T22" fmla="*/ 1 w 391"/>
                <a:gd name="T23" fmla="*/ 1 h 352"/>
                <a:gd name="T24" fmla="*/ 1 w 391"/>
                <a:gd name="T25" fmla="*/ 1 h 352"/>
                <a:gd name="T26" fmla="*/ 1 w 391"/>
                <a:gd name="T27" fmla="*/ 1 h 352"/>
                <a:gd name="T28" fmla="*/ 1 w 391"/>
                <a:gd name="T29" fmla="*/ 1 h 352"/>
                <a:gd name="T30" fmla="*/ 1 w 391"/>
                <a:gd name="T31" fmla="*/ 1 h 352"/>
                <a:gd name="T32" fmla="*/ 1 w 391"/>
                <a:gd name="T33" fmla="*/ 1 h 352"/>
                <a:gd name="T34" fmla="*/ 2 w 391"/>
                <a:gd name="T35" fmla="*/ 1 h 352"/>
                <a:gd name="T36" fmla="*/ 2 w 391"/>
                <a:gd name="T37" fmla="*/ 1 h 352"/>
                <a:gd name="T38" fmla="*/ 2 w 391"/>
                <a:gd name="T39" fmla="*/ 1 h 352"/>
                <a:gd name="T40" fmla="*/ 2 w 391"/>
                <a:gd name="T41" fmla="*/ 1 h 352"/>
                <a:gd name="T42" fmla="*/ 2 w 391"/>
                <a:gd name="T43" fmla="*/ 1 h 352"/>
                <a:gd name="T44" fmla="*/ 2 w 391"/>
                <a:gd name="T45" fmla="*/ 1 h 352"/>
                <a:gd name="T46" fmla="*/ 2 w 391"/>
                <a:gd name="T47" fmla="*/ 1 h 352"/>
                <a:gd name="T48" fmla="*/ 2 w 391"/>
                <a:gd name="T49" fmla="*/ 1 h 352"/>
                <a:gd name="T50" fmla="*/ 2 w 391"/>
                <a:gd name="T51" fmla="*/ 2 h 352"/>
                <a:gd name="T52" fmla="*/ 2 w 391"/>
                <a:gd name="T53" fmla="*/ 2 h 352"/>
                <a:gd name="T54" fmla="*/ 2 w 391"/>
                <a:gd name="T55" fmla="*/ 2 h 352"/>
                <a:gd name="T56" fmla="*/ 2 w 391"/>
                <a:gd name="T57" fmla="*/ 2 h 352"/>
                <a:gd name="T58" fmla="*/ 1 w 391"/>
                <a:gd name="T59" fmla="*/ 2 h 352"/>
                <a:gd name="T60" fmla="*/ 1 w 391"/>
                <a:gd name="T61" fmla="*/ 2 h 352"/>
                <a:gd name="T62" fmla="*/ 2 w 391"/>
                <a:gd name="T63" fmla="*/ 2 h 352"/>
                <a:gd name="T64" fmla="*/ 2 w 391"/>
                <a:gd name="T65" fmla="*/ 2 h 352"/>
                <a:gd name="T66" fmla="*/ 2 w 391"/>
                <a:gd name="T67" fmla="*/ 2 h 352"/>
                <a:gd name="T68" fmla="*/ 2 w 391"/>
                <a:gd name="T69" fmla="*/ 2 h 352"/>
                <a:gd name="T70" fmla="*/ 2 w 391"/>
                <a:gd name="T71" fmla="*/ 2 h 352"/>
                <a:gd name="T72" fmla="*/ 2 w 391"/>
                <a:gd name="T73" fmla="*/ 2 h 352"/>
                <a:gd name="T74" fmla="*/ 2 w 391"/>
                <a:gd name="T75" fmla="*/ 2 h 352"/>
                <a:gd name="T76" fmla="*/ 2 w 391"/>
                <a:gd name="T77" fmla="*/ 3 h 352"/>
                <a:gd name="T78" fmla="*/ 2 w 391"/>
                <a:gd name="T79" fmla="*/ 3 h 352"/>
                <a:gd name="T80" fmla="*/ 2 w 391"/>
                <a:gd name="T81" fmla="*/ 3 h 352"/>
                <a:gd name="T82" fmla="*/ 2 w 391"/>
                <a:gd name="T83" fmla="*/ 3 h 352"/>
                <a:gd name="T84" fmla="*/ 2 w 391"/>
                <a:gd name="T85" fmla="*/ 3 h 352"/>
                <a:gd name="T86" fmla="*/ 1 w 391"/>
                <a:gd name="T87" fmla="*/ 3 h 352"/>
                <a:gd name="T88" fmla="*/ 1 w 391"/>
                <a:gd name="T89" fmla="*/ 3 h 352"/>
                <a:gd name="T90" fmla="*/ 1 w 391"/>
                <a:gd name="T91" fmla="*/ 3 h 352"/>
                <a:gd name="T92" fmla="*/ 1 w 391"/>
                <a:gd name="T93" fmla="*/ 3 h 352"/>
                <a:gd name="T94" fmla="*/ 1 w 391"/>
                <a:gd name="T95" fmla="*/ 3 h 352"/>
                <a:gd name="T96" fmla="*/ 0 w 391"/>
                <a:gd name="T97" fmla="*/ 3 h 352"/>
                <a:gd name="T98" fmla="*/ 0 w 391"/>
                <a:gd name="T99" fmla="*/ 3 h 352"/>
                <a:gd name="T100" fmla="*/ 0 w 391"/>
                <a:gd name="T101" fmla="*/ 3 h 352"/>
                <a:gd name="T102" fmla="*/ 0 w 391"/>
                <a:gd name="T103" fmla="*/ 3 h 352"/>
                <a:gd name="T104" fmla="*/ 0 w 391"/>
                <a:gd name="T105" fmla="*/ 2 h 352"/>
                <a:gd name="T106" fmla="*/ 0 w 391"/>
                <a:gd name="T107" fmla="*/ 2 h 352"/>
                <a:gd name="T108" fmla="*/ 0 w 391"/>
                <a:gd name="T109" fmla="*/ 1 h 352"/>
                <a:gd name="T110" fmla="*/ 0 w 391"/>
                <a:gd name="T111" fmla="*/ 1 h 3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1"/>
                <a:gd name="T169" fmla="*/ 0 h 352"/>
                <a:gd name="T170" fmla="*/ 391 w 391"/>
                <a:gd name="T171" fmla="*/ 352 h 3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1" h="352">
                  <a:moveTo>
                    <a:pt x="0" y="152"/>
                  </a:moveTo>
                  <a:lnTo>
                    <a:pt x="15" y="126"/>
                  </a:lnTo>
                  <a:lnTo>
                    <a:pt x="33" y="99"/>
                  </a:lnTo>
                  <a:lnTo>
                    <a:pt x="57" y="75"/>
                  </a:lnTo>
                  <a:lnTo>
                    <a:pt x="84" y="53"/>
                  </a:lnTo>
                  <a:lnTo>
                    <a:pt x="113" y="34"/>
                  </a:lnTo>
                  <a:lnTo>
                    <a:pt x="143" y="18"/>
                  </a:lnTo>
                  <a:lnTo>
                    <a:pt x="176" y="6"/>
                  </a:lnTo>
                  <a:lnTo>
                    <a:pt x="207" y="0"/>
                  </a:lnTo>
                  <a:lnTo>
                    <a:pt x="238" y="0"/>
                  </a:lnTo>
                  <a:lnTo>
                    <a:pt x="267" y="6"/>
                  </a:lnTo>
                  <a:lnTo>
                    <a:pt x="272" y="10"/>
                  </a:lnTo>
                  <a:lnTo>
                    <a:pt x="276" y="16"/>
                  </a:lnTo>
                  <a:lnTo>
                    <a:pt x="280" y="22"/>
                  </a:lnTo>
                  <a:lnTo>
                    <a:pt x="282" y="30"/>
                  </a:lnTo>
                  <a:lnTo>
                    <a:pt x="282" y="40"/>
                  </a:lnTo>
                  <a:lnTo>
                    <a:pt x="282" y="50"/>
                  </a:lnTo>
                  <a:lnTo>
                    <a:pt x="280" y="59"/>
                  </a:lnTo>
                  <a:lnTo>
                    <a:pt x="276" y="69"/>
                  </a:lnTo>
                  <a:lnTo>
                    <a:pt x="272" y="78"/>
                  </a:lnTo>
                  <a:lnTo>
                    <a:pt x="267" y="86"/>
                  </a:lnTo>
                  <a:lnTo>
                    <a:pt x="262" y="93"/>
                  </a:lnTo>
                  <a:lnTo>
                    <a:pt x="258" y="98"/>
                  </a:lnTo>
                  <a:lnTo>
                    <a:pt x="252" y="104"/>
                  </a:lnTo>
                  <a:lnTo>
                    <a:pt x="247" y="109"/>
                  </a:lnTo>
                  <a:lnTo>
                    <a:pt x="241" y="115"/>
                  </a:lnTo>
                  <a:lnTo>
                    <a:pt x="234" y="120"/>
                  </a:lnTo>
                  <a:lnTo>
                    <a:pt x="229" y="123"/>
                  </a:lnTo>
                  <a:lnTo>
                    <a:pt x="221" y="126"/>
                  </a:lnTo>
                  <a:lnTo>
                    <a:pt x="212" y="130"/>
                  </a:lnTo>
                  <a:lnTo>
                    <a:pt x="203" y="131"/>
                  </a:lnTo>
                  <a:lnTo>
                    <a:pt x="221" y="130"/>
                  </a:lnTo>
                  <a:lnTo>
                    <a:pt x="240" y="128"/>
                  </a:lnTo>
                  <a:lnTo>
                    <a:pt x="260" y="123"/>
                  </a:lnTo>
                  <a:lnTo>
                    <a:pt x="280" y="120"/>
                  </a:lnTo>
                  <a:lnTo>
                    <a:pt x="298" y="118"/>
                  </a:lnTo>
                  <a:lnTo>
                    <a:pt x="318" y="117"/>
                  </a:lnTo>
                  <a:lnTo>
                    <a:pt x="336" y="118"/>
                  </a:lnTo>
                  <a:lnTo>
                    <a:pt x="353" y="122"/>
                  </a:lnTo>
                  <a:lnTo>
                    <a:pt x="368" y="130"/>
                  </a:lnTo>
                  <a:lnTo>
                    <a:pt x="378" y="142"/>
                  </a:lnTo>
                  <a:lnTo>
                    <a:pt x="382" y="147"/>
                  </a:lnTo>
                  <a:lnTo>
                    <a:pt x="382" y="154"/>
                  </a:lnTo>
                  <a:lnTo>
                    <a:pt x="382" y="158"/>
                  </a:lnTo>
                  <a:lnTo>
                    <a:pt x="382" y="163"/>
                  </a:lnTo>
                  <a:lnTo>
                    <a:pt x="380" y="170"/>
                  </a:lnTo>
                  <a:lnTo>
                    <a:pt x="378" y="174"/>
                  </a:lnTo>
                  <a:lnTo>
                    <a:pt x="375" y="179"/>
                  </a:lnTo>
                  <a:lnTo>
                    <a:pt x="371" y="184"/>
                  </a:lnTo>
                  <a:lnTo>
                    <a:pt x="369" y="187"/>
                  </a:lnTo>
                  <a:lnTo>
                    <a:pt x="366" y="192"/>
                  </a:lnTo>
                  <a:lnTo>
                    <a:pt x="357" y="198"/>
                  </a:lnTo>
                  <a:lnTo>
                    <a:pt x="349" y="203"/>
                  </a:lnTo>
                  <a:lnTo>
                    <a:pt x="338" y="206"/>
                  </a:lnTo>
                  <a:lnTo>
                    <a:pt x="327" y="210"/>
                  </a:lnTo>
                  <a:lnTo>
                    <a:pt x="316" y="211"/>
                  </a:lnTo>
                  <a:lnTo>
                    <a:pt x="305" y="213"/>
                  </a:lnTo>
                  <a:lnTo>
                    <a:pt x="294" y="214"/>
                  </a:lnTo>
                  <a:lnTo>
                    <a:pt x="282" y="214"/>
                  </a:lnTo>
                  <a:lnTo>
                    <a:pt x="271" y="214"/>
                  </a:lnTo>
                  <a:lnTo>
                    <a:pt x="258" y="216"/>
                  </a:lnTo>
                  <a:lnTo>
                    <a:pt x="267" y="213"/>
                  </a:lnTo>
                  <a:lnTo>
                    <a:pt x="274" y="211"/>
                  </a:lnTo>
                  <a:lnTo>
                    <a:pt x="282" y="210"/>
                  </a:lnTo>
                  <a:lnTo>
                    <a:pt x="291" y="210"/>
                  </a:lnTo>
                  <a:lnTo>
                    <a:pt x="298" y="208"/>
                  </a:lnTo>
                  <a:lnTo>
                    <a:pt x="305" y="208"/>
                  </a:lnTo>
                  <a:lnTo>
                    <a:pt x="315" y="208"/>
                  </a:lnTo>
                  <a:lnTo>
                    <a:pt x="322" y="210"/>
                  </a:lnTo>
                  <a:lnTo>
                    <a:pt x="329" y="211"/>
                  </a:lnTo>
                  <a:lnTo>
                    <a:pt x="336" y="213"/>
                  </a:lnTo>
                  <a:lnTo>
                    <a:pt x="351" y="216"/>
                  </a:lnTo>
                  <a:lnTo>
                    <a:pt x="362" y="222"/>
                  </a:lnTo>
                  <a:lnTo>
                    <a:pt x="371" y="230"/>
                  </a:lnTo>
                  <a:lnTo>
                    <a:pt x="380" y="238"/>
                  </a:lnTo>
                  <a:lnTo>
                    <a:pt x="386" y="248"/>
                  </a:lnTo>
                  <a:lnTo>
                    <a:pt x="389" y="258"/>
                  </a:lnTo>
                  <a:lnTo>
                    <a:pt x="391" y="267"/>
                  </a:lnTo>
                  <a:lnTo>
                    <a:pt x="391" y="277"/>
                  </a:lnTo>
                  <a:lnTo>
                    <a:pt x="388" y="286"/>
                  </a:lnTo>
                  <a:lnTo>
                    <a:pt x="382" y="296"/>
                  </a:lnTo>
                  <a:lnTo>
                    <a:pt x="368" y="307"/>
                  </a:lnTo>
                  <a:lnTo>
                    <a:pt x="353" y="315"/>
                  </a:lnTo>
                  <a:lnTo>
                    <a:pt x="336" y="322"/>
                  </a:lnTo>
                  <a:lnTo>
                    <a:pt x="318" y="326"/>
                  </a:lnTo>
                  <a:lnTo>
                    <a:pt x="300" y="330"/>
                  </a:lnTo>
                  <a:lnTo>
                    <a:pt x="280" y="331"/>
                  </a:lnTo>
                  <a:lnTo>
                    <a:pt x="260" y="333"/>
                  </a:lnTo>
                  <a:lnTo>
                    <a:pt x="240" y="336"/>
                  </a:lnTo>
                  <a:lnTo>
                    <a:pt x="221" y="339"/>
                  </a:lnTo>
                  <a:lnTo>
                    <a:pt x="201" y="344"/>
                  </a:lnTo>
                  <a:lnTo>
                    <a:pt x="190" y="347"/>
                  </a:lnTo>
                  <a:lnTo>
                    <a:pt x="177" y="349"/>
                  </a:lnTo>
                  <a:lnTo>
                    <a:pt x="165" y="350"/>
                  </a:lnTo>
                  <a:lnTo>
                    <a:pt x="152" y="352"/>
                  </a:lnTo>
                  <a:lnTo>
                    <a:pt x="137" y="350"/>
                  </a:lnTo>
                  <a:lnTo>
                    <a:pt x="124" y="350"/>
                  </a:lnTo>
                  <a:lnTo>
                    <a:pt x="112" y="349"/>
                  </a:lnTo>
                  <a:lnTo>
                    <a:pt x="101" y="346"/>
                  </a:lnTo>
                  <a:lnTo>
                    <a:pt x="88" y="342"/>
                  </a:lnTo>
                  <a:lnTo>
                    <a:pt x="77" y="338"/>
                  </a:lnTo>
                  <a:lnTo>
                    <a:pt x="57" y="325"/>
                  </a:lnTo>
                  <a:lnTo>
                    <a:pt x="42" y="310"/>
                  </a:lnTo>
                  <a:lnTo>
                    <a:pt x="31" y="293"/>
                  </a:lnTo>
                  <a:lnTo>
                    <a:pt x="26" y="275"/>
                  </a:lnTo>
                  <a:lnTo>
                    <a:pt x="22" y="254"/>
                  </a:lnTo>
                  <a:lnTo>
                    <a:pt x="20" y="234"/>
                  </a:lnTo>
                  <a:lnTo>
                    <a:pt x="18" y="213"/>
                  </a:lnTo>
                  <a:lnTo>
                    <a:pt x="15" y="192"/>
                  </a:lnTo>
                  <a:lnTo>
                    <a:pt x="9" y="171"/>
                  </a:lnTo>
                  <a:lnTo>
                    <a:pt x="0" y="15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89" name="Freeform 746">
              <a:extLst>
                <a:ext uri="{FF2B5EF4-FFF2-40B4-BE49-F238E27FC236}">
                  <a16:creationId xmlns:a16="http://schemas.microsoft.com/office/drawing/2014/main" id="{17971F73-CF36-4EE1-9607-0267831EA985}"/>
                </a:ext>
              </a:extLst>
            </p:cNvPr>
            <p:cNvSpPr>
              <a:spLocks/>
            </p:cNvSpPr>
            <p:nvPr/>
          </p:nvSpPr>
          <p:spPr bwMode="auto">
            <a:xfrm>
              <a:off x="1479" y="3486"/>
              <a:ext cx="191" cy="176"/>
            </a:xfrm>
            <a:custGeom>
              <a:avLst/>
              <a:gdLst>
                <a:gd name="T0" fmla="*/ 0 w 391"/>
                <a:gd name="T1" fmla="*/ 1 h 352"/>
                <a:gd name="T2" fmla="*/ 0 w 391"/>
                <a:gd name="T3" fmla="*/ 1 h 352"/>
                <a:gd name="T4" fmla="*/ 0 w 391"/>
                <a:gd name="T5" fmla="*/ 1 h 352"/>
                <a:gd name="T6" fmla="*/ 1 w 391"/>
                <a:gd name="T7" fmla="*/ 1 h 352"/>
                <a:gd name="T8" fmla="*/ 1 w 391"/>
                <a:gd name="T9" fmla="*/ 0 h 352"/>
                <a:gd name="T10" fmla="*/ 2 w 391"/>
                <a:gd name="T11" fmla="*/ 1 h 352"/>
                <a:gd name="T12" fmla="*/ 2 w 391"/>
                <a:gd name="T13" fmla="*/ 1 h 352"/>
                <a:gd name="T14" fmla="*/ 2 w 391"/>
                <a:gd name="T15" fmla="*/ 1 h 352"/>
                <a:gd name="T16" fmla="*/ 2 w 391"/>
                <a:gd name="T17" fmla="*/ 1 h 352"/>
                <a:gd name="T18" fmla="*/ 2 w 391"/>
                <a:gd name="T19" fmla="*/ 1 h 352"/>
                <a:gd name="T20" fmla="*/ 1 w 391"/>
                <a:gd name="T21" fmla="*/ 1 h 352"/>
                <a:gd name="T22" fmla="*/ 1 w 391"/>
                <a:gd name="T23" fmla="*/ 1 h 352"/>
                <a:gd name="T24" fmla="*/ 1 w 391"/>
                <a:gd name="T25" fmla="*/ 1 h 352"/>
                <a:gd name="T26" fmla="*/ 1 w 391"/>
                <a:gd name="T27" fmla="*/ 1 h 352"/>
                <a:gd name="T28" fmla="*/ 1 w 391"/>
                <a:gd name="T29" fmla="*/ 1 h 352"/>
                <a:gd name="T30" fmla="*/ 1 w 391"/>
                <a:gd name="T31" fmla="*/ 1 h 352"/>
                <a:gd name="T32" fmla="*/ 1 w 391"/>
                <a:gd name="T33" fmla="*/ 1 h 352"/>
                <a:gd name="T34" fmla="*/ 2 w 391"/>
                <a:gd name="T35" fmla="*/ 1 h 352"/>
                <a:gd name="T36" fmla="*/ 2 w 391"/>
                <a:gd name="T37" fmla="*/ 1 h 352"/>
                <a:gd name="T38" fmla="*/ 2 w 391"/>
                <a:gd name="T39" fmla="*/ 1 h 352"/>
                <a:gd name="T40" fmla="*/ 2 w 391"/>
                <a:gd name="T41" fmla="*/ 1 h 352"/>
                <a:gd name="T42" fmla="*/ 2 w 391"/>
                <a:gd name="T43" fmla="*/ 1 h 352"/>
                <a:gd name="T44" fmla="*/ 2 w 391"/>
                <a:gd name="T45" fmla="*/ 1 h 352"/>
                <a:gd name="T46" fmla="*/ 2 w 391"/>
                <a:gd name="T47" fmla="*/ 1 h 352"/>
                <a:gd name="T48" fmla="*/ 2 w 391"/>
                <a:gd name="T49" fmla="*/ 1 h 352"/>
                <a:gd name="T50" fmla="*/ 2 w 391"/>
                <a:gd name="T51" fmla="*/ 2 h 352"/>
                <a:gd name="T52" fmla="*/ 2 w 391"/>
                <a:gd name="T53" fmla="*/ 2 h 352"/>
                <a:gd name="T54" fmla="*/ 2 w 391"/>
                <a:gd name="T55" fmla="*/ 2 h 352"/>
                <a:gd name="T56" fmla="*/ 2 w 391"/>
                <a:gd name="T57" fmla="*/ 2 h 352"/>
                <a:gd name="T58" fmla="*/ 1 w 391"/>
                <a:gd name="T59" fmla="*/ 2 h 352"/>
                <a:gd name="T60" fmla="*/ 1 w 391"/>
                <a:gd name="T61" fmla="*/ 2 h 352"/>
                <a:gd name="T62" fmla="*/ 2 w 391"/>
                <a:gd name="T63" fmla="*/ 2 h 352"/>
                <a:gd name="T64" fmla="*/ 2 w 391"/>
                <a:gd name="T65" fmla="*/ 2 h 352"/>
                <a:gd name="T66" fmla="*/ 2 w 391"/>
                <a:gd name="T67" fmla="*/ 2 h 352"/>
                <a:gd name="T68" fmla="*/ 2 w 391"/>
                <a:gd name="T69" fmla="*/ 2 h 352"/>
                <a:gd name="T70" fmla="*/ 2 w 391"/>
                <a:gd name="T71" fmla="*/ 2 h 352"/>
                <a:gd name="T72" fmla="*/ 2 w 391"/>
                <a:gd name="T73" fmla="*/ 2 h 352"/>
                <a:gd name="T74" fmla="*/ 2 w 391"/>
                <a:gd name="T75" fmla="*/ 2 h 352"/>
                <a:gd name="T76" fmla="*/ 2 w 391"/>
                <a:gd name="T77" fmla="*/ 3 h 352"/>
                <a:gd name="T78" fmla="*/ 2 w 391"/>
                <a:gd name="T79" fmla="*/ 3 h 352"/>
                <a:gd name="T80" fmla="*/ 2 w 391"/>
                <a:gd name="T81" fmla="*/ 3 h 352"/>
                <a:gd name="T82" fmla="*/ 2 w 391"/>
                <a:gd name="T83" fmla="*/ 3 h 352"/>
                <a:gd name="T84" fmla="*/ 2 w 391"/>
                <a:gd name="T85" fmla="*/ 3 h 352"/>
                <a:gd name="T86" fmla="*/ 1 w 391"/>
                <a:gd name="T87" fmla="*/ 3 h 352"/>
                <a:gd name="T88" fmla="*/ 1 w 391"/>
                <a:gd name="T89" fmla="*/ 3 h 352"/>
                <a:gd name="T90" fmla="*/ 1 w 391"/>
                <a:gd name="T91" fmla="*/ 3 h 352"/>
                <a:gd name="T92" fmla="*/ 1 w 391"/>
                <a:gd name="T93" fmla="*/ 3 h 352"/>
                <a:gd name="T94" fmla="*/ 1 w 391"/>
                <a:gd name="T95" fmla="*/ 3 h 352"/>
                <a:gd name="T96" fmla="*/ 0 w 391"/>
                <a:gd name="T97" fmla="*/ 3 h 352"/>
                <a:gd name="T98" fmla="*/ 0 w 391"/>
                <a:gd name="T99" fmla="*/ 3 h 352"/>
                <a:gd name="T100" fmla="*/ 0 w 391"/>
                <a:gd name="T101" fmla="*/ 3 h 352"/>
                <a:gd name="T102" fmla="*/ 0 w 391"/>
                <a:gd name="T103" fmla="*/ 3 h 352"/>
                <a:gd name="T104" fmla="*/ 0 w 391"/>
                <a:gd name="T105" fmla="*/ 2 h 352"/>
                <a:gd name="T106" fmla="*/ 0 w 391"/>
                <a:gd name="T107" fmla="*/ 2 h 352"/>
                <a:gd name="T108" fmla="*/ 0 w 391"/>
                <a:gd name="T109" fmla="*/ 1 h 352"/>
                <a:gd name="T110" fmla="*/ 0 w 391"/>
                <a:gd name="T111" fmla="*/ 1 h 3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1"/>
                <a:gd name="T169" fmla="*/ 0 h 352"/>
                <a:gd name="T170" fmla="*/ 391 w 391"/>
                <a:gd name="T171" fmla="*/ 352 h 3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1" h="352">
                  <a:moveTo>
                    <a:pt x="0" y="152"/>
                  </a:moveTo>
                  <a:lnTo>
                    <a:pt x="15" y="126"/>
                  </a:lnTo>
                  <a:lnTo>
                    <a:pt x="33" y="99"/>
                  </a:lnTo>
                  <a:lnTo>
                    <a:pt x="57" y="75"/>
                  </a:lnTo>
                  <a:lnTo>
                    <a:pt x="84" y="53"/>
                  </a:lnTo>
                  <a:lnTo>
                    <a:pt x="113" y="34"/>
                  </a:lnTo>
                  <a:lnTo>
                    <a:pt x="143" y="18"/>
                  </a:lnTo>
                  <a:lnTo>
                    <a:pt x="176" y="6"/>
                  </a:lnTo>
                  <a:lnTo>
                    <a:pt x="207" y="0"/>
                  </a:lnTo>
                  <a:lnTo>
                    <a:pt x="238" y="0"/>
                  </a:lnTo>
                  <a:lnTo>
                    <a:pt x="267" y="6"/>
                  </a:lnTo>
                  <a:lnTo>
                    <a:pt x="272" y="10"/>
                  </a:lnTo>
                  <a:lnTo>
                    <a:pt x="276" y="16"/>
                  </a:lnTo>
                  <a:lnTo>
                    <a:pt x="280" y="22"/>
                  </a:lnTo>
                  <a:lnTo>
                    <a:pt x="282" y="30"/>
                  </a:lnTo>
                  <a:lnTo>
                    <a:pt x="282" y="40"/>
                  </a:lnTo>
                  <a:lnTo>
                    <a:pt x="282" y="50"/>
                  </a:lnTo>
                  <a:lnTo>
                    <a:pt x="280" y="59"/>
                  </a:lnTo>
                  <a:lnTo>
                    <a:pt x="276" y="69"/>
                  </a:lnTo>
                  <a:lnTo>
                    <a:pt x="272" y="78"/>
                  </a:lnTo>
                  <a:lnTo>
                    <a:pt x="267" y="86"/>
                  </a:lnTo>
                  <a:lnTo>
                    <a:pt x="262" y="93"/>
                  </a:lnTo>
                  <a:lnTo>
                    <a:pt x="258" y="98"/>
                  </a:lnTo>
                  <a:lnTo>
                    <a:pt x="252" y="104"/>
                  </a:lnTo>
                  <a:lnTo>
                    <a:pt x="247" y="109"/>
                  </a:lnTo>
                  <a:lnTo>
                    <a:pt x="241" y="115"/>
                  </a:lnTo>
                  <a:lnTo>
                    <a:pt x="234" y="120"/>
                  </a:lnTo>
                  <a:lnTo>
                    <a:pt x="229" y="123"/>
                  </a:lnTo>
                  <a:lnTo>
                    <a:pt x="221" y="126"/>
                  </a:lnTo>
                  <a:lnTo>
                    <a:pt x="212" y="130"/>
                  </a:lnTo>
                  <a:lnTo>
                    <a:pt x="203" y="131"/>
                  </a:lnTo>
                  <a:lnTo>
                    <a:pt x="221" y="130"/>
                  </a:lnTo>
                  <a:lnTo>
                    <a:pt x="240" y="128"/>
                  </a:lnTo>
                  <a:lnTo>
                    <a:pt x="260" y="123"/>
                  </a:lnTo>
                  <a:lnTo>
                    <a:pt x="280" y="120"/>
                  </a:lnTo>
                  <a:lnTo>
                    <a:pt x="298" y="118"/>
                  </a:lnTo>
                  <a:lnTo>
                    <a:pt x="318" y="117"/>
                  </a:lnTo>
                  <a:lnTo>
                    <a:pt x="336" y="118"/>
                  </a:lnTo>
                  <a:lnTo>
                    <a:pt x="353" y="122"/>
                  </a:lnTo>
                  <a:lnTo>
                    <a:pt x="368" y="130"/>
                  </a:lnTo>
                  <a:lnTo>
                    <a:pt x="378" y="142"/>
                  </a:lnTo>
                  <a:lnTo>
                    <a:pt x="382" y="147"/>
                  </a:lnTo>
                  <a:lnTo>
                    <a:pt x="382" y="154"/>
                  </a:lnTo>
                  <a:lnTo>
                    <a:pt x="382" y="158"/>
                  </a:lnTo>
                  <a:lnTo>
                    <a:pt x="382" y="163"/>
                  </a:lnTo>
                  <a:lnTo>
                    <a:pt x="380" y="170"/>
                  </a:lnTo>
                  <a:lnTo>
                    <a:pt x="378" y="174"/>
                  </a:lnTo>
                  <a:lnTo>
                    <a:pt x="375" y="179"/>
                  </a:lnTo>
                  <a:lnTo>
                    <a:pt x="371" y="184"/>
                  </a:lnTo>
                  <a:lnTo>
                    <a:pt x="369" y="187"/>
                  </a:lnTo>
                  <a:lnTo>
                    <a:pt x="366" y="192"/>
                  </a:lnTo>
                  <a:lnTo>
                    <a:pt x="357" y="198"/>
                  </a:lnTo>
                  <a:lnTo>
                    <a:pt x="349" y="203"/>
                  </a:lnTo>
                  <a:lnTo>
                    <a:pt x="338" y="206"/>
                  </a:lnTo>
                  <a:lnTo>
                    <a:pt x="327" y="210"/>
                  </a:lnTo>
                  <a:lnTo>
                    <a:pt x="316" y="211"/>
                  </a:lnTo>
                  <a:lnTo>
                    <a:pt x="305" y="213"/>
                  </a:lnTo>
                  <a:lnTo>
                    <a:pt x="294" y="214"/>
                  </a:lnTo>
                  <a:lnTo>
                    <a:pt x="282" y="214"/>
                  </a:lnTo>
                  <a:lnTo>
                    <a:pt x="271" y="214"/>
                  </a:lnTo>
                  <a:lnTo>
                    <a:pt x="258" y="216"/>
                  </a:lnTo>
                  <a:lnTo>
                    <a:pt x="267" y="213"/>
                  </a:lnTo>
                  <a:lnTo>
                    <a:pt x="274" y="211"/>
                  </a:lnTo>
                  <a:lnTo>
                    <a:pt x="282" y="210"/>
                  </a:lnTo>
                  <a:lnTo>
                    <a:pt x="291" y="210"/>
                  </a:lnTo>
                  <a:lnTo>
                    <a:pt x="298" y="208"/>
                  </a:lnTo>
                  <a:lnTo>
                    <a:pt x="305" y="208"/>
                  </a:lnTo>
                  <a:lnTo>
                    <a:pt x="315" y="208"/>
                  </a:lnTo>
                  <a:lnTo>
                    <a:pt x="322" y="210"/>
                  </a:lnTo>
                  <a:lnTo>
                    <a:pt x="329" y="211"/>
                  </a:lnTo>
                  <a:lnTo>
                    <a:pt x="336" y="213"/>
                  </a:lnTo>
                  <a:lnTo>
                    <a:pt x="351" y="216"/>
                  </a:lnTo>
                  <a:lnTo>
                    <a:pt x="362" y="222"/>
                  </a:lnTo>
                  <a:lnTo>
                    <a:pt x="371" y="230"/>
                  </a:lnTo>
                  <a:lnTo>
                    <a:pt x="380" y="238"/>
                  </a:lnTo>
                  <a:lnTo>
                    <a:pt x="386" y="248"/>
                  </a:lnTo>
                  <a:lnTo>
                    <a:pt x="389" y="258"/>
                  </a:lnTo>
                  <a:lnTo>
                    <a:pt x="391" y="267"/>
                  </a:lnTo>
                  <a:lnTo>
                    <a:pt x="391" y="277"/>
                  </a:lnTo>
                  <a:lnTo>
                    <a:pt x="388" y="286"/>
                  </a:lnTo>
                  <a:lnTo>
                    <a:pt x="382" y="296"/>
                  </a:lnTo>
                  <a:lnTo>
                    <a:pt x="368" y="307"/>
                  </a:lnTo>
                  <a:lnTo>
                    <a:pt x="353" y="315"/>
                  </a:lnTo>
                  <a:lnTo>
                    <a:pt x="336" y="322"/>
                  </a:lnTo>
                  <a:lnTo>
                    <a:pt x="318" y="326"/>
                  </a:lnTo>
                  <a:lnTo>
                    <a:pt x="300" y="330"/>
                  </a:lnTo>
                  <a:lnTo>
                    <a:pt x="280" y="331"/>
                  </a:lnTo>
                  <a:lnTo>
                    <a:pt x="260" y="333"/>
                  </a:lnTo>
                  <a:lnTo>
                    <a:pt x="240" y="336"/>
                  </a:lnTo>
                  <a:lnTo>
                    <a:pt x="221" y="339"/>
                  </a:lnTo>
                  <a:lnTo>
                    <a:pt x="201" y="344"/>
                  </a:lnTo>
                  <a:lnTo>
                    <a:pt x="190" y="347"/>
                  </a:lnTo>
                  <a:lnTo>
                    <a:pt x="177" y="349"/>
                  </a:lnTo>
                  <a:lnTo>
                    <a:pt x="165" y="350"/>
                  </a:lnTo>
                  <a:lnTo>
                    <a:pt x="152" y="352"/>
                  </a:lnTo>
                  <a:lnTo>
                    <a:pt x="137" y="350"/>
                  </a:lnTo>
                  <a:lnTo>
                    <a:pt x="124" y="350"/>
                  </a:lnTo>
                  <a:lnTo>
                    <a:pt x="112" y="349"/>
                  </a:lnTo>
                  <a:lnTo>
                    <a:pt x="101" y="346"/>
                  </a:lnTo>
                  <a:lnTo>
                    <a:pt x="88" y="342"/>
                  </a:lnTo>
                  <a:lnTo>
                    <a:pt x="77" y="338"/>
                  </a:lnTo>
                  <a:lnTo>
                    <a:pt x="57" y="325"/>
                  </a:lnTo>
                  <a:lnTo>
                    <a:pt x="42" y="310"/>
                  </a:lnTo>
                  <a:lnTo>
                    <a:pt x="31" y="293"/>
                  </a:lnTo>
                  <a:lnTo>
                    <a:pt x="26" y="275"/>
                  </a:lnTo>
                  <a:lnTo>
                    <a:pt x="22" y="254"/>
                  </a:lnTo>
                  <a:lnTo>
                    <a:pt x="20" y="234"/>
                  </a:lnTo>
                  <a:lnTo>
                    <a:pt x="18" y="213"/>
                  </a:lnTo>
                  <a:lnTo>
                    <a:pt x="15" y="192"/>
                  </a:lnTo>
                  <a:lnTo>
                    <a:pt x="9" y="171"/>
                  </a:lnTo>
                  <a:lnTo>
                    <a:pt x="0" y="152"/>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0" name="Freeform 747">
              <a:extLst>
                <a:ext uri="{FF2B5EF4-FFF2-40B4-BE49-F238E27FC236}">
                  <a16:creationId xmlns:a16="http://schemas.microsoft.com/office/drawing/2014/main" id="{47D703C6-140A-4CB8-9E9E-71D8C694C9C8}"/>
                </a:ext>
              </a:extLst>
            </p:cNvPr>
            <p:cNvSpPr>
              <a:spLocks/>
            </p:cNvSpPr>
            <p:nvPr/>
          </p:nvSpPr>
          <p:spPr bwMode="auto">
            <a:xfrm>
              <a:off x="1413" y="3553"/>
              <a:ext cx="103" cy="116"/>
            </a:xfrm>
            <a:custGeom>
              <a:avLst/>
              <a:gdLst>
                <a:gd name="T0" fmla="*/ 0 w 212"/>
                <a:gd name="T1" fmla="*/ 2 h 232"/>
                <a:gd name="T2" fmla="*/ 0 w 212"/>
                <a:gd name="T3" fmla="*/ 2 h 232"/>
                <a:gd name="T4" fmla="*/ 0 w 212"/>
                <a:gd name="T5" fmla="*/ 1 h 232"/>
                <a:gd name="T6" fmla="*/ 0 w 212"/>
                <a:gd name="T7" fmla="*/ 1 h 232"/>
                <a:gd name="T8" fmla="*/ 0 w 212"/>
                <a:gd name="T9" fmla="*/ 1 h 232"/>
                <a:gd name="T10" fmla="*/ 0 w 212"/>
                <a:gd name="T11" fmla="*/ 1 h 232"/>
                <a:gd name="T12" fmla="*/ 0 w 212"/>
                <a:gd name="T13" fmla="*/ 1 h 232"/>
                <a:gd name="T14" fmla="*/ 0 w 212"/>
                <a:gd name="T15" fmla="*/ 1 h 232"/>
                <a:gd name="T16" fmla="*/ 0 w 212"/>
                <a:gd name="T17" fmla="*/ 1 h 232"/>
                <a:gd name="T18" fmla="*/ 0 w 212"/>
                <a:gd name="T19" fmla="*/ 1 h 232"/>
                <a:gd name="T20" fmla="*/ 0 w 212"/>
                <a:gd name="T21" fmla="*/ 1 h 232"/>
                <a:gd name="T22" fmla="*/ 0 w 212"/>
                <a:gd name="T23" fmla="*/ 1 h 232"/>
                <a:gd name="T24" fmla="*/ 0 w 212"/>
                <a:gd name="T25" fmla="*/ 1 h 232"/>
                <a:gd name="T26" fmla="*/ 0 w 212"/>
                <a:gd name="T27" fmla="*/ 1 h 232"/>
                <a:gd name="T28" fmla="*/ 0 w 212"/>
                <a:gd name="T29" fmla="*/ 1 h 232"/>
                <a:gd name="T30" fmla="*/ 0 w 212"/>
                <a:gd name="T31" fmla="*/ 0 h 232"/>
                <a:gd name="T32" fmla="*/ 1 w 212"/>
                <a:gd name="T33" fmla="*/ 0 h 232"/>
                <a:gd name="T34" fmla="*/ 1 w 212"/>
                <a:gd name="T35" fmla="*/ 0 h 232"/>
                <a:gd name="T36" fmla="*/ 1 w 212"/>
                <a:gd name="T37" fmla="*/ 1 h 232"/>
                <a:gd name="T38" fmla="*/ 1 w 212"/>
                <a:gd name="T39" fmla="*/ 1 h 232"/>
                <a:gd name="T40" fmla="*/ 1 w 212"/>
                <a:gd name="T41" fmla="*/ 1 h 232"/>
                <a:gd name="T42" fmla="*/ 1 w 212"/>
                <a:gd name="T43" fmla="*/ 1 h 232"/>
                <a:gd name="T44" fmla="*/ 1 w 212"/>
                <a:gd name="T45" fmla="*/ 1 h 232"/>
                <a:gd name="T46" fmla="*/ 1 w 212"/>
                <a:gd name="T47" fmla="*/ 1 h 232"/>
                <a:gd name="T48" fmla="*/ 1 w 212"/>
                <a:gd name="T49" fmla="*/ 1 h 232"/>
                <a:gd name="T50" fmla="*/ 1 w 212"/>
                <a:gd name="T51" fmla="*/ 1 h 232"/>
                <a:gd name="T52" fmla="*/ 1 w 212"/>
                <a:gd name="T53" fmla="*/ 1 h 232"/>
                <a:gd name="T54" fmla="*/ 1 w 212"/>
                <a:gd name="T55" fmla="*/ 2 h 232"/>
                <a:gd name="T56" fmla="*/ 1 w 212"/>
                <a:gd name="T57" fmla="*/ 2 h 232"/>
                <a:gd name="T58" fmla="*/ 1 w 212"/>
                <a:gd name="T59" fmla="*/ 2 h 232"/>
                <a:gd name="T60" fmla="*/ 1 w 212"/>
                <a:gd name="T61" fmla="*/ 2 h 232"/>
                <a:gd name="T62" fmla="*/ 1 w 212"/>
                <a:gd name="T63" fmla="*/ 2 h 232"/>
                <a:gd name="T64" fmla="*/ 1 w 212"/>
                <a:gd name="T65" fmla="*/ 2 h 232"/>
                <a:gd name="T66" fmla="*/ 1 w 212"/>
                <a:gd name="T67" fmla="*/ 2 h 232"/>
                <a:gd name="T68" fmla="*/ 1 w 212"/>
                <a:gd name="T69" fmla="*/ 2 h 232"/>
                <a:gd name="T70" fmla="*/ 0 w 212"/>
                <a:gd name="T71" fmla="*/ 2 h 232"/>
                <a:gd name="T72" fmla="*/ 0 w 212"/>
                <a:gd name="T73" fmla="*/ 2 h 232"/>
                <a:gd name="T74" fmla="*/ 0 w 212"/>
                <a:gd name="T75" fmla="*/ 2 h 232"/>
                <a:gd name="T76" fmla="*/ 0 w 212"/>
                <a:gd name="T77" fmla="*/ 2 h 232"/>
                <a:gd name="T78" fmla="*/ 0 w 212"/>
                <a:gd name="T79" fmla="*/ 2 h 232"/>
                <a:gd name="T80" fmla="*/ 0 w 212"/>
                <a:gd name="T81" fmla="*/ 2 h 232"/>
                <a:gd name="T82" fmla="*/ 0 w 212"/>
                <a:gd name="T83" fmla="*/ 2 h 232"/>
                <a:gd name="T84" fmla="*/ 0 w 212"/>
                <a:gd name="T85" fmla="*/ 2 h 232"/>
                <a:gd name="T86" fmla="*/ 0 w 212"/>
                <a:gd name="T87" fmla="*/ 2 h 232"/>
                <a:gd name="T88" fmla="*/ 0 w 212"/>
                <a:gd name="T89" fmla="*/ 2 h 232"/>
                <a:gd name="T90" fmla="*/ 0 w 212"/>
                <a:gd name="T91" fmla="*/ 2 h 232"/>
                <a:gd name="T92" fmla="*/ 0 w 212"/>
                <a:gd name="T93" fmla="*/ 2 h 232"/>
                <a:gd name="T94" fmla="*/ 0 w 212"/>
                <a:gd name="T95" fmla="*/ 2 h 232"/>
                <a:gd name="T96" fmla="*/ 0 w 212"/>
                <a:gd name="T97" fmla="*/ 2 h 232"/>
                <a:gd name="T98" fmla="*/ 0 w 212"/>
                <a:gd name="T99" fmla="*/ 2 h 232"/>
                <a:gd name="T100" fmla="*/ 0 w 212"/>
                <a:gd name="T101" fmla="*/ 2 h 232"/>
                <a:gd name="T102" fmla="*/ 0 w 212"/>
                <a:gd name="T103" fmla="*/ 2 h 232"/>
                <a:gd name="T104" fmla="*/ 0 w 212"/>
                <a:gd name="T105" fmla="*/ 2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232"/>
                <a:gd name="T161" fmla="*/ 212 w 212"/>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232">
                  <a:moveTo>
                    <a:pt x="2" y="165"/>
                  </a:moveTo>
                  <a:lnTo>
                    <a:pt x="0" y="148"/>
                  </a:lnTo>
                  <a:lnTo>
                    <a:pt x="0" y="128"/>
                  </a:lnTo>
                  <a:lnTo>
                    <a:pt x="4" y="112"/>
                  </a:lnTo>
                  <a:lnTo>
                    <a:pt x="7" y="95"/>
                  </a:lnTo>
                  <a:lnTo>
                    <a:pt x="15" y="80"/>
                  </a:lnTo>
                  <a:lnTo>
                    <a:pt x="24" y="66"/>
                  </a:lnTo>
                  <a:lnTo>
                    <a:pt x="35" y="52"/>
                  </a:lnTo>
                  <a:lnTo>
                    <a:pt x="49" y="40"/>
                  </a:lnTo>
                  <a:lnTo>
                    <a:pt x="66" y="28"/>
                  </a:lnTo>
                  <a:lnTo>
                    <a:pt x="82" y="18"/>
                  </a:lnTo>
                  <a:lnTo>
                    <a:pt x="92" y="13"/>
                  </a:lnTo>
                  <a:lnTo>
                    <a:pt x="101" y="10"/>
                  </a:lnTo>
                  <a:lnTo>
                    <a:pt x="110" y="7"/>
                  </a:lnTo>
                  <a:lnTo>
                    <a:pt x="121" y="4"/>
                  </a:lnTo>
                  <a:lnTo>
                    <a:pt x="130" y="0"/>
                  </a:lnTo>
                  <a:lnTo>
                    <a:pt x="139" y="0"/>
                  </a:lnTo>
                  <a:lnTo>
                    <a:pt x="148" y="0"/>
                  </a:lnTo>
                  <a:lnTo>
                    <a:pt x="157" y="2"/>
                  </a:lnTo>
                  <a:lnTo>
                    <a:pt x="165" y="5"/>
                  </a:lnTo>
                  <a:lnTo>
                    <a:pt x="170" y="10"/>
                  </a:lnTo>
                  <a:lnTo>
                    <a:pt x="183" y="26"/>
                  </a:lnTo>
                  <a:lnTo>
                    <a:pt x="192" y="42"/>
                  </a:lnTo>
                  <a:lnTo>
                    <a:pt x="199" y="60"/>
                  </a:lnTo>
                  <a:lnTo>
                    <a:pt x="203" y="79"/>
                  </a:lnTo>
                  <a:lnTo>
                    <a:pt x="205" y="96"/>
                  </a:lnTo>
                  <a:lnTo>
                    <a:pt x="207" y="116"/>
                  </a:lnTo>
                  <a:lnTo>
                    <a:pt x="207" y="135"/>
                  </a:lnTo>
                  <a:lnTo>
                    <a:pt x="207" y="154"/>
                  </a:lnTo>
                  <a:lnTo>
                    <a:pt x="208" y="173"/>
                  </a:lnTo>
                  <a:lnTo>
                    <a:pt x="212" y="192"/>
                  </a:lnTo>
                  <a:lnTo>
                    <a:pt x="196" y="200"/>
                  </a:lnTo>
                  <a:lnTo>
                    <a:pt x="179" y="208"/>
                  </a:lnTo>
                  <a:lnTo>
                    <a:pt x="163" y="215"/>
                  </a:lnTo>
                  <a:lnTo>
                    <a:pt x="145" y="221"/>
                  </a:lnTo>
                  <a:lnTo>
                    <a:pt x="128" y="226"/>
                  </a:lnTo>
                  <a:lnTo>
                    <a:pt x="110" y="231"/>
                  </a:lnTo>
                  <a:lnTo>
                    <a:pt x="92" y="232"/>
                  </a:lnTo>
                  <a:lnTo>
                    <a:pt x="75" y="232"/>
                  </a:lnTo>
                  <a:lnTo>
                    <a:pt x="57" y="232"/>
                  </a:lnTo>
                  <a:lnTo>
                    <a:pt x="39" y="229"/>
                  </a:lnTo>
                  <a:lnTo>
                    <a:pt x="31" y="226"/>
                  </a:lnTo>
                  <a:lnTo>
                    <a:pt x="26" y="223"/>
                  </a:lnTo>
                  <a:lnTo>
                    <a:pt x="20" y="218"/>
                  </a:lnTo>
                  <a:lnTo>
                    <a:pt x="17" y="212"/>
                  </a:lnTo>
                  <a:lnTo>
                    <a:pt x="13" y="205"/>
                  </a:lnTo>
                  <a:lnTo>
                    <a:pt x="11" y="197"/>
                  </a:lnTo>
                  <a:lnTo>
                    <a:pt x="7" y="189"/>
                  </a:lnTo>
                  <a:lnTo>
                    <a:pt x="6" y="181"/>
                  </a:lnTo>
                  <a:lnTo>
                    <a:pt x="6" y="173"/>
                  </a:lnTo>
                  <a:lnTo>
                    <a:pt x="4" y="165"/>
                  </a:lnTo>
                  <a:lnTo>
                    <a:pt x="2" y="165"/>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1" name="Freeform 748">
              <a:extLst>
                <a:ext uri="{FF2B5EF4-FFF2-40B4-BE49-F238E27FC236}">
                  <a16:creationId xmlns:a16="http://schemas.microsoft.com/office/drawing/2014/main" id="{F14F91D8-6BDC-4CF7-8A2B-480765088777}"/>
                </a:ext>
              </a:extLst>
            </p:cNvPr>
            <p:cNvSpPr>
              <a:spLocks/>
            </p:cNvSpPr>
            <p:nvPr/>
          </p:nvSpPr>
          <p:spPr bwMode="auto">
            <a:xfrm>
              <a:off x="1413" y="3553"/>
              <a:ext cx="103" cy="116"/>
            </a:xfrm>
            <a:custGeom>
              <a:avLst/>
              <a:gdLst>
                <a:gd name="T0" fmla="*/ 0 w 212"/>
                <a:gd name="T1" fmla="*/ 2 h 232"/>
                <a:gd name="T2" fmla="*/ 0 w 212"/>
                <a:gd name="T3" fmla="*/ 2 h 232"/>
                <a:gd name="T4" fmla="*/ 0 w 212"/>
                <a:gd name="T5" fmla="*/ 1 h 232"/>
                <a:gd name="T6" fmla="*/ 0 w 212"/>
                <a:gd name="T7" fmla="*/ 1 h 232"/>
                <a:gd name="T8" fmla="*/ 0 w 212"/>
                <a:gd name="T9" fmla="*/ 1 h 232"/>
                <a:gd name="T10" fmla="*/ 0 w 212"/>
                <a:gd name="T11" fmla="*/ 1 h 232"/>
                <a:gd name="T12" fmla="*/ 0 w 212"/>
                <a:gd name="T13" fmla="*/ 1 h 232"/>
                <a:gd name="T14" fmla="*/ 0 w 212"/>
                <a:gd name="T15" fmla="*/ 1 h 232"/>
                <a:gd name="T16" fmla="*/ 0 w 212"/>
                <a:gd name="T17" fmla="*/ 1 h 232"/>
                <a:gd name="T18" fmla="*/ 0 w 212"/>
                <a:gd name="T19" fmla="*/ 1 h 232"/>
                <a:gd name="T20" fmla="*/ 0 w 212"/>
                <a:gd name="T21" fmla="*/ 1 h 232"/>
                <a:gd name="T22" fmla="*/ 0 w 212"/>
                <a:gd name="T23" fmla="*/ 1 h 232"/>
                <a:gd name="T24" fmla="*/ 0 w 212"/>
                <a:gd name="T25" fmla="*/ 1 h 232"/>
                <a:gd name="T26" fmla="*/ 0 w 212"/>
                <a:gd name="T27" fmla="*/ 1 h 232"/>
                <a:gd name="T28" fmla="*/ 0 w 212"/>
                <a:gd name="T29" fmla="*/ 1 h 232"/>
                <a:gd name="T30" fmla="*/ 0 w 212"/>
                <a:gd name="T31" fmla="*/ 0 h 232"/>
                <a:gd name="T32" fmla="*/ 1 w 212"/>
                <a:gd name="T33" fmla="*/ 0 h 232"/>
                <a:gd name="T34" fmla="*/ 1 w 212"/>
                <a:gd name="T35" fmla="*/ 0 h 232"/>
                <a:gd name="T36" fmla="*/ 1 w 212"/>
                <a:gd name="T37" fmla="*/ 1 h 232"/>
                <a:gd name="T38" fmla="*/ 1 w 212"/>
                <a:gd name="T39" fmla="*/ 1 h 232"/>
                <a:gd name="T40" fmla="*/ 1 w 212"/>
                <a:gd name="T41" fmla="*/ 1 h 232"/>
                <a:gd name="T42" fmla="*/ 1 w 212"/>
                <a:gd name="T43" fmla="*/ 1 h 232"/>
                <a:gd name="T44" fmla="*/ 1 w 212"/>
                <a:gd name="T45" fmla="*/ 1 h 232"/>
                <a:gd name="T46" fmla="*/ 1 w 212"/>
                <a:gd name="T47" fmla="*/ 1 h 232"/>
                <a:gd name="T48" fmla="*/ 1 w 212"/>
                <a:gd name="T49" fmla="*/ 1 h 232"/>
                <a:gd name="T50" fmla="*/ 1 w 212"/>
                <a:gd name="T51" fmla="*/ 1 h 232"/>
                <a:gd name="T52" fmla="*/ 1 w 212"/>
                <a:gd name="T53" fmla="*/ 1 h 232"/>
                <a:gd name="T54" fmla="*/ 1 w 212"/>
                <a:gd name="T55" fmla="*/ 2 h 232"/>
                <a:gd name="T56" fmla="*/ 1 w 212"/>
                <a:gd name="T57" fmla="*/ 2 h 232"/>
                <a:gd name="T58" fmla="*/ 1 w 212"/>
                <a:gd name="T59" fmla="*/ 2 h 232"/>
                <a:gd name="T60" fmla="*/ 1 w 212"/>
                <a:gd name="T61" fmla="*/ 2 h 232"/>
                <a:gd name="T62" fmla="*/ 1 w 212"/>
                <a:gd name="T63" fmla="*/ 2 h 232"/>
                <a:gd name="T64" fmla="*/ 1 w 212"/>
                <a:gd name="T65" fmla="*/ 2 h 232"/>
                <a:gd name="T66" fmla="*/ 1 w 212"/>
                <a:gd name="T67" fmla="*/ 2 h 232"/>
                <a:gd name="T68" fmla="*/ 1 w 212"/>
                <a:gd name="T69" fmla="*/ 2 h 232"/>
                <a:gd name="T70" fmla="*/ 0 w 212"/>
                <a:gd name="T71" fmla="*/ 2 h 232"/>
                <a:gd name="T72" fmla="*/ 0 w 212"/>
                <a:gd name="T73" fmla="*/ 2 h 232"/>
                <a:gd name="T74" fmla="*/ 0 w 212"/>
                <a:gd name="T75" fmla="*/ 2 h 232"/>
                <a:gd name="T76" fmla="*/ 0 w 212"/>
                <a:gd name="T77" fmla="*/ 2 h 232"/>
                <a:gd name="T78" fmla="*/ 0 w 212"/>
                <a:gd name="T79" fmla="*/ 2 h 232"/>
                <a:gd name="T80" fmla="*/ 0 w 212"/>
                <a:gd name="T81" fmla="*/ 2 h 232"/>
                <a:gd name="T82" fmla="*/ 0 w 212"/>
                <a:gd name="T83" fmla="*/ 2 h 232"/>
                <a:gd name="T84" fmla="*/ 0 w 212"/>
                <a:gd name="T85" fmla="*/ 2 h 232"/>
                <a:gd name="T86" fmla="*/ 0 w 212"/>
                <a:gd name="T87" fmla="*/ 2 h 232"/>
                <a:gd name="T88" fmla="*/ 0 w 212"/>
                <a:gd name="T89" fmla="*/ 2 h 232"/>
                <a:gd name="T90" fmla="*/ 0 w 212"/>
                <a:gd name="T91" fmla="*/ 2 h 232"/>
                <a:gd name="T92" fmla="*/ 0 w 212"/>
                <a:gd name="T93" fmla="*/ 2 h 232"/>
                <a:gd name="T94" fmla="*/ 0 w 212"/>
                <a:gd name="T95" fmla="*/ 2 h 232"/>
                <a:gd name="T96" fmla="*/ 0 w 212"/>
                <a:gd name="T97" fmla="*/ 2 h 232"/>
                <a:gd name="T98" fmla="*/ 0 w 212"/>
                <a:gd name="T99" fmla="*/ 2 h 232"/>
                <a:gd name="T100" fmla="*/ 0 w 212"/>
                <a:gd name="T101" fmla="*/ 2 h 232"/>
                <a:gd name="T102" fmla="*/ 0 w 212"/>
                <a:gd name="T103" fmla="*/ 2 h 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
                <a:gd name="T157" fmla="*/ 0 h 232"/>
                <a:gd name="T158" fmla="*/ 212 w 212"/>
                <a:gd name="T159" fmla="*/ 232 h 2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 h="232">
                  <a:moveTo>
                    <a:pt x="2" y="165"/>
                  </a:moveTo>
                  <a:lnTo>
                    <a:pt x="0" y="148"/>
                  </a:lnTo>
                  <a:lnTo>
                    <a:pt x="0" y="128"/>
                  </a:lnTo>
                  <a:lnTo>
                    <a:pt x="4" y="112"/>
                  </a:lnTo>
                  <a:lnTo>
                    <a:pt x="7" y="95"/>
                  </a:lnTo>
                  <a:lnTo>
                    <a:pt x="15" y="80"/>
                  </a:lnTo>
                  <a:lnTo>
                    <a:pt x="24" y="66"/>
                  </a:lnTo>
                  <a:lnTo>
                    <a:pt x="35" y="52"/>
                  </a:lnTo>
                  <a:lnTo>
                    <a:pt x="49" y="40"/>
                  </a:lnTo>
                  <a:lnTo>
                    <a:pt x="66" y="28"/>
                  </a:lnTo>
                  <a:lnTo>
                    <a:pt x="82" y="18"/>
                  </a:lnTo>
                  <a:lnTo>
                    <a:pt x="92" y="13"/>
                  </a:lnTo>
                  <a:lnTo>
                    <a:pt x="101" y="10"/>
                  </a:lnTo>
                  <a:lnTo>
                    <a:pt x="110" y="7"/>
                  </a:lnTo>
                  <a:lnTo>
                    <a:pt x="121" y="4"/>
                  </a:lnTo>
                  <a:lnTo>
                    <a:pt x="130" y="0"/>
                  </a:lnTo>
                  <a:lnTo>
                    <a:pt x="139" y="0"/>
                  </a:lnTo>
                  <a:lnTo>
                    <a:pt x="148" y="0"/>
                  </a:lnTo>
                  <a:lnTo>
                    <a:pt x="157" y="2"/>
                  </a:lnTo>
                  <a:lnTo>
                    <a:pt x="165" y="5"/>
                  </a:lnTo>
                  <a:lnTo>
                    <a:pt x="170" y="10"/>
                  </a:lnTo>
                  <a:lnTo>
                    <a:pt x="183" y="26"/>
                  </a:lnTo>
                  <a:lnTo>
                    <a:pt x="192" y="42"/>
                  </a:lnTo>
                  <a:lnTo>
                    <a:pt x="199" y="60"/>
                  </a:lnTo>
                  <a:lnTo>
                    <a:pt x="203" y="79"/>
                  </a:lnTo>
                  <a:lnTo>
                    <a:pt x="205" y="96"/>
                  </a:lnTo>
                  <a:lnTo>
                    <a:pt x="207" y="116"/>
                  </a:lnTo>
                  <a:lnTo>
                    <a:pt x="207" y="135"/>
                  </a:lnTo>
                  <a:lnTo>
                    <a:pt x="207" y="154"/>
                  </a:lnTo>
                  <a:lnTo>
                    <a:pt x="208" y="173"/>
                  </a:lnTo>
                  <a:lnTo>
                    <a:pt x="212" y="192"/>
                  </a:lnTo>
                  <a:lnTo>
                    <a:pt x="196" y="200"/>
                  </a:lnTo>
                  <a:lnTo>
                    <a:pt x="179" y="208"/>
                  </a:lnTo>
                  <a:lnTo>
                    <a:pt x="163" y="215"/>
                  </a:lnTo>
                  <a:lnTo>
                    <a:pt x="145" y="221"/>
                  </a:lnTo>
                  <a:lnTo>
                    <a:pt x="128" y="226"/>
                  </a:lnTo>
                  <a:lnTo>
                    <a:pt x="110" y="231"/>
                  </a:lnTo>
                  <a:lnTo>
                    <a:pt x="92" y="232"/>
                  </a:lnTo>
                  <a:lnTo>
                    <a:pt x="75" y="232"/>
                  </a:lnTo>
                  <a:lnTo>
                    <a:pt x="57" y="232"/>
                  </a:lnTo>
                  <a:lnTo>
                    <a:pt x="39" y="229"/>
                  </a:lnTo>
                  <a:lnTo>
                    <a:pt x="31" y="226"/>
                  </a:lnTo>
                  <a:lnTo>
                    <a:pt x="26" y="223"/>
                  </a:lnTo>
                  <a:lnTo>
                    <a:pt x="20" y="218"/>
                  </a:lnTo>
                  <a:lnTo>
                    <a:pt x="17" y="212"/>
                  </a:lnTo>
                  <a:lnTo>
                    <a:pt x="13" y="205"/>
                  </a:lnTo>
                  <a:lnTo>
                    <a:pt x="11" y="197"/>
                  </a:lnTo>
                  <a:lnTo>
                    <a:pt x="7" y="189"/>
                  </a:lnTo>
                  <a:lnTo>
                    <a:pt x="6" y="181"/>
                  </a:lnTo>
                  <a:lnTo>
                    <a:pt x="6" y="173"/>
                  </a:lnTo>
                  <a:lnTo>
                    <a:pt x="4" y="165"/>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2" name="Freeform 749">
              <a:extLst>
                <a:ext uri="{FF2B5EF4-FFF2-40B4-BE49-F238E27FC236}">
                  <a16:creationId xmlns:a16="http://schemas.microsoft.com/office/drawing/2014/main" id="{4290548F-5E42-4076-A2DC-02BF9C96261F}"/>
                </a:ext>
              </a:extLst>
            </p:cNvPr>
            <p:cNvSpPr>
              <a:spLocks/>
            </p:cNvSpPr>
            <p:nvPr/>
          </p:nvSpPr>
          <p:spPr bwMode="auto">
            <a:xfrm>
              <a:off x="1092" y="3498"/>
              <a:ext cx="239" cy="367"/>
            </a:xfrm>
            <a:custGeom>
              <a:avLst/>
              <a:gdLst>
                <a:gd name="T0" fmla="*/ 0 w 494"/>
                <a:gd name="T1" fmla="*/ 6 h 734"/>
                <a:gd name="T2" fmla="*/ 0 w 494"/>
                <a:gd name="T3" fmla="*/ 6 h 734"/>
                <a:gd name="T4" fmla="*/ 0 w 494"/>
                <a:gd name="T5" fmla="*/ 5 h 734"/>
                <a:gd name="T6" fmla="*/ 0 w 494"/>
                <a:gd name="T7" fmla="*/ 5 h 734"/>
                <a:gd name="T8" fmla="*/ 0 w 494"/>
                <a:gd name="T9" fmla="*/ 5 h 734"/>
                <a:gd name="T10" fmla="*/ 0 w 494"/>
                <a:gd name="T11" fmla="*/ 5 h 734"/>
                <a:gd name="T12" fmla="*/ 0 w 494"/>
                <a:gd name="T13" fmla="*/ 4 h 734"/>
                <a:gd name="T14" fmla="*/ 0 w 494"/>
                <a:gd name="T15" fmla="*/ 3 h 734"/>
                <a:gd name="T16" fmla="*/ 0 w 494"/>
                <a:gd name="T17" fmla="*/ 3 h 734"/>
                <a:gd name="T18" fmla="*/ 1 w 494"/>
                <a:gd name="T19" fmla="*/ 3 h 734"/>
                <a:gd name="T20" fmla="*/ 1 w 494"/>
                <a:gd name="T21" fmla="*/ 3 h 734"/>
                <a:gd name="T22" fmla="*/ 1 w 494"/>
                <a:gd name="T23" fmla="*/ 3 h 734"/>
                <a:gd name="T24" fmla="*/ 1 w 494"/>
                <a:gd name="T25" fmla="*/ 3 h 734"/>
                <a:gd name="T26" fmla="*/ 1 w 494"/>
                <a:gd name="T27" fmla="*/ 3 h 734"/>
                <a:gd name="T28" fmla="*/ 1 w 494"/>
                <a:gd name="T29" fmla="*/ 3 h 734"/>
                <a:gd name="T30" fmla="*/ 1 w 494"/>
                <a:gd name="T31" fmla="*/ 3 h 734"/>
                <a:gd name="T32" fmla="*/ 1 w 494"/>
                <a:gd name="T33" fmla="*/ 2 h 734"/>
                <a:gd name="T34" fmla="*/ 2 w 494"/>
                <a:gd name="T35" fmla="*/ 1 h 734"/>
                <a:gd name="T36" fmla="*/ 2 w 494"/>
                <a:gd name="T37" fmla="*/ 1 h 734"/>
                <a:gd name="T38" fmla="*/ 2 w 494"/>
                <a:gd name="T39" fmla="*/ 1 h 734"/>
                <a:gd name="T40" fmla="*/ 2 w 494"/>
                <a:gd name="T41" fmla="*/ 1 h 734"/>
                <a:gd name="T42" fmla="*/ 2 w 494"/>
                <a:gd name="T43" fmla="*/ 1 h 734"/>
                <a:gd name="T44" fmla="*/ 2 w 494"/>
                <a:gd name="T45" fmla="*/ 1 h 734"/>
                <a:gd name="T46" fmla="*/ 3 w 494"/>
                <a:gd name="T47" fmla="*/ 1 h 734"/>
                <a:gd name="T48" fmla="*/ 3 w 494"/>
                <a:gd name="T49" fmla="*/ 0 h 734"/>
                <a:gd name="T50" fmla="*/ 3 w 494"/>
                <a:gd name="T51" fmla="*/ 1 h 734"/>
                <a:gd name="T52" fmla="*/ 3 w 494"/>
                <a:gd name="T53" fmla="*/ 1 h 734"/>
                <a:gd name="T54" fmla="*/ 3 w 494"/>
                <a:gd name="T55" fmla="*/ 1 h 734"/>
                <a:gd name="T56" fmla="*/ 3 w 494"/>
                <a:gd name="T57" fmla="*/ 1 h 734"/>
                <a:gd name="T58" fmla="*/ 3 w 494"/>
                <a:gd name="T59" fmla="*/ 1 h 734"/>
                <a:gd name="T60" fmla="*/ 3 w 494"/>
                <a:gd name="T61" fmla="*/ 1 h 734"/>
                <a:gd name="T62" fmla="*/ 3 w 494"/>
                <a:gd name="T63" fmla="*/ 1 h 734"/>
                <a:gd name="T64" fmla="*/ 2 w 494"/>
                <a:gd name="T65" fmla="*/ 1 h 734"/>
                <a:gd name="T66" fmla="*/ 2 w 494"/>
                <a:gd name="T67" fmla="*/ 2 h 734"/>
                <a:gd name="T68" fmla="*/ 2 w 494"/>
                <a:gd name="T69" fmla="*/ 2 h 734"/>
                <a:gd name="T70" fmla="*/ 1 w 494"/>
                <a:gd name="T71" fmla="*/ 3 h 734"/>
                <a:gd name="T72" fmla="*/ 1 w 494"/>
                <a:gd name="T73" fmla="*/ 3 h 734"/>
                <a:gd name="T74" fmla="*/ 1 w 494"/>
                <a:gd name="T75" fmla="*/ 3 h 734"/>
                <a:gd name="T76" fmla="*/ 1 w 494"/>
                <a:gd name="T77" fmla="*/ 3 h 734"/>
                <a:gd name="T78" fmla="*/ 1 w 494"/>
                <a:gd name="T79" fmla="*/ 3 h 734"/>
                <a:gd name="T80" fmla="*/ 1 w 494"/>
                <a:gd name="T81" fmla="*/ 4 h 734"/>
                <a:gd name="T82" fmla="*/ 1 w 494"/>
                <a:gd name="T83" fmla="*/ 4 h 734"/>
                <a:gd name="T84" fmla="*/ 0 w 494"/>
                <a:gd name="T85" fmla="*/ 4 h 734"/>
                <a:gd name="T86" fmla="*/ 0 w 494"/>
                <a:gd name="T87" fmla="*/ 5 h 734"/>
                <a:gd name="T88" fmla="*/ 0 w 494"/>
                <a:gd name="T89" fmla="*/ 5 h 734"/>
                <a:gd name="T90" fmla="*/ 0 w 494"/>
                <a:gd name="T91" fmla="*/ 5 h 734"/>
                <a:gd name="T92" fmla="*/ 0 w 494"/>
                <a:gd name="T93" fmla="*/ 5 h 734"/>
                <a:gd name="T94" fmla="*/ 0 w 494"/>
                <a:gd name="T95" fmla="*/ 5 h 734"/>
                <a:gd name="T96" fmla="*/ 0 w 494"/>
                <a:gd name="T97" fmla="*/ 5 h 734"/>
                <a:gd name="T98" fmla="*/ 0 w 494"/>
                <a:gd name="T99" fmla="*/ 5 h 734"/>
                <a:gd name="T100" fmla="*/ 0 w 494"/>
                <a:gd name="T101" fmla="*/ 5 h 734"/>
                <a:gd name="T102" fmla="*/ 0 w 494"/>
                <a:gd name="T103" fmla="*/ 6 h 734"/>
                <a:gd name="T104" fmla="*/ 0 w 494"/>
                <a:gd name="T105" fmla="*/ 6 h 734"/>
                <a:gd name="T106" fmla="*/ 0 w 494"/>
                <a:gd name="T107" fmla="*/ 6 h 734"/>
                <a:gd name="T108" fmla="*/ 0 w 494"/>
                <a:gd name="T109" fmla="*/ 6 h 734"/>
                <a:gd name="T110" fmla="*/ 0 w 494"/>
                <a:gd name="T111" fmla="*/ 6 h 7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4"/>
                <a:gd name="T169" fmla="*/ 0 h 734"/>
                <a:gd name="T170" fmla="*/ 494 w 494"/>
                <a:gd name="T171" fmla="*/ 734 h 7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4" h="734">
                  <a:moveTo>
                    <a:pt x="0" y="691"/>
                  </a:moveTo>
                  <a:lnTo>
                    <a:pt x="6" y="680"/>
                  </a:lnTo>
                  <a:lnTo>
                    <a:pt x="10" y="669"/>
                  </a:lnTo>
                  <a:lnTo>
                    <a:pt x="13" y="658"/>
                  </a:lnTo>
                  <a:lnTo>
                    <a:pt x="19" y="646"/>
                  </a:lnTo>
                  <a:lnTo>
                    <a:pt x="24" y="634"/>
                  </a:lnTo>
                  <a:lnTo>
                    <a:pt x="28" y="622"/>
                  </a:lnTo>
                  <a:lnTo>
                    <a:pt x="33" y="611"/>
                  </a:lnTo>
                  <a:lnTo>
                    <a:pt x="39" y="600"/>
                  </a:lnTo>
                  <a:lnTo>
                    <a:pt x="42" y="589"/>
                  </a:lnTo>
                  <a:lnTo>
                    <a:pt x="48" y="578"/>
                  </a:lnTo>
                  <a:lnTo>
                    <a:pt x="59" y="549"/>
                  </a:lnTo>
                  <a:lnTo>
                    <a:pt x="72" y="522"/>
                  </a:lnTo>
                  <a:lnTo>
                    <a:pt x="83" y="494"/>
                  </a:lnTo>
                  <a:lnTo>
                    <a:pt x="95" y="469"/>
                  </a:lnTo>
                  <a:lnTo>
                    <a:pt x="108" y="442"/>
                  </a:lnTo>
                  <a:lnTo>
                    <a:pt x="123" y="416"/>
                  </a:lnTo>
                  <a:lnTo>
                    <a:pt x="137" y="390"/>
                  </a:lnTo>
                  <a:lnTo>
                    <a:pt x="154" y="365"/>
                  </a:lnTo>
                  <a:lnTo>
                    <a:pt x="170" y="338"/>
                  </a:lnTo>
                  <a:lnTo>
                    <a:pt x="190" y="312"/>
                  </a:lnTo>
                  <a:lnTo>
                    <a:pt x="192" y="309"/>
                  </a:lnTo>
                  <a:lnTo>
                    <a:pt x="196" y="307"/>
                  </a:lnTo>
                  <a:lnTo>
                    <a:pt x="198" y="306"/>
                  </a:lnTo>
                  <a:lnTo>
                    <a:pt x="201" y="304"/>
                  </a:lnTo>
                  <a:lnTo>
                    <a:pt x="205" y="302"/>
                  </a:lnTo>
                  <a:lnTo>
                    <a:pt x="209" y="301"/>
                  </a:lnTo>
                  <a:lnTo>
                    <a:pt x="211" y="299"/>
                  </a:lnTo>
                  <a:lnTo>
                    <a:pt x="214" y="296"/>
                  </a:lnTo>
                  <a:lnTo>
                    <a:pt x="216" y="294"/>
                  </a:lnTo>
                  <a:lnTo>
                    <a:pt x="218" y="293"/>
                  </a:lnTo>
                  <a:lnTo>
                    <a:pt x="236" y="266"/>
                  </a:lnTo>
                  <a:lnTo>
                    <a:pt x="253" y="240"/>
                  </a:lnTo>
                  <a:lnTo>
                    <a:pt x="269" y="216"/>
                  </a:lnTo>
                  <a:lnTo>
                    <a:pt x="284" y="194"/>
                  </a:lnTo>
                  <a:lnTo>
                    <a:pt x="302" y="171"/>
                  </a:lnTo>
                  <a:lnTo>
                    <a:pt x="318" y="149"/>
                  </a:lnTo>
                  <a:lnTo>
                    <a:pt x="337" y="126"/>
                  </a:lnTo>
                  <a:lnTo>
                    <a:pt x="357" y="106"/>
                  </a:lnTo>
                  <a:lnTo>
                    <a:pt x="379" y="85"/>
                  </a:lnTo>
                  <a:lnTo>
                    <a:pt x="404" y="64"/>
                  </a:lnTo>
                  <a:lnTo>
                    <a:pt x="408" y="58"/>
                  </a:lnTo>
                  <a:lnTo>
                    <a:pt x="413" y="50"/>
                  </a:lnTo>
                  <a:lnTo>
                    <a:pt x="417" y="42"/>
                  </a:lnTo>
                  <a:lnTo>
                    <a:pt x="423" y="32"/>
                  </a:lnTo>
                  <a:lnTo>
                    <a:pt x="426" y="22"/>
                  </a:lnTo>
                  <a:lnTo>
                    <a:pt x="432" y="14"/>
                  </a:lnTo>
                  <a:lnTo>
                    <a:pt x="437" y="6"/>
                  </a:lnTo>
                  <a:lnTo>
                    <a:pt x="445" y="2"/>
                  </a:lnTo>
                  <a:lnTo>
                    <a:pt x="452" y="0"/>
                  </a:lnTo>
                  <a:lnTo>
                    <a:pt x="461" y="2"/>
                  </a:lnTo>
                  <a:lnTo>
                    <a:pt x="468" y="6"/>
                  </a:lnTo>
                  <a:lnTo>
                    <a:pt x="476" y="10"/>
                  </a:lnTo>
                  <a:lnTo>
                    <a:pt x="483" y="14"/>
                  </a:lnTo>
                  <a:lnTo>
                    <a:pt x="487" y="21"/>
                  </a:lnTo>
                  <a:lnTo>
                    <a:pt x="490" y="26"/>
                  </a:lnTo>
                  <a:lnTo>
                    <a:pt x="494" y="32"/>
                  </a:lnTo>
                  <a:lnTo>
                    <a:pt x="494" y="38"/>
                  </a:lnTo>
                  <a:lnTo>
                    <a:pt x="494" y="45"/>
                  </a:lnTo>
                  <a:lnTo>
                    <a:pt x="492" y="51"/>
                  </a:lnTo>
                  <a:lnTo>
                    <a:pt x="488" y="58"/>
                  </a:lnTo>
                  <a:lnTo>
                    <a:pt x="470" y="82"/>
                  </a:lnTo>
                  <a:lnTo>
                    <a:pt x="450" y="104"/>
                  </a:lnTo>
                  <a:lnTo>
                    <a:pt x="432" y="126"/>
                  </a:lnTo>
                  <a:lnTo>
                    <a:pt x="412" y="147"/>
                  </a:lnTo>
                  <a:lnTo>
                    <a:pt x="390" y="168"/>
                  </a:lnTo>
                  <a:lnTo>
                    <a:pt x="370" y="189"/>
                  </a:lnTo>
                  <a:lnTo>
                    <a:pt x="349" y="211"/>
                  </a:lnTo>
                  <a:lnTo>
                    <a:pt x="329" y="232"/>
                  </a:lnTo>
                  <a:lnTo>
                    <a:pt x="311" y="256"/>
                  </a:lnTo>
                  <a:lnTo>
                    <a:pt x="293" y="280"/>
                  </a:lnTo>
                  <a:lnTo>
                    <a:pt x="280" y="296"/>
                  </a:lnTo>
                  <a:lnTo>
                    <a:pt x="269" y="312"/>
                  </a:lnTo>
                  <a:lnTo>
                    <a:pt x="258" y="328"/>
                  </a:lnTo>
                  <a:lnTo>
                    <a:pt x="247" y="344"/>
                  </a:lnTo>
                  <a:lnTo>
                    <a:pt x="236" y="360"/>
                  </a:lnTo>
                  <a:lnTo>
                    <a:pt x="225" y="376"/>
                  </a:lnTo>
                  <a:lnTo>
                    <a:pt x="212" y="392"/>
                  </a:lnTo>
                  <a:lnTo>
                    <a:pt x="201" y="408"/>
                  </a:lnTo>
                  <a:lnTo>
                    <a:pt x="189" y="424"/>
                  </a:lnTo>
                  <a:lnTo>
                    <a:pt x="174" y="440"/>
                  </a:lnTo>
                  <a:lnTo>
                    <a:pt x="167" y="451"/>
                  </a:lnTo>
                  <a:lnTo>
                    <a:pt x="159" y="461"/>
                  </a:lnTo>
                  <a:lnTo>
                    <a:pt x="152" y="472"/>
                  </a:lnTo>
                  <a:lnTo>
                    <a:pt x="145" y="483"/>
                  </a:lnTo>
                  <a:lnTo>
                    <a:pt x="137" y="494"/>
                  </a:lnTo>
                  <a:lnTo>
                    <a:pt x="132" y="504"/>
                  </a:lnTo>
                  <a:lnTo>
                    <a:pt x="125" y="515"/>
                  </a:lnTo>
                  <a:lnTo>
                    <a:pt x="117" y="526"/>
                  </a:lnTo>
                  <a:lnTo>
                    <a:pt x="112" y="538"/>
                  </a:lnTo>
                  <a:lnTo>
                    <a:pt x="103" y="549"/>
                  </a:lnTo>
                  <a:lnTo>
                    <a:pt x="101" y="552"/>
                  </a:lnTo>
                  <a:lnTo>
                    <a:pt x="99" y="557"/>
                  </a:lnTo>
                  <a:lnTo>
                    <a:pt x="97" y="562"/>
                  </a:lnTo>
                  <a:lnTo>
                    <a:pt x="94" y="570"/>
                  </a:lnTo>
                  <a:lnTo>
                    <a:pt x="90" y="578"/>
                  </a:lnTo>
                  <a:lnTo>
                    <a:pt x="86" y="586"/>
                  </a:lnTo>
                  <a:lnTo>
                    <a:pt x="85" y="592"/>
                  </a:lnTo>
                  <a:lnTo>
                    <a:pt x="81" y="600"/>
                  </a:lnTo>
                  <a:lnTo>
                    <a:pt x="79" y="605"/>
                  </a:lnTo>
                  <a:lnTo>
                    <a:pt x="77" y="610"/>
                  </a:lnTo>
                  <a:lnTo>
                    <a:pt x="72" y="626"/>
                  </a:lnTo>
                  <a:lnTo>
                    <a:pt x="66" y="640"/>
                  </a:lnTo>
                  <a:lnTo>
                    <a:pt x="63" y="654"/>
                  </a:lnTo>
                  <a:lnTo>
                    <a:pt x="61" y="669"/>
                  </a:lnTo>
                  <a:lnTo>
                    <a:pt x="59" y="682"/>
                  </a:lnTo>
                  <a:lnTo>
                    <a:pt x="57" y="693"/>
                  </a:lnTo>
                  <a:lnTo>
                    <a:pt x="53" y="704"/>
                  </a:lnTo>
                  <a:lnTo>
                    <a:pt x="50" y="715"/>
                  </a:lnTo>
                  <a:lnTo>
                    <a:pt x="44" y="725"/>
                  </a:lnTo>
                  <a:lnTo>
                    <a:pt x="39" y="734"/>
                  </a:lnTo>
                  <a:lnTo>
                    <a:pt x="0" y="691"/>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3" name="Freeform 750">
              <a:extLst>
                <a:ext uri="{FF2B5EF4-FFF2-40B4-BE49-F238E27FC236}">
                  <a16:creationId xmlns:a16="http://schemas.microsoft.com/office/drawing/2014/main" id="{119940ED-A5B2-446F-AC6F-EF3088C8A67B}"/>
                </a:ext>
              </a:extLst>
            </p:cNvPr>
            <p:cNvSpPr>
              <a:spLocks/>
            </p:cNvSpPr>
            <p:nvPr/>
          </p:nvSpPr>
          <p:spPr bwMode="auto">
            <a:xfrm>
              <a:off x="1092" y="3498"/>
              <a:ext cx="239" cy="367"/>
            </a:xfrm>
            <a:custGeom>
              <a:avLst/>
              <a:gdLst>
                <a:gd name="T0" fmla="*/ 0 w 494"/>
                <a:gd name="T1" fmla="*/ 6 h 734"/>
                <a:gd name="T2" fmla="*/ 0 w 494"/>
                <a:gd name="T3" fmla="*/ 6 h 734"/>
                <a:gd name="T4" fmla="*/ 0 w 494"/>
                <a:gd name="T5" fmla="*/ 5 h 734"/>
                <a:gd name="T6" fmla="*/ 0 w 494"/>
                <a:gd name="T7" fmla="*/ 5 h 734"/>
                <a:gd name="T8" fmla="*/ 0 w 494"/>
                <a:gd name="T9" fmla="*/ 5 h 734"/>
                <a:gd name="T10" fmla="*/ 0 w 494"/>
                <a:gd name="T11" fmla="*/ 5 h 734"/>
                <a:gd name="T12" fmla="*/ 0 w 494"/>
                <a:gd name="T13" fmla="*/ 4 h 734"/>
                <a:gd name="T14" fmla="*/ 0 w 494"/>
                <a:gd name="T15" fmla="*/ 3 h 734"/>
                <a:gd name="T16" fmla="*/ 0 w 494"/>
                <a:gd name="T17" fmla="*/ 3 h 734"/>
                <a:gd name="T18" fmla="*/ 1 w 494"/>
                <a:gd name="T19" fmla="*/ 3 h 734"/>
                <a:gd name="T20" fmla="*/ 1 w 494"/>
                <a:gd name="T21" fmla="*/ 3 h 734"/>
                <a:gd name="T22" fmla="*/ 1 w 494"/>
                <a:gd name="T23" fmla="*/ 3 h 734"/>
                <a:gd name="T24" fmla="*/ 1 w 494"/>
                <a:gd name="T25" fmla="*/ 3 h 734"/>
                <a:gd name="T26" fmla="*/ 1 w 494"/>
                <a:gd name="T27" fmla="*/ 3 h 734"/>
                <a:gd name="T28" fmla="*/ 1 w 494"/>
                <a:gd name="T29" fmla="*/ 3 h 734"/>
                <a:gd name="T30" fmla="*/ 1 w 494"/>
                <a:gd name="T31" fmla="*/ 3 h 734"/>
                <a:gd name="T32" fmla="*/ 1 w 494"/>
                <a:gd name="T33" fmla="*/ 2 h 734"/>
                <a:gd name="T34" fmla="*/ 2 w 494"/>
                <a:gd name="T35" fmla="*/ 1 h 734"/>
                <a:gd name="T36" fmla="*/ 2 w 494"/>
                <a:gd name="T37" fmla="*/ 1 h 734"/>
                <a:gd name="T38" fmla="*/ 2 w 494"/>
                <a:gd name="T39" fmla="*/ 1 h 734"/>
                <a:gd name="T40" fmla="*/ 2 w 494"/>
                <a:gd name="T41" fmla="*/ 1 h 734"/>
                <a:gd name="T42" fmla="*/ 2 w 494"/>
                <a:gd name="T43" fmla="*/ 1 h 734"/>
                <a:gd name="T44" fmla="*/ 2 w 494"/>
                <a:gd name="T45" fmla="*/ 1 h 734"/>
                <a:gd name="T46" fmla="*/ 3 w 494"/>
                <a:gd name="T47" fmla="*/ 1 h 734"/>
                <a:gd name="T48" fmla="*/ 3 w 494"/>
                <a:gd name="T49" fmla="*/ 0 h 734"/>
                <a:gd name="T50" fmla="*/ 3 w 494"/>
                <a:gd name="T51" fmla="*/ 1 h 734"/>
                <a:gd name="T52" fmla="*/ 3 w 494"/>
                <a:gd name="T53" fmla="*/ 1 h 734"/>
                <a:gd name="T54" fmla="*/ 3 w 494"/>
                <a:gd name="T55" fmla="*/ 1 h 734"/>
                <a:gd name="T56" fmla="*/ 3 w 494"/>
                <a:gd name="T57" fmla="*/ 1 h 734"/>
                <a:gd name="T58" fmla="*/ 3 w 494"/>
                <a:gd name="T59" fmla="*/ 1 h 734"/>
                <a:gd name="T60" fmla="*/ 3 w 494"/>
                <a:gd name="T61" fmla="*/ 1 h 734"/>
                <a:gd name="T62" fmla="*/ 3 w 494"/>
                <a:gd name="T63" fmla="*/ 1 h 734"/>
                <a:gd name="T64" fmla="*/ 2 w 494"/>
                <a:gd name="T65" fmla="*/ 1 h 734"/>
                <a:gd name="T66" fmla="*/ 2 w 494"/>
                <a:gd name="T67" fmla="*/ 2 h 734"/>
                <a:gd name="T68" fmla="*/ 2 w 494"/>
                <a:gd name="T69" fmla="*/ 2 h 734"/>
                <a:gd name="T70" fmla="*/ 1 w 494"/>
                <a:gd name="T71" fmla="*/ 3 h 734"/>
                <a:gd name="T72" fmla="*/ 1 w 494"/>
                <a:gd name="T73" fmla="*/ 3 h 734"/>
                <a:gd name="T74" fmla="*/ 1 w 494"/>
                <a:gd name="T75" fmla="*/ 3 h 734"/>
                <a:gd name="T76" fmla="*/ 1 w 494"/>
                <a:gd name="T77" fmla="*/ 3 h 734"/>
                <a:gd name="T78" fmla="*/ 1 w 494"/>
                <a:gd name="T79" fmla="*/ 3 h 734"/>
                <a:gd name="T80" fmla="*/ 1 w 494"/>
                <a:gd name="T81" fmla="*/ 4 h 734"/>
                <a:gd name="T82" fmla="*/ 1 w 494"/>
                <a:gd name="T83" fmla="*/ 4 h 734"/>
                <a:gd name="T84" fmla="*/ 0 w 494"/>
                <a:gd name="T85" fmla="*/ 4 h 734"/>
                <a:gd name="T86" fmla="*/ 0 w 494"/>
                <a:gd name="T87" fmla="*/ 5 h 734"/>
                <a:gd name="T88" fmla="*/ 0 w 494"/>
                <a:gd name="T89" fmla="*/ 5 h 734"/>
                <a:gd name="T90" fmla="*/ 0 w 494"/>
                <a:gd name="T91" fmla="*/ 5 h 734"/>
                <a:gd name="T92" fmla="*/ 0 w 494"/>
                <a:gd name="T93" fmla="*/ 5 h 734"/>
                <a:gd name="T94" fmla="*/ 0 w 494"/>
                <a:gd name="T95" fmla="*/ 5 h 734"/>
                <a:gd name="T96" fmla="*/ 0 w 494"/>
                <a:gd name="T97" fmla="*/ 5 h 734"/>
                <a:gd name="T98" fmla="*/ 0 w 494"/>
                <a:gd name="T99" fmla="*/ 5 h 734"/>
                <a:gd name="T100" fmla="*/ 0 w 494"/>
                <a:gd name="T101" fmla="*/ 5 h 734"/>
                <a:gd name="T102" fmla="*/ 0 w 494"/>
                <a:gd name="T103" fmla="*/ 6 h 734"/>
                <a:gd name="T104" fmla="*/ 0 w 494"/>
                <a:gd name="T105" fmla="*/ 6 h 734"/>
                <a:gd name="T106" fmla="*/ 0 w 494"/>
                <a:gd name="T107" fmla="*/ 6 h 734"/>
                <a:gd name="T108" fmla="*/ 0 w 494"/>
                <a:gd name="T109" fmla="*/ 6 h 7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4"/>
                <a:gd name="T166" fmla="*/ 0 h 734"/>
                <a:gd name="T167" fmla="*/ 494 w 494"/>
                <a:gd name="T168" fmla="*/ 734 h 7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4" h="734">
                  <a:moveTo>
                    <a:pt x="0" y="691"/>
                  </a:moveTo>
                  <a:lnTo>
                    <a:pt x="6" y="680"/>
                  </a:lnTo>
                  <a:lnTo>
                    <a:pt x="10" y="669"/>
                  </a:lnTo>
                  <a:lnTo>
                    <a:pt x="13" y="658"/>
                  </a:lnTo>
                  <a:lnTo>
                    <a:pt x="19" y="646"/>
                  </a:lnTo>
                  <a:lnTo>
                    <a:pt x="24" y="634"/>
                  </a:lnTo>
                  <a:lnTo>
                    <a:pt x="28" y="622"/>
                  </a:lnTo>
                  <a:lnTo>
                    <a:pt x="33" y="611"/>
                  </a:lnTo>
                  <a:lnTo>
                    <a:pt x="39" y="600"/>
                  </a:lnTo>
                  <a:lnTo>
                    <a:pt x="42" y="589"/>
                  </a:lnTo>
                  <a:lnTo>
                    <a:pt x="48" y="578"/>
                  </a:lnTo>
                  <a:lnTo>
                    <a:pt x="59" y="549"/>
                  </a:lnTo>
                  <a:lnTo>
                    <a:pt x="72" y="522"/>
                  </a:lnTo>
                  <a:lnTo>
                    <a:pt x="83" y="494"/>
                  </a:lnTo>
                  <a:lnTo>
                    <a:pt x="95" y="469"/>
                  </a:lnTo>
                  <a:lnTo>
                    <a:pt x="108" y="442"/>
                  </a:lnTo>
                  <a:lnTo>
                    <a:pt x="123" y="416"/>
                  </a:lnTo>
                  <a:lnTo>
                    <a:pt x="137" y="390"/>
                  </a:lnTo>
                  <a:lnTo>
                    <a:pt x="154" y="365"/>
                  </a:lnTo>
                  <a:lnTo>
                    <a:pt x="170" y="338"/>
                  </a:lnTo>
                  <a:lnTo>
                    <a:pt x="190" y="312"/>
                  </a:lnTo>
                  <a:lnTo>
                    <a:pt x="192" y="309"/>
                  </a:lnTo>
                  <a:lnTo>
                    <a:pt x="196" y="307"/>
                  </a:lnTo>
                  <a:lnTo>
                    <a:pt x="198" y="306"/>
                  </a:lnTo>
                  <a:lnTo>
                    <a:pt x="201" y="304"/>
                  </a:lnTo>
                  <a:lnTo>
                    <a:pt x="205" y="302"/>
                  </a:lnTo>
                  <a:lnTo>
                    <a:pt x="209" y="301"/>
                  </a:lnTo>
                  <a:lnTo>
                    <a:pt x="211" y="299"/>
                  </a:lnTo>
                  <a:lnTo>
                    <a:pt x="214" y="296"/>
                  </a:lnTo>
                  <a:lnTo>
                    <a:pt x="216" y="294"/>
                  </a:lnTo>
                  <a:lnTo>
                    <a:pt x="218" y="293"/>
                  </a:lnTo>
                  <a:lnTo>
                    <a:pt x="236" y="266"/>
                  </a:lnTo>
                  <a:lnTo>
                    <a:pt x="253" y="240"/>
                  </a:lnTo>
                  <a:lnTo>
                    <a:pt x="269" y="216"/>
                  </a:lnTo>
                  <a:lnTo>
                    <a:pt x="284" y="194"/>
                  </a:lnTo>
                  <a:lnTo>
                    <a:pt x="302" y="171"/>
                  </a:lnTo>
                  <a:lnTo>
                    <a:pt x="318" y="149"/>
                  </a:lnTo>
                  <a:lnTo>
                    <a:pt x="337" y="126"/>
                  </a:lnTo>
                  <a:lnTo>
                    <a:pt x="357" y="106"/>
                  </a:lnTo>
                  <a:lnTo>
                    <a:pt x="379" y="85"/>
                  </a:lnTo>
                  <a:lnTo>
                    <a:pt x="404" y="64"/>
                  </a:lnTo>
                  <a:lnTo>
                    <a:pt x="408" y="58"/>
                  </a:lnTo>
                  <a:lnTo>
                    <a:pt x="413" y="50"/>
                  </a:lnTo>
                  <a:lnTo>
                    <a:pt x="417" y="42"/>
                  </a:lnTo>
                  <a:lnTo>
                    <a:pt x="423" y="32"/>
                  </a:lnTo>
                  <a:lnTo>
                    <a:pt x="426" y="22"/>
                  </a:lnTo>
                  <a:lnTo>
                    <a:pt x="432" y="14"/>
                  </a:lnTo>
                  <a:lnTo>
                    <a:pt x="437" y="6"/>
                  </a:lnTo>
                  <a:lnTo>
                    <a:pt x="445" y="2"/>
                  </a:lnTo>
                  <a:lnTo>
                    <a:pt x="452" y="0"/>
                  </a:lnTo>
                  <a:lnTo>
                    <a:pt x="461" y="2"/>
                  </a:lnTo>
                  <a:lnTo>
                    <a:pt x="468" y="6"/>
                  </a:lnTo>
                  <a:lnTo>
                    <a:pt x="476" y="10"/>
                  </a:lnTo>
                  <a:lnTo>
                    <a:pt x="483" y="14"/>
                  </a:lnTo>
                  <a:lnTo>
                    <a:pt x="487" y="21"/>
                  </a:lnTo>
                  <a:lnTo>
                    <a:pt x="490" y="26"/>
                  </a:lnTo>
                  <a:lnTo>
                    <a:pt x="494" y="32"/>
                  </a:lnTo>
                  <a:lnTo>
                    <a:pt x="494" y="38"/>
                  </a:lnTo>
                  <a:lnTo>
                    <a:pt x="494" y="45"/>
                  </a:lnTo>
                  <a:lnTo>
                    <a:pt x="492" y="51"/>
                  </a:lnTo>
                  <a:lnTo>
                    <a:pt x="488" y="58"/>
                  </a:lnTo>
                  <a:lnTo>
                    <a:pt x="470" y="82"/>
                  </a:lnTo>
                  <a:lnTo>
                    <a:pt x="450" y="104"/>
                  </a:lnTo>
                  <a:lnTo>
                    <a:pt x="432" y="126"/>
                  </a:lnTo>
                  <a:lnTo>
                    <a:pt x="412" y="147"/>
                  </a:lnTo>
                  <a:lnTo>
                    <a:pt x="390" y="168"/>
                  </a:lnTo>
                  <a:lnTo>
                    <a:pt x="370" y="189"/>
                  </a:lnTo>
                  <a:lnTo>
                    <a:pt x="349" y="211"/>
                  </a:lnTo>
                  <a:lnTo>
                    <a:pt x="329" y="232"/>
                  </a:lnTo>
                  <a:lnTo>
                    <a:pt x="311" y="256"/>
                  </a:lnTo>
                  <a:lnTo>
                    <a:pt x="293" y="280"/>
                  </a:lnTo>
                  <a:lnTo>
                    <a:pt x="280" y="296"/>
                  </a:lnTo>
                  <a:lnTo>
                    <a:pt x="269" y="312"/>
                  </a:lnTo>
                  <a:lnTo>
                    <a:pt x="258" y="328"/>
                  </a:lnTo>
                  <a:lnTo>
                    <a:pt x="247" y="344"/>
                  </a:lnTo>
                  <a:lnTo>
                    <a:pt x="236" y="360"/>
                  </a:lnTo>
                  <a:lnTo>
                    <a:pt x="225" y="376"/>
                  </a:lnTo>
                  <a:lnTo>
                    <a:pt x="212" y="392"/>
                  </a:lnTo>
                  <a:lnTo>
                    <a:pt x="201" y="408"/>
                  </a:lnTo>
                  <a:lnTo>
                    <a:pt x="189" y="424"/>
                  </a:lnTo>
                  <a:lnTo>
                    <a:pt x="174" y="440"/>
                  </a:lnTo>
                  <a:lnTo>
                    <a:pt x="167" y="451"/>
                  </a:lnTo>
                  <a:lnTo>
                    <a:pt x="159" y="461"/>
                  </a:lnTo>
                  <a:lnTo>
                    <a:pt x="152" y="472"/>
                  </a:lnTo>
                  <a:lnTo>
                    <a:pt x="145" y="483"/>
                  </a:lnTo>
                  <a:lnTo>
                    <a:pt x="137" y="494"/>
                  </a:lnTo>
                  <a:lnTo>
                    <a:pt x="132" y="504"/>
                  </a:lnTo>
                  <a:lnTo>
                    <a:pt x="125" y="515"/>
                  </a:lnTo>
                  <a:lnTo>
                    <a:pt x="117" y="526"/>
                  </a:lnTo>
                  <a:lnTo>
                    <a:pt x="112" y="538"/>
                  </a:lnTo>
                  <a:lnTo>
                    <a:pt x="103" y="549"/>
                  </a:lnTo>
                  <a:lnTo>
                    <a:pt x="101" y="552"/>
                  </a:lnTo>
                  <a:lnTo>
                    <a:pt x="99" y="557"/>
                  </a:lnTo>
                  <a:lnTo>
                    <a:pt x="97" y="562"/>
                  </a:lnTo>
                  <a:lnTo>
                    <a:pt x="94" y="570"/>
                  </a:lnTo>
                  <a:lnTo>
                    <a:pt x="90" y="578"/>
                  </a:lnTo>
                  <a:lnTo>
                    <a:pt x="86" y="586"/>
                  </a:lnTo>
                  <a:lnTo>
                    <a:pt x="85" y="592"/>
                  </a:lnTo>
                  <a:lnTo>
                    <a:pt x="81" y="600"/>
                  </a:lnTo>
                  <a:lnTo>
                    <a:pt x="79" y="605"/>
                  </a:lnTo>
                  <a:lnTo>
                    <a:pt x="77" y="610"/>
                  </a:lnTo>
                  <a:lnTo>
                    <a:pt x="72" y="626"/>
                  </a:lnTo>
                  <a:lnTo>
                    <a:pt x="66" y="640"/>
                  </a:lnTo>
                  <a:lnTo>
                    <a:pt x="63" y="654"/>
                  </a:lnTo>
                  <a:lnTo>
                    <a:pt x="61" y="669"/>
                  </a:lnTo>
                  <a:lnTo>
                    <a:pt x="59" y="682"/>
                  </a:lnTo>
                  <a:lnTo>
                    <a:pt x="57" y="693"/>
                  </a:lnTo>
                  <a:lnTo>
                    <a:pt x="53" y="704"/>
                  </a:lnTo>
                  <a:lnTo>
                    <a:pt x="50" y="715"/>
                  </a:lnTo>
                  <a:lnTo>
                    <a:pt x="44" y="725"/>
                  </a:lnTo>
                  <a:lnTo>
                    <a:pt x="39" y="734"/>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4" name="Freeform 751">
              <a:extLst>
                <a:ext uri="{FF2B5EF4-FFF2-40B4-BE49-F238E27FC236}">
                  <a16:creationId xmlns:a16="http://schemas.microsoft.com/office/drawing/2014/main" id="{1629EE0B-BD96-46E8-8C2C-232A959F4911}"/>
                </a:ext>
              </a:extLst>
            </p:cNvPr>
            <p:cNvSpPr>
              <a:spLocks/>
            </p:cNvSpPr>
            <p:nvPr/>
          </p:nvSpPr>
          <p:spPr bwMode="auto">
            <a:xfrm>
              <a:off x="1318" y="3222"/>
              <a:ext cx="270" cy="225"/>
            </a:xfrm>
            <a:custGeom>
              <a:avLst/>
              <a:gdLst>
                <a:gd name="T0" fmla="*/ 0 w 557"/>
                <a:gd name="T1" fmla="*/ 3 h 450"/>
                <a:gd name="T2" fmla="*/ 0 w 557"/>
                <a:gd name="T3" fmla="*/ 2 h 450"/>
                <a:gd name="T4" fmla="*/ 0 w 557"/>
                <a:gd name="T5" fmla="*/ 2 h 450"/>
                <a:gd name="T6" fmla="*/ 0 w 557"/>
                <a:gd name="T7" fmla="*/ 2 h 450"/>
                <a:gd name="T8" fmla="*/ 0 w 557"/>
                <a:gd name="T9" fmla="*/ 2 h 450"/>
                <a:gd name="T10" fmla="*/ 0 w 557"/>
                <a:gd name="T11" fmla="*/ 1 h 450"/>
                <a:gd name="T12" fmla="*/ 0 w 557"/>
                <a:gd name="T13" fmla="*/ 1 h 450"/>
                <a:gd name="T14" fmla="*/ 0 w 557"/>
                <a:gd name="T15" fmla="*/ 1 h 450"/>
                <a:gd name="T16" fmla="*/ 0 w 557"/>
                <a:gd name="T17" fmla="*/ 1 h 450"/>
                <a:gd name="T18" fmla="*/ 0 w 557"/>
                <a:gd name="T19" fmla="*/ 1 h 450"/>
                <a:gd name="T20" fmla="*/ 1 w 557"/>
                <a:gd name="T21" fmla="*/ 1 h 450"/>
                <a:gd name="T22" fmla="*/ 1 w 557"/>
                <a:gd name="T23" fmla="*/ 1 h 450"/>
                <a:gd name="T24" fmla="*/ 1 w 557"/>
                <a:gd name="T25" fmla="*/ 2 h 450"/>
                <a:gd name="T26" fmla="*/ 1 w 557"/>
                <a:gd name="T27" fmla="*/ 2 h 450"/>
                <a:gd name="T28" fmla="*/ 1 w 557"/>
                <a:gd name="T29" fmla="*/ 2 h 450"/>
                <a:gd name="T30" fmla="*/ 1 w 557"/>
                <a:gd name="T31" fmla="*/ 2 h 450"/>
                <a:gd name="T32" fmla="*/ 1 w 557"/>
                <a:gd name="T33" fmla="*/ 2 h 450"/>
                <a:gd name="T34" fmla="*/ 1 w 557"/>
                <a:gd name="T35" fmla="*/ 2 h 450"/>
                <a:gd name="T36" fmla="*/ 2 w 557"/>
                <a:gd name="T37" fmla="*/ 1 h 450"/>
                <a:gd name="T38" fmla="*/ 2 w 557"/>
                <a:gd name="T39" fmla="*/ 1 h 450"/>
                <a:gd name="T40" fmla="*/ 2 w 557"/>
                <a:gd name="T41" fmla="*/ 1 h 450"/>
                <a:gd name="T42" fmla="*/ 2 w 557"/>
                <a:gd name="T43" fmla="*/ 2 h 450"/>
                <a:gd name="T44" fmla="*/ 2 w 557"/>
                <a:gd name="T45" fmla="*/ 2 h 450"/>
                <a:gd name="T46" fmla="*/ 2 w 557"/>
                <a:gd name="T47" fmla="*/ 3 h 450"/>
                <a:gd name="T48" fmla="*/ 2 w 557"/>
                <a:gd name="T49" fmla="*/ 2 h 450"/>
                <a:gd name="T50" fmla="*/ 2 w 557"/>
                <a:gd name="T51" fmla="*/ 2 h 450"/>
                <a:gd name="T52" fmla="*/ 2 w 557"/>
                <a:gd name="T53" fmla="*/ 2 h 450"/>
                <a:gd name="T54" fmla="*/ 3 w 557"/>
                <a:gd name="T55" fmla="*/ 2 h 450"/>
                <a:gd name="T56" fmla="*/ 3 w 557"/>
                <a:gd name="T57" fmla="*/ 2 h 450"/>
                <a:gd name="T58" fmla="*/ 3 w 557"/>
                <a:gd name="T59" fmla="*/ 2 h 450"/>
                <a:gd name="T60" fmla="*/ 3 w 557"/>
                <a:gd name="T61" fmla="*/ 2 h 450"/>
                <a:gd name="T62" fmla="*/ 3 w 557"/>
                <a:gd name="T63" fmla="*/ 2 h 450"/>
                <a:gd name="T64" fmla="*/ 3 w 557"/>
                <a:gd name="T65" fmla="*/ 2 h 450"/>
                <a:gd name="T66" fmla="*/ 3 w 557"/>
                <a:gd name="T67" fmla="*/ 3 h 450"/>
                <a:gd name="T68" fmla="*/ 3 w 557"/>
                <a:gd name="T69" fmla="*/ 3 h 450"/>
                <a:gd name="T70" fmla="*/ 3 w 557"/>
                <a:gd name="T71" fmla="*/ 3 h 450"/>
                <a:gd name="T72" fmla="*/ 3 w 557"/>
                <a:gd name="T73" fmla="*/ 3 h 450"/>
                <a:gd name="T74" fmla="*/ 3 w 557"/>
                <a:gd name="T75" fmla="*/ 3 h 450"/>
                <a:gd name="T76" fmla="*/ 2 w 557"/>
                <a:gd name="T77" fmla="*/ 4 h 450"/>
                <a:gd name="T78" fmla="*/ 2 w 557"/>
                <a:gd name="T79" fmla="*/ 4 h 450"/>
                <a:gd name="T80" fmla="*/ 2 w 557"/>
                <a:gd name="T81" fmla="*/ 4 h 450"/>
                <a:gd name="T82" fmla="*/ 2 w 557"/>
                <a:gd name="T83" fmla="*/ 4 h 450"/>
                <a:gd name="T84" fmla="*/ 2 w 557"/>
                <a:gd name="T85" fmla="*/ 4 h 450"/>
                <a:gd name="T86" fmla="*/ 1 w 557"/>
                <a:gd name="T87" fmla="*/ 4 h 450"/>
                <a:gd name="T88" fmla="*/ 1 w 557"/>
                <a:gd name="T89" fmla="*/ 4 h 450"/>
                <a:gd name="T90" fmla="*/ 0 w 557"/>
                <a:gd name="T91" fmla="*/ 3 h 450"/>
                <a:gd name="T92" fmla="*/ 0 w 557"/>
                <a:gd name="T93" fmla="*/ 3 h 4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7"/>
                <a:gd name="T142" fmla="*/ 0 h 450"/>
                <a:gd name="T143" fmla="*/ 557 w 557"/>
                <a:gd name="T144" fmla="*/ 450 h 4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7" h="450">
                  <a:moveTo>
                    <a:pt x="25" y="306"/>
                  </a:moveTo>
                  <a:lnTo>
                    <a:pt x="27" y="294"/>
                  </a:lnTo>
                  <a:lnTo>
                    <a:pt x="27" y="285"/>
                  </a:lnTo>
                  <a:lnTo>
                    <a:pt x="25" y="275"/>
                  </a:lnTo>
                  <a:lnTo>
                    <a:pt x="23" y="264"/>
                  </a:lnTo>
                  <a:lnTo>
                    <a:pt x="20" y="254"/>
                  </a:lnTo>
                  <a:lnTo>
                    <a:pt x="16" y="245"/>
                  </a:lnTo>
                  <a:lnTo>
                    <a:pt x="12" y="235"/>
                  </a:lnTo>
                  <a:lnTo>
                    <a:pt x="11" y="226"/>
                  </a:lnTo>
                  <a:lnTo>
                    <a:pt x="7" y="216"/>
                  </a:lnTo>
                  <a:lnTo>
                    <a:pt x="5" y="205"/>
                  </a:lnTo>
                  <a:lnTo>
                    <a:pt x="1" y="190"/>
                  </a:lnTo>
                  <a:lnTo>
                    <a:pt x="0" y="174"/>
                  </a:lnTo>
                  <a:lnTo>
                    <a:pt x="0" y="160"/>
                  </a:lnTo>
                  <a:lnTo>
                    <a:pt x="1" y="144"/>
                  </a:lnTo>
                  <a:lnTo>
                    <a:pt x="5" y="130"/>
                  </a:lnTo>
                  <a:lnTo>
                    <a:pt x="7" y="115"/>
                  </a:lnTo>
                  <a:lnTo>
                    <a:pt x="12" y="101"/>
                  </a:lnTo>
                  <a:lnTo>
                    <a:pt x="18" y="86"/>
                  </a:lnTo>
                  <a:lnTo>
                    <a:pt x="23" y="72"/>
                  </a:lnTo>
                  <a:lnTo>
                    <a:pt x="29" y="59"/>
                  </a:lnTo>
                  <a:lnTo>
                    <a:pt x="34" y="50"/>
                  </a:lnTo>
                  <a:lnTo>
                    <a:pt x="40" y="40"/>
                  </a:lnTo>
                  <a:lnTo>
                    <a:pt x="45" y="32"/>
                  </a:lnTo>
                  <a:lnTo>
                    <a:pt x="53" y="22"/>
                  </a:lnTo>
                  <a:lnTo>
                    <a:pt x="60" y="14"/>
                  </a:lnTo>
                  <a:lnTo>
                    <a:pt x="69" y="8"/>
                  </a:lnTo>
                  <a:lnTo>
                    <a:pt x="78" y="3"/>
                  </a:lnTo>
                  <a:lnTo>
                    <a:pt x="87" y="0"/>
                  </a:lnTo>
                  <a:lnTo>
                    <a:pt x="98" y="2"/>
                  </a:lnTo>
                  <a:lnTo>
                    <a:pt x="107" y="5"/>
                  </a:lnTo>
                  <a:lnTo>
                    <a:pt x="128" y="19"/>
                  </a:lnTo>
                  <a:lnTo>
                    <a:pt x="142" y="35"/>
                  </a:lnTo>
                  <a:lnTo>
                    <a:pt x="151" y="54"/>
                  </a:lnTo>
                  <a:lnTo>
                    <a:pt x="157" y="74"/>
                  </a:lnTo>
                  <a:lnTo>
                    <a:pt x="160" y="94"/>
                  </a:lnTo>
                  <a:lnTo>
                    <a:pt x="160" y="117"/>
                  </a:lnTo>
                  <a:lnTo>
                    <a:pt x="160" y="139"/>
                  </a:lnTo>
                  <a:lnTo>
                    <a:pt x="162" y="162"/>
                  </a:lnTo>
                  <a:lnTo>
                    <a:pt x="164" y="182"/>
                  </a:lnTo>
                  <a:lnTo>
                    <a:pt x="168" y="205"/>
                  </a:lnTo>
                  <a:lnTo>
                    <a:pt x="168" y="206"/>
                  </a:lnTo>
                  <a:lnTo>
                    <a:pt x="170" y="206"/>
                  </a:lnTo>
                  <a:lnTo>
                    <a:pt x="171" y="205"/>
                  </a:lnTo>
                  <a:lnTo>
                    <a:pt x="175" y="203"/>
                  </a:lnTo>
                  <a:lnTo>
                    <a:pt x="179" y="202"/>
                  </a:lnTo>
                  <a:lnTo>
                    <a:pt x="182" y="198"/>
                  </a:lnTo>
                  <a:lnTo>
                    <a:pt x="186" y="197"/>
                  </a:lnTo>
                  <a:lnTo>
                    <a:pt x="190" y="194"/>
                  </a:lnTo>
                  <a:lnTo>
                    <a:pt x="193" y="190"/>
                  </a:lnTo>
                  <a:lnTo>
                    <a:pt x="197" y="189"/>
                  </a:lnTo>
                  <a:lnTo>
                    <a:pt x="213" y="174"/>
                  </a:lnTo>
                  <a:lnTo>
                    <a:pt x="228" y="158"/>
                  </a:lnTo>
                  <a:lnTo>
                    <a:pt x="244" y="142"/>
                  </a:lnTo>
                  <a:lnTo>
                    <a:pt x="259" y="126"/>
                  </a:lnTo>
                  <a:lnTo>
                    <a:pt x="274" y="112"/>
                  </a:lnTo>
                  <a:lnTo>
                    <a:pt x="290" y="98"/>
                  </a:lnTo>
                  <a:lnTo>
                    <a:pt x="308" y="85"/>
                  </a:lnTo>
                  <a:lnTo>
                    <a:pt x="327" y="75"/>
                  </a:lnTo>
                  <a:lnTo>
                    <a:pt x="347" y="67"/>
                  </a:lnTo>
                  <a:lnTo>
                    <a:pt x="371" y="62"/>
                  </a:lnTo>
                  <a:lnTo>
                    <a:pt x="382" y="85"/>
                  </a:lnTo>
                  <a:lnTo>
                    <a:pt x="387" y="106"/>
                  </a:lnTo>
                  <a:lnTo>
                    <a:pt x="385" y="126"/>
                  </a:lnTo>
                  <a:lnTo>
                    <a:pt x="380" y="147"/>
                  </a:lnTo>
                  <a:lnTo>
                    <a:pt x="371" y="168"/>
                  </a:lnTo>
                  <a:lnTo>
                    <a:pt x="360" y="187"/>
                  </a:lnTo>
                  <a:lnTo>
                    <a:pt x="347" y="208"/>
                  </a:lnTo>
                  <a:lnTo>
                    <a:pt x="334" y="227"/>
                  </a:lnTo>
                  <a:lnTo>
                    <a:pt x="323" y="248"/>
                  </a:lnTo>
                  <a:lnTo>
                    <a:pt x="314" y="269"/>
                  </a:lnTo>
                  <a:lnTo>
                    <a:pt x="325" y="261"/>
                  </a:lnTo>
                  <a:lnTo>
                    <a:pt x="336" y="254"/>
                  </a:lnTo>
                  <a:lnTo>
                    <a:pt x="345" y="248"/>
                  </a:lnTo>
                  <a:lnTo>
                    <a:pt x="356" y="242"/>
                  </a:lnTo>
                  <a:lnTo>
                    <a:pt x="367" y="237"/>
                  </a:lnTo>
                  <a:lnTo>
                    <a:pt x="380" y="232"/>
                  </a:lnTo>
                  <a:lnTo>
                    <a:pt x="391" y="226"/>
                  </a:lnTo>
                  <a:lnTo>
                    <a:pt x="402" y="221"/>
                  </a:lnTo>
                  <a:lnTo>
                    <a:pt x="414" y="216"/>
                  </a:lnTo>
                  <a:lnTo>
                    <a:pt x="425" y="211"/>
                  </a:lnTo>
                  <a:lnTo>
                    <a:pt x="435" y="208"/>
                  </a:lnTo>
                  <a:lnTo>
                    <a:pt x="444" y="206"/>
                  </a:lnTo>
                  <a:lnTo>
                    <a:pt x="451" y="203"/>
                  </a:lnTo>
                  <a:lnTo>
                    <a:pt x="460" y="202"/>
                  </a:lnTo>
                  <a:lnTo>
                    <a:pt x="469" y="202"/>
                  </a:lnTo>
                  <a:lnTo>
                    <a:pt x="478" y="200"/>
                  </a:lnTo>
                  <a:lnTo>
                    <a:pt x="488" y="200"/>
                  </a:lnTo>
                  <a:lnTo>
                    <a:pt x="497" y="202"/>
                  </a:lnTo>
                  <a:lnTo>
                    <a:pt x="506" y="202"/>
                  </a:lnTo>
                  <a:lnTo>
                    <a:pt x="513" y="203"/>
                  </a:lnTo>
                  <a:lnTo>
                    <a:pt x="530" y="206"/>
                  </a:lnTo>
                  <a:lnTo>
                    <a:pt x="541" y="208"/>
                  </a:lnTo>
                  <a:lnTo>
                    <a:pt x="550" y="208"/>
                  </a:lnTo>
                  <a:lnTo>
                    <a:pt x="553" y="206"/>
                  </a:lnTo>
                  <a:lnTo>
                    <a:pt x="557" y="208"/>
                  </a:lnTo>
                  <a:lnTo>
                    <a:pt x="557" y="210"/>
                  </a:lnTo>
                  <a:lnTo>
                    <a:pt x="555" y="216"/>
                  </a:lnTo>
                  <a:lnTo>
                    <a:pt x="553" y="226"/>
                  </a:lnTo>
                  <a:lnTo>
                    <a:pt x="551" y="242"/>
                  </a:lnTo>
                  <a:lnTo>
                    <a:pt x="548" y="264"/>
                  </a:lnTo>
                  <a:lnTo>
                    <a:pt x="548" y="269"/>
                  </a:lnTo>
                  <a:lnTo>
                    <a:pt x="544" y="277"/>
                  </a:lnTo>
                  <a:lnTo>
                    <a:pt x="539" y="286"/>
                  </a:lnTo>
                  <a:lnTo>
                    <a:pt x="533" y="296"/>
                  </a:lnTo>
                  <a:lnTo>
                    <a:pt x="526" y="306"/>
                  </a:lnTo>
                  <a:lnTo>
                    <a:pt x="519" y="315"/>
                  </a:lnTo>
                  <a:lnTo>
                    <a:pt x="511" y="323"/>
                  </a:lnTo>
                  <a:lnTo>
                    <a:pt x="504" y="331"/>
                  </a:lnTo>
                  <a:lnTo>
                    <a:pt x="497" y="338"/>
                  </a:lnTo>
                  <a:lnTo>
                    <a:pt x="491" y="341"/>
                  </a:lnTo>
                  <a:lnTo>
                    <a:pt x="473" y="354"/>
                  </a:lnTo>
                  <a:lnTo>
                    <a:pt x="455" y="365"/>
                  </a:lnTo>
                  <a:lnTo>
                    <a:pt x="438" y="376"/>
                  </a:lnTo>
                  <a:lnTo>
                    <a:pt x="420" y="387"/>
                  </a:lnTo>
                  <a:lnTo>
                    <a:pt x="402" y="397"/>
                  </a:lnTo>
                  <a:lnTo>
                    <a:pt x="383" y="408"/>
                  </a:lnTo>
                  <a:lnTo>
                    <a:pt x="365" y="418"/>
                  </a:lnTo>
                  <a:lnTo>
                    <a:pt x="347" y="427"/>
                  </a:lnTo>
                  <a:lnTo>
                    <a:pt x="327" y="437"/>
                  </a:lnTo>
                  <a:lnTo>
                    <a:pt x="308" y="446"/>
                  </a:lnTo>
                  <a:lnTo>
                    <a:pt x="307" y="448"/>
                  </a:lnTo>
                  <a:lnTo>
                    <a:pt x="303" y="448"/>
                  </a:lnTo>
                  <a:lnTo>
                    <a:pt x="301" y="450"/>
                  </a:lnTo>
                  <a:lnTo>
                    <a:pt x="299" y="450"/>
                  </a:lnTo>
                  <a:lnTo>
                    <a:pt x="296" y="450"/>
                  </a:lnTo>
                  <a:lnTo>
                    <a:pt x="294" y="450"/>
                  </a:lnTo>
                  <a:lnTo>
                    <a:pt x="292" y="450"/>
                  </a:lnTo>
                  <a:lnTo>
                    <a:pt x="288" y="448"/>
                  </a:lnTo>
                  <a:lnTo>
                    <a:pt x="287" y="448"/>
                  </a:lnTo>
                  <a:lnTo>
                    <a:pt x="285" y="446"/>
                  </a:lnTo>
                  <a:lnTo>
                    <a:pt x="257" y="434"/>
                  </a:lnTo>
                  <a:lnTo>
                    <a:pt x="232" y="419"/>
                  </a:lnTo>
                  <a:lnTo>
                    <a:pt x="204" y="406"/>
                  </a:lnTo>
                  <a:lnTo>
                    <a:pt x="179" y="392"/>
                  </a:lnTo>
                  <a:lnTo>
                    <a:pt x="153" y="378"/>
                  </a:lnTo>
                  <a:lnTo>
                    <a:pt x="129" y="363"/>
                  </a:lnTo>
                  <a:lnTo>
                    <a:pt x="104" y="349"/>
                  </a:lnTo>
                  <a:lnTo>
                    <a:pt x="78" y="334"/>
                  </a:lnTo>
                  <a:lnTo>
                    <a:pt x="53" y="320"/>
                  </a:lnTo>
                  <a:lnTo>
                    <a:pt x="27" y="306"/>
                  </a:lnTo>
                  <a:lnTo>
                    <a:pt x="25" y="306"/>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5" name="Freeform 752">
              <a:extLst>
                <a:ext uri="{FF2B5EF4-FFF2-40B4-BE49-F238E27FC236}">
                  <a16:creationId xmlns:a16="http://schemas.microsoft.com/office/drawing/2014/main" id="{E8DCBB6A-0944-41BF-86F9-3C207D304107}"/>
                </a:ext>
              </a:extLst>
            </p:cNvPr>
            <p:cNvSpPr>
              <a:spLocks/>
            </p:cNvSpPr>
            <p:nvPr/>
          </p:nvSpPr>
          <p:spPr bwMode="auto">
            <a:xfrm>
              <a:off x="1318" y="3222"/>
              <a:ext cx="270" cy="225"/>
            </a:xfrm>
            <a:custGeom>
              <a:avLst/>
              <a:gdLst>
                <a:gd name="T0" fmla="*/ 0 w 557"/>
                <a:gd name="T1" fmla="*/ 3 h 450"/>
                <a:gd name="T2" fmla="*/ 0 w 557"/>
                <a:gd name="T3" fmla="*/ 2 h 450"/>
                <a:gd name="T4" fmla="*/ 0 w 557"/>
                <a:gd name="T5" fmla="*/ 2 h 450"/>
                <a:gd name="T6" fmla="*/ 0 w 557"/>
                <a:gd name="T7" fmla="*/ 2 h 450"/>
                <a:gd name="T8" fmla="*/ 0 w 557"/>
                <a:gd name="T9" fmla="*/ 2 h 450"/>
                <a:gd name="T10" fmla="*/ 0 w 557"/>
                <a:gd name="T11" fmla="*/ 1 h 450"/>
                <a:gd name="T12" fmla="*/ 0 w 557"/>
                <a:gd name="T13" fmla="*/ 1 h 450"/>
                <a:gd name="T14" fmla="*/ 0 w 557"/>
                <a:gd name="T15" fmla="*/ 1 h 450"/>
                <a:gd name="T16" fmla="*/ 0 w 557"/>
                <a:gd name="T17" fmla="*/ 1 h 450"/>
                <a:gd name="T18" fmla="*/ 0 w 557"/>
                <a:gd name="T19" fmla="*/ 1 h 450"/>
                <a:gd name="T20" fmla="*/ 1 w 557"/>
                <a:gd name="T21" fmla="*/ 1 h 450"/>
                <a:gd name="T22" fmla="*/ 1 w 557"/>
                <a:gd name="T23" fmla="*/ 1 h 450"/>
                <a:gd name="T24" fmla="*/ 1 w 557"/>
                <a:gd name="T25" fmla="*/ 2 h 450"/>
                <a:gd name="T26" fmla="*/ 1 w 557"/>
                <a:gd name="T27" fmla="*/ 2 h 450"/>
                <a:gd name="T28" fmla="*/ 1 w 557"/>
                <a:gd name="T29" fmla="*/ 2 h 450"/>
                <a:gd name="T30" fmla="*/ 1 w 557"/>
                <a:gd name="T31" fmla="*/ 2 h 450"/>
                <a:gd name="T32" fmla="*/ 1 w 557"/>
                <a:gd name="T33" fmla="*/ 2 h 450"/>
                <a:gd name="T34" fmla="*/ 1 w 557"/>
                <a:gd name="T35" fmla="*/ 2 h 450"/>
                <a:gd name="T36" fmla="*/ 2 w 557"/>
                <a:gd name="T37" fmla="*/ 1 h 450"/>
                <a:gd name="T38" fmla="*/ 2 w 557"/>
                <a:gd name="T39" fmla="*/ 1 h 450"/>
                <a:gd name="T40" fmla="*/ 2 w 557"/>
                <a:gd name="T41" fmla="*/ 1 h 450"/>
                <a:gd name="T42" fmla="*/ 2 w 557"/>
                <a:gd name="T43" fmla="*/ 2 h 450"/>
                <a:gd name="T44" fmla="*/ 2 w 557"/>
                <a:gd name="T45" fmla="*/ 2 h 450"/>
                <a:gd name="T46" fmla="*/ 2 w 557"/>
                <a:gd name="T47" fmla="*/ 3 h 450"/>
                <a:gd name="T48" fmla="*/ 2 w 557"/>
                <a:gd name="T49" fmla="*/ 2 h 450"/>
                <a:gd name="T50" fmla="*/ 2 w 557"/>
                <a:gd name="T51" fmla="*/ 2 h 450"/>
                <a:gd name="T52" fmla="*/ 2 w 557"/>
                <a:gd name="T53" fmla="*/ 2 h 450"/>
                <a:gd name="T54" fmla="*/ 3 w 557"/>
                <a:gd name="T55" fmla="*/ 2 h 450"/>
                <a:gd name="T56" fmla="*/ 3 w 557"/>
                <a:gd name="T57" fmla="*/ 2 h 450"/>
                <a:gd name="T58" fmla="*/ 3 w 557"/>
                <a:gd name="T59" fmla="*/ 2 h 450"/>
                <a:gd name="T60" fmla="*/ 3 w 557"/>
                <a:gd name="T61" fmla="*/ 2 h 450"/>
                <a:gd name="T62" fmla="*/ 3 w 557"/>
                <a:gd name="T63" fmla="*/ 2 h 450"/>
                <a:gd name="T64" fmla="*/ 3 w 557"/>
                <a:gd name="T65" fmla="*/ 2 h 450"/>
                <a:gd name="T66" fmla="*/ 3 w 557"/>
                <a:gd name="T67" fmla="*/ 3 h 450"/>
                <a:gd name="T68" fmla="*/ 3 w 557"/>
                <a:gd name="T69" fmla="*/ 3 h 450"/>
                <a:gd name="T70" fmla="*/ 3 w 557"/>
                <a:gd name="T71" fmla="*/ 3 h 450"/>
                <a:gd name="T72" fmla="*/ 3 w 557"/>
                <a:gd name="T73" fmla="*/ 3 h 450"/>
                <a:gd name="T74" fmla="*/ 3 w 557"/>
                <a:gd name="T75" fmla="*/ 3 h 450"/>
                <a:gd name="T76" fmla="*/ 2 w 557"/>
                <a:gd name="T77" fmla="*/ 4 h 450"/>
                <a:gd name="T78" fmla="*/ 2 w 557"/>
                <a:gd name="T79" fmla="*/ 4 h 450"/>
                <a:gd name="T80" fmla="*/ 2 w 557"/>
                <a:gd name="T81" fmla="*/ 4 h 450"/>
                <a:gd name="T82" fmla="*/ 2 w 557"/>
                <a:gd name="T83" fmla="*/ 4 h 450"/>
                <a:gd name="T84" fmla="*/ 2 w 557"/>
                <a:gd name="T85" fmla="*/ 4 h 450"/>
                <a:gd name="T86" fmla="*/ 1 w 557"/>
                <a:gd name="T87" fmla="*/ 4 h 450"/>
                <a:gd name="T88" fmla="*/ 1 w 557"/>
                <a:gd name="T89" fmla="*/ 4 h 450"/>
                <a:gd name="T90" fmla="*/ 0 w 557"/>
                <a:gd name="T91" fmla="*/ 3 h 450"/>
                <a:gd name="T92" fmla="*/ 0 w 557"/>
                <a:gd name="T93" fmla="*/ 3 h 4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7"/>
                <a:gd name="T142" fmla="*/ 0 h 450"/>
                <a:gd name="T143" fmla="*/ 557 w 557"/>
                <a:gd name="T144" fmla="*/ 450 h 4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7" h="450">
                  <a:moveTo>
                    <a:pt x="25" y="306"/>
                  </a:moveTo>
                  <a:lnTo>
                    <a:pt x="27" y="294"/>
                  </a:lnTo>
                  <a:lnTo>
                    <a:pt x="27" y="285"/>
                  </a:lnTo>
                  <a:lnTo>
                    <a:pt x="25" y="275"/>
                  </a:lnTo>
                  <a:lnTo>
                    <a:pt x="23" y="264"/>
                  </a:lnTo>
                  <a:lnTo>
                    <a:pt x="20" y="254"/>
                  </a:lnTo>
                  <a:lnTo>
                    <a:pt x="16" y="245"/>
                  </a:lnTo>
                  <a:lnTo>
                    <a:pt x="12" y="235"/>
                  </a:lnTo>
                  <a:lnTo>
                    <a:pt x="11" y="226"/>
                  </a:lnTo>
                  <a:lnTo>
                    <a:pt x="7" y="216"/>
                  </a:lnTo>
                  <a:lnTo>
                    <a:pt x="5" y="205"/>
                  </a:lnTo>
                  <a:lnTo>
                    <a:pt x="1" y="190"/>
                  </a:lnTo>
                  <a:lnTo>
                    <a:pt x="0" y="174"/>
                  </a:lnTo>
                  <a:lnTo>
                    <a:pt x="0" y="160"/>
                  </a:lnTo>
                  <a:lnTo>
                    <a:pt x="1" y="144"/>
                  </a:lnTo>
                  <a:lnTo>
                    <a:pt x="5" y="130"/>
                  </a:lnTo>
                  <a:lnTo>
                    <a:pt x="7" y="115"/>
                  </a:lnTo>
                  <a:lnTo>
                    <a:pt x="12" y="101"/>
                  </a:lnTo>
                  <a:lnTo>
                    <a:pt x="18" y="86"/>
                  </a:lnTo>
                  <a:lnTo>
                    <a:pt x="23" y="72"/>
                  </a:lnTo>
                  <a:lnTo>
                    <a:pt x="29" y="59"/>
                  </a:lnTo>
                  <a:lnTo>
                    <a:pt x="34" y="50"/>
                  </a:lnTo>
                  <a:lnTo>
                    <a:pt x="40" y="40"/>
                  </a:lnTo>
                  <a:lnTo>
                    <a:pt x="45" y="32"/>
                  </a:lnTo>
                  <a:lnTo>
                    <a:pt x="53" y="22"/>
                  </a:lnTo>
                  <a:lnTo>
                    <a:pt x="60" y="14"/>
                  </a:lnTo>
                  <a:lnTo>
                    <a:pt x="69" y="8"/>
                  </a:lnTo>
                  <a:lnTo>
                    <a:pt x="78" y="3"/>
                  </a:lnTo>
                  <a:lnTo>
                    <a:pt x="87" y="0"/>
                  </a:lnTo>
                  <a:lnTo>
                    <a:pt x="98" y="2"/>
                  </a:lnTo>
                  <a:lnTo>
                    <a:pt x="107" y="5"/>
                  </a:lnTo>
                  <a:lnTo>
                    <a:pt x="128" y="19"/>
                  </a:lnTo>
                  <a:lnTo>
                    <a:pt x="142" y="35"/>
                  </a:lnTo>
                  <a:lnTo>
                    <a:pt x="151" y="54"/>
                  </a:lnTo>
                  <a:lnTo>
                    <a:pt x="157" y="74"/>
                  </a:lnTo>
                  <a:lnTo>
                    <a:pt x="160" y="94"/>
                  </a:lnTo>
                  <a:lnTo>
                    <a:pt x="160" y="117"/>
                  </a:lnTo>
                  <a:lnTo>
                    <a:pt x="160" y="139"/>
                  </a:lnTo>
                  <a:lnTo>
                    <a:pt x="162" y="162"/>
                  </a:lnTo>
                  <a:lnTo>
                    <a:pt x="164" y="182"/>
                  </a:lnTo>
                  <a:lnTo>
                    <a:pt x="168" y="205"/>
                  </a:lnTo>
                  <a:lnTo>
                    <a:pt x="168" y="206"/>
                  </a:lnTo>
                  <a:lnTo>
                    <a:pt x="170" y="206"/>
                  </a:lnTo>
                  <a:lnTo>
                    <a:pt x="171" y="205"/>
                  </a:lnTo>
                  <a:lnTo>
                    <a:pt x="175" y="203"/>
                  </a:lnTo>
                  <a:lnTo>
                    <a:pt x="179" y="202"/>
                  </a:lnTo>
                  <a:lnTo>
                    <a:pt x="182" y="198"/>
                  </a:lnTo>
                  <a:lnTo>
                    <a:pt x="186" y="197"/>
                  </a:lnTo>
                  <a:lnTo>
                    <a:pt x="190" y="194"/>
                  </a:lnTo>
                  <a:lnTo>
                    <a:pt x="193" y="190"/>
                  </a:lnTo>
                  <a:lnTo>
                    <a:pt x="197" y="189"/>
                  </a:lnTo>
                  <a:lnTo>
                    <a:pt x="213" y="174"/>
                  </a:lnTo>
                  <a:lnTo>
                    <a:pt x="228" y="158"/>
                  </a:lnTo>
                  <a:lnTo>
                    <a:pt x="244" y="142"/>
                  </a:lnTo>
                  <a:lnTo>
                    <a:pt x="259" y="126"/>
                  </a:lnTo>
                  <a:lnTo>
                    <a:pt x="274" y="112"/>
                  </a:lnTo>
                  <a:lnTo>
                    <a:pt x="290" y="98"/>
                  </a:lnTo>
                  <a:lnTo>
                    <a:pt x="308" y="85"/>
                  </a:lnTo>
                  <a:lnTo>
                    <a:pt x="327" y="75"/>
                  </a:lnTo>
                  <a:lnTo>
                    <a:pt x="347" y="67"/>
                  </a:lnTo>
                  <a:lnTo>
                    <a:pt x="371" y="62"/>
                  </a:lnTo>
                  <a:lnTo>
                    <a:pt x="382" y="85"/>
                  </a:lnTo>
                  <a:lnTo>
                    <a:pt x="387" y="106"/>
                  </a:lnTo>
                  <a:lnTo>
                    <a:pt x="385" y="126"/>
                  </a:lnTo>
                  <a:lnTo>
                    <a:pt x="380" y="147"/>
                  </a:lnTo>
                  <a:lnTo>
                    <a:pt x="371" y="168"/>
                  </a:lnTo>
                  <a:lnTo>
                    <a:pt x="360" y="187"/>
                  </a:lnTo>
                  <a:lnTo>
                    <a:pt x="347" y="208"/>
                  </a:lnTo>
                  <a:lnTo>
                    <a:pt x="334" y="227"/>
                  </a:lnTo>
                  <a:lnTo>
                    <a:pt x="323" y="248"/>
                  </a:lnTo>
                  <a:lnTo>
                    <a:pt x="314" y="269"/>
                  </a:lnTo>
                  <a:lnTo>
                    <a:pt x="325" y="261"/>
                  </a:lnTo>
                  <a:lnTo>
                    <a:pt x="336" y="254"/>
                  </a:lnTo>
                  <a:lnTo>
                    <a:pt x="345" y="248"/>
                  </a:lnTo>
                  <a:lnTo>
                    <a:pt x="356" y="242"/>
                  </a:lnTo>
                  <a:lnTo>
                    <a:pt x="367" y="237"/>
                  </a:lnTo>
                  <a:lnTo>
                    <a:pt x="380" y="232"/>
                  </a:lnTo>
                  <a:lnTo>
                    <a:pt x="391" y="226"/>
                  </a:lnTo>
                  <a:lnTo>
                    <a:pt x="402" y="221"/>
                  </a:lnTo>
                  <a:lnTo>
                    <a:pt x="414" y="216"/>
                  </a:lnTo>
                  <a:lnTo>
                    <a:pt x="425" y="211"/>
                  </a:lnTo>
                  <a:lnTo>
                    <a:pt x="435" y="208"/>
                  </a:lnTo>
                  <a:lnTo>
                    <a:pt x="444" y="206"/>
                  </a:lnTo>
                  <a:lnTo>
                    <a:pt x="451" y="203"/>
                  </a:lnTo>
                  <a:lnTo>
                    <a:pt x="460" y="202"/>
                  </a:lnTo>
                  <a:lnTo>
                    <a:pt x="469" y="202"/>
                  </a:lnTo>
                  <a:lnTo>
                    <a:pt x="478" y="200"/>
                  </a:lnTo>
                  <a:lnTo>
                    <a:pt x="488" y="200"/>
                  </a:lnTo>
                  <a:lnTo>
                    <a:pt x="497" y="202"/>
                  </a:lnTo>
                  <a:lnTo>
                    <a:pt x="506" y="202"/>
                  </a:lnTo>
                  <a:lnTo>
                    <a:pt x="513" y="203"/>
                  </a:lnTo>
                  <a:lnTo>
                    <a:pt x="530" y="206"/>
                  </a:lnTo>
                  <a:lnTo>
                    <a:pt x="541" y="208"/>
                  </a:lnTo>
                  <a:lnTo>
                    <a:pt x="550" y="208"/>
                  </a:lnTo>
                  <a:lnTo>
                    <a:pt x="553" y="206"/>
                  </a:lnTo>
                  <a:lnTo>
                    <a:pt x="557" y="208"/>
                  </a:lnTo>
                  <a:lnTo>
                    <a:pt x="557" y="210"/>
                  </a:lnTo>
                  <a:lnTo>
                    <a:pt x="555" y="216"/>
                  </a:lnTo>
                  <a:lnTo>
                    <a:pt x="553" y="226"/>
                  </a:lnTo>
                  <a:lnTo>
                    <a:pt x="551" y="242"/>
                  </a:lnTo>
                  <a:lnTo>
                    <a:pt x="548" y="264"/>
                  </a:lnTo>
                  <a:lnTo>
                    <a:pt x="548" y="269"/>
                  </a:lnTo>
                  <a:lnTo>
                    <a:pt x="544" y="277"/>
                  </a:lnTo>
                  <a:lnTo>
                    <a:pt x="539" y="286"/>
                  </a:lnTo>
                  <a:lnTo>
                    <a:pt x="533" y="296"/>
                  </a:lnTo>
                  <a:lnTo>
                    <a:pt x="526" y="306"/>
                  </a:lnTo>
                  <a:lnTo>
                    <a:pt x="519" y="315"/>
                  </a:lnTo>
                  <a:lnTo>
                    <a:pt x="511" y="323"/>
                  </a:lnTo>
                  <a:lnTo>
                    <a:pt x="504" y="331"/>
                  </a:lnTo>
                  <a:lnTo>
                    <a:pt x="497" y="338"/>
                  </a:lnTo>
                  <a:lnTo>
                    <a:pt x="491" y="341"/>
                  </a:lnTo>
                  <a:lnTo>
                    <a:pt x="473" y="354"/>
                  </a:lnTo>
                  <a:lnTo>
                    <a:pt x="455" y="365"/>
                  </a:lnTo>
                  <a:lnTo>
                    <a:pt x="438" y="376"/>
                  </a:lnTo>
                  <a:lnTo>
                    <a:pt x="420" y="387"/>
                  </a:lnTo>
                  <a:lnTo>
                    <a:pt x="402" y="397"/>
                  </a:lnTo>
                  <a:lnTo>
                    <a:pt x="383" y="408"/>
                  </a:lnTo>
                  <a:lnTo>
                    <a:pt x="365" y="418"/>
                  </a:lnTo>
                  <a:lnTo>
                    <a:pt x="347" y="427"/>
                  </a:lnTo>
                  <a:lnTo>
                    <a:pt x="327" y="437"/>
                  </a:lnTo>
                  <a:lnTo>
                    <a:pt x="308" y="446"/>
                  </a:lnTo>
                  <a:lnTo>
                    <a:pt x="307" y="448"/>
                  </a:lnTo>
                  <a:lnTo>
                    <a:pt x="303" y="448"/>
                  </a:lnTo>
                  <a:lnTo>
                    <a:pt x="301" y="450"/>
                  </a:lnTo>
                  <a:lnTo>
                    <a:pt x="299" y="450"/>
                  </a:lnTo>
                  <a:lnTo>
                    <a:pt x="296" y="450"/>
                  </a:lnTo>
                  <a:lnTo>
                    <a:pt x="294" y="450"/>
                  </a:lnTo>
                  <a:lnTo>
                    <a:pt x="292" y="450"/>
                  </a:lnTo>
                  <a:lnTo>
                    <a:pt x="288" y="448"/>
                  </a:lnTo>
                  <a:lnTo>
                    <a:pt x="287" y="448"/>
                  </a:lnTo>
                  <a:lnTo>
                    <a:pt x="285" y="446"/>
                  </a:lnTo>
                  <a:lnTo>
                    <a:pt x="257" y="434"/>
                  </a:lnTo>
                  <a:lnTo>
                    <a:pt x="232" y="419"/>
                  </a:lnTo>
                  <a:lnTo>
                    <a:pt x="204" y="406"/>
                  </a:lnTo>
                  <a:lnTo>
                    <a:pt x="179" y="392"/>
                  </a:lnTo>
                  <a:lnTo>
                    <a:pt x="153" y="378"/>
                  </a:lnTo>
                  <a:lnTo>
                    <a:pt x="129" y="363"/>
                  </a:lnTo>
                  <a:lnTo>
                    <a:pt x="104" y="349"/>
                  </a:lnTo>
                  <a:lnTo>
                    <a:pt x="78" y="334"/>
                  </a:lnTo>
                  <a:lnTo>
                    <a:pt x="53" y="320"/>
                  </a:lnTo>
                  <a:lnTo>
                    <a:pt x="27" y="306"/>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6" name="Freeform 753">
              <a:extLst>
                <a:ext uri="{FF2B5EF4-FFF2-40B4-BE49-F238E27FC236}">
                  <a16:creationId xmlns:a16="http://schemas.microsoft.com/office/drawing/2014/main" id="{C750F715-2D6E-41CA-801C-7CB1EB6F22E3}"/>
                </a:ext>
              </a:extLst>
            </p:cNvPr>
            <p:cNvSpPr>
              <a:spLocks/>
            </p:cNvSpPr>
            <p:nvPr/>
          </p:nvSpPr>
          <p:spPr bwMode="auto">
            <a:xfrm>
              <a:off x="1021" y="3555"/>
              <a:ext cx="93" cy="289"/>
            </a:xfrm>
            <a:custGeom>
              <a:avLst/>
              <a:gdLst>
                <a:gd name="T0" fmla="*/ 0 w 194"/>
                <a:gd name="T1" fmla="*/ 1 h 577"/>
                <a:gd name="T2" fmla="*/ 0 w 194"/>
                <a:gd name="T3" fmla="*/ 1 h 577"/>
                <a:gd name="T4" fmla="*/ 0 w 194"/>
                <a:gd name="T5" fmla="*/ 2 h 577"/>
                <a:gd name="T6" fmla="*/ 0 w 194"/>
                <a:gd name="T7" fmla="*/ 2 h 577"/>
                <a:gd name="T8" fmla="*/ 0 w 194"/>
                <a:gd name="T9" fmla="*/ 3 h 577"/>
                <a:gd name="T10" fmla="*/ 0 w 194"/>
                <a:gd name="T11" fmla="*/ 3 h 577"/>
                <a:gd name="T12" fmla="*/ 0 w 194"/>
                <a:gd name="T13" fmla="*/ 3 h 577"/>
                <a:gd name="T14" fmla="*/ 0 w 194"/>
                <a:gd name="T15" fmla="*/ 4 h 577"/>
                <a:gd name="T16" fmla="*/ 0 w 194"/>
                <a:gd name="T17" fmla="*/ 4 h 577"/>
                <a:gd name="T18" fmla="*/ 0 w 194"/>
                <a:gd name="T19" fmla="*/ 4 h 577"/>
                <a:gd name="T20" fmla="*/ 0 w 194"/>
                <a:gd name="T21" fmla="*/ 5 h 577"/>
                <a:gd name="T22" fmla="*/ 0 w 194"/>
                <a:gd name="T23" fmla="*/ 5 h 577"/>
                <a:gd name="T24" fmla="*/ 0 w 194"/>
                <a:gd name="T25" fmla="*/ 5 h 577"/>
                <a:gd name="T26" fmla="*/ 0 w 194"/>
                <a:gd name="T27" fmla="*/ 5 h 577"/>
                <a:gd name="T28" fmla="*/ 1 w 194"/>
                <a:gd name="T29" fmla="*/ 5 h 577"/>
                <a:gd name="T30" fmla="*/ 1 w 194"/>
                <a:gd name="T31" fmla="*/ 5 h 577"/>
                <a:gd name="T32" fmla="*/ 1 w 194"/>
                <a:gd name="T33" fmla="*/ 5 h 577"/>
                <a:gd name="T34" fmla="*/ 1 w 194"/>
                <a:gd name="T35" fmla="*/ 4 h 577"/>
                <a:gd name="T36" fmla="*/ 1 w 194"/>
                <a:gd name="T37" fmla="*/ 4 h 577"/>
                <a:gd name="T38" fmla="*/ 1 w 194"/>
                <a:gd name="T39" fmla="*/ 3 h 577"/>
                <a:gd name="T40" fmla="*/ 1 w 194"/>
                <a:gd name="T41" fmla="*/ 3 h 577"/>
                <a:gd name="T42" fmla="*/ 1 w 194"/>
                <a:gd name="T43" fmla="*/ 3 h 577"/>
                <a:gd name="T44" fmla="*/ 1 w 194"/>
                <a:gd name="T45" fmla="*/ 3 h 577"/>
                <a:gd name="T46" fmla="*/ 1 w 194"/>
                <a:gd name="T47" fmla="*/ 2 h 577"/>
                <a:gd name="T48" fmla="*/ 1 w 194"/>
                <a:gd name="T49" fmla="*/ 2 h 577"/>
                <a:gd name="T50" fmla="*/ 1 w 194"/>
                <a:gd name="T51" fmla="*/ 2 h 577"/>
                <a:gd name="T52" fmla="*/ 1 w 194"/>
                <a:gd name="T53" fmla="*/ 2 h 577"/>
                <a:gd name="T54" fmla="*/ 1 w 194"/>
                <a:gd name="T55" fmla="*/ 1 h 577"/>
                <a:gd name="T56" fmla="*/ 0 w 194"/>
                <a:gd name="T57" fmla="*/ 1 h 577"/>
                <a:gd name="T58" fmla="*/ 0 w 194"/>
                <a:gd name="T59" fmla="*/ 1 h 577"/>
                <a:gd name="T60" fmla="*/ 0 w 194"/>
                <a:gd name="T61" fmla="*/ 1 h 577"/>
                <a:gd name="T62" fmla="*/ 0 w 194"/>
                <a:gd name="T63" fmla="*/ 1 h 577"/>
                <a:gd name="T64" fmla="*/ 0 w 194"/>
                <a:gd name="T65" fmla="*/ 1 h 577"/>
                <a:gd name="T66" fmla="*/ 0 w 194"/>
                <a:gd name="T67" fmla="*/ 1 h 577"/>
                <a:gd name="T68" fmla="*/ 0 w 194"/>
                <a:gd name="T69" fmla="*/ 1 h 577"/>
                <a:gd name="T70" fmla="*/ 0 w 194"/>
                <a:gd name="T71" fmla="*/ 1 h 577"/>
                <a:gd name="T72" fmla="*/ 0 w 194"/>
                <a:gd name="T73" fmla="*/ 0 h 577"/>
                <a:gd name="T74" fmla="*/ 0 w 194"/>
                <a:gd name="T75" fmla="*/ 1 h 577"/>
                <a:gd name="T76" fmla="*/ 0 w 194"/>
                <a:gd name="T77" fmla="*/ 1 h 577"/>
                <a:gd name="T78" fmla="*/ 0 w 194"/>
                <a:gd name="T79" fmla="*/ 1 h 577"/>
                <a:gd name="T80" fmla="*/ 0 w 194"/>
                <a:gd name="T81" fmla="*/ 1 h 577"/>
                <a:gd name="T82" fmla="*/ 0 w 194"/>
                <a:gd name="T83" fmla="*/ 1 h 577"/>
                <a:gd name="T84" fmla="*/ 0 w 194"/>
                <a:gd name="T85" fmla="*/ 1 h 577"/>
                <a:gd name="T86" fmla="*/ 0 w 194"/>
                <a:gd name="T87" fmla="*/ 1 h 577"/>
                <a:gd name="T88" fmla="*/ 0 w 194"/>
                <a:gd name="T89" fmla="*/ 1 h 577"/>
                <a:gd name="T90" fmla="*/ 0 w 194"/>
                <a:gd name="T91" fmla="*/ 1 h 5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4"/>
                <a:gd name="T139" fmla="*/ 0 h 577"/>
                <a:gd name="T140" fmla="*/ 194 w 194"/>
                <a:gd name="T141" fmla="*/ 577 h 5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4" h="577">
                  <a:moveTo>
                    <a:pt x="0" y="24"/>
                  </a:moveTo>
                  <a:lnTo>
                    <a:pt x="24" y="48"/>
                  </a:lnTo>
                  <a:lnTo>
                    <a:pt x="42" y="73"/>
                  </a:lnTo>
                  <a:lnTo>
                    <a:pt x="59" y="99"/>
                  </a:lnTo>
                  <a:lnTo>
                    <a:pt x="73" y="126"/>
                  </a:lnTo>
                  <a:lnTo>
                    <a:pt x="84" y="155"/>
                  </a:lnTo>
                  <a:lnTo>
                    <a:pt x="93" y="184"/>
                  </a:lnTo>
                  <a:lnTo>
                    <a:pt x="103" y="212"/>
                  </a:lnTo>
                  <a:lnTo>
                    <a:pt x="112" y="241"/>
                  </a:lnTo>
                  <a:lnTo>
                    <a:pt x="121" y="270"/>
                  </a:lnTo>
                  <a:lnTo>
                    <a:pt x="132" y="300"/>
                  </a:lnTo>
                  <a:lnTo>
                    <a:pt x="137" y="323"/>
                  </a:lnTo>
                  <a:lnTo>
                    <a:pt x="137" y="345"/>
                  </a:lnTo>
                  <a:lnTo>
                    <a:pt x="135" y="368"/>
                  </a:lnTo>
                  <a:lnTo>
                    <a:pt x="130" y="390"/>
                  </a:lnTo>
                  <a:lnTo>
                    <a:pt x="123" y="411"/>
                  </a:lnTo>
                  <a:lnTo>
                    <a:pt x="115" y="433"/>
                  </a:lnTo>
                  <a:lnTo>
                    <a:pt x="108" y="456"/>
                  </a:lnTo>
                  <a:lnTo>
                    <a:pt x="103" y="478"/>
                  </a:lnTo>
                  <a:lnTo>
                    <a:pt x="101" y="502"/>
                  </a:lnTo>
                  <a:lnTo>
                    <a:pt x="103" y="524"/>
                  </a:lnTo>
                  <a:lnTo>
                    <a:pt x="104" y="532"/>
                  </a:lnTo>
                  <a:lnTo>
                    <a:pt x="108" y="539"/>
                  </a:lnTo>
                  <a:lnTo>
                    <a:pt x="114" y="547"/>
                  </a:lnTo>
                  <a:lnTo>
                    <a:pt x="117" y="555"/>
                  </a:lnTo>
                  <a:lnTo>
                    <a:pt x="123" y="561"/>
                  </a:lnTo>
                  <a:lnTo>
                    <a:pt x="128" y="568"/>
                  </a:lnTo>
                  <a:lnTo>
                    <a:pt x="135" y="572"/>
                  </a:lnTo>
                  <a:lnTo>
                    <a:pt x="139" y="576"/>
                  </a:lnTo>
                  <a:lnTo>
                    <a:pt x="145" y="577"/>
                  </a:lnTo>
                  <a:lnTo>
                    <a:pt x="146" y="577"/>
                  </a:lnTo>
                  <a:lnTo>
                    <a:pt x="150" y="571"/>
                  </a:lnTo>
                  <a:lnTo>
                    <a:pt x="156" y="556"/>
                  </a:lnTo>
                  <a:lnTo>
                    <a:pt x="163" y="536"/>
                  </a:lnTo>
                  <a:lnTo>
                    <a:pt x="168" y="510"/>
                  </a:lnTo>
                  <a:lnTo>
                    <a:pt x="176" y="483"/>
                  </a:lnTo>
                  <a:lnTo>
                    <a:pt x="181" y="456"/>
                  </a:lnTo>
                  <a:lnTo>
                    <a:pt x="187" y="427"/>
                  </a:lnTo>
                  <a:lnTo>
                    <a:pt x="190" y="403"/>
                  </a:lnTo>
                  <a:lnTo>
                    <a:pt x="194" y="382"/>
                  </a:lnTo>
                  <a:lnTo>
                    <a:pt x="194" y="368"/>
                  </a:lnTo>
                  <a:lnTo>
                    <a:pt x="192" y="348"/>
                  </a:lnTo>
                  <a:lnTo>
                    <a:pt x="192" y="329"/>
                  </a:lnTo>
                  <a:lnTo>
                    <a:pt x="190" y="313"/>
                  </a:lnTo>
                  <a:lnTo>
                    <a:pt x="190" y="297"/>
                  </a:lnTo>
                  <a:lnTo>
                    <a:pt x="188" y="281"/>
                  </a:lnTo>
                  <a:lnTo>
                    <a:pt x="188" y="265"/>
                  </a:lnTo>
                  <a:lnTo>
                    <a:pt x="187" y="249"/>
                  </a:lnTo>
                  <a:lnTo>
                    <a:pt x="183" y="232"/>
                  </a:lnTo>
                  <a:lnTo>
                    <a:pt x="179" y="214"/>
                  </a:lnTo>
                  <a:lnTo>
                    <a:pt x="174" y="195"/>
                  </a:lnTo>
                  <a:lnTo>
                    <a:pt x="170" y="180"/>
                  </a:lnTo>
                  <a:lnTo>
                    <a:pt x="165" y="166"/>
                  </a:lnTo>
                  <a:lnTo>
                    <a:pt x="159" y="152"/>
                  </a:lnTo>
                  <a:lnTo>
                    <a:pt x="152" y="136"/>
                  </a:lnTo>
                  <a:lnTo>
                    <a:pt x="145" y="120"/>
                  </a:lnTo>
                  <a:lnTo>
                    <a:pt x="137" y="104"/>
                  </a:lnTo>
                  <a:lnTo>
                    <a:pt x="128" y="89"/>
                  </a:lnTo>
                  <a:lnTo>
                    <a:pt x="117" y="76"/>
                  </a:lnTo>
                  <a:lnTo>
                    <a:pt x="106" y="65"/>
                  </a:lnTo>
                  <a:lnTo>
                    <a:pt x="93" y="56"/>
                  </a:lnTo>
                  <a:lnTo>
                    <a:pt x="88" y="52"/>
                  </a:lnTo>
                  <a:lnTo>
                    <a:pt x="84" y="48"/>
                  </a:lnTo>
                  <a:lnTo>
                    <a:pt x="81" y="43"/>
                  </a:lnTo>
                  <a:lnTo>
                    <a:pt x="79" y="38"/>
                  </a:lnTo>
                  <a:lnTo>
                    <a:pt x="75" y="33"/>
                  </a:lnTo>
                  <a:lnTo>
                    <a:pt x="72" y="28"/>
                  </a:lnTo>
                  <a:lnTo>
                    <a:pt x="70" y="24"/>
                  </a:lnTo>
                  <a:lnTo>
                    <a:pt x="66" y="19"/>
                  </a:lnTo>
                  <a:lnTo>
                    <a:pt x="62" y="14"/>
                  </a:lnTo>
                  <a:lnTo>
                    <a:pt x="61" y="9"/>
                  </a:lnTo>
                  <a:lnTo>
                    <a:pt x="53" y="4"/>
                  </a:lnTo>
                  <a:lnTo>
                    <a:pt x="48" y="1"/>
                  </a:lnTo>
                  <a:lnTo>
                    <a:pt x="40" y="0"/>
                  </a:lnTo>
                  <a:lnTo>
                    <a:pt x="35" y="1"/>
                  </a:lnTo>
                  <a:lnTo>
                    <a:pt x="29" y="3"/>
                  </a:lnTo>
                  <a:lnTo>
                    <a:pt x="24" y="6"/>
                  </a:lnTo>
                  <a:lnTo>
                    <a:pt x="20" y="11"/>
                  </a:lnTo>
                  <a:lnTo>
                    <a:pt x="17" y="16"/>
                  </a:lnTo>
                  <a:lnTo>
                    <a:pt x="15" y="22"/>
                  </a:lnTo>
                  <a:lnTo>
                    <a:pt x="13" y="30"/>
                  </a:lnTo>
                  <a:lnTo>
                    <a:pt x="11" y="30"/>
                  </a:lnTo>
                  <a:lnTo>
                    <a:pt x="9" y="28"/>
                  </a:lnTo>
                  <a:lnTo>
                    <a:pt x="8" y="28"/>
                  </a:lnTo>
                  <a:lnTo>
                    <a:pt x="6" y="27"/>
                  </a:lnTo>
                  <a:lnTo>
                    <a:pt x="4" y="27"/>
                  </a:lnTo>
                  <a:lnTo>
                    <a:pt x="2" y="25"/>
                  </a:lnTo>
                  <a:lnTo>
                    <a:pt x="0" y="25"/>
                  </a:lnTo>
                  <a:lnTo>
                    <a:pt x="0" y="24"/>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7" name="Freeform 754">
              <a:extLst>
                <a:ext uri="{FF2B5EF4-FFF2-40B4-BE49-F238E27FC236}">
                  <a16:creationId xmlns:a16="http://schemas.microsoft.com/office/drawing/2014/main" id="{DFD56414-016C-478E-B2B2-740C494440B8}"/>
                </a:ext>
              </a:extLst>
            </p:cNvPr>
            <p:cNvSpPr>
              <a:spLocks/>
            </p:cNvSpPr>
            <p:nvPr/>
          </p:nvSpPr>
          <p:spPr bwMode="auto">
            <a:xfrm>
              <a:off x="1021" y="3555"/>
              <a:ext cx="93" cy="289"/>
            </a:xfrm>
            <a:custGeom>
              <a:avLst/>
              <a:gdLst>
                <a:gd name="T0" fmla="*/ 0 w 194"/>
                <a:gd name="T1" fmla="*/ 1 h 577"/>
                <a:gd name="T2" fmla="*/ 0 w 194"/>
                <a:gd name="T3" fmla="*/ 1 h 577"/>
                <a:gd name="T4" fmla="*/ 0 w 194"/>
                <a:gd name="T5" fmla="*/ 2 h 577"/>
                <a:gd name="T6" fmla="*/ 0 w 194"/>
                <a:gd name="T7" fmla="*/ 2 h 577"/>
                <a:gd name="T8" fmla="*/ 0 w 194"/>
                <a:gd name="T9" fmla="*/ 3 h 577"/>
                <a:gd name="T10" fmla="*/ 0 w 194"/>
                <a:gd name="T11" fmla="*/ 3 h 577"/>
                <a:gd name="T12" fmla="*/ 0 w 194"/>
                <a:gd name="T13" fmla="*/ 3 h 577"/>
                <a:gd name="T14" fmla="*/ 0 w 194"/>
                <a:gd name="T15" fmla="*/ 4 h 577"/>
                <a:gd name="T16" fmla="*/ 0 w 194"/>
                <a:gd name="T17" fmla="*/ 4 h 577"/>
                <a:gd name="T18" fmla="*/ 0 w 194"/>
                <a:gd name="T19" fmla="*/ 4 h 577"/>
                <a:gd name="T20" fmla="*/ 0 w 194"/>
                <a:gd name="T21" fmla="*/ 5 h 577"/>
                <a:gd name="T22" fmla="*/ 0 w 194"/>
                <a:gd name="T23" fmla="*/ 5 h 577"/>
                <a:gd name="T24" fmla="*/ 0 w 194"/>
                <a:gd name="T25" fmla="*/ 5 h 577"/>
                <a:gd name="T26" fmla="*/ 0 w 194"/>
                <a:gd name="T27" fmla="*/ 5 h 577"/>
                <a:gd name="T28" fmla="*/ 1 w 194"/>
                <a:gd name="T29" fmla="*/ 5 h 577"/>
                <a:gd name="T30" fmla="*/ 1 w 194"/>
                <a:gd name="T31" fmla="*/ 5 h 577"/>
                <a:gd name="T32" fmla="*/ 1 w 194"/>
                <a:gd name="T33" fmla="*/ 5 h 577"/>
                <a:gd name="T34" fmla="*/ 1 w 194"/>
                <a:gd name="T35" fmla="*/ 4 h 577"/>
                <a:gd name="T36" fmla="*/ 1 w 194"/>
                <a:gd name="T37" fmla="*/ 4 h 577"/>
                <a:gd name="T38" fmla="*/ 1 w 194"/>
                <a:gd name="T39" fmla="*/ 3 h 577"/>
                <a:gd name="T40" fmla="*/ 1 w 194"/>
                <a:gd name="T41" fmla="*/ 3 h 577"/>
                <a:gd name="T42" fmla="*/ 1 w 194"/>
                <a:gd name="T43" fmla="*/ 3 h 577"/>
                <a:gd name="T44" fmla="*/ 1 w 194"/>
                <a:gd name="T45" fmla="*/ 3 h 577"/>
                <a:gd name="T46" fmla="*/ 1 w 194"/>
                <a:gd name="T47" fmla="*/ 2 h 577"/>
                <a:gd name="T48" fmla="*/ 1 w 194"/>
                <a:gd name="T49" fmla="*/ 2 h 577"/>
                <a:gd name="T50" fmla="*/ 1 w 194"/>
                <a:gd name="T51" fmla="*/ 2 h 577"/>
                <a:gd name="T52" fmla="*/ 1 w 194"/>
                <a:gd name="T53" fmla="*/ 2 h 577"/>
                <a:gd name="T54" fmla="*/ 1 w 194"/>
                <a:gd name="T55" fmla="*/ 1 h 577"/>
                <a:gd name="T56" fmla="*/ 0 w 194"/>
                <a:gd name="T57" fmla="*/ 1 h 577"/>
                <a:gd name="T58" fmla="*/ 0 w 194"/>
                <a:gd name="T59" fmla="*/ 1 h 577"/>
                <a:gd name="T60" fmla="*/ 0 w 194"/>
                <a:gd name="T61" fmla="*/ 1 h 577"/>
                <a:gd name="T62" fmla="*/ 0 w 194"/>
                <a:gd name="T63" fmla="*/ 1 h 577"/>
                <a:gd name="T64" fmla="*/ 0 w 194"/>
                <a:gd name="T65" fmla="*/ 1 h 577"/>
                <a:gd name="T66" fmla="*/ 0 w 194"/>
                <a:gd name="T67" fmla="*/ 1 h 577"/>
                <a:gd name="T68" fmla="*/ 0 w 194"/>
                <a:gd name="T69" fmla="*/ 1 h 577"/>
                <a:gd name="T70" fmla="*/ 0 w 194"/>
                <a:gd name="T71" fmla="*/ 1 h 577"/>
                <a:gd name="T72" fmla="*/ 0 w 194"/>
                <a:gd name="T73" fmla="*/ 0 h 577"/>
                <a:gd name="T74" fmla="*/ 0 w 194"/>
                <a:gd name="T75" fmla="*/ 1 h 577"/>
                <a:gd name="T76" fmla="*/ 0 w 194"/>
                <a:gd name="T77" fmla="*/ 1 h 577"/>
                <a:gd name="T78" fmla="*/ 0 w 194"/>
                <a:gd name="T79" fmla="*/ 1 h 577"/>
                <a:gd name="T80" fmla="*/ 0 w 194"/>
                <a:gd name="T81" fmla="*/ 1 h 577"/>
                <a:gd name="T82" fmla="*/ 0 w 194"/>
                <a:gd name="T83" fmla="*/ 1 h 577"/>
                <a:gd name="T84" fmla="*/ 0 w 194"/>
                <a:gd name="T85" fmla="*/ 1 h 577"/>
                <a:gd name="T86" fmla="*/ 0 w 194"/>
                <a:gd name="T87" fmla="*/ 1 h 577"/>
                <a:gd name="T88" fmla="*/ 0 w 194"/>
                <a:gd name="T89" fmla="*/ 1 h 577"/>
                <a:gd name="T90" fmla="*/ 0 w 194"/>
                <a:gd name="T91" fmla="*/ 1 h 5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4"/>
                <a:gd name="T139" fmla="*/ 0 h 577"/>
                <a:gd name="T140" fmla="*/ 194 w 194"/>
                <a:gd name="T141" fmla="*/ 577 h 5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4" h="577">
                  <a:moveTo>
                    <a:pt x="0" y="24"/>
                  </a:moveTo>
                  <a:lnTo>
                    <a:pt x="24" y="48"/>
                  </a:lnTo>
                  <a:lnTo>
                    <a:pt x="42" y="73"/>
                  </a:lnTo>
                  <a:lnTo>
                    <a:pt x="59" y="99"/>
                  </a:lnTo>
                  <a:lnTo>
                    <a:pt x="73" y="126"/>
                  </a:lnTo>
                  <a:lnTo>
                    <a:pt x="84" y="155"/>
                  </a:lnTo>
                  <a:lnTo>
                    <a:pt x="93" y="184"/>
                  </a:lnTo>
                  <a:lnTo>
                    <a:pt x="103" y="212"/>
                  </a:lnTo>
                  <a:lnTo>
                    <a:pt x="112" y="241"/>
                  </a:lnTo>
                  <a:lnTo>
                    <a:pt x="121" y="270"/>
                  </a:lnTo>
                  <a:lnTo>
                    <a:pt x="132" y="300"/>
                  </a:lnTo>
                  <a:lnTo>
                    <a:pt x="137" y="323"/>
                  </a:lnTo>
                  <a:lnTo>
                    <a:pt x="137" y="345"/>
                  </a:lnTo>
                  <a:lnTo>
                    <a:pt x="135" y="368"/>
                  </a:lnTo>
                  <a:lnTo>
                    <a:pt x="130" y="390"/>
                  </a:lnTo>
                  <a:lnTo>
                    <a:pt x="123" y="411"/>
                  </a:lnTo>
                  <a:lnTo>
                    <a:pt x="115" y="433"/>
                  </a:lnTo>
                  <a:lnTo>
                    <a:pt x="108" y="456"/>
                  </a:lnTo>
                  <a:lnTo>
                    <a:pt x="103" y="478"/>
                  </a:lnTo>
                  <a:lnTo>
                    <a:pt x="101" y="502"/>
                  </a:lnTo>
                  <a:lnTo>
                    <a:pt x="103" y="524"/>
                  </a:lnTo>
                  <a:lnTo>
                    <a:pt x="104" y="532"/>
                  </a:lnTo>
                  <a:lnTo>
                    <a:pt x="108" y="539"/>
                  </a:lnTo>
                  <a:lnTo>
                    <a:pt x="114" y="547"/>
                  </a:lnTo>
                  <a:lnTo>
                    <a:pt x="117" y="555"/>
                  </a:lnTo>
                  <a:lnTo>
                    <a:pt x="123" y="561"/>
                  </a:lnTo>
                  <a:lnTo>
                    <a:pt x="128" y="568"/>
                  </a:lnTo>
                  <a:lnTo>
                    <a:pt x="135" y="572"/>
                  </a:lnTo>
                  <a:lnTo>
                    <a:pt x="139" y="576"/>
                  </a:lnTo>
                  <a:lnTo>
                    <a:pt x="145" y="577"/>
                  </a:lnTo>
                  <a:lnTo>
                    <a:pt x="146" y="577"/>
                  </a:lnTo>
                  <a:lnTo>
                    <a:pt x="150" y="571"/>
                  </a:lnTo>
                  <a:lnTo>
                    <a:pt x="156" y="556"/>
                  </a:lnTo>
                  <a:lnTo>
                    <a:pt x="163" y="536"/>
                  </a:lnTo>
                  <a:lnTo>
                    <a:pt x="168" y="510"/>
                  </a:lnTo>
                  <a:lnTo>
                    <a:pt x="176" y="483"/>
                  </a:lnTo>
                  <a:lnTo>
                    <a:pt x="181" y="456"/>
                  </a:lnTo>
                  <a:lnTo>
                    <a:pt x="187" y="427"/>
                  </a:lnTo>
                  <a:lnTo>
                    <a:pt x="190" y="403"/>
                  </a:lnTo>
                  <a:lnTo>
                    <a:pt x="194" y="382"/>
                  </a:lnTo>
                  <a:lnTo>
                    <a:pt x="194" y="368"/>
                  </a:lnTo>
                  <a:lnTo>
                    <a:pt x="192" y="348"/>
                  </a:lnTo>
                  <a:lnTo>
                    <a:pt x="192" y="329"/>
                  </a:lnTo>
                  <a:lnTo>
                    <a:pt x="190" y="313"/>
                  </a:lnTo>
                  <a:lnTo>
                    <a:pt x="190" y="297"/>
                  </a:lnTo>
                  <a:lnTo>
                    <a:pt x="188" y="281"/>
                  </a:lnTo>
                  <a:lnTo>
                    <a:pt x="188" y="265"/>
                  </a:lnTo>
                  <a:lnTo>
                    <a:pt x="187" y="249"/>
                  </a:lnTo>
                  <a:lnTo>
                    <a:pt x="183" y="232"/>
                  </a:lnTo>
                  <a:lnTo>
                    <a:pt x="179" y="214"/>
                  </a:lnTo>
                  <a:lnTo>
                    <a:pt x="174" y="195"/>
                  </a:lnTo>
                  <a:lnTo>
                    <a:pt x="170" y="180"/>
                  </a:lnTo>
                  <a:lnTo>
                    <a:pt x="165" y="166"/>
                  </a:lnTo>
                  <a:lnTo>
                    <a:pt x="159" y="152"/>
                  </a:lnTo>
                  <a:lnTo>
                    <a:pt x="152" y="136"/>
                  </a:lnTo>
                  <a:lnTo>
                    <a:pt x="145" y="120"/>
                  </a:lnTo>
                  <a:lnTo>
                    <a:pt x="137" y="104"/>
                  </a:lnTo>
                  <a:lnTo>
                    <a:pt x="128" y="89"/>
                  </a:lnTo>
                  <a:lnTo>
                    <a:pt x="117" y="76"/>
                  </a:lnTo>
                  <a:lnTo>
                    <a:pt x="106" y="65"/>
                  </a:lnTo>
                  <a:lnTo>
                    <a:pt x="93" y="56"/>
                  </a:lnTo>
                  <a:lnTo>
                    <a:pt x="88" y="52"/>
                  </a:lnTo>
                  <a:lnTo>
                    <a:pt x="84" y="48"/>
                  </a:lnTo>
                  <a:lnTo>
                    <a:pt x="81" y="43"/>
                  </a:lnTo>
                  <a:lnTo>
                    <a:pt x="79" y="38"/>
                  </a:lnTo>
                  <a:lnTo>
                    <a:pt x="75" y="33"/>
                  </a:lnTo>
                  <a:lnTo>
                    <a:pt x="72" y="28"/>
                  </a:lnTo>
                  <a:lnTo>
                    <a:pt x="70" y="24"/>
                  </a:lnTo>
                  <a:lnTo>
                    <a:pt x="66" y="19"/>
                  </a:lnTo>
                  <a:lnTo>
                    <a:pt x="62" y="14"/>
                  </a:lnTo>
                  <a:lnTo>
                    <a:pt x="61" y="9"/>
                  </a:lnTo>
                  <a:lnTo>
                    <a:pt x="53" y="4"/>
                  </a:lnTo>
                  <a:lnTo>
                    <a:pt x="48" y="1"/>
                  </a:lnTo>
                  <a:lnTo>
                    <a:pt x="40" y="0"/>
                  </a:lnTo>
                  <a:lnTo>
                    <a:pt x="35" y="1"/>
                  </a:lnTo>
                  <a:lnTo>
                    <a:pt x="29" y="3"/>
                  </a:lnTo>
                  <a:lnTo>
                    <a:pt x="24" y="6"/>
                  </a:lnTo>
                  <a:lnTo>
                    <a:pt x="20" y="11"/>
                  </a:lnTo>
                  <a:lnTo>
                    <a:pt x="17" y="16"/>
                  </a:lnTo>
                  <a:lnTo>
                    <a:pt x="15" y="22"/>
                  </a:lnTo>
                  <a:lnTo>
                    <a:pt x="13" y="30"/>
                  </a:lnTo>
                  <a:lnTo>
                    <a:pt x="11" y="30"/>
                  </a:lnTo>
                  <a:lnTo>
                    <a:pt x="9" y="28"/>
                  </a:lnTo>
                  <a:lnTo>
                    <a:pt x="8" y="28"/>
                  </a:lnTo>
                  <a:lnTo>
                    <a:pt x="6" y="27"/>
                  </a:lnTo>
                  <a:lnTo>
                    <a:pt x="4" y="27"/>
                  </a:lnTo>
                  <a:lnTo>
                    <a:pt x="2" y="25"/>
                  </a:lnTo>
                  <a:lnTo>
                    <a:pt x="0" y="25"/>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8" name="Freeform 755">
              <a:extLst>
                <a:ext uri="{FF2B5EF4-FFF2-40B4-BE49-F238E27FC236}">
                  <a16:creationId xmlns:a16="http://schemas.microsoft.com/office/drawing/2014/main" id="{287F3759-0157-41E1-8142-F717F3B4EF34}"/>
                </a:ext>
              </a:extLst>
            </p:cNvPr>
            <p:cNvSpPr>
              <a:spLocks/>
            </p:cNvSpPr>
            <p:nvPr/>
          </p:nvSpPr>
          <p:spPr bwMode="auto">
            <a:xfrm>
              <a:off x="890" y="3265"/>
              <a:ext cx="146" cy="244"/>
            </a:xfrm>
            <a:custGeom>
              <a:avLst/>
              <a:gdLst>
                <a:gd name="T0" fmla="*/ 0 w 300"/>
                <a:gd name="T1" fmla="*/ 1 h 488"/>
                <a:gd name="T2" fmla="*/ 0 w 300"/>
                <a:gd name="T3" fmla="*/ 2 h 488"/>
                <a:gd name="T4" fmla="*/ 0 w 300"/>
                <a:gd name="T5" fmla="*/ 2 h 488"/>
                <a:gd name="T6" fmla="*/ 0 w 300"/>
                <a:gd name="T7" fmla="*/ 2 h 488"/>
                <a:gd name="T8" fmla="*/ 0 w 300"/>
                <a:gd name="T9" fmla="*/ 2 h 488"/>
                <a:gd name="T10" fmla="*/ 0 w 300"/>
                <a:gd name="T11" fmla="*/ 2 h 488"/>
                <a:gd name="T12" fmla="*/ 0 w 300"/>
                <a:gd name="T13" fmla="*/ 2 h 488"/>
                <a:gd name="T14" fmla="*/ 0 w 300"/>
                <a:gd name="T15" fmla="*/ 1 h 488"/>
                <a:gd name="T16" fmla="*/ 0 w 300"/>
                <a:gd name="T17" fmla="*/ 1 h 488"/>
                <a:gd name="T18" fmla="*/ 0 w 300"/>
                <a:gd name="T19" fmla="*/ 1 h 488"/>
                <a:gd name="T20" fmla="*/ 0 w 300"/>
                <a:gd name="T21" fmla="*/ 1 h 488"/>
                <a:gd name="T22" fmla="*/ 1 w 300"/>
                <a:gd name="T23" fmla="*/ 0 h 488"/>
                <a:gd name="T24" fmla="*/ 1 w 300"/>
                <a:gd name="T25" fmla="*/ 0 h 488"/>
                <a:gd name="T26" fmla="*/ 1 w 300"/>
                <a:gd name="T27" fmla="*/ 1 h 488"/>
                <a:gd name="T28" fmla="*/ 1 w 300"/>
                <a:gd name="T29" fmla="*/ 1 h 488"/>
                <a:gd name="T30" fmla="*/ 1 w 300"/>
                <a:gd name="T31" fmla="*/ 1 h 488"/>
                <a:gd name="T32" fmla="*/ 1 w 300"/>
                <a:gd name="T33" fmla="*/ 1 h 488"/>
                <a:gd name="T34" fmla="*/ 1 w 300"/>
                <a:gd name="T35" fmla="*/ 1 h 488"/>
                <a:gd name="T36" fmla="*/ 1 w 300"/>
                <a:gd name="T37" fmla="*/ 1 h 488"/>
                <a:gd name="T38" fmla="*/ 2 w 300"/>
                <a:gd name="T39" fmla="*/ 1 h 488"/>
                <a:gd name="T40" fmla="*/ 2 w 300"/>
                <a:gd name="T41" fmla="*/ 2 h 488"/>
                <a:gd name="T42" fmla="*/ 2 w 300"/>
                <a:gd name="T43" fmla="*/ 2 h 488"/>
                <a:gd name="T44" fmla="*/ 2 w 300"/>
                <a:gd name="T45" fmla="*/ 2 h 488"/>
                <a:gd name="T46" fmla="*/ 2 w 300"/>
                <a:gd name="T47" fmla="*/ 2 h 488"/>
                <a:gd name="T48" fmla="*/ 2 w 300"/>
                <a:gd name="T49" fmla="*/ 3 h 488"/>
                <a:gd name="T50" fmla="*/ 1 w 300"/>
                <a:gd name="T51" fmla="*/ 3 h 488"/>
                <a:gd name="T52" fmla="*/ 1 w 300"/>
                <a:gd name="T53" fmla="*/ 3 h 488"/>
                <a:gd name="T54" fmla="*/ 1 w 300"/>
                <a:gd name="T55" fmla="*/ 3 h 488"/>
                <a:gd name="T56" fmla="*/ 1 w 300"/>
                <a:gd name="T57" fmla="*/ 3 h 488"/>
                <a:gd name="T58" fmla="*/ 1 w 300"/>
                <a:gd name="T59" fmla="*/ 4 h 488"/>
                <a:gd name="T60" fmla="*/ 0 w 300"/>
                <a:gd name="T61" fmla="*/ 4 h 488"/>
                <a:gd name="T62" fmla="*/ 0 w 300"/>
                <a:gd name="T63" fmla="*/ 4 h 488"/>
                <a:gd name="T64" fmla="*/ 0 w 300"/>
                <a:gd name="T65" fmla="*/ 4 h 488"/>
                <a:gd name="T66" fmla="*/ 0 w 300"/>
                <a:gd name="T67" fmla="*/ 4 h 488"/>
                <a:gd name="T68" fmla="*/ 0 w 300"/>
                <a:gd name="T69" fmla="*/ 4 h 488"/>
                <a:gd name="T70" fmla="*/ 0 w 300"/>
                <a:gd name="T71" fmla="*/ 4 h 488"/>
                <a:gd name="T72" fmla="*/ 0 w 300"/>
                <a:gd name="T73" fmla="*/ 4 h 488"/>
                <a:gd name="T74" fmla="*/ 0 w 300"/>
                <a:gd name="T75" fmla="*/ 4 h 488"/>
                <a:gd name="T76" fmla="*/ 0 w 300"/>
                <a:gd name="T77" fmla="*/ 4 h 488"/>
                <a:gd name="T78" fmla="*/ 0 w 300"/>
                <a:gd name="T79" fmla="*/ 4 h 488"/>
                <a:gd name="T80" fmla="*/ 0 w 300"/>
                <a:gd name="T81" fmla="*/ 4 h 488"/>
                <a:gd name="T82" fmla="*/ 0 w 300"/>
                <a:gd name="T83" fmla="*/ 4 h 488"/>
                <a:gd name="T84" fmla="*/ 0 w 300"/>
                <a:gd name="T85" fmla="*/ 4 h 488"/>
                <a:gd name="T86" fmla="*/ 0 w 300"/>
                <a:gd name="T87" fmla="*/ 4 h 488"/>
                <a:gd name="T88" fmla="*/ 0 w 300"/>
                <a:gd name="T89" fmla="*/ 4 h 488"/>
                <a:gd name="T90" fmla="*/ 0 w 300"/>
                <a:gd name="T91" fmla="*/ 1 h 488"/>
                <a:gd name="T92" fmla="*/ 0 w 300"/>
                <a:gd name="T93" fmla="*/ 1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0"/>
                <a:gd name="T142" fmla="*/ 0 h 488"/>
                <a:gd name="T143" fmla="*/ 300 w 300"/>
                <a:gd name="T144" fmla="*/ 488 h 4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0" h="488">
                  <a:moveTo>
                    <a:pt x="6" y="111"/>
                  </a:moveTo>
                  <a:lnTo>
                    <a:pt x="17" y="117"/>
                  </a:lnTo>
                  <a:lnTo>
                    <a:pt x="28" y="125"/>
                  </a:lnTo>
                  <a:lnTo>
                    <a:pt x="37" y="133"/>
                  </a:lnTo>
                  <a:lnTo>
                    <a:pt x="48" y="141"/>
                  </a:lnTo>
                  <a:lnTo>
                    <a:pt x="57" y="151"/>
                  </a:lnTo>
                  <a:lnTo>
                    <a:pt x="64" y="160"/>
                  </a:lnTo>
                  <a:lnTo>
                    <a:pt x="74" y="170"/>
                  </a:lnTo>
                  <a:lnTo>
                    <a:pt x="81" y="180"/>
                  </a:lnTo>
                  <a:lnTo>
                    <a:pt x="88" y="189"/>
                  </a:lnTo>
                  <a:lnTo>
                    <a:pt x="95" y="199"/>
                  </a:lnTo>
                  <a:lnTo>
                    <a:pt x="95" y="180"/>
                  </a:lnTo>
                  <a:lnTo>
                    <a:pt x="95" y="160"/>
                  </a:lnTo>
                  <a:lnTo>
                    <a:pt x="94" y="140"/>
                  </a:lnTo>
                  <a:lnTo>
                    <a:pt x="94" y="120"/>
                  </a:lnTo>
                  <a:lnTo>
                    <a:pt x="92" y="101"/>
                  </a:lnTo>
                  <a:lnTo>
                    <a:pt x="94" y="82"/>
                  </a:lnTo>
                  <a:lnTo>
                    <a:pt x="97" y="63"/>
                  </a:lnTo>
                  <a:lnTo>
                    <a:pt x="103" y="45"/>
                  </a:lnTo>
                  <a:lnTo>
                    <a:pt x="110" y="28"/>
                  </a:lnTo>
                  <a:lnTo>
                    <a:pt x="123" y="12"/>
                  </a:lnTo>
                  <a:lnTo>
                    <a:pt x="128" y="5"/>
                  </a:lnTo>
                  <a:lnTo>
                    <a:pt x="136" y="2"/>
                  </a:lnTo>
                  <a:lnTo>
                    <a:pt x="143" y="0"/>
                  </a:lnTo>
                  <a:lnTo>
                    <a:pt x="150" y="0"/>
                  </a:lnTo>
                  <a:lnTo>
                    <a:pt x="159" y="0"/>
                  </a:lnTo>
                  <a:lnTo>
                    <a:pt x="167" y="0"/>
                  </a:lnTo>
                  <a:lnTo>
                    <a:pt x="176" y="4"/>
                  </a:lnTo>
                  <a:lnTo>
                    <a:pt x="183" y="5"/>
                  </a:lnTo>
                  <a:lnTo>
                    <a:pt x="190" y="8"/>
                  </a:lnTo>
                  <a:lnTo>
                    <a:pt x="198" y="12"/>
                  </a:lnTo>
                  <a:lnTo>
                    <a:pt x="211" y="18"/>
                  </a:lnTo>
                  <a:lnTo>
                    <a:pt x="223" y="28"/>
                  </a:lnTo>
                  <a:lnTo>
                    <a:pt x="234" y="36"/>
                  </a:lnTo>
                  <a:lnTo>
                    <a:pt x="245" y="45"/>
                  </a:lnTo>
                  <a:lnTo>
                    <a:pt x="256" y="56"/>
                  </a:lnTo>
                  <a:lnTo>
                    <a:pt x="264" y="68"/>
                  </a:lnTo>
                  <a:lnTo>
                    <a:pt x="271" y="79"/>
                  </a:lnTo>
                  <a:lnTo>
                    <a:pt x="276" y="90"/>
                  </a:lnTo>
                  <a:lnTo>
                    <a:pt x="282" y="103"/>
                  </a:lnTo>
                  <a:lnTo>
                    <a:pt x="286" y="116"/>
                  </a:lnTo>
                  <a:lnTo>
                    <a:pt x="289" y="135"/>
                  </a:lnTo>
                  <a:lnTo>
                    <a:pt x="293" y="156"/>
                  </a:lnTo>
                  <a:lnTo>
                    <a:pt x="296" y="176"/>
                  </a:lnTo>
                  <a:lnTo>
                    <a:pt x="298" y="197"/>
                  </a:lnTo>
                  <a:lnTo>
                    <a:pt x="300" y="216"/>
                  </a:lnTo>
                  <a:lnTo>
                    <a:pt x="298" y="237"/>
                  </a:lnTo>
                  <a:lnTo>
                    <a:pt x="295" y="256"/>
                  </a:lnTo>
                  <a:lnTo>
                    <a:pt x="286" y="274"/>
                  </a:lnTo>
                  <a:lnTo>
                    <a:pt x="275" y="292"/>
                  </a:lnTo>
                  <a:lnTo>
                    <a:pt x="258" y="308"/>
                  </a:lnTo>
                  <a:lnTo>
                    <a:pt x="247" y="317"/>
                  </a:lnTo>
                  <a:lnTo>
                    <a:pt x="234" y="327"/>
                  </a:lnTo>
                  <a:lnTo>
                    <a:pt x="223" y="336"/>
                  </a:lnTo>
                  <a:lnTo>
                    <a:pt x="212" y="346"/>
                  </a:lnTo>
                  <a:lnTo>
                    <a:pt x="200" y="357"/>
                  </a:lnTo>
                  <a:lnTo>
                    <a:pt x="189" y="367"/>
                  </a:lnTo>
                  <a:lnTo>
                    <a:pt x="176" y="375"/>
                  </a:lnTo>
                  <a:lnTo>
                    <a:pt x="163" y="384"/>
                  </a:lnTo>
                  <a:lnTo>
                    <a:pt x="148" y="394"/>
                  </a:lnTo>
                  <a:lnTo>
                    <a:pt x="134" y="402"/>
                  </a:lnTo>
                  <a:lnTo>
                    <a:pt x="125" y="408"/>
                  </a:lnTo>
                  <a:lnTo>
                    <a:pt x="114" y="415"/>
                  </a:lnTo>
                  <a:lnTo>
                    <a:pt x="106" y="423"/>
                  </a:lnTo>
                  <a:lnTo>
                    <a:pt x="97" y="432"/>
                  </a:lnTo>
                  <a:lnTo>
                    <a:pt x="90" y="440"/>
                  </a:lnTo>
                  <a:lnTo>
                    <a:pt x="81" y="448"/>
                  </a:lnTo>
                  <a:lnTo>
                    <a:pt x="72" y="458"/>
                  </a:lnTo>
                  <a:lnTo>
                    <a:pt x="63" y="466"/>
                  </a:lnTo>
                  <a:lnTo>
                    <a:pt x="53" y="472"/>
                  </a:lnTo>
                  <a:lnTo>
                    <a:pt x="41" y="479"/>
                  </a:lnTo>
                  <a:lnTo>
                    <a:pt x="41" y="480"/>
                  </a:lnTo>
                  <a:lnTo>
                    <a:pt x="41" y="482"/>
                  </a:lnTo>
                  <a:lnTo>
                    <a:pt x="41" y="484"/>
                  </a:lnTo>
                  <a:lnTo>
                    <a:pt x="42" y="485"/>
                  </a:lnTo>
                  <a:lnTo>
                    <a:pt x="44" y="487"/>
                  </a:lnTo>
                  <a:lnTo>
                    <a:pt x="46" y="488"/>
                  </a:lnTo>
                  <a:lnTo>
                    <a:pt x="42" y="487"/>
                  </a:lnTo>
                  <a:lnTo>
                    <a:pt x="37" y="487"/>
                  </a:lnTo>
                  <a:lnTo>
                    <a:pt x="33" y="485"/>
                  </a:lnTo>
                  <a:lnTo>
                    <a:pt x="28" y="485"/>
                  </a:lnTo>
                  <a:lnTo>
                    <a:pt x="24" y="484"/>
                  </a:lnTo>
                  <a:lnTo>
                    <a:pt x="19" y="484"/>
                  </a:lnTo>
                  <a:lnTo>
                    <a:pt x="15" y="484"/>
                  </a:lnTo>
                  <a:lnTo>
                    <a:pt x="10" y="484"/>
                  </a:lnTo>
                  <a:lnTo>
                    <a:pt x="4" y="484"/>
                  </a:lnTo>
                  <a:lnTo>
                    <a:pt x="0" y="484"/>
                  </a:lnTo>
                  <a:lnTo>
                    <a:pt x="8" y="111"/>
                  </a:lnTo>
                  <a:lnTo>
                    <a:pt x="6" y="111"/>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199" name="Freeform 756">
              <a:extLst>
                <a:ext uri="{FF2B5EF4-FFF2-40B4-BE49-F238E27FC236}">
                  <a16:creationId xmlns:a16="http://schemas.microsoft.com/office/drawing/2014/main" id="{2643C4D0-8943-454D-9D1A-3A26F0F8F28F}"/>
                </a:ext>
              </a:extLst>
            </p:cNvPr>
            <p:cNvSpPr>
              <a:spLocks/>
            </p:cNvSpPr>
            <p:nvPr/>
          </p:nvSpPr>
          <p:spPr bwMode="auto">
            <a:xfrm>
              <a:off x="890" y="3265"/>
              <a:ext cx="146" cy="244"/>
            </a:xfrm>
            <a:custGeom>
              <a:avLst/>
              <a:gdLst>
                <a:gd name="T0" fmla="*/ 0 w 300"/>
                <a:gd name="T1" fmla="*/ 1 h 488"/>
                <a:gd name="T2" fmla="*/ 0 w 300"/>
                <a:gd name="T3" fmla="*/ 2 h 488"/>
                <a:gd name="T4" fmla="*/ 0 w 300"/>
                <a:gd name="T5" fmla="*/ 2 h 488"/>
                <a:gd name="T6" fmla="*/ 0 w 300"/>
                <a:gd name="T7" fmla="*/ 2 h 488"/>
                <a:gd name="T8" fmla="*/ 0 w 300"/>
                <a:gd name="T9" fmla="*/ 2 h 488"/>
                <a:gd name="T10" fmla="*/ 0 w 300"/>
                <a:gd name="T11" fmla="*/ 2 h 488"/>
                <a:gd name="T12" fmla="*/ 0 w 300"/>
                <a:gd name="T13" fmla="*/ 2 h 488"/>
                <a:gd name="T14" fmla="*/ 0 w 300"/>
                <a:gd name="T15" fmla="*/ 1 h 488"/>
                <a:gd name="T16" fmla="*/ 0 w 300"/>
                <a:gd name="T17" fmla="*/ 1 h 488"/>
                <a:gd name="T18" fmla="*/ 0 w 300"/>
                <a:gd name="T19" fmla="*/ 1 h 488"/>
                <a:gd name="T20" fmla="*/ 0 w 300"/>
                <a:gd name="T21" fmla="*/ 1 h 488"/>
                <a:gd name="T22" fmla="*/ 1 w 300"/>
                <a:gd name="T23" fmla="*/ 0 h 488"/>
                <a:gd name="T24" fmla="*/ 1 w 300"/>
                <a:gd name="T25" fmla="*/ 0 h 488"/>
                <a:gd name="T26" fmla="*/ 1 w 300"/>
                <a:gd name="T27" fmla="*/ 1 h 488"/>
                <a:gd name="T28" fmla="*/ 1 w 300"/>
                <a:gd name="T29" fmla="*/ 1 h 488"/>
                <a:gd name="T30" fmla="*/ 1 w 300"/>
                <a:gd name="T31" fmla="*/ 1 h 488"/>
                <a:gd name="T32" fmla="*/ 1 w 300"/>
                <a:gd name="T33" fmla="*/ 1 h 488"/>
                <a:gd name="T34" fmla="*/ 1 w 300"/>
                <a:gd name="T35" fmla="*/ 1 h 488"/>
                <a:gd name="T36" fmla="*/ 1 w 300"/>
                <a:gd name="T37" fmla="*/ 1 h 488"/>
                <a:gd name="T38" fmla="*/ 2 w 300"/>
                <a:gd name="T39" fmla="*/ 1 h 488"/>
                <a:gd name="T40" fmla="*/ 2 w 300"/>
                <a:gd name="T41" fmla="*/ 2 h 488"/>
                <a:gd name="T42" fmla="*/ 2 w 300"/>
                <a:gd name="T43" fmla="*/ 2 h 488"/>
                <a:gd name="T44" fmla="*/ 2 w 300"/>
                <a:gd name="T45" fmla="*/ 2 h 488"/>
                <a:gd name="T46" fmla="*/ 2 w 300"/>
                <a:gd name="T47" fmla="*/ 2 h 488"/>
                <a:gd name="T48" fmla="*/ 2 w 300"/>
                <a:gd name="T49" fmla="*/ 3 h 488"/>
                <a:gd name="T50" fmla="*/ 1 w 300"/>
                <a:gd name="T51" fmla="*/ 3 h 488"/>
                <a:gd name="T52" fmla="*/ 1 w 300"/>
                <a:gd name="T53" fmla="*/ 3 h 488"/>
                <a:gd name="T54" fmla="*/ 1 w 300"/>
                <a:gd name="T55" fmla="*/ 3 h 488"/>
                <a:gd name="T56" fmla="*/ 1 w 300"/>
                <a:gd name="T57" fmla="*/ 3 h 488"/>
                <a:gd name="T58" fmla="*/ 1 w 300"/>
                <a:gd name="T59" fmla="*/ 4 h 488"/>
                <a:gd name="T60" fmla="*/ 0 w 300"/>
                <a:gd name="T61" fmla="*/ 4 h 488"/>
                <a:gd name="T62" fmla="*/ 0 w 300"/>
                <a:gd name="T63" fmla="*/ 4 h 488"/>
                <a:gd name="T64" fmla="*/ 0 w 300"/>
                <a:gd name="T65" fmla="*/ 4 h 488"/>
                <a:gd name="T66" fmla="*/ 0 w 300"/>
                <a:gd name="T67" fmla="*/ 4 h 488"/>
                <a:gd name="T68" fmla="*/ 0 w 300"/>
                <a:gd name="T69" fmla="*/ 4 h 488"/>
                <a:gd name="T70" fmla="*/ 0 w 300"/>
                <a:gd name="T71" fmla="*/ 4 h 488"/>
                <a:gd name="T72" fmla="*/ 0 w 300"/>
                <a:gd name="T73" fmla="*/ 4 h 488"/>
                <a:gd name="T74" fmla="*/ 0 w 300"/>
                <a:gd name="T75" fmla="*/ 4 h 488"/>
                <a:gd name="T76" fmla="*/ 0 w 300"/>
                <a:gd name="T77" fmla="*/ 4 h 488"/>
                <a:gd name="T78" fmla="*/ 0 w 300"/>
                <a:gd name="T79" fmla="*/ 4 h 488"/>
                <a:gd name="T80" fmla="*/ 0 w 300"/>
                <a:gd name="T81" fmla="*/ 4 h 488"/>
                <a:gd name="T82" fmla="*/ 0 w 300"/>
                <a:gd name="T83" fmla="*/ 4 h 488"/>
                <a:gd name="T84" fmla="*/ 0 w 300"/>
                <a:gd name="T85" fmla="*/ 4 h 488"/>
                <a:gd name="T86" fmla="*/ 0 w 300"/>
                <a:gd name="T87" fmla="*/ 4 h 488"/>
                <a:gd name="T88" fmla="*/ 0 w 300"/>
                <a:gd name="T89" fmla="*/ 4 h 488"/>
                <a:gd name="T90" fmla="*/ 0 w 300"/>
                <a:gd name="T91" fmla="*/ 1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
                <a:gd name="T139" fmla="*/ 0 h 488"/>
                <a:gd name="T140" fmla="*/ 300 w 300"/>
                <a:gd name="T141" fmla="*/ 488 h 4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 h="488">
                  <a:moveTo>
                    <a:pt x="6" y="111"/>
                  </a:moveTo>
                  <a:lnTo>
                    <a:pt x="17" y="117"/>
                  </a:lnTo>
                  <a:lnTo>
                    <a:pt x="28" y="125"/>
                  </a:lnTo>
                  <a:lnTo>
                    <a:pt x="37" y="133"/>
                  </a:lnTo>
                  <a:lnTo>
                    <a:pt x="48" y="141"/>
                  </a:lnTo>
                  <a:lnTo>
                    <a:pt x="57" y="151"/>
                  </a:lnTo>
                  <a:lnTo>
                    <a:pt x="64" y="160"/>
                  </a:lnTo>
                  <a:lnTo>
                    <a:pt x="74" y="170"/>
                  </a:lnTo>
                  <a:lnTo>
                    <a:pt x="81" y="180"/>
                  </a:lnTo>
                  <a:lnTo>
                    <a:pt x="88" y="189"/>
                  </a:lnTo>
                  <a:lnTo>
                    <a:pt x="95" y="199"/>
                  </a:lnTo>
                  <a:lnTo>
                    <a:pt x="95" y="180"/>
                  </a:lnTo>
                  <a:lnTo>
                    <a:pt x="95" y="160"/>
                  </a:lnTo>
                  <a:lnTo>
                    <a:pt x="94" y="140"/>
                  </a:lnTo>
                  <a:lnTo>
                    <a:pt x="94" y="120"/>
                  </a:lnTo>
                  <a:lnTo>
                    <a:pt x="92" y="101"/>
                  </a:lnTo>
                  <a:lnTo>
                    <a:pt x="94" y="82"/>
                  </a:lnTo>
                  <a:lnTo>
                    <a:pt x="97" y="63"/>
                  </a:lnTo>
                  <a:lnTo>
                    <a:pt x="103" y="45"/>
                  </a:lnTo>
                  <a:lnTo>
                    <a:pt x="110" y="28"/>
                  </a:lnTo>
                  <a:lnTo>
                    <a:pt x="123" y="12"/>
                  </a:lnTo>
                  <a:lnTo>
                    <a:pt x="128" y="5"/>
                  </a:lnTo>
                  <a:lnTo>
                    <a:pt x="136" y="2"/>
                  </a:lnTo>
                  <a:lnTo>
                    <a:pt x="143" y="0"/>
                  </a:lnTo>
                  <a:lnTo>
                    <a:pt x="150" y="0"/>
                  </a:lnTo>
                  <a:lnTo>
                    <a:pt x="159" y="0"/>
                  </a:lnTo>
                  <a:lnTo>
                    <a:pt x="167" y="0"/>
                  </a:lnTo>
                  <a:lnTo>
                    <a:pt x="176" y="4"/>
                  </a:lnTo>
                  <a:lnTo>
                    <a:pt x="183" y="5"/>
                  </a:lnTo>
                  <a:lnTo>
                    <a:pt x="190" y="8"/>
                  </a:lnTo>
                  <a:lnTo>
                    <a:pt x="198" y="12"/>
                  </a:lnTo>
                  <a:lnTo>
                    <a:pt x="211" y="18"/>
                  </a:lnTo>
                  <a:lnTo>
                    <a:pt x="223" y="28"/>
                  </a:lnTo>
                  <a:lnTo>
                    <a:pt x="234" y="36"/>
                  </a:lnTo>
                  <a:lnTo>
                    <a:pt x="245" y="45"/>
                  </a:lnTo>
                  <a:lnTo>
                    <a:pt x="256" y="56"/>
                  </a:lnTo>
                  <a:lnTo>
                    <a:pt x="264" y="68"/>
                  </a:lnTo>
                  <a:lnTo>
                    <a:pt x="271" y="79"/>
                  </a:lnTo>
                  <a:lnTo>
                    <a:pt x="276" y="90"/>
                  </a:lnTo>
                  <a:lnTo>
                    <a:pt x="282" y="103"/>
                  </a:lnTo>
                  <a:lnTo>
                    <a:pt x="286" y="116"/>
                  </a:lnTo>
                  <a:lnTo>
                    <a:pt x="289" y="135"/>
                  </a:lnTo>
                  <a:lnTo>
                    <a:pt x="293" y="156"/>
                  </a:lnTo>
                  <a:lnTo>
                    <a:pt x="296" y="176"/>
                  </a:lnTo>
                  <a:lnTo>
                    <a:pt x="298" y="197"/>
                  </a:lnTo>
                  <a:lnTo>
                    <a:pt x="300" y="216"/>
                  </a:lnTo>
                  <a:lnTo>
                    <a:pt x="298" y="237"/>
                  </a:lnTo>
                  <a:lnTo>
                    <a:pt x="295" y="256"/>
                  </a:lnTo>
                  <a:lnTo>
                    <a:pt x="286" y="274"/>
                  </a:lnTo>
                  <a:lnTo>
                    <a:pt x="275" y="292"/>
                  </a:lnTo>
                  <a:lnTo>
                    <a:pt x="258" y="308"/>
                  </a:lnTo>
                  <a:lnTo>
                    <a:pt x="247" y="317"/>
                  </a:lnTo>
                  <a:lnTo>
                    <a:pt x="234" y="327"/>
                  </a:lnTo>
                  <a:lnTo>
                    <a:pt x="223" y="336"/>
                  </a:lnTo>
                  <a:lnTo>
                    <a:pt x="212" y="346"/>
                  </a:lnTo>
                  <a:lnTo>
                    <a:pt x="200" y="357"/>
                  </a:lnTo>
                  <a:lnTo>
                    <a:pt x="189" y="367"/>
                  </a:lnTo>
                  <a:lnTo>
                    <a:pt x="176" y="375"/>
                  </a:lnTo>
                  <a:lnTo>
                    <a:pt x="163" y="384"/>
                  </a:lnTo>
                  <a:lnTo>
                    <a:pt x="148" y="394"/>
                  </a:lnTo>
                  <a:lnTo>
                    <a:pt x="134" y="402"/>
                  </a:lnTo>
                  <a:lnTo>
                    <a:pt x="125" y="408"/>
                  </a:lnTo>
                  <a:lnTo>
                    <a:pt x="114" y="415"/>
                  </a:lnTo>
                  <a:lnTo>
                    <a:pt x="106" y="423"/>
                  </a:lnTo>
                  <a:lnTo>
                    <a:pt x="97" y="432"/>
                  </a:lnTo>
                  <a:lnTo>
                    <a:pt x="90" y="440"/>
                  </a:lnTo>
                  <a:lnTo>
                    <a:pt x="81" y="448"/>
                  </a:lnTo>
                  <a:lnTo>
                    <a:pt x="72" y="458"/>
                  </a:lnTo>
                  <a:lnTo>
                    <a:pt x="63" y="466"/>
                  </a:lnTo>
                  <a:lnTo>
                    <a:pt x="53" y="472"/>
                  </a:lnTo>
                  <a:lnTo>
                    <a:pt x="41" y="479"/>
                  </a:lnTo>
                  <a:lnTo>
                    <a:pt x="41" y="480"/>
                  </a:lnTo>
                  <a:lnTo>
                    <a:pt x="41" y="482"/>
                  </a:lnTo>
                  <a:lnTo>
                    <a:pt x="41" y="484"/>
                  </a:lnTo>
                  <a:lnTo>
                    <a:pt x="42" y="485"/>
                  </a:lnTo>
                  <a:lnTo>
                    <a:pt x="44" y="487"/>
                  </a:lnTo>
                  <a:lnTo>
                    <a:pt x="46" y="488"/>
                  </a:lnTo>
                  <a:lnTo>
                    <a:pt x="42" y="487"/>
                  </a:lnTo>
                  <a:lnTo>
                    <a:pt x="37" y="487"/>
                  </a:lnTo>
                  <a:lnTo>
                    <a:pt x="33" y="485"/>
                  </a:lnTo>
                  <a:lnTo>
                    <a:pt x="28" y="485"/>
                  </a:lnTo>
                  <a:lnTo>
                    <a:pt x="24" y="484"/>
                  </a:lnTo>
                  <a:lnTo>
                    <a:pt x="19" y="484"/>
                  </a:lnTo>
                  <a:lnTo>
                    <a:pt x="15" y="484"/>
                  </a:lnTo>
                  <a:lnTo>
                    <a:pt x="10" y="484"/>
                  </a:lnTo>
                  <a:lnTo>
                    <a:pt x="4" y="484"/>
                  </a:lnTo>
                  <a:lnTo>
                    <a:pt x="0" y="484"/>
                  </a:lnTo>
                  <a:lnTo>
                    <a:pt x="8" y="111"/>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0" name="Freeform 757">
              <a:extLst>
                <a:ext uri="{FF2B5EF4-FFF2-40B4-BE49-F238E27FC236}">
                  <a16:creationId xmlns:a16="http://schemas.microsoft.com/office/drawing/2014/main" id="{7CE94071-EA6A-469E-A8D6-D30D6460BF4D}"/>
                </a:ext>
              </a:extLst>
            </p:cNvPr>
            <p:cNvSpPr>
              <a:spLocks/>
            </p:cNvSpPr>
            <p:nvPr/>
          </p:nvSpPr>
          <p:spPr bwMode="auto">
            <a:xfrm>
              <a:off x="898" y="3421"/>
              <a:ext cx="165" cy="154"/>
            </a:xfrm>
            <a:custGeom>
              <a:avLst/>
              <a:gdLst>
                <a:gd name="T0" fmla="*/ 0 w 340"/>
                <a:gd name="T1" fmla="*/ 1 h 308"/>
                <a:gd name="T2" fmla="*/ 0 w 340"/>
                <a:gd name="T3" fmla="*/ 1 h 308"/>
                <a:gd name="T4" fmla="*/ 0 w 340"/>
                <a:gd name="T5" fmla="*/ 1 h 308"/>
                <a:gd name="T6" fmla="*/ 0 w 340"/>
                <a:gd name="T7" fmla="*/ 1 h 308"/>
                <a:gd name="T8" fmla="*/ 0 w 340"/>
                <a:gd name="T9" fmla="*/ 1 h 308"/>
                <a:gd name="T10" fmla="*/ 0 w 340"/>
                <a:gd name="T11" fmla="*/ 2 h 308"/>
                <a:gd name="T12" fmla="*/ 0 w 340"/>
                <a:gd name="T13" fmla="*/ 2 h 308"/>
                <a:gd name="T14" fmla="*/ 0 w 340"/>
                <a:gd name="T15" fmla="*/ 2 h 308"/>
                <a:gd name="T16" fmla="*/ 0 w 340"/>
                <a:gd name="T17" fmla="*/ 2 h 308"/>
                <a:gd name="T18" fmla="*/ 0 w 340"/>
                <a:gd name="T19" fmla="*/ 2 h 308"/>
                <a:gd name="T20" fmla="*/ 0 w 340"/>
                <a:gd name="T21" fmla="*/ 2 h 308"/>
                <a:gd name="T22" fmla="*/ 1 w 340"/>
                <a:gd name="T23" fmla="*/ 2 h 308"/>
                <a:gd name="T24" fmla="*/ 1 w 340"/>
                <a:gd name="T25" fmla="*/ 2 h 308"/>
                <a:gd name="T26" fmla="*/ 1 w 340"/>
                <a:gd name="T27" fmla="*/ 2 h 308"/>
                <a:gd name="T28" fmla="*/ 1 w 340"/>
                <a:gd name="T29" fmla="*/ 2 h 308"/>
                <a:gd name="T30" fmla="*/ 2 w 340"/>
                <a:gd name="T31" fmla="*/ 2 h 308"/>
                <a:gd name="T32" fmla="*/ 2 w 340"/>
                <a:gd name="T33" fmla="*/ 2 h 308"/>
                <a:gd name="T34" fmla="*/ 2 w 340"/>
                <a:gd name="T35" fmla="*/ 1 h 308"/>
                <a:gd name="T36" fmla="*/ 2 w 340"/>
                <a:gd name="T37" fmla="*/ 1 h 308"/>
                <a:gd name="T38" fmla="*/ 2 w 340"/>
                <a:gd name="T39" fmla="*/ 1 h 308"/>
                <a:gd name="T40" fmla="*/ 1 w 340"/>
                <a:gd name="T41" fmla="*/ 1 h 308"/>
                <a:gd name="T42" fmla="*/ 1 w 340"/>
                <a:gd name="T43" fmla="*/ 0 h 308"/>
                <a:gd name="T44" fmla="*/ 1 w 340"/>
                <a:gd name="T45" fmla="*/ 0 h 308"/>
                <a:gd name="T46" fmla="*/ 1 w 340"/>
                <a:gd name="T47" fmla="*/ 0 h 308"/>
                <a:gd name="T48" fmla="*/ 1 w 340"/>
                <a:gd name="T49" fmla="*/ 1 h 308"/>
                <a:gd name="T50" fmla="*/ 1 w 340"/>
                <a:gd name="T51" fmla="*/ 1 h 308"/>
                <a:gd name="T52" fmla="*/ 1 w 340"/>
                <a:gd name="T53" fmla="*/ 1 h 308"/>
                <a:gd name="T54" fmla="*/ 1 w 340"/>
                <a:gd name="T55" fmla="*/ 1 h 308"/>
                <a:gd name="T56" fmla="*/ 1 w 340"/>
                <a:gd name="T57" fmla="*/ 1 h 308"/>
                <a:gd name="T58" fmla="*/ 1 w 340"/>
                <a:gd name="T59" fmla="*/ 1 h 308"/>
                <a:gd name="T60" fmla="*/ 1 w 340"/>
                <a:gd name="T61" fmla="*/ 1 h 308"/>
                <a:gd name="T62" fmla="*/ 0 w 340"/>
                <a:gd name="T63" fmla="*/ 1 h 308"/>
                <a:gd name="T64" fmla="*/ 0 w 340"/>
                <a:gd name="T65" fmla="*/ 1 h 308"/>
                <a:gd name="T66" fmla="*/ 0 w 340"/>
                <a:gd name="T67" fmla="*/ 1 h 308"/>
                <a:gd name="T68" fmla="*/ 0 w 340"/>
                <a:gd name="T69" fmla="*/ 1 h 308"/>
                <a:gd name="T70" fmla="*/ 0 w 340"/>
                <a:gd name="T71" fmla="*/ 1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08"/>
                <a:gd name="T110" fmla="*/ 340 w 340"/>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08">
                  <a:moveTo>
                    <a:pt x="49" y="144"/>
                  </a:moveTo>
                  <a:lnTo>
                    <a:pt x="44" y="149"/>
                  </a:lnTo>
                  <a:lnTo>
                    <a:pt x="38" y="152"/>
                  </a:lnTo>
                  <a:lnTo>
                    <a:pt x="33" y="157"/>
                  </a:lnTo>
                  <a:lnTo>
                    <a:pt x="27" y="160"/>
                  </a:lnTo>
                  <a:lnTo>
                    <a:pt x="24" y="165"/>
                  </a:lnTo>
                  <a:lnTo>
                    <a:pt x="18" y="170"/>
                  </a:lnTo>
                  <a:lnTo>
                    <a:pt x="17" y="175"/>
                  </a:lnTo>
                  <a:lnTo>
                    <a:pt x="13" y="181"/>
                  </a:lnTo>
                  <a:lnTo>
                    <a:pt x="11" y="186"/>
                  </a:lnTo>
                  <a:lnTo>
                    <a:pt x="9" y="192"/>
                  </a:lnTo>
                  <a:lnTo>
                    <a:pt x="7" y="204"/>
                  </a:lnTo>
                  <a:lnTo>
                    <a:pt x="9" y="215"/>
                  </a:lnTo>
                  <a:lnTo>
                    <a:pt x="13" y="226"/>
                  </a:lnTo>
                  <a:lnTo>
                    <a:pt x="18" y="236"/>
                  </a:lnTo>
                  <a:lnTo>
                    <a:pt x="26" y="245"/>
                  </a:lnTo>
                  <a:lnTo>
                    <a:pt x="35" y="253"/>
                  </a:lnTo>
                  <a:lnTo>
                    <a:pt x="44" y="261"/>
                  </a:lnTo>
                  <a:lnTo>
                    <a:pt x="55" y="268"/>
                  </a:lnTo>
                  <a:lnTo>
                    <a:pt x="66" y="274"/>
                  </a:lnTo>
                  <a:lnTo>
                    <a:pt x="75" y="280"/>
                  </a:lnTo>
                  <a:lnTo>
                    <a:pt x="95" y="288"/>
                  </a:lnTo>
                  <a:lnTo>
                    <a:pt x="113" y="295"/>
                  </a:lnTo>
                  <a:lnTo>
                    <a:pt x="133" y="300"/>
                  </a:lnTo>
                  <a:lnTo>
                    <a:pt x="154" y="303"/>
                  </a:lnTo>
                  <a:lnTo>
                    <a:pt x="174" y="304"/>
                  </a:lnTo>
                  <a:lnTo>
                    <a:pt x="194" y="306"/>
                  </a:lnTo>
                  <a:lnTo>
                    <a:pt x="214" y="306"/>
                  </a:lnTo>
                  <a:lnTo>
                    <a:pt x="236" y="308"/>
                  </a:lnTo>
                  <a:lnTo>
                    <a:pt x="256" y="308"/>
                  </a:lnTo>
                  <a:lnTo>
                    <a:pt x="276" y="308"/>
                  </a:lnTo>
                  <a:lnTo>
                    <a:pt x="303" y="282"/>
                  </a:lnTo>
                  <a:lnTo>
                    <a:pt x="324" y="253"/>
                  </a:lnTo>
                  <a:lnTo>
                    <a:pt x="334" y="223"/>
                  </a:lnTo>
                  <a:lnTo>
                    <a:pt x="340" y="191"/>
                  </a:lnTo>
                  <a:lnTo>
                    <a:pt x="338" y="159"/>
                  </a:lnTo>
                  <a:lnTo>
                    <a:pt x="331" y="125"/>
                  </a:lnTo>
                  <a:lnTo>
                    <a:pt x="320" y="93"/>
                  </a:lnTo>
                  <a:lnTo>
                    <a:pt x="303" y="61"/>
                  </a:lnTo>
                  <a:lnTo>
                    <a:pt x="285" y="32"/>
                  </a:lnTo>
                  <a:lnTo>
                    <a:pt x="261" y="4"/>
                  </a:lnTo>
                  <a:lnTo>
                    <a:pt x="260" y="4"/>
                  </a:lnTo>
                  <a:lnTo>
                    <a:pt x="258" y="2"/>
                  </a:lnTo>
                  <a:lnTo>
                    <a:pt x="254" y="0"/>
                  </a:lnTo>
                  <a:lnTo>
                    <a:pt x="250" y="0"/>
                  </a:lnTo>
                  <a:lnTo>
                    <a:pt x="247" y="0"/>
                  </a:lnTo>
                  <a:lnTo>
                    <a:pt x="243" y="0"/>
                  </a:lnTo>
                  <a:lnTo>
                    <a:pt x="239" y="0"/>
                  </a:lnTo>
                  <a:lnTo>
                    <a:pt x="236" y="2"/>
                  </a:lnTo>
                  <a:lnTo>
                    <a:pt x="232" y="2"/>
                  </a:lnTo>
                  <a:lnTo>
                    <a:pt x="228" y="4"/>
                  </a:lnTo>
                  <a:lnTo>
                    <a:pt x="223" y="7"/>
                  </a:lnTo>
                  <a:lnTo>
                    <a:pt x="218" y="10"/>
                  </a:lnTo>
                  <a:lnTo>
                    <a:pt x="212" y="15"/>
                  </a:lnTo>
                  <a:lnTo>
                    <a:pt x="208" y="20"/>
                  </a:lnTo>
                  <a:lnTo>
                    <a:pt x="205" y="24"/>
                  </a:lnTo>
                  <a:lnTo>
                    <a:pt x="199" y="29"/>
                  </a:lnTo>
                  <a:lnTo>
                    <a:pt x="196" y="34"/>
                  </a:lnTo>
                  <a:lnTo>
                    <a:pt x="192" y="39"/>
                  </a:lnTo>
                  <a:lnTo>
                    <a:pt x="188" y="44"/>
                  </a:lnTo>
                  <a:lnTo>
                    <a:pt x="183" y="48"/>
                  </a:lnTo>
                  <a:lnTo>
                    <a:pt x="166" y="63"/>
                  </a:lnTo>
                  <a:lnTo>
                    <a:pt x="148" y="79"/>
                  </a:lnTo>
                  <a:lnTo>
                    <a:pt x="130" y="93"/>
                  </a:lnTo>
                  <a:lnTo>
                    <a:pt x="112" y="106"/>
                  </a:lnTo>
                  <a:lnTo>
                    <a:pt x="95" y="120"/>
                  </a:lnTo>
                  <a:lnTo>
                    <a:pt x="77" y="135"/>
                  </a:lnTo>
                  <a:lnTo>
                    <a:pt x="59" y="148"/>
                  </a:lnTo>
                  <a:lnTo>
                    <a:pt x="38" y="160"/>
                  </a:lnTo>
                  <a:lnTo>
                    <a:pt x="20" y="175"/>
                  </a:lnTo>
                  <a:lnTo>
                    <a:pt x="0" y="188"/>
                  </a:lnTo>
                  <a:lnTo>
                    <a:pt x="49" y="144"/>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1" name="Freeform 758">
              <a:extLst>
                <a:ext uri="{FF2B5EF4-FFF2-40B4-BE49-F238E27FC236}">
                  <a16:creationId xmlns:a16="http://schemas.microsoft.com/office/drawing/2014/main" id="{B00C0883-4864-4EC5-BCFF-428BC426E875}"/>
                </a:ext>
              </a:extLst>
            </p:cNvPr>
            <p:cNvSpPr>
              <a:spLocks/>
            </p:cNvSpPr>
            <p:nvPr/>
          </p:nvSpPr>
          <p:spPr bwMode="auto">
            <a:xfrm>
              <a:off x="898" y="3421"/>
              <a:ext cx="165" cy="154"/>
            </a:xfrm>
            <a:custGeom>
              <a:avLst/>
              <a:gdLst>
                <a:gd name="T0" fmla="*/ 0 w 340"/>
                <a:gd name="T1" fmla="*/ 1 h 308"/>
                <a:gd name="T2" fmla="*/ 0 w 340"/>
                <a:gd name="T3" fmla="*/ 1 h 308"/>
                <a:gd name="T4" fmla="*/ 0 w 340"/>
                <a:gd name="T5" fmla="*/ 1 h 308"/>
                <a:gd name="T6" fmla="*/ 0 w 340"/>
                <a:gd name="T7" fmla="*/ 1 h 308"/>
                <a:gd name="T8" fmla="*/ 0 w 340"/>
                <a:gd name="T9" fmla="*/ 1 h 308"/>
                <a:gd name="T10" fmla="*/ 0 w 340"/>
                <a:gd name="T11" fmla="*/ 2 h 308"/>
                <a:gd name="T12" fmla="*/ 0 w 340"/>
                <a:gd name="T13" fmla="*/ 2 h 308"/>
                <a:gd name="T14" fmla="*/ 0 w 340"/>
                <a:gd name="T15" fmla="*/ 2 h 308"/>
                <a:gd name="T16" fmla="*/ 0 w 340"/>
                <a:gd name="T17" fmla="*/ 2 h 308"/>
                <a:gd name="T18" fmla="*/ 0 w 340"/>
                <a:gd name="T19" fmla="*/ 2 h 308"/>
                <a:gd name="T20" fmla="*/ 0 w 340"/>
                <a:gd name="T21" fmla="*/ 2 h 308"/>
                <a:gd name="T22" fmla="*/ 1 w 340"/>
                <a:gd name="T23" fmla="*/ 2 h 308"/>
                <a:gd name="T24" fmla="*/ 1 w 340"/>
                <a:gd name="T25" fmla="*/ 2 h 308"/>
                <a:gd name="T26" fmla="*/ 1 w 340"/>
                <a:gd name="T27" fmla="*/ 2 h 308"/>
                <a:gd name="T28" fmla="*/ 1 w 340"/>
                <a:gd name="T29" fmla="*/ 2 h 308"/>
                <a:gd name="T30" fmla="*/ 2 w 340"/>
                <a:gd name="T31" fmla="*/ 2 h 308"/>
                <a:gd name="T32" fmla="*/ 2 w 340"/>
                <a:gd name="T33" fmla="*/ 2 h 308"/>
                <a:gd name="T34" fmla="*/ 2 w 340"/>
                <a:gd name="T35" fmla="*/ 1 h 308"/>
                <a:gd name="T36" fmla="*/ 2 w 340"/>
                <a:gd name="T37" fmla="*/ 1 h 308"/>
                <a:gd name="T38" fmla="*/ 2 w 340"/>
                <a:gd name="T39" fmla="*/ 1 h 308"/>
                <a:gd name="T40" fmla="*/ 1 w 340"/>
                <a:gd name="T41" fmla="*/ 1 h 308"/>
                <a:gd name="T42" fmla="*/ 1 w 340"/>
                <a:gd name="T43" fmla="*/ 0 h 308"/>
                <a:gd name="T44" fmla="*/ 1 w 340"/>
                <a:gd name="T45" fmla="*/ 0 h 308"/>
                <a:gd name="T46" fmla="*/ 1 w 340"/>
                <a:gd name="T47" fmla="*/ 0 h 308"/>
                <a:gd name="T48" fmla="*/ 1 w 340"/>
                <a:gd name="T49" fmla="*/ 1 h 308"/>
                <a:gd name="T50" fmla="*/ 1 w 340"/>
                <a:gd name="T51" fmla="*/ 1 h 308"/>
                <a:gd name="T52" fmla="*/ 1 w 340"/>
                <a:gd name="T53" fmla="*/ 1 h 308"/>
                <a:gd name="T54" fmla="*/ 1 w 340"/>
                <a:gd name="T55" fmla="*/ 1 h 308"/>
                <a:gd name="T56" fmla="*/ 1 w 340"/>
                <a:gd name="T57" fmla="*/ 1 h 308"/>
                <a:gd name="T58" fmla="*/ 1 w 340"/>
                <a:gd name="T59" fmla="*/ 1 h 308"/>
                <a:gd name="T60" fmla="*/ 1 w 340"/>
                <a:gd name="T61" fmla="*/ 1 h 308"/>
                <a:gd name="T62" fmla="*/ 0 w 340"/>
                <a:gd name="T63" fmla="*/ 1 h 308"/>
                <a:gd name="T64" fmla="*/ 0 w 340"/>
                <a:gd name="T65" fmla="*/ 1 h 308"/>
                <a:gd name="T66" fmla="*/ 0 w 340"/>
                <a:gd name="T67" fmla="*/ 1 h 308"/>
                <a:gd name="T68" fmla="*/ 0 w 340"/>
                <a:gd name="T69" fmla="*/ 1 h 3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308"/>
                <a:gd name="T107" fmla="*/ 340 w 340"/>
                <a:gd name="T108" fmla="*/ 308 h 3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308">
                  <a:moveTo>
                    <a:pt x="49" y="144"/>
                  </a:moveTo>
                  <a:lnTo>
                    <a:pt x="44" y="149"/>
                  </a:lnTo>
                  <a:lnTo>
                    <a:pt x="38" y="152"/>
                  </a:lnTo>
                  <a:lnTo>
                    <a:pt x="33" y="157"/>
                  </a:lnTo>
                  <a:lnTo>
                    <a:pt x="27" y="160"/>
                  </a:lnTo>
                  <a:lnTo>
                    <a:pt x="24" y="165"/>
                  </a:lnTo>
                  <a:lnTo>
                    <a:pt x="18" y="170"/>
                  </a:lnTo>
                  <a:lnTo>
                    <a:pt x="17" y="175"/>
                  </a:lnTo>
                  <a:lnTo>
                    <a:pt x="13" y="181"/>
                  </a:lnTo>
                  <a:lnTo>
                    <a:pt x="11" y="186"/>
                  </a:lnTo>
                  <a:lnTo>
                    <a:pt x="9" y="192"/>
                  </a:lnTo>
                  <a:lnTo>
                    <a:pt x="7" y="204"/>
                  </a:lnTo>
                  <a:lnTo>
                    <a:pt x="9" y="215"/>
                  </a:lnTo>
                  <a:lnTo>
                    <a:pt x="13" y="226"/>
                  </a:lnTo>
                  <a:lnTo>
                    <a:pt x="18" y="236"/>
                  </a:lnTo>
                  <a:lnTo>
                    <a:pt x="26" y="245"/>
                  </a:lnTo>
                  <a:lnTo>
                    <a:pt x="35" y="253"/>
                  </a:lnTo>
                  <a:lnTo>
                    <a:pt x="44" y="261"/>
                  </a:lnTo>
                  <a:lnTo>
                    <a:pt x="55" y="268"/>
                  </a:lnTo>
                  <a:lnTo>
                    <a:pt x="66" y="274"/>
                  </a:lnTo>
                  <a:lnTo>
                    <a:pt x="75" y="280"/>
                  </a:lnTo>
                  <a:lnTo>
                    <a:pt x="95" y="288"/>
                  </a:lnTo>
                  <a:lnTo>
                    <a:pt x="113" y="295"/>
                  </a:lnTo>
                  <a:lnTo>
                    <a:pt x="133" y="300"/>
                  </a:lnTo>
                  <a:lnTo>
                    <a:pt x="154" y="303"/>
                  </a:lnTo>
                  <a:lnTo>
                    <a:pt x="174" y="304"/>
                  </a:lnTo>
                  <a:lnTo>
                    <a:pt x="194" y="306"/>
                  </a:lnTo>
                  <a:lnTo>
                    <a:pt x="214" y="306"/>
                  </a:lnTo>
                  <a:lnTo>
                    <a:pt x="236" y="308"/>
                  </a:lnTo>
                  <a:lnTo>
                    <a:pt x="256" y="308"/>
                  </a:lnTo>
                  <a:lnTo>
                    <a:pt x="276" y="308"/>
                  </a:lnTo>
                  <a:lnTo>
                    <a:pt x="303" y="282"/>
                  </a:lnTo>
                  <a:lnTo>
                    <a:pt x="324" y="253"/>
                  </a:lnTo>
                  <a:lnTo>
                    <a:pt x="334" y="223"/>
                  </a:lnTo>
                  <a:lnTo>
                    <a:pt x="340" y="191"/>
                  </a:lnTo>
                  <a:lnTo>
                    <a:pt x="338" y="159"/>
                  </a:lnTo>
                  <a:lnTo>
                    <a:pt x="331" y="125"/>
                  </a:lnTo>
                  <a:lnTo>
                    <a:pt x="320" y="93"/>
                  </a:lnTo>
                  <a:lnTo>
                    <a:pt x="303" y="61"/>
                  </a:lnTo>
                  <a:lnTo>
                    <a:pt x="285" y="32"/>
                  </a:lnTo>
                  <a:lnTo>
                    <a:pt x="261" y="4"/>
                  </a:lnTo>
                  <a:lnTo>
                    <a:pt x="260" y="4"/>
                  </a:lnTo>
                  <a:lnTo>
                    <a:pt x="258" y="2"/>
                  </a:lnTo>
                  <a:lnTo>
                    <a:pt x="254" y="0"/>
                  </a:lnTo>
                  <a:lnTo>
                    <a:pt x="250" y="0"/>
                  </a:lnTo>
                  <a:lnTo>
                    <a:pt x="247" y="0"/>
                  </a:lnTo>
                  <a:lnTo>
                    <a:pt x="243" y="0"/>
                  </a:lnTo>
                  <a:lnTo>
                    <a:pt x="239" y="0"/>
                  </a:lnTo>
                  <a:lnTo>
                    <a:pt x="236" y="2"/>
                  </a:lnTo>
                  <a:lnTo>
                    <a:pt x="232" y="2"/>
                  </a:lnTo>
                  <a:lnTo>
                    <a:pt x="228" y="4"/>
                  </a:lnTo>
                  <a:lnTo>
                    <a:pt x="223" y="7"/>
                  </a:lnTo>
                  <a:lnTo>
                    <a:pt x="218" y="10"/>
                  </a:lnTo>
                  <a:lnTo>
                    <a:pt x="212" y="15"/>
                  </a:lnTo>
                  <a:lnTo>
                    <a:pt x="208" y="20"/>
                  </a:lnTo>
                  <a:lnTo>
                    <a:pt x="205" y="24"/>
                  </a:lnTo>
                  <a:lnTo>
                    <a:pt x="199" y="29"/>
                  </a:lnTo>
                  <a:lnTo>
                    <a:pt x="196" y="34"/>
                  </a:lnTo>
                  <a:lnTo>
                    <a:pt x="192" y="39"/>
                  </a:lnTo>
                  <a:lnTo>
                    <a:pt x="188" y="44"/>
                  </a:lnTo>
                  <a:lnTo>
                    <a:pt x="183" y="48"/>
                  </a:lnTo>
                  <a:lnTo>
                    <a:pt x="166" y="63"/>
                  </a:lnTo>
                  <a:lnTo>
                    <a:pt x="148" y="79"/>
                  </a:lnTo>
                  <a:lnTo>
                    <a:pt x="130" y="93"/>
                  </a:lnTo>
                  <a:lnTo>
                    <a:pt x="112" y="106"/>
                  </a:lnTo>
                  <a:lnTo>
                    <a:pt x="95" y="120"/>
                  </a:lnTo>
                  <a:lnTo>
                    <a:pt x="77" y="135"/>
                  </a:lnTo>
                  <a:lnTo>
                    <a:pt x="59" y="148"/>
                  </a:lnTo>
                  <a:lnTo>
                    <a:pt x="38" y="160"/>
                  </a:lnTo>
                  <a:lnTo>
                    <a:pt x="20" y="175"/>
                  </a:lnTo>
                  <a:lnTo>
                    <a:pt x="0" y="188"/>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2" name="Freeform 759">
              <a:extLst>
                <a:ext uri="{FF2B5EF4-FFF2-40B4-BE49-F238E27FC236}">
                  <a16:creationId xmlns:a16="http://schemas.microsoft.com/office/drawing/2014/main" id="{7658F80B-A2F6-4E17-A85D-8AC6D87327EF}"/>
                </a:ext>
              </a:extLst>
            </p:cNvPr>
            <p:cNvSpPr>
              <a:spLocks/>
            </p:cNvSpPr>
            <p:nvPr/>
          </p:nvSpPr>
          <p:spPr bwMode="auto">
            <a:xfrm flipV="1">
              <a:off x="4340" y="3810"/>
              <a:ext cx="599" cy="546"/>
            </a:xfrm>
            <a:custGeom>
              <a:avLst/>
              <a:gdLst>
                <a:gd name="T0" fmla="*/ 0 w 1231"/>
                <a:gd name="T1" fmla="*/ 205 h 360"/>
                <a:gd name="T2" fmla="*/ 0 w 1231"/>
                <a:gd name="T3" fmla="*/ 329 h 360"/>
                <a:gd name="T4" fmla="*/ 0 w 1231"/>
                <a:gd name="T5" fmla="*/ 440 h 360"/>
                <a:gd name="T6" fmla="*/ 1 w 1231"/>
                <a:gd name="T7" fmla="*/ 635 h 360"/>
                <a:gd name="T8" fmla="*/ 0 w 1231"/>
                <a:gd name="T9" fmla="*/ 1620 h 360"/>
                <a:gd name="T10" fmla="*/ 0 w 1231"/>
                <a:gd name="T11" fmla="*/ 2425 h 360"/>
                <a:gd name="T12" fmla="*/ 0 w 1231"/>
                <a:gd name="T13" fmla="*/ 2546 h 360"/>
                <a:gd name="T14" fmla="*/ 1 w 1231"/>
                <a:gd name="T15" fmla="*/ 2425 h 360"/>
                <a:gd name="T16" fmla="*/ 1 w 1231"/>
                <a:gd name="T17" fmla="*/ 2067 h 360"/>
                <a:gd name="T18" fmla="*/ 1 w 1231"/>
                <a:gd name="T19" fmla="*/ 1925 h 360"/>
                <a:gd name="T20" fmla="*/ 1 w 1231"/>
                <a:gd name="T21" fmla="*/ 1864 h 360"/>
                <a:gd name="T22" fmla="*/ 2 w 1231"/>
                <a:gd name="T23" fmla="*/ 1741 h 360"/>
                <a:gd name="T24" fmla="*/ 2 w 1231"/>
                <a:gd name="T25" fmla="*/ 1385 h 360"/>
                <a:gd name="T26" fmla="*/ 3 w 1231"/>
                <a:gd name="T27" fmla="*/ 391 h 360"/>
                <a:gd name="T28" fmla="*/ 3 w 1231"/>
                <a:gd name="T29" fmla="*/ 499 h 360"/>
                <a:gd name="T30" fmla="*/ 2 w 1231"/>
                <a:gd name="T31" fmla="*/ 2101 h 360"/>
                <a:gd name="T32" fmla="*/ 1 w 1231"/>
                <a:gd name="T33" fmla="*/ 3044 h 360"/>
                <a:gd name="T34" fmla="*/ 0 w 1231"/>
                <a:gd name="T35" fmla="*/ 3605 h 360"/>
                <a:gd name="T36" fmla="*/ 0 w 1231"/>
                <a:gd name="T37" fmla="*/ 4288 h 360"/>
                <a:gd name="T38" fmla="*/ 0 w 1231"/>
                <a:gd name="T39" fmla="*/ 4928 h 360"/>
                <a:gd name="T40" fmla="*/ 0 w 1231"/>
                <a:gd name="T41" fmla="*/ 5355 h 360"/>
                <a:gd name="T42" fmla="*/ 1 w 1231"/>
                <a:gd name="T43" fmla="*/ 5111 h 360"/>
                <a:gd name="T44" fmla="*/ 1 w 1231"/>
                <a:gd name="T45" fmla="*/ 4688 h 360"/>
                <a:gd name="T46" fmla="*/ 2 w 1231"/>
                <a:gd name="T47" fmla="*/ 4175 h 360"/>
                <a:gd name="T48" fmla="*/ 2 w 1231"/>
                <a:gd name="T49" fmla="*/ 4145 h 360"/>
                <a:gd name="T50" fmla="*/ 2 w 1231"/>
                <a:gd name="T51" fmla="*/ 3895 h 360"/>
                <a:gd name="T52" fmla="*/ 2 w 1231"/>
                <a:gd name="T53" fmla="*/ 3540 h 360"/>
                <a:gd name="T54" fmla="*/ 2 w 1231"/>
                <a:gd name="T55" fmla="*/ 3153 h 360"/>
                <a:gd name="T56" fmla="*/ 2 w 1231"/>
                <a:gd name="T57" fmla="*/ 2898 h 360"/>
                <a:gd name="T58" fmla="*/ 2 w 1231"/>
                <a:gd name="T59" fmla="*/ 3576 h 360"/>
                <a:gd name="T60" fmla="*/ 2 w 1231"/>
                <a:gd name="T61" fmla="*/ 3789 h 360"/>
                <a:gd name="T62" fmla="*/ 1 w 1231"/>
                <a:gd name="T63" fmla="*/ 4720 h 360"/>
                <a:gd name="T64" fmla="*/ 1 w 1231"/>
                <a:gd name="T65" fmla="*/ 6246 h 360"/>
                <a:gd name="T66" fmla="*/ 1 w 1231"/>
                <a:gd name="T67" fmla="*/ 6550 h 360"/>
                <a:gd name="T68" fmla="*/ 2 w 1231"/>
                <a:gd name="T69" fmla="*/ 6646 h 360"/>
                <a:gd name="T70" fmla="*/ 2 w 1231"/>
                <a:gd name="T71" fmla="*/ 6585 h 360"/>
                <a:gd name="T72" fmla="*/ 3 w 1231"/>
                <a:gd name="T73" fmla="*/ 4639 h 360"/>
                <a:gd name="T74" fmla="*/ 4 w 1231"/>
                <a:gd name="T75" fmla="*/ 2715 h 360"/>
                <a:gd name="T76" fmla="*/ 4 w 1231"/>
                <a:gd name="T77" fmla="*/ 3793 h 360"/>
                <a:gd name="T78" fmla="*/ 4 w 1231"/>
                <a:gd name="T79" fmla="*/ 4191 h 360"/>
                <a:gd name="T80" fmla="*/ 4 w 1231"/>
                <a:gd name="T81" fmla="*/ 5562 h 360"/>
                <a:gd name="T82" fmla="*/ 5 w 1231"/>
                <a:gd name="T83" fmla="*/ 6434 h 360"/>
                <a:gd name="T84" fmla="*/ 6 w 1231"/>
                <a:gd name="T85" fmla="*/ 5907 h 360"/>
                <a:gd name="T86" fmla="*/ 6 w 1231"/>
                <a:gd name="T87" fmla="*/ 5205 h 360"/>
                <a:gd name="T88" fmla="*/ 5 w 1231"/>
                <a:gd name="T89" fmla="*/ 2992 h 360"/>
                <a:gd name="T90" fmla="*/ 6 w 1231"/>
                <a:gd name="T91" fmla="*/ 3652 h 360"/>
                <a:gd name="T92" fmla="*/ 6 w 1231"/>
                <a:gd name="T93" fmla="*/ 4025 h 360"/>
                <a:gd name="T94" fmla="*/ 7 w 1231"/>
                <a:gd name="T95" fmla="*/ 3895 h 360"/>
                <a:gd name="T96" fmla="*/ 7 w 1231"/>
                <a:gd name="T97" fmla="*/ 3793 h 360"/>
                <a:gd name="T98" fmla="*/ 7 w 1231"/>
                <a:gd name="T99" fmla="*/ 3634 h 360"/>
                <a:gd name="T100" fmla="*/ 7 w 1231"/>
                <a:gd name="T101" fmla="*/ 3135 h 360"/>
                <a:gd name="T102" fmla="*/ 7 w 1231"/>
                <a:gd name="T103" fmla="*/ 2920 h 360"/>
                <a:gd name="T104" fmla="*/ 7 w 1231"/>
                <a:gd name="T105" fmla="*/ 2920 h 360"/>
                <a:gd name="T106" fmla="*/ 7 w 1231"/>
                <a:gd name="T107" fmla="*/ 2848 h 360"/>
                <a:gd name="T108" fmla="*/ 7 w 1231"/>
                <a:gd name="T109" fmla="*/ 2457 h 360"/>
                <a:gd name="T110" fmla="*/ 6 w 1231"/>
                <a:gd name="T111" fmla="*/ 1958 h 360"/>
                <a:gd name="T112" fmla="*/ 6 w 1231"/>
                <a:gd name="T113" fmla="*/ 1571 h 360"/>
                <a:gd name="T114" fmla="*/ 6 w 1231"/>
                <a:gd name="T115" fmla="*/ 1277 h 360"/>
                <a:gd name="T116" fmla="*/ 5 w 1231"/>
                <a:gd name="T117" fmla="*/ 1148 h 360"/>
                <a:gd name="T118" fmla="*/ 7 w 1231"/>
                <a:gd name="T119" fmla="*/ 1221 h 360"/>
                <a:gd name="T120" fmla="*/ 8 w 1231"/>
                <a:gd name="T121" fmla="*/ 1180 h 360"/>
                <a:gd name="T122" fmla="*/ 8 w 1231"/>
                <a:gd name="T123" fmla="*/ 356 h 360"/>
                <a:gd name="T124" fmla="*/ 0 w 1231"/>
                <a:gd name="T125" fmla="*/ 143 h 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1"/>
                <a:gd name="T190" fmla="*/ 0 h 360"/>
                <a:gd name="T191" fmla="*/ 1231 w 1231"/>
                <a:gd name="T192" fmla="*/ 360 h 3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1" h="360">
                  <a:moveTo>
                    <a:pt x="49" y="8"/>
                  </a:moveTo>
                  <a:lnTo>
                    <a:pt x="51" y="8"/>
                  </a:lnTo>
                  <a:lnTo>
                    <a:pt x="53" y="10"/>
                  </a:lnTo>
                  <a:lnTo>
                    <a:pt x="55" y="11"/>
                  </a:lnTo>
                  <a:lnTo>
                    <a:pt x="56" y="11"/>
                  </a:lnTo>
                  <a:lnTo>
                    <a:pt x="58" y="13"/>
                  </a:lnTo>
                  <a:lnTo>
                    <a:pt x="60" y="14"/>
                  </a:lnTo>
                  <a:lnTo>
                    <a:pt x="62" y="14"/>
                  </a:lnTo>
                  <a:lnTo>
                    <a:pt x="65" y="16"/>
                  </a:lnTo>
                  <a:lnTo>
                    <a:pt x="67" y="18"/>
                  </a:lnTo>
                  <a:lnTo>
                    <a:pt x="69" y="18"/>
                  </a:lnTo>
                  <a:lnTo>
                    <a:pt x="71" y="19"/>
                  </a:lnTo>
                  <a:lnTo>
                    <a:pt x="73" y="19"/>
                  </a:lnTo>
                  <a:lnTo>
                    <a:pt x="75" y="19"/>
                  </a:lnTo>
                  <a:lnTo>
                    <a:pt x="78" y="21"/>
                  </a:lnTo>
                  <a:lnTo>
                    <a:pt x="87" y="21"/>
                  </a:lnTo>
                  <a:lnTo>
                    <a:pt x="97" y="22"/>
                  </a:lnTo>
                  <a:lnTo>
                    <a:pt x="106" y="24"/>
                  </a:lnTo>
                  <a:lnTo>
                    <a:pt x="115" y="26"/>
                  </a:lnTo>
                  <a:lnTo>
                    <a:pt x="126" y="27"/>
                  </a:lnTo>
                  <a:lnTo>
                    <a:pt x="135" y="27"/>
                  </a:lnTo>
                  <a:lnTo>
                    <a:pt x="144" y="29"/>
                  </a:lnTo>
                  <a:lnTo>
                    <a:pt x="153" y="30"/>
                  </a:lnTo>
                  <a:lnTo>
                    <a:pt x="162" y="30"/>
                  </a:lnTo>
                  <a:lnTo>
                    <a:pt x="171" y="32"/>
                  </a:lnTo>
                  <a:lnTo>
                    <a:pt x="155" y="34"/>
                  </a:lnTo>
                  <a:lnTo>
                    <a:pt x="135" y="37"/>
                  </a:lnTo>
                  <a:lnTo>
                    <a:pt x="117" y="40"/>
                  </a:lnTo>
                  <a:lnTo>
                    <a:pt x="98" y="43"/>
                  </a:lnTo>
                  <a:lnTo>
                    <a:pt x="80" y="50"/>
                  </a:lnTo>
                  <a:lnTo>
                    <a:pt x="64" y="56"/>
                  </a:lnTo>
                  <a:lnTo>
                    <a:pt x="49" y="66"/>
                  </a:lnTo>
                  <a:lnTo>
                    <a:pt x="36" y="75"/>
                  </a:lnTo>
                  <a:lnTo>
                    <a:pt x="25" y="88"/>
                  </a:lnTo>
                  <a:lnTo>
                    <a:pt x="20" y="104"/>
                  </a:lnTo>
                  <a:lnTo>
                    <a:pt x="18" y="109"/>
                  </a:lnTo>
                  <a:lnTo>
                    <a:pt x="20" y="114"/>
                  </a:lnTo>
                  <a:lnTo>
                    <a:pt x="22" y="118"/>
                  </a:lnTo>
                  <a:lnTo>
                    <a:pt x="25" y="122"/>
                  </a:lnTo>
                  <a:lnTo>
                    <a:pt x="31" y="125"/>
                  </a:lnTo>
                  <a:lnTo>
                    <a:pt x="36" y="128"/>
                  </a:lnTo>
                  <a:lnTo>
                    <a:pt x="44" y="131"/>
                  </a:lnTo>
                  <a:lnTo>
                    <a:pt x="49" y="133"/>
                  </a:lnTo>
                  <a:lnTo>
                    <a:pt x="56" y="134"/>
                  </a:lnTo>
                  <a:lnTo>
                    <a:pt x="62" y="136"/>
                  </a:lnTo>
                  <a:lnTo>
                    <a:pt x="71" y="136"/>
                  </a:lnTo>
                  <a:lnTo>
                    <a:pt x="80" y="138"/>
                  </a:lnTo>
                  <a:lnTo>
                    <a:pt x="89" y="138"/>
                  </a:lnTo>
                  <a:lnTo>
                    <a:pt x="98" y="138"/>
                  </a:lnTo>
                  <a:lnTo>
                    <a:pt x="108" y="138"/>
                  </a:lnTo>
                  <a:lnTo>
                    <a:pt x="117" y="138"/>
                  </a:lnTo>
                  <a:lnTo>
                    <a:pt x="126" y="138"/>
                  </a:lnTo>
                  <a:lnTo>
                    <a:pt x="135" y="138"/>
                  </a:lnTo>
                  <a:lnTo>
                    <a:pt x="144" y="138"/>
                  </a:lnTo>
                  <a:lnTo>
                    <a:pt x="153" y="136"/>
                  </a:lnTo>
                  <a:lnTo>
                    <a:pt x="164" y="136"/>
                  </a:lnTo>
                  <a:lnTo>
                    <a:pt x="173" y="134"/>
                  </a:lnTo>
                  <a:lnTo>
                    <a:pt x="182" y="131"/>
                  </a:lnTo>
                  <a:lnTo>
                    <a:pt x="192" y="130"/>
                  </a:lnTo>
                  <a:lnTo>
                    <a:pt x="199" y="126"/>
                  </a:lnTo>
                  <a:lnTo>
                    <a:pt x="208" y="123"/>
                  </a:lnTo>
                  <a:lnTo>
                    <a:pt x="217" y="120"/>
                  </a:lnTo>
                  <a:lnTo>
                    <a:pt x="226" y="117"/>
                  </a:lnTo>
                  <a:lnTo>
                    <a:pt x="235" y="114"/>
                  </a:lnTo>
                  <a:lnTo>
                    <a:pt x="246" y="112"/>
                  </a:lnTo>
                  <a:lnTo>
                    <a:pt x="246" y="110"/>
                  </a:lnTo>
                  <a:lnTo>
                    <a:pt x="246" y="109"/>
                  </a:lnTo>
                  <a:lnTo>
                    <a:pt x="248" y="107"/>
                  </a:lnTo>
                  <a:lnTo>
                    <a:pt x="248" y="106"/>
                  </a:lnTo>
                  <a:lnTo>
                    <a:pt x="248" y="104"/>
                  </a:lnTo>
                  <a:lnTo>
                    <a:pt x="250" y="104"/>
                  </a:lnTo>
                  <a:lnTo>
                    <a:pt x="252" y="102"/>
                  </a:lnTo>
                  <a:lnTo>
                    <a:pt x="256" y="102"/>
                  </a:lnTo>
                  <a:lnTo>
                    <a:pt x="259" y="102"/>
                  </a:lnTo>
                  <a:lnTo>
                    <a:pt x="263" y="102"/>
                  </a:lnTo>
                  <a:lnTo>
                    <a:pt x="267" y="102"/>
                  </a:lnTo>
                  <a:lnTo>
                    <a:pt x="268" y="102"/>
                  </a:lnTo>
                  <a:lnTo>
                    <a:pt x="272" y="101"/>
                  </a:lnTo>
                  <a:lnTo>
                    <a:pt x="276" y="101"/>
                  </a:lnTo>
                  <a:lnTo>
                    <a:pt x="279" y="101"/>
                  </a:lnTo>
                  <a:lnTo>
                    <a:pt x="283" y="99"/>
                  </a:lnTo>
                  <a:lnTo>
                    <a:pt x="285" y="99"/>
                  </a:lnTo>
                  <a:lnTo>
                    <a:pt x="285" y="98"/>
                  </a:lnTo>
                  <a:lnTo>
                    <a:pt x="287" y="98"/>
                  </a:lnTo>
                  <a:lnTo>
                    <a:pt x="288" y="96"/>
                  </a:lnTo>
                  <a:lnTo>
                    <a:pt x="290" y="94"/>
                  </a:lnTo>
                  <a:lnTo>
                    <a:pt x="292" y="93"/>
                  </a:lnTo>
                  <a:lnTo>
                    <a:pt x="294" y="93"/>
                  </a:lnTo>
                  <a:lnTo>
                    <a:pt x="294" y="91"/>
                  </a:lnTo>
                  <a:lnTo>
                    <a:pt x="296" y="91"/>
                  </a:lnTo>
                  <a:lnTo>
                    <a:pt x="298" y="91"/>
                  </a:lnTo>
                  <a:lnTo>
                    <a:pt x="320" y="86"/>
                  </a:lnTo>
                  <a:lnTo>
                    <a:pt x="340" y="82"/>
                  </a:lnTo>
                  <a:lnTo>
                    <a:pt x="358" y="75"/>
                  </a:lnTo>
                  <a:lnTo>
                    <a:pt x="378" y="69"/>
                  </a:lnTo>
                  <a:lnTo>
                    <a:pt x="396" y="61"/>
                  </a:lnTo>
                  <a:lnTo>
                    <a:pt x="415" y="53"/>
                  </a:lnTo>
                  <a:lnTo>
                    <a:pt x="433" y="45"/>
                  </a:lnTo>
                  <a:lnTo>
                    <a:pt x="451" y="37"/>
                  </a:lnTo>
                  <a:lnTo>
                    <a:pt x="469" y="29"/>
                  </a:lnTo>
                  <a:lnTo>
                    <a:pt x="488" y="21"/>
                  </a:lnTo>
                  <a:lnTo>
                    <a:pt x="484" y="21"/>
                  </a:lnTo>
                  <a:lnTo>
                    <a:pt x="480" y="21"/>
                  </a:lnTo>
                  <a:lnTo>
                    <a:pt x="478" y="21"/>
                  </a:lnTo>
                  <a:lnTo>
                    <a:pt x="475" y="22"/>
                  </a:lnTo>
                  <a:lnTo>
                    <a:pt x="471" y="22"/>
                  </a:lnTo>
                  <a:lnTo>
                    <a:pt x="469" y="24"/>
                  </a:lnTo>
                  <a:lnTo>
                    <a:pt x="466" y="26"/>
                  </a:lnTo>
                  <a:lnTo>
                    <a:pt x="464" y="26"/>
                  </a:lnTo>
                  <a:lnTo>
                    <a:pt x="460" y="27"/>
                  </a:lnTo>
                  <a:lnTo>
                    <a:pt x="458" y="29"/>
                  </a:lnTo>
                  <a:lnTo>
                    <a:pt x="435" y="43"/>
                  </a:lnTo>
                  <a:lnTo>
                    <a:pt x="411" y="58"/>
                  </a:lnTo>
                  <a:lnTo>
                    <a:pt x="389" y="70"/>
                  </a:lnTo>
                  <a:lnTo>
                    <a:pt x="365" y="82"/>
                  </a:lnTo>
                  <a:lnTo>
                    <a:pt x="341" y="93"/>
                  </a:lnTo>
                  <a:lnTo>
                    <a:pt x="316" y="104"/>
                  </a:lnTo>
                  <a:lnTo>
                    <a:pt x="292" y="114"/>
                  </a:lnTo>
                  <a:lnTo>
                    <a:pt x="268" y="125"/>
                  </a:lnTo>
                  <a:lnTo>
                    <a:pt x="243" y="134"/>
                  </a:lnTo>
                  <a:lnTo>
                    <a:pt x="217" y="144"/>
                  </a:lnTo>
                  <a:lnTo>
                    <a:pt x="204" y="149"/>
                  </a:lnTo>
                  <a:lnTo>
                    <a:pt x="190" y="154"/>
                  </a:lnTo>
                  <a:lnTo>
                    <a:pt x="177" y="157"/>
                  </a:lnTo>
                  <a:lnTo>
                    <a:pt x="162" y="162"/>
                  </a:lnTo>
                  <a:lnTo>
                    <a:pt x="148" y="165"/>
                  </a:lnTo>
                  <a:lnTo>
                    <a:pt x="133" y="168"/>
                  </a:lnTo>
                  <a:lnTo>
                    <a:pt x="120" y="173"/>
                  </a:lnTo>
                  <a:lnTo>
                    <a:pt x="106" y="176"/>
                  </a:lnTo>
                  <a:lnTo>
                    <a:pt x="91" y="181"/>
                  </a:lnTo>
                  <a:lnTo>
                    <a:pt x="78" y="186"/>
                  </a:lnTo>
                  <a:lnTo>
                    <a:pt x="69" y="189"/>
                  </a:lnTo>
                  <a:lnTo>
                    <a:pt x="62" y="192"/>
                  </a:lnTo>
                  <a:lnTo>
                    <a:pt x="55" y="195"/>
                  </a:lnTo>
                  <a:lnTo>
                    <a:pt x="47" y="200"/>
                  </a:lnTo>
                  <a:lnTo>
                    <a:pt x="40" y="203"/>
                  </a:lnTo>
                  <a:lnTo>
                    <a:pt x="34" y="208"/>
                  </a:lnTo>
                  <a:lnTo>
                    <a:pt x="27" y="213"/>
                  </a:lnTo>
                  <a:lnTo>
                    <a:pt x="20" y="218"/>
                  </a:lnTo>
                  <a:lnTo>
                    <a:pt x="14" y="222"/>
                  </a:lnTo>
                  <a:lnTo>
                    <a:pt x="9" y="227"/>
                  </a:lnTo>
                  <a:lnTo>
                    <a:pt x="5" y="232"/>
                  </a:lnTo>
                  <a:lnTo>
                    <a:pt x="2" y="237"/>
                  </a:lnTo>
                  <a:lnTo>
                    <a:pt x="0" y="240"/>
                  </a:lnTo>
                  <a:lnTo>
                    <a:pt x="0" y="245"/>
                  </a:lnTo>
                  <a:lnTo>
                    <a:pt x="0" y="250"/>
                  </a:lnTo>
                  <a:lnTo>
                    <a:pt x="0" y="254"/>
                  </a:lnTo>
                  <a:lnTo>
                    <a:pt x="2" y="259"/>
                  </a:lnTo>
                  <a:lnTo>
                    <a:pt x="5" y="264"/>
                  </a:lnTo>
                  <a:lnTo>
                    <a:pt x="9" y="267"/>
                  </a:lnTo>
                  <a:lnTo>
                    <a:pt x="14" y="270"/>
                  </a:lnTo>
                  <a:lnTo>
                    <a:pt x="27" y="277"/>
                  </a:lnTo>
                  <a:lnTo>
                    <a:pt x="42" y="283"/>
                  </a:lnTo>
                  <a:lnTo>
                    <a:pt x="56" y="286"/>
                  </a:lnTo>
                  <a:lnTo>
                    <a:pt x="71" y="290"/>
                  </a:lnTo>
                  <a:lnTo>
                    <a:pt x="86" y="290"/>
                  </a:lnTo>
                  <a:lnTo>
                    <a:pt x="102" y="290"/>
                  </a:lnTo>
                  <a:lnTo>
                    <a:pt x="117" y="290"/>
                  </a:lnTo>
                  <a:lnTo>
                    <a:pt x="131" y="288"/>
                  </a:lnTo>
                  <a:lnTo>
                    <a:pt x="148" y="285"/>
                  </a:lnTo>
                  <a:lnTo>
                    <a:pt x="162" y="283"/>
                  </a:lnTo>
                  <a:lnTo>
                    <a:pt x="168" y="282"/>
                  </a:lnTo>
                  <a:lnTo>
                    <a:pt x="173" y="280"/>
                  </a:lnTo>
                  <a:lnTo>
                    <a:pt x="177" y="278"/>
                  </a:lnTo>
                  <a:lnTo>
                    <a:pt x="182" y="278"/>
                  </a:lnTo>
                  <a:lnTo>
                    <a:pt x="186" y="277"/>
                  </a:lnTo>
                  <a:lnTo>
                    <a:pt x="192" y="274"/>
                  </a:lnTo>
                  <a:lnTo>
                    <a:pt x="197" y="272"/>
                  </a:lnTo>
                  <a:lnTo>
                    <a:pt x="201" y="270"/>
                  </a:lnTo>
                  <a:lnTo>
                    <a:pt x="206" y="267"/>
                  </a:lnTo>
                  <a:lnTo>
                    <a:pt x="210" y="266"/>
                  </a:lnTo>
                  <a:lnTo>
                    <a:pt x="219" y="261"/>
                  </a:lnTo>
                  <a:lnTo>
                    <a:pt x="226" y="258"/>
                  </a:lnTo>
                  <a:lnTo>
                    <a:pt x="235" y="254"/>
                  </a:lnTo>
                  <a:lnTo>
                    <a:pt x="245" y="251"/>
                  </a:lnTo>
                  <a:lnTo>
                    <a:pt x="252" y="248"/>
                  </a:lnTo>
                  <a:lnTo>
                    <a:pt x="261" y="245"/>
                  </a:lnTo>
                  <a:lnTo>
                    <a:pt x="270" y="242"/>
                  </a:lnTo>
                  <a:lnTo>
                    <a:pt x="279" y="237"/>
                  </a:lnTo>
                  <a:lnTo>
                    <a:pt x="287" y="232"/>
                  </a:lnTo>
                  <a:lnTo>
                    <a:pt x="296" y="227"/>
                  </a:lnTo>
                  <a:lnTo>
                    <a:pt x="298" y="226"/>
                  </a:lnTo>
                  <a:lnTo>
                    <a:pt x="299" y="226"/>
                  </a:lnTo>
                  <a:lnTo>
                    <a:pt x="301" y="226"/>
                  </a:lnTo>
                  <a:lnTo>
                    <a:pt x="305" y="226"/>
                  </a:lnTo>
                  <a:lnTo>
                    <a:pt x="307" y="224"/>
                  </a:lnTo>
                  <a:lnTo>
                    <a:pt x="309" y="224"/>
                  </a:lnTo>
                  <a:lnTo>
                    <a:pt x="310" y="224"/>
                  </a:lnTo>
                  <a:lnTo>
                    <a:pt x="312" y="222"/>
                  </a:lnTo>
                  <a:lnTo>
                    <a:pt x="316" y="221"/>
                  </a:lnTo>
                  <a:lnTo>
                    <a:pt x="320" y="219"/>
                  </a:lnTo>
                  <a:lnTo>
                    <a:pt x="323" y="218"/>
                  </a:lnTo>
                  <a:lnTo>
                    <a:pt x="327" y="216"/>
                  </a:lnTo>
                  <a:lnTo>
                    <a:pt x="329" y="214"/>
                  </a:lnTo>
                  <a:lnTo>
                    <a:pt x="332" y="213"/>
                  </a:lnTo>
                  <a:lnTo>
                    <a:pt x="336" y="211"/>
                  </a:lnTo>
                  <a:lnTo>
                    <a:pt x="338" y="210"/>
                  </a:lnTo>
                  <a:lnTo>
                    <a:pt x="340" y="206"/>
                  </a:lnTo>
                  <a:lnTo>
                    <a:pt x="341" y="205"/>
                  </a:lnTo>
                  <a:lnTo>
                    <a:pt x="343" y="202"/>
                  </a:lnTo>
                  <a:lnTo>
                    <a:pt x="347" y="200"/>
                  </a:lnTo>
                  <a:lnTo>
                    <a:pt x="349" y="197"/>
                  </a:lnTo>
                  <a:lnTo>
                    <a:pt x="351" y="194"/>
                  </a:lnTo>
                  <a:lnTo>
                    <a:pt x="354" y="192"/>
                  </a:lnTo>
                  <a:lnTo>
                    <a:pt x="356" y="190"/>
                  </a:lnTo>
                  <a:lnTo>
                    <a:pt x="360" y="187"/>
                  </a:lnTo>
                  <a:lnTo>
                    <a:pt x="362" y="186"/>
                  </a:lnTo>
                  <a:lnTo>
                    <a:pt x="363" y="182"/>
                  </a:lnTo>
                  <a:lnTo>
                    <a:pt x="367" y="181"/>
                  </a:lnTo>
                  <a:lnTo>
                    <a:pt x="369" y="178"/>
                  </a:lnTo>
                  <a:lnTo>
                    <a:pt x="371" y="174"/>
                  </a:lnTo>
                  <a:lnTo>
                    <a:pt x="374" y="171"/>
                  </a:lnTo>
                  <a:lnTo>
                    <a:pt x="376" y="168"/>
                  </a:lnTo>
                  <a:lnTo>
                    <a:pt x="380" y="165"/>
                  </a:lnTo>
                  <a:lnTo>
                    <a:pt x="382" y="163"/>
                  </a:lnTo>
                  <a:lnTo>
                    <a:pt x="385" y="160"/>
                  </a:lnTo>
                  <a:lnTo>
                    <a:pt x="389" y="157"/>
                  </a:lnTo>
                  <a:lnTo>
                    <a:pt x="393" y="155"/>
                  </a:lnTo>
                  <a:lnTo>
                    <a:pt x="396" y="154"/>
                  </a:lnTo>
                  <a:lnTo>
                    <a:pt x="385" y="157"/>
                  </a:lnTo>
                  <a:lnTo>
                    <a:pt x="376" y="162"/>
                  </a:lnTo>
                  <a:lnTo>
                    <a:pt x="365" y="166"/>
                  </a:lnTo>
                  <a:lnTo>
                    <a:pt x="356" y="171"/>
                  </a:lnTo>
                  <a:lnTo>
                    <a:pt x="345" y="174"/>
                  </a:lnTo>
                  <a:lnTo>
                    <a:pt x="336" y="179"/>
                  </a:lnTo>
                  <a:lnTo>
                    <a:pt x="325" y="184"/>
                  </a:lnTo>
                  <a:lnTo>
                    <a:pt x="316" y="189"/>
                  </a:lnTo>
                  <a:lnTo>
                    <a:pt x="305" y="194"/>
                  </a:lnTo>
                  <a:lnTo>
                    <a:pt x="296" y="198"/>
                  </a:lnTo>
                  <a:lnTo>
                    <a:pt x="294" y="198"/>
                  </a:lnTo>
                  <a:lnTo>
                    <a:pt x="294" y="200"/>
                  </a:lnTo>
                  <a:lnTo>
                    <a:pt x="294" y="202"/>
                  </a:lnTo>
                  <a:lnTo>
                    <a:pt x="294" y="203"/>
                  </a:lnTo>
                  <a:lnTo>
                    <a:pt x="294" y="205"/>
                  </a:lnTo>
                  <a:lnTo>
                    <a:pt x="292" y="205"/>
                  </a:lnTo>
                  <a:lnTo>
                    <a:pt x="292" y="206"/>
                  </a:lnTo>
                  <a:lnTo>
                    <a:pt x="292" y="208"/>
                  </a:lnTo>
                  <a:lnTo>
                    <a:pt x="276" y="216"/>
                  </a:lnTo>
                  <a:lnTo>
                    <a:pt x="259" y="226"/>
                  </a:lnTo>
                  <a:lnTo>
                    <a:pt x="243" y="235"/>
                  </a:lnTo>
                  <a:lnTo>
                    <a:pt x="226" y="246"/>
                  </a:lnTo>
                  <a:lnTo>
                    <a:pt x="212" y="256"/>
                  </a:lnTo>
                  <a:lnTo>
                    <a:pt x="201" y="269"/>
                  </a:lnTo>
                  <a:lnTo>
                    <a:pt x="192" y="282"/>
                  </a:lnTo>
                  <a:lnTo>
                    <a:pt x="184" y="296"/>
                  </a:lnTo>
                  <a:lnTo>
                    <a:pt x="184" y="312"/>
                  </a:lnTo>
                  <a:lnTo>
                    <a:pt x="186" y="330"/>
                  </a:lnTo>
                  <a:lnTo>
                    <a:pt x="188" y="331"/>
                  </a:lnTo>
                  <a:lnTo>
                    <a:pt x="188" y="334"/>
                  </a:lnTo>
                  <a:lnTo>
                    <a:pt x="190" y="338"/>
                  </a:lnTo>
                  <a:lnTo>
                    <a:pt x="192" y="341"/>
                  </a:lnTo>
                  <a:lnTo>
                    <a:pt x="195" y="342"/>
                  </a:lnTo>
                  <a:lnTo>
                    <a:pt x="197" y="346"/>
                  </a:lnTo>
                  <a:lnTo>
                    <a:pt x="201" y="347"/>
                  </a:lnTo>
                  <a:lnTo>
                    <a:pt x="203" y="349"/>
                  </a:lnTo>
                  <a:lnTo>
                    <a:pt x="206" y="350"/>
                  </a:lnTo>
                  <a:lnTo>
                    <a:pt x="210" y="352"/>
                  </a:lnTo>
                  <a:lnTo>
                    <a:pt x="219" y="355"/>
                  </a:lnTo>
                  <a:lnTo>
                    <a:pt x="226" y="357"/>
                  </a:lnTo>
                  <a:lnTo>
                    <a:pt x="235" y="358"/>
                  </a:lnTo>
                  <a:lnTo>
                    <a:pt x="245" y="360"/>
                  </a:lnTo>
                  <a:lnTo>
                    <a:pt x="256" y="360"/>
                  </a:lnTo>
                  <a:lnTo>
                    <a:pt x="265" y="360"/>
                  </a:lnTo>
                  <a:lnTo>
                    <a:pt x="274" y="360"/>
                  </a:lnTo>
                  <a:lnTo>
                    <a:pt x="283" y="360"/>
                  </a:lnTo>
                  <a:lnTo>
                    <a:pt x="292" y="360"/>
                  </a:lnTo>
                  <a:lnTo>
                    <a:pt x="301" y="360"/>
                  </a:lnTo>
                  <a:lnTo>
                    <a:pt x="303" y="360"/>
                  </a:lnTo>
                  <a:lnTo>
                    <a:pt x="307" y="360"/>
                  </a:lnTo>
                  <a:lnTo>
                    <a:pt x="309" y="358"/>
                  </a:lnTo>
                  <a:lnTo>
                    <a:pt x="312" y="358"/>
                  </a:lnTo>
                  <a:lnTo>
                    <a:pt x="314" y="358"/>
                  </a:lnTo>
                  <a:lnTo>
                    <a:pt x="318" y="358"/>
                  </a:lnTo>
                  <a:lnTo>
                    <a:pt x="321" y="357"/>
                  </a:lnTo>
                  <a:lnTo>
                    <a:pt x="323" y="355"/>
                  </a:lnTo>
                  <a:lnTo>
                    <a:pt x="325" y="355"/>
                  </a:lnTo>
                  <a:lnTo>
                    <a:pt x="329" y="354"/>
                  </a:lnTo>
                  <a:lnTo>
                    <a:pt x="358" y="331"/>
                  </a:lnTo>
                  <a:lnTo>
                    <a:pt x="387" y="310"/>
                  </a:lnTo>
                  <a:lnTo>
                    <a:pt x="413" y="291"/>
                  </a:lnTo>
                  <a:lnTo>
                    <a:pt x="440" y="270"/>
                  </a:lnTo>
                  <a:lnTo>
                    <a:pt x="464" y="251"/>
                  </a:lnTo>
                  <a:lnTo>
                    <a:pt x="488" y="229"/>
                  </a:lnTo>
                  <a:lnTo>
                    <a:pt x="510" y="208"/>
                  </a:lnTo>
                  <a:lnTo>
                    <a:pt x="531" y="184"/>
                  </a:lnTo>
                  <a:lnTo>
                    <a:pt x="552" y="157"/>
                  </a:lnTo>
                  <a:lnTo>
                    <a:pt x="570" y="130"/>
                  </a:lnTo>
                  <a:lnTo>
                    <a:pt x="570" y="133"/>
                  </a:lnTo>
                  <a:lnTo>
                    <a:pt x="572" y="139"/>
                  </a:lnTo>
                  <a:lnTo>
                    <a:pt x="574" y="147"/>
                  </a:lnTo>
                  <a:lnTo>
                    <a:pt x="577" y="157"/>
                  </a:lnTo>
                  <a:lnTo>
                    <a:pt x="581" y="166"/>
                  </a:lnTo>
                  <a:lnTo>
                    <a:pt x="584" y="176"/>
                  </a:lnTo>
                  <a:lnTo>
                    <a:pt x="590" y="186"/>
                  </a:lnTo>
                  <a:lnTo>
                    <a:pt x="594" y="195"/>
                  </a:lnTo>
                  <a:lnTo>
                    <a:pt x="597" y="202"/>
                  </a:lnTo>
                  <a:lnTo>
                    <a:pt x="599" y="205"/>
                  </a:lnTo>
                  <a:lnTo>
                    <a:pt x="599" y="206"/>
                  </a:lnTo>
                  <a:lnTo>
                    <a:pt x="601" y="210"/>
                  </a:lnTo>
                  <a:lnTo>
                    <a:pt x="603" y="211"/>
                  </a:lnTo>
                  <a:lnTo>
                    <a:pt x="605" y="214"/>
                  </a:lnTo>
                  <a:lnTo>
                    <a:pt x="606" y="218"/>
                  </a:lnTo>
                  <a:lnTo>
                    <a:pt x="608" y="221"/>
                  </a:lnTo>
                  <a:lnTo>
                    <a:pt x="608" y="222"/>
                  </a:lnTo>
                  <a:lnTo>
                    <a:pt x="610" y="226"/>
                  </a:lnTo>
                  <a:lnTo>
                    <a:pt x="612" y="227"/>
                  </a:lnTo>
                  <a:lnTo>
                    <a:pt x="612" y="230"/>
                  </a:lnTo>
                  <a:lnTo>
                    <a:pt x="619" y="240"/>
                  </a:lnTo>
                  <a:lnTo>
                    <a:pt x="628" y="250"/>
                  </a:lnTo>
                  <a:lnTo>
                    <a:pt x="639" y="259"/>
                  </a:lnTo>
                  <a:lnTo>
                    <a:pt x="652" y="270"/>
                  </a:lnTo>
                  <a:lnTo>
                    <a:pt x="665" y="282"/>
                  </a:lnTo>
                  <a:lnTo>
                    <a:pt x="680" y="291"/>
                  </a:lnTo>
                  <a:lnTo>
                    <a:pt x="692" y="301"/>
                  </a:lnTo>
                  <a:lnTo>
                    <a:pt x="705" y="310"/>
                  </a:lnTo>
                  <a:lnTo>
                    <a:pt x="718" y="320"/>
                  </a:lnTo>
                  <a:lnTo>
                    <a:pt x="727" y="328"/>
                  </a:lnTo>
                  <a:lnTo>
                    <a:pt x="742" y="338"/>
                  </a:lnTo>
                  <a:lnTo>
                    <a:pt x="758" y="346"/>
                  </a:lnTo>
                  <a:lnTo>
                    <a:pt x="776" y="349"/>
                  </a:lnTo>
                  <a:lnTo>
                    <a:pt x="795" y="350"/>
                  </a:lnTo>
                  <a:lnTo>
                    <a:pt x="815" y="349"/>
                  </a:lnTo>
                  <a:lnTo>
                    <a:pt x="835" y="346"/>
                  </a:lnTo>
                  <a:lnTo>
                    <a:pt x="855" y="341"/>
                  </a:lnTo>
                  <a:lnTo>
                    <a:pt x="873" y="336"/>
                  </a:lnTo>
                  <a:lnTo>
                    <a:pt x="893" y="330"/>
                  </a:lnTo>
                  <a:lnTo>
                    <a:pt x="913" y="323"/>
                  </a:lnTo>
                  <a:lnTo>
                    <a:pt x="919" y="322"/>
                  </a:lnTo>
                  <a:lnTo>
                    <a:pt x="923" y="320"/>
                  </a:lnTo>
                  <a:lnTo>
                    <a:pt x="921" y="318"/>
                  </a:lnTo>
                  <a:lnTo>
                    <a:pt x="917" y="317"/>
                  </a:lnTo>
                  <a:lnTo>
                    <a:pt x="912" y="315"/>
                  </a:lnTo>
                  <a:lnTo>
                    <a:pt x="908" y="312"/>
                  </a:lnTo>
                  <a:lnTo>
                    <a:pt x="904" y="309"/>
                  </a:lnTo>
                  <a:lnTo>
                    <a:pt x="902" y="302"/>
                  </a:lnTo>
                  <a:lnTo>
                    <a:pt x="902" y="294"/>
                  </a:lnTo>
                  <a:lnTo>
                    <a:pt x="902" y="282"/>
                  </a:lnTo>
                  <a:lnTo>
                    <a:pt x="897" y="269"/>
                  </a:lnTo>
                  <a:lnTo>
                    <a:pt x="888" y="253"/>
                  </a:lnTo>
                  <a:lnTo>
                    <a:pt x="875" y="237"/>
                  </a:lnTo>
                  <a:lnTo>
                    <a:pt x="862" y="219"/>
                  </a:lnTo>
                  <a:lnTo>
                    <a:pt x="848" y="203"/>
                  </a:lnTo>
                  <a:lnTo>
                    <a:pt x="831" y="189"/>
                  </a:lnTo>
                  <a:lnTo>
                    <a:pt x="818" y="174"/>
                  </a:lnTo>
                  <a:lnTo>
                    <a:pt x="804" y="162"/>
                  </a:lnTo>
                  <a:lnTo>
                    <a:pt x="795" y="150"/>
                  </a:lnTo>
                  <a:lnTo>
                    <a:pt x="804" y="155"/>
                  </a:lnTo>
                  <a:lnTo>
                    <a:pt x="817" y="160"/>
                  </a:lnTo>
                  <a:lnTo>
                    <a:pt x="833" y="168"/>
                  </a:lnTo>
                  <a:lnTo>
                    <a:pt x="851" y="174"/>
                  </a:lnTo>
                  <a:lnTo>
                    <a:pt x="870" y="182"/>
                  </a:lnTo>
                  <a:lnTo>
                    <a:pt x="890" y="190"/>
                  </a:lnTo>
                  <a:lnTo>
                    <a:pt x="908" y="198"/>
                  </a:lnTo>
                  <a:lnTo>
                    <a:pt x="924" y="205"/>
                  </a:lnTo>
                  <a:lnTo>
                    <a:pt x="937" y="210"/>
                  </a:lnTo>
                  <a:lnTo>
                    <a:pt x="948" y="213"/>
                  </a:lnTo>
                  <a:lnTo>
                    <a:pt x="955" y="214"/>
                  </a:lnTo>
                  <a:lnTo>
                    <a:pt x="965" y="216"/>
                  </a:lnTo>
                  <a:lnTo>
                    <a:pt x="974" y="216"/>
                  </a:lnTo>
                  <a:lnTo>
                    <a:pt x="981" y="218"/>
                  </a:lnTo>
                  <a:lnTo>
                    <a:pt x="990" y="218"/>
                  </a:lnTo>
                  <a:lnTo>
                    <a:pt x="999" y="216"/>
                  </a:lnTo>
                  <a:lnTo>
                    <a:pt x="1007" y="216"/>
                  </a:lnTo>
                  <a:lnTo>
                    <a:pt x="1016" y="214"/>
                  </a:lnTo>
                  <a:lnTo>
                    <a:pt x="1025" y="213"/>
                  </a:lnTo>
                  <a:lnTo>
                    <a:pt x="1032" y="213"/>
                  </a:lnTo>
                  <a:lnTo>
                    <a:pt x="1036" y="211"/>
                  </a:lnTo>
                  <a:lnTo>
                    <a:pt x="1038" y="211"/>
                  </a:lnTo>
                  <a:lnTo>
                    <a:pt x="1041" y="211"/>
                  </a:lnTo>
                  <a:lnTo>
                    <a:pt x="1043" y="211"/>
                  </a:lnTo>
                  <a:lnTo>
                    <a:pt x="1047" y="210"/>
                  </a:lnTo>
                  <a:lnTo>
                    <a:pt x="1049" y="210"/>
                  </a:lnTo>
                  <a:lnTo>
                    <a:pt x="1052" y="210"/>
                  </a:lnTo>
                  <a:lnTo>
                    <a:pt x="1054" y="208"/>
                  </a:lnTo>
                  <a:lnTo>
                    <a:pt x="1058" y="208"/>
                  </a:lnTo>
                  <a:lnTo>
                    <a:pt x="1060" y="206"/>
                  </a:lnTo>
                  <a:lnTo>
                    <a:pt x="1063" y="206"/>
                  </a:lnTo>
                  <a:lnTo>
                    <a:pt x="1067" y="205"/>
                  </a:lnTo>
                  <a:lnTo>
                    <a:pt x="1071" y="205"/>
                  </a:lnTo>
                  <a:lnTo>
                    <a:pt x="1074" y="205"/>
                  </a:lnTo>
                  <a:lnTo>
                    <a:pt x="1078" y="203"/>
                  </a:lnTo>
                  <a:lnTo>
                    <a:pt x="1082" y="202"/>
                  </a:lnTo>
                  <a:lnTo>
                    <a:pt x="1083" y="200"/>
                  </a:lnTo>
                  <a:lnTo>
                    <a:pt x="1087" y="198"/>
                  </a:lnTo>
                  <a:lnTo>
                    <a:pt x="1089" y="197"/>
                  </a:lnTo>
                  <a:lnTo>
                    <a:pt x="1091" y="195"/>
                  </a:lnTo>
                  <a:lnTo>
                    <a:pt x="1092" y="190"/>
                  </a:lnTo>
                  <a:lnTo>
                    <a:pt x="1094" y="187"/>
                  </a:lnTo>
                  <a:lnTo>
                    <a:pt x="1096" y="184"/>
                  </a:lnTo>
                  <a:lnTo>
                    <a:pt x="1098" y="181"/>
                  </a:lnTo>
                  <a:lnTo>
                    <a:pt x="1100" y="178"/>
                  </a:lnTo>
                  <a:lnTo>
                    <a:pt x="1102" y="174"/>
                  </a:lnTo>
                  <a:lnTo>
                    <a:pt x="1103" y="170"/>
                  </a:lnTo>
                  <a:lnTo>
                    <a:pt x="1105" y="166"/>
                  </a:lnTo>
                  <a:lnTo>
                    <a:pt x="1105" y="162"/>
                  </a:lnTo>
                  <a:lnTo>
                    <a:pt x="1103" y="158"/>
                  </a:lnTo>
                  <a:lnTo>
                    <a:pt x="1102" y="158"/>
                  </a:lnTo>
                  <a:lnTo>
                    <a:pt x="1103" y="158"/>
                  </a:lnTo>
                  <a:lnTo>
                    <a:pt x="1105" y="158"/>
                  </a:lnTo>
                  <a:lnTo>
                    <a:pt x="1107" y="158"/>
                  </a:lnTo>
                  <a:lnTo>
                    <a:pt x="1109" y="158"/>
                  </a:lnTo>
                  <a:lnTo>
                    <a:pt x="1111" y="158"/>
                  </a:lnTo>
                  <a:lnTo>
                    <a:pt x="1107" y="154"/>
                  </a:lnTo>
                  <a:lnTo>
                    <a:pt x="1103" y="150"/>
                  </a:lnTo>
                  <a:lnTo>
                    <a:pt x="1100" y="147"/>
                  </a:lnTo>
                  <a:lnTo>
                    <a:pt x="1094" y="144"/>
                  </a:lnTo>
                  <a:lnTo>
                    <a:pt x="1091" y="141"/>
                  </a:lnTo>
                  <a:lnTo>
                    <a:pt x="1085" y="139"/>
                  </a:lnTo>
                  <a:lnTo>
                    <a:pt x="1082" y="136"/>
                  </a:lnTo>
                  <a:lnTo>
                    <a:pt x="1076" y="134"/>
                  </a:lnTo>
                  <a:lnTo>
                    <a:pt x="1071" y="133"/>
                  </a:lnTo>
                  <a:lnTo>
                    <a:pt x="1067" y="130"/>
                  </a:lnTo>
                  <a:lnTo>
                    <a:pt x="1058" y="126"/>
                  </a:lnTo>
                  <a:lnTo>
                    <a:pt x="1049" y="123"/>
                  </a:lnTo>
                  <a:lnTo>
                    <a:pt x="1041" y="118"/>
                  </a:lnTo>
                  <a:lnTo>
                    <a:pt x="1032" y="115"/>
                  </a:lnTo>
                  <a:lnTo>
                    <a:pt x="1023" y="112"/>
                  </a:lnTo>
                  <a:lnTo>
                    <a:pt x="1016" y="109"/>
                  </a:lnTo>
                  <a:lnTo>
                    <a:pt x="1007" y="106"/>
                  </a:lnTo>
                  <a:lnTo>
                    <a:pt x="997" y="102"/>
                  </a:lnTo>
                  <a:lnTo>
                    <a:pt x="988" y="101"/>
                  </a:lnTo>
                  <a:lnTo>
                    <a:pt x="979" y="98"/>
                  </a:lnTo>
                  <a:lnTo>
                    <a:pt x="972" y="96"/>
                  </a:lnTo>
                  <a:lnTo>
                    <a:pt x="965" y="94"/>
                  </a:lnTo>
                  <a:lnTo>
                    <a:pt x="957" y="91"/>
                  </a:lnTo>
                  <a:lnTo>
                    <a:pt x="950" y="88"/>
                  </a:lnTo>
                  <a:lnTo>
                    <a:pt x="943" y="85"/>
                  </a:lnTo>
                  <a:lnTo>
                    <a:pt x="935" y="83"/>
                  </a:lnTo>
                  <a:lnTo>
                    <a:pt x="928" y="80"/>
                  </a:lnTo>
                  <a:lnTo>
                    <a:pt x="923" y="77"/>
                  </a:lnTo>
                  <a:lnTo>
                    <a:pt x="915" y="75"/>
                  </a:lnTo>
                  <a:lnTo>
                    <a:pt x="908" y="72"/>
                  </a:lnTo>
                  <a:lnTo>
                    <a:pt x="901" y="70"/>
                  </a:lnTo>
                  <a:lnTo>
                    <a:pt x="895" y="70"/>
                  </a:lnTo>
                  <a:lnTo>
                    <a:pt x="888" y="69"/>
                  </a:lnTo>
                  <a:lnTo>
                    <a:pt x="882" y="67"/>
                  </a:lnTo>
                  <a:lnTo>
                    <a:pt x="875" y="67"/>
                  </a:lnTo>
                  <a:lnTo>
                    <a:pt x="870" y="66"/>
                  </a:lnTo>
                  <a:lnTo>
                    <a:pt x="862" y="66"/>
                  </a:lnTo>
                  <a:lnTo>
                    <a:pt x="857" y="66"/>
                  </a:lnTo>
                  <a:lnTo>
                    <a:pt x="849" y="64"/>
                  </a:lnTo>
                  <a:lnTo>
                    <a:pt x="844" y="64"/>
                  </a:lnTo>
                  <a:lnTo>
                    <a:pt x="862" y="62"/>
                  </a:lnTo>
                  <a:lnTo>
                    <a:pt x="882" y="61"/>
                  </a:lnTo>
                  <a:lnTo>
                    <a:pt x="901" y="61"/>
                  </a:lnTo>
                  <a:lnTo>
                    <a:pt x="921" y="61"/>
                  </a:lnTo>
                  <a:lnTo>
                    <a:pt x="939" y="62"/>
                  </a:lnTo>
                  <a:lnTo>
                    <a:pt x="959" y="62"/>
                  </a:lnTo>
                  <a:lnTo>
                    <a:pt x="979" y="64"/>
                  </a:lnTo>
                  <a:lnTo>
                    <a:pt x="997" y="64"/>
                  </a:lnTo>
                  <a:lnTo>
                    <a:pt x="1018" y="66"/>
                  </a:lnTo>
                  <a:lnTo>
                    <a:pt x="1036" y="67"/>
                  </a:lnTo>
                  <a:lnTo>
                    <a:pt x="1056" y="67"/>
                  </a:lnTo>
                  <a:lnTo>
                    <a:pt x="1076" y="69"/>
                  </a:lnTo>
                  <a:lnTo>
                    <a:pt x="1096" y="70"/>
                  </a:lnTo>
                  <a:lnTo>
                    <a:pt x="1116" y="70"/>
                  </a:lnTo>
                  <a:lnTo>
                    <a:pt x="1135" y="70"/>
                  </a:lnTo>
                  <a:lnTo>
                    <a:pt x="1155" y="69"/>
                  </a:lnTo>
                  <a:lnTo>
                    <a:pt x="1175" y="64"/>
                  </a:lnTo>
                  <a:lnTo>
                    <a:pt x="1193" y="59"/>
                  </a:lnTo>
                  <a:lnTo>
                    <a:pt x="1209" y="53"/>
                  </a:lnTo>
                  <a:lnTo>
                    <a:pt x="1226" y="42"/>
                  </a:lnTo>
                  <a:lnTo>
                    <a:pt x="1230" y="37"/>
                  </a:lnTo>
                  <a:lnTo>
                    <a:pt x="1230" y="32"/>
                  </a:lnTo>
                  <a:lnTo>
                    <a:pt x="1231" y="27"/>
                  </a:lnTo>
                  <a:lnTo>
                    <a:pt x="1231" y="22"/>
                  </a:lnTo>
                  <a:lnTo>
                    <a:pt x="1230" y="19"/>
                  </a:lnTo>
                  <a:lnTo>
                    <a:pt x="1230" y="14"/>
                  </a:lnTo>
                  <a:lnTo>
                    <a:pt x="1228" y="11"/>
                  </a:lnTo>
                  <a:lnTo>
                    <a:pt x="1224" y="6"/>
                  </a:lnTo>
                  <a:lnTo>
                    <a:pt x="1222" y="3"/>
                  </a:lnTo>
                  <a:lnTo>
                    <a:pt x="1219" y="0"/>
                  </a:lnTo>
                  <a:lnTo>
                    <a:pt x="51" y="8"/>
                  </a:lnTo>
                  <a:lnTo>
                    <a:pt x="49" y="8"/>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3" name="Freeform 760">
              <a:extLst>
                <a:ext uri="{FF2B5EF4-FFF2-40B4-BE49-F238E27FC236}">
                  <a16:creationId xmlns:a16="http://schemas.microsoft.com/office/drawing/2014/main" id="{7545CB8F-52CB-433F-8ADB-0CF2B062E1B6}"/>
                </a:ext>
              </a:extLst>
            </p:cNvPr>
            <p:cNvSpPr>
              <a:spLocks/>
            </p:cNvSpPr>
            <p:nvPr/>
          </p:nvSpPr>
          <p:spPr bwMode="auto">
            <a:xfrm flipV="1">
              <a:off x="4340" y="3822"/>
              <a:ext cx="599" cy="546"/>
            </a:xfrm>
            <a:custGeom>
              <a:avLst/>
              <a:gdLst>
                <a:gd name="T0" fmla="*/ 0 w 1231"/>
                <a:gd name="T1" fmla="*/ 205 h 360"/>
                <a:gd name="T2" fmla="*/ 0 w 1231"/>
                <a:gd name="T3" fmla="*/ 329 h 360"/>
                <a:gd name="T4" fmla="*/ 0 w 1231"/>
                <a:gd name="T5" fmla="*/ 440 h 360"/>
                <a:gd name="T6" fmla="*/ 1 w 1231"/>
                <a:gd name="T7" fmla="*/ 635 h 360"/>
                <a:gd name="T8" fmla="*/ 0 w 1231"/>
                <a:gd name="T9" fmla="*/ 1620 h 360"/>
                <a:gd name="T10" fmla="*/ 0 w 1231"/>
                <a:gd name="T11" fmla="*/ 2425 h 360"/>
                <a:gd name="T12" fmla="*/ 0 w 1231"/>
                <a:gd name="T13" fmla="*/ 2546 h 360"/>
                <a:gd name="T14" fmla="*/ 1 w 1231"/>
                <a:gd name="T15" fmla="*/ 2425 h 360"/>
                <a:gd name="T16" fmla="*/ 1 w 1231"/>
                <a:gd name="T17" fmla="*/ 2067 h 360"/>
                <a:gd name="T18" fmla="*/ 1 w 1231"/>
                <a:gd name="T19" fmla="*/ 1925 h 360"/>
                <a:gd name="T20" fmla="*/ 1 w 1231"/>
                <a:gd name="T21" fmla="*/ 1864 h 360"/>
                <a:gd name="T22" fmla="*/ 2 w 1231"/>
                <a:gd name="T23" fmla="*/ 1741 h 360"/>
                <a:gd name="T24" fmla="*/ 2 w 1231"/>
                <a:gd name="T25" fmla="*/ 1385 h 360"/>
                <a:gd name="T26" fmla="*/ 3 w 1231"/>
                <a:gd name="T27" fmla="*/ 391 h 360"/>
                <a:gd name="T28" fmla="*/ 3 w 1231"/>
                <a:gd name="T29" fmla="*/ 499 h 360"/>
                <a:gd name="T30" fmla="*/ 2 w 1231"/>
                <a:gd name="T31" fmla="*/ 2101 h 360"/>
                <a:gd name="T32" fmla="*/ 1 w 1231"/>
                <a:gd name="T33" fmla="*/ 3044 h 360"/>
                <a:gd name="T34" fmla="*/ 0 w 1231"/>
                <a:gd name="T35" fmla="*/ 3605 h 360"/>
                <a:gd name="T36" fmla="*/ 0 w 1231"/>
                <a:gd name="T37" fmla="*/ 4288 h 360"/>
                <a:gd name="T38" fmla="*/ 0 w 1231"/>
                <a:gd name="T39" fmla="*/ 4928 h 360"/>
                <a:gd name="T40" fmla="*/ 0 w 1231"/>
                <a:gd name="T41" fmla="*/ 5355 h 360"/>
                <a:gd name="T42" fmla="*/ 1 w 1231"/>
                <a:gd name="T43" fmla="*/ 5111 h 360"/>
                <a:gd name="T44" fmla="*/ 1 w 1231"/>
                <a:gd name="T45" fmla="*/ 4688 h 360"/>
                <a:gd name="T46" fmla="*/ 2 w 1231"/>
                <a:gd name="T47" fmla="*/ 4175 h 360"/>
                <a:gd name="T48" fmla="*/ 2 w 1231"/>
                <a:gd name="T49" fmla="*/ 4145 h 360"/>
                <a:gd name="T50" fmla="*/ 2 w 1231"/>
                <a:gd name="T51" fmla="*/ 3895 h 360"/>
                <a:gd name="T52" fmla="*/ 2 w 1231"/>
                <a:gd name="T53" fmla="*/ 3540 h 360"/>
                <a:gd name="T54" fmla="*/ 2 w 1231"/>
                <a:gd name="T55" fmla="*/ 3153 h 360"/>
                <a:gd name="T56" fmla="*/ 2 w 1231"/>
                <a:gd name="T57" fmla="*/ 2898 h 360"/>
                <a:gd name="T58" fmla="*/ 2 w 1231"/>
                <a:gd name="T59" fmla="*/ 3576 h 360"/>
                <a:gd name="T60" fmla="*/ 2 w 1231"/>
                <a:gd name="T61" fmla="*/ 3789 h 360"/>
                <a:gd name="T62" fmla="*/ 1 w 1231"/>
                <a:gd name="T63" fmla="*/ 4720 h 360"/>
                <a:gd name="T64" fmla="*/ 1 w 1231"/>
                <a:gd name="T65" fmla="*/ 6246 h 360"/>
                <a:gd name="T66" fmla="*/ 1 w 1231"/>
                <a:gd name="T67" fmla="*/ 6550 h 360"/>
                <a:gd name="T68" fmla="*/ 2 w 1231"/>
                <a:gd name="T69" fmla="*/ 6646 h 360"/>
                <a:gd name="T70" fmla="*/ 2 w 1231"/>
                <a:gd name="T71" fmla="*/ 6585 h 360"/>
                <a:gd name="T72" fmla="*/ 3 w 1231"/>
                <a:gd name="T73" fmla="*/ 4639 h 360"/>
                <a:gd name="T74" fmla="*/ 4 w 1231"/>
                <a:gd name="T75" fmla="*/ 2715 h 360"/>
                <a:gd name="T76" fmla="*/ 4 w 1231"/>
                <a:gd name="T77" fmla="*/ 3793 h 360"/>
                <a:gd name="T78" fmla="*/ 4 w 1231"/>
                <a:gd name="T79" fmla="*/ 4191 h 360"/>
                <a:gd name="T80" fmla="*/ 4 w 1231"/>
                <a:gd name="T81" fmla="*/ 5562 h 360"/>
                <a:gd name="T82" fmla="*/ 5 w 1231"/>
                <a:gd name="T83" fmla="*/ 6434 h 360"/>
                <a:gd name="T84" fmla="*/ 6 w 1231"/>
                <a:gd name="T85" fmla="*/ 5907 h 360"/>
                <a:gd name="T86" fmla="*/ 6 w 1231"/>
                <a:gd name="T87" fmla="*/ 5205 h 360"/>
                <a:gd name="T88" fmla="*/ 5 w 1231"/>
                <a:gd name="T89" fmla="*/ 2992 h 360"/>
                <a:gd name="T90" fmla="*/ 6 w 1231"/>
                <a:gd name="T91" fmla="*/ 3652 h 360"/>
                <a:gd name="T92" fmla="*/ 6 w 1231"/>
                <a:gd name="T93" fmla="*/ 4025 h 360"/>
                <a:gd name="T94" fmla="*/ 7 w 1231"/>
                <a:gd name="T95" fmla="*/ 3895 h 360"/>
                <a:gd name="T96" fmla="*/ 7 w 1231"/>
                <a:gd name="T97" fmla="*/ 3793 h 360"/>
                <a:gd name="T98" fmla="*/ 7 w 1231"/>
                <a:gd name="T99" fmla="*/ 3634 h 360"/>
                <a:gd name="T100" fmla="*/ 7 w 1231"/>
                <a:gd name="T101" fmla="*/ 3135 h 360"/>
                <a:gd name="T102" fmla="*/ 7 w 1231"/>
                <a:gd name="T103" fmla="*/ 2920 h 360"/>
                <a:gd name="T104" fmla="*/ 7 w 1231"/>
                <a:gd name="T105" fmla="*/ 2920 h 360"/>
                <a:gd name="T106" fmla="*/ 7 w 1231"/>
                <a:gd name="T107" fmla="*/ 2848 h 360"/>
                <a:gd name="T108" fmla="*/ 7 w 1231"/>
                <a:gd name="T109" fmla="*/ 2457 h 360"/>
                <a:gd name="T110" fmla="*/ 6 w 1231"/>
                <a:gd name="T111" fmla="*/ 1958 h 360"/>
                <a:gd name="T112" fmla="*/ 6 w 1231"/>
                <a:gd name="T113" fmla="*/ 1571 h 360"/>
                <a:gd name="T114" fmla="*/ 6 w 1231"/>
                <a:gd name="T115" fmla="*/ 1277 h 360"/>
                <a:gd name="T116" fmla="*/ 5 w 1231"/>
                <a:gd name="T117" fmla="*/ 1148 h 360"/>
                <a:gd name="T118" fmla="*/ 7 w 1231"/>
                <a:gd name="T119" fmla="*/ 1221 h 360"/>
                <a:gd name="T120" fmla="*/ 8 w 1231"/>
                <a:gd name="T121" fmla="*/ 1180 h 360"/>
                <a:gd name="T122" fmla="*/ 8 w 1231"/>
                <a:gd name="T123" fmla="*/ 356 h 3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1"/>
                <a:gd name="T187" fmla="*/ 0 h 360"/>
                <a:gd name="T188" fmla="*/ 1231 w 1231"/>
                <a:gd name="T189" fmla="*/ 360 h 3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1" h="360">
                  <a:moveTo>
                    <a:pt x="49" y="8"/>
                  </a:moveTo>
                  <a:lnTo>
                    <a:pt x="51" y="8"/>
                  </a:lnTo>
                  <a:lnTo>
                    <a:pt x="53" y="10"/>
                  </a:lnTo>
                  <a:lnTo>
                    <a:pt x="55" y="11"/>
                  </a:lnTo>
                  <a:lnTo>
                    <a:pt x="56" y="11"/>
                  </a:lnTo>
                  <a:lnTo>
                    <a:pt x="58" y="13"/>
                  </a:lnTo>
                  <a:lnTo>
                    <a:pt x="60" y="14"/>
                  </a:lnTo>
                  <a:lnTo>
                    <a:pt x="62" y="14"/>
                  </a:lnTo>
                  <a:lnTo>
                    <a:pt x="65" y="16"/>
                  </a:lnTo>
                  <a:lnTo>
                    <a:pt x="67" y="18"/>
                  </a:lnTo>
                  <a:lnTo>
                    <a:pt x="69" y="18"/>
                  </a:lnTo>
                  <a:lnTo>
                    <a:pt x="71" y="19"/>
                  </a:lnTo>
                  <a:lnTo>
                    <a:pt x="73" y="19"/>
                  </a:lnTo>
                  <a:lnTo>
                    <a:pt x="75" y="19"/>
                  </a:lnTo>
                  <a:lnTo>
                    <a:pt x="78" y="21"/>
                  </a:lnTo>
                  <a:lnTo>
                    <a:pt x="87" y="21"/>
                  </a:lnTo>
                  <a:lnTo>
                    <a:pt x="97" y="22"/>
                  </a:lnTo>
                  <a:lnTo>
                    <a:pt x="106" y="24"/>
                  </a:lnTo>
                  <a:lnTo>
                    <a:pt x="115" y="26"/>
                  </a:lnTo>
                  <a:lnTo>
                    <a:pt x="126" y="27"/>
                  </a:lnTo>
                  <a:lnTo>
                    <a:pt x="135" y="27"/>
                  </a:lnTo>
                  <a:lnTo>
                    <a:pt x="144" y="29"/>
                  </a:lnTo>
                  <a:lnTo>
                    <a:pt x="153" y="30"/>
                  </a:lnTo>
                  <a:lnTo>
                    <a:pt x="162" y="30"/>
                  </a:lnTo>
                  <a:lnTo>
                    <a:pt x="171" y="32"/>
                  </a:lnTo>
                  <a:lnTo>
                    <a:pt x="155" y="34"/>
                  </a:lnTo>
                  <a:lnTo>
                    <a:pt x="135" y="37"/>
                  </a:lnTo>
                  <a:lnTo>
                    <a:pt x="117" y="40"/>
                  </a:lnTo>
                  <a:lnTo>
                    <a:pt x="98" y="43"/>
                  </a:lnTo>
                  <a:lnTo>
                    <a:pt x="80" y="50"/>
                  </a:lnTo>
                  <a:lnTo>
                    <a:pt x="64" y="56"/>
                  </a:lnTo>
                  <a:lnTo>
                    <a:pt x="49" y="66"/>
                  </a:lnTo>
                  <a:lnTo>
                    <a:pt x="36" y="75"/>
                  </a:lnTo>
                  <a:lnTo>
                    <a:pt x="25" y="88"/>
                  </a:lnTo>
                  <a:lnTo>
                    <a:pt x="20" y="104"/>
                  </a:lnTo>
                  <a:lnTo>
                    <a:pt x="18" y="109"/>
                  </a:lnTo>
                  <a:lnTo>
                    <a:pt x="20" y="114"/>
                  </a:lnTo>
                  <a:lnTo>
                    <a:pt x="22" y="118"/>
                  </a:lnTo>
                  <a:lnTo>
                    <a:pt x="25" y="122"/>
                  </a:lnTo>
                  <a:lnTo>
                    <a:pt x="31" y="125"/>
                  </a:lnTo>
                  <a:lnTo>
                    <a:pt x="36" y="128"/>
                  </a:lnTo>
                  <a:lnTo>
                    <a:pt x="44" y="131"/>
                  </a:lnTo>
                  <a:lnTo>
                    <a:pt x="49" y="133"/>
                  </a:lnTo>
                  <a:lnTo>
                    <a:pt x="56" y="134"/>
                  </a:lnTo>
                  <a:lnTo>
                    <a:pt x="62" y="136"/>
                  </a:lnTo>
                  <a:lnTo>
                    <a:pt x="71" y="136"/>
                  </a:lnTo>
                  <a:lnTo>
                    <a:pt x="80" y="138"/>
                  </a:lnTo>
                  <a:lnTo>
                    <a:pt x="89" y="138"/>
                  </a:lnTo>
                  <a:lnTo>
                    <a:pt x="98" y="138"/>
                  </a:lnTo>
                  <a:lnTo>
                    <a:pt x="108" y="138"/>
                  </a:lnTo>
                  <a:lnTo>
                    <a:pt x="117" y="138"/>
                  </a:lnTo>
                  <a:lnTo>
                    <a:pt x="126" y="138"/>
                  </a:lnTo>
                  <a:lnTo>
                    <a:pt x="135" y="138"/>
                  </a:lnTo>
                  <a:lnTo>
                    <a:pt x="144" y="138"/>
                  </a:lnTo>
                  <a:lnTo>
                    <a:pt x="153" y="136"/>
                  </a:lnTo>
                  <a:lnTo>
                    <a:pt x="164" y="136"/>
                  </a:lnTo>
                  <a:lnTo>
                    <a:pt x="173" y="134"/>
                  </a:lnTo>
                  <a:lnTo>
                    <a:pt x="182" y="131"/>
                  </a:lnTo>
                  <a:lnTo>
                    <a:pt x="192" y="130"/>
                  </a:lnTo>
                  <a:lnTo>
                    <a:pt x="199" y="126"/>
                  </a:lnTo>
                  <a:lnTo>
                    <a:pt x="208" y="123"/>
                  </a:lnTo>
                  <a:lnTo>
                    <a:pt x="217" y="120"/>
                  </a:lnTo>
                  <a:lnTo>
                    <a:pt x="226" y="117"/>
                  </a:lnTo>
                  <a:lnTo>
                    <a:pt x="235" y="114"/>
                  </a:lnTo>
                  <a:lnTo>
                    <a:pt x="246" y="112"/>
                  </a:lnTo>
                  <a:lnTo>
                    <a:pt x="246" y="110"/>
                  </a:lnTo>
                  <a:lnTo>
                    <a:pt x="246" y="109"/>
                  </a:lnTo>
                  <a:lnTo>
                    <a:pt x="248" y="107"/>
                  </a:lnTo>
                  <a:lnTo>
                    <a:pt x="248" y="106"/>
                  </a:lnTo>
                  <a:lnTo>
                    <a:pt x="248" y="104"/>
                  </a:lnTo>
                  <a:lnTo>
                    <a:pt x="250" y="104"/>
                  </a:lnTo>
                  <a:lnTo>
                    <a:pt x="252" y="102"/>
                  </a:lnTo>
                  <a:lnTo>
                    <a:pt x="256" y="102"/>
                  </a:lnTo>
                  <a:lnTo>
                    <a:pt x="259" y="102"/>
                  </a:lnTo>
                  <a:lnTo>
                    <a:pt x="263" y="102"/>
                  </a:lnTo>
                  <a:lnTo>
                    <a:pt x="267" y="102"/>
                  </a:lnTo>
                  <a:lnTo>
                    <a:pt x="268" y="102"/>
                  </a:lnTo>
                  <a:lnTo>
                    <a:pt x="272" y="101"/>
                  </a:lnTo>
                  <a:lnTo>
                    <a:pt x="276" y="101"/>
                  </a:lnTo>
                  <a:lnTo>
                    <a:pt x="279" y="101"/>
                  </a:lnTo>
                  <a:lnTo>
                    <a:pt x="283" y="99"/>
                  </a:lnTo>
                  <a:lnTo>
                    <a:pt x="285" y="99"/>
                  </a:lnTo>
                  <a:lnTo>
                    <a:pt x="285" y="98"/>
                  </a:lnTo>
                  <a:lnTo>
                    <a:pt x="287" y="98"/>
                  </a:lnTo>
                  <a:lnTo>
                    <a:pt x="288" y="96"/>
                  </a:lnTo>
                  <a:lnTo>
                    <a:pt x="290" y="94"/>
                  </a:lnTo>
                  <a:lnTo>
                    <a:pt x="292" y="93"/>
                  </a:lnTo>
                  <a:lnTo>
                    <a:pt x="294" y="93"/>
                  </a:lnTo>
                  <a:lnTo>
                    <a:pt x="294" y="91"/>
                  </a:lnTo>
                  <a:lnTo>
                    <a:pt x="296" y="91"/>
                  </a:lnTo>
                  <a:lnTo>
                    <a:pt x="298" y="91"/>
                  </a:lnTo>
                  <a:lnTo>
                    <a:pt x="320" y="86"/>
                  </a:lnTo>
                  <a:lnTo>
                    <a:pt x="340" y="82"/>
                  </a:lnTo>
                  <a:lnTo>
                    <a:pt x="358" y="75"/>
                  </a:lnTo>
                  <a:lnTo>
                    <a:pt x="378" y="69"/>
                  </a:lnTo>
                  <a:lnTo>
                    <a:pt x="396" y="61"/>
                  </a:lnTo>
                  <a:lnTo>
                    <a:pt x="415" y="53"/>
                  </a:lnTo>
                  <a:lnTo>
                    <a:pt x="433" y="45"/>
                  </a:lnTo>
                  <a:lnTo>
                    <a:pt x="451" y="37"/>
                  </a:lnTo>
                  <a:lnTo>
                    <a:pt x="469" y="29"/>
                  </a:lnTo>
                  <a:lnTo>
                    <a:pt x="488" y="21"/>
                  </a:lnTo>
                  <a:lnTo>
                    <a:pt x="484" y="21"/>
                  </a:lnTo>
                  <a:lnTo>
                    <a:pt x="480" y="21"/>
                  </a:lnTo>
                  <a:lnTo>
                    <a:pt x="478" y="21"/>
                  </a:lnTo>
                  <a:lnTo>
                    <a:pt x="475" y="22"/>
                  </a:lnTo>
                  <a:lnTo>
                    <a:pt x="471" y="22"/>
                  </a:lnTo>
                  <a:lnTo>
                    <a:pt x="469" y="24"/>
                  </a:lnTo>
                  <a:lnTo>
                    <a:pt x="466" y="26"/>
                  </a:lnTo>
                  <a:lnTo>
                    <a:pt x="464" y="26"/>
                  </a:lnTo>
                  <a:lnTo>
                    <a:pt x="460" y="27"/>
                  </a:lnTo>
                  <a:lnTo>
                    <a:pt x="458" y="29"/>
                  </a:lnTo>
                  <a:lnTo>
                    <a:pt x="435" y="43"/>
                  </a:lnTo>
                  <a:lnTo>
                    <a:pt x="411" y="58"/>
                  </a:lnTo>
                  <a:lnTo>
                    <a:pt x="389" y="70"/>
                  </a:lnTo>
                  <a:lnTo>
                    <a:pt x="365" y="82"/>
                  </a:lnTo>
                  <a:lnTo>
                    <a:pt x="341" y="93"/>
                  </a:lnTo>
                  <a:lnTo>
                    <a:pt x="316" y="104"/>
                  </a:lnTo>
                  <a:lnTo>
                    <a:pt x="292" y="114"/>
                  </a:lnTo>
                  <a:lnTo>
                    <a:pt x="268" y="125"/>
                  </a:lnTo>
                  <a:lnTo>
                    <a:pt x="243" y="134"/>
                  </a:lnTo>
                  <a:lnTo>
                    <a:pt x="217" y="144"/>
                  </a:lnTo>
                  <a:lnTo>
                    <a:pt x="204" y="149"/>
                  </a:lnTo>
                  <a:lnTo>
                    <a:pt x="190" y="154"/>
                  </a:lnTo>
                  <a:lnTo>
                    <a:pt x="177" y="157"/>
                  </a:lnTo>
                  <a:lnTo>
                    <a:pt x="162" y="162"/>
                  </a:lnTo>
                  <a:lnTo>
                    <a:pt x="148" y="165"/>
                  </a:lnTo>
                  <a:lnTo>
                    <a:pt x="133" y="168"/>
                  </a:lnTo>
                  <a:lnTo>
                    <a:pt x="120" y="173"/>
                  </a:lnTo>
                  <a:lnTo>
                    <a:pt x="106" y="176"/>
                  </a:lnTo>
                  <a:lnTo>
                    <a:pt x="91" y="181"/>
                  </a:lnTo>
                  <a:lnTo>
                    <a:pt x="78" y="186"/>
                  </a:lnTo>
                  <a:lnTo>
                    <a:pt x="69" y="189"/>
                  </a:lnTo>
                  <a:lnTo>
                    <a:pt x="62" y="192"/>
                  </a:lnTo>
                  <a:lnTo>
                    <a:pt x="55" y="195"/>
                  </a:lnTo>
                  <a:lnTo>
                    <a:pt x="47" y="200"/>
                  </a:lnTo>
                  <a:lnTo>
                    <a:pt x="40" y="203"/>
                  </a:lnTo>
                  <a:lnTo>
                    <a:pt x="34" y="208"/>
                  </a:lnTo>
                  <a:lnTo>
                    <a:pt x="27" y="213"/>
                  </a:lnTo>
                  <a:lnTo>
                    <a:pt x="20" y="218"/>
                  </a:lnTo>
                  <a:lnTo>
                    <a:pt x="14" y="222"/>
                  </a:lnTo>
                  <a:lnTo>
                    <a:pt x="9" y="227"/>
                  </a:lnTo>
                  <a:lnTo>
                    <a:pt x="5" y="232"/>
                  </a:lnTo>
                  <a:lnTo>
                    <a:pt x="2" y="237"/>
                  </a:lnTo>
                  <a:lnTo>
                    <a:pt x="0" y="240"/>
                  </a:lnTo>
                  <a:lnTo>
                    <a:pt x="0" y="245"/>
                  </a:lnTo>
                  <a:lnTo>
                    <a:pt x="0" y="250"/>
                  </a:lnTo>
                  <a:lnTo>
                    <a:pt x="0" y="254"/>
                  </a:lnTo>
                  <a:lnTo>
                    <a:pt x="2" y="259"/>
                  </a:lnTo>
                  <a:lnTo>
                    <a:pt x="5" y="264"/>
                  </a:lnTo>
                  <a:lnTo>
                    <a:pt x="9" y="267"/>
                  </a:lnTo>
                  <a:lnTo>
                    <a:pt x="14" y="270"/>
                  </a:lnTo>
                  <a:lnTo>
                    <a:pt x="27" y="277"/>
                  </a:lnTo>
                  <a:lnTo>
                    <a:pt x="42" y="283"/>
                  </a:lnTo>
                  <a:lnTo>
                    <a:pt x="56" y="286"/>
                  </a:lnTo>
                  <a:lnTo>
                    <a:pt x="71" y="290"/>
                  </a:lnTo>
                  <a:lnTo>
                    <a:pt x="86" y="290"/>
                  </a:lnTo>
                  <a:lnTo>
                    <a:pt x="102" y="290"/>
                  </a:lnTo>
                  <a:lnTo>
                    <a:pt x="117" y="290"/>
                  </a:lnTo>
                  <a:lnTo>
                    <a:pt x="131" y="288"/>
                  </a:lnTo>
                  <a:lnTo>
                    <a:pt x="148" y="285"/>
                  </a:lnTo>
                  <a:lnTo>
                    <a:pt x="162" y="283"/>
                  </a:lnTo>
                  <a:lnTo>
                    <a:pt x="168" y="282"/>
                  </a:lnTo>
                  <a:lnTo>
                    <a:pt x="173" y="280"/>
                  </a:lnTo>
                  <a:lnTo>
                    <a:pt x="177" y="278"/>
                  </a:lnTo>
                  <a:lnTo>
                    <a:pt x="182" y="278"/>
                  </a:lnTo>
                  <a:lnTo>
                    <a:pt x="186" y="277"/>
                  </a:lnTo>
                  <a:lnTo>
                    <a:pt x="192" y="274"/>
                  </a:lnTo>
                  <a:lnTo>
                    <a:pt x="197" y="272"/>
                  </a:lnTo>
                  <a:lnTo>
                    <a:pt x="201" y="270"/>
                  </a:lnTo>
                  <a:lnTo>
                    <a:pt x="206" y="267"/>
                  </a:lnTo>
                  <a:lnTo>
                    <a:pt x="210" y="266"/>
                  </a:lnTo>
                  <a:lnTo>
                    <a:pt x="219" y="261"/>
                  </a:lnTo>
                  <a:lnTo>
                    <a:pt x="226" y="258"/>
                  </a:lnTo>
                  <a:lnTo>
                    <a:pt x="235" y="254"/>
                  </a:lnTo>
                  <a:lnTo>
                    <a:pt x="245" y="251"/>
                  </a:lnTo>
                  <a:lnTo>
                    <a:pt x="252" y="248"/>
                  </a:lnTo>
                  <a:lnTo>
                    <a:pt x="261" y="245"/>
                  </a:lnTo>
                  <a:lnTo>
                    <a:pt x="270" y="242"/>
                  </a:lnTo>
                  <a:lnTo>
                    <a:pt x="279" y="237"/>
                  </a:lnTo>
                  <a:lnTo>
                    <a:pt x="287" y="232"/>
                  </a:lnTo>
                  <a:lnTo>
                    <a:pt x="296" y="227"/>
                  </a:lnTo>
                  <a:lnTo>
                    <a:pt x="298" y="226"/>
                  </a:lnTo>
                  <a:lnTo>
                    <a:pt x="299" y="226"/>
                  </a:lnTo>
                  <a:lnTo>
                    <a:pt x="301" y="226"/>
                  </a:lnTo>
                  <a:lnTo>
                    <a:pt x="305" y="226"/>
                  </a:lnTo>
                  <a:lnTo>
                    <a:pt x="307" y="224"/>
                  </a:lnTo>
                  <a:lnTo>
                    <a:pt x="309" y="224"/>
                  </a:lnTo>
                  <a:lnTo>
                    <a:pt x="310" y="224"/>
                  </a:lnTo>
                  <a:lnTo>
                    <a:pt x="312" y="222"/>
                  </a:lnTo>
                  <a:lnTo>
                    <a:pt x="316" y="221"/>
                  </a:lnTo>
                  <a:lnTo>
                    <a:pt x="320" y="219"/>
                  </a:lnTo>
                  <a:lnTo>
                    <a:pt x="323" y="218"/>
                  </a:lnTo>
                  <a:lnTo>
                    <a:pt x="327" y="216"/>
                  </a:lnTo>
                  <a:lnTo>
                    <a:pt x="329" y="214"/>
                  </a:lnTo>
                  <a:lnTo>
                    <a:pt x="332" y="213"/>
                  </a:lnTo>
                  <a:lnTo>
                    <a:pt x="336" y="211"/>
                  </a:lnTo>
                  <a:lnTo>
                    <a:pt x="338" y="210"/>
                  </a:lnTo>
                  <a:lnTo>
                    <a:pt x="340" y="206"/>
                  </a:lnTo>
                  <a:lnTo>
                    <a:pt x="341" y="205"/>
                  </a:lnTo>
                  <a:lnTo>
                    <a:pt x="343" y="202"/>
                  </a:lnTo>
                  <a:lnTo>
                    <a:pt x="347" y="200"/>
                  </a:lnTo>
                  <a:lnTo>
                    <a:pt x="349" y="197"/>
                  </a:lnTo>
                  <a:lnTo>
                    <a:pt x="351" y="194"/>
                  </a:lnTo>
                  <a:lnTo>
                    <a:pt x="354" y="192"/>
                  </a:lnTo>
                  <a:lnTo>
                    <a:pt x="356" y="190"/>
                  </a:lnTo>
                  <a:lnTo>
                    <a:pt x="360" y="187"/>
                  </a:lnTo>
                  <a:lnTo>
                    <a:pt x="362" y="186"/>
                  </a:lnTo>
                  <a:lnTo>
                    <a:pt x="363" y="182"/>
                  </a:lnTo>
                  <a:lnTo>
                    <a:pt x="367" y="181"/>
                  </a:lnTo>
                  <a:lnTo>
                    <a:pt x="369" y="178"/>
                  </a:lnTo>
                  <a:lnTo>
                    <a:pt x="371" y="174"/>
                  </a:lnTo>
                  <a:lnTo>
                    <a:pt x="374" y="171"/>
                  </a:lnTo>
                  <a:lnTo>
                    <a:pt x="376" y="168"/>
                  </a:lnTo>
                  <a:lnTo>
                    <a:pt x="380" y="165"/>
                  </a:lnTo>
                  <a:lnTo>
                    <a:pt x="382" y="163"/>
                  </a:lnTo>
                  <a:lnTo>
                    <a:pt x="385" y="160"/>
                  </a:lnTo>
                  <a:lnTo>
                    <a:pt x="389" y="157"/>
                  </a:lnTo>
                  <a:lnTo>
                    <a:pt x="393" y="155"/>
                  </a:lnTo>
                  <a:lnTo>
                    <a:pt x="396" y="154"/>
                  </a:lnTo>
                  <a:lnTo>
                    <a:pt x="385" y="157"/>
                  </a:lnTo>
                  <a:lnTo>
                    <a:pt x="376" y="162"/>
                  </a:lnTo>
                  <a:lnTo>
                    <a:pt x="365" y="166"/>
                  </a:lnTo>
                  <a:lnTo>
                    <a:pt x="356" y="171"/>
                  </a:lnTo>
                  <a:lnTo>
                    <a:pt x="345" y="174"/>
                  </a:lnTo>
                  <a:lnTo>
                    <a:pt x="336" y="179"/>
                  </a:lnTo>
                  <a:lnTo>
                    <a:pt x="325" y="184"/>
                  </a:lnTo>
                  <a:lnTo>
                    <a:pt x="316" y="189"/>
                  </a:lnTo>
                  <a:lnTo>
                    <a:pt x="305" y="194"/>
                  </a:lnTo>
                  <a:lnTo>
                    <a:pt x="296" y="198"/>
                  </a:lnTo>
                  <a:lnTo>
                    <a:pt x="294" y="198"/>
                  </a:lnTo>
                  <a:lnTo>
                    <a:pt x="294" y="200"/>
                  </a:lnTo>
                  <a:lnTo>
                    <a:pt x="294" y="202"/>
                  </a:lnTo>
                  <a:lnTo>
                    <a:pt x="294" y="203"/>
                  </a:lnTo>
                  <a:lnTo>
                    <a:pt x="294" y="205"/>
                  </a:lnTo>
                  <a:lnTo>
                    <a:pt x="292" y="205"/>
                  </a:lnTo>
                  <a:lnTo>
                    <a:pt x="292" y="206"/>
                  </a:lnTo>
                  <a:lnTo>
                    <a:pt x="292" y="208"/>
                  </a:lnTo>
                  <a:lnTo>
                    <a:pt x="276" y="216"/>
                  </a:lnTo>
                  <a:lnTo>
                    <a:pt x="259" y="226"/>
                  </a:lnTo>
                  <a:lnTo>
                    <a:pt x="243" y="235"/>
                  </a:lnTo>
                  <a:lnTo>
                    <a:pt x="226" y="246"/>
                  </a:lnTo>
                  <a:lnTo>
                    <a:pt x="212" y="256"/>
                  </a:lnTo>
                  <a:lnTo>
                    <a:pt x="201" y="269"/>
                  </a:lnTo>
                  <a:lnTo>
                    <a:pt x="192" y="282"/>
                  </a:lnTo>
                  <a:lnTo>
                    <a:pt x="184" y="296"/>
                  </a:lnTo>
                  <a:lnTo>
                    <a:pt x="184" y="312"/>
                  </a:lnTo>
                  <a:lnTo>
                    <a:pt x="186" y="330"/>
                  </a:lnTo>
                  <a:lnTo>
                    <a:pt x="188" y="331"/>
                  </a:lnTo>
                  <a:lnTo>
                    <a:pt x="188" y="334"/>
                  </a:lnTo>
                  <a:lnTo>
                    <a:pt x="190" y="338"/>
                  </a:lnTo>
                  <a:lnTo>
                    <a:pt x="192" y="341"/>
                  </a:lnTo>
                  <a:lnTo>
                    <a:pt x="195" y="342"/>
                  </a:lnTo>
                  <a:lnTo>
                    <a:pt x="197" y="346"/>
                  </a:lnTo>
                  <a:lnTo>
                    <a:pt x="201" y="347"/>
                  </a:lnTo>
                  <a:lnTo>
                    <a:pt x="203" y="349"/>
                  </a:lnTo>
                  <a:lnTo>
                    <a:pt x="206" y="350"/>
                  </a:lnTo>
                  <a:lnTo>
                    <a:pt x="210" y="352"/>
                  </a:lnTo>
                  <a:lnTo>
                    <a:pt x="219" y="355"/>
                  </a:lnTo>
                  <a:lnTo>
                    <a:pt x="226" y="357"/>
                  </a:lnTo>
                  <a:lnTo>
                    <a:pt x="235" y="358"/>
                  </a:lnTo>
                  <a:lnTo>
                    <a:pt x="245" y="360"/>
                  </a:lnTo>
                  <a:lnTo>
                    <a:pt x="256" y="360"/>
                  </a:lnTo>
                  <a:lnTo>
                    <a:pt x="265" y="360"/>
                  </a:lnTo>
                  <a:lnTo>
                    <a:pt x="274" y="360"/>
                  </a:lnTo>
                  <a:lnTo>
                    <a:pt x="283" y="360"/>
                  </a:lnTo>
                  <a:lnTo>
                    <a:pt x="292" y="360"/>
                  </a:lnTo>
                  <a:lnTo>
                    <a:pt x="301" y="360"/>
                  </a:lnTo>
                  <a:lnTo>
                    <a:pt x="303" y="360"/>
                  </a:lnTo>
                  <a:lnTo>
                    <a:pt x="307" y="360"/>
                  </a:lnTo>
                  <a:lnTo>
                    <a:pt x="309" y="358"/>
                  </a:lnTo>
                  <a:lnTo>
                    <a:pt x="312" y="358"/>
                  </a:lnTo>
                  <a:lnTo>
                    <a:pt x="314" y="358"/>
                  </a:lnTo>
                  <a:lnTo>
                    <a:pt x="318" y="358"/>
                  </a:lnTo>
                  <a:lnTo>
                    <a:pt x="321" y="357"/>
                  </a:lnTo>
                  <a:lnTo>
                    <a:pt x="323" y="355"/>
                  </a:lnTo>
                  <a:lnTo>
                    <a:pt x="325" y="355"/>
                  </a:lnTo>
                  <a:lnTo>
                    <a:pt x="329" y="354"/>
                  </a:lnTo>
                  <a:lnTo>
                    <a:pt x="358" y="331"/>
                  </a:lnTo>
                  <a:lnTo>
                    <a:pt x="387" y="310"/>
                  </a:lnTo>
                  <a:lnTo>
                    <a:pt x="413" y="291"/>
                  </a:lnTo>
                  <a:lnTo>
                    <a:pt x="440" y="270"/>
                  </a:lnTo>
                  <a:lnTo>
                    <a:pt x="464" y="251"/>
                  </a:lnTo>
                  <a:lnTo>
                    <a:pt x="488" y="229"/>
                  </a:lnTo>
                  <a:lnTo>
                    <a:pt x="510" y="208"/>
                  </a:lnTo>
                  <a:lnTo>
                    <a:pt x="531" y="184"/>
                  </a:lnTo>
                  <a:lnTo>
                    <a:pt x="552" y="157"/>
                  </a:lnTo>
                  <a:lnTo>
                    <a:pt x="570" y="130"/>
                  </a:lnTo>
                  <a:lnTo>
                    <a:pt x="570" y="133"/>
                  </a:lnTo>
                  <a:lnTo>
                    <a:pt x="572" y="139"/>
                  </a:lnTo>
                  <a:lnTo>
                    <a:pt x="574" y="147"/>
                  </a:lnTo>
                  <a:lnTo>
                    <a:pt x="577" y="157"/>
                  </a:lnTo>
                  <a:lnTo>
                    <a:pt x="581" y="166"/>
                  </a:lnTo>
                  <a:lnTo>
                    <a:pt x="584" y="176"/>
                  </a:lnTo>
                  <a:lnTo>
                    <a:pt x="590" y="186"/>
                  </a:lnTo>
                  <a:lnTo>
                    <a:pt x="594" y="195"/>
                  </a:lnTo>
                  <a:lnTo>
                    <a:pt x="597" y="202"/>
                  </a:lnTo>
                  <a:lnTo>
                    <a:pt x="599" y="205"/>
                  </a:lnTo>
                  <a:lnTo>
                    <a:pt x="599" y="206"/>
                  </a:lnTo>
                  <a:lnTo>
                    <a:pt x="601" y="210"/>
                  </a:lnTo>
                  <a:lnTo>
                    <a:pt x="603" y="211"/>
                  </a:lnTo>
                  <a:lnTo>
                    <a:pt x="605" y="214"/>
                  </a:lnTo>
                  <a:lnTo>
                    <a:pt x="606" y="218"/>
                  </a:lnTo>
                  <a:lnTo>
                    <a:pt x="608" y="221"/>
                  </a:lnTo>
                  <a:lnTo>
                    <a:pt x="608" y="222"/>
                  </a:lnTo>
                  <a:lnTo>
                    <a:pt x="610" y="226"/>
                  </a:lnTo>
                  <a:lnTo>
                    <a:pt x="612" y="227"/>
                  </a:lnTo>
                  <a:lnTo>
                    <a:pt x="612" y="230"/>
                  </a:lnTo>
                  <a:lnTo>
                    <a:pt x="619" y="240"/>
                  </a:lnTo>
                  <a:lnTo>
                    <a:pt x="628" y="250"/>
                  </a:lnTo>
                  <a:lnTo>
                    <a:pt x="639" y="259"/>
                  </a:lnTo>
                  <a:lnTo>
                    <a:pt x="652" y="270"/>
                  </a:lnTo>
                  <a:lnTo>
                    <a:pt x="665" y="282"/>
                  </a:lnTo>
                  <a:lnTo>
                    <a:pt x="680" y="291"/>
                  </a:lnTo>
                  <a:lnTo>
                    <a:pt x="692" y="301"/>
                  </a:lnTo>
                  <a:lnTo>
                    <a:pt x="705" y="310"/>
                  </a:lnTo>
                  <a:lnTo>
                    <a:pt x="718" y="320"/>
                  </a:lnTo>
                  <a:lnTo>
                    <a:pt x="727" y="328"/>
                  </a:lnTo>
                  <a:lnTo>
                    <a:pt x="742" y="338"/>
                  </a:lnTo>
                  <a:lnTo>
                    <a:pt x="758" y="346"/>
                  </a:lnTo>
                  <a:lnTo>
                    <a:pt x="776" y="349"/>
                  </a:lnTo>
                  <a:lnTo>
                    <a:pt x="795" y="350"/>
                  </a:lnTo>
                  <a:lnTo>
                    <a:pt x="815" y="349"/>
                  </a:lnTo>
                  <a:lnTo>
                    <a:pt x="835" y="346"/>
                  </a:lnTo>
                  <a:lnTo>
                    <a:pt x="855" y="341"/>
                  </a:lnTo>
                  <a:lnTo>
                    <a:pt x="873" y="336"/>
                  </a:lnTo>
                  <a:lnTo>
                    <a:pt x="893" y="330"/>
                  </a:lnTo>
                  <a:lnTo>
                    <a:pt x="913" y="323"/>
                  </a:lnTo>
                  <a:lnTo>
                    <a:pt x="919" y="322"/>
                  </a:lnTo>
                  <a:lnTo>
                    <a:pt x="923" y="320"/>
                  </a:lnTo>
                  <a:lnTo>
                    <a:pt x="921" y="318"/>
                  </a:lnTo>
                  <a:lnTo>
                    <a:pt x="917" y="317"/>
                  </a:lnTo>
                  <a:lnTo>
                    <a:pt x="912" y="315"/>
                  </a:lnTo>
                  <a:lnTo>
                    <a:pt x="908" y="312"/>
                  </a:lnTo>
                  <a:lnTo>
                    <a:pt x="904" y="309"/>
                  </a:lnTo>
                  <a:lnTo>
                    <a:pt x="902" y="302"/>
                  </a:lnTo>
                  <a:lnTo>
                    <a:pt x="902" y="294"/>
                  </a:lnTo>
                  <a:lnTo>
                    <a:pt x="902" y="282"/>
                  </a:lnTo>
                  <a:lnTo>
                    <a:pt x="897" y="269"/>
                  </a:lnTo>
                  <a:lnTo>
                    <a:pt x="888" y="253"/>
                  </a:lnTo>
                  <a:lnTo>
                    <a:pt x="875" y="237"/>
                  </a:lnTo>
                  <a:lnTo>
                    <a:pt x="862" y="219"/>
                  </a:lnTo>
                  <a:lnTo>
                    <a:pt x="848" y="203"/>
                  </a:lnTo>
                  <a:lnTo>
                    <a:pt x="831" y="189"/>
                  </a:lnTo>
                  <a:lnTo>
                    <a:pt x="818" y="174"/>
                  </a:lnTo>
                  <a:lnTo>
                    <a:pt x="804" y="162"/>
                  </a:lnTo>
                  <a:lnTo>
                    <a:pt x="795" y="150"/>
                  </a:lnTo>
                  <a:lnTo>
                    <a:pt x="804" y="155"/>
                  </a:lnTo>
                  <a:lnTo>
                    <a:pt x="817" y="160"/>
                  </a:lnTo>
                  <a:lnTo>
                    <a:pt x="833" y="168"/>
                  </a:lnTo>
                  <a:lnTo>
                    <a:pt x="851" y="174"/>
                  </a:lnTo>
                  <a:lnTo>
                    <a:pt x="870" y="182"/>
                  </a:lnTo>
                  <a:lnTo>
                    <a:pt x="890" y="190"/>
                  </a:lnTo>
                  <a:lnTo>
                    <a:pt x="908" y="198"/>
                  </a:lnTo>
                  <a:lnTo>
                    <a:pt x="924" y="205"/>
                  </a:lnTo>
                  <a:lnTo>
                    <a:pt x="937" y="210"/>
                  </a:lnTo>
                  <a:lnTo>
                    <a:pt x="948" y="213"/>
                  </a:lnTo>
                  <a:lnTo>
                    <a:pt x="955" y="214"/>
                  </a:lnTo>
                  <a:lnTo>
                    <a:pt x="965" y="216"/>
                  </a:lnTo>
                  <a:lnTo>
                    <a:pt x="974" y="216"/>
                  </a:lnTo>
                  <a:lnTo>
                    <a:pt x="981" y="218"/>
                  </a:lnTo>
                  <a:lnTo>
                    <a:pt x="990" y="218"/>
                  </a:lnTo>
                  <a:lnTo>
                    <a:pt x="999" y="216"/>
                  </a:lnTo>
                  <a:lnTo>
                    <a:pt x="1007" y="216"/>
                  </a:lnTo>
                  <a:lnTo>
                    <a:pt x="1016" y="214"/>
                  </a:lnTo>
                  <a:lnTo>
                    <a:pt x="1025" y="213"/>
                  </a:lnTo>
                  <a:lnTo>
                    <a:pt x="1032" y="213"/>
                  </a:lnTo>
                  <a:lnTo>
                    <a:pt x="1036" y="211"/>
                  </a:lnTo>
                  <a:lnTo>
                    <a:pt x="1038" y="211"/>
                  </a:lnTo>
                  <a:lnTo>
                    <a:pt x="1041" y="211"/>
                  </a:lnTo>
                  <a:lnTo>
                    <a:pt x="1043" y="211"/>
                  </a:lnTo>
                  <a:lnTo>
                    <a:pt x="1047" y="210"/>
                  </a:lnTo>
                  <a:lnTo>
                    <a:pt x="1049" y="210"/>
                  </a:lnTo>
                  <a:lnTo>
                    <a:pt x="1052" y="210"/>
                  </a:lnTo>
                  <a:lnTo>
                    <a:pt x="1054" y="208"/>
                  </a:lnTo>
                  <a:lnTo>
                    <a:pt x="1058" y="208"/>
                  </a:lnTo>
                  <a:lnTo>
                    <a:pt x="1060" y="206"/>
                  </a:lnTo>
                  <a:lnTo>
                    <a:pt x="1063" y="206"/>
                  </a:lnTo>
                  <a:lnTo>
                    <a:pt x="1067" y="205"/>
                  </a:lnTo>
                  <a:lnTo>
                    <a:pt x="1071" y="205"/>
                  </a:lnTo>
                  <a:lnTo>
                    <a:pt x="1074" y="205"/>
                  </a:lnTo>
                  <a:lnTo>
                    <a:pt x="1078" y="203"/>
                  </a:lnTo>
                  <a:lnTo>
                    <a:pt x="1082" y="202"/>
                  </a:lnTo>
                  <a:lnTo>
                    <a:pt x="1083" y="200"/>
                  </a:lnTo>
                  <a:lnTo>
                    <a:pt x="1087" y="198"/>
                  </a:lnTo>
                  <a:lnTo>
                    <a:pt x="1089" y="197"/>
                  </a:lnTo>
                  <a:lnTo>
                    <a:pt x="1091" y="195"/>
                  </a:lnTo>
                  <a:lnTo>
                    <a:pt x="1092" y="190"/>
                  </a:lnTo>
                  <a:lnTo>
                    <a:pt x="1094" y="187"/>
                  </a:lnTo>
                  <a:lnTo>
                    <a:pt x="1096" y="184"/>
                  </a:lnTo>
                  <a:lnTo>
                    <a:pt x="1098" y="181"/>
                  </a:lnTo>
                  <a:lnTo>
                    <a:pt x="1100" y="178"/>
                  </a:lnTo>
                  <a:lnTo>
                    <a:pt x="1102" y="174"/>
                  </a:lnTo>
                  <a:lnTo>
                    <a:pt x="1103" y="170"/>
                  </a:lnTo>
                  <a:lnTo>
                    <a:pt x="1105" y="166"/>
                  </a:lnTo>
                  <a:lnTo>
                    <a:pt x="1105" y="162"/>
                  </a:lnTo>
                  <a:lnTo>
                    <a:pt x="1103" y="158"/>
                  </a:lnTo>
                  <a:lnTo>
                    <a:pt x="1102" y="158"/>
                  </a:lnTo>
                  <a:lnTo>
                    <a:pt x="1103" y="158"/>
                  </a:lnTo>
                  <a:lnTo>
                    <a:pt x="1105" y="158"/>
                  </a:lnTo>
                  <a:lnTo>
                    <a:pt x="1107" y="158"/>
                  </a:lnTo>
                  <a:lnTo>
                    <a:pt x="1109" y="158"/>
                  </a:lnTo>
                  <a:lnTo>
                    <a:pt x="1111" y="158"/>
                  </a:lnTo>
                  <a:lnTo>
                    <a:pt x="1107" y="154"/>
                  </a:lnTo>
                  <a:lnTo>
                    <a:pt x="1103" y="150"/>
                  </a:lnTo>
                  <a:lnTo>
                    <a:pt x="1100" y="147"/>
                  </a:lnTo>
                  <a:lnTo>
                    <a:pt x="1094" y="144"/>
                  </a:lnTo>
                  <a:lnTo>
                    <a:pt x="1091" y="141"/>
                  </a:lnTo>
                  <a:lnTo>
                    <a:pt x="1085" y="139"/>
                  </a:lnTo>
                  <a:lnTo>
                    <a:pt x="1082" y="136"/>
                  </a:lnTo>
                  <a:lnTo>
                    <a:pt x="1076" y="134"/>
                  </a:lnTo>
                  <a:lnTo>
                    <a:pt x="1071" y="133"/>
                  </a:lnTo>
                  <a:lnTo>
                    <a:pt x="1067" y="130"/>
                  </a:lnTo>
                  <a:lnTo>
                    <a:pt x="1058" y="126"/>
                  </a:lnTo>
                  <a:lnTo>
                    <a:pt x="1049" y="123"/>
                  </a:lnTo>
                  <a:lnTo>
                    <a:pt x="1041" y="118"/>
                  </a:lnTo>
                  <a:lnTo>
                    <a:pt x="1032" y="115"/>
                  </a:lnTo>
                  <a:lnTo>
                    <a:pt x="1023" y="112"/>
                  </a:lnTo>
                  <a:lnTo>
                    <a:pt x="1016" y="109"/>
                  </a:lnTo>
                  <a:lnTo>
                    <a:pt x="1007" y="106"/>
                  </a:lnTo>
                  <a:lnTo>
                    <a:pt x="997" y="102"/>
                  </a:lnTo>
                  <a:lnTo>
                    <a:pt x="988" y="101"/>
                  </a:lnTo>
                  <a:lnTo>
                    <a:pt x="979" y="98"/>
                  </a:lnTo>
                  <a:lnTo>
                    <a:pt x="972" y="96"/>
                  </a:lnTo>
                  <a:lnTo>
                    <a:pt x="965" y="94"/>
                  </a:lnTo>
                  <a:lnTo>
                    <a:pt x="957" y="91"/>
                  </a:lnTo>
                  <a:lnTo>
                    <a:pt x="950" y="88"/>
                  </a:lnTo>
                  <a:lnTo>
                    <a:pt x="943" y="85"/>
                  </a:lnTo>
                  <a:lnTo>
                    <a:pt x="935" y="83"/>
                  </a:lnTo>
                  <a:lnTo>
                    <a:pt x="928" y="80"/>
                  </a:lnTo>
                  <a:lnTo>
                    <a:pt x="923" y="77"/>
                  </a:lnTo>
                  <a:lnTo>
                    <a:pt x="915" y="75"/>
                  </a:lnTo>
                  <a:lnTo>
                    <a:pt x="908" y="72"/>
                  </a:lnTo>
                  <a:lnTo>
                    <a:pt x="901" y="70"/>
                  </a:lnTo>
                  <a:lnTo>
                    <a:pt x="895" y="70"/>
                  </a:lnTo>
                  <a:lnTo>
                    <a:pt x="888" y="69"/>
                  </a:lnTo>
                  <a:lnTo>
                    <a:pt x="882" y="67"/>
                  </a:lnTo>
                  <a:lnTo>
                    <a:pt x="875" y="67"/>
                  </a:lnTo>
                  <a:lnTo>
                    <a:pt x="870" y="66"/>
                  </a:lnTo>
                  <a:lnTo>
                    <a:pt x="862" y="66"/>
                  </a:lnTo>
                  <a:lnTo>
                    <a:pt x="857" y="66"/>
                  </a:lnTo>
                  <a:lnTo>
                    <a:pt x="849" y="64"/>
                  </a:lnTo>
                  <a:lnTo>
                    <a:pt x="844" y="64"/>
                  </a:lnTo>
                  <a:lnTo>
                    <a:pt x="862" y="62"/>
                  </a:lnTo>
                  <a:lnTo>
                    <a:pt x="882" y="61"/>
                  </a:lnTo>
                  <a:lnTo>
                    <a:pt x="901" y="61"/>
                  </a:lnTo>
                  <a:lnTo>
                    <a:pt x="921" y="61"/>
                  </a:lnTo>
                  <a:lnTo>
                    <a:pt x="939" y="62"/>
                  </a:lnTo>
                  <a:lnTo>
                    <a:pt x="959" y="62"/>
                  </a:lnTo>
                  <a:lnTo>
                    <a:pt x="979" y="64"/>
                  </a:lnTo>
                  <a:lnTo>
                    <a:pt x="997" y="64"/>
                  </a:lnTo>
                  <a:lnTo>
                    <a:pt x="1018" y="66"/>
                  </a:lnTo>
                  <a:lnTo>
                    <a:pt x="1036" y="67"/>
                  </a:lnTo>
                  <a:lnTo>
                    <a:pt x="1056" y="67"/>
                  </a:lnTo>
                  <a:lnTo>
                    <a:pt x="1076" y="69"/>
                  </a:lnTo>
                  <a:lnTo>
                    <a:pt x="1096" y="70"/>
                  </a:lnTo>
                  <a:lnTo>
                    <a:pt x="1116" y="70"/>
                  </a:lnTo>
                  <a:lnTo>
                    <a:pt x="1135" y="70"/>
                  </a:lnTo>
                  <a:lnTo>
                    <a:pt x="1155" y="69"/>
                  </a:lnTo>
                  <a:lnTo>
                    <a:pt x="1175" y="64"/>
                  </a:lnTo>
                  <a:lnTo>
                    <a:pt x="1193" y="59"/>
                  </a:lnTo>
                  <a:lnTo>
                    <a:pt x="1209" y="53"/>
                  </a:lnTo>
                  <a:lnTo>
                    <a:pt x="1226" y="42"/>
                  </a:lnTo>
                  <a:lnTo>
                    <a:pt x="1230" y="37"/>
                  </a:lnTo>
                  <a:lnTo>
                    <a:pt x="1230" y="32"/>
                  </a:lnTo>
                  <a:lnTo>
                    <a:pt x="1231" y="27"/>
                  </a:lnTo>
                  <a:lnTo>
                    <a:pt x="1231" y="22"/>
                  </a:lnTo>
                  <a:lnTo>
                    <a:pt x="1230" y="19"/>
                  </a:lnTo>
                  <a:lnTo>
                    <a:pt x="1230" y="14"/>
                  </a:lnTo>
                  <a:lnTo>
                    <a:pt x="1228" y="11"/>
                  </a:lnTo>
                  <a:lnTo>
                    <a:pt x="1224" y="6"/>
                  </a:lnTo>
                  <a:lnTo>
                    <a:pt x="1222" y="3"/>
                  </a:lnTo>
                  <a:lnTo>
                    <a:pt x="1219" y="0"/>
                  </a:lnTo>
                  <a:lnTo>
                    <a:pt x="51" y="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4" name="Freeform 761">
              <a:extLst>
                <a:ext uri="{FF2B5EF4-FFF2-40B4-BE49-F238E27FC236}">
                  <a16:creationId xmlns:a16="http://schemas.microsoft.com/office/drawing/2014/main" id="{7937035C-AFA3-4BDD-B1E7-C8095DFC05D5}"/>
                </a:ext>
              </a:extLst>
            </p:cNvPr>
            <p:cNvSpPr>
              <a:spLocks/>
            </p:cNvSpPr>
            <p:nvPr/>
          </p:nvSpPr>
          <p:spPr bwMode="auto">
            <a:xfrm flipV="1">
              <a:off x="4424" y="4313"/>
              <a:ext cx="68" cy="47"/>
            </a:xfrm>
            <a:custGeom>
              <a:avLst/>
              <a:gdLst>
                <a:gd name="T0" fmla="*/ 0 w 141"/>
                <a:gd name="T1" fmla="*/ 2428 h 24"/>
                <a:gd name="T2" fmla="*/ 0 w 141"/>
                <a:gd name="T3" fmla="*/ 2650 h 24"/>
                <a:gd name="T4" fmla="*/ 0 w 141"/>
                <a:gd name="T5" fmla="*/ 2650 h 24"/>
                <a:gd name="T6" fmla="*/ 0 w 141"/>
                <a:gd name="T7" fmla="*/ 2428 h 24"/>
                <a:gd name="T8" fmla="*/ 0 w 141"/>
                <a:gd name="T9" fmla="*/ 2428 h 24"/>
                <a:gd name="T10" fmla="*/ 0 w 141"/>
                <a:gd name="T11" fmla="*/ 2305 h 24"/>
                <a:gd name="T12" fmla="*/ 0 w 141"/>
                <a:gd name="T13" fmla="*/ 2074 h 24"/>
                <a:gd name="T14" fmla="*/ 0 w 141"/>
                <a:gd name="T15" fmla="*/ 1982 h 24"/>
                <a:gd name="T16" fmla="*/ 0 w 141"/>
                <a:gd name="T17" fmla="*/ 1749 h 24"/>
                <a:gd name="T18" fmla="*/ 0 w 141"/>
                <a:gd name="T19" fmla="*/ 1533 h 24"/>
                <a:gd name="T20" fmla="*/ 0 w 141"/>
                <a:gd name="T21" fmla="*/ 1412 h 24"/>
                <a:gd name="T22" fmla="*/ 0 w 141"/>
                <a:gd name="T23" fmla="*/ 1240 h 24"/>
                <a:gd name="T24" fmla="*/ 0 w 141"/>
                <a:gd name="T25" fmla="*/ 1120 h 24"/>
                <a:gd name="T26" fmla="*/ 0 w 141"/>
                <a:gd name="T27" fmla="*/ 893 h 24"/>
                <a:gd name="T28" fmla="*/ 0 w 141"/>
                <a:gd name="T29" fmla="*/ 893 h 24"/>
                <a:gd name="T30" fmla="*/ 0 w 141"/>
                <a:gd name="T31" fmla="*/ 691 h 24"/>
                <a:gd name="T32" fmla="*/ 0 w 141"/>
                <a:gd name="T33" fmla="*/ 572 h 24"/>
                <a:gd name="T34" fmla="*/ 0 w 141"/>
                <a:gd name="T35" fmla="*/ 572 h 24"/>
                <a:gd name="T36" fmla="*/ 0 w 141"/>
                <a:gd name="T37" fmla="*/ 353 h 24"/>
                <a:gd name="T38" fmla="*/ 0 w 141"/>
                <a:gd name="T39" fmla="*/ 233 h 24"/>
                <a:gd name="T40" fmla="*/ 1 w 14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24"/>
                <a:gd name="T65" fmla="*/ 141 w 14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24">
                  <a:moveTo>
                    <a:pt x="0" y="22"/>
                  </a:moveTo>
                  <a:lnTo>
                    <a:pt x="10" y="24"/>
                  </a:lnTo>
                  <a:lnTo>
                    <a:pt x="17" y="24"/>
                  </a:lnTo>
                  <a:lnTo>
                    <a:pt x="26" y="22"/>
                  </a:lnTo>
                  <a:lnTo>
                    <a:pt x="33" y="22"/>
                  </a:lnTo>
                  <a:lnTo>
                    <a:pt x="41" y="21"/>
                  </a:lnTo>
                  <a:lnTo>
                    <a:pt x="50" y="19"/>
                  </a:lnTo>
                  <a:lnTo>
                    <a:pt x="57" y="18"/>
                  </a:lnTo>
                  <a:lnTo>
                    <a:pt x="64" y="16"/>
                  </a:lnTo>
                  <a:lnTo>
                    <a:pt x="74" y="14"/>
                  </a:lnTo>
                  <a:lnTo>
                    <a:pt x="81" y="13"/>
                  </a:lnTo>
                  <a:lnTo>
                    <a:pt x="86" y="11"/>
                  </a:lnTo>
                  <a:lnTo>
                    <a:pt x="94" y="10"/>
                  </a:lnTo>
                  <a:lnTo>
                    <a:pt x="99" y="8"/>
                  </a:lnTo>
                  <a:lnTo>
                    <a:pt x="105" y="8"/>
                  </a:lnTo>
                  <a:lnTo>
                    <a:pt x="112" y="6"/>
                  </a:lnTo>
                  <a:lnTo>
                    <a:pt x="117" y="5"/>
                  </a:lnTo>
                  <a:lnTo>
                    <a:pt x="123" y="5"/>
                  </a:lnTo>
                  <a:lnTo>
                    <a:pt x="128" y="3"/>
                  </a:lnTo>
                  <a:lnTo>
                    <a:pt x="136" y="2"/>
                  </a:lnTo>
                  <a:lnTo>
                    <a:pt x="141"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5" name="Freeform 762">
              <a:extLst>
                <a:ext uri="{FF2B5EF4-FFF2-40B4-BE49-F238E27FC236}">
                  <a16:creationId xmlns:a16="http://schemas.microsoft.com/office/drawing/2014/main" id="{C85D9081-9C50-4825-9B10-0A12FBB1E2BE}"/>
                </a:ext>
              </a:extLst>
            </p:cNvPr>
            <p:cNvSpPr>
              <a:spLocks/>
            </p:cNvSpPr>
            <p:nvPr/>
          </p:nvSpPr>
          <p:spPr bwMode="auto">
            <a:xfrm>
              <a:off x="940" y="3267"/>
              <a:ext cx="129" cy="116"/>
            </a:xfrm>
            <a:custGeom>
              <a:avLst/>
              <a:gdLst>
                <a:gd name="T0" fmla="*/ 1 w 267"/>
                <a:gd name="T1" fmla="*/ 0 h 234"/>
                <a:gd name="T2" fmla="*/ 1 w 267"/>
                <a:gd name="T3" fmla="*/ 0 h 234"/>
                <a:gd name="T4" fmla="*/ 1 w 267"/>
                <a:gd name="T5" fmla="*/ 0 h 234"/>
                <a:gd name="T6" fmla="*/ 1 w 267"/>
                <a:gd name="T7" fmla="*/ 0 h 234"/>
                <a:gd name="T8" fmla="*/ 1 w 267"/>
                <a:gd name="T9" fmla="*/ 1 h 234"/>
                <a:gd name="T10" fmla="*/ 1 w 267"/>
                <a:gd name="T11" fmla="*/ 1 h 234"/>
                <a:gd name="T12" fmla="*/ 1 w 267"/>
                <a:gd name="T13" fmla="*/ 1 h 234"/>
                <a:gd name="T14" fmla="*/ 1 w 267"/>
                <a:gd name="T15" fmla="*/ 1 h 234"/>
                <a:gd name="T16" fmla="*/ 1 w 267"/>
                <a:gd name="T17" fmla="*/ 1 h 234"/>
                <a:gd name="T18" fmla="*/ 1 w 267"/>
                <a:gd name="T19" fmla="*/ 1 h 234"/>
                <a:gd name="T20" fmla="*/ 1 w 267"/>
                <a:gd name="T21" fmla="*/ 1 h 234"/>
                <a:gd name="T22" fmla="*/ 1 w 267"/>
                <a:gd name="T23" fmla="*/ 1 h 234"/>
                <a:gd name="T24" fmla="*/ 1 w 267"/>
                <a:gd name="T25" fmla="*/ 1 h 234"/>
                <a:gd name="T26" fmla="*/ 1 w 267"/>
                <a:gd name="T27" fmla="*/ 1 h 234"/>
                <a:gd name="T28" fmla="*/ 1 w 267"/>
                <a:gd name="T29" fmla="*/ 1 h 234"/>
                <a:gd name="T30" fmla="*/ 1 w 267"/>
                <a:gd name="T31" fmla="*/ 0 h 234"/>
                <a:gd name="T32" fmla="*/ 1 w 267"/>
                <a:gd name="T33" fmla="*/ 0 h 234"/>
                <a:gd name="T34" fmla="*/ 1 w 267"/>
                <a:gd name="T35" fmla="*/ 1 h 234"/>
                <a:gd name="T36" fmla="*/ 1 w 267"/>
                <a:gd name="T37" fmla="*/ 1 h 234"/>
                <a:gd name="T38" fmla="*/ 1 w 267"/>
                <a:gd name="T39" fmla="*/ 1 h 234"/>
                <a:gd name="T40" fmla="*/ 1 w 267"/>
                <a:gd name="T41" fmla="*/ 1 h 234"/>
                <a:gd name="T42" fmla="*/ 0 w 267"/>
                <a:gd name="T43" fmla="*/ 1 h 234"/>
                <a:gd name="T44" fmla="*/ 0 w 267"/>
                <a:gd name="T45" fmla="*/ 1 h 234"/>
                <a:gd name="T46" fmla="*/ 0 w 267"/>
                <a:gd name="T47" fmla="*/ 1 h 234"/>
                <a:gd name="T48" fmla="*/ 0 w 267"/>
                <a:gd name="T49" fmla="*/ 1 h 234"/>
                <a:gd name="T50" fmla="*/ 0 w 267"/>
                <a:gd name="T51" fmla="*/ 1 h 234"/>
                <a:gd name="T52" fmla="*/ 0 w 267"/>
                <a:gd name="T53" fmla="*/ 0 h 234"/>
                <a:gd name="T54" fmla="*/ 0 w 267"/>
                <a:gd name="T55" fmla="*/ 1 h 234"/>
                <a:gd name="T56" fmla="*/ 0 w 267"/>
                <a:gd name="T57" fmla="*/ 1 h 234"/>
                <a:gd name="T58" fmla="*/ 0 w 267"/>
                <a:gd name="T59" fmla="*/ 1 h 234"/>
                <a:gd name="T60" fmla="*/ 0 w 267"/>
                <a:gd name="T61" fmla="*/ 1 h 234"/>
                <a:gd name="T62" fmla="*/ 0 w 267"/>
                <a:gd name="T63" fmla="*/ 1 h 234"/>
                <a:gd name="T64" fmla="*/ 0 w 267"/>
                <a:gd name="T65" fmla="*/ 1 h 234"/>
                <a:gd name="T66" fmla="*/ 0 w 267"/>
                <a:gd name="T67" fmla="*/ 1 h 234"/>
                <a:gd name="T68" fmla="*/ 0 w 267"/>
                <a:gd name="T69" fmla="*/ 1 h 234"/>
                <a:gd name="T70" fmla="*/ 0 w 267"/>
                <a:gd name="T71" fmla="*/ 0 h 234"/>
                <a:gd name="T72" fmla="*/ 0 w 267"/>
                <a:gd name="T73" fmla="*/ 0 h 234"/>
                <a:gd name="T74" fmla="*/ 0 w 267"/>
                <a:gd name="T75" fmla="*/ 0 h 234"/>
                <a:gd name="T76" fmla="*/ 0 w 267"/>
                <a:gd name="T77" fmla="*/ 0 h 234"/>
                <a:gd name="T78" fmla="*/ 0 w 267"/>
                <a:gd name="T79" fmla="*/ 0 h 234"/>
                <a:gd name="T80" fmla="*/ 0 w 267"/>
                <a:gd name="T81" fmla="*/ 0 h 234"/>
                <a:gd name="T82" fmla="*/ 0 w 267"/>
                <a:gd name="T83" fmla="*/ 0 h 234"/>
                <a:gd name="T84" fmla="*/ 0 w 267"/>
                <a:gd name="T85" fmla="*/ 0 h 234"/>
                <a:gd name="T86" fmla="*/ 0 w 267"/>
                <a:gd name="T87" fmla="*/ 0 h 234"/>
                <a:gd name="T88" fmla="*/ 0 w 267"/>
                <a:gd name="T89" fmla="*/ 0 h 234"/>
                <a:gd name="T90" fmla="*/ 0 w 267"/>
                <a:gd name="T91" fmla="*/ 0 h 234"/>
                <a:gd name="T92" fmla="*/ 0 w 267"/>
                <a:gd name="T93" fmla="*/ 0 h 2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7"/>
                <a:gd name="T142" fmla="*/ 0 h 234"/>
                <a:gd name="T143" fmla="*/ 267 w 267"/>
                <a:gd name="T144" fmla="*/ 234 h 2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7" h="234">
                  <a:moveTo>
                    <a:pt x="205" y="5"/>
                  </a:moveTo>
                  <a:lnTo>
                    <a:pt x="212" y="16"/>
                  </a:lnTo>
                  <a:lnTo>
                    <a:pt x="217" y="26"/>
                  </a:lnTo>
                  <a:lnTo>
                    <a:pt x="225" y="37"/>
                  </a:lnTo>
                  <a:lnTo>
                    <a:pt x="232" y="47"/>
                  </a:lnTo>
                  <a:lnTo>
                    <a:pt x="239" y="56"/>
                  </a:lnTo>
                  <a:lnTo>
                    <a:pt x="245" y="67"/>
                  </a:lnTo>
                  <a:lnTo>
                    <a:pt x="250" y="77"/>
                  </a:lnTo>
                  <a:lnTo>
                    <a:pt x="256" y="88"/>
                  </a:lnTo>
                  <a:lnTo>
                    <a:pt x="260" y="99"/>
                  </a:lnTo>
                  <a:lnTo>
                    <a:pt x="263" y="111"/>
                  </a:lnTo>
                  <a:lnTo>
                    <a:pt x="263" y="119"/>
                  </a:lnTo>
                  <a:lnTo>
                    <a:pt x="265" y="128"/>
                  </a:lnTo>
                  <a:lnTo>
                    <a:pt x="267" y="136"/>
                  </a:lnTo>
                  <a:lnTo>
                    <a:pt x="267" y="144"/>
                  </a:lnTo>
                  <a:lnTo>
                    <a:pt x="267" y="154"/>
                  </a:lnTo>
                  <a:lnTo>
                    <a:pt x="267" y="162"/>
                  </a:lnTo>
                  <a:lnTo>
                    <a:pt x="265" y="170"/>
                  </a:lnTo>
                  <a:lnTo>
                    <a:pt x="263" y="176"/>
                  </a:lnTo>
                  <a:lnTo>
                    <a:pt x="260" y="184"/>
                  </a:lnTo>
                  <a:lnTo>
                    <a:pt x="254" y="191"/>
                  </a:lnTo>
                  <a:lnTo>
                    <a:pt x="250" y="194"/>
                  </a:lnTo>
                  <a:lnTo>
                    <a:pt x="245" y="195"/>
                  </a:lnTo>
                  <a:lnTo>
                    <a:pt x="239" y="195"/>
                  </a:lnTo>
                  <a:lnTo>
                    <a:pt x="234" y="194"/>
                  </a:lnTo>
                  <a:lnTo>
                    <a:pt x="228" y="192"/>
                  </a:lnTo>
                  <a:lnTo>
                    <a:pt x="223" y="189"/>
                  </a:lnTo>
                  <a:lnTo>
                    <a:pt x="217" y="186"/>
                  </a:lnTo>
                  <a:lnTo>
                    <a:pt x="212" y="181"/>
                  </a:lnTo>
                  <a:lnTo>
                    <a:pt x="208" y="175"/>
                  </a:lnTo>
                  <a:lnTo>
                    <a:pt x="205" y="170"/>
                  </a:lnTo>
                  <a:lnTo>
                    <a:pt x="205" y="168"/>
                  </a:lnTo>
                  <a:lnTo>
                    <a:pt x="203" y="168"/>
                  </a:lnTo>
                  <a:lnTo>
                    <a:pt x="201" y="168"/>
                  </a:lnTo>
                  <a:lnTo>
                    <a:pt x="199" y="168"/>
                  </a:lnTo>
                  <a:lnTo>
                    <a:pt x="197" y="167"/>
                  </a:lnTo>
                  <a:lnTo>
                    <a:pt x="196" y="167"/>
                  </a:lnTo>
                  <a:lnTo>
                    <a:pt x="194" y="160"/>
                  </a:lnTo>
                  <a:lnTo>
                    <a:pt x="192" y="154"/>
                  </a:lnTo>
                  <a:lnTo>
                    <a:pt x="192" y="149"/>
                  </a:lnTo>
                  <a:lnTo>
                    <a:pt x="190" y="143"/>
                  </a:lnTo>
                  <a:lnTo>
                    <a:pt x="190" y="136"/>
                  </a:lnTo>
                  <a:lnTo>
                    <a:pt x="188" y="131"/>
                  </a:lnTo>
                  <a:lnTo>
                    <a:pt x="188" y="125"/>
                  </a:lnTo>
                  <a:lnTo>
                    <a:pt x="186" y="120"/>
                  </a:lnTo>
                  <a:lnTo>
                    <a:pt x="186" y="114"/>
                  </a:lnTo>
                  <a:lnTo>
                    <a:pt x="185" y="109"/>
                  </a:lnTo>
                  <a:lnTo>
                    <a:pt x="185" y="120"/>
                  </a:lnTo>
                  <a:lnTo>
                    <a:pt x="185" y="133"/>
                  </a:lnTo>
                  <a:lnTo>
                    <a:pt x="185" y="146"/>
                  </a:lnTo>
                  <a:lnTo>
                    <a:pt x="186" y="159"/>
                  </a:lnTo>
                  <a:lnTo>
                    <a:pt x="186" y="171"/>
                  </a:lnTo>
                  <a:lnTo>
                    <a:pt x="186" y="184"/>
                  </a:lnTo>
                  <a:lnTo>
                    <a:pt x="185" y="197"/>
                  </a:lnTo>
                  <a:lnTo>
                    <a:pt x="181" y="208"/>
                  </a:lnTo>
                  <a:lnTo>
                    <a:pt x="174" y="218"/>
                  </a:lnTo>
                  <a:lnTo>
                    <a:pt x="164" y="227"/>
                  </a:lnTo>
                  <a:lnTo>
                    <a:pt x="159" y="231"/>
                  </a:lnTo>
                  <a:lnTo>
                    <a:pt x="154" y="232"/>
                  </a:lnTo>
                  <a:lnTo>
                    <a:pt x="148" y="234"/>
                  </a:lnTo>
                  <a:lnTo>
                    <a:pt x="143" y="232"/>
                  </a:lnTo>
                  <a:lnTo>
                    <a:pt x="137" y="231"/>
                  </a:lnTo>
                  <a:lnTo>
                    <a:pt x="132" y="229"/>
                  </a:lnTo>
                  <a:lnTo>
                    <a:pt x="128" y="226"/>
                  </a:lnTo>
                  <a:lnTo>
                    <a:pt x="122" y="223"/>
                  </a:lnTo>
                  <a:lnTo>
                    <a:pt x="119" y="218"/>
                  </a:lnTo>
                  <a:lnTo>
                    <a:pt x="115" y="213"/>
                  </a:lnTo>
                  <a:lnTo>
                    <a:pt x="110" y="205"/>
                  </a:lnTo>
                  <a:lnTo>
                    <a:pt x="106" y="195"/>
                  </a:lnTo>
                  <a:lnTo>
                    <a:pt x="102" y="186"/>
                  </a:lnTo>
                  <a:lnTo>
                    <a:pt x="101" y="176"/>
                  </a:lnTo>
                  <a:lnTo>
                    <a:pt x="99" y="167"/>
                  </a:lnTo>
                  <a:lnTo>
                    <a:pt x="99" y="157"/>
                  </a:lnTo>
                  <a:lnTo>
                    <a:pt x="97" y="147"/>
                  </a:lnTo>
                  <a:lnTo>
                    <a:pt x="97" y="138"/>
                  </a:lnTo>
                  <a:lnTo>
                    <a:pt x="97" y="128"/>
                  </a:lnTo>
                  <a:lnTo>
                    <a:pt x="95" y="119"/>
                  </a:lnTo>
                  <a:lnTo>
                    <a:pt x="93" y="127"/>
                  </a:lnTo>
                  <a:lnTo>
                    <a:pt x="91" y="136"/>
                  </a:lnTo>
                  <a:lnTo>
                    <a:pt x="90" y="144"/>
                  </a:lnTo>
                  <a:lnTo>
                    <a:pt x="88" y="152"/>
                  </a:lnTo>
                  <a:lnTo>
                    <a:pt x="86" y="162"/>
                  </a:lnTo>
                  <a:lnTo>
                    <a:pt x="84" y="170"/>
                  </a:lnTo>
                  <a:lnTo>
                    <a:pt x="82" y="178"/>
                  </a:lnTo>
                  <a:lnTo>
                    <a:pt x="79" y="186"/>
                  </a:lnTo>
                  <a:lnTo>
                    <a:pt x="73" y="194"/>
                  </a:lnTo>
                  <a:lnTo>
                    <a:pt x="68" y="200"/>
                  </a:lnTo>
                  <a:lnTo>
                    <a:pt x="62" y="203"/>
                  </a:lnTo>
                  <a:lnTo>
                    <a:pt x="58" y="205"/>
                  </a:lnTo>
                  <a:lnTo>
                    <a:pt x="53" y="208"/>
                  </a:lnTo>
                  <a:lnTo>
                    <a:pt x="48" y="210"/>
                  </a:lnTo>
                  <a:lnTo>
                    <a:pt x="42" y="210"/>
                  </a:lnTo>
                  <a:lnTo>
                    <a:pt x="37" y="211"/>
                  </a:lnTo>
                  <a:lnTo>
                    <a:pt x="31" y="210"/>
                  </a:lnTo>
                  <a:lnTo>
                    <a:pt x="26" y="210"/>
                  </a:lnTo>
                  <a:lnTo>
                    <a:pt x="22" y="208"/>
                  </a:lnTo>
                  <a:lnTo>
                    <a:pt x="18" y="207"/>
                  </a:lnTo>
                  <a:lnTo>
                    <a:pt x="9" y="197"/>
                  </a:lnTo>
                  <a:lnTo>
                    <a:pt x="4" y="186"/>
                  </a:lnTo>
                  <a:lnTo>
                    <a:pt x="2" y="176"/>
                  </a:lnTo>
                  <a:lnTo>
                    <a:pt x="0" y="163"/>
                  </a:lnTo>
                  <a:lnTo>
                    <a:pt x="2" y="151"/>
                  </a:lnTo>
                  <a:lnTo>
                    <a:pt x="4" y="138"/>
                  </a:lnTo>
                  <a:lnTo>
                    <a:pt x="7" y="125"/>
                  </a:lnTo>
                  <a:lnTo>
                    <a:pt x="13" y="114"/>
                  </a:lnTo>
                  <a:lnTo>
                    <a:pt x="16" y="101"/>
                  </a:lnTo>
                  <a:lnTo>
                    <a:pt x="22" y="90"/>
                  </a:lnTo>
                  <a:lnTo>
                    <a:pt x="22" y="88"/>
                  </a:lnTo>
                  <a:lnTo>
                    <a:pt x="22" y="87"/>
                  </a:lnTo>
                  <a:lnTo>
                    <a:pt x="22" y="85"/>
                  </a:lnTo>
                  <a:lnTo>
                    <a:pt x="22" y="83"/>
                  </a:lnTo>
                  <a:lnTo>
                    <a:pt x="22" y="82"/>
                  </a:lnTo>
                  <a:lnTo>
                    <a:pt x="22" y="80"/>
                  </a:lnTo>
                  <a:lnTo>
                    <a:pt x="22" y="79"/>
                  </a:lnTo>
                  <a:lnTo>
                    <a:pt x="22" y="77"/>
                  </a:lnTo>
                  <a:lnTo>
                    <a:pt x="26" y="71"/>
                  </a:lnTo>
                  <a:lnTo>
                    <a:pt x="27" y="64"/>
                  </a:lnTo>
                  <a:lnTo>
                    <a:pt x="31" y="58"/>
                  </a:lnTo>
                  <a:lnTo>
                    <a:pt x="37" y="51"/>
                  </a:lnTo>
                  <a:lnTo>
                    <a:pt x="40" y="47"/>
                  </a:lnTo>
                  <a:lnTo>
                    <a:pt x="46" y="40"/>
                  </a:lnTo>
                  <a:lnTo>
                    <a:pt x="49" y="35"/>
                  </a:lnTo>
                  <a:lnTo>
                    <a:pt x="55" y="31"/>
                  </a:lnTo>
                  <a:lnTo>
                    <a:pt x="62" y="26"/>
                  </a:lnTo>
                  <a:lnTo>
                    <a:pt x="68" y="21"/>
                  </a:lnTo>
                  <a:lnTo>
                    <a:pt x="69" y="19"/>
                  </a:lnTo>
                  <a:lnTo>
                    <a:pt x="71" y="18"/>
                  </a:lnTo>
                  <a:lnTo>
                    <a:pt x="73" y="16"/>
                  </a:lnTo>
                  <a:lnTo>
                    <a:pt x="75" y="15"/>
                  </a:lnTo>
                  <a:lnTo>
                    <a:pt x="79" y="11"/>
                  </a:lnTo>
                  <a:lnTo>
                    <a:pt x="80" y="10"/>
                  </a:lnTo>
                  <a:lnTo>
                    <a:pt x="82" y="7"/>
                  </a:lnTo>
                  <a:lnTo>
                    <a:pt x="84" y="5"/>
                  </a:lnTo>
                  <a:lnTo>
                    <a:pt x="88" y="2"/>
                  </a:lnTo>
                  <a:lnTo>
                    <a:pt x="90" y="0"/>
                  </a:lnTo>
                  <a:lnTo>
                    <a:pt x="205" y="5"/>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6" name="Freeform 763">
              <a:extLst>
                <a:ext uri="{FF2B5EF4-FFF2-40B4-BE49-F238E27FC236}">
                  <a16:creationId xmlns:a16="http://schemas.microsoft.com/office/drawing/2014/main" id="{71B70531-1B52-4E9E-95B1-74475B88B57A}"/>
                </a:ext>
              </a:extLst>
            </p:cNvPr>
            <p:cNvSpPr>
              <a:spLocks/>
            </p:cNvSpPr>
            <p:nvPr/>
          </p:nvSpPr>
          <p:spPr bwMode="auto">
            <a:xfrm>
              <a:off x="940" y="3267"/>
              <a:ext cx="129" cy="116"/>
            </a:xfrm>
            <a:custGeom>
              <a:avLst/>
              <a:gdLst>
                <a:gd name="T0" fmla="*/ 1 w 267"/>
                <a:gd name="T1" fmla="*/ 0 h 234"/>
                <a:gd name="T2" fmla="*/ 1 w 267"/>
                <a:gd name="T3" fmla="*/ 0 h 234"/>
                <a:gd name="T4" fmla="*/ 1 w 267"/>
                <a:gd name="T5" fmla="*/ 0 h 234"/>
                <a:gd name="T6" fmla="*/ 1 w 267"/>
                <a:gd name="T7" fmla="*/ 0 h 234"/>
                <a:gd name="T8" fmla="*/ 1 w 267"/>
                <a:gd name="T9" fmla="*/ 1 h 234"/>
                <a:gd name="T10" fmla="*/ 1 w 267"/>
                <a:gd name="T11" fmla="*/ 1 h 234"/>
                <a:gd name="T12" fmla="*/ 1 w 267"/>
                <a:gd name="T13" fmla="*/ 1 h 234"/>
                <a:gd name="T14" fmla="*/ 1 w 267"/>
                <a:gd name="T15" fmla="*/ 1 h 234"/>
                <a:gd name="T16" fmla="*/ 1 w 267"/>
                <a:gd name="T17" fmla="*/ 1 h 234"/>
                <a:gd name="T18" fmla="*/ 1 w 267"/>
                <a:gd name="T19" fmla="*/ 1 h 234"/>
                <a:gd name="T20" fmla="*/ 1 w 267"/>
                <a:gd name="T21" fmla="*/ 1 h 234"/>
                <a:gd name="T22" fmla="*/ 1 w 267"/>
                <a:gd name="T23" fmla="*/ 1 h 234"/>
                <a:gd name="T24" fmla="*/ 1 w 267"/>
                <a:gd name="T25" fmla="*/ 1 h 234"/>
                <a:gd name="T26" fmla="*/ 1 w 267"/>
                <a:gd name="T27" fmla="*/ 1 h 234"/>
                <a:gd name="T28" fmla="*/ 1 w 267"/>
                <a:gd name="T29" fmla="*/ 1 h 234"/>
                <a:gd name="T30" fmla="*/ 1 w 267"/>
                <a:gd name="T31" fmla="*/ 0 h 234"/>
                <a:gd name="T32" fmla="*/ 1 w 267"/>
                <a:gd name="T33" fmla="*/ 0 h 234"/>
                <a:gd name="T34" fmla="*/ 1 w 267"/>
                <a:gd name="T35" fmla="*/ 1 h 234"/>
                <a:gd name="T36" fmla="*/ 1 w 267"/>
                <a:gd name="T37" fmla="*/ 1 h 234"/>
                <a:gd name="T38" fmla="*/ 1 w 267"/>
                <a:gd name="T39" fmla="*/ 1 h 234"/>
                <a:gd name="T40" fmla="*/ 1 w 267"/>
                <a:gd name="T41" fmla="*/ 1 h 234"/>
                <a:gd name="T42" fmla="*/ 0 w 267"/>
                <a:gd name="T43" fmla="*/ 1 h 234"/>
                <a:gd name="T44" fmla="*/ 0 w 267"/>
                <a:gd name="T45" fmla="*/ 1 h 234"/>
                <a:gd name="T46" fmla="*/ 0 w 267"/>
                <a:gd name="T47" fmla="*/ 1 h 234"/>
                <a:gd name="T48" fmla="*/ 0 w 267"/>
                <a:gd name="T49" fmla="*/ 1 h 234"/>
                <a:gd name="T50" fmla="*/ 0 w 267"/>
                <a:gd name="T51" fmla="*/ 1 h 234"/>
                <a:gd name="T52" fmla="*/ 0 w 267"/>
                <a:gd name="T53" fmla="*/ 0 h 234"/>
                <a:gd name="T54" fmla="*/ 0 w 267"/>
                <a:gd name="T55" fmla="*/ 1 h 234"/>
                <a:gd name="T56" fmla="*/ 0 w 267"/>
                <a:gd name="T57" fmla="*/ 1 h 234"/>
                <a:gd name="T58" fmla="*/ 0 w 267"/>
                <a:gd name="T59" fmla="*/ 1 h 234"/>
                <a:gd name="T60" fmla="*/ 0 w 267"/>
                <a:gd name="T61" fmla="*/ 1 h 234"/>
                <a:gd name="T62" fmla="*/ 0 w 267"/>
                <a:gd name="T63" fmla="*/ 1 h 234"/>
                <a:gd name="T64" fmla="*/ 0 w 267"/>
                <a:gd name="T65" fmla="*/ 1 h 234"/>
                <a:gd name="T66" fmla="*/ 0 w 267"/>
                <a:gd name="T67" fmla="*/ 1 h 234"/>
                <a:gd name="T68" fmla="*/ 0 w 267"/>
                <a:gd name="T69" fmla="*/ 1 h 234"/>
                <a:gd name="T70" fmla="*/ 0 w 267"/>
                <a:gd name="T71" fmla="*/ 0 h 234"/>
                <a:gd name="T72" fmla="*/ 0 w 267"/>
                <a:gd name="T73" fmla="*/ 0 h 234"/>
                <a:gd name="T74" fmla="*/ 0 w 267"/>
                <a:gd name="T75" fmla="*/ 0 h 234"/>
                <a:gd name="T76" fmla="*/ 0 w 267"/>
                <a:gd name="T77" fmla="*/ 0 h 234"/>
                <a:gd name="T78" fmla="*/ 0 w 267"/>
                <a:gd name="T79" fmla="*/ 0 h 234"/>
                <a:gd name="T80" fmla="*/ 0 w 267"/>
                <a:gd name="T81" fmla="*/ 0 h 234"/>
                <a:gd name="T82" fmla="*/ 0 w 267"/>
                <a:gd name="T83" fmla="*/ 0 h 234"/>
                <a:gd name="T84" fmla="*/ 0 w 267"/>
                <a:gd name="T85" fmla="*/ 0 h 234"/>
                <a:gd name="T86" fmla="*/ 0 w 267"/>
                <a:gd name="T87" fmla="*/ 0 h 234"/>
                <a:gd name="T88" fmla="*/ 0 w 267"/>
                <a:gd name="T89" fmla="*/ 0 h 234"/>
                <a:gd name="T90" fmla="*/ 0 w 267"/>
                <a:gd name="T91" fmla="*/ 0 h 234"/>
                <a:gd name="T92" fmla="*/ 0 w 267"/>
                <a:gd name="T93" fmla="*/ 0 h 2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7"/>
                <a:gd name="T142" fmla="*/ 0 h 234"/>
                <a:gd name="T143" fmla="*/ 267 w 267"/>
                <a:gd name="T144" fmla="*/ 234 h 2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7" h="234">
                  <a:moveTo>
                    <a:pt x="205" y="5"/>
                  </a:moveTo>
                  <a:lnTo>
                    <a:pt x="212" y="16"/>
                  </a:lnTo>
                  <a:lnTo>
                    <a:pt x="217" y="26"/>
                  </a:lnTo>
                  <a:lnTo>
                    <a:pt x="225" y="37"/>
                  </a:lnTo>
                  <a:lnTo>
                    <a:pt x="232" y="47"/>
                  </a:lnTo>
                  <a:lnTo>
                    <a:pt x="239" y="56"/>
                  </a:lnTo>
                  <a:lnTo>
                    <a:pt x="245" y="67"/>
                  </a:lnTo>
                  <a:lnTo>
                    <a:pt x="250" y="77"/>
                  </a:lnTo>
                  <a:lnTo>
                    <a:pt x="256" y="88"/>
                  </a:lnTo>
                  <a:lnTo>
                    <a:pt x="260" y="99"/>
                  </a:lnTo>
                  <a:lnTo>
                    <a:pt x="263" y="111"/>
                  </a:lnTo>
                  <a:lnTo>
                    <a:pt x="263" y="119"/>
                  </a:lnTo>
                  <a:lnTo>
                    <a:pt x="265" y="128"/>
                  </a:lnTo>
                  <a:lnTo>
                    <a:pt x="267" y="136"/>
                  </a:lnTo>
                  <a:lnTo>
                    <a:pt x="267" y="144"/>
                  </a:lnTo>
                  <a:lnTo>
                    <a:pt x="267" y="154"/>
                  </a:lnTo>
                  <a:lnTo>
                    <a:pt x="267" y="162"/>
                  </a:lnTo>
                  <a:lnTo>
                    <a:pt x="265" y="170"/>
                  </a:lnTo>
                  <a:lnTo>
                    <a:pt x="263" y="176"/>
                  </a:lnTo>
                  <a:lnTo>
                    <a:pt x="260" y="184"/>
                  </a:lnTo>
                  <a:lnTo>
                    <a:pt x="254" y="191"/>
                  </a:lnTo>
                  <a:lnTo>
                    <a:pt x="250" y="194"/>
                  </a:lnTo>
                  <a:lnTo>
                    <a:pt x="245" y="195"/>
                  </a:lnTo>
                  <a:lnTo>
                    <a:pt x="239" y="195"/>
                  </a:lnTo>
                  <a:lnTo>
                    <a:pt x="234" y="194"/>
                  </a:lnTo>
                  <a:lnTo>
                    <a:pt x="228" y="192"/>
                  </a:lnTo>
                  <a:lnTo>
                    <a:pt x="223" y="189"/>
                  </a:lnTo>
                  <a:lnTo>
                    <a:pt x="217" y="186"/>
                  </a:lnTo>
                  <a:lnTo>
                    <a:pt x="212" y="181"/>
                  </a:lnTo>
                  <a:lnTo>
                    <a:pt x="208" y="175"/>
                  </a:lnTo>
                  <a:lnTo>
                    <a:pt x="205" y="170"/>
                  </a:lnTo>
                  <a:lnTo>
                    <a:pt x="205" y="168"/>
                  </a:lnTo>
                  <a:lnTo>
                    <a:pt x="203" y="168"/>
                  </a:lnTo>
                  <a:lnTo>
                    <a:pt x="201" y="168"/>
                  </a:lnTo>
                  <a:lnTo>
                    <a:pt x="199" y="168"/>
                  </a:lnTo>
                  <a:lnTo>
                    <a:pt x="197" y="167"/>
                  </a:lnTo>
                  <a:lnTo>
                    <a:pt x="196" y="167"/>
                  </a:lnTo>
                  <a:lnTo>
                    <a:pt x="194" y="160"/>
                  </a:lnTo>
                  <a:lnTo>
                    <a:pt x="192" y="154"/>
                  </a:lnTo>
                  <a:lnTo>
                    <a:pt x="192" y="149"/>
                  </a:lnTo>
                  <a:lnTo>
                    <a:pt x="190" y="143"/>
                  </a:lnTo>
                  <a:lnTo>
                    <a:pt x="190" y="136"/>
                  </a:lnTo>
                  <a:lnTo>
                    <a:pt x="188" y="131"/>
                  </a:lnTo>
                  <a:lnTo>
                    <a:pt x="188" y="125"/>
                  </a:lnTo>
                  <a:lnTo>
                    <a:pt x="186" y="120"/>
                  </a:lnTo>
                  <a:lnTo>
                    <a:pt x="186" y="114"/>
                  </a:lnTo>
                  <a:lnTo>
                    <a:pt x="185" y="109"/>
                  </a:lnTo>
                  <a:lnTo>
                    <a:pt x="185" y="120"/>
                  </a:lnTo>
                  <a:lnTo>
                    <a:pt x="185" y="133"/>
                  </a:lnTo>
                  <a:lnTo>
                    <a:pt x="185" y="146"/>
                  </a:lnTo>
                  <a:lnTo>
                    <a:pt x="186" y="159"/>
                  </a:lnTo>
                  <a:lnTo>
                    <a:pt x="186" y="171"/>
                  </a:lnTo>
                  <a:lnTo>
                    <a:pt x="186" y="184"/>
                  </a:lnTo>
                  <a:lnTo>
                    <a:pt x="185" y="197"/>
                  </a:lnTo>
                  <a:lnTo>
                    <a:pt x="181" y="208"/>
                  </a:lnTo>
                  <a:lnTo>
                    <a:pt x="174" y="218"/>
                  </a:lnTo>
                  <a:lnTo>
                    <a:pt x="164" y="227"/>
                  </a:lnTo>
                  <a:lnTo>
                    <a:pt x="159" y="231"/>
                  </a:lnTo>
                  <a:lnTo>
                    <a:pt x="154" y="232"/>
                  </a:lnTo>
                  <a:lnTo>
                    <a:pt x="148" y="234"/>
                  </a:lnTo>
                  <a:lnTo>
                    <a:pt x="143" y="232"/>
                  </a:lnTo>
                  <a:lnTo>
                    <a:pt x="137" y="231"/>
                  </a:lnTo>
                  <a:lnTo>
                    <a:pt x="132" y="229"/>
                  </a:lnTo>
                  <a:lnTo>
                    <a:pt x="128" y="226"/>
                  </a:lnTo>
                  <a:lnTo>
                    <a:pt x="122" y="223"/>
                  </a:lnTo>
                  <a:lnTo>
                    <a:pt x="119" y="218"/>
                  </a:lnTo>
                  <a:lnTo>
                    <a:pt x="115" y="213"/>
                  </a:lnTo>
                  <a:lnTo>
                    <a:pt x="110" y="205"/>
                  </a:lnTo>
                  <a:lnTo>
                    <a:pt x="106" y="195"/>
                  </a:lnTo>
                  <a:lnTo>
                    <a:pt x="102" y="186"/>
                  </a:lnTo>
                  <a:lnTo>
                    <a:pt x="101" y="176"/>
                  </a:lnTo>
                  <a:lnTo>
                    <a:pt x="99" y="167"/>
                  </a:lnTo>
                  <a:lnTo>
                    <a:pt x="99" y="157"/>
                  </a:lnTo>
                  <a:lnTo>
                    <a:pt x="97" y="147"/>
                  </a:lnTo>
                  <a:lnTo>
                    <a:pt x="97" y="138"/>
                  </a:lnTo>
                  <a:lnTo>
                    <a:pt x="97" y="128"/>
                  </a:lnTo>
                  <a:lnTo>
                    <a:pt x="95" y="119"/>
                  </a:lnTo>
                  <a:lnTo>
                    <a:pt x="93" y="127"/>
                  </a:lnTo>
                  <a:lnTo>
                    <a:pt x="91" y="136"/>
                  </a:lnTo>
                  <a:lnTo>
                    <a:pt x="90" y="144"/>
                  </a:lnTo>
                  <a:lnTo>
                    <a:pt x="88" y="152"/>
                  </a:lnTo>
                  <a:lnTo>
                    <a:pt x="86" y="162"/>
                  </a:lnTo>
                  <a:lnTo>
                    <a:pt x="84" y="170"/>
                  </a:lnTo>
                  <a:lnTo>
                    <a:pt x="82" y="178"/>
                  </a:lnTo>
                  <a:lnTo>
                    <a:pt x="79" y="186"/>
                  </a:lnTo>
                  <a:lnTo>
                    <a:pt x="73" y="194"/>
                  </a:lnTo>
                  <a:lnTo>
                    <a:pt x="68" y="200"/>
                  </a:lnTo>
                  <a:lnTo>
                    <a:pt x="62" y="203"/>
                  </a:lnTo>
                  <a:lnTo>
                    <a:pt x="58" y="205"/>
                  </a:lnTo>
                  <a:lnTo>
                    <a:pt x="53" y="208"/>
                  </a:lnTo>
                  <a:lnTo>
                    <a:pt x="48" y="210"/>
                  </a:lnTo>
                  <a:lnTo>
                    <a:pt x="42" y="210"/>
                  </a:lnTo>
                  <a:lnTo>
                    <a:pt x="37" y="211"/>
                  </a:lnTo>
                  <a:lnTo>
                    <a:pt x="31" y="210"/>
                  </a:lnTo>
                  <a:lnTo>
                    <a:pt x="26" y="210"/>
                  </a:lnTo>
                  <a:lnTo>
                    <a:pt x="22" y="208"/>
                  </a:lnTo>
                  <a:lnTo>
                    <a:pt x="18" y="207"/>
                  </a:lnTo>
                  <a:lnTo>
                    <a:pt x="9" y="197"/>
                  </a:lnTo>
                  <a:lnTo>
                    <a:pt x="4" y="186"/>
                  </a:lnTo>
                  <a:lnTo>
                    <a:pt x="2" y="176"/>
                  </a:lnTo>
                  <a:lnTo>
                    <a:pt x="0" y="163"/>
                  </a:lnTo>
                  <a:lnTo>
                    <a:pt x="2" y="151"/>
                  </a:lnTo>
                  <a:lnTo>
                    <a:pt x="4" y="138"/>
                  </a:lnTo>
                  <a:lnTo>
                    <a:pt x="7" y="125"/>
                  </a:lnTo>
                  <a:lnTo>
                    <a:pt x="13" y="114"/>
                  </a:lnTo>
                  <a:lnTo>
                    <a:pt x="16" y="101"/>
                  </a:lnTo>
                  <a:lnTo>
                    <a:pt x="22" y="90"/>
                  </a:lnTo>
                  <a:lnTo>
                    <a:pt x="22" y="88"/>
                  </a:lnTo>
                  <a:lnTo>
                    <a:pt x="22" y="87"/>
                  </a:lnTo>
                  <a:lnTo>
                    <a:pt x="22" y="85"/>
                  </a:lnTo>
                  <a:lnTo>
                    <a:pt x="22" y="83"/>
                  </a:lnTo>
                  <a:lnTo>
                    <a:pt x="22" y="82"/>
                  </a:lnTo>
                  <a:lnTo>
                    <a:pt x="22" y="80"/>
                  </a:lnTo>
                  <a:lnTo>
                    <a:pt x="22" y="79"/>
                  </a:lnTo>
                  <a:lnTo>
                    <a:pt x="22" y="77"/>
                  </a:lnTo>
                  <a:lnTo>
                    <a:pt x="26" y="71"/>
                  </a:lnTo>
                  <a:lnTo>
                    <a:pt x="27" y="64"/>
                  </a:lnTo>
                  <a:lnTo>
                    <a:pt x="31" y="58"/>
                  </a:lnTo>
                  <a:lnTo>
                    <a:pt x="37" y="51"/>
                  </a:lnTo>
                  <a:lnTo>
                    <a:pt x="40" y="47"/>
                  </a:lnTo>
                  <a:lnTo>
                    <a:pt x="46" y="40"/>
                  </a:lnTo>
                  <a:lnTo>
                    <a:pt x="49" y="35"/>
                  </a:lnTo>
                  <a:lnTo>
                    <a:pt x="55" y="31"/>
                  </a:lnTo>
                  <a:lnTo>
                    <a:pt x="62" y="26"/>
                  </a:lnTo>
                  <a:lnTo>
                    <a:pt x="68" y="21"/>
                  </a:lnTo>
                  <a:lnTo>
                    <a:pt x="69" y="19"/>
                  </a:lnTo>
                  <a:lnTo>
                    <a:pt x="71" y="18"/>
                  </a:lnTo>
                  <a:lnTo>
                    <a:pt x="73" y="16"/>
                  </a:lnTo>
                  <a:lnTo>
                    <a:pt x="75" y="15"/>
                  </a:lnTo>
                  <a:lnTo>
                    <a:pt x="79" y="11"/>
                  </a:lnTo>
                  <a:lnTo>
                    <a:pt x="80" y="10"/>
                  </a:lnTo>
                  <a:lnTo>
                    <a:pt x="82" y="7"/>
                  </a:lnTo>
                  <a:lnTo>
                    <a:pt x="84" y="5"/>
                  </a:lnTo>
                  <a:lnTo>
                    <a:pt x="88" y="2"/>
                  </a:lnTo>
                  <a:lnTo>
                    <a:pt x="90" y="0"/>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7" name="Freeform 764">
              <a:extLst>
                <a:ext uri="{FF2B5EF4-FFF2-40B4-BE49-F238E27FC236}">
                  <a16:creationId xmlns:a16="http://schemas.microsoft.com/office/drawing/2014/main" id="{4E0C70C8-4B00-464F-A7AB-BDF487021BD4}"/>
                </a:ext>
              </a:extLst>
            </p:cNvPr>
            <p:cNvSpPr>
              <a:spLocks/>
            </p:cNvSpPr>
            <p:nvPr/>
          </p:nvSpPr>
          <p:spPr bwMode="auto">
            <a:xfrm>
              <a:off x="976" y="3223"/>
              <a:ext cx="72" cy="64"/>
            </a:xfrm>
            <a:custGeom>
              <a:avLst/>
              <a:gdLst>
                <a:gd name="T0" fmla="*/ 0 w 146"/>
                <a:gd name="T1" fmla="*/ 1 h 128"/>
                <a:gd name="T2" fmla="*/ 0 w 146"/>
                <a:gd name="T3" fmla="*/ 1 h 128"/>
                <a:gd name="T4" fmla="*/ 0 w 146"/>
                <a:gd name="T5" fmla="*/ 1 h 128"/>
                <a:gd name="T6" fmla="*/ 0 w 146"/>
                <a:gd name="T7" fmla="*/ 1 h 128"/>
                <a:gd name="T8" fmla="*/ 0 w 146"/>
                <a:gd name="T9" fmla="*/ 1 h 128"/>
                <a:gd name="T10" fmla="*/ 0 w 146"/>
                <a:gd name="T11" fmla="*/ 1 h 128"/>
                <a:gd name="T12" fmla="*/ 0 w 146"/>
                <a:gd name="T13" fmla="*/ 1 h 128"/>
                <a:gd name="T14" fmla="*/ 0 w 146"/>
                <a:gd name="T15" fmla="*/ 1 h 128"/>
                <a:gd name="T16" fmla="*/ 0 w 146"/>
                <a:gd name="T17" fmla="*/ 1 h 128"/>
                <a:gd name="T18" fmla="*/ 0 w 146"/>
                <a:gd name="T19" fmla="*/ 1 h 128"/>
                <a:gd name="T20" fmla="*/ 1 w 146"/>
                <a:gd name="T21" fmla="*/ 1 h 128"/>
                <a:gd name="T22" fmla="*/ 1 w 146"/>
                <a:gd name="T23" fmla="*/ 1 h 128"/>
                <a:gd name="T24" fmla="*/ 1 w 146"/>
                <a:gd name="T25" fmla="*/ 1 h 128"/>
                <a:gd name="T26" fmla="*/ 1 w 146"/>
                <a:gd name="T27" fmla="*/ 1 h 128"/>
                <a:gd name="T28" fmla="*/ 1 w 146"/>
                <a:gd name="T29" fmla="*/ 1 h 128"/>
                <a:gd name="T30" fmla="*/ 1 w 146"/>
                <a:gd name="T31" fmla="*/ 1 h 128"/>
                <a:gd name="T32" fmla="*/ 1 w 146"/>
                <a:gd name="T33" fmla="*/ 1 h 128"/>
                <a:gd name="T34" fmla="*/ 1 w 146"/>
                <a:gd name="T35" fmla="*/ 1 h 128"/>
                <a:gd name="T36" fmla="*/ 1 w 146"/>
                <a:gd name="T37" fmla="*/ 1 h 128"/>
                <a:gd name="T38" fmla="*/ 1 w 146"/>
                <a:gd name="T39" fmla="*/ 1 h 128"/>
                <a:gd name="T40" fmla="*/ 0 w 146"/>
                <a:gd name="T41" fmla="*/ 1 h 128"/>
                <a:gd name="T42" fmla="*/ 0 w 146"/>
                <a:gd name="T43" fmla="*/ 1 h 128"/>
                <a:gd name="T44" fmla="*/ 0 w 146"/>
                <a:gd name="T45" fmla="*/ 1 h 128"/>
                <a:gd name="T46" fmla="*/ 0 w 146"/>
                <a:gd name="T47" fmla="*/ 0 h 128"/>
                <a:gd name="T48" fmla="*/ 0 w 146"/>
                <a:gd name="T49" fmla="*/ 0 h 128"/>
                <a:gd name="T50" fmla="*/ 0 w 146"/>
                <a:gd name="T51" fmla="*/ 1 h 128"/>
                <a:gd name="T52" fmla="*/ 0 w 146"/>
                <a:gd name="T53" fmla="*/ 1 h 128"/>
                <a:gd name="T54" fmla="*/ 0 w 146"/>
                <a:gd name="T55" fmla="*/ 1 h 128"/>
                <a:gd name="T56" fmla="*/ 0 w 146"/>
                <a:gd name="T57" fmla="*/ 1 h 128"/>
                <a:gd name="T58" fmla="*/ 0 w 146"/>
                <a:gd name="T59" fmla="*/ 1 h 128"/>
                <a:gd name="T60" fmla="*/ 0 w 146"/>
                <a:gd name="T61" fmla="*/ 1 h 128"/>
                <a:gd name="T62" fmla="*/ 0 w 146"/>
                <a:gd name="T63" fmla="*/ 1 h 128"/>
                <a:gd name="T64" fmla="*/ 0 w 146"/>
                <a:gd name="T65" fmla="*/ 1 h 128"/>
                <a:gd name="T66" fmla="*/ 0 w 146"/>
                <a:gd name="T67" fmla="*/ 1 h 128"/>
                <a:gd name="T68" fmla="*/ 0 w 146"/>
                <a:gd name="T69" fmla="*/ 1 h 128"/>
                <a:gd name="T70" fmla="*/ 0 w 146"/>
                <a:gd name="T71" fmla="*/ 1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128"/>
                <a:gd name="T110" fmla="*/ 146 w 146"/>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128">
                  <a:moveTo>
                    <a:pt x="27" y="123"/>
                  </a:moveTo>
                  <a:lnTo>
                    <a:pt x="29" y="123"/>
                  </a:lnTo>
                  <a:lnTo>
                    <a:pt x="29" y="125"/>
                  </a:lnTo>
                  <a:lnTo>
                    <a:pt x="31" y="123"/>
                  </a:lnTo>
                  <a:lnTo>
                    <a:pt x="33" y="123"/>
                  </a:lnTo>
                  <a:lnTo>
                    <a:pt x="35" y="123"/>
                  </a:lnTo>
                  <a:lnTo>
                    <a:pt x="36" y="123"/>
                  </a:lnTo>
                  <a:lnTo>
                    <a:pt x="38" y="123"/>
                  </a:lnTo>
                  <a:lnTo>
                    <a:pt x="42" y="123"/>
                  </a:lnTo>
                  <a:lnTo>
                    <a:pt x="44" y="123"/>
                  </a:lnTo>
                  <a:lnTo>
                    <a:pt x="44" y="125"/>
                  </a:lnTo>
                  <a:lnTo>
                    <a:pt x="53" y="126"/>
                  </a:lnTo>
                  <a:lnTo>
                    <a:pt x="62" y="128"/>
                  </a:lnTo>
                  <a:lnTo>
                    <a:pt x="71" y="128"/>
                  </a:lnTo>
                  <a:lnTo>
                    <a:pt x="80" y="128"/>
                  </a:lnTo>
                  <a:lnTo>
                    <a:pt x="89" y="128"/>
                  </a:lnTo>
                  <a:lnTo>
                    <a:pt x="99" y="126"/>
                  </a:lnTo>
                  <a:lnTo>
                    <a:pt x="108" y="126"/>
                  </a:lnTo>
                  <a:lnTo>
                    <a:pt x="115" y="125"/>
                  </a:lnTo>
                  <a:lnTo>
                    <a:pt x="124" y="123"/>
                  </a:lnTo>
                  <a:lnTo>
                    <a:pt x="133" y="121"/>
                  </a:lnTo>
                  <a:lnTo>
                    <a:pt x="135" y="121"/>
                  </a:lnTo>
                  <a:lnTo>
                    <a:pt x="137" y="120"/>
                  </a:lnTo>
                  <a:lnTo>
                    <a:pt x="139" y="120"/>
                  </a:lnTo>
                  <a:lnTo>
                    <a:pt x="141" y="118"/>
                  </a:lnTo>
                  <a:lnTo>
                    <a:pt x="142" y="118"/>
                  </a:lnTo>
                  <a:lnTo>
                    <a:pt x="142" y="117"/>
                  </a:lnTo>
                  <a:lnTo>
                    <a:pt x="142" y="115"/>
                  </a:lnTo>
                  <a:lnTo>
                    <a:pt x="144" y="107"/>
                  </a:lnTo>
                  <a:lnTo>
                    <a:pt x="146" y="99"/>
                  </a:lnTo>
                  <a:lnTo>
                    <a:pt x="146" y="93"/>
                  </a:lnTo>
                  <a:lnTo>
                    <a:pt x="144" y="85"/>
                  </a:lnTo>
                  <a:lnTo>
                    <a:pt x="142" y="77"/>
                  </a:lnTo>
                  <a:lnTo>
                    <a:pt x="141" y="69"/>
                  </a:lnTo>
                  <a:lnTo>
                    <a:pt x="139" y="61"/>
                  </a:lnTo>
                  <a:lnTo>
                    <a:pt x="135" y="54"/>
                  </a:lnTo>
                  <a:lnTo>
                    <a:pt x="133" y="46"/>
                  </a:lnTo>
                  <a:lnTo>
                    <a:pt x="130" y="38"/>
                  </a:lnTo>
                  <a:lnTo>
                    <a:pt x="126" y="30"/>
                  </a:lnTo>
                  <a:lnTo>
                    <a:pt x="119" y="21"/>
                  </a:lnTo>
                  <a:lnTo>
                    <a:pt x="111" y="14"/>
                  </a:lnTo>
                  <a:lnTo>
                    <a:pt x="104" y="9"/>
                  </a:lnTo>
                  <a:lnTo>
                    <a:pt x="95" y="5"/>
                  </a:lnTo>
                  <a:lnTo>
                    <a:pt x="84" y="1"/>
                  </a:lnTo>
                  <a:lnTo>
                    <a:pt x="73" y="0"/>
                  </a:lnTo>
                  <a:lnTo>
                    <a:pt x="62" y="0"/>
                  </a:lnTo>
                  <a:lnTo>
                    <a:pt x="51" y="0"/>
                  </a:lnTo>
                  <a:lnTo>
                    <a:pt x="38" y="0"/>
                  </a:lnTo>
                  <a:lnTo>
                    <a:pt x="33" y="1"/>
                  </a:lnTo>
                  <a:lnTo>
                    <a:pt x="29" y="3"/>
                  </a:lnTo>
                  <a:lnTo>
                    <a:pt x="24" y="5"/>
                  </a:lnTo>
                  <a:lnTo>
                    <a:pt x="18" y="6"/>
                  </a:lnTo>
                  <a:lnTo>
                    <a:pt x="13" y="9"/>
                  </a:lnTo>
                  <a:lnTo>
                    <a:pt x="9" y="13"/>
                  </a:lnTo>
                  <a:lnTo>
                    <a:pt x="5" y="16"/>
                  </a:lnTo>
                  <a:lnTo>
                    <a:pt x="4" y="19"/>
                  </a:lnTo>
                  <a:lnTo>
                    <a:pt x="2" y="24"/>
                  </a:lnTo>
                  <a:lnTo>
                    <a:pt x="2" y="29"/>
                  </a:lnTo>
                  <a:lnTo>
                    <a:pt x="2" y="38"/>
                  </a:lnTo>
                  <a:lnTo>
                    <a:pt x="2" y="48"/>
                  </a:lnTo>
                  <a:lnTo>
                    <a:pt x="0" y="59"/>
                  </a:lnTo>
                  <a:lnTo>
                    <a:pt x="0" y="72"/>
                  </a:lnTo>
                  <a:lnTo>
                    <a:pt x="0" y="83"/>
                  </a:lnTo>
                  <a:lnTo>
                    <a:pt x="2" y="93"/>
                  </a:lnTo>
                  <a:lnTo>
                    <a:pt x="5" y="102"/>
                  </a:lnTo>
                  <a:lnTo>
                    <a:pt x="11" y="112"/>
                  </a:lnTo>
                  <a:lnTo>
                    <a:pt x="18" y="118"/>
                  </a:lnTo>
                  <a:lnTo>
                    <a:pt x="27" y="123"/>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8" name="Freeform 765">
              <a:extLst>
                <a:ext uri="{FF2B5EF4-FFF2-40B4-BE49-F238E27FC236}">
                  <a16:creationId xmlns:a16="http://schemas.microsoft.com/office/drawing/2014/main" id="{4870CB43-3EF2-4EBC-B92B-858754E998B4}"/>
                </a:ext>
              </a:extLst>
            </p:cNvPr>
            <p:cNvSpPr>
              <a:spLocks/>
            </p:cNvSpPr>
            <p:nvPr/>
          </p:nvSpPr>
          <p:spPr bwMode="auto">
            <a:xfrm flipV="1">
              <a:off x="5127" y="3738"/>
              <a:ext cx="633" cy="674"/>
            </a:xfrm>
            <a:custGeom>
              <a:avLst/>
              <a:gdLst>
                <a:gd name="T0" fmla="*/ 0 w 1299"/>
                <a:gd name="T1" fmla="*/ 835 h 382"/>
                <a:gd name="T2" fmla="*/ 0 w 1299"/>
                <a:gd name="T3" fmla="*/ 2285 h 382"/>
                <a:gd name="T4" fmla="*/ 0 w 1299"/>
                <a:gd name="T5" fmla="*/ 3284 h 382"/>
                <a:gd name="T6" fmla="*/ 0 w 1299"/>
                <a:gd name="T7" fmla="*/ 3829 h 382"/>
                <a:gd name="T8" fmla="*/ 0 w 1299"/>
                <a:gd name="T9" fmla="*/ 3559 h 382"/>
                <a:gd name="T10" fmla="*/ 0 w 1299"/>
                <a:gd name="T11" fmla="*/ 4097 h 382"/>
                <a:gd name="T12" fmla="*/ 0 w 1299"/>
                <a:gd name="T13" fmla="*/ 6553 h 382"/>
                <a:gd name="T14" fmla="*/ 0 w 1299"/>
                <a:gd name="T15" fmla="*/ 9399 h 382"/>
                <a:gd name="T16" fmla="*/ 1 w 1299"/>
                <a:gd name="T17" fmla="*/ 9799 h 382"/>
                <a:gd name="T18" fmla="*/ 2 w 1299"/>
                <a:gd name="T19" fmla="*/ 7380 h 382"/>
                <a:gd name="T20" fmla="*/ 2 w 1299"/>
                <a:gd name="T21" fmla="*/ 6401 h 382"/>
                <a:gd name="T22" fmla="*/ 1 w 1299"/>
                <a:gd name="T23" fmla="*/ 8092 h 382"/>
                <a:gd name="T24" fmla="*/ 1 w 1299"/>
                <a:gd name="T25" fmla="*/ 10292 h 382"/>
                <a:gd name="T26" fmla="*/ 2 w 1299"/>
                <a:gd name="T27" fmla="*/ 12524 h 382"/>
                <a:gd name="T28" fmla="*/ 2 w 1299"/>
                <a:gd name="T29" fmla="*/ 13021 h 382"/>
                <a:gd name="T30" fmla="*/ 2 w 1299"/>
                <a:gd name="T31" fmla="*/ 12194 h 382"/>
                <a:gd name="T32" fmla="*/ 2 w 1299"/>
                <a:gd name="T33" fmla="*/ 10498 h 382"/>
                <a:gd name="T34" fmla="*/ 3 w 1299"/>
                <a:gd name="T35" fmla="*/ 8092 h 382"/>
                <a:gd name="T36" fmla="*/ 3 w 1299"/>
                <a:gd name="T37" fmla="*/ 13021 h 382"/>
                <a:gd name="T38" fmla="*/ 3 w 1299"/>
                <a:gd name="T39" fmla="*/ 17610 h 382"/>
                <a:gd name="T40" fmla="*/ 3 w 1299"/>
                <a:gd name="T41" fmla="*/ 19576 h 382"/>
                <a:gd name="T42" fmla="*/ 3 w 1299"/>
                <a:gd name="T43" fmla="*/ 20005 h 382"/>
                <a:gd name="T44" fmla="*/ 3 w 1299"/>
                <a:gd name="T45" fmla="*/ 20335 h 382"/>
                <a:gd name="T46" fmla="*/ 4 w 1299"/>
                <a:gd name="T47" fmla="*/ 20005 h 382"/>
                <a:gd name="T48" fmla="*/ 4 w 1299"/>
                <a:gd name="T49" fmla="*/ 18741 h 382"/>
                <a:gd name="T50" fmla="*/ 4 w 1299"/>
                <a:gd name="T51" fmla="*/ 16176 h 382"/>
                <a:gd name="T52" fmla="*/ 4 w 1299"/>
                <a:gd name="T53" fmla="*/ 13464 h 382"/>
                <a:gd name="T54" fmla="*/ 4 w 1299"/>
                <a:gd name="T55" fmla="*/ 10650 h 382"/>
                <a:gd name="T56" fmla="*/ 5 w 1299"/>
                <a:gd name="T57" fmla="*/ 15236 h 382"/>
                <a:gd name="T58" fmla="*/ 5 w 1299"/>
                <a:gd name="T59" fmla="*/ 17496 h 382"/>
                <a:gd name="T60" fmla="*/ 6 w 1299"/>
                <a:gd name="T61" fmla="*/ 16225 h 382"/>
                <a:gd name="T62" fmla="*/ 6 w 1299"/>
                <a:gd name="T63" fmla="*/ 14479 h 382"/>
                <a:gd name="T64" fmla="*/ 6 w 1299"/>
                <a:gd name="T65" fmla="*/ 12667 h 382"/>
                <a:gd name="T66" fmla="*/ 6 w 1299"/>
                <a:gd name="T67" fmla="*/ 10712 h 382"/>
                <a:gd name="T68" fmla="*/ 5 w 1299"/>
                <a:gd name="T69" fmla="*/ 9623 h 382"/>
                <a:gd name="T70" fmla="*/ 5 w 1299"/>
                <a:gd name="T71" fmla="*/ 9268 h 382"/>
                <a:gd name="T72" fmla="*/ 5 w 1299"/>
                <a:gd name="T73" fmla="*/ 10292 h 382"/>
                <a:gd name="T74" fmla="*/ 6 w 1299"/>
                <a:gd name="T75" fmla="*/ 11211 h 382"/>
                <a:gd name="T76" fmla="*/ 6 w 1299"/>
                <a:gd name="T77" fmla="*/ 11649 h 382"/>
                <a:gd name="T78" fmla="*/ 6 w 1299"/>
                <a:gd name="T79" fmla="*/ 12107 h 382"/>
                <a:gd name="T80" fmla="*/ 7 w 1299"/>
                <a:gd name="T81" fmla="*/ 12667 h 382"/>
                <a:gd name="T82" fmla="*/ 7 w 1299"/>
                <a:gd name="T83" fmla="*/ 12820 h 382"/>
                <a:gd name="T84" fmla="*/ 8 w 1299"/>
                <a:gd name="T85" fmla="*/ 12107 h 382"/>
                <a:gd name="T86" fmla="*/ 8 w 1299"/>
                <a:gd name="T87" fmla="*/ 9399 h 382"/>
                <a:gd name="T88" fmla="*/ 8 w 1299"/>
                <a:gd name="T89" fmla="*/ 5844 h 382"/>
                <a:gd name="T90" fmla="*/ 8 w 1299"/>
                <a:gd name="T91" fmla="*/ 4944 h 382"/>
                <a:gd name="T92" fmla="*/ 8 w 1299"/>
                <a:gd name="T93" fmla="*/ 5283 h 382"/>
                <a:gd name="T94" fmla="*/ 9 w 1299"/>
                <a:gd name="T95" fmla="*/ 4944 h 382"/>
                <a:gd name="T96" fmla="*/ 9 w 1299"/>
                <a:gd name="T97" fmla="*/ 4856 h 382"/>
                <a:gd name="T98" fmla="*/ 9 w 1299"/>
                <a:gd name="T99" fmla="*/ 4741 h 382"/>
                <a:gd name="T100" fmla="*/ 9 w 1299"/>
                <a:gd name="T101" fmla="*/ 65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9"/>
                <a:gd name="T154" fmla="*/ 0 h 382"/>
                <a:gd name="T155" fmla="*/ 1299 w 1299"/>
                <a:gd name="T156" fmla="*/ 382 h 3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9" h="382">
                  <a:moveTo>
                    <a:pt x="1299" y="1"/>
                  </a:moveTo>
                  <a:lnTo>
                    <a:pt x="0" y="0"/>
                  </a:lnTo>
                  <a:lnTo>
                    <a:pt x="0" y="8"/>
                  </a:lnTo>
                  <a:lnTo>
                    <a:pt x="0" y="16"/>
                  </a:lnTo>
                  <a:lnTo>
                    <a:pt x="1" y="22"/>
                  </a:lnTo>
                  <a:lnTo>
                    <a:pt x="3" y="30"/>
                  </a:lnTo>
                  <a:lnTo>
                    <a:pt x="5" y="37"/>
                  </a:lnTo>
                  <a:lnTo>
                    <a:pt x="7" y="43"/>
                  </a:lnTo>
                  <a:lnTo>
                    <a:pt x="11" y="48"/>
                  </a:lnTo>
                  <a:lnTo>
                    <a:pt x="16" y="54"/>
                  </a:lnTo>
                  <a:lnTo>
                    <a:pt x="20" y="57"/>
                  </a:lnTo>
                  <a:lnTo>
                    <a:pt x="27" y="62"/>
                  </a:lnTo>
                  <a:lnTo>
                    <a:pt x="34" y="65"/>
                  </a:lnTo>
                  <a:lnTo>
                    <a:pt x="43" y="69"/>
                  </a:lnTo>
                  <a:lnTo>
                    <a:pt x="54" y="70"/>
                  </a:lnTo>
                  <a:lnTo>
                    <a:pt x="65" y="72"/>
                  </a:lnTo>
                  <a:lnTo>
                    <a:pt x="76" y="72"/>
                  </a:lnTo>
                  <a:lnTo>
                    <a:pt x="87" y="72"/>
                  </a:lnTo>
                  <a:lnTo>
                    <a:pt x="98" y="70"/>
                  </a:lnTo>
                  <a:lnTo>
                    <a:pt x="111" y="67"/>
                  </a:lnTo>
                  <a:lnTo>
                    <a:pt x="122" y="62"/>
                  </a:lnTo>
                  <a:lnTo>
                    <a:pt x="133" y="57"/>
                  </a:lnTo>
                  <a:lnTo>
                    <a:pt x="120" y="67"/>
                  </a:lnTo>
                  <a:lnTo>
                    <a:pt x="107" y="77"/>
                  </a:lnTo>
                  <a:lnTo>
                    <a:pt x="96" y="88"/>
                  </a:lnTo>
                  <a:lnTo>
                    <a:pt x="85" y="99"/>
                  </a:lnTo>
                  <a:lnTo>
                    <a:pt x="75" y="110"/>
                  </a:lnTo>
                  <a:lnTo>
                    <a:pt x="67" y="123"/>
                  </a:lnTo>
                  <a:lnTo>
                    <a:pt x="62" y="136"/>
                  </a:lnTo>
                  <a:lnTo>
                    <a:pt x="58" y="149"/>
                  </a:lnTo>
                  <a:lnTo>
                    <a:pt x="60" y="163"/>
                  </a:lnTo>
                  <a:lnTo>
                    <a:pt x="65" y="177"/>
                  </a:lnTo>
                  <a:lnTo>
                    <a:pt x="93" y="185"/>
                  </a:lnTo>
                  <a:lnTo>
                    <a:pt x="120" y="189"/>
                  </a:lnTo>
                  <a:lnTo>
                    <a:pt x="148" y="187"/>
                  </a:lnTo>
                  <a:lnTo>
                    <a:pt x="173" y="184"/>
                  </a:lnTo>
                  <a:lnTo>
                    <a:pt x="199" y="176"/>
                  </a:lnTo>
                  <a:lnTo>
                    <a:pt x="224" y="166"/>
                  </a:lnTo>
                  <a:lnTo>
                    <a:pt x="250" y="153"/>
                  </a:lnTo>
                  <a:lnTo>
                    <a:pt x="272" y="139"/>
                  </a:lnTo>
                  <a:lnTo>
                    <a:pt x="296" y="125"/>
                  </a:lnTo>
                  <a:lnTo>
                    <a:pt x="316" y="110"/>
                  </a:lnTo>
                  <a:lnTo>
                    <a:pt x="305" y="115"/>
                  </a:lnTo>
                  <a:lnTo>
                    <a:pt x="294" y="120"/>
                  </a:lnTo>
                  <a:lnTo>
                    <a:pt x="283" y="128"/>
                  </a:lnTo>
                  <a:lnTo>
                    <a:pt x="274" y="134"/>
                  </a:lnTo>
                  <a:lnTo>
                    <a:pt x="266" y="144"/>
                  </a:lnTo>
                  <a:lnTo>
                    <a:pt x="259" y="152"/>
                  </a:lnTo>
                  <a:lnTo>
                    <a:pt x="254" y="163"/>
                  </a:lnTo>
                  <a:lnTo>
                    <a:pt x="250" y="173"/>
                  </a:lnTo>
                  <a:lnTo>
                    <a:pt x="250" y="184"/>
                  </a:lnTo>
                  <a:lnTo>
                    <a:pt x="250" y="193"/>
                  </a:lnTo>
                  <a:lnTo>
                    <a:pt x="254" y="208"/>
                  </a:lnTo>
                  <a:lnTo>
                    <a:pt x="261" y="219"/>
                  </a:lnTo>
                  <a:lnTo>
                    <a:pt x="268" y="229"/>
                  </a:lnTo>
                  <a:lnTo>
                    <a:pt x="279" y="235"/>
                  </a:lnTo>
                  <a:lnTo>
                    <a:pt x="290" y="240"/>
                  </a:lnTo>
                  <a:lnTo>
                    <a:pt x="303" y="243"/>
                  </a:lnTo>
                  <a:lnTo>
                    <a:pt x="316" y="245"/>
                  </a:lnTo>
                  <a:lnTo>
                    <a:pt x="330" y="245"/>
                  </a:lnTo>
                  <a:lnTo>
                    <a:pt x="343" y="243"/>
                  </a:lnTo>
                  <a:lnTo>
                    <a:pt x="358" y="238"/>
                  </a:lnTo>
                  <a:lnTo>
                    <a:pt x="369" y="233"/>
                  </a:lnTo>
                  <a:lnTo>
                    <a:pt x="382" y="229"/>
                  </a:lnTo>
                  <a:lnTo>
                    <a:pt x="391" y="222"/>
                  </a:lnTo>
                  <a:lnTo>
                    <a:pt x="402" y="214"/>
                  </a:lnTo>
                  <a:lnTo>
                    <a:pt x="409" y="206"/>
                  </a:lnTo>
                  <a:lnTo>
                    <a:pt x="416" y="197"/>
                  </a:lnTo>
                  <a:lnTo>
                    <a:pt x="422" y="187"/>
                  </a:lnTo>
                  <a:lnTo>
                    <a:pt x="425" y="176"/>
                  </a:lnTo>
                  <a:lnTo>
                    <a:pt x="427" y="165"/>
                  </a:lnTo>
                  <a:lnTo>
                    <a:pt x="427" y="152"/>
                  </a:lnTo>
                  <a:lnTo>
                    <a:pt x="424" y="174"/>
                  </a:lnTo>
                  <a:lnTo>
                    <a:pt x="422" y="197"/>
                  </a:lnTo>
                  <a:lnTo>
                    <a:pt x="422" y="221"/>
                  </a:lnTo>
                  <a:lnTo>
                    <a:pt x="424" y="245"/>
                  </a:lnTo>
                  <a:lnTo>
                    <a:pt x="427" y="267"/>
                  </a:lnTo>
                  <a:lnTo>
                    <a:pt x="436" y="289"/>
                  </a:lnTo>
                  <a:lnTo>
                    <a:pt x="445" y="312"/>
                  </a:lnTo>
                  <a:lnTo>
                    <a:pt x="460" y="331"/>
                  </a:lnTo>
                  <a:lnTo>
                    <a:pt x="477" y="349"/>
                  </a:lnTo>
                  <a:lnTo>
                    <a:pt x="498" y="365"/>
                  </a:lnTo>
                  <a:lnTo>
                    <a:pt x="500" y="365"/>
                  </a:lnTo>
                  <a:lnTo>
                    <a:pt x="502" y="368"/>
                  </a:lnTo>
                  <a:lnTo>
                    <a:pt x="502" y="369"/>
                  </a:lnTo>
                  <a:lnTo>
                    <a:pt x="504" y="371"/>
                  </a:lnTo>
                  <a:lnTo>
                    <a:pt x="504" y="374"/>
                  </a:lnTo>
                  <a:lnTo>
                    <a:pt x="504" y="376"/>
                  </a:lnTo>
                  <a:lnTo>
                    <a:pt x="504" y="379"/>
                  </a:lnTo>
                  <a:lnTo>
                    <a:pt x="506" y="381"/>
                  </a:lnTo>
                  <a:lnTo>
                    <a:pt x="506" y="382"/>
                  </a:lnTo>
                  <a:lnTo>
                    <a:pt x="520" y="382"/>
                  </a:lnTo>
                  <a:lnTo>
                    <a:pt x="537" y="381"/>
                  </a:lnTo>
                  <a:lnTo>
                    <a:pt x="551" y="379"/>
                  </a:lnTo>
                  <a:lnTo>
                    <a:pt x="566" y="376"/>
                  </a:lnTo>
                  <a:lnTo>
                    <a:pt x="579" y="373"/>
                  </a:lnTo>
                  <a:lnTo>
                    <a:pt x="592" y="366"/>
                  </a:lnTo>
                  <a:lnTo>
                    <a:pt x="604" y="360"/>
                  </a:lnTo>
                  <a:lnTo>
                    <a:pt x="615" y="352"/>
                  </a:lnTo>
                  <a:lnTo>
                    <a:pt x="625" y="342"/>
                  </a:lnTo>
                  <a:lnTo>
                    <a:pt x="632" y="329"/>
                  </a:lnTo>
                  <a:lnTo>
                    <a:pt x="639" y="317"/>
                  </a:lnTo>
                  <a:lnTo>
                    <a:pt x="643" y="304"/>
                  </a:lnTo>
                  <a:lnTo>
                    <a:pt x="647" y="291"/>
                  </a:lnTo>
                  <a:lnTo>
                    <a:pt x="647" y="278"/>
                  </a:lnTo>
                  <a:lnTo>
                    <a:pt x="648" y="265"/>
                  </a:lnTo>
                  <a:lnTo>
                    <a:pt x="647" y="253"/>
                  </a:lnTo>
                  <a:lnTo>
                    <a:pt x="645" y="240"/>
                  </a:lnTo>
                  <a:lnTo>
                    <a:pt x="643" y="225"/>
                  </a:lnTo>
                  <a:lnTo>
                    <a:pt x="639" y="213"/>
                  </a:lnTo>
                  <a:lnTo>
                    <a:pt x="636" y="200"/>
                  </a:lnTo>
                  <a:lnTo>
                    <a:pt x="656" y="222"/>
                  </a:lnTo>
                  <a:lnTo>
                    <a:pt x="678" y="245"/>
                  </a:lnTo>
                  <a:lnTo>
                    <a:pt x="701" y="267"/>
                  </a:lnTo>
                  <a:lnTo>
                    <a:pt x="727" y="286"/>
                  </a:lnTo>
                  <a:lnTo>
                    <a:pt x="754" y="304"/>
                  </a:lnTo>
                  <a:lnTo>
                    <a:pt x="782" y="318"/>
                  </a:lnTo>
                  <a:lnTo>
                    <a:pt x="813" y="326"/>
                  </a:lnTo>
                  <a:lnTo>
                    <a:pt x="844" y="329"/>
                  </a:lnTo>
                  <a:lnTo>
                    <a:pt x="875" y="326"/>
                  </a:lnTo>
                  <a:lnTo>
                    <a:pt x="908" y="315"/>
                  </a:lnTo>
                  <a:lnTo>
                    <a:pt x="915" y="312"/>
                  </a:lnTo>
                  <a:lnTo>
                    <a:pt x="921" y="305"/>
                  </a:lnTo>
                  <a:lnTo>
                    <a:pt x="926" y="299"/>
                  </a:lnTo>
                  <a:lnTo>
                    <a:pt x="930" y="291"/>
                  </a:lnTo>
                  <a:lnTo>
                    <a:pt x="932" y="281"/>
                  </a:lnTo>
                  <a:lnTo>
                    <a:pt x="932" y="272"/>
                  </a:lnTo>
                  <a:lnTo>
                    <a:pt x="932" y="264"/>
                  </a:lnTo>
                  <a:lnTo>
                    <a:pt x="928" y="254"/>
                  </a:lnTo>
                  <a:lnTo>
                    <a:pt x="924" y="246"/>
                  </a:lnTo>
                  <a:lnTo>
                    <a:pt x="921" y="238"/>
                  </a:lnTo>
                  <a:lnTo>
                    <a:pt x="908" y="225"/>
                  </a:lnTo>
                  <a:lnTo>
                    <a:pt x="895" y="216"/>
                  </a:lnTo>
                  <a:lnTo>
                    <a:pt x="879" y="208"/>
                  </a:lnTo>
                  <a:lnTo>
                    <a:pt x="864" y="201"/>
                  </a:lnTo>
                  <a:lnTo>
                    <a:pt x="848" y="195"/>
                  </a:lnTo>
                  <a:lnTo>
                    <a:pt x="829" y="190"/>
                  </a:lnTo>
                  <a:lnTo>
                    <a:pt x="813" y="185"/>
                  </a:lnTo>
                  <a:lnTo>
                    <a:pt x="796" y="181"/>
                  </a:lnTo>
                  <a:lnTo>
                    <a:pt x="780" y="174"/>
                  </a:lnTo>
                  <a:lnTo>
                    <a:pt x="763" y="168"/>
                  </a:lnTo>
                  <a:lnTo>
                    <a:pt x="780" y="171"/>
                  </a:lnTo>
                  <a:lnTo>
                    <a:pt x="795" y="174"/>
                  </a:lnTo>
                  <a:lnTo>
                    <a:pt x="811" y="179"/>
                  </a:lnTo>
                  <a:lnTo>
                    <a:pt x="826" y="184"/>
                  </a:lnTo>
                  <a:lnTo>
                    <a:pt x="840" y="189"/>
                  </a:lnTo>
                  <a:lnTo>
                    <a:pt x="857" y="193"/>
                  </a:lnTo>
                  <a:lnTo>
                    <a:pt x="871" y="198"/>
                  </a:lnTo>
                  <a:lnTo>
                    <a:pt x="886" y="203"/>
                  </a:lnTo>
                  <a:lnTo>
                    <a:pt x="902" y="208"/>
                  </a:lnTo>
                  <a:lnTo>
                    <a:pt x="919" y="211"/>
                  </a:lnTo>
                  <a:lnTo>
                    <a:pt x="928" y="213"/>
                  </a:lnTo>
                  <a:lnTo>
                    <a:pt x="937" y="214"/>
                  </a:lnTo>
                  <a:lnTo>
                    <a:pt x="946" y="216"/>
                  </a:lnTo>
                  <a:lnTo>
                    <a:pt x="955" y="219"/>
                  </a:lnTo>
                  <a:lnTo>
                    <a:pt x="964" y="221"/>
                  </a:lnTo>
                  <a:lnTo>
                    <a:pt x="974" y="222"/>
                  </a:lnTo>
                  <a:lnTo>
                    <a:pt x="985" y="225"/>
                  </a:lnTo>
                  <a:lnTo>
                    <a:pt x="994" y="227"/>
                  </a:lnTo>
                  <a:lnTo>
                    <a:pt x="1005" y="230"/>
                  </a:lnTo>
                  <a:lnTo>
                    <a:pt x="1016" y="232"/>
                  </a:lnTo>
                  <a:lnTo>
                    <a:pt x="1030" y="235"/>
                  </a:lnTo>
                  <a:lnTo>
                    <a:pt x="1047" y="238"/>
                  </a:lnTo>
                  <a:lnTo>
                    <a:pt x="1061" y="240"/>
                  </a:lnTo>
                  <a:lnTo>
                    <a:pt x="1076" y="241"/>
                  </a:lnTo>
                  <a:lnTo>
                    <a:pt x="1092" y="241"/>
                  </a:lnTo>
                  <a:lnTo>
                    <a:pt x="1107" y="241"/>
                  </a:lnTo>
                  <a:lnTo>
                    <a:pt x="1123" y="240"/>
                  </a:lnTo>
                  <a:lnTo>
                    <a:pt x="1138" y="237"/>
                  </a:lnTo>
                  <a:lnTo>
                    <a:pt x="1153" y="233"/>
                  </a:lnTo>
                  <a:lnTo>
                    <a:pt x="1165" y="227"/>
                  </a:lnTo>
                  <a:lnTo>
                    <a:pt x="1180" y="219"/>
                  </a:lnTo>
                  <a:lnTo>
                    <a:pt x="1191" y="208"/>
                  </a:lnTo>
                  <a:lnTo>
                    <a:pt x="1197" y="193"/>
                  </a:lnTo>
                  <a:lnTo>
                    <a:pt x="1200" y="177"/>
                  </a:lnTo>
                  <a:lnTo>
                    <a:pt x="1200" y="161"/>
                  </a:lnTo>
                  <a:lnTo>
                    <a:pt x="1198" y="144"/>
                  </a:lnTo>
                  <a:lnTo>
                    <a:pt x="1193" y="126"/>
                  </a:lnTo>
                  <a:lnTo>
                    <a:pt x="1186" y="110"/>
                  </a:lnTo>
                  <a:lnTo>
                    <a:pt x="1178" y="96"/>
                  </a:lnTo>
                  <a:lnTo>
                    <a:pt x="1167" y="83"/>
                  </a:lnTo>
                  <a:lnTo>
                    <a:pt x="1182" y="88"/>
                  </a:lnTo>
                  <a:lnTo>
                    <a:pt x="1193" y="93"/>
                  </a:lnTo>
                  <a:lnTo>
                    <a:pt x="1204" y="94"/>
                  </a:lnTo>
                  <a:lnTo>
                    <a:pt x="1215" y="97"/>
                  </a:lnTo>
                  <a:lnTo>
                    <a:pt x="1224" y="97"/>
                  </a:lnTo>
                  <a:lnTo>
                    <a:pt x="1235" y="99"/>
                  </a:lnTo>
                  <a:lnTo>
                    <a:pt x="1246" y="97"/>
                  </a:lnTo>
                  <a:lnTo>
                    <a:pt x="1257" y="97"/>
                  </a:lnTo>
                  <a:lnTo>
                    <a:pt x="1270" y="94"/>
                  </a:lnTo>
                  <a:lnTo>
                    <a:pt x="1284" y="93"/>
                  </a:lnTo>
                  <a:lnTo>
                    <a:pt x="1286" y="93"/>
                  </a:lnTo>
                  <a:lnTo>
                    <a:pt x="1288" y="91"/>
                  </a:lnTo>
                  <a:lnTo>
                    <a:pt x="1290" y="91"/>
                  </a:lnTo>
                  <a:lnTo>
                    <a:pt x="1292" y="91"/>
                  </a:lnTo>
                  <a:lnTo>
                    <a:pt x="1293" y="89"/>
                  </a:lnTo>
                  <a:lnTo>
                    <a:pt x="1295" y="89"/>
                  </a:lnTo>
                  <a:lnTo>
                    <a:pt x="1297" y="89"/>
                  </a:lnTo>
                  <a:lnTo>
                    <a:pt x="1299" y="89"/>
                  </a:lnTo>
                  <a:lnTo>
                    <a:pt x="1299" y="88"/>
                  </a:lnTo>
                  <a:lnTo>
                    <a:pt x="1299" y="1"/>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09" name="Freeform 766">
              <a:extLst>
                <a:ext uri="{FF2B5EF4-FFF2-40B4-BE49-F238E27FC236}">
                  <a16:creationId xmlns:a16="http://schemas.microsoft.com/office/drawing/2014/main" id="{E51FFB68-BE34-4D40-9B1F-674D18B10DED}"/>
                </a:ext>
              </a:extLst>
            </p:cNvPr>
            <p:cNvSpPr>
              <a:spLocks/>
            </p:cNvSpPr>
            <p:nvPr/>
          </p:nvSpPr>
          <p:spPr bwMode="auto">
            <a:xfrm flipV="1">
              <a:off x="343" y="3652"/>
              <a:ext cx="633" cy="674"/>
            </a:xfrm>
            <a:custGeom>
              <a:avLst/>
              <a:gdLst>
                <a:gd name="T0" fmla="*/ 0 w 1299"/>
                <a:gd name="T1" fmla="*/ 835 h 382"/>
                <a:gd name="T2" fmla="*/ 0 w 1299"/>
                <a:gd name="T3" fmla="*/ 2285 h 382"/>
                <a:gd name="T4" fmla="*/ 0 w 1299"/>
                <a:gd name="T5" fmla="*/ 3284 h 382"/>
                <a:gd name="T6" fmla="*/ 0 w 1299"/>
                <a:gd name="T7" fmla="*/ 3829 h 382"/>
                <a:gd name="T8" fmla="*/ 0 w 1299"/>
                <a:gd name="T9" fmla="*/ 3559 h 382"/>
                <a:gd name="T10" fmla="*/ 0 w 1299"/>
                <a:gd name="T11" fmla="*/ 4097 h 382"/>
                <a:gd name="T12" fmla="*/ 0 w 1299"/>
                <a:gd name="T13" fmla="*/ 6553 h 382"/>
                <a:gd name="T14" fmla="*/ 0 w 1299"/>
                <a:gd name="T15" fmla="*/ 9399 h 382"/>
                <a:gd name="T16" fmla="*/ 1 w 1299"/>
                <a:gd name="T17" fmla="*/ 9799 h 382"/>
                <a:gd name="T18" fmla="*/ 2 w 1299"/>
                <a:gd name="T19" fmla="*/ 7380 h 382"/>
                <a:gd name="T20" fmla="*/ 2 w 1299"/>
                <a:gd name="T21" fmla="*/ 6401 h 382"/>
                <a:gd name="T22" fmla="*/ 1 w 1299"/>
                <a:gd name="T23" fmla="*/ 8092 h 382"/>
                <a:gd name="T24" fmla="*/ 1 w 1299"/>
                <a:gd name="T25" fmla="*/ 10292 h 382"/>
                <a:gd name="T26" fmla="*/ 2 w 1299"/>
                <a:gd name="T27" fmla="*/ 12524 h 382"/>
                <a:gd name="T28" fmla="*/ 2 w 1299"/>
                <a:gd name="T29" fmla="*/ 13021 h 382"/>
                <a:gd name="T30" fmla="*/ 2 w 1299"/>
                <a:gd name="T31" fmla="*/ 12194 h 382"/>
                <a:gd name="T32" fmla="*/ 2 w 1299"/>
                <a:gd name="T33" fmla="*/ 10498 h 382"/>
                <a:gd name="T34" fmla="*/ 3 w 1299"/>
                <a:gd name="T35" fmla="*/ 8092 h 382"/>
                <a:gd name="T36" fmla="*/ 3 w 1299"/>
                <a:gd name="T37" fmla="*/ 13021 h 382"/>
                <a:gd name="T38" fmla="*/ 3 w 1299"/>
                <a:gd name="T39" fmla="*/ 17610 h 382"/>
                <a:gd name="T40" fmla="*/ 3 w 1299"/>
                <a:gd name="T41" fmla="*/ 19576 h 382"/>
                <a:gd name="T42" fmla="*/ 3 w 1299"/>
                <a:gd name="T43" fmla="*/ 20005 h 382"/>
                <a:gd name="T44" fmla="*/ 3 w 1299"/>
                <a:gd name="T45" fmla="*/ 20335 h 382"/>
                <a:gd name="T46" fmla="*/ 4 w 1299"/>
                <a:gd name="T47" fmla="*/ 20005 h 382"/>
                <a:gd name="T48" fmla="*/ 4 w 1299"/>
                <a:gd name="T49" fmla="*/ 18741 h 382"/>
                <a:gd name="T50" fmla="*/ 4 w 1299"/>
                <a:gd name="T51" fmla="*/ 16176 h 382"/>
                <a:gd name="T52" fmla="*/ 4 w 1299"/>
                <a:gd name="T53" fmla="*/ 13464 h 382"/>
                <a:gd name="T54" fmla="*/ 4 w 1299"/>
                <a:gd name="T55" fmla="*/ 10650 h 382"/>
                <a:gd name="T56" fmla="*/ 5 w 1299"/>
                <a:gd name="T57" fmla="*/ 15236 h 382"/>
                <a:gd name="T58" fmla="*/ 5 w 1299"/>
                <a:gd name="T59" fmla="*/ 17496 h 382"/>
                <a:gd name="T60" fmla="*/ 6 w 1299"/>
                <a:gd name="T61" fmla="*/ 16225 h 382"/>
                <a:gd name="T62" fmla="*/ 6 w 1299"/>
                <a:gd name="T63" fmla="*/ 14479 h 382"/>
                <a:gd name="T64" fmla="*/ 6 w 1299"/>
                <a:gd name="T65" fmla="*/ 12667 h 382"/>
                <a:gd name="T66" fmla="*/ 6 w 1299"/>
                <a:gd name="T67" fmla="*/ 10712 h 382"/>
                <a:gd name="T68" fmla="*/ 5 w 1299"/>
                <a:gd name="T69" fmla="*/ 9623 h 382"/>
                <a:gd name="T70" fmla="*/ 5 w 1299"/>
                <a:gd name="T71" fmla="*/ 9268 h 382"/>
                <a:gd name="T72" fmla="*/ 5 w 1299"/>
                <a:gd name="T73" fmla="*/ 10292 h 382"/>
                <a:gd name="T74" fmla="*/ 6 w 1299"/>
                <a:gd name="T75" fmla="*/ 11211 h 382"/>
                <a:gd name="T76" fmla="*/ 6 w 1299"/>
                <a:gd name="T77" fmla="*/ 11649 h 382"/>
                <a:gd name="T78" fmla="*/ 6 w 1299"/>
                <a:gd name="T79" fmla="*/ 12107 h 382"/>
                <a:gd name="T80" fmla="*/ 7 w 1299"/>
                <a:gd name="T81" fmla="*/ 12667 h 382"/>
                <a:gd name="T82" fmla="*/ 7 w 1299"/>
                <a:gd name="T83" fmla="*/ 12820 h 382"/>
                <a:gd name="T84" fmla="*/ 8 w 1299"/>
                <a:gd name="T85" fmla="*/ 12107 h 382"/>
                <a:gd name="T86" fmla="*/ 8 w 1299"/>
                <a:gd name="T87" fmla="*/ 9399 h 382"/>
                <a:gd name="T88" fmla="*/ 8 w 1299"/>
                <a:gd name="T89" fmla="*/ 5844 h 382"/>
                <a:gd name="T90" fmla="*/ 8 w 1299"/>
                <a:gd name="T91" fmla="*/ 4944 h 382"/>
                <a:gd name="T92" fmla="*/ 8 w 1299"/>
                <a:gd name="T93" fmla="*/ 5283 h 382"/>
                <a:gd name="T94" fmla="*/ 9 w 1299"/>
                <a:gd name="T95" fmla="*/ 4944 h 382"/>
                <a:gd name="T96" fmla="*/ 9 w 1299"/>
                <a:gd name="T97" fmla="*/ 4856 h 382"/>
                <a:gd name="T98" fmla="*/ 9 w 1299"/>
                <a:gd name="T99" fmla="*/ 4741 h 382"/>
                <a:gd name="T100" fmla="*/ 9 w 1299"/>
                <a:gd name="T101" fmla="*/ 65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9"/>
                <a:gd name="T154" fmla="*/ 0 h 382"/>
                <a:gd name="T155" fmla="*/ 1299 w 1299"/>
                <a:gd name="T156" fmla="*/ 382 h 3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9" h="382">
                  <a:moveTo>
                    <a:pt x="1299" y="1"/>
                  </a:moveTo>
                  <a:lnTo>
                    <a:pt x="0" y="0"/>
                  </a:lnTo>
                  <a:lnTo>
                    <a:pt x="0" y="8"/>
                  </a:lnTo>
                  <a:lnTo>
                    <a:pt x="0" y="16"/>
                  </a:lnTo>
                  <a:lnTo>
                    <a:pt x="1" y="22"/>
                  </a:lnTo>
                  <a:lnTo>
                    <a:pt x="3" y="30"/>
                  </a:lnTo>
                  <a:lnTo>
                    <a:pt x="5" y="37"/>
                  </a:lnTo>
                  <a:lnTo>
                    <a:pt x="7" y="43"/>
                  </a:lnTo>
                  <a:lnTo>
                    <a:pt x="11" y="48"/>
                  </a:lnTo>
                  <a:lnTo>
                    <a:pt x="16" y="54"/>
                  </a:lnTo>
                  <a:lnTo>
                    <a:pt x="20" y="57"/>
                  </a:lnTo>
                  <a:lnTo>
                    <a:pt x="27" y="62"/>
                  </a:lnTo>
                  <a:lnTo>
                    <a:pt x="34" y="65"/>
                  </a:lnTo>
                  <a:lnTo>
                    <a:pt x="43" y="69"/>
                  </a:lnTo>
                  <a:lnTo>
                    <a:pt x="54" y="70"/>
                  </a:lnTo>
                  <a:lnTo>
                    <a:pt x="65" y="72"/>
                  </a:lnTo>
                  <a:lnTo>
                    <a:pt x="76" y="72"/>
                  </a:lnTo>
                  <a:lnTo>
                    <a:pt x="87" y="72"/>
                  </a:lnTo>
                  <a:lnTo>
                    <a:pt x="98" y="70"/>
                  </a:lnTo>
                  <a:lnTo>
                    <a:pt x="111" y="67"/>
                  </a:lnTo>
                  <a:lnTo>
                    <a:pt x="122" y="62"/>
                  </a:lnTo>
                  <a:lnTo>
                    <a:pt x="133" y="57"/>
                  </a:lnTo>
                  <a:lnTo>
                    <a:pt x="120" y="67"/>
                  </a:lnTo>
                  <a:lnTo>
                    <a:pt x="107" y="77"/>
                  </a:lnTo>
                  <a:lnTo>
                    <a:pt x="96" y="88"/>
                  </a:lnTo>
                  <a:lnTo>
                    <a:pt x="85" y="99"/>
                  </a:lnTo>
                  <a:lnTo>
                    <a:pt x="75" y="110"/>
                  </a:lnTo>
                  <a:lnTo>
                    <a:pt x="67" y="123"/>
                  </a:lnTo>
                  <a:lnTo>
                    <a:pt x="62" y="136"/>
                  </a:lnTo>
                  <a:lnTo>
                    <a:pt x="58" y="149"/>
                  </a:lnTo>
                  <a:lnTo>
                    <a:pt x="60" y="163"/>
                  </a:lnTo>
                  <a:lnTo>
                    <a:pt x="65" y="177"/>
                  </a:lnTo>
                  <a:lnTo>
                    <a:pt x="93" y="185"/>
                  </a:lnTo>
                  <a:lnTo>
                    <a:pt x="120" y="189"/>
                  </a:lnTo>
                  <a:lnTo>
                    <a:pt x="148" y="187"/>
                  </a:lnTo>
                  <a:lnTo>
                    <a:pt x="173" y="184"/>
                  </a:lnTo>
                  <a:lnTo>
                    <a:pt x="199" y="176"/>
                  </a:lnTo>
                  <a:lnTo>
                    <a:pt x="224" y="166"/>
                  </a:lnTo>
                  <a:lnTo>
                    <a:pt x="250" y="153"/>
                  </a:lnTo>
                  <a:lnTo>
                    <a:pt x="272" y="139"/>
                  </a:lnTo>
                  <a:lnTo>
                    <a:pt x="296" y="125"/>
                  </a:lnTo>
                  <a:lnTo>
                    <a:pt x="316" y="110"/>
                  </a:lnTo>
                  <a:lnTo>
                    <a:pt x="305" y="115"/>
                  </a:lnTo>
                  <a:lnTo>
                    <a:pt x="294" y="120"/>
                  </a:lnTo>
                  <a:lnTo>
                    <a:pt x="283" y="128"/>
                  </a:lnTo>
                  <a:lnTo>
                    <a:pt x="274" y="134"/>
                  </a:lnTo>
                  <a:lnTo>
                    <a:pt x="266" y="144"/>
                  </a:lnTo>
                  <a:lnTo>
                    <a:pt x="259" y="152"/>
                  </a:lnTo>
                  <a:lnTo>
                    <a:pt x="254" y="163"/>
                  </a:lnTo>
                  <a:lnTo>
                    <a:pt x="250" y="173"/>
                  </a:lnTo>
                  <a:lnTo>
                    <a:pt x="250" y="184"/>
                  </a:lnTo>
                  <a:lnTo>
                    <a:pt x="250" y="193"/>
                  </a:lnTo>
                  <a:lnTo>
                    <a:pt x="254" y="208"/>
                  </a:lnTo>
                  <a:lnTo>
                    <a:pt x="261" y="219"/>
                  </a:lnTo>
                  <a:lnTo>
                    <a:pt x="268" y="229"/>
                  </a:lnTo>
                  <a:lnTo>
                    <a:pt x="279" y="235"/>
                  </a:lnTo>
                  <a:lnTo>
                    <a:pt x="290" y="240"/>
                  </a:lnTo>
                  <a:lnTo>
                    <a:pt x="303" y="243"/>
                  </a:lnTo>
                  <a:lnTo>
                    <a:pt x="316" y="245"/>
                  </a:lnTo>
                  <a:lnTo>
                    <a:pt x="330" y="245"/>
                  </a:lnTo>
                  <a:lnTo>
                    <a:pt x="343" y="243"/>
                  </a:lnTo>
                  <a:lnTo>
                    <a:pt x="358" y="238"/>
                  </a:lnTo>
                  <a:lnTo>
                    <a:pt x="369" y="233"/>
                  </a:lnTo>
                  <a:lnTo>
                    <a:pt x="382" y="229"/>
                  </a:lnTo>
                  <a:lnTo>
                    <a:pt x="391" y="222"/>
                  </a:lnTo>
                  <a:lnTo>
                    <a:pt x="402" y="214"/>
                  </a:lnTo>
                  <a:lnTo>
                    <a:pt x="409" y="206"/>
                  </a:lnTo>
                  <a:lnTo>
                    <a:pt x="416" y="197"/>
                  </a:lnTo>
                  <a:lnTo>
                    <a:pt x="422" y="187"/>
                  </a:lnTo>
                  <a:lnTo>
                    <a:pt x="425" y="176"/>
                  </a:lnTo>
                  <a:lnTo>
                    <a:pt x="427" y="165"/>
                  </a:lnTo>
                  <a:lnTo>
                    <a:pt x="427" y="152"/>
                  </a:lnTo>
                  <a:lnTo>
                    <a:pt x="424" y="174"/>
                  </a:lnTo>
                  <a:lnTo>
                    <a:pt x="422" y="197"/>
                  </a:lnTo>
                  <a:lnTo>
                    <a:pt x="422" y="221"/>
                  </a:lnTo>
                  <a:lnTo>
                    <a:pt x="424" y="245"/>
                  </a:lnTo>
                  <a:lnTo>
                    <a:pt x="427" y="267"/>
                  </a:lnTo>
                  <a:lnTo>
                    <a:pt x="436" y="289"/>
                  </a:lnTo>
                  <a:lnTo>
                    <a:pt x="445" y="312"/>
                  </a:lnTo>
                  <a:lnTo>
                    <a:pt x="460" y="331"/>
                  </a:lnTo>
                  <a:lnTo>
                    <a:pt x="477" y="349"/>
                  </a:lnTo>
                  <a:lnTo>
                    <a:pt x="498" y="365"/>
                  </a:lnTo>
                  <a:lnTo>
                    <a:pt x="500" y="365"/>
                  </a:lnTo>
                  <a:lnTo>
                    <a:pt x="502" y="368"/>
                  </a:lnTo>
                  <a:lnTo>
                    <a:pt x="502" y="369"/>
                  </a:lnTo>
                  <a:lnTo>
                    <a:pt x="504" y="371"/>
                  </a:lnTo>
                  <a:lnTo>
                    <a:pt x="504" y="374"/>
                  </a:lnTo>
                  <a:lnTo>
                    <a:pt x="504" y="376"/>
                  </a:lnTo>
                  <a:lnTo>
                    <a:pt x="504" y="379"/>
                  </a:lnTo>
                  <a:lnTo>
                    <a:pt x="506" y="381"/>
                  </a:lnTo>
                  <a:lnTo>
                    <a:pt x="506" y="382"/>
                  </a:lnTo>
                  <a:lnTo>
                    <a:pt x="520" y="382"/>
                  </a:lnTo>
                  <a:lnTo>
                    <a:pt x="537" y="381"/>
                  </a:lnTo>
                  <a:lnTo>
                    <a:pt x="551" y="379"/>
                  </a:lnTo>
                  <a:lnTo>
                    <a:pt x="566" y="376"/>
                  </a:lnTo>
                  <a:lnTo>
                    <a:pt x="579" y="373"/>
                  </a:lnTo>
                  <a:lnTo>
                    <a:pt x="592" y="366"/>
                  </a:lnTo>
                  <a:lnTo>
                    <a:pt x="604" y="360"/>
                  </a:lnTo>
                  <a:lnTo>
                    <a:pt x="615" y="352"/>
                  </a:lnTo>
                  <a:lnTo>
                    <a:pt x="625" y="342"/>
                  </a:lnTo>
                  <a:lnTo>
                    <a:pt x="632" y="329"/>
                  </a:lnTo>
                  <a:lnTo>
                    <a:pt x="639" y="317"/>
                  </a:lnTo>
                  <a:lnTo>
                    <a:pt x="643" y="304"/>
                  </a:lnTo>
                  <a:lnTo>
                    <a:pt x="647" y="291"/>
                  </a:lnTo>
                  <a:lnTo>
                    <a:pt x="647" y="278"/>
                  </a:lnTo>
                  <a:lnTo>
                    <a:pt x="648" y="265"/>
                  </a:lnTo>
                  <a:lnTo>
                    <a:pt x="647" y="253"/>
                  </a:lnTo>
                  <a:lnTo>
                    <a:pt x="645" y="240"/>
                  </a:lnTo>
                  <a:lnTo>
                    <a:pt x="643" y="225"/>
                  </a:lnTo>
                  <a:lnTo>
                    <a:pt x="639" y="213"/>
                  </a:lnTo>
                  <a:lnTo>
                    <a:pt x="636" y="200"/>
                  </a:lnTo>
                  <a:lnTo>
                    <a:pt x="656" y="222"/>
                  </a:lnTo>
                  <a:lnTo>
                    <a:pt x="678" y="245"/>
                  </a:lnTo>
                  <a:lnTo>
                    <a:pt x="701" y="267"/>
                  </a:lnTo>
                  <a:lnTo>
                    <a:pt x="727" y="286"/>
                  </a:lnTo>
                  <a:lnTo>
                    <a:pt x="754" y="304"/>
                  </a:lnTo>
                  <a:lnTo>
                    <a:pt x="782" y="318"/>
                  </a:lnTo>
                  <a:lnTo>
                    <a:pt x="813" y="326"/>
                  </a:lnTo>
                  <a:lnTo>
                    <a:pt x="844" y="329"/>
                  </a:lnTo>
                  <a:lnTo>
                    <a:pt x="875" y="326"/>
                  </a:lnTo>
                  <a:lnTo>
                    <a:pt x="908" y="315"/>
                  </a:lnTo>
                  <a:lnTo>
                    <a:pt x="915" y="312"/>
                  </a:lnTo>
                  <a:lnTo>
                    <a:pt x="921" y="305"/>
                  </a:lnTo>
                  <a:lnTo>
                    <a:pt x="926" y="299"/>
                  </a:lnTo>
                  <a:lnTo>
                    <a:pt x="930" y="291"/>
                  </a:lnTo>
                  <a:lnTo>
                    <a:pt x="932" y="281"/>
                  </a:lnTo>
                  <a:lnTo>
                    <a:pt x="932" y="272"/>
                  </a:lnTo>
                  <a:lnTo>
                    <a:pt x="932" y="264"/>
                  </a:lnTo>
                  <a:lnTo>
                    <a:pt x="928" y="254"/>
                  </a:lnTo>
                  <a:lnTo>
                    <a:pt x="924" y="246"/>
                  </a:lnTo>
                  <a:lnTo>
                    <a:pt x="921" y="238"/>
                  </a:lnTo>
                  <a:lnTo>
                    <a:pt x="908" y="225"/>
                  </a:lnTo>
                  <a:lnTo>
                    <a:pt x="895" y="216"/>
                  </a:lnTo>
                  <a:lnTo>
                    <a:pt x="879" y="208"/>
                  </a:lnTo>
                  <a:lnTo>
                    <a:pt x="864" y="201"/>
                  </a:lnTo>
                  <a:lnTo>
                    <a:pt x="848" y="195"/>
                  </a:lnTo>
                  <a:lnTo>
                    <a:pt x="829" y="190"/>
                  </a:lnTo>
                  <a:lnTo>
                    <a:pt x="813" y="185"/>
                  </a:lnTo>
                  <a:lnTo>
                    <a:pt x="796" y="181"/>
                  </a:lnTo>
                  <a:lnTo>
                    <a:pt x="780" y="174"/>
                  </a:lnTo>
                  <a:lnTo>
                    <a:pt x="763" y="168"/>
                  </a:lnTo>
                  <a:lnTo>
                    <a:pt x="780" y="171"/>
                  </a:lnTo>
                  <a:lnTo>
                    <a:pt x="795" y="174"/>
                  </a:lnTo>
                  <a:lnTo>
                    <a:pt x="811" y="179"/>
                  </a:lnTo>
                  <a:lnTo>
                    <a:pt x="826" y="184"/>
                  </a:lnTo>
                  <a:lnTo>
                    <a:pt x="840" y="189"/>
                  </a:lnTo>
                  <a:lnTo>
                    <a:pt x="857" y="193"/>
                  </a:lnTo>
                  <a:lnTo>
                    <a:pt x="871" y="198"/>
                  </a:lnTo>
                  <a:lnTo>
                    <a:pt x="886" y="203"/>
                  </a:lnTo>
                  <a:lnTo>
                    <a:pt x="902" y="208"/>
                  </a:lnTo>
                  <a:lnTo>
                    <a:pt x="919" y="211"/>
                  </a:lnTo>
                  <a:lnTo>
                    <a:pt x="928" y="213"/>
                  </a:lnTo>
                  <a:lnTo>
                    <a:pt x="937" y="214"/>
                  </a:lnTo>
                  <a:lnTo>
                    <a:pt x="946" y="216"/>
                  </a:lnTo>
                  <a:lnTo>
                    <a:pt x="955" y="219"/>
                  </a:lnTo>
                  <a:lnTo>
                    <a:pt x="964" y="221"/>
                  </a:lnTo>
                  <a:lnTo>
                    <a:pt x="974" y="222"/>
                  </a:lnTo>
                  <a:lnTo>
                    <a:pt x="985" y="225"/>
                  </a:lnTo>
                  <a:lnTo>
                    <a:pt x="994" y="227"/>
                  </a:lnTo>
                  <a:lnTo>
                    <a:pt x="1005" y="230"/>
                  </a:lnTo>
                  <a:lnTo>
                    <a:pt x="1016" y="232"/>
                  </a:lnTo>
                  <a:lnTo>
                    <a:pt x="1030" y="235"/>
                  </a:lnTo>
                  <a:lnTo>
                    <a:pt x="1047" y="238"/>
                  </a:lnTo>
                  <a:lnTo>
                    <a:pt x="1061" y="240"/>
                  </a:lnTo>
                  <a:lnTo>
                    <a:pt x="1076" y="241"/>
                  </a:lnTo>
                  <a:lnTo>
                    <a:pt x="1092" y="241"/>
                  </a:lnTo>
                  <a:lnTo>
                    <a:pt x="1107" y="241"/>
                  </a:lnTo>
                  <a:lnTo>
                    <a:pt x="1123" y="240"/>
                  </a:lnTo>
                  <a:lnTo>
                    <a:pt x="1138" y="237"/>
                  </a:lnTo>
                  <a:lnTo>
                    <a:pt x="1153" y="233"/>
                  </a:lnTo>
                  <a:lnTo>
                    <a:pt x="1165" y="227"/>
                  </a:lnTo>
                  <a:lnTo>
                    <a:pt x="1180" y="219"/>
                  </a:lnTo>
                  <a:lnTo>
                    <a:pt x="1191" y="208"/>
                  </a:lnTo>
                  <a:lnTo>
                    <a:pt x="1197" y="193"/>
                  </a:lnTo>
                  <a:lnTo>
                    <a:pt x="1200" y="177"/>
                  </a:lnTo>
                  <a:lnTo>
                    <a:pt x="1200" y="161"/>
                  </a:lnTo>
                  <a:lnTo>
                    <a:pt x="1198" y="144"/>
                  </a:lnTo>
                  <a:lnTo>
                    <a:pt x="1193" y="126"/>
                  </a:lnTo>
                  <a:lnTo>
                    <a:pt x="1186" y="110"/>
                  </a:lnTo>
                  <a:lnTo>
                    <a:pt x="1178" y="96"/>
                  </a:lnTo>
                  <a:lnTo>
                    <a:pt x="1167" y="83"/>
                  </a:lnTo>
                  <a:lnTo>
                    <a:pt x="1182" y="88"/>
                  </a:lnTo>
                  <a:lnTo>
                    <a:pt x="1193" y="93"/>
                  </a:lnTo>
                  <a:lnTo>
                    <a:pt x="1204" y="94"/>
                  </a:lnTo>
                  <a:lnTo>
                    <a:pt x="1215" y="97"/>
                  </a:lnTo>
                  <a:lnTo>
                    <a:pt x="1224" y="97"/>
                  </a:lnTo>
                  <a:lnTo>
                    <a:pt x="1235" y="99"/>
                  </a:lnTo>
                  <a:lnTo>
                    <a:pt x="1246" y="97"/>
                  </a:lnTo>
                  <a:lnTo>
                    <a:pt x="1257" y="97"/>
                  </a:lnTo>
                  <a:lnTo>
                    <a:pt x="1270" y="94"/>
                  </a:lnTo>
                  <a:lnTo>
                    <a:pt x="1284" y="93"/>
                  </a:lnTo>
                  <a:lnTo>
                    <a:pt x="1286" y="93"/>
                  </a:lnTo>
                  <a:lnTo>
                    <a:pt x="1288" y="91"/>
                  </a:lnTo>
                  <a:lnTo>
                    <a:pt x="1290" y="91"/>
                  </a:lnTo>
                  <a:lnTo>
                    <a:pt x="1292" y="91"/>
                  </a:lnTo>
                  <a:lnTo>
                    <a:pt x="1293" y="89"/>
                  </a:lnTo>
                  <a:lnTo>
                    <a:pt x="1295" y="89"/>
                  </a:lnTo>
                  <a:lnTo>
                    <a:pt x="1297" y="89"/>
                  </a:lnTo>
                  <a:lnTo>
                    <a:pt x="1299" y="89"/>
                  </a:lnTo>
                  <a:lnTo>
                    <a:pt x="1299" y="88"/>
                  </a:lnTo>
                  <a:lnTo>
                    <a:pt x="1299" y="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0" name="Freeform 767">
              <a:extLst>
                <a:ext uri="{FF2B5EF4-FFF2-40B4-BE49-F238E27FC236}">
                  <a16:creationId xmlns:a16="http://schemas.microsoft.com/office/drawing/2014/main" id="{89CD6291-391E-4630-BB87-4122B34B7AB3}"/>
                </a:ext>
              </a:extLst>
            </p:cNvPr>
            <p:cNvSpPr>
              <a:spLocks/>
            </p:cNvSpPr>
            <p:nvPr/>
          </p:nvSpPr>
          <p:spPr bwMode="auto">
            <a:xfrm>
              <a:off x="651" y="3187"/>
              <a:ext cx="201" cy="582"/>
            </a:xfrm>
            <a:custGeom>
              <a:avLst/>
              <a:gdLst>
                <a:gd name="T0" fmla="*/ 0 w 413"/>
                <a:gd name="T1" fmla="*/ 9 h 1163"/>
                <a:gd name="T2" fmla="*/ 0 w 413"/>
                <a:gd name="T3" fmla="*/ 9 h 1163"/>
                <a:gd name="T4" fmla="*/ 0 w 413"/>
                <a:gd name="T5" fmla="*/ 9 h 1163"/>
                <a:gd name="T6" fmla="*/ 0 w 413"/>
                <a:gd name="T7" fmla="*/ 8 h 1163"/>
                <a:gd name="T8" fmla="*/ 0 w 413"/>
                <a:gd name="T9" fmla="*/ 8 h 1163"/>
                <a:gd name="T10" fmla="*/ 0 w 413"/>
                <a:gd name="T11" fmla="*/ 7 h 1163"/>
                <a:gd name="T12" fmla="*/ 0 w 413"/>
                <a:gd name="T13" fmla="*/ 6 h 1163"/>
                <a:gd name="T14" fmla="*/ 0 w 413"/>
                <a:gd name="T15" fmla="*/ 6 h 1163"/>
                <a:gd name="T16" fmla="*/ 0 w 413"/>
                <a:gd name="T17" fmla="*/ 6 h 1163"/>
                <a:gd name="T18" fmla="*/ 0 w 413"/>
                <a:gd name="T19" fmla="*/ 5 h 1163"/>
                <a:gd name="T20" fmla="*/ 0 w 413"/>
                <a:gd name="T21" fmla="*/ 5 h 1163"/>
                <a:gd name="T22" fmla="*/ 0 w 413"/>
                <a:gd name="T23" fmla="*/ 4 h 1163"/>
                <a:gd name="T24" fmla="*/ 0 w 413"/>
                <a:gd name="T25" fmla="*/ 4 h 1163"/>
                <a:gd name="T26" fmla="*/ 0 w 413"/>
                <a:gd name="T27" fmla="*/ 3 h 1163"/>
                <a:gd name="T28" fmla="*/ 1 w 413"/>
                <a:gd name="T29" fmla="*/ 3 h 1163"/>
                <a:gd name="T30" fmla="*/ 1 w 413"/>
                <a:gd name="T31" fmla="*/ 2 h 1163"/>
                <a:gd name="T32" fmla="*/ 1 w 413"/>
                <a:gd name="T33" fmla="*/ 2 h 1163"/>
                <a:gd name="T34" fmla="*/ 1 w 413"/>
                <a:gd name="T35" fmla="*/ 1 h 1163"/>
                <a:gd name="T36" fmla="*/ 1 w 413"/>
                <a:gd name="T37" fmla="*/ 1 h 1163"/>
                <a:gd name="T38" fmla="*/ 2 w 413"/>
                <a:gd name="T39" fmla="*/ 1 h 1163"/>
                <a:gd name="T40" fmla="*/ 2 w 413"/>
                <a:gd name="T41" fmla="*/ 1 h 1163"/>
                <a:gd name="T42" fmla="*/ 2 w 413"/>
                <a:gd name="T43" fmla="*/ 1 h 1163"/>
                <a:gd name="T44" fmla="*/ 2 w 413"/>
                <a:gd name="T45" fmla="*/ 1 h 1163"/>
                <a:gd name="T46" fmla="*/ 2 w 413"/>
                <a:gd name="T47" fmla="*/ 1 h 1163"/>
                <a:gd name="T48" fmla="*/ 2 w 413"/>
                <a:gd name="T49" fmla="*/ 1 h 1163"/>
                <a:gd name="T50" fmla="*/ 2 w 413"/>
                <a:gd name="T51" fmla="*/ 2 h 1163"/>
                <a:gd name="T52" fmla="*/ 2 w 413"/>
                <a:gd name="T53" fmla="*/ 3 h 1163"/>
                <a:gd name="T54" fmla="*/ 2 w 413"/>
                <a:gd name="T55" fmla="*/ 3 h 1163"/>
                <a:gd name="T56" fmla="*/ 2 w 413"/>
                <a:gd name="T57" fmla="*/ 3 h 1163"/>
                <a:gd name="T58" fmla="*/ 2 w 413"/>
                <a:gd name="T59" fmla="*/ 3 h 1163"/>
                <a:gd name="T60" fmla="*/ 2 w 413"/>
                <a:gd name="T61" fmla="*/ 4 h 1163"/>
                <a:gd name="T62" fmla="*/ 2 w 413"/>
                <a:gd name="T63" fmla="*/ 4 h 1163"/>
                <a:gd name="T64" fmla="*/ 2 w 413"/>
                <a:gd name="T65" fmla="*/ 5 h 1163"/>
                <a:gd name="T66" fmla="*/ 2 w 413"/>
                <a:gd name="T67" fmla="*/ 6 h 1163"/>
                <a:gd name="T68" fmla="*/ 1 w 413"/>
                <a:gd name="T69" fmla="*/ 6 h 1163"/>
                <a:gd name="T70" fmla="*/ 1 w 413"/>
                <a:gd name="T71" fmla="*/ 6 h 1163"/>
                <a:gd name="T72" fmla="*/ 1 w 413"/>
                <a:gd name="T73" fmla="*/ 7 h 1163"/>
                <a:gd name="T74" fmla="*/ 1 w 413"/>
                <a:gd name="T75" fmla="*/ 7 h 1163"/>
                <a:gd name="T76" fmla="*/ 1 w 413"/>
                <a:gd name="T77" fmla="*/ 7 h 1163"/>
                <a:gd name="T78" fmla="*/ 1 w 413"/>
                <a:gd name="T79" fmla="*/ 7 h 1163"/>
                <a:gd name="T80" fmla="*/ 1 w 413"/>
                <a:gd name="T81" fmla="*/ 7 h 1163"/>
                <a:gd name="T82" fmla="*/ 1 w 413"/>
                <a:gd name="T83" fmla="*/ 7 h 1163"/>
                <a:gd name="T84" fmla="*/ 1 w 413"/>
                <a:gd name="T85" fmla="*/ 7 h 1163"/>
                <a:gd name="T86" fmla="*/ 1 w 413"/>
                <a:gd name="T87" fmla="*/ 7 h 1163"/>
                <a:gd name="T88" fmla="*/ 0 w 413"/>
                <a:gd name="T89" fmla="*/ 8 h 1163"/>
                <a:gd name="T90" fmla="*/ 0 w 413"/>
                <a:gd name="T91" fmla="*/ 8 h 1163"/>
                <a:gd name="T92" fmla="*/ 0 w 413"/>
                <a:gd name="T93" fmla="*/ 9 h 1163"/>
                <a:gd name="T94" fmla="*/ 0 w 413"/>
                <a:gd name="T95" fmla="*/ 9 h 1163"/>
                <a:gd name="T96" fmla="*/ 0 w 413"/>
                <a:gd name="T97" fmla="*/ 9 h 1163"/>
                <a:gd name="T98" fmla="*/ 0 w 413"/>
                <a:gd name="T99" fmla="*/ 9 h 1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3"/>
                <a:gd name="T151" fmla="*/ 0 h 1163"/>
                <a:gd name="T152" fmla="*/ 413 w 413"/>
                <a:gd name="T153" fmla="*/ 1163 h 1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3" h="1163">
                  <a:moveTo>
                    <a:pt x="2" y="1163"/>
                  </a:moveTo>
                  <a:lnTo>
                    <a:pt x="2" y="1149"/>
                  </a:lnTo>
                  <a:lnTo>
                    <a:pt x="2" y="1134"/>
                  </a:lnTo>
                  <a:lnTo>
                    <a:pt x="2" y="1118"/>
                  </a:lnTo>
                  <a:lnTo>
                    <a:pt x="0" y="1104"/>
                  </a:lnTo>
                  <a:lnTo>
                    <a:pt x="0" y="1089"/>
                  </a:lnTo>
                  <a:lnTo>
                    <a:pt x="0" y="1075"/>
                  </a:lnTo>
                  <a:lnTo>
                    <a:pt x="0" y="1061"/>
                  </a:lnTo>
                  <a:lnTo>
                    <a:pt x="2" y="1046"/>
                  </a:lnTo>
                  <a:lnTo>
                    <a:pt x="4" y="1030"/>
                  </a:lnTo>
                  <a:lnTo>
                    <a:pt x="6" y="1016"/>
                  </a:lnTo>
                  <a:lnTo>
                    <a:pt x="13" y="985"/>
                  </a:lnTo>
                  <a:lnTo>
                    <a:pt x="18" y="957"/>
                  </a:lnTo>
                  <a:lnTo>
                    <a:pt x="24" y="926"/>
                  </a:lnTo>
                  <a:lnTo>
                    <a:pt x="29" y="897"/>
                  </a:lnTo>
                  <a:lnTo>
                    <a:pt x="33" y="869"/>
                  </a:lnTo>
                  <a:lnTo>
                    <a:pt x="39" y="838"/>
                  </a:lnTo>
                  <a:lnTo>
                    <a:pt x="44" y="809"/>
                  </a:lnTo>
                  <a:lnTo>
                    <a:pt x="48" y="781"/>
                  </a:lnTo>
                  <a:lnTo>
                    <a:pt x="55" y="750"/>
                  </a:lnTo>
                  <a:lnTo>
                    <a:pt x="62" y="720"/>
                  </a:lnTo>
                  <a:lnTo>
                    <a:pt x="62" y="710"/>
                  </a:lnTo>
                  <a:lnTo>
                    <a:pt x="64" y="702"/>
                  </a:lnTo>
                  <a:lnTo>
                    <a:pt x="64" y="693"/>
                  </a:lnTo>
                  <a:lnTo>
                    <a:pt x="64" y="685"/>
                  </a:lnTo>
                  <a:lnTo>
                    <a:pt x="64" y="675"/>
                  </a:lnTo>
                  <a:lnTo>
                    <a:pt x="64" y="667"/>
                  </a:lnTo>
                  <a:lnTo>
                    <a:pt x="64" y="657"/>
                  </a:lnTo>
                  <a:lnTo>
                    <a:pt x="64" y="649"/>
                  </a:lnTo>
                  <a:lnTo>
                    <a:pt x="64" y="640"/>
                  </a:lnTo>
                  <a:lnTo>
                    <a:pt x="66" y="630"/>
                  </a:lnTo>
                  <a:lnTo>
                    <a:pt x="70" y="606"/>
                  </a:lnTo>
                  <a:lnTo>
                    <a:pt x="73" y="582"/>
                  </a:lnTo>
                  <a:lnTo>
                    <a:pt x="79" y="558"/>
                  </a:lnTo>
                  <a:lnTo>
                    <a:pt x="82" y="534"/>
                  </a:lnTo>
                  <a:lnTo>
                    <a:pt x="88" y="510"/>
                  </a:lnTo>
                  <a:lnTo>
                    <a:pt x="93" y="488"/>
                  </a:lnTo>
                  <a:lnTo>
                    <a:pt x="99" y="464"/>
                  </a:lnTo>
                  <a:lnTo>
                    <a:pt x="106" y="441"/>
                  </a:lnTo>
                  <a:lnTo>
                    <a:pt x="113" y="417"/>
                  </a:lnTo>
                  <a:lnTo>
                    <a:pt x="121" y="393"/>
                  </a:lnTo>
                  <a:lnTo>
                    <a:pt x="130" y="371"/>
                  </a:lnTo>
                  <a:lnTo>
                    <a:pt x="139" y="349"/>
                  </a:lnTo>
                  <a:lnTo>
                    <a:pt x="146" y="326"/>
                  </a:lnTo>
                  <a:lnTo>
                    <a:pt x="155" y="304"/>
                  </a:lnTo>
                  <a:lnTo>
                    <a:pt x="165" y="281"/>
                  </a:lnTo>
                  <a:lnTo>
                    <a:pt x="174" y="259"/>
                  </a:lnTo>
                  <a:lnTo>
                    <a:pt x="181" y="237"/>
                  </a:lnTo>
                  <a:lnTo>
                    <a:pt x="190" y="214"/>
                  </a:lnTo>
                  <a:lnTo>
                    <a:pt x="198" y="192"/>
                  </a:lnTo>
                  <a:lnTo>
                    <a:pt x="205" y="168"/>
                  </a:lnTo>
                  <a:lnTo>
                    <a:pt x="210" y="149"/>
                  </a:lnTo>
                  <a:lnTo>
                    <a:pt x="218" y="128"/>
                  </a:lnTo>
                  <a:lnTo>
                    <a:pt x="225" y="109"/>
                  </a:lnTo>
                  <a:lnTo>
                    <a:pt x="234" y="89"/>
                  </a:lnTo>
                  <a:lnTo>
                    <a:pt x="245" y="72"/>
                  </a:lnTo>
                  <a:lnTo>
                    <a:pt x="256" y="56"/>
                  </a:lnTo>
                  <a:lnTo>
                    <a:pt x="271" y="40"/>
                  </a:lnTo>
                  <a:lnTo>
                    <a:pt x="287" y="27"/>
                  </a:lnTo>
                  <a:lnTo>
                    <a:pt x="307" y="14"/>
                  </a:lnTo>
                  <a:lnTo>
                    <a:pt x="329" y="6"/>
                  </a:lnTo>
                  <a:lnTo>
                    <a:pt x="336" y="3"/>
                  </a:lnTo>
                  <a:lnTo>
                    <a:pt x="347" y="1"/>
                  </a:lnTo>
                  <a:lnTo>
                    <a:pt x="356" y="0"/>
                  </a:lnTo>
                  <a:lnTo>
                    <a:pt x="366" y="1"/>
                  </a:lnTo>
                  <a:lnTo>
                    <a:pt x="375" y="1"/>
                  </a:lnTo>
                  <a:lnTo>
                    <a:pt x="382" y="5"/>
                  </a:lnTo>
                  <a:lnTo>
                    <a:pt x="391" y="8"/>
                  </a:lnTo>
                  <a:lnTo>
                    <a:pt x="397" y="14"/>
                  </a:lnTo>
                  <a:lnTo>
                    <a:pt x="402" y="21"/>
                  </a:lnTo>
                  <a:lnTo>
                    <a:pt x="406" y="30"/>
                  </a:lnTo>
                  <a:lnTo>
                    <a:pt x="409" y="54"/>
                  </a:lnTo>
                  <a:lnTo>
                    <a:pt x="413" y="78"/>
                  </a:lnTo>
                  <a:lnTo>
                    <a:pt x="413" y="101"/>
                  </a:lnTo>
                  <a:lnTo>
                    <a:pt x="413" y="125"/>
                  </a:lnTo>
                  <a:lnTo>
                    <a:pt x="411" y="147"/>
                  </a:lnTo>
                  <a:lnTo>
                    <a:pt x="408" y="169"/>
                  </a:lnTo>
                  <a:lnTo>
                    <a:pt x="404" y="192"/>
                  </a:lnTo>
                  <a:lnTo>
                    <a:pt x="399" y="216"/>
                  </a:lnTo>
                  <a:lnTo>
                    <a:pt x="393" y="238"/>
                  </a:lnTo>
                  <a:lnTo>
                    <a:pt x="386" y="261"/>
                  </a:lnTo>
                  <a:lnTo>
                    <a:pt x="384" y="269"/>
                  </a:lnTo>
                  <a:lnTo>
                    <a:pt x="382" y="275"/>
                  </a:lnTo>
                  <a:lnTo>
                    <a:pt x="378" y="281"/>
                  </a:lnTo>
                  <a:lnTo>
                    <a:pt x="377" y="289"/>
                  </a:lnTo>
                  <a:lnTo>
                    <a:pt x="373" y="296"/>
                  </a:lnTo>
                  <a:lnTo>
                    <a:pt x="371" y="302"/>
                  </a:lnTo>
                  <a:lnTo>
                    <a:pt x="367" y="310"/>
                  </a:lnTo>
                  <a:lnTo>
                    <a:pt x="366" y="317"/>
                  </a:lnTo>
                  <a:lnTo>
                    <a:pt x="364" y="323"/>
                  </a:lnTo>
                  <a:lnTo>
                    <a:pt x="362" y="331"/>
                  </a:lnTo>
                  <a:lnTo>
                    <a:pt x="353" y="363"/>
                  </a:lnTo>
                  <a:lnTo>
                    <a:pt x="346" y="393"/>
                  </a:lnTo>
                  <a:lnTo>
                    <a:pt x="338" y="425"/>
                  </a:lnTo>
                  <a:lnTo>
                    <a:pt x="333" y="456"/>
                  </a:lnTo>
                  <a:lnTo>
                    <a:pt x="325" y="486"/>
                  </a:lnTo>
                  <a:lnTo>
                    <a:pt x="320" y="517"/>
                  </a:lnTo>
                  <a:lnTo>
                    <a:pt x="313" y="547"/>
                  </a:lnTo>
                  <a:lnTo>
                    <a:pt x="305" y="579"/>
                  </a:lnTo>
                  <a:lnTo>
                    <a:pt x="296" y="609"/>
                  </a:lnTo>
                  <a:lnTo>
                    <a:pt x="287" y="640"/>
                  </a:lnTo>
                  <a:lnTo>
                    <a:pt x="283" y="657"/>
                  </a:lnTo>
                  <a:lnTo>
                    <a:pt x="278" y="672"/>
                  </a:lnTo>
                  <a:lnTo>
                    <a:pt x="272" y="688"/>
                  </a:lnTo>
                  <a:lnTo>
                    <a:pt x="265" y="704"/>
                  </a:lnTo>
                  <a:lnTo>
                    <a:pt x="260" y="720"/>
                  </a:lnTo>
                  <a:lnTo>
                    <a:pt x="252" y="734"/>
                  </a:lnTo>
                  <a:lnTo>
                    <a:pt x="245" y="749"/>
                  </a:lnTo>
                  <a:lnTo>
                    <a:pt x="236" y="765"/>
                  </a:lnTo>
                  <a:lnTo>
                    <a:pt x="227" y="779"/>
                  </a:lnTo>
                  <a:lnTo>
                    <a:pt x="218" y="793"/>
                  </a:lnTo>
                  <a:lnTo>
                    <a:pt x="216" y="795"/>
                  </a:lnTo>
                  <a:lnTo>
                    <a:pt x="214" y="797"/>
                  </a:lnTo>
                  <a:lnTo>
                    <a:pt x="212" y="798"/>
                  </a:lnTo>
                  <a:lnTo>
                    <a:pt x="210" y="800"/>
                  </a:lnTo>
                  <a:lnTo>
                    <a:pt x="207" y="800"/>
                  </a:lnTo>
                  <a:lnTo>
                    <a:pt x="205" y="801"/>
                  </a:lnTo>
                  <a:lnTo>
                    <a:pt x="203" y="801"/>
                  </a:lnTo>
                  <a:lnTo>
                    <a:pt x="203" y="803"/>
                  </a:lnTo>
                  <a:lnTo>
                    <a:pt x="201" y="805"/>
                  </a:lnTo>
                  <a:lnTo>
                    <a:pt x="199" y="813"/>
                  </a:lnTo>
                  <a:lnTo>
                    <a:pt x="196" y="819"/>
                  </a:lnTo>
                  <a:lnTo>
                    <a:pt x="192" y="827"/>
                  </a:lnTo>
                  <a:lnTo>
                    <a:pt x="188" y="833"/>
                  </a:lnTo>
                  <a:lnTo>
                    <a:pt x="185" y="840"/>
                  </a:lnTo>
                  <a:lnTo>
                    <a:pt x="179" y="846"/>
                  </a:lnTo>
                  <a:lnTo>
                    <a:pt x="176" y="853"/>
                  </a:lnTo>
                  <a:lnTo>
                    <a:pt x="170" y="859"/>
                  </a:lnTo>
                  <a:lnTo>
                    <a:pt x="166" y="865"/>
                  </a:lnTo>
                  <a:lnTo>
                    <a:pt x="163" y="872"/>
                  </a:lnTo>
                  <a:lnTo>
                    <a:pt x="155" y="889"/>
                  </a:lnTo>
                  <a:lnTo>
                    <a:pt x="145" y="907"/>
                  </a:lnTo>
                  <a:lnTo>
                    <a:pt x="135" y="925"/>
                  </a:lnTo>
                  <a:lnTo>
                    <a:pt x="124" y="942"/>
                  </a:lnTo>
                  <a:lnTo>
                    <a:pt x="113" y="958"/>
                  </a:lnTo>
                  <a:lnTo>
                    <a:pt x="101" y="976"/>
                  </a:lnTo>
                  <a:lnTo>
                    <a:pt x="90" y="993"/>
                  </a:lnTo>
                  <a:lnTo>
                    <a:pt x="77" y="1009"/>
                  </a:lnTo>
                  <a:lnTo>
                    <a:pt x="62" y="1027"/>
                  </a:lnTo>
                  <a:lnTo>
                    <a:pt x="49" y="1045"/>
                  </a:lnTo>
                  <a:lnTo>
                    <a:pt x="44" y="1051"/>
                  </a:lnTo>
                  <a:lnTo>
                    <a:pt x="39" y="1059"/>
                  </a:lnTo>
                  <a:lnTo>
                    <a:pt x="33" y="1067"/>
                  </a:lnTo>
                  <a:lnTo>
                    <a:pt x="29" y="1075"/>
                  </a:lnTo>
                  <a:lnTo>
                    <a:pt x="24" y="1083"/>
                  </a:lnTo>
                  <a:lnTo>
                    <a:pt x="20" y="1091"/>
                  </a:lnTo>
                  <a:lnTo>
                    <a:pt x="17" y="1101"/>
                  </a:lnTo>
                  <a:lnTo>
                    <a:pt x="15" y="1109"/>
                  </a:lnTo>
                  <a:lnTo>
                    <a:pt x="11" y="1118"/>
                  </a:lnTo>
                  <a:lnTo>
                    <a:pt x="9" y="1126"/>
                  </a:lnTo>
                  <a:lnTo>
                    <a:pt x="2" y="1163"/>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1" name="Freeform 768">
              <a:extLst>
                <a:ext uri="{FF2B5EF4-FFF2-40B4-BE49-F238E27FC236}">
                  <a16:creationId xmlns:a16="http://schemas.microsoft.com/office/drawing/2014/main" id="{3C8C831F-9DF9-4B29-8976-C0058B7A93AA}"/>
                </a:ext>
              </a:extLst>
            </p:cNvPr>
            <p:cNvSpPr>
              <a:spLocks/>
            </p:cNvSpPr>
            <p:nvPr/>
          </p:nvSpPr>
          <p:spPr bwMode="auto">
            <a:xfrm>
              <a:off x="651" y="3187"/>
              <a:ext cx="201" cy="582"/>
            </a:xfrm>
            <a:custGeom>
              <a:avLst/>
              <a:gdLst>
                <a:gd name="T0" fmla="*/ 0 w 413"/>
                <a:gd name="T1" fmla="*/ 9 h 1163"/>
                <a:gd name="T2" fmla="*/ 0 w 413"/>
                <a:gd name="T3" fmla="*/ 9 h 1163"/>
                <a:gd name="T4" fmla="*/ 0 w 413"/>
                <a:gd name="T5" fmla="*/ 9 h 1163"/>
                <a:gd name="T6" fmla="*/ 0 w 413"/>
                <a:gd name="T7" fmla="*/ 8 h 1163"/>
                <a:gd name="T8" fmla="*/ 0 w 413"/>
                <a:gd name="T9" fmla="*/ 8 h 1163"/>
                <a:gd name="T10" fmla="*/ 0 w 413"/>
                <a:gd name="T11" fmla="*/ 7 h 1163"/>
                <a:gd name="T12" fmla="*/ 0 w 413"/>
                <a:gd name="T13" fmla="*/ 6 h 1163"/>
                <a:gd name="T14" fmla="*/ 0 w 413"/>
                <a:gd name="T15" fmla="*/ 6 h 1163"/>
                <a:gd name="T16" fmla="*/ 0 w 413"/>
                <a:gd name="T17" fmla="*/ 6 h 1163"/>
                <a:gd name="T18" fmla="*/ 0 w 413"/>
                <a:gd name="T19" fmla="*/ 5 h 1163"/>
                <a:gd name="T20" fmla="*/ 0 w 413"/>
                <a:gd name="T21" fmla="*/ 5 h 1163"/>
                <a:gd name="T22" fmla="*/ 0 w 413"/>
                <a:gd name="T23" fmla="*/ 4 h 1163"/>
                <a:gd name="T24" fmla="*/ 0 w 413"/>
                <a:gd name="T25" fmla="*/ 4 h 1163"/>
                <a:gd name="T26" fmla="*/ 0 w 413"/>
                <a:gd name="T27" fmla="*/ 3 h 1163"/>
                <a:gd name="T28" fmla="*/ 1 w 413"/>
                <a:gd name="T29" fmla="*/ 3 h 1163"/>
                <a:gd name="T30" fmla="*/ 1 w 413"/>
                <a:gd name="T31" fmla="*/ 2 h 1163"/>
                <a:gd name="T32" fmla="*/ 1 w 413"/>
                <a:gd name="T33" fmla="*/ 2 h 1163"/>
                <a:gd name="T34" fmla="*/ 1 w 413"/>
                <a:gd name="T35" fmla="*/ 1 h 1163"/>
                <a:gd name="T36" fmla="*/ 1 w 413"/>
                <a:gd name="T37" fmla="*/ 1 h 1163"/>
                <a:gd name="T38" fmla="*/ 2 w 413"/>
                <a:gd name="T39" fmla="*/ 1 h 1163"/>
                <a:gd name="T40" fmla="*/ 2 w 413"/>
                <a:gd name="T41" fmla="*/ 1 h 1163"/>
                <a:gd name="T42" fmla="*/ 2 w 413"/>
                <a:gd name="T43" fmla="*/ 1 h 1163"/>
                <a:gd name="T44" fmla="*/ 2 w 413"/>
                <a:gd name="T45" fmla="*/ 1 h 1163"/>
                <a:gd name="T46" fmla="*/ 2 w 413"/>
                <a:gd name="T47" fmla="*/ 1 h 1163"/>
                <a:gd name="T48" fmla="*/ 2 w 413"/>
                <a:gd name="T49" fmla="*/ 1 h 1163"/>
                <a:gd name="T50" fmla="*/ 2 w 413"/>
                <a:gd name="T51" fmla="*/ 2 h 1163"/>
                <a:gd name="T52" fmla="*/ 2 w 413"/>
                <a:gd name="T53" fmla="*/ 3 h 1163"/>
                <a:gd name="T54" fmla="*/ 2 w 413"/>
                <a:gd name="T55" fmla="*/ 3 h 1163"/>
                <a:gd name="T56" fmla="*/ 2 w 413"/>
                <a:gd name="T57" fmla="*/ 3 h 1163"/>
                <a:gd name="T58" fmla="*/ 2 w 413"/>
                <a:gd name="T59" fmla="*/ 3 h 1163"/>
                <a:gd name="T60" fmla="*/ 2 w 413"/>
                <a:gd name="T61" fmla="*/ 4 h 1163"/>
                <a:gd name="T62" fmla="*/ 2 w 413"/>
                <a:gd name="T63" fmla="*/ 4 h 1163"/>
                <a:gd name="T64" fmla="*/ 2 w 413"/>
                <a:gd name="T65" fmla="*/ 5 h 1163"/>
                <a:gd name="T66" fmla="*/ 2 w 413"/>
                <a:gd name="T67" fmla="*/ 6 h 1163"/>
                <a:gd name="T68" fmla="*/ 1 w 413"/>
                <a:gd name="T69" fmla="*/ 6 h 1163"/>
                <a:gd name="T70" fmla="*/ 1 w 413"/>
                <a:gd name="T71" fmla="*/ 6 h 1163"/>
                <a:gd name="T72" fmla="*/ 1 w 413"/>
                <a:gd name="T73" fmla="*/ 7 h 1163"/>
                <a:gd name="T74" fmla="*/ 1 w 413"/>
                <a:gd name="T75" fmla="*/ 7 h 1163"/>
                <a:gd name="T76" fmla="*/ 1 w 413"/>
                <a:gd name="T77" fmla="*/ 7 h 1163"/>
                <a:gd name="T78" fmla="*/ 1 w 413"/>
                <a:gd name="T79" fmla="*/ 7 h 1163"/>
                <a:gd name="T80" fmla="*/ 1 w 413"/>
                <a:gd name="T81" fmla="*/ 7 h 1163"/>
                <a:gd name="T82" fmla="*/ 1 w 413"/>
                <a:gd name="T83" fmla="*/ 7 h 1163"/>
                <a:gd name="T84" fmla="*/ 1 w 413"/>
                <a:gd name="T85" fmla="*/ 7 h 1163"/>
                <a:gd name="T86" fmla="*/ 1 w 413"/>
                <a:gd name="T87" fmla="*/ 7 h 1163"/>
                <a:gd name="T88" fmla="*/ 0 w 413"/>
                <a:gd name="T89" fmla="*/ 8 h 1163"/>
                <a:gd name="T90" fmla="*/ 0 w 413"/>
                <a:gd name="T91" fmla="*/ 8 h 1163"/>
                <a:gd name="T92" fmla="*/ 0 w 413"/>
                <a:gd name="T93" fmla="*/ 9 h 1163"/>
                <a:gd name="T94" fmla="*/ 0 w 413"/>
                <a:gd name="T95" fmla="*/ 9 h 1163"/>
                <a:gd name="T96" fmla="*/ 0 w 413"/>
                <a:gd name="T97" fmla="*/ 9 h 1163"/>
                <a:gd name="T98" fmla="*/ 0 w 413"/>
                <a:gd name="T99" fmla="*/ 9 h 1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3"/>
                <a:gd name="T151" fmla="*/ 0 h 1163"/>
                <a:gd name="T152" fmla="*/ 413 w 413"/>
                <a:gd name="T153" fmla="*/ 1163 h 1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3" h="1163">
                  <a:moveTo>
                    <a:pt x="2" y="1163"/>
                  </a:moveTo>
                  <a:lnTo>
                    <a:pt x="2" y="1149"/>
                  </a:lnTo>
                  <a:lnTo>
                    <a:pt x="2" y="1134"/>
                  </a:lnTo>
                  <a:lnTo>
                    <a:pt x="2" y="1118"/>
                  </a:lnTo>
                  <a:lnTo>
                    <a:pt x="0" y="1104"/>
                  </a:lnTo>
                  <a:lnTo>
                    <a:pt x="0" y="1089"/>
                  </a:lnTo>
                  <a:lnTo>
                    <a:pt x="0" y="1075"/>
                  </a:lnTo>
                  <a:lnTo>
                    <a:pt x="0" y="1061"/>
                  </a:lnTo>
                  <a:lnTo>
                    <a:pt x="2" y="1046"/>
                  </a:lnTo>
                  <a:lnTo>
                    <a:pt x="4" y="1030"/>
                  </a:lnTo>
                  <a:lnTo>
                    <a:pt x="6" y="1016"/>
                  </a:lnTo>
                  <a:lnTo>
                    <a:pt x="13" y="985"/>
                  </a:lnTo>
                  <a:lnTo>
                    <a:pt x="18" y="957"/>
                  </a:lnTo>
                  <a:lnTo>
                    <a:pt x="24" y="926"/>
                  </a:lnTo>
                  <a:lnTo>
                    <a:pt x="29" y="897"/>
                  </a:lnTo>
                  <a:lnTo>
                    <a:pt x="33" y="869"/>
                  </a:lnTo>
                  <a:lnTo>
                    <a:pt x="39" y="838"/>
                  </a:lnTo>
                  <a:lnTo>
                    <a:pt x="44" y="809"/>
                  </a:lnTo>
                  <a:lnTo>
                    <a:pt x="48" y="781"/>
                  </a:lnTo>
                  <a:lnTo>
                    <a:pt x="55" y="750"/>
                  </a:lnTo>
                  <a:lnTo>
                    <a:pt x="62" y="720"/>
                  </a:lnTo>
                  <a:lnTo>
                    <a:pt x="62" y="710"/>
                  </a:lnTo>
                  <a:lnTo>
                    <a:pt x="64" y="702"/>
                  </a:lnTo>
                  <a:lnTo>
                    <a:pt x="64" y="693"/>
                  </a:lnTo>
                  <a:lnTo>
                    <a:pt x="64" y="685"/>
                  </a:lnTo>
                  <a:lnTo>
                    <a:pt x="64" y="675"/>
                  </a:lnTo>
                  <a:lnTo>
                    <a:pt x="64" y="667"/>
                  </a:lnTo>
                  <a:lnTo>
                    <a:pt x="64" y="657"/>
                  </a:lnTo>
                  <a:lnTo>
                    <a:pt x="64" y="649"/>
                  </a:lnTo>
                  <a:lnTo>
                    <a:pt x="64" y="640"/>
                  </a:lnTo>
                  <a:lnTo>
                    <a:pt x="66" y="630"/>
                  </a:lnTo>
                  <a:lnTo>
                    <a:pt x="70" y="606"/>
                  </a:lnTo>
                  <a:lnTo>
                    <a:pt x="73" y="582"/>
                  </a:lnTo>
                  <a:lnTo>
                    <a:pt x="79" y="558"/>
                  </a:lnTo>
                  <a:lnTo>
                    <a:pt x="82" y="534"/>
                  </a:lnTo>
                  <a:lnTo>
                    <a:pt x="88" y="510"/>
                  </a:lnTo>
                  <a:lnTo>
                    <a:pt x="93" y="488"/>
                  </a:lnTo>
                  <a:lnTo>
                    <a:pt x="99" y="464"/>
                  </a:lnTo>
                  <a:lnTo>
                    <a:pt x="106" y="441"/>
                  </a:lnTo>
                  <a:lnTo>
                    <a:pt x="113" y="417"/>
                  </a:lnTo>
                  <a:lnTo>
                    <a:pt x="121" y="393"/>
                  </a:lnTo>
                  <a:lnTo>
                    <a:pt x="130" y="371"/>
                  </a:lnTo>
                  <a:lnTo>
                    <a:pt x="139" y="349"/>
                  </a:lnTo>
                  <a:lnTo>
                    <a:pt x="146" y="326"/>
                  </a:lnTo>
                  <a:lnTo>
                    <a:pt x="155" y="304"/>
                  </a:lnTo>
                  <a:lnTo>
                    <a:pt x="165" y="281"/>
                  </a:lnTo>
                  <a:lnTo>
                    <a:pt x="174" y="259"/>
                  </a:lnTo>
                  <a:lnTo>
                    <a:pt x="181" y="237"/>
                  </a:lnTo>
                  <a:lnTo>
                    <a:pt x="190" y="214"/>
                  </a:lnTo>
                  <a:lnTo>
                    <a:pt x="198" y="192"/>
                  </a:lnTo>
                  <a:lnTo>
                    <a:pt x="205" y="168"/>
                  </a:lnTo>
                  <a:lnTo>
                    <a:pt x="210" y="149"/>
                  </a:lnTo>
                  <a:lnTo>
                    <a:pt x="218" y="128"/>
                  </a:lnTo>
                  <a:lnTo>
                    <a:pt x="225" y="109"/>
                  </a:lnTo>
                  <a:lnTo>
                    <a:pt x="234" y="89"/>
                  </a:lnTo>
                  <a:lnTo>
                    <a:pt x="245" y="72"/>
                  </a:lnTo>
                  <a:lnTo>
                    <a:pt x="256" y="56"/>
                  </a:lnTo>
                  <a:lnTo>
                    <a:pt x="271" y="40"/>
                  </a:lnTo>
                  <a:lnTo>
                    <a:pt x="287" y="27"/>
                  </a:lnTo>
                  <a:lnTo>
                    <a:pt x="307" y="14"/>
                  </a:lnTo>
                  <a:lnTo>
                    <a:pt x="329" y="6"/>
                  </a:lnTo>
                  <a:lnTo>
                    <a:pt x="336" y="3"/>
                  </a:lnTo>
                  <a:lnTo>
                    <a:pt x="347" y="1"/>
                  </a:lnTo>
                  <a:lnTo>
                    <a:pt x="356" y="0"/>
                  </a:lnTo>
                  <a:lnTo>
                    <a:pt x="366" y="1"/>
                  </a:lnTo>
                  <a:lnTo>
                    <a:pt x="375" y="1"/>
                  </a:lnTo>
                  <a:lnTo>
                    <a:pt x="382" y="5"/>
                  </a:lnTo>
                  <a:lnTo>
                    <a:pt x="391" y="8"/>
                  </a:lnTo>
                  <a:lnTo>
                    <a:pt x="397" y="14"/>
                  </a:lnTo>
                  <a:lnTo>
                    <a:pt x="402" y="21"/>
                  </a:lnTo>
                  <a:lnTo>
                    <a:pt x="406" y="30"/>
                  </a:lnTo>
                  <a:lnTo>
                    <a:pt x="409" y="54"/>
                  </a:lnTo>
                  <a:lnTo>
                    <a:pt x="413" y="78"/>
                  </a:lnTo>
                  <a:lnTo>
                    <a:pt x="413" y="101"/>
                  </a:lnTo>
                  <a:lnTo>
                    <a:pt x="413" y="125"/>
                  </a:lnTo>
                  <a:lnTo>
                    <a:pt x="411" y="147"/>
                  </a:lnTo>
                  <a:lnTo>
                    <a:pt x="408" y="169"/>
                  </a:lnTo>
                  <a:lnTo>
                    <a:pt x="404" y="192"/>
                  </a:lnTo>
                  <a:lnTo>
                    <a:pt x="399" y="216"/>
                  </a:lnTo>
                  <a:lnTo>
                    <a:pt x="393" y="238"/>
                  </a:lnTo>
                  <a:lnTo>
                    <a:pt x="386" y="261"/>
                  </a:lnTo>
                  <a:lnTo>
                    <a:pt x="384" y="269"/>
                  </a:lnTo>
                  <a:lnTo>
                    <a:pt x="382" y="275"/>
                  </a:lnTo>
                  <a:lnTo>
                    <a:pt x="378" y="281"/>
                  </a:lnTo>
                  <a:lnTo>
                    <a:pt x="377" y="289"/>
                  </a:lnTo>
                  <a:lnTo>
                    <a:pt x="373" y="296"/>
                  </a:lnTo>
                  <a:lnTo>
                    <a:pt x="371" y="302"/>
                  </a:lnTo>
                  <a:lnTo>
                    <a:pt x="367" y="310"/>
                  </a:lnTo>
                  <a:lnTo>
                    <a:pt x="366" y="317"/>
                  </a:lnTo>
                  <a:lnTo>
                    <a:pt x="364" y="323"/>
                  </a:lnTo>
                  <a:lnTo>
                    <a:pt x="362" y="331"/>
                  </a:lnTo>
                  <a:lnTo>
                    <a:pt x="353" y="363"/>
                  </a:lnTo>
                  <a:lnTo>
                    <a:pt x="346" y="393"/>
                  </a:lnTo>
                  <a:lnTo>
                    <a:pt x="338" y="425"/>
                  </a:lnTo>
                  <a:lnTo>
                    <a:pt x="333" y="456"/>
                  </a:lnTo>
                  <a:lnTo>
                    <a:pt x="325" y="486"/>
                  </a:lnTo>
                  <a:lnTo>
                    <a:pt x="320" y="517"/>
                  </a:lnTo>
                  <a:lnTo>
                    <a:pt x="313" y="547"/>
                  </a:lnTo>
                  <a:lnTo>
                    <a:pt x="305" y="579"/>
                  </a:lnTo>
                  <a:lnTo>
                    <a:pt x="296" y="609"/>
                  </a:lnTo>
                  <a:lnTo>
                    <a:pt x="287" y="640"/>
                  </a:lnTo>
                  <a:lnTo>
                    <a:pt x="283" y="657"/>
                  </a:lnTo>
                  <a:lnTo>
                    <a:pt x="278" y="672"/>
                  </a:lnTo>
                  <a:lnTo>
                    <a:pt x="272" y="688"/>
                  </a:lnTo>
                  <a:lnTo>
                    <a:pt x="265" y="704"/>
                  </a:lnTo>
                  <a:lnTo>
                    <a:pt x="260" y="720"/>
                  </a:lnTo>
                  <a:lnTo>
                    <a:pt x="252" y="734"/>
                  </a:lnTo>
                  <a:lnTo>
                    <a:pt x="245" y="749"/>
                  </a:lnTo>
                  <a:lnTo>
                    <a:pt x="236" y="765"/>
                  </a:lnTo>
                  <a:lnTo>
                    <a:pt x="227" y="779"/>
                  </a:lnTo>
                  <a:lnTo>
                    <a:pt x="218" y="793"/>
                  </a:lnTo>
                  <a:lnTo>
                    <a:pt x="216" y="795"/>
                  </a:lnTo>
                  <a:lnTo>
                    <a:pt x="214" y="797"/>
                  </a:lnTo>
                  <a:lnTo>
                    <a:pt x="212" y="798"/>
                  </a:lnTo>
                  <a:lnTo>
                    <a:pt x="210" y="800"/>
                  </a:lnTo>
                  <a:lnTo>
                    <a:pt x="207" y="800"/>
                  </a:lnTo>
                  <a:lnTo>
                    <a:pt x="205" y="801"/>
                  </a:lnTo>
                  <a:lnTo>
                    <a:pt x="203" y="801"/>
                  </a:lnTo>
                  <a:lnTo>
                    <a:pt x="203" y="803"/>
                  </a:lnTo>
                  <a:lnTo>
                    <a:pt x="201" y="805"/>
                  </a:lnTo>
                  <a:lnTo>
                    <a:pt x="199" y="813"/>
                  </a:lnTo>
                  <a:lnTo>
                    <a:pt x="196" y="819"/>
                  </a:lnTo>
                  <a:lnTo>
                    <a:pt x="192" y="827"/>
                  </a:lnTo>
                  <a:lnTo>
                    <a:pt x="188" y="833"/>
                  </a:lnTo>
                  <a:lnTo>
                    <a:pt x="185" y="840"/>
                  </a:lnTo>
                  <a:lnTo>
                    <a:pt x="179" y="846"/>
                  </a:lnTo>
                  <a:lnTo>
                    <a:pt x="176" y="853"/>
                  </a:lnTo>
                  <a:lnTo>
                    <a:pt x="170" y="859"/>
                  </a:lnTo>
                  <a:lnTo>
                    <a:pt x="166" y="865"/>
                  </a:lnTo>
                  <a:lnTo>
                    <a:pt x="163" y="872"/>
                  </a:lnTo>
                  <a:lnTo>
                    <a:pt x="155" y="889"/>
                  </a:lnTo>
                  <a:lnTo>
                    <a:pt x="145" y="907"/>
                  </a:lnTo>
                  <a:lnTo>
                    <a:pt x="135" y="925"/>
                  </a:lnTo>
                  <a:lnTo>
                    <a:pt x="124" y="942"/>
                  </a:lnTo>
                  <a:lnTo>
                    <a:pt x="113" y="958"/>
                  </a:lnTo>
                  <a:lnTo>
                    <a:pt x="101" y="976"/>
                  </a:lnTo>
                  <a:lnTo>
                    <a:pt x="90" y="993"/>
                  </a:lnTo>
                  <a:lnTo>
                    <a:pt x="77" y="1009"/>
                  </a:lnTo>
                  <a:lnTo>
                    <a:pt x="62" y="1027"/>
                  </a:lnTo>
                  <a:lnTo>
                    <a:pt x="49" y="1045"/>
                  </a:lnTo>
                  <a:lnTo>
                    <a:pt x="44" y="1051"/>
                  </a:lnTo>
                  <a:lnTo>
                    <a:pt x="39" y="1059"/>
                  </a:lnTo>
                  <a:lnTo>
                    <a:pt x="33" y="1067"/>
                  </a:lnTo>
                  <a:lnTo>
                    <a:pt x="29" y="1075"/>
                  </a:lnTo>
                  <a:lnTo>
                    <a:pt x="24" y="1083"/>
                  </a:lnTo>
                  <a:lnTo>
                    <a:pt x="20" y="1091"/>
                  </a:lnTo>
                  <a:lnTo>
                    <a:pt x="17" y="1101"/>
                  </a:lnTo>
                  <a:lnTo>
                    <a:pt x="15" y="1109"/>
                  </a:lnTo>
                  <a:lnTo>
                    <a:pt x="11" y="1118"/>
                  </a:lnTo>
                  <a:lnTo>
                    <a:pt x="9" y="112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2" name="Freeform 769">
              <a:extLst>
                <a:ext uri="{FF2B5EF4-FFF2-40B4-BE49-F238E27FC236}">
                  <a16:creationId xmlns:a16="http://schemas.microsoft.com/office/drawing/2014/main" id="{B24B60F4-9705-4717-A156-F22359E77A4B}"/>
                </a:ext>
              </a:extLst>
            </p:cNvPr>
            <p:cNvSpPr>
              <a:spLocks/>
            </p:cNvSpPr>
            <p:nvPr/>
          </p:nvSpPr>
          <p:spPr bwMode="auto">
            <a:xfrm flipV="1">
              <a:off x="355" y="3413"/>
              <a:ext cx="391" cy="669"/>
            </a:xfrm>
            <a:custGeom>
              <a:avLst/>
              <a:gdLst>
                <a:gd name="T0" fmla="*/ 5 w 804"/>
                <a:gd name="T1" fmla="*/ 3687 h 381"/>
                <a:gd name="T2" fmla="*/ 5 w 804"/>
                <a:gd name="T3" fmla="*/ 3802 h 381"/>
                <a:gd name="T4" fmla="*/ 5 w 804"/>
                <a:gd name="T5" fmla="*/ 3802 h 381"/>
                <a:gd name="T6" fmla="*/ 5 w 804"/>
                <a:gd name="T7" fmla="*/ 4304 h 381"/>
                <a:gd name="T8" fmla="*/ 5 w 804"/>
                <a:gd name="T9" fmla="*/ 5710 h 381"/>
                <a:gd name="T10" fmla="*/ 5 w 804"/>
                <a:gd name="T11" fmla="*/ 7004 h 381"/>
                <a:gd name="T12" fmla="*/ 5 w 804"/>
                <a:gd name="T13" fmla="*/ 8100 h 381"/>
                <a:gd name="T14" fmla="*/ 4 w 804"/>
                <a:gd name="T15" fmla="*/ 12718 h 381"/>
                <a:gd name="T16" fmla="*/ 3 w 804"/>
                <a:gd name="T17" fmla="*/ 17290 h 381"/>
                <a:gd name="T18" fmla="*/ 3 w 804"/>
                <a:gd name="T19" fmla="*/ 19610 h 381"/>
                <a:gd name="T20" fmla="*/ 2 w 804"/>
                <a:gd name="T21" fmla="*/ 18878 h 381"/>
                <a:gd name="T22" fmla="*/ 2 w 804"/>
                <a:gd name="T23" fmla="*/ 16980 h 381"/>
                <a:gd name="T24" fmla="*/ 2 w 804"/>
                <a:gd name="T25" fmla="*/ 14623 h 381"/>
                <a:gd name="T26" fmla="*/ 2 w 804"/>
                <a:gd name="T27" fmla="*/ 12298 h 381"/>
                <a:gd name="T28" fmla="*/ 2 w 804"/>
                <a:gd name="T29" fmla="*/ 10226 h 381"/>
                <a:gd name="T30" fmla="*/ 3 w 804"/>
                <a:gd name="T31" fmla="*/ 8586 h 381"/>
                <a:gd name="T32" fmla="*/ 3 w 804"/>
                <a:gd name="T33" fmla="*/ 7219 h 381"/>
                <a:gd name="T34" fmla="*/ 4 w 804"/>
                <a:gd name="T35" fmla="*/ 4964 h 381"/>
                <a:gd name="T36" fmla="*/ 4 w 804"/>
                <a:gd name="T37" fmla="*/ 3536 h 381"/>
                <a:gd name="T38" fmla="*/ 5 w 804"/>
                <a:gd name="T39" fmla="*/ 3487 h 381"/>
                <a:gd name="T40" fmla="*/ 4 w 804"/>
                <a:gd name="T41" fmla="*/ 3071 h 381"/>
                <a:gd name="T42" fmla="*/ 4 w 804"/>
                <a:gd name="T43" fmla="*/ 2586 h 381"/>
                <a:gd name="T44" fmla="*/ 3 w 804"/>
                <a:gd name="T45" fmla="*/ 1986 h 381"/>
                <a:gd name="T46" fmla="*/ 2 w 804"/>
                <a:gd name="T47" fmla="*/ 767 h 381"/>
                <a:gd name="T48" fmla="*/ 2 w 804"/>
                <a:gd name="T49" fmla="*/ 114 h 381"/>
                <a:gd name="T50" fmla="*/ 1 w 804"/>
                <a:gd name="T51" fmla="*/ 0 h 381"/>
                <a:gd name="T52" fmla="*/ 0 w 804"/>
                <a:gd name="T53" fmla="*/ 114 h 381"/>
                <a:gd name="T54" fmla="*/ 0 w 804"/>
                <a:gd name="T55" fmla="*/ 1233 h 381"/>
                <a:gd name="T56" fmla="*/ 0 w 804"/>
                <a:gd name="T57" fmla="*/ 3802 h 381"/>
                <a:gd name="T58" fmla="*/ 0 w 804"/>
                <a:gd name="T59" fmla="*/ 7004 h 381"/>
                <a:gd name="T60" fmla="*/ 0 w 804"/>
                <a:gd name="T61" fmla="*/ 8916 h 381"/>
                <a:gd name="T62" fmla="*/ 0 w 804"/>
                <a:gd name="T63" fmla="*/ 9998 h 381"/>
                <a:gd name="T64" fmla="*/ 0 w 804"/>
                <a:gd name="T65" fmla="*/ 10637 h 381"/>
                <a:gd name="T66" fmla="*/ 1 w 804"/>
                <a:gd name="T67" fmla="*/ 10816 h 381"/>
                <a:gd name="T68" fmla="*/ 1 w 804"/>
                <a:gd name="T69" fmla="*/ 10551 h 381"/>
                <a:gd name="T70" fmla="*/ 2 w 804"/>
                <a:gd name="T71" fmla="*/ 9582 h 381"/>
                <a:gd name="T72" fmla="*/ 3 w 804"/>
                <a:gd name="T73" fmla="*/ 7909 h 381"/>
                <a:gd name="T74" fmla="*/ 3 w 804"/>
                <a:gd name="T75" fmla="*/ 7092 h 381"/>
                <a:gd name="T76" fmla="*/ 3 w 804"/>
                <a:gd name="T77" fmla="*/ 5587 h 381"/>
                <a:gd name="T78" fmla="*/ 4 w 804"/>
                <a:gd name="T79" fmla="*/ 4376 h 381"/>
                <a:gd name="T80" fmla="*/ 4 w 804"/>
                <a:gd name="T81" fmla="*/ 3953 h 381"/>
                <a:gd name="T82" fmla="*/ 4 w 804"/>
                <a:gd name="T83" fmla="*/ 4376 h 381"/>
                <a:gd name="T84" fmla="*/ 4 w 804"/>
                <a:gd name="T85" fmla="*/ 4964 h 381"/>
                <a:gd name="T86" fmla="*/ 5 w 804"/>
                <a:gd name="T87" fmla="*/ 3487 h 3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4"/>
                <a:gd name="T133" fmla="*/ 0 h 381"/>
                <a:gd name="T134" fmla="*/ 804 w 804"/>
                <a:gd name="T135" fmla="*/ 381 h 3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4" h="381">
                  <a:moveTo>
                    <a:pt x="777" y="68"/>
                  </a:moveTo>
                  <a:lnTo>
                    <a:pt x="781" y="71"/>
                  </a:lnTo>
                  <a:lnTo>
                    <a:pt x="782" y="72"/>
                  </a:lnTo>
                  <a:lnTo>
                    <a:pt x="786" y="72"/>
                  </a:lnTo>
                  <a:lnTo>
                    <a:pt x="788" y="74"/>
                  </a:lnTo>
                  <a:lnTo>
                    <a:pt x="791" y="74"/>
                  </a:lnTo>
                  <a:lnTo>
                    <a:pt x="793" y="74"/>
                  </a:lnTo>
                  <a:lnTo>
                    <a:pt x="797" y="74"/>
                  </a:lnTo>
                  <a:lnTo>
                    <a:pt x="799" y="74"/>
                  </a:lnTo>
                  <a:lnTo>
                    <a:pt x="801" y="74"/>
                  </a:lnTo>
                  <a:lnTo>
                    <a:pt x="802" y="84"/>
                  </a:lnTo>
                  <a:lnTo>
                    <a:pt x="804" y="92"/>
                  </a:lnTo>
                  <a:lnTo>
                    <a:pt x="804" y="101"/>
                  </a:lnTo>
                  <a:lnTo>
                    <a:pt x="804" y="111"/>
                  </a:lnTo>
                  <a:lnTo>
                    <a:pt x="802" y="119"/>
                  </a:lnTo>
                  <a:lnTo>
                    <a:pt x="799" y="128"/>
                  </a:lnTo>
                  <a:lnTo>
                    <a:pt x="793" y="136"/>
                  </a:lnTo>
                  <a:lnTo>
                    <a:pt x="788" y="144"/>
                  </a:lnTo>
                  <a:lnTo>
                    <a:pt x="781" y="151"/>
                  </a:lnTo>
                  <a:lnTo>
                    <a:pt x="771" y="157"/>
                  </a:lnTo>
                  <a:lnTo>
                    <a:pt x="729" y="184"/>
                  </a:lnTo>
                  <a:lnTo>
                    <a:pt x="689" y="215"/>
                  </a:lnTo>
                  <a:lnTo>
                    <a:pt x="653" y="247"/>
                  </a:lnTo>
                  <a:lnTo>
                    <a:pt x="618" y="280"/>
                  </a:lnTo>
                  <a:lnTo>
                    <a:pt x="583" y="309"/>
                  </a:lnTo>
                  <a:lnTo>
                    <a:pt x="550" y="336"/>
                  </a:lnTo>
                  <a:lnTo>
                    <a:pt x="516" y="359"/>
                  </a:lnTo>
                  <a:lnTo>
                    <a:pt x="479" y="375"/>
                  </a:lnTo>
                  <a:lnTo>
                    <a:pt x="441" y="381"/>
                  </a:lnTo>
                  <a:lnTo>
                    <a:pt x="400" y="380"/>
                  </a:lnTo>
                  <a:lnTo>
                    <a:pt x="384" y="373"/>
                  </a:lnTo>
                  <a:lnTo>
                    <a:pt x="369" y="367"/>
                  </a:lnTo>
                  <a:lnTo>
                    <a:pt x="358" y="356"/>
                  </a:lnTo>
                  <a:lnTo>
                    <a:pt x="351" y="344"/>
                  </a:lnTo>
                  <a:lnTo>
                    <a:pt x="346" y="330"/>
                  </a:lnTo>
                  <a:lnTo>
                    <a:pt x="342" y="316"/>
                  </a:lnTo>
                  <a:lnTo>
                    <a:pt x="340" y="300"/>
                  </a:lnTo>
                  <a:lnTo>
                    <a:pt x="340" y="284"/>
                  </a:lnTo>
                  <a:lnTo>
                    <a:pt x="344" y="269"/>
                  </a:lnTo>
                  <a:lnTo>
                    <a:pt x="347" y="255"/>
                  </a:lnTo>
                  <a:lnTo>
                    <a:pt x="355" y="239"/>
                  </a:lnTo>
                  <a:lnTo>
                    <a:pt x="362" y="224"/>
                  </a:lnTo>
                  <a:lnTo>
                    <a:pt x="373" y="212"/>
                  </a:lnTo>
                  <a:lnTo>
                    <a:pt x="386" y="199"/>
                  </a:lnTo>
                  <a:lnTo>
                    <a:pt x="400" y="188"/>
                  </a:lnTo>
                  <a:lnTo>
                    <a:pt x="415" y="178"/>
                  </a:lnTo>
                  <a:lnTo>
                    <a:pt x="430" y="167"/>
                  </a:lnTo>
                  <a:lnTo>
                    <a:pt x="446" y="157"/>
                  </a:lnTo>
                  <a:lnTo>
                    <a:pt x="463" y="149"/>
                  </a:lnTo>
                  <a:lnTo>
                    <a:pt x="479" y="140"/>
                  </a:lnTo>
                  <a:lnTo>
                    <a:pt x="510" y="124"/>
                  </a:lnTo>
                  <a:lnTo>
                    <a:pt x="539" y="109"/>
                  </a:lnTo>
                  <a:lnTo>
                    <a:pt x="569" y="96"/>
                  </a:lnTo>
                  <a:lnTo>
                    <a:pt x="600" y="85"/>
                  </a:lnTo>
                  <a:lnTo>
                    <a:pt x="631" y="77"/>
                  </a:lnTo>
                  <a:lnTo>
                    <a:pt x="664" y="69"/>
                  </a:lnTo>
                  <a:lnTo>
                    <a:pt x="696" y="66"/>
                  </a:lnTo>
                  <a:lnTo>
                    <a:pt x="729" y="64"/>
                  </a:lnTo>
                  <a:lnTo>
                    <a:pt x="762" y="68"/>
                  </a:lnTo>
                  <a:lnTo>
                    <a:pt x="797" y="74"/>
                  </a:lnTo>
                  <a:lnTo>
                    <a:pt x="757" y="66"/>
                  </a:lnTo>
                  <a:lnTo>
                    <a:pt x="718" y="60"/>
                  </a:lnTo>
                  <a:lnTo>
                    <a:pt x="678" y="55"/>
                  </a:lnTo>
                  <a:lnTo>
                    <a:pt x="638" y="52"/>
                  </a:lnTo>
                  <a:lnTo>
                    <a:pt x="598" y="50"/>
                  </a:lnTo>
                  <a:lnTo>
                    <a:pt x="558" y="47"/>
                  </a:lnTo>
                  <a:lnTo>
                    <a:pt x="517" y="44"/>
                  </a:lnTo>
                  <a:lnTo>
                    <a:pt x="479" y="39"/>
                  </a:lnTo>
                  <a:lnTo>
                    <a:pt x="439" y="31"/>
                  </a:lnTo>
                  <a:lnTo>
                    <a:pt x="400" y="21"/>
                  </a:lnTo>
                  <a:lnTo>
                    <a:pt x="373" y="15"/>
                  </a:lnTo>
                  <a:lnTo>
                    <a:pt x="347" y="8"/>
                  </a:lnTo>
                  <a:lnTo>
                    <a:pt x="320" y="5"/>
                  </a:lnTo>
                  <a:lnTo>
                    <a:pt x="293" y="2"/>
                  </a:lnTo>
                  <a:lnTo>
                    <a:pt x="265" y="0"/>
                  </a:lnTo>
                  <a:lnTo>
                    <a:pt x="238" y="0"/>
                  </a:lnTo>
                  <a:lnTo>
                    <a:pt x="210" y="0"/>
                  </a:lnTo>
                  <a:lnTo>
                    <a:pt x="183" y="0"/>
                  </a:lnTo>
                  <a:lnTo>
                    <a:pt x="156" y="0"/>
                  </a:lnTo>
                  <a:lnTo>
                    <a:pt x="128" y="2"/>
                  </a:lnTo>
                  <a:lnTo>
                    <a:pt x="104" y="5"/>
                  </a:lnTo>
                  <a:lnTo>
                    <a:pt x="82" y="13"/>
                  </a:lnTo>
                  <a:lnTo>
                    <a:pt x="62" y="24"/>
                  </a:lnTo>
                  <a:lnTo>
                    <a:pt x="42" y="39"/>
                  </a:lnTo>
                  <a:lnTo>
                    <a:pt x="28" y="55"/>
                  </a:lnTo>
                  <a:lnTo>
                    <a:pt x="15" y="74"/>
                  </a:lnTo>
                  <a:lnTo>
                    <a:pt x="6" y="93"/>
                  </a:lnTo>
                  <a:lnTo>
                    <a:pt x="0" y="114"/>
                  </a:lnTo>
                  <a:lnTo>
                    <a:pt x="0" y="136"/>
                  </a:lnTo>
                  <a:lnTo>
                    <a:pt x="6" y="157"/>
                  </a:lnTo>
                  <a:lnTo>
                    <a:pt x="9" y="165"/>
                  </a:lnTo>
                  <a:lnTo>
                    <a:pt x="17" y="173"/>
                  </a:lnTo>
                  <a:lnTo>
                    <a:pt x="22" y="181"/>
                  </a:lnTo>
                  <a:lnTo>
                    <a:pt x="31" y="188"/>
                  </a:lnTo>
                  <a:lnTo>
                    <a:pt x="40" y="194"/>
                  </a:lnTo>
                  <a:lnTo>
                    <a:pt x="51" y="199"/>
                  </a:lnTo>
                  <a:lnTo>
                    <a:pt x="62" y="204"/>
                  </a:lnTo>
                  <a:lnTo>
                    <a:pt x="73" y="207"/>
                  </a:lnTo>
                  <a:lnTo>
                    <a:pt x="86" y="208"/>
                  </a:lnTo>
                  <a:lnTo>
                    <a:pt x="99" y="210"/>
                  </a:lnTo>
                  <a:lnTo>
                    <a:pt x="145" y="210"/>
                  </a:lnTo>
                  <a:lnTo>
                    <a:pt x="185" y="210"/>
                  </a:lnTo>
                  <a:lnTo>
                    <a:pt x="221" y="208"/>
                  </a:lnTo>
                  <a:lnTo>
                    <a:pt x="256" y="205"/>
                  </a:lnTo>
                  <a:lnTo>
                    <a:pt x="287" y="200"/>
                  </a:lnTo>
                  <a:lnTo>
                    <a:pt x="320" y="194"/>
                  </a:lnTo>
                  <a:lnTo>
                    <a:pt x="353" y="186"/>
                  </a:lnTo>
                  <a:lnTo>
                    <a:pt x="389" y="176"/>
                  </a:lnTo>
                  <a:lnTo>
                    <a:pt x="428" y="167"/>
                  </a:lnTo>
                  <a:lnTo>
                    <a:pt x="472" y="154"/>
                  </a:lnTo>
                  <a:lnTo>
                    <a:pt x="479" y="151"/>
                  </a:lnTo>
                  <a:lnTo>
                    <a:pt x="488" y="146"/>
                  </a:lnTo>
                  <a:lnTo>
                    <a:pt x="501" y="138"/>
                  </a:lnTo>
                  <a:lnTo>
                    <a:pt x="514" y="128"/>
                  </a:lnTo>
                  <a:lnTo>
                    <a:pt x="528" y="119"/>
                  </a:lnTo>
                  <a:lnTo>
                    <a:pt x="541" y="109"/>
                  </a:lnTo>
                  <a:lnTo>
                    <a:pt x="554" y="100"/>
                  </a:lnTo>
                  <a:lnTo>
                    <a:pt x="567" y="92"/>
                  </a:lnTo>
                  <a:lnTo>
                    <a:pt x="576" y="85"/>
                  </a:lnTo>
                  <a:lnTo>
                    <a:pt x="581" y="82"/>
                  </a:lnTo>
                  <a:lnTo>
                    <a:pt x="594" y="79"/>
                  </a:lnTo>
                  <a:lnTo>
                    <a:pt x="609" y="77"/>
                  </a:lnTo>
                  <a:lnTo>
                    <a:pt x="625" y="79"/>
                  </a:lnTo>
                  <a:lnTo>
                    <a:pt x="643" y="82"/>
                  </a:lnTo>
                  <a:lnTo>
                    <a:pt x="662" y="85"/>
                  </a:lnTo>
                  <a:lnTo>
                    <a:pt x="680" y="90"/>
                  </a:lnTo>
                  <a:lnTo>
                    <a:pt x="696" y="93"/>
                  </a:lnTo>
                  <a:lnTo>
                    <a:pt x="713" y="96"/>
                  </a:lnTo>
                  <a:lnTo>
                    <a:pt x="729" y="96"/>
                  </a:lnTo>
                  <a:lnTo>
                    <a:pt x="742" y="95"/>
                  </a:lnTo>
                  <a:lnTo>
                    <a:pt x="777" y="68"/>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3" name="Freeform 770">
              <a:extLst>
                <a:ext uri="{FF2B5EF4-FFF2-40B4-BE49-F238E27FC236}">
                  <a16:creationId xmlns:a16="http://schemas.microsoft.com/office/drawing/2014/main" id="{24082730-79DA-4F8E-9FA7-46734611C508}"/>
                </a:ext>
              </a:extLst>
            </p:cNvPr>
            <p:cNvSpPr>
              <a:spLocks/>
            </p:cNvSpPr>
            <p:nvPr/>
          </p:nvSpPr>
          <p:spPr bwMode="auto">
            <a:xfrm flipV="1">
              <a:off x="240" y="3413"/>
              <a:ext cx="576" cy="669"/>
            </a:xfrm>
            <a:custGeom>
              <a:avLst/>
              <a:gdLst>
                <a:gd name="T0" fmla="*/ 76 w 804"/>
                <a:gd name="T1" fmla="*/ 3687 h 381"/>
                <a:gd name="T2" fmla="*/ 77 w 804"/>
                <a:gd name="T3" fmla="*/ 3802 h 381"/>
                <a:gd name="T4" fmla="*/ 77 w 804"/>
                <a:gd name="T5" fmla="*/ 3802 h 381"/>
                <a:gd name="T6" fmla="*/ 77 w 804"/>
                <a:gd name="T7" fmla="*/ 4304 h 381"/>
                <a:gd name="T8" fmla="*/ 78 w 804"/>
                <a:gd name="T9" fmla="*/ 5710 h 381"/>
                <a:gd name="T10" fmla="*/ 77 w 804"/>
                <a:gd name="T11" fmla="*/ 7004 h 381"/>
                <a:gd name="T12" fmla="*/ 75 w 804"/>
                <a:gd name="T13" fmla="*/ 8100 h 381"/>
                <a:gd name="T14" fmla="*/ 63 w 804"/>
                <a:gd name="T15" fmla="*/ 12718 h 381"/>
                <a:gd name="T16" fmla="*/ 54 w 804"/>
                <a:gd name="T17" fmla="*/ 17290 h 381"/>
                <a:gd name="T18" fmla="*/ 42 w 804"/>
                <a:gd name="T19" fmla="*/ 19610 h 381"/>
                <a:gd name="T20" fmla="*/ 35 w 804"/>
                <a:gd name="T21" fmla="*/ 18878 h 381"/>
                <a:gd name="T22" fmla="*/ 34 w 804"/>
                <a:gd name="T23" fmla="*/ 16980 h 381"/>
                <a:gd name="T24" fmla="*/ 33 w 804"/>
                <a:gd name="T25" fmla="*/ 14623 h 381"/>
                <a:gd name="T26" fmla="*/ 34 w 804"/>
                <a:gd name="T27" fmla="*/ 12298 h 381"/>
                <a:gd name="T28" fmla="*/ 37 w 804"/>
                <a:gd name="T29" fmla="*/ 10226 h 381"/>
                <a:gd name="T30" fmla="*/ 42 w 804"/>
                <a:gd name="T31" fmla="*/ 8586 h 381"/>
                <a:gd name="T32" fmla="*/ 46 w 804"/>
                <a:gd name="T33" fmla="*/ 7219 h 381"/>
                <a:gd name="T34" fmla="*/ 55 w 804"/>
                <a:gd name="T35" fmla="*/ 4964 h 381"/>
                <a:gd name="T36" fmla="*/ 64 w 804"/>
                <a:gd name="T37" fmla="*/ 3536 h 381"/>
                <a:gd name="T38" fmla="*/ 74 w 804"/>
                <a:gd name="T39" fmla="*/ 3487 h 381"/>
                <a:gd name="T40" fmla="*/ 69 w 804"/>
                <a:gd name="T41" fmla="*/ 3071 h 381"/>
                <a:gd name="T42" fmla="*/ 58 w 804"/>
                <a:gd name="T43" fmla="*/ 2586 h 381"/>
                <a:gd name="T44" fmla="*/ 46 w 804"/>
                <a:gd name="T45" fmla="*/ 1986 h 381"/>
                <a:gd name="T46" fmla="*/ 36 w 804"/>
                <a:gd name="T47" fmla="*/ 767 h 381"/>
                <a:gd name="T48" fmla="*/ 28 w 804"/>
                <a:gd name="T49" fmla="*/ 114 h 381"/>
                <a:gd name="T50" fmla="*/ 20 w 804"/>
                <a:gd name="T51" fmla="*/ 0 h 381"/>
                <a:gd name="T52" fmla="*/ 12 w 804"/>
                <a:gd name="T53" fmla="*/ 114 h 381"/>
                <a:gd name="T54" fmla="*/ 6 w 804"/>
                <a:gd name="T55" fmla="*/ 1233 h 381"/>
                <a:gd name="T56" fmla="*/ 1 w 804"/>
                <a:gd name="T57" fmla="*/ 3802 h 381"/>
                <a:gd name="T58" fmla="*/ 0 w 804"/>
                <a:gd name="T59" fmla="*/ 7004 h 381"/>
                <a:gd name="T60" fmla="*/ 1 w 804"/>
                <a:gd name="T61" fmla="*/ 8916 h 381"/>
                <a:gd name="T62" fmla="*/ 4 w 804"/>
                <a:gd name="T63" fmla="*/ 9998 h 381"/>
                <a:gd name="T64" fmla="*/ 7 w 804"/>
                <a:gd name="T65" fmla="*/ 10637 h 381"/>
                <a:gd name="T66" fmla="*/ 14 w 804"/>
                <a:gd name="T67" fmla="*/ 10816 h 381"/>
                <a:gd name="T68" fmla="*/ 24 w 804"/>
                <a:gd name="T69" fmla="*/ 10551 h 381"/>
                <a:gd name="T70" fmla="*/ 34 w 804"/>
                <a:gd name="T71" fmla="*/ 9582 h 381"/>
                <a:gd name="T72" fmla="*/ 46 w 804"/>
                <a:gd name="T73" fmla="*/ 7909 h 381"/>
                <a:gd name="T74" fmla="*/ 49 w 804"/>
                <a:gd name="T75" fmla="*/ 7092 h 381"/>
                <a:gd name="T76" fmla="*/ 52 w 804"/>
                <a:gd name="T77" fmla="*/ 5587 h 381"/>
                <a:gd name="T78" fmla="*/ 56 w 804"/>
                <a:gd name="T79" fmla="*/ 4376 h 381"/>
                <a:gd name="T80" fmla="*/ 59 w 804"/>
                <a:gd name="T81" fmla="*/ 3953 h 381"/>
                <a:gd name="T82" fmla="*/ 64 w 804"/>
                <a:gd name="T83" fmla="*/ 4376 h 381"/>
                <a:gd name="T84" fmla="*/ 69 w 804"/>
                <a:gd name="T85" fmla="*/ 49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4"/>
                <a:gd name="T130" fmla="*/ 0 h 381"/>
                <a:gd name="T131" fmla="*/ 804 w 804"/>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4" h="381">
                  <a:moveTo>
                    <a:pt x="777" y="68"/>
                  </a:moveTo>
                  <a:lnTo>
                    <a:pt x="781" y="71"/>
                  </a:lnTo>
                  <a:lnTo>
                    <a:pt x="782" y="72"/>
                  </a:lnTo>
                  <a:lnTo>
                    <a:pt x="786" y="72"/>
                  </a:lnTo>
                  <a:lnTo>
                    <a:pt x="788" y="74"/>
                  </a:lnTo>
                  <a:lnTo>
                    <a:pt x="791" y="74"/>
                  </a:lnTo>
                  <a:lnTo>
                    <a:pt x="793" y="74"/>
                  </a:lnTo>
                  <a:lnTo>
                    <a:pt x="797" y="74"/>
                  </a:lnTo>
                  <a:lnTo>
                    <a:pt x="799" y="74"/>
                  </a:lnTo>
                  <a:lnTo>
                    <a:pt x="801" y="74"/>
                  </a:lnTo>
                  <a:lnTo>
                    <a:pt x="802" y="84"/>
                  </a:lnTo>
                  <a:lnTo>
                    <a:pt x="804" y="92"/>
                  </a:lnTo>
                  <a:lnTo>
                    <a:pt x="804" y="101"/>
                  </a:lnTo>
                  <a:lnTo>
                    <a:pt x="804" y="111"/>
                  </a:lnTo>
                  <a:lnTo>
                    <a:pt x="802" y="119"/>
                  </a:lnTo>
                  <a:lnTo>
                    <a:pt x="799" y="128"/>
                  </a:lnTo>
                  <a:lnTo>
                    <a:pt x="793" y="136"/>
                  </a:lnTo>
                  <a:lnTo>
                    <a:pt x="788" y="144"/>
                  </a:lnTo>
                  <a:lnTo>
                    <a:pt x="781" y="151"/>
                  </a:lnTo>
                  <a:lnTo>
                    <a:pt x="771" y="157"/>
                  </a:lnTo>
                  <a:lnTo>
                    <a:pt x="729" y="184"/>
                  </a:lnTo>
                  <a:lnTo>
                    <a:pt x="689" y="215"/>
                  </a:lnTo>
                  <a:lnTo>
                    <a:pt x="653" y="247"/>
                  </a:lnTo>
                  <a:lnTo>
                    <a:pt x="618" y="280"/>
                  </a:lnTo>
                  <a:lnTo>
                    <a:pt x="583" y="309"/>
                  </a:lnTo>
                  <a:lnTo>
                    <a:pt x="550" y="336"/>
                  </a:lnTo>
                  <a:lnTo>
                    <a:pt x="516" y="359"/>
                  </a:lnTo>
                  <a:lnTo>
                    <a:pt x="479" y="375"/>
                  </a:lnTo>
                  <a:lnTo>
                    <a:pt x="441" y="381"/>
                  </a:lnTo>
                  <a:lnTo>
                    <a:pt x="400" y="380"/>
                  </a:lnTo>
                  <a:lnTo>
                    <a:pt x="384" y="373"/>
                  </a:lnTo>
                  <a:lnTo>
                    <a:pt x="369" y="367"/>
                  </a:lnTo>
                  <a:lnTo>
                    <a:pt x="358" y="356"/>
                  </a:lnTo>
                  <a:lnTo>
                    <a:pt x="351" y="344"/>
                  </a:lnTo>
                  <a:lnTo>
                    <a:pt x="346" y="330"/>
                  </a:lnTo>
                  <a:lnTo>
                    <a:pt x="342" y="316"/>
                  </a:lnTo>
                  <a:lnTo>
                    <a:pt x="340" y="300"/>
                  </a:lnTo>
                  <a:lnTo>
                    <a:pt x="340" y="284"/>
                  </a:lnTo>
                  <a:lnTo>
                    <a:pt x="344" y="269"/>
                  </a:lnTo>
                  <a:lnTo>
                    <a:pt x="347" y="255"/>
                  </a:lnTo>
                  <a:lnTo>
                    <a:pt x="355" y="239"/>
                  </a:lnTo>
                  <a:lnTo>
                    <a:pt x="362" y="224"/>
                  </a:lnTo>
                  <a:lnTo>
                    <a:pt x="373" y="212"/>
                  </a:lnTo>
                  <a:lnTo>
                    <a:pt x="386" y="199"/>
                  </a:lnTo>
                  <a:lnTo>
                    <a:pt x="400" y="188"/>
                  </a:lnTo>
                  <a:lnTo>
                    <a:pt x="415" y="178"/>
                  </a:lnTo>
                  <a:lnTo>
                    <a:pt x="430" y="167"/>
                  </a:lnTo>
                  <a:lnTo>
                    <a:pt x="446" y="157"/>
                  </a:lnTo>
                  <a:lnTo>
                    <a:pt x="463" y="149"/>
                  </a:lnTo>
                  <a:lnTo>
                    <a:pt x="479" y="140"/>
                  </a:lnTo>
                  <a:lnTo>
                    <a:pt x="510" y="124"/>
                  </a:lnTo>
                  <a:lnTo>
                    <a:pt x="539" y="109"/>
                  </a:lnTo>
                  <a:lnTo>
                    <a:pt x="569" y="96"/>
                  </a:lnTo>
                  <a:lnTo>
                    <a:pt x="600" y="85"/>
                  </a:lnTo>
                  <a:lnTo>
                    <a:pt x="631" y="77"/>
                  </a:lnTo>
                  <a:lnTo>
                    <a:pt x="664" y="69"/>
                  </a:lnTo>
                  <a:lnTo>
                    <a:pt x="696" y="66"/>
                  </a:lnTo>
                  <a:lnTo>
                    <a:pt x="729" y="64"/>
                  </a:lnTo>
                  <a:lnTo>
                    <a:pt x="762" y="68"/>
                  </a:lnTo>
                  <a:lnTo>
                    <a:pt x="797" y="74"/>
                  </a:lnTo>
                  <a:lnTo>
                    <a:pt x="757" y="66"/>
                  </a:lnTo>
                  <a:lnTo>
                    <a:pt x="718" y="60"/>
                  </a:lnTo>
                  <a:lnTo>
                    <a:pt x="678" y="55"/>
                  </a:lnTo>
                  <a:lnTo>
                    <a:pt x="638" y="52"/>
                  </a:lnTo>
                  <a:lnTo>
                    <a:pt x="598" y="50"/>
                  </a:lnTo>
                  <a:lnTo>
                    <a:pt x="558" y="47"/>
                  </a:lnTo>
                  <a:lnTo>
                    <a:pt x="517" y="44"/>
                  </a:lnTo>
                  <a:lnTo>
                    <a:pt x="479" y="39"/>
                  </a:lnTo>
                  <a:lnTo>
                    <a:pt x="439" y="31"/>
                  </a:lnTo>
                  <a:lnTo>
                    <a:pt x="400" y="21"/>
                  </a:lnTo>
                  <a:lnTo>
                    <a:pt x="373" y="15"/>
                  </a:lnTo>
                  <a:lnTo>
                    <a:pt x="347" y="8"/>
                  </a:lnTo>
                  <a:lnTo>
                    <a:pt x="320" y="5"/>
                  </a:lnTo>
                  <a:lnTo>
                    <a:pt x="293" y="2"/>
                  </a:lnTo>
                  <a:lnTo>
                    <a:pt x="265" y="0"/>
                  </a:lnTo>
                  <a:lnTo>
                    <a:pt x="238" y="0"/>
                  </a:lnTo>
                  <a:lnTo>
                    <a:pt x="210" y="0"/>
                  </a:lnTo>
                  <a:lnTo>
                    <a:pt x="183" y="0"/>
                  </a:lnTo>
                  <a:lnTo>
                    <a:pt x="156" y="0"/>
                  </a:lnTo>
                  <a:lnTo>
                    <a:pt x="128" y="2"/>
                  </a:lnTo>
                  <a:lnTo>
                    <a:pt x="104" y="5"/>
                  </a:lnTo>
                  <a:lnTo>
                    <a:pt x="82" y="13"/>
                  </a:lnTo>
                  <a:lnTo>
                    <a:pt x="62" y="24"/>
                  </a:lnTo>
                  <a:lnTo>
                    <a:pt x="42" y="39"/>
                  </a:lnTo>
                  <a:lnTo>
                    <a:pt x="28" y="55"/>
                  </a:lnTo>
                  <a:lnTo>
                    <a:pt x="15" y="74"/>
                  </a:lnTo>
                  <a:lnTo>
                    <a:pt x="6" y="93"/>
                  </a:lnTo>
                  <a:lnTo>
                    <a:pt x="0" y="114"/>
                  </a:lnTo>
                  <a:lnTo>
                    <a:pt x="0" y="136"/>
                  </a:lnTo>
                  <a:lnTo>
                    <a:pt x="6" y="157"/>
                  </a:lnTo>
                  <a:lnTo>
                    <a:pt x="9" y="165"/>
                  </a:lnTo>
                  <a:lnTo>
                    <a:pt x="17" y="173"/>
                  </a:lnTo>
                  <a:lnTo>
                    <a:pt x="22" y="181"/>
                  </a:lnTo>
                  <a:lnTo>
                    <a:pt x="31" y="188"/>
                  </a:lnTo>
                  <a:lnTo>
                    <a:pt x="40" y="194"/>
                  </a:lnTo>
                  <a:lnTo>
                    <a:pt x="51" y="199"/>
                  </a:lnTo>
                  <a:lnTo>
                    <a:pt x="62" y="204"/>
                  </a:lnTo>
                  <a:lnTo>
                    <a:pt x="73" y="207"/>
                  </a:lnTo>
                  <a:lnTo>
                    <a:pt x="86" y="208"/>
                  </a:lnTo>
                  <a:lnTo>
                    <a:pt x="99" y="210"/>
                  </a:lnTo>
                  <a:lnTo>
                    <a:pt x="145" y="210"/>
                  </a:lnTo>
                  <a:lnTo>
                    <a:pt x="185" y="210"/>
                  </a:lnTo>
                  <a:lnTo>
                    <a:pt x="221" y="208"/>
                  </a:lnTo>
                  <a:lnTo>
                    <a:pt x="256" y="205"/>
                  </a:lnTo>
                  <a:lnTo>
                    <a:pt x="287" y="200"/>
                  </a:lnTo>
                  <a:lnTo>
                    <a:pt x="320" y="194"/>
                  </a:lnTo>
                  <a:lnTo>
                    <a:pt x="353" y="186"/>
                  </a:lnTo>
                  <a:lnTo>
                    <a:pt x="389" y="176"/>
                  </a:lnTo>
                  <a:lnTo>
                    <a:pt x="428" y="167"/>
                  </a:lnTo>
                  <a:lnTo>
                    <a:pt x="472" y="154"/>
                  </a:lnTo>
                  <a:lnTo>
                    <a:pt x="479" y="151"/>
                  </a:lnTo>
                  <a:lnTo>
                    <a:pt x="488" y="146"/>
                  </a:lnTo>
                  <a:lnTo>
                    <a:pt x="501" y="138"/>
                  </a:lnTo>
                  <a:lnTo>
                    <a:pt x="514" y="128"/>
                  </a:lnTo>
                  <a:lnTo>
                    <a:pt x="528" y="119"/>
                  </a:lnTo>
                  <a:lnTo>
                    <a:pt x="541" y="109"/>
                  </a:lnTo>
                  <a:lnTo>
                    <a:pt x="554" y="100"/>
                  </a:lnTo>
                  <a:lnTo>
                    <a:pt x="567" y="92"/>
                  </a:lnTo>
                  <a:lnTo>
                    <a:pt x="576" y="85"/>
                  </a:lnTo>
                  <a:lnTo>
                    <a:pt x="581" y="82"/>
                  </a:lnTo>
                  <a:lnTo>
                    <a:pt x="594" y="79"/>
                  </a:lnTo>
                  <a:lnTo>
                    <a:pt x="609" y="77"/>
                  </a:lnTo>
                  <a:lnTo>
                    <a:pt x="625" y="79"/>
                  </a:lnTo>
                  <a:lnTo>
                    <a:pt x="643" y="82"/>
                  </a:lnTo>
                  <a:lnTo>
                    <a:pt x="662" y="85"/>
                  </a:lnTo>
                  <a:lnTo>
                    <a:pt x="680" y="90"/>
                  </a:lnTo>
                  <a:lnTo>
                    <a:pt x="696" y="93"/>
                  </a:lnTo>
                  <a:lnTo>
                    <a:pt x="713" y="96"/>
                  </a:lnTo>
                  <a:lnTo>
                    <a:pt x="729" y="96"/>
                  </a:lnTo>
                  <a:lnTo>
                    <a:pt x="742" y="9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4" name="Freeform 771">
              <a:extLst>
                <a:ext uri="{FF2B5EF4-FFF2-40B4-BE49-F238E27FC236}">
                  <a16:creationId xmlns:a16="http://schemas.microsoft.com/office/drawing/2014/main" id="{E200D883-21C7-4C11-8ABF-1FA9B2E2629B}"/>
                </a:ext>
              </a:extLst>
            </p:cNvPr>
            <p:cNvSpPr>
              <a:spLocks/>
            </p:cNvSpPr>
            <p:nvPr/>
          </p:nvSpPr>
          <p:spPr bwMode="auto">
            <a:xfrm>
              <a:off x="1288" y="3372"/>
              <a:ext cx="175" cy="152"/>
            </a:xfrm>
            <a:custGeom>
              <a:avLst/>
              <a:gdLst>
                <a:gd name="T0" fmla="*/ 0 w 360"/>
                <a:gd name="T1" fmla="*/ 2 h 304"/>
                <a:gd name="T2" fmla="*/ 0 w 360"/>
                <a:gd name="T3" fmla="*/ 2 h 304"/>
                <a:gd name="T4" fmla="*/ 0 w 360"/>
                <a:gd name="T5" fmla="*/ 2 h 304"/>
                <a:gd name="T6" fmla="*/ 0 w 360"/>
                <a:gd name="T7" fmla="*/ 2 h 304"/>
                <a:gd name="T8" fmla="*/ 0 w 360"/>
                <a:gd name="T9" fmla="*/ 2 h 304"/>
                <a:gd name="T10" fmla="*/ 0 w 360"/>
                <a:gd name="T11" fmla="*/ 1 h 304"/>
                <a:gd name="T12" fmla="*/ 0 w 360"/>
                <a:gd name="T13" fmla="*/ 1 h 304"/>
                <a:gd name="T14" fmla="*/ 0 w 360"/>
                <a:gd name="T15" fmla="*/ 1 h 304"/>
                <a:gd name="T16" fmla="*/ 0 w 360"/>
                <a:gd name="T17" fmla="*/ 1 h 304"/>
                <a:gd name="T18" fmla="*/ 0 w 360"/>
                <a:gd name="T19" fmla="*/ 1 h 304"/>
                <a:gd name="T20" fmla="*/ 0 w 360"/>
                <a:gd name="T21" fmla="*/ 1 h 304"/>
                <a:gd name="T22" fmla="*/ 0 w 360"/>
                <a:gd name="T23" fmla="*/ 1 h 304"/>
                <a:gd name="T24" fmla="*/ 0 w 360"/>
                <a:gd name="T25" fmla="*/ 1 h 304"/>
                <a:gd name="T26" fmla="*/ 0 w 360"/>
                <a:gd name="T27" fmla="*/ 1 h 304"/>
                <a:gd name="T28" fmla="*/ 0 w 360"/>
                <a:gd name="T29" fmla="*/ 1 h 304"/>
                <a:gd name="T30" fmla="*/ 0 w 360"/>
                <a:gd name="T31" fmla="*/ 1 h 304"/>
                <a:gd name="T32" fmla="*/ 0 w 360"/>
                <a:gd name="T33" fmla="*/ 1 h 304"/>
                <a:gd name="T34" fmla="*/ 0 w 360"/>
                <a:gd name="T35" fmla="*/ 1 h 304"/>
                <a:gd name="T36" fmla="*/ 0 w 360"/>
                <a:gd name="T37" fmla="*/ 0 h 304"/>
                <a:gd name="T38" fmla="*/ 0 w 360"/>
                <a:gd name="T39" fmla="*/ 0 h 304"/>
                <a:gd name="T40" fmla="*/ 0 w 360"/>
                <a:gd name="T41" fmla="*/ 1 h 304"/>
                <a:gd name="T42" fmla="*/ 1 w 360"/>
                <a:gd name="T43" fmla="*/ 1 h 304"/>
                <a:gd name="T44" fmla="*/ 1 w 360"/>
                <a:gd name="T45" fmla="*/ 1 h 304"/>
                <a:gd name="T46" fmla="*/ 1 w 360"/>
                <a:gd name="T47" fmla="*/ 1 h 304"/>
                <a:gd name="T48" fmla="*/ 1 w 360"/>
                <a:gd name="T49" fmla="*/ 1 h 304"/>
                <a:gd name="T50" fmla="*/ 1 w 360"/>
                <a:gd name="T51" fmla="*/ 1 h 304"/>
                <a:gd name="T52" fmla="*/ 2 w 360"/>
                <a:gd name="T53" fmla="*/ 1 h 304"/>
                <a:gd name="T54" fmla="*/ 2 w 360"/>
                <a:gd name="T55" fmla="*/ 1 h 304"/>
                <a:gd name="T56" fmla="*/ 2 w 360"/>
                <a:gd name="T57" fmla="*/ 1 h 304"/>
                <a:gd name="T58" fmla="*/ 2 w 360"/>
                <a:gd name="T59" fmla="*/ 1 h 304"/>
                <a:gd name="T60" fmla="*/ 2 w 360"/>
                <a:gd name="T61" fmla="*/ 1 h 304"/>
                <a:gd name="T62" fmla="*/ 2 w 360"/>
                <a:gd name="T63" fmla="*/ 1 h 304"/>
                <a:gd name="T64" fmla="*/ 2 w 360"/>
                <a:gd name="T65" fmla="*/ 1 h 304"/>
                <a:gd name="T66" fmla="*/ 2 w 360"/>
                <a:gd name="T67" fmla="*/ 1 h 304"/>
                <a:gd name="T68" fmla="*/ 2 w 360"/>
                <a:gd name="T69" fmla="*/ 1 h 304"/>
                <a:gd name="T70" fmla="*/ 2 w 360"/>
                <a:gd name="T71" fmla="*/ 1 h 304"/>
                <a:gd name="T72" fmla="*/ 2 w 360"/>
                <a:gd name="T73" fmla="*/ 1 h 304"/>
                <a:gd name="T74" fmla="*/ 2 w 360"/>
                <a:gd name="T75" fmla="*/ 1 h 304"/>
                <a:gd name="T76" fmla="*/ 2 w 360"/>
                <a:gd name="T77" fmla="*/ 1 h 304"/>
                <a:gd name="T78" fmla="*/ 2 w 360"/>
                <a:gd name="T79" fmla="*/ 1 h 304"/>
                <a:gd name="T80" fmla="*/ 2 w 360"/>
                <a:gd name="T81" fmla="*/ 1 h 304"/>
                <a:gd name="T82" fmla="*/ 2 w 360"/>
                <a:gd name="T83" fmla="*/ 2 h 304"/>
                <a:gd name="T84" fmla="*/ 2 w 360"/>
                <a:gd name="T85" fmla="*/ 2 h 304"/>
                <a:gd name="T86" fmla="*/ 2 w 360"/>
                <a:gd name="T87" fmla="*/ 2 h 304"/>
                <a:gd name="T88" fmla="*/ 2 w 360"/>
                <a:gd name="T89" fmla="*/ 2 h 304"/>
                <a:gd name="T90" fmla="*/ 2 w 360"/>
                <a:gd name="T91" fmla="*/ 2 h 304"/>
                <a:gd name="T92" fmla="*/ 1 w 360"/>
                <a:gd name="T93" fmla="*/ 2 h 304"/>
                <a:gd name="T94" fmla="*/ 1 w 360"/>
                <a:gd name="T95" fmla="*/ 2 h 304"/>
                <a:gd name="T96" fmla="*/ 1 w 360"/>
                <a:gd name="T97" fmla="*/ 2 h 304"/>
                <a:gd name="T98" fmla="*/ 1 w 360"/>
                <a:gd name="T99" fmla="*/ 2 h 304"/>
                <a:gd name="T100" fmla="*/ 1 w 360"/>
                <a:gd name="T101" fmla="*/ 2 h 304"/>
                <a:gd name="T102" fmla="*/ 1 w 360"/>
                <a:gd name="T103" fmla="*/ 2 h 304"/>
                <a:gd name="T104" fmla="*/ 1 w 360"/>
                <a:gd name="T105" fmla="*/ 2 h 304"/>
                <a:gd name="T106" fmla="*/ 1 w 360"/>
                <a:gd name="T107" fmla="*/ 2 h 304"/>
                <a:gd name="T108" fmla="*/ 1 w 360"/>
                <a:gd name="T109" fmla="*/ 2 h 304"/>
                <a:gd name="T110" fmla="*/ 0 w 360"/>
                <a:gd name="T111" fmla="*/ 2 h 304"/>
                <a:gd name="T112" fmla="*/ 0 w 360"/>
                <a:gd name="T113" fmla="*/ 2 h 304"/>
                <a:gd name="T114" fmla="*/ 0 w 360"/>
                <a:gd name="T115" fmla="*/ 2 h 304"/>
                <a:gd name="T116" fmla="*/ 0 w 360"/>
                <a:gd name="T117" fmla="*/ 2 h 304"/>
                <a:gd name="T118" fmla="*/ 0 w 360"/>
                <a:gd name="T119" fmla="*/ 2 h 304"/>
                <a:gd name="T120" fmla="*/ 0 w 360"/>
                <a:gd name="T121" fmla="*/ 2 h 304"/>
                <a:gd name="T122" fmla="*/ 0 w 360"/>
                <a:gd name="T123" fmla="*/ 2 h 304"/>
                <a:gd name="T124" fmla="*/ 0 w 360"/>
                <a:gd name="T125" fmla="*/ 2 h 3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04"/>
                <a:gd name="T191" fmla="*/ 360 w 360"/>
                <a:gd name="T192" fmla="*/ 304 h 3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04">
                  <a:moveTo>
                    <a:pt x="64" y="287"/>
                  </a:moveTo>
                  <a:lnTo>
                    <a:pt x="44" y="272"/>
                  </a:lnTo>
                  <a:lnTo>
                    <a:pt x="28" y="253"/>
                  </a:lnTo>
                  <a:lnTo>
                    <a:pt x="15" y="234"/>
                  </a:lnTo>
                  <a:lnTo>
                    <a:pt x="6" y="211"/>
                  </a:lnTo>
                  <a:lnTo>
                    <a:pt x="2" y="189"/>
                  </a:lnTo>
                  <a:lnTo>
                    <a:pt x="0" y="165"/>
                  </a:lnTo>
                  <a:lnTo>
                    <a:pt x="2" y="141"/>
                  </a:lnTo>
                  <a:lnTo>
                    <a:pt x="6" y="117"/>
                  </a:lnTo>
                  <a:lnTo>
                    <a:pt x="11" y="93"/>
                  </a:lnTo>
                  <a:lnTo>
                    <a:pt x="19" y="71"/>
                  </a:lnTo>
                  <a:lnTo>
                    <a:pt x="24" y="59"/>
                  </a:lnTo>
                  <a:lnTo>
                    <a:pt x="30" y="48"/>
                  </a:lnTo>
                  <a:lnTo>
                    <a:pt x="37" y="37"/>
                  </a:lnTo>
                  <a:lnTo>
                    <a:pt x="46" y="26"/>
                  </a:lnTo>
                  <a:lnTo>
                    <a:pt x="55" y="18"/>
                  </a:lnTo>
                  <a:lnTo>
                    <a:pt x="68" y="10"/>
                  </a:lnTo>
                  <a:lnTo>
                    <a:pt x="79" y="3"/>
                  </a:lnTo>
                  <a:lnTo>
                    <a:pt x="93" y="0"/>
                  </a:lnTo>
                  <a:lnTo>
                    <a:pt x="108" y="0"/>
                  </a:lnTo>
                  <a:lnTo>
                    <a:pt x="123" y="3"/>
                  </a:lnTo>
                  <a:lnTo>
                    <a:pt x="152" y="13"/>
                  </a:lnTo>
                  <a:lnTo>
                    <a:pt x="178" y="23"/>
                  </a:lnTo>
                  <a:lnTo>
                    <a:pt x="203" y="34"/>
                  </a:lnTo>
                  <a:lnTo>
                    <a:pt x="229" y="47"/>
                  </a:lnTo>
                  <a:lnTo>
                    <a:pt x="252" y="61"/>
                  </a:lnTo>
                  <a:lnTo>
                    <a:pt x="274" y="75"/>
                  </a:lnTo>
                  <a:lnTo>
                    <a:pt x="296" y="91"/>
                  </a:lnTo>
                  <a:lnTo>
                    <a:pt x="316" y="111"/>
                  </a:lnTo>
                  <a:lnTo>
                    <a:pt x="337" y="130"/>
                  </a:lnTo>
                  <a:lnTo>
                    <a:pt x="355" y="151"/>
                  </a:lnTo>
                  <a:lnTo>
                    <a:pt x="357" y="154"/>
                  </a:lnTo>
                  <a:lnTo>
                    <a:pt x="358" y="157"/>
                  </a:lnTo>
                  <a:lnTo>
                    <a:pt x="360" y="162"/>
                  </a:lnTo>
                  <a:lnTo>
                    <a:pt x="360" y="165"/>
                  </a:lnTo>
                  <a:lnTo>
                    <a:pt x="360" y="170"/>
                  </a:lnTo>
                  <a:lnTo>
                    <a:pt x="360" y="175"/>
                  </a:lnTo>
                  <a:lnTo>
                    <a:pt x="360" y="178"/>
                  </a:lnTo>
                  <a:lnTo>
                    <a:pt x="358" y="183"/>
                  </a:lnTo>
                  <a:lnTo>
                    <a:pt x="357" y="186"/>
                  </a:lnTo>
                  <a:lnTo>
                    <a:pt x="355" y="189"/>
                  </a:lnTo>
                  <a:lnTo>
                    <a:pt x="342" y="203"/>
                  </a:lnTo>
                  <a:lnTo>
                    <a:pt x="329" y="215"/>
                  </a:lnTo>
                  <a:lnTo>
                    <a:pt x="315" y="226"/>
                  </a:lnTo>
                  <a:lnTo>
                    <a:pt x="298" y="237"/>
                  </a:lnTo>
                  <a:lnTo>
                    <a:pt x="282" y="245"/>
                  </a:lnTo>
                  <a:lnTo>
                    <a:pt x="263" y="255"/>
                  </a:lnTo>
                  <a:lnTo>
                    <a:pt x="247" y="263"/>
                  </a:lnTo>
                  <a:lnTo>
                    <a:pt x="229" y="272"/>
                  </a:lnTo>
                  <a:lnTo>
                    <a:pt x="210" y="280"/>
                  </a:lnTo>
                  <a:lnTo>
                    <a:pt x="194" y="288"/>
                  </a:lnTo>
                  <a:lnTo>
                    <a:pt x="179" y="295"/>
                  </a:lnTo>
                  <a:lnTo>
                    <a:pt x="167" y="299"/>
                  </a:lnTo>
                  <a:lnTo>
                    <a:pt x="152" y="303"/>
                  </a:lnTo>
                  <a:lnTo>
                    <a:pt x="139" y="304"/>
                  </a:lnTo>
                  <a:lnTo>
                    <a:pt x="125" y="304"/>
                  </a:lnTo>
                  <a:lnTo>
                    <a:pt x="112" y="304"/>
                  </a:lnTo>
                  <a:lnTo>
                    <a:pt x="99" y="301"/>
                  </a:lnTo>
                  <a:lnTo>
                    <a:pt x="88" y="298"/>
                  </a:lnTo>
                  <a:lnTo>
                    <a:pt x="77" y="293"/>
                  </a:lnTo>
                  <a:lnTo>
                    <a:pt x="66" y="288"/>
                  </a:lnTo>
                  <a:lnTo>
                    <a:pt x="64" y="287"/>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5" name="Freeform 772">
              <a:extLst>
                <a:ext uri="{FF2B5EF4-FFF2-40B4-BE49-F238E27FC236}">
                  <a16:creationId xmlns:a16="http://schemas.microsoft.com/office/drawing/2014/main" id="{54AB762B-EBA5-4CBB-84CF-8A7611CDA0FA}"/>
                </a:ext>
              </a:extLst>
            </p:cNvPr>
            <p:cNvSpPr>
              <a:spLocks/>
            </p:cNvSpPr>
            <p:nvPr/>
          </p:nvSpPr>
          <p:spPr bwMode="auto">
            <a:xfrm>
              <a:off x="1288" y="3372"/>
              <a:ext cx="175" cy="152"/>
            </a:xfrm>
            <a:custGeom>
              <a:avLst/>
              <a:gdLst>
                <a:gd name="T0" fmla="*/ 0 w 360"/>
                <a:gd name="T1" fmla="*/ 2 h 304"/>
                <a:gd name="T2" fmla="*/ 0 w 360"/>
                <a:gd name="T3" fmla="*/ 2 h 304"/>
                <a:gd name="T4" fmla="*/ 0 w 360"/>
                <a:gd name="T5" fmla="*/ 2 h 304"/>
                <a:gd name="T6" fmla="*/ 0 w 360"/>
                <a:gd name="T7" fmla="*/ 2 h 304"/>
                <a:gd name="T8" fmla="*/ 0 w 360"/>
                <a:gd name="T9" fmla="*/ 2 h 304"/>
                <a:gd name="T10" fmla="*/ 0 w 360"/>
                <a:gd name="T11" fmla="*/ 1 h 304"/>
                <a:gd name="T12" fmla="*/ 0 w 360"/>
                <a:gd name="T13" fmla="*/ 1 h 304"/>
                <a:gd name="T14" fmla="*/ 0 w 360"/>
                <a:gd name="T15" fmla="*/ 1 h 304"/>
                <a:gd name="T16" fmla="*/ 0 w 360"/>
                <a:gd name="T17" fmla="*/ 1 h 304"/>
                <a:gd name="T18" fmla="*/ 0 w 360"/>
                <a:gd name="T19" fmla="*/ 1 h 304"/>
                <a:gd name="T20" fmla="*/ 0 w 360"/>
                <a:gd name="T21" fmla="*/ 1 h 304"/>
                <a:gd name="T22" fmla="*/ 0 w 360"/>
                <a:gd name="T23" fmla="*/ 1 h 304"/>
                <a:gd name="T24" fmla="*/ 0 w 360"/>
                <a:gd name="T25" fmla="*/ 1 h 304"/>
                <a:gd name="T26" fmla="*/ 0 w 360"/>
                <a:gd name="T27" fmla="*/ 1 h 304"/>
                <a:gd name="T28" fmla="*/ 0 w 360"/>
                <a:gd name="T29" fmla="*/ 1 h 304"/>
                <a:gd name="T30" fmla="*/ 0 w 360"/>
                <a:gd name="T31" fmla="*/ 1 h 304"/>
                <a:gd name="T32" fmla="*/ 0 w 360"/>
                <a:gd name="T33" fmla="*/ 1 h 304"/>
                <a:gd name="T34" fmla="*/ 0 w 360"/>
                <a:gd name="T35" fmla="*/ 1 h 304"/>
                <a:gd name="T36" fmla="*/ 0 w 360"/>
                <a:gd name="T37" fmla="*/ 0 h 304"/>
                <a:gd name="T38" fmla="*/ 0 w 360"/>
                <a:gd name="T39" fmla="*/ 0 h 304"/>
                <a:gd name="T40" fmla="*/ 0 w 360"/>
                <a:gd name="T41" fmla="*/ 1 h 304"/>
                <a:gd name="T42" fmla="*/ 1 w 360"/>
                <a:gd name="T43" fmla="*/ 1 h 304"/>
                <a:gd name="T44" fmla="*/ 1 w 360"/>
                <a:gd name="T45" fmla="*/ 1 h 304"/>
                <a:gd name="T46" fmla="*/ 1 w 360"/>
                <a:gd name="T47" fmla="*/ 1 h 304"/>
                <a:gd name="T48" fmla="*/ 1 w 360"/>
                <a:gd name="T49" fmla="*/ 1 h 304"/>
                <a:gd name="T50" fmla="*/ 1 w 360"/>
                <a:gd name="T51" fmla="*/ 1 h 304"/>
                <a:gd name="T52" fmla="*/ 2 w 360"/>
                <a:gd name="T53" fmla="*/ 1 h 304"/>
                <a:gd name="T54" fmla="*/ 2 w 360"/>
                <a:gd name="T55" fmla="*/ 1 h 304"/>
                <a:gd name="T56" fmla="*/ 2 w 360"/>
                <a:gd name="T57" fmla="*/ 1 h 304"/>
                <a:gd name="T58" fmla="*/ 2 w 360"/>
                <a:gd name="T59" fmla="*/ 1 h 304"/>
                <a:gd name="T60" fmla="*/ 2 w 360"/>
                <a:gd name="T61" fmla="*/ 1 h 304"/>
                <a:gd name="T62" fmla="*/ 2 w 360"/>
                <a:gd name="T63" fmla="*/ 1 h 304"/>
                <a:gd name="T64" fmla="*/ 2 w 360"/>
                <a:gd name="T65" fmla="*/ 1 h 304"/>
                <a:gd name="T66" fmla="*/ 2 w 360"/>
                <a:gd name="T67" fmla="*/ 1 h 304"/>
                <a:gd name="T68" fmla="*/ 2 w 360"/>
                <a:gd name="T69" fmla="*/ 1 h 304"/>
                <a:gd name="T70" fmla="*/ 2 w 360"/>
                <a:gd name="T71" fmla="*/ 1 h 304"/>
                <a:gd name="T72" fmla="*/ 2 w 360"/>
                <a:gd name="T73" fmla="*/ 1 h 304"/>
                <a:gd name="T74" fmla="*/ 2 w 360"/>
                <a:gd name="T75" fmla="*/ 1 h 304"/>
                <a:gd name="T76" fmla="*/ 2 w 360"/>
                <a:gd name="T77" fmla="*/ 1 h 304"/>
                <a:gd name="T78" fmla="*/ 2 w 360"/>
                <a:gd name="T79" fmla="*/ 1 h 304"/>
                <a:gd name="T80" fmla="*/ 2 w 360"/>
                <a:gd name="T81" fmla="*/ 1 h 304"/>
                <a:gd name="T82" fmla="*/ 2 w 360"/>
                <a:gd name="T83" fmla="*/ 2 h 304"/>
                <a:gd name="T84" fmla="*/ 2 w 360"/>
                <a:gd name="T85" fmla="*/ 2 h 304"/>
                <a:gd name="T86" fmla="*/ 2 w 360"/>
                <a:gd name="T87" fmla="*/ 2 h 304"/>
                <a:gd name="T88" fmla="*/ 2 w 360"/>
                <a:gd name="T89" fmla="*/ 2 h 304"/>
                <a:gd name="T90" fmla="*/ 2 w 360"/>
                <a:gd name="T91" fmla="*/ 2 h 304"/>
                <a:gd name="T92" fmla="*/ 1 w 360"/>
                <a:gd name="T93" fmla="*/ 2 h 304"/>
                <a:gd name="T94" fmla="*/ 1 w 360"/>
                <a:gd name="T95" fmla="*/ 2 h 304"/>
                <a:gd name="T96" fmla="*/ 1 w 360"/>
                <a:gd name="T97" fmla="*/ 2 h 304"/>
                <a:gd name="T98" fmla="*/ 1 w 360"/>
                <a:gd name="T99" fmla="*/ 2 h 304"/>
                <a:gd name="T100" fmla="*/ 1 w 360"/>
                <a:gd name="T101" fmla="*/ 2 h 304"/>
                <a:gd name="T102" fmla="*/ 1 w 360"/>
                <a:gd name="T103" fmla="*/ 2 h 304"/>
                <a:gd name="T104" fmla="*/ 1 w 360"/>
                <a:gd name="T105" fmla="*/ 2 h 304"/>
                <a:gd name="T106" fmla="*/ 1 w 360"/>
                <a:gd name="T107" fmla="*/ 2 h 304"/>
                <a:gd name="T108" fmla="*/ 1 w 360"/>
                <a:gd name="T109" fmla="*/ 2 h 304"/>
                <a:gd name="T110" fmla="*/ 0 w 360"/>
                <a:gd name="T111" fmla="*/ 2 h 304"/>
                <a:gd name="T112" fmla="*/ 0 w 360"/>
                <a:gd name="T113" fmla="*/ 2 h 304"/>
                <a:gd name="T114" fmla="*/ 0 w 360"/>
                <a:gd name="T115" fmla="*/ 2 h 304"/>
                <a:gd name="T116" fmla="*/ 0 w 360"/>
                <a:gd name="T117" fmla="*/ 2 h 304"/>
                <a:gd name="T118" fmla="*/ 0 w 360"/>
                <a:gd name="T119" fmla="*/ 2 h 304"/>
                <a:gd name="T120" fmla="*/ 0 w 360"/>
                <a:gd name="T121" fmla="*/ 2 h 304"/>
                <a:gd name="T122" fmla="*/ 0 w 360"/>
                <a:gd name="T123" fmla="*/ 2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0"/>
                <a:gd name="T187" fmla="*/ 0 h 304"/>
                <a:gd name="T188" fmla="*/ 360 w 360"/>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0" h="304">
                  <a:moveTo>
                    <a:pt x="64" y="287"/>
                  </a:moveTo>
                  <a:lnTo>
                    <a:pt x="44" y="272"/>
                  </a:lnTo>
                  <a:lnTo>
                    <a:pt x="28" y="253"/>
                  </a:lnTo>
                  <a:lnTo>
                    <a:pt x="15" y="234"/>
                  </a:lnTo>
                  <a:lnTo>
                    <a:pt x="6" y="211"/>
                  </a:lnTo>
                  <a:lnTo>
                    <a:pt x="2" y="189"/>
                  </a:lnTo>
                  <a:lnTo>
                    <a:pt x="0" y="165"/>
                  </a:lnTo>
                  <a:lnTo>
                    <a:pt x="2" y="141"/>
                  </a:lnTo>
                  <a:lnTo>
                    <a:pt x="6" y="117"/>
                  </a:lnTo>
                  <a:lnTo>
                    <a:pt x="11" y="93"/>
                  </a:lnTo>
                  <a:lnTo>
                    <a:pt x="19" y="71"/>
                  </a:lnTo>
                  <a:lnTo>
                    <a:pt x="24" y="59"/>
                  </a:lnTo>
                  <a:lnTo>
                    <a:pt x="30" y="48"/>
                  </a:lnTo>
                  <a:lnTo>
                    <a:pt x="37" y="37"/>
                  </a:lnTo>
                  <a:lnTo>
                    <a:pt x="46" y="26"/>
                  </a:lnTo>
                  <a:lnTo>
                    <a:pt x="55" y="18"/>
                  </a:lnTo>
                  <a:lnTo>
                    <a:pt x="68" y="10"/>
                  </a:lnTo>
                  <a:lnTo>
                    <a:pt x="79" y="3"/>
                  </a:lnTo>
                  <a:lnTo>
                    <a:pt x="93" y="0"/>
                  </a:lnTo>
                  <a:lnTo>
                    <a:pt x="108" y="0"/>
                  </a:lnTo>
                  <a:lnTo>
                    <a:pt x="123" y="3"/>
                  </a:lnTo>
                  <a:lnTo>
                    <a:pt x="152" y="13"/>
                  </a:lnTo>
                  <a:lnTo>
                    <a:pt x="178" y="23"/>
                  </a:lnTo>
                  <a:lnTo>
                    <a:pt x="203" y="34"/>
                  </a:lnTo>
                  <a:lnTo>
                    <a:pt x="229" y="47"/>
                  </a:lnTo>
                  <a:lnTo>
                    <a:pt x="252" y="61"/>
                  </a:lnTo>
                  <a:lnTo>
                    <a:pt x="274" y="75"/>
                  </a:lnTo>
                  <a:lnTo>
                    <a:pt x="296" y="91"/>
                  </a:lnTo>
                  <a:lnTo>
                    <a:pt x="316" y="111"/>
                  </a:lnTo>
                  <a:lnTo>
                    <a:pt x="337" y="130"/>
                  </a:lnTo>
                  <a:lnTo>
                    <a:pt x="355" y="151"/>
                  </a:lnTo>
                  <a:lnTo>
                    <a:pt x="357" y="154"/>
                  </a:lnTo>
                  <a:lnTo>
                    <a:pt x="358" y="157"/>
                  </a:lnTo>
                  <a:lnTo>
                    <a:pt x="360" y="162"/>
                  </a:lnTo>
                  <a:lnTo>
                    <a:pt x="360" y="165"/>
                  </a:lnTo>
                  <a:lnTo>
                    <a:pt x="360" y="170"/>
                  </a:lnTo>
                  <a:lnTo>
                    <a:pt x="360" y="175"/>
                  </a:lnTo>
                  <a:lnTo>
                    <a:pt x="360" y="178"/>
                  </a:lnTo>
                  <a:lnTo>
                    <a:pt x="358" y="183"/>
                  </a:lnTo>
                  <a:lnTo>
                    <a:pt x="357" y="186"/>
                  </a:lnTo>
                  <a:lnTo>
                    <a:pt x="355" y="189"/>
                  </a:lnTo>
                  <a:lnTo>
                    <a:pt x="342" y="203"/>
                  </a:lnTo>
                  <a:lnTo>
                    <a:pt x="329" y="215"/>
                  </a:lnTo>
                  <a:lnTo>
                    <a:pt x="315" y="226"/>
                  </a:lnTo>
                  <a:lnTo>
                    <a:pt x="298" y="237"/>
                  </a:lnTo>
                  <a:lnTo>
                    <a:pt x="282" y="245"/>
                  </a:lnTo>
                  <a:lnTo>
                    <a:pt x="263" y="255"/>
                  </a:lnTo>
                  <a:lnTo>
                    <a:pt x="247" y="263"/>
                  </a:lnTo>
                  <a:lnTo>
                    <a:pt x="229" y="272"/>
                  </a:lnTo>
                  <a:lnTo>
                    <a:pt x="210" y="280"/>
                  </a:lnTo>
                  <a:lnTo>
                    <a:pt x="194" y="288"/>
                  </a:lnTo>
                  <a:lnTo>
                    <a:pt x="179" y="295"/>
                  </a:lnTo>
                  <a:lnTo>
                    <a:pt x="167" y="299"/>
                  </a:lnTo>
                  <a:lnTo>
                    <a:pt x="152" y="303"/>
                  </a:lnTo>
                  <a:lnTo>
                    <a:pt x="139" y="304"/>
                  </a:lnTo>
                  <a:lnTo>
                    <a:pt x="125" y="304"/>
                  </a:lnTo>
                  <a:lnTo>
                    <a:pt x="112" y="304"/>
                  </a:lnTo>
                  <a:lnTo>
                    <a:pt x="99" y="301"/>
                  </a:lnTo>
                  <a:lnTo>
                    <a:pt x="88" y="298"/>
                  </a:lnTo>
                  <a:lnTo>
                    <a:pt x="77" y="293"/>
                  </a:lnTo>
                  <a:lnTo>
                    <a:pt x="66" y="288"/>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6" name="Freeform 773">
              <a:extLst>
                <a:ext uri="{FF2B5EF4-FFF2-40B4-BE49-F238E27FC236}">
                  <a16:creationId xmlns:a16="http://schemas.microsoft.com/office/drawing/2014/main" id="{572E27BA-78F3-4492-8B17-415119F32D22}"/>
                </a:ext>
              </a:extLst>
            </p:cNvPr>
            <p:cNvSpPr>
              <a:spLocks/>
            </p:cNvSpPr>
            <p:nvPr/>
          </p:nvSpPr>
          <p:spPr bwMode="auto">
            <a:xfrm>
              <a:off x="1326" y="3393"/>
              <a:ext cx="17" cy="11"/>
            </a:xfrm>
            <a:custGeom>
              <a:avLst/>
              <a:gdLst>
                <a:gd name="T0" fmla="*/ 0 w 35"/>
                <a:gd name="T1" fmla="*/ 1 h 21"/>
                <a:gd name="T2" fmla="*/ 0 w 35"/>
                <a:gd name="T3" fmla="*/ 1 h 21"/>
                <a:gd name="T4" fmla="*/ 0 w 35"/>
                <a:gd name="T5" fmla="*/ 1 h 21"/>
                <a:gd name="T6" fmla="*/ 0 w 35"/>
                <a:gd name="T7" fmla="*/ 1 h 21"/>
                <a:gd name="T8" fmla="*/ 0 w 35"/>
                <a:gd name="T9" fmla="*/ 1 h 21"/>
                <a:gd name="T10" fmla="*/ 0 w 35"/>
                <a:gd name="T11" fmla="*/ 1 h 21"/>
                <a:gd name="T12" fmla="*/ 0 w 35"/>
                <a:gd name="T13" fmla="*/ 1 h 21"/>
                <a:gd name="T14" fmla="*/ 0 w 35"/>
                <a:gd name="T15" fmla="*/ 1 h 21"/>
                <a:gd name="T16" fmla="*/ 0 w 35"/>
                <a:gd name="T17" fmla="*/ 1 h 21"/>
                <a:gd name="T18" fmla="*/ 0 w 35"/>
                <a:gd name="T19" fmla="*/ 1 h 21"/>
                <a:gd name="T20" fmla="*/ 0 w 35"/>
                <a:gd name="T21" fmla="*/ 1 h 21"/>
                <a:gd name="T22" fmla="*/ 0 w 35"/>
                <a:gd name="T23" fmla="*/ 1 h 21"/>
                <a:gd name="T24" fmla="*/ 0 w 35"/>
                <a:gd name="T25" fmla="*/ 1 h 21"/>
                <a:gd name="T26" fmla="*/ 0 w 35"/>
                <a:gd name="T27" fmla="*/ 1 h 21"/>
                <a:gd name="T28" fmla="*/ 0 w 35"/>
                <a:gd name="T29" fmla="*/ 1 h 21"/>
                <a:gd name="T30" fmla="*/ 0 w 35"/>
                <a:gd name="T31" fmla="*/ 1 h 21"/>
                <a:gd name="T32" fmla="*/ 0 w 35"/>
                <a:gd name="T33" fmla="*/ 1 h 21"/>
                <a:gd name="T34" fmla="*/ 0 w 35"/>
                <a:gd name="T35" fmla="*/ 1 h 21"/>
                <a:gd name="T36" fmla="*/ 0 w 35"/>
                <a:gd name="T37" fmla="*/ 1 h 21"/>
                <a:gd name="T38" fmla="*/ 0 w 35"/>
                <a:gd name="T39" fmla="*/ 1 h 21"/>
                <a:gd name="T40" fmla="*/ 0 w 35"/>
                <a:gd name="T41" fmla="*/ 1 h 21"/>
                <a:gd name="T42" fmla="*/ 0 w 35"/>
                <a:gd name="T43" fmla="*/ 1 h 21"/>
                <a:gd name="T44" fmla="*/ 0 w 35"/>
                <a:gd name="T45" fmla="*/ 1 h 21"/>
                <a:gd name="T46" fmla="*/ 0 w 35"/>
                <a:gd name="T47" fmla="*/ 0 h 21"/>
                <a:gd name="T48" fmla="*/ 0 w 35"/>
                <a:gd name="T49" fmla="*/ 0 h 21"/>
                <a:gd name="T50" fmla="*/ 0 w 35"/>
                <a:gd name="T51" fmla="*/ 0 h 21"/>
                <a:gd name="T52" fmla="*/ 0 w 35"/>
                <a:gd name="T53" fmla="*/ 0 h 21"/>
                <a:gd name="T54" fmla="*/ 0 w 35"/>
                <a:gd name="T55" fmla="*/ 1 h 21"/>
                <a:gd name="T56" fmla="*/ 0 w 35"/>
                <a:gd name="T57" fmla="*/ 1 h 21"/>
                <a:gd name="T58" fmla="*/ 0 w 35"/>
                <a:gd name="T59" fmla="*/ 1 h 21"/>
                <a:gd name="T60" fmla="*/ 0 w 35"/>
                <a:gd name="T61" fmla="*/ 1 h 21"/>
                <a:gd name="T62" fmla="*/ 0 w 35"/>
                <a:gd name="T63" fmla="*/ 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1"/>
                <a:gd name="T98" fmla="*/ 35 w 3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1">
                  <a:moveTo>
                    <a:pt x="0" y="10"/>
                  </a:moveTo>
                  <a:lnTo>
                    <a:pt x="0" y="13"/>
                  </a:lnTo>
                  <a:lnTo>
                    <a:pt x="0" y="16"/>
                  </a:lnTo>
                  <a:lnTo>
                    <a:pt x="2" y="18"/>
                  </a:lnTo>
                  <a:lnTo>
                    <a:pt x="4" y="20"/>
                  </a:lnTo>
                  <a:lnTo>
                    <a:pt x="7" y="21"/>
                  </a:lnTo>
                  <a:lnTo>
                    <a:pt x="11" y="21"/>
                  </a:lnTo>
                  <a:lnTo>
                    <a:pt x="14" y="21"/>
                  </a:lnTo>
                  <a:lnTo>
                    <a:pt x="18" y="21"/>
                  </a:lnTo>
                  <a:lnTo>
                    <a:pt x="24" y="21"/>
                  </a:lnTo>
                  <a:lnTo>
                    <a:pt x="27" y="21"/>
                  </a:lnTo>
                  <a:lnTo>
                    <a:pt x="29" y="20"/>
                  </a:lnTo>
                  <a:lnTo>
                    <a:pt x="31" y="20"/>
                  </a:lnTo>
                  <a:lnTo>
                    <a:pt x="31" y="18"/>
                  </a:lnTo>
                  <a:lnTo>
                    <a:pt x="33" y="16"/>
                  </a:lnTo>
                  <a:lnTo>
                    <a:pt x="35" y="15"/>
                  </a:lnTo>
                  <a:lnTo>
                    <a:pt x="35" y="13"/>
                  </a:lnTo>
                  <a:lnTo>
                    <a:pt x="35" y="12"/>
                  </a:lnTo>
                  <a:lnTo>
                    <a:pt x="35" y="10"/>
                  </a:lnTo>
                  <a:lnTo>
                    <a:pt x="35" y="8"/>
                  </a:lnTo>
                  <a:lnTo>
                    <a:pt x="31" y="4"/>
                  </a:lnTo>
                  <a:lnTo>
                    <a:pt x="27" y="2"/>
                  </a:lnTo>
                  <a:lnTo>
                    <a:pt x="22" y="0"/>
                  </a:lnTo>
                  <a:lnTo>
                    <a:pt x="18" y="0"/>
                  </a:lnTo>
                  <a:lnTo>
                    <a:pt x="14" y="0"/>
                  </a:lnTo>
                  <a:lnTo>
                    <a:pt x="11" y="0"/>
                  </a:lnTo>
                  <a:lnTo>
                    <a:pt x="7" y="2"/>
                  </a:lnTo>
                  <a:lnTo>
                    <a:pt x="5" y="5"/>
                  </a:lnTo>
                  <a:lnTo>
                    <a:pt x="2" y="8"/>
                  </a:lnTo>
                  <a:lnTo>
                    <a:pt x="0"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7" name="Freeform 774">
              <a:extLst>
                <a:ext uri="{FF2B5EF4-FFF2-40B4-BE49-F238E27FC236}">
                  <a16:creationId xmlns:a16="http://schemas.microsoft.com/office/drawing/2014/main" id="{CF4049DA-D061-4696-9868-3ECDFCADAC56}"/>
                </a:ext>
              </a:extLst>
            </p:cNvPr>
            <p:cNvSpPr>
              <a:spLocks/>
            </p:cNvSpPr>
            <p:nvPr/>
          </p:nvSpPr>
          <p:spPr bwMode="auto">
            <a:xfrm>
              <a:off x="1326" y="3393"/>
              <a:ext cx="17" cy="11"/>
            </a:xfrm>
            <a:custGeom>
              <a:avLst/>
              <a:gdLst>
                <a:gd name="T0" fmla="*/ 0 w 35"/>
                <a:gd name="T1" fmla="*/ 1 h 21"/>
                <a:gd name="T2" fmla="*/ 0 w 35"/>
                <a:gd name="T3" fmla="*/ 1 h 21"/>
                <a:gd name="T4" fmla="*/ 0 w 35"/>
                <a:gd name="T5" fmla="*/ 1 h 21"/>
                <a:gd name="T6" fmla="*/ 0 w 35"/>
                <a:gd name="T7" fmla="*/ 1 h 21"/>
                <a:gd name="T8" fmla="*/ 0 w 35"/>
                <a:gd name="T9" fmla="*/ 1 h 21"/>
                <a:gd name="T10" fmla="*/ 0 w 35"/>
                <a:gd name="T11" fmla="*/ 1 h 21"/>
                <a:gd name="T12" fmla="*/ 0 w 35"/>
                <a:gd name="T13" fmla="*/ 1 h 21"/>
                <a:gd name="T14" fmla="*/ 0 w 35"/>
                <a:gd name="T15" fmla="*/ 1 h 21"/>
                <a:gd name="T16" fmla="*/ 0 w 35"/>
                <a:gd name="T17" fmla="*/ 1 h 21"/>
                <a:gd name="T18" fmla="*/ 0 w 35"/>
                <a:gd name="T19" fmla="*/ 1 h 21"/>
                <a:gd name="T20" fmla="*/ 0 w 35"/>
                <a:gd name="T21" fmla="*/ 1 h 21"/>
                <a:gd name="T22" fmla="*/ 0 w 35"/>
                <a:gd name="T23" fmla="*/ 1 h 21"/>
                <a:gd name="T24" fmla="*/ 0 w 35"/>
                <a:gd name="T25" fmla="*/ 1 h 21"/>
                <a:gd name="T26" fmla="*/ 0 w 35"/>
                <a:gd name="T27" fmla="*/ 1 h 21"/>
                <a:gd name="T28" fmla="*/ 0 w 35"/>
                <a:gd name="T29" fmla="*/ 1 h 21"/>
                <a:gd name="T30" fmla="*/ 0 w 35"/>
                <a:gd name="T31" fmla="*/ 1 h 21"/>
                <a:gd name="T32" fmla="*/ 0 w 35"/>
                <a:gd name="T33" fmla="*/ 1 h 21"/>
                <a:gd name="T34" fmla="*/ 0 w 35"/>
                <a:gd name="T35" fmla="*/ 1 h 21"/>
                <a:gd name="T36" fmla="*/ 0 w 35"/>
                <a:gd name="T37" fmla="*/ 1 h 21"/>
                <a:gd name="T38" fmla="*/ 0 w 35"/>
                <a:gd name="T39" fmla="*/ 1 h 21"/>
                <a:gd name="T40" fmla="*/ 0 w 35"/>
                <a:gd name="T41" fmla="*/ 1 h 21"/>
                <a:gd name="T42" fmla="*/ 0 w 35"/>
                <a:gd name="T43" fmla="*/ 1 h 21"/>
                <a:gd name="T44" fmla="*/ 0 w 35"/>
                <a:gd name="T45" fmla="*/ 1 h 21"/>
                <a:gd name="T46" fmla="*/ 0 w 35"/>
                <a:gd name="T47" fmla="*/ 0 h 21"/>
                <a:gd name="T48" fmla="*/ 0 w 35"/>
                <a:gd name="T49" fmla="*/ 0 h 21"/>
                <a:gd name="T50" fmla="*/ 0 w 35"/>
                <a:gd name="T51" fmla="*/ 0 h 21"/>
                <a:gd name="T52" fmla="*/ 0 w 35"/>
                <a:gd name="T53" fmla="*/ 0 h 21"/>
                <a:gd name="T54" fmla="*/ 0 w 35"/>
                <a:gd name="T55" fmla="*/ 1 h 21"/>
                <a:gd name="T56" fmla="*/ 0 w 35"/>
                <a:gd name="T57" fmla="*/ 1 h 21"/>
                <a:gd name="T58" fmla="*/ 0 w 35"/>
                <a:gd name="T59" fmla="*/ 1 h 21"/>
                <a:gd name="T60" fmla="*/ 0 w 35"/>
                <a:gd name="T61" fmla="*/ 1 h 21"/>
                <a:gd name="T62" fmla="*/ 0 w 35"/>
                <a:gd name="T63" fmla="*/ 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1"/>
                <a:gd name="T98" fmla="*/ 35 w 3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1">
                  <a:moveTo>
                    <a:pt x="0" y="10"/>
                  </a:moveTo>
                  <a:lnTo>
                    <a:pt x="0" y="13"/>
                  </a:lnTo>
                  <a:lnTo>
                    <a:pt x="0" y="16"/>
                  </a:lnTo>
                  <a:lnTo>
                    <a:pt x="2" y="18"/>
                  </a:lnTo>
                  <a:lnTo>
                    <a:pt x="4" y="20"/>
                  </a:lnTo>
                  <a:lnTo>
                    <a:pt x="7" y="21"/>
                  </a:lnTo>
                  <a:lnTo>
                    <a:pt x="11" y="21"/>
                  </a:lnTo>
                  <a:lnTo>
                    <a:pt x="14" y="21"/>
                  </a:lnTo>
                  <a:lnTo>
                    <a:pt x="18" y="21"/>
                  </a:lnTo>
                  <a:lnTo>
                    <a:pt x="24" y="21"/>
                  </a:lnTo>
                  <a:lnTo>
                    <a:pt x="27" y="21"/>
                  </a:lnTo>
                  <a:lnTo>
                    <a:pt x="29" y="20"/>
                  </a:lnTo>
                  <a:lnTo>
                    <a:pt x="31" y="20"/>
                  </a:lnTo>
                  <a:lnTo>
                    <a:pt x="31" y="18"/>
                  </a:lnTo>
                  <a:lnTo>
                    <a:pt x="33" y="16"/>
                  </a:lnTo>
                  <a:lnTo>
                    <a:pt x="35" y="15"/>
                  </a:lnTo>
                  <a:lnTo>
                    <a:pt x="35" y="13"/>
                  </a:lnTo>
                  <a:lnTo>
                    <a:pt x="35" y="12"/>
                  </a:lnTo>
                  <a:lnTo>
                    <a:pt x="35" y="10"/>
                  </a:lnTo>
                  <a:lnTo>
                    <a:pt x="35" y="8"/>
                  </a:lnTo>
                  <a:lnTo>
                    <a:pt x="31" y="4"/>
                  </a:lnTo>
                  <a:lnTo>
                    <a:pt x="27" y="2"/>
                  </a:lnTo>
                  <a:lnTo>
                    <a:pt x="22" y="0"/>
                  </a:lnTo>
                  <a:lnTo>
                    <a:pt x="18" y="0"/>
                  </a:lnTo>
                  <a:lnTo>
                    <a:pt x="14" y="0"/>
                  </a:lnTo>
                  <a:lnTo>
                    <a:pt x="11" y="0"/>
                  </a:lnTo>
                  <a:lnTo>
                    <a:pt x="7" y="2"/>
                  </a:lnTo>
                  <a:lnTo>
                    <a:pt x="5" y="5"/>
                  </a:lnTo>
                  <a:lnTo>
                    <a:pt x="2" y="8"/>
                  </a:lnTo>
                  <a:lnTo>
                    <a:pt x="0" y="1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8" name="Freeform 775">
              <a:extLst>
                <a:ext uri="{FF2B5EF4-FFF2-40B4-BE49-F238E27FC236}">
                  <a16:creationId xmlns:a16="http://schemas.microsoft.com/office/drawing/2014/main" id="{12E29D18-7D2C-4D9E-8C59-32D724271B91}"/>
                </a:ext>
              </a:extLst>
            </p:cNvPr>
            <p:cNvSpPr>
              <a:spLocks/>
            </p:cNvSpPr>
            <p:nvPr/>
          </p:nvSpPr>
          <p:spPr bwMode="auto">
            <a:xfrm>
              <a:off x="1365" y="3411"/>
              <a:ext cx="12" cy="11"/>
            </a:xfrm>
            <a:custGeom>
              <a:avLst/>
              <a:gdLst>
                <a:gd name="T0" fmla="*/ 1 w 24"/>
                <a:gd name="T1" fmla="*/ 1 h 22"/>
                <a:gd name="T2" fmla="*/ 1 w 24"/>
                <a:gd name="T3" fmla="*/ 1 h 22"/>
                <a:gd name="T4" fmla="*/ 1 w 24"/>
                <a:gd name="T5" fmla="*/ 1 h 22"/>
                <a:gd name="T6" fmla="*/ 1 w 24"/>
                <a:gd name="T7" fmla="*/ 1 h 22"/>
                <a:gd name="T8" fmla="*/ 1 w 24"/>
                <a:gd name="T9" fmla="*/ 1 h 22"/>
                <a:gd name="T10" fmla="*/ 1 w 24"/>
                <a:gd name="T11" fmla="*/ 1 h 22"/>
                <a:gd name="T12" fmla="*/ 1 w 24"/>
                <a:gd name="T13" fmla="*/ 1 h 22"/>
                <a:gd name="T14" fmla="*/ 1 w 24"/>
                <a:gd name="T15" fmla="*/ 1 h 22"/>
                <a:gd name="T16" fmla="*/ 1 w 24"/>
                <a:gd name="T17" fmla="*/ 1 h 22"/>
                <a:gd name="T18" fmla="*/ 1 w 24"/>
                <a:gd name="T19" fmla="*/ 1 h 22"/>
                <a:gd name="T20" fmla="*/ 1 w 24"/>
                <a:gd name="T21" fmla="*/ 1 h 22"/>
                <a:gd name="T22" fmla="*/ 1 w 24"/>
                <a:gd name="T23" fmla="*/ 1 h 22"/>
                <a:gd name="T24" fmla="*/ 1 w 24"/>
                <a:gd name="T25" fmla="*/ 1 h 22"/>
                <a:gd name="T26" fmla="*/ 1 w 24"/>
                <a:gd name="T27" fmla="*/ 1 h 22"/>
                <a:gd name="T28" fmla="*/ 1 w 24"/>
                <a:gd name="T29" fmla="*/ 1 h 22"/>
                <a:gd name="T30" fmla="*/ 1 w 24"/>
                <a:gd name="T31" fmla="*/ 1 h 22"/>
                <a:gd name="T32" fmla="*/ 1 w 24"/>
                <a:gd name="T33" fmla="*/ 1 h 22"/>
                <a:gd name="T34" fmla="*/ 1 w 24"/>
                <a:gd name="T35" fmla="*/ 1 h 22"/>
                <a:gd name="T36" fmla="*/ 1 w 24"/>
                <a:gd name="T37" fmla="*/ 1 h 22"/>
                <a:gd name="T38" fmla="*/ 1 w 24"/>
                <a:gd name="T39" fmla="*/ 1 h 22"/>
                <a:gd name="T40" fmla="*/ 1 w 24"/>
                <a:gd name="T41" fmla="*/ 1 h 22"/>
                <a:gd name="T42" fmla="*/ 1 w 24"/>
                <a:gd name="T43" fmla="*/ 1 h 22"/>
                <a:gd name="T44" fmla="*/ 1 w 24"/>
                <a:gd name="T45" fmla="*/ 1 h 22"/>
                <a:gd name="T46" fmla="*/ 1 w 24"/>
                <a:gd name="T47" fmla="*/ 1 h 22"/>
                <a:gd name="T48" fmla="*/ 1 w 24"/>
                <a:gd name="T49" fmla="*/ 1 h 22"/>
                <a:gd name="T50" fmla="*/ 1 w 24"/>
                <a:gd name="T51" fmla="*/ 1 h 22"/>
                <a:gd name="T52" fmla="*/ 1 w 24"/>
                <a:gd name="T53" fmla="*/ 1 h 22"/>
                <a:gd name="T54" fmla="*/ 1 w 24"/>
                <a:gd name="T55" fmla="*/ 1 h 22"/>
                <a:gd name="T56" fmla="*/ 1 w 24"/>
                <a:gd name="T57" fmla="*/ 1 h 22"/>
                <a:gd name="T58" fmla="*/ 1 w 24"/>
                <a:gd name="T59" fmla="*/ 0 h 22"/>
                <a:gd name="T60" fmla="*/ 1 w 24"/>
                <a:gd name="T61" fmla="*/ 0 h 22"/>
                <a:gd name="T62" fmla="*/ 1 w 24"/>
                <a:gd name="T63" fmla="*/ 0 h 22"/>
                <a:gd name="T64" fmla="*/ 0 w 24"/>
                <a:gd name="T65" fmla="*/ 1 h 22"/>
                <a:gd name="T66" fmla="*/ 0 w 24"/>
                <a:gd name="T67" fmla="*/ 1 h 22"/>
                <a:gd name="T68" fmla="*/ 0 w 24"/>
                <a:gd name="T69" fmla="*/ 1 h 22"/>
                <a:gd name="T70" fmla="*/ 0 w 24"/>
                <a:gd name="T71" fmla="*/ 1 h 22"/>
                <a:gd name="T72" fmla="*/ 0 w 24"/>
                <a:gd name="T73" fmla="*/ 1 h 22"/>
                <a:gd name="T74" fmla="*/ 0 w 24"/>
                <a:gd name="T75" fmla="*/ 1 h 22"/>
                <a:gd name="T76" fmla="*/ 0 w 24"/>
                <a:gd name="T77" fmla="*/ 1 h 22"/>
                <a:gd name="T78" fmla="*/ 0 w 24"/>
                <a:gd name="T79" fmla="*/ 1 h 22"/>
                <a:gd name="T80" fmla="*/ 0 w 24"/>
                <a:gd name="T81" fmla="*/ 1 h 22"/>
                <a:gd name="T82" fmla="*/ 1 w 24"/>
                <a:gd name="T83" fmla="*/ 1 h 22"/>
                <a:gd name="T84" fmla="*/ 1 w 24"/>
                <a:gd name="T85" fmla="*/ 1 h 22"/>
                <a:gd name="T86" fmla="*/ 1 w 24"/>
                <a:gd name="T87" fmla="*/ 1 h 22"/>
                <a:gd name="T88" fmla="*/ 1 w 24"/>
                <a:gd name="T89" fmla="*/ 1 h 22"/>
                <a:gd name="T90" fmla="*/ 1 w 24"/>
                <a:gd name="T91" fmla="*/ 1 h 22"/>
                <a:gd name="T92" fmla="*/ 1 w 24"/>
                <a:gd name="T93" fmla="*/ 1 h 22"/>
                <a:gd name="T94" fmla="*/ 1 w 24"/>
                <a:gd name="T95" fmla="*/ 1 h 22"/>
                <a:gd name="T96" fmla="*/ 1 w 24"/>
                <a:gd name="T97" fmla="*/ 1 h 22"/>
                <a:gd name="T98" fmla="*/ 1 w 24"/>
                <a:gd name="T99" fmla="*/ 1 h 22"/>
                <a:gd name="T100" fmla="*/ 1 w 24"/>
                <a:gd name="T101" fmla="*/ 1 h 22"/>
                <a:gd name="T102" fmla="*/ 1 w 24"/>
                <a:gd name="T103" fmla="*/ 1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
                <a:gd name="T157" fmla="*/ 0 h 22"/>
                <a:gd name="T158" fmla="*/ 24 w 24"/>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 h="22">
                  <a:moveTo>
                    <a:pt x="6" y="16"/>
                  </a:moveTo>
                  <a:lnTo>
                    <a:pt x="8" y="17"/>
                  </a:lnTo>
                  <a:lnTo>
                    <a:pt x="8" y="19"/>
                  </a:lnTo>
                  <a:lnTo>
                    <a:pt x="9" y="20"/>
                  </a:lnTo>
                  <a:lnTo>
                    <a:pt x="13" y="22"/>
                  </a:lnTo>
                  <a:lnTo>
                    <a:pt x="15" y="22"/>
                  </a:lnTo>
                  <a:lnTo>
                    <a:pt x="17" y="20"/>
                  </a:lnTo>
                  <a:lnTo>
                    <a:pt x="19" y="20"/>
                  </a:lnTo>
                  <a:lnTo>
                    <a:pt x="20" y="19"/>
                  </a:lnTo>
                  <a:lnTo>
                    <a:pt x="20" y="17"/>
                  </a:lnTo>
                  <a:lnTo>
                    <a:pt x="22" y="14"/>
                  </a:lnTo>
                  <a:lnTo>
                    <a:pt x="22" y="12"/>
                  </a:lnTo>
                  <a:lnTo>
                    <a:pt x="22" y="11"/>
                  </a:lnTo>
                  <a:lnTo>
                    <a:pt x="24" y="11"/>
                  </a:lnTo>
                  <a:lnTo>
                    <a:pt x="24" y="8"/>
                  </a:lnTo>
                  <a:lnTo>
                    <a:pt x="24" y="4"/>
                  </a:lnTo>
                  <a:lnTo>
                    <a:pt x="24" y="3"/>
                  </a:lnTo>
                  <a:lnTo>
                    <a:pt x="20" y="3"/>
                  </a:lnTo>
                  <a:lnTo>
                    <a:pt x="19" y="1"/>
                  </a:lnTo>
                  <a:lnTo>
                    <a:pt x="15" y="1"/>
                  </a:lnTo>
                  <a:lnTo>
                    <a:pt x="11" y="1"/>
                  </a:lnTo>
                  <a:lnTo>
                    <a:pt x="8" y="1"/>
                  </a:lnTo>
                  <a:lnTo>
                    <a:pt x="4" y="0"/>
                  </a:lnTo>
                  <a:lnTo>
                    <a:pt x="2" y="0"/>
                  </a:lnTo>
                  <a:lnTo>
                    <a:pt x="0" y="1"/>
                  </a:lnTo>
                  <a:lnTo>
                    <a:pt x="0" y="3"/>
                  </a:lnTo>
                  <a:lnTo>
                    <a:pt x="0" y="4"/>
                  </a:lnTo>
                  <a:lnTo>
                    <a:pt x="0" y="6"/>
                  </a:lnTo>
                  <a:lnTo>
                    <a:pt x="0" y="8"/>
                  </a:lnTo>
                  <a:lnTo>
                    <a:pt x="0" y="9"/>
                  </a:lnTo>
                  <a:lnTo>
                    <a:pt x="0" y="11"/>
                  </a:lnTo>
                  <a:lnTo>
                    <a:pt x="0" y="12"/>
                  </a:lnTo>
                  <a:lnTo>
                    <a:pt x="2" y="14"/>
                  </a:lnTo>
                  <a:lnTo>
                    <a:pt x="4" y="14"/>
                  </a:lnTo>
                  <a:lnTo>
                    <a:pt x="4" y="16"/>
                  </a:lnTo>
                  <a:lnTo>
                    <a:pt x="6" y="16"/>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19" name="Freeform 776">
              <a:extLst>
                <a:ext uri="{FF2B5EF4-FFF2-40B4-BE49-F238E27FC236}">
                  <a16:creationId xmlns:a16="http://schemas.microsoft.com/office/drawing/2014/main" id="{143E9C09-CBA0-4D31-805B-9897219BBAAB}"/>
                </a:ext>
              </a:extLst>
            </p:cNvPr>
            <p:cNvSpPr>
              <a:spLocks/>
            </p:cNvSpPr>
            <p:nvPr/>
          </p:nvSpPr>
          <p:spPr bwMode="auto">
            <a:xfrm>
              <a:off x="1365" y="3411"/>
              <a:ext cx="12" cy="11"/>
            </a:xfrm>
            <a:custGeom>
              <a:avLst/>
              <a:gdLst>
                <a:gd name="T0" fmla="*/ 1 w 24"/>
                <a:gd name="T1" fmla="*/ 1 h 22"/>
                <a:gd name="T2" fmla="*/ 1 w 24"/>
                <a:gd name="T3" fmla="*/ 1 h 22"/>
                <a:gd name="T4" fmla="*/ 1 w 24"/>
                <a:gd name="T5" fmla="*/ 1 h 22"/>
                <a:gd name="T6" fmla="*/ 1 w 24"/>
                <a:gd name="T7" fmla="*/ 1 h 22"/>
                <a:gd name="T8" fmla="*/ 1 w 24"/>
                <a:gd name="T9" fmla="*/ 1 h 22"/>
                <a:gd name="T10" fmla="*/ 1 w 24"/>
                <a:gd name="T11" fmla="*/ 1 h 22"/>
                <a:gd name="T12" fmla="*/ 1 w 24"/>
                <a:gd name="T13" fmla="*/ 1 h 22"/>
                <a:gd name="T14" fmla="*/ 1 w 24"/>
                <a:gd name="T15" fmla="*/ 1 h 22"/>
                <a:gd name="T16" fmla="*/ 1 w 24"/>
                <a:gd name="T17" fmla="*/ 1 h 22"/>
                <a:gd name="T18" fmla="*/ 1 w 24"/>
                <a:gd name="T19" fmla="*/ 1 h 22"/>
                <a:gd name="T20" fmla="*/ 1 w 24"/>
                <a:gd name="T21" fmla="*/ 1 h 22"/>
                <a:gd name="T22" fmla="*/ 1 w 24"/>
                <a:gd name="T23" fmla="*/ 1 h 22"/>
                <a:gd name="T24" fmla="*/ 1 w 24"/>
                <a:gd name="T25" fmla="*/ 1 h 22"/>
                <a:gd name="T26" fmla="*/ 1 w 24"/>
                <a:gd name="T27" fmla="*/ 1 h 22"/>
                <a:gd name="T28" fmla="*/ 1 w 24"/>
                <a:gd name="T29" fmla="*/ 1 h 22"/>
                <a:gd name="T30" fmla="*/ 1 w 24"/>
                <a:gd name="T31" fmla="*/ 1 h 22"/>
                <a:gd name="T32" fmla="*/ 1 w 24"/>
                <a:gd name="T33" fmla="*/ 1 h 22"/>
                <a:gd name="T34" fmla="*/ 1 w 24"/>
                <a:gd name="T35" fmla="*/ 1 h 22"/>
                <a:gd name="T36" fmla="*/ 1 w 24"/>
                <a:gd name="T37" fmla="*/ 1 h 22"/>
                <a:gd name="T38" fmla="*/ 1 w 24"/>
                <a:gd name="T39" fmla="*/ 1 h 22"/>
                <a:gd name="T40" fmla="*/ 1 w 24"/>
                <a:gd name="T41" fmla="*/ 1 h 22"/>
                <a:gd name="T42" fmla="*/ 1 w 24"/>
                <a:gd name="T43" fmla="*/ 1 h 22"/>
                <a:gd name="T44" fmla="*/ 1 w 24"/>
                <a:gd name="T45" fmla="*/ 1 h 22"/>
                <a:gd name="T46" fmla="*/ 1 w 24"/>
                <a:gd name="T47" fmla="*/ 1 h 22"/>
                <a:gd name="T48" fmla="*/ 1 w 24"/>
                <a:gd name="T49" fmla="*/ 1 h 22"/>
                <a:gd name="T50" fmla="*/ 1 w 24"/>
                <a:gd name="T51" fmla="*/ 1 h 22"/>
                <a:gd name="T52" fmla="*/ 1 w 24"/>
                <a:gd name="T53" fmla="*/ 1 h 22"/>
                <a:gd name="T54" fmla="*/ 1 w 24"/>
                <a:gd name="T55" fmla="*/ 1 h 22"/>
                <a:gd name="T56" fmla="*/ 1 w 24"/>
                <a:gd name="T57" fmla="*/ 1 h 22"/>
                <a:gd name="T58" fmla="*/ 1 w 24"/>
                <a:gd name="T59" fmla="*/ 0 h 22"/>
                <a:gd name="T60" fmla="*/ 1 w 24"/>
                <a:gd name="T61" fmla="*/ 0 h 22"/>
                <a:gd name="T62" fmla="*/ 1 w 24"/>
                <a:gd name="T63" fmla="*/ 0 h 22"/>
                <a:gd name="T64" fmla="*/ 0 w 24"/>
                <a:gd name="T65" fmla="*/ 1 h 22"/>
                <a:gd name="T66" fmla="*/ 0 w 24"/>
                <a:gd name="T67" fmla="*/ 1 h 22"/>
                <a:gd name="T68" fmla="*/ 0 w 24"/>
                <a:gd name="T69" fmla="*/ 1 h 22"/>
                <a:gd name="T70" fmla="*/ 0 w 24"/>
                <a:gd name="T71" fmla="*/ 1 h 22"/>
                <a:gd name="T72" fmla="*/ 0 w 24"/>
                <a:gd name="T73" fmla="*/ 1 h 22"/>
                <a:gd name="T74" fmla="*/ 0 w 24"/>
                <a:gd name="T75" fmla="*/ 1 h 22"/>
                <a:gd name="T76" fmla="*/ 0 w 24"/>
                <a:gd name="T77" fmla="*/ 1 h 22"/>
                <a:gd name="T78" fmla="*/ 0 w 24"/>
                <a:gd name="T79" fmla="*/ 1 h 22"/>
                <a:gd name="T80" fmla="*/ 0 w 24"/>
                <a:gd name="T81" fmla="*/ 1 h 22"/>
                <a:gd name="T82" fmla="*/ 1 w 24"/>
                <a:gd name="T83" fmla="*/ 1 h 22"/>
                <a:gd name="T84" fmla="*/ 1 w 24"/>
                <a:gd name="T85" fmla="*/ 1 h 22"/>
                <a:gd name="T86" fmla="*/ 1 w 24"/>
                <a:gd name="T87" fmla="*/ 1 h 22"/>
                <a:gd name="T88" fmla="*/ 1 w 24"/>
                <a:gd name="T89" fmla="*/ 1 h 22"/>
                <a:gd name="T90" fmla="*/ 1 w 24"/>
                <a:gd name="T91" fmla="*/ 1 h 22"/>
                <a:gd name="T92" fmla="*/ 1 w 24"/>
                <a:gd name="T93" fmla="*/ 1 h 22"/>
                <a:gd name="T94" fmla="*/ 1 w 24"/>
                <a:gd name="T95" fmla="*/ 1 h 22"/>
                <a:gd name="T96" fmla="*/ 1 w 24"/>
                <a:gd name="T97" fmla="*/ 1 h 22"/>
                <a:gd name="T98" fmla="*/ 1 w 24"/>
                <a:gd name="T99" fmla="*/ 1 h 22"/>
                <a:gd name="T100" fmla="*/ 1 w 24"/>
                <a:gd name="T101" fmla="*/ 1 h 22"/>
                <a:gd name="T102" fmla="*/ 1 w 24"/>
                <a:gd name="T103" fmla="*/ 1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
                <a:gd name="T157" fmla="*/ 0 h 22"/>
                <a:gd name="T158" fmla="*/ 24 w 24"/>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 h="22">
                  <a:moveTo>
                    <a:pt x="6" y="16"/>
                  </a:moveTo>
                  <a:lnTo>
                    <a:pt x="8" y="17"/>
                  </a:lnTo>
                  <a:lnTo>
                    <a:pt x="8" y="19"/>
                  </a:lnTo>
                  <a:lnTo>
                    <a:pt x="9" y="20"/>
                  </a:lnTo>
                  <a:lnTo>
                    <a:pt x="13" y="22"/>
                  </a:lnTo>
                  <a:lnTo>
                    <a:pt x="15" y="22"/>
                  </a:lnTo>
                  <a:lnTo>
                    <a:pt x="17" y="20"/>
                  </a:lnTo>
                  <a:lnTo>
                    <a:pt x="19" y="20"/>
                  </a:lnTo>
                  <a:lnTo>
                    <a:pt x="20" y="19"/>
                  </a:lnTo>
                  <a:lnTo>
                    <a:pt x="20" y="17"/>
                  </a:lnTo>
                  <a:lnTo>
                    <a:pt x="22" y="14"/>
                  </a:lnTo>
                  <a:lnTo>
                    <a:pt x="22" y="12"/>
                  </a:lnTo>
                  <a:lnTo>
                    <a:pt x="22" y="11"/>
                  </a:lnTo>
                  <a:lnTo>
                    <a:pt x="24" y="11"/>
                  </a:lnTo>
                  <a:lnTo>
                    <a:pt x="24" y="8"/>
                  </a:lnTo>
                  <a:lnTo>
                    <a:pt x="24" y="4"/>
                  </a:lnTo>
                  <a:lnTo>
                    <a:pt x="24" y="3"/>
                  </a:lnTo>
                  <a:lnTo>
                    <a:pt x="20" y="3"/>
                  </a:lnTo>
                  <a:lnTo>
                    <a:pt x="19" y="1"/>
                  </a:lnTo>
                  <a:lnTo>
                    <a:pt x="15" y="1"/>
                  </a:lnTo>
                  <a:lnTo>
                    <a:pt x="11" y="1"/>
                  </a:lnTo>
                  <a:lnTo>
                    <a:pt x="8" y="1"/>
                  </a:lnTo>
                  <a:lnTo>
                    <a:pt x="4" y="0"/>
                  </a:lnTo>
                  <a:lnTo>
                    <a:pt x="2" y="0"/>
                  </a:lnTo>
                  <a:lnTo>
                    <a:pt x="0" y="1"/>
                  </a:lnTo>
                  <a:lnTo>
                    <a:pt x="0" y="3"/>
                  </a:lnTo>
                  <a:lnTo>
                    <a:pt x="0" y="4"/>
                  </a:lnTo>
                  <a:lnTo>
                    <a:pt x="0" y="6"/>
                  </a:lnTo>
                  <a:lnTo>
                    <a:pt x="0" y="8"/>
                  </a:lnTo>
                  <a:lnTo>
                    <a:pt x="0" y="9"/>
                  </a:lnTo>
                  <a:lnTo>
                    <a:pt x="0" y="11"/>
                  </a:lnTo>
                  <a:lnTo>
                    <a:pt x="0" y="12"/>
                  </a:lnTo>
                  <a:lnTo>
                    <a:pt x="2" y="14"/>
                  </a:lnTo>
                  <a:lnTo>
                    <a:pt x="4" y="14"/>
                  </a:lnTo>
                  <a:lnTo>
                    <a:pt x="4" y="16"/>
                  </a:lnTo>
                  <a:lnTo>
                    <a:pt x="6"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0" name="Freeform 777">
              <a:extLst>
                <a:ext uri="{FF2B5EF4-FFF2-40B4-BE49-F238E27FC236}">
                  <a16:creationId xmlns:a16="http://schemas.microsoft.com/office/drawing/2014/main" id="{AFB02762-597D-4DF7-9371-3C8C7843E777}"/>
                </a:ext>
              </a:extLst>
            </p:cNvPr>
            <p:cNvSpPr>
              <a:spLocks/>
            </p:cNvSpPr>
            <p:nvPr/>
          </p:nvSpPr>
          <p:spPr bwMode="auto">
            <a:xfrm>
              <a:off x="1340" y="3424"/>
              <a:ext cx="15"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w 31"/>
                <a:gd name="T27" fmla="*/ 0 h 21"/>
                <a:gd name="T28" fmla="*/ 0 w 31"/>
                <a:gd name="T29" fmla="*/ 0 h 21"/>
                <a:gd name="T30" fmla="*/ 0 w 31"/>
                <a:gd name="T31" fmla="*/ 0 h 21"/>
                <a:gd name="T32" fmla="*/ 0 w 31"/>
                <a:gd name="T33" fmla="*/ 0 h 21"/>
                <a:gd name="T34" fmla="*/ 0 w 31"/>
                <a:gd name="T35" fmla="*/ 0 h 21"/>
                <a:gd name="T36" fmla="*/ 0 w 31"/>
                <a:gd name="T37" fmla="*/ 0 h 21"/>
                <a:gd name="T38" fmla="*/ 0 w 31"/>
                <a:gd name="T39" fmla="*/ 0 h 21"/>
                <a:gd name="T40" fmla="*/ 0 w 31"/>
                <a:gd name="T41" fmla="*/ 0 h 21"/>
                <a:gd name="T42" fmla="*/ 0 w 31"/>
                <a:gd name="T43" fmla="*/ 0 h 21"/>
                <a:gd name="T44" fmla="*/ 0 w 31"/>
                <a:gd name="T45" fmla="*/ 0 h 21"/>
                <a:gd name="T46" fmla="*/ 0 w 31"/>
                <a:gd name="T47" fmla="*/ 0 h 21"/>
                <a:gd name="T48" fmla="*/ 0 w 31"/>
                <a:gd name="T49" fmla="*/ 0 h 21"/>
                <a:gd name="T50" fmla="*/ 0 w 31"/>
                <a:gd name="T51" fmla="*/ 0 h 21"/>
                <a:gd name="T52" fmla="*/ 0 w 31"/>
                <a:gd name="T53" fmla="*/ 0 h 21"/>
                <a:gd name="T54" fmla="*/ 0 w 31"/>
                <a:gd name="T55" fmla="*/ 0 h 21"/>
                <a:gd name="T56" fmla="*/ 0 w 31"/>
                <a:gd name="T57" fmla="*/ 0 h 21"/>
                <a:gd name="T58" fmla="*/ 0 w 31"/>
                <a:gd name="T59" fmla="*/ 0 h 21"/>
                <a:gd name="T60" fmla="*/ 0 w 31"/>
                <a:gd name="T61" fmla="*/ 0 h 21"/>
                <a:gd name="T62" fmla="*/ 0 w 31"/>
                <a:gd name="T63" fmla="*/ 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1"/>
                <a:gd name="T98" fmla="*/ 31 w 3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1">
                  <a:moveTo>
                    <a:pt x="31" y="3"/>
                  </a:moveTo>
                  <a:lnTo>
                    <a:pt x="30" y="3"/>
                  </a:lnTo>
                  <a:lnTo>
                    <a:pt x="26" y="2"/>
                  </a:lnTo>
                  <a:lnTo>
                    <a:pt x="22" y="0"/>
                  </a:lnTo>
                  <a:lnTo>
                    <a:pt x="19" y="0"/>
                  </a:lnTo>
                  <a:lnTo>
                    <a:pt x="17" y="0"/>
                  </a:lnTo>
                  <a:lnTo>
                    <a:pt x="13" y="0"/>
                  </a:lnTo>
                  <a:lnTo>
                    <a:pt x="9" y="2"/>
                  </a:lnTo>
                  <a:lnTo>
                    <a:pt x="8" y="2"/>
                  </a:lnTo>
                  <a:lnTo>
                    <a:pt x="6" y="3"/>
                  </a:lnTo>
                  <a:lnTo>
                    <a:pt x="4" y="5"/>
                  </a:lnTo>
                  <a:lnTo>
                    <a:pt x="2" y="8"/>
                  </a:lnTo>
                  <a:lnTo>
                    <a:pt x="0" y="10"/>
                  </a:lnTo>
                  <a:lnTo>
                    <a:pt x="2" y="13"/>
                  </a:lnTo>
                  <a:lnTo>
                    <a:pt x="2" y="15"/>
                  </a:lnTo>
                  <a:lnTo>
                    <a:pt x="4" y="16"/>
                  </a:lnTo>
                  <a:lnTo>
                    <a:pt x="8" y="18"/>
                  </a:lnTo>
                  <a:lnTo>
                    <a:pt x="9" y="19"/>
                  </a:lnTo>
                  <a:lnTo>
                    <a:pt x="13" y="21"/>
                  </a:lnTo>
                  <a:lnTo>
                    <a:pt x="17" y="21"/>
                  </a:lnTo>
                  <a:lnTo>
                    <a:pt x="20" y="21"/>
                  </a:lnTo>
                  <a:lnTo>
                    <a:pt x="22" y="21"/>
                  </a:lnTo>
                  <a:lnTo>
                    <a:pt x="24" y="21"/>
                  </a:lnTo>
                  <a:lnTo>
                    <a:pt x="26" y="21"/>
                  </a:lnTo>
                  <a:lnTo>
                    <a:pt x="26" y="19"/>
                  </a:lnTo>
                  <a:lnTo>
                    <a:pt x="28" y="19"/>
                  </a:lnTo>
                  <a:lnTo>
                    <a:pt x="28" y="18"/>
                  </a:lnTo>
                  <a:lnTo>
                    <a:pt x="28" y="16"/>
                  </a:lnTo>
                  <a:lnTo>
                    <a:pt x="28" y="15"/>
                  </a:lnTo>
                  <a:lnTo>
                    <a:pt x="28" y="13"/>
                  </a:lnTo>
                  <a:lnTo>
                    <a:pt x="31"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1" name="Freeform 778">
              <a:extLst>
                <a:ext uri="{FF2B5EF4-FFF2-40B4-BE49-F238E27FC236}">
                  <a16:creationId xmlns:a16="http://schemas.microsoft.com/office/drawing/2014/main" id="{8E95A846-1EC9-472F-B25E-6E3F819A306F}"/>
                </a:ext>
              </a:extLst>
            </p:cNvPr>
            <p:cNvSpPr>
              <a:spLocks/>
            </p:cNvSpPr>
            <p:nvPr/>
          </p:nvSpPr>
          <p:spPr bwMode="auto">
            <a:xfrm>
              <a:off x="1340" y="3424"/>
              <a:ext cx="15"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w 31"/>
                <a:gd name="T27" fmla="*/ 0 h 21"/>
                <a:gd name="T28" fmla="*/ 0 w 31"/>
                <a:gd name="T29" fmla="*/ 0 h 21"/>
                <a:gd name="T30" fmla="*/ 0 w 31"/>
                <a:gd name="T31" fmla="*/ 0 h 21"/>
                <a:gd name="T32" fmla="*/ 0 w 31"/>
                <a:gd name="T33" fmla="*/ 0 h 21"/>
                <a:gd name="T34" fmla="*/ 0 w 31"/>
                <a:gd name="T35" fmla="*/ 0 h 21"/>
                <a:gd name="T36" fmla="*/ 0 w 31"/>
                <a:gd name="T37" fmla="*/ 0 h 21"/>
                <a:gd name="T38" fmla="*/ 0 w 31"/>
                <a:gd name="T39" fmla="*/ 0 h 21"/>
                <a:gd name="T40" fmla="*/ 0 w 31"/>
                <a:gd name="T41" fmla="*/ 0 h 21"/>
                <a:gd name="T42" fmla="*/ 0 w 31"/>
                <a:gd name="T43" fmla="*/ 0 h 21"/>
                <a:gd name="T44" fmla="*/ 0 w 31"/>
                <a:gd name="T45" fmla="*/ 0 h 21"/>
                <a:gd name="T46" fmla="*/ 0 w 31"/>
                <a:gd name="T47" fmla="*/ 0 h 21"/>
                <a:gd name="T48" fmla="*/ 0 w 31"/>
                <a:gd name="T49" fmla="*/ 0 h 21"/>
                <a:gd name="T50" fmla="*/ 0 w 31"/>
                <a:gd name="T51" fmla="*/ 0 h 21"/>
                <a:gd name="T52" fmla="*/ 0 w 31"/>
                <a:gd name="T53" fmla="*/ 0 h 21"/>
                <a:gd name="T54" fmla="*/ 0 w 31"/>
                <a:gd name="T55" fmla="*/ 0 h 21"/>
                <a:gd name="T56" fmla="*/ 0 w 31"/>
                <a:gd name="T57" fmla="*/ 0 h 21"/>
                <a:gd name="T58" fmla="*/ 0 w 31"/>
                <a:gd name="T59" fmla="*/ 0 h 21"/>
                <a:gd name="T60" fmla="*/ 0 w 31"/>
                <a:gd name="T61" fmla="*/ 0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21"/>
                <a:gd name="T95" fmla="*/ 31 w 31"/>
                <a:gd name="T96" fmla="*/ 21 h 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21">
                  <a:moveTo>
                    <a:pt x="31" y="3"/>
                  </a:moveTo>
                  <a:lnTo>
                    <a:pt x="30" y="3"/>
                  </a:lnTo>
                  <a:lnTo>
                    <a:pt x="26" y="2"/>
                  </a:lnTo>
                  <a:lnTo>
                    <a:pt x="22" y="0"/>
                  </a:lnTo>
                  <a:lnTo>
                    <a:pt x="19" y="0"/>
                  </a:lnTo>
                  <a:lnTo>
                    <a:pt x="17" y="0"/>
                  </a:lnTo>
                  <a:lnTo>
                    <a:pt x="13" y="0"/>
                  </a:lnTo>
                  <a:lnTo>
                    <a:pt x="9" y="2"/>
                  </a:lnTo>
                  <a:lnTo>
                    <a:pt x="8" y="2"/>
                  </a:lnTo>
                  <a:lnTo>
                    <a:pt x="6" y="3"/>
                  </a:lnTo>
                  <a:lnTo>
                    <a:pt x="4" y="5"/>
                  </a:lnTo>
                  <a:lnTo>
                    <a:pt x="2" y="8"/>
                  </a:lnTo>
                  <a:lnTo>
                    <a:pt x="0" y="10"/>
                  </a:lnTo>
                  <a:lnTo>
                    <a:pt x="2" y="13"/>
                  </a:lnTo>
                  <a:lnTo>
                    <a:pt x="2" y="15"/>
                  </a:lnTo>
                  <a:lnTo>
                    <a:pt x="4" y="16"/>
                  </a:lnTo>
                  <a:lnTo>
                    <a:pt x="8" y="18"/>
                  </a:lnTo>
                  <a:lnTo>
                    <a:pt x="9" y="19"/>
                  </a:lnTo>
                  <a:lnTo>
                    <a:pt x="13" y="21"/>
                  </a:lnTo>
                  <a:lnTo>
                    <a:pt x="17" y="21"/>
                  </a:lnTo>
                  <a:lnTo>
                    <a:pt x="20" y="21"/>
                  </a:lnTo>
                  <a:lnTo>
                    <a:pt x="22" y="21"/>
                  </a:lnTo>
                  <a:lnTo>
                    <a:pt x="24" y="21"/>
                  </a:lnTo>
                  <a:lnTo>
                    <a:pt x="26" y="21"/>
                  </a:lnTo>
                  <a:lnTo>
                    <a:pt x="26" y="19"/>
                  </a:lnTo>
                  <a:lnTo>
                    <a:pt x="28" y="19"/>
                  </a:lnTo>
                  <a:lnTo>
                    <a:pt x="28" y="18"/>
                  </a:lnTo>
                  <a:lnTo>
                    <a:pt x="28" y="16"/>
                  </a:lnTo>
                  <a:lnTo>
                    <a:pt x="28" y="15"/>
                  </a:lnTo>
                  <a:lnTo>
                    <a:pt x="28"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2" name="Freeform 779">
              <a:extLst>
                <a:ext uri="{FF2B5EF4-FFF2-40B4-BE49-F238E27FC236}">
                  <a16:creationId xmlns:a16="http://schemas.microsoft.com/office/drawing/2014/main" id="{88F942B5-FD46-4945-AC82-FEAA21D6CEE4}"/>
                </a:ext>
              </a:extLst>
            </p:cNvPr>
            <p:cNvSpPr>
              <a:spLocks/>
            </p:cNvSpPr>
            <p:nvPr/>
          </p:nvSpPr>
          <p:spPr bwMode="auto">
            <a:xfrm>
              <a:off x="1310" y="3432"/>
              <a:ext cx="14" cy="8"/>
            </a:xfrm>
            <a:custGeom>
              <a:avLst/>
              <a:gdLst>
                <a:gd name="T0" fmla="*/ 0 w 31"/>
                <a:gd name="T1" fmla="*/ 0 h 18"/>
                <a:gd name="T2" fmla="*/ 0 w 31"/>
                <a:gd name="T3" fmla="*/ 0 h 18"/>
                <a:gd name="T4" fmla="*/ 0 w 31"/>
                <a:gd name="T5" fmla="*/ 0 h 18"/>
                <a:gd name="T6" fmla="*/ 0 w 31"/>
                <a:gd name="T7" fmla="*/ 0 h 18"/>
                <a:gd name="T8" fmla="*/ 0 w 31"/>
                <a:gd name="T9" fmla="*/ 0 h 18"/>
                <a:gd name="T10" fmla="*/ 0 w 31"/>
                <a:gd name="T11" fmla="*/ 0 h 18"/>
                <a:gd name="T12" fmla="*/ 0 w 31"/>
                <a:gd name="T13" fmla="*/ 0 h 18"/>
                <a:gd name="T14" fmla="*/ 0 w 31"/>
                <a:gd name="T15" fmla="*/ 0 h 18"/>
                <a:gd name="T16" fmla="*/ 0 w 31"/>
                <a:gd name="T17" fmla="*/ 0 h 18"/>
                <a:gd name="T18" fmla="*/ 0 w 31"/>
                <a:gd name="T19" fmla="*/ 0 h 18"/>
                <a:gd name="T20" fmla="*/ 0 w 31"/>
                <a:gd name="T21" fmla="*/ 0 h 18"/>
                <a:gd name="T22" fmla="*/ 0 w 31"/>
                <a:gd name="T23" fmla="*/ 0 h 18"/>
                <a:gd name="T24" fmla="*/ 0 w 31"/>
                <a:gd name="T25" fmla="*/ 0 h 18"/>
                <a:gd name="T26" fmla="*/ 0 w 31"/>
                <a:gd name="T27" fmla="*/ 0 h 18"/>
                <a:gd name="T28" fmla="*/ 0 w 31"/>
                <a:gd name="T29" fmla="*/ 0 h 18"/>
                <a:gd name="T30" fmla="*/ 0 w 31"/>
                <a:gd name="T31" fmla="*/ 0 h 18"/>
                <a:gd name="T32" fmla="*/ 0 w 31"/>
                <a:gd name="T33" fmla="*/ 0 h 18"/>
                <a:gd name="T34" fmla="*/ 0 w 31"/>
                <a:gd name="T35" fmla="*/ 0 h 18"/>
                <a:gd name="T36" fmla="*/ 0 w 31"/>
                <a:gd name="T37" fmla="*/ 0 h 18"/>
                <a:gd name="T38" fmla="*/ 0 w 31"/>
                <a:gd name="T39" fmla="*/ 0 h 18"/>
                <a:gd name="T40" fmla="*/ 0 w 31"/>
                <a:gd name="T41" fmla="*/ 0 h 18"/>
                <a:gd name="T42" fmla="*/ 0 w 31"/>
                <a:gd name="T43" fmla="*/ 0 h 18"/>
                <a:gd name="T44" fmla="*/ 0 w 31"/>
                <a:gd name="T45" fmla="*/ 0 h 18"/>
                <a:gd name="T46" fmla="*/ 0 w 31"/>
                <a:gd name="T47" fmla="*/ 0 h 18"/>
                <a:gd name="T48" fmla="*/ 0 w 31"/>
                <a:gd name="T49" fmla="*/ 0 h 18"/>
                <a:gd name="T50" fmla="*/ 0 w 31"/>
                <a:gd name="T51" fmla="*/ 0 h 18"/>
                <a:gd name="T52" fmla="*/ 0 w 31"/>
                <a:gd name="T53" fmla="*/ 0 h 18"/>
                <a:gd name="T54" fmla="*/ 0 w 31"/>
                <a:gd name="T55" fmla="*/ 0 h 18"/>
                <a:gd name="T56" fmla="*/ 0 w 31"/>
                <a:gd name="T57" fmla="*/ 0 h 18"/>
                <a:gd name="T58" fmla="*/ 0 w 31"/>
                <a:gd name="T59" fmla="*/ 0 h 18"/>
                <a:gd name="T60" fmla="*/ 0 w 31"/>
                <a:gd name="T61" fmla="*/ 0 h 18"/>
                <a:gd name="T62" fmla="*/ 0 w 31"/>
                <a:gd name="T63" fmla="*/ 0 h 18"/>
                <a:gd name="T64" fmla="*/ 0 w 31"/>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18"/>
                <a:gd name="T101" fmla="*/ 31 w 31"/>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18">
                  <a:moveTo>
                    <a:pt x="28" y="7"/>
                  </a:moveTo>
                  <a:lnTo>
                    <a:pt x="28" y="7"/>
                  </a:lnTo>
                  <a:lnTo>
                    <a:pt x="26" y="5"/>
                  </a:lnTo>
                  <a:lnTo>
                    <a:pt x="22" y="3"/>
                  </a:lnTo>
                  <a:lnTo>
                    <a:pt x="18" y="2"/>
                  </a:lnTo>
                  <a:lnTo>
                    <a:pt x="17" y="2"/>
                  </a:lnTo>
                  <a:lnTo>
                    <a:pt x="13" y="0"/>
                  </a:lnTo>
                  <a:lnTo>
                    <a:pt x="9" y="0"/>
                  </a:lnTo>
                  <a:lnTo>
                    <a:pt x="6" y="2"/>
                  </a:lnTo>
                  <a:lnTo>
                    <a:pt x="4" y="3"/>
                  </a:lnTo>
                  <a:lnTo>
                    <a:pt x="2" y="5"/>
                  </a:lnTo>
                  <a:lnTo>
                    <a:pt x="0" y="7"/>
                  </a:lnTo>
                  <a:lnTo>
                    <a:pt x="0" y="8"/>
                  </a:lnTo>
                  <a:lnTo>
                    <a:pt x="0" y="10"/>
                  </a:lnTo>
                  <a:lnTo>
                    <a:pt x="0" y="11"/>
                  </a:lnTo>
                  <a:lnTo>
                    <a:pt x="2" y="11"/>
                  </a:lnTo>
                  <a:lnTo>
                    <a:pt x="2" y="13"/>
                  </a:lnTo>
                  <a:lnTo>
                    <a:pt x="4" y="15"/>
                  </a:lnTo>
                  <a:lnTo>
                    <a:pt x="6" y="15"/>
                  </a:lnTo>
                  <a:lnTo>
                    <a:pt x="7" y="16"/>
                  </a:lnTo>
                  <a:lnTo>
                    <a:pt x="9" y="16"/>
                  </a:lnTo>
                  <a:lnTo>
                    <a:pt x="11" y="16"/>
                  </a:lnTo>
                  <a:lnTo>
                    <a:pt x="15" y="18"/>
                  </a:lnTo>
                  <a:lnTo>
                    <a:pt x="18" y="18"/>
                  </a:lnTo>
                  <a:lnTo>
                    <a:pt x="22" y="18"/>
                  </a:lnTo>
                  <a:lnTo>
                    <a:pt x="26" y="16"/>
                  </a:lnTo>
                  <a:lnTo>
                    <a:pt x="28" y="16"/>
                  </a:lnTo>
                  <a:lnTo>
                    <a:pt x="29" y="15"/>
                  </a:lnTo>
                  <a:lnTo>
                    <a:pt x="31" y="13"/>
                  </a:lnTo>
                  <a:lnTo>
                    <a:pt x="29" y="10"/>
                  </a:lnTo>
                  <a:lnTo>
                    <a:pt x="28" y="8"/>
                  </a:lnTo>
                  <a:lnTo>
                    <a:pt x="28" y="7"/>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3" name="Freeform 780">
              <a:extLst>
                <a:ext uri="{FF2B5EF4-FFF2-40B4-BE49-F238E27FC236}">
                  <a16:creationId xmlns:a16="http://schemas.microsoft.com/office/drawing/2014/main" id="{A382A31D-96C2-408A-993F-BF4CCC0A0F2F}"/>
                </a:ext>
              </a:extLst>
            </p:cNvPr>
            <p:cNvSpPr>
              <a:spLocks/>
            </p:cNvSpPr>
            <p:nvPr/>
          </p:nvSpPr>
          <p:spPr bwMode="auto">
            <a:xfrm>
              <a:off x="1310" y="3432"/>
              <a:ext cx="14" cy="8"/>
            </a:xfrm>
            <a:custGeom>
              <a:avLst/>
              <a:gdLst>
                <a:gd name="T0" fmla="*/ 0 w 31"/>
                <a:gd name="T1" fmla="*/ 0 h 18"/>
                <a:gd name="T2" fmla="*/ 0 w 31"/>
                <a:gd name="T3" fmla="*/ 0 h 18"/>
                <a:gd name="T4" fmla="*/ 0 w 31"/>
                <a:gd name="T5" fmla="*/ 0 h 18"/>
                <a:gd name="T6" fmla="*/ 0 w 31"/>
                <a:gd name="T7" fmla="*/ 0 h 18"/>
                <a:gd name="T8" fmla="*/ 0 w 31"/>
                <a:gd name="T9" fmla="*/ 0 h 18"/>
                <a:gd name="T10" fmla="*/ 0 w 31"/>
                <a:gd name="T11" fmla="*/ 0 h 18"/>
                <a:gd name="T12" fmla="*/ 0 w 31"/>
                <a:gd name="T13" fmla="*/ 0 h 18"/>
                <a:gd name="T14" fmla="*/ 0 w 31"/>
                <a:gd name="T15" fmla="*/ 0 h 18"/>
                <a:gd name="T16" fmla="*/ 0 w 31"/>
                <a:gd name="T17" fmla="*/ 0 h 18"/>
                <a:gd name="T18" fmla="*/ 0 w 31"/>
                <a:gd name="T19" fmla="*/ 0 h 18"/>
                <a:gd name="T20" fmla="*/ 0 w 31"/>
                <a:gd name="T21" fmla="*/ 0 h 18"/>
                <a:gd name="T22" fmla="*/ 0 w 31"/>
                <a:gd name="T23" fmla="*/ 0 h 18"/>
                <a:gd name="T24" fmla="*/ 0 w 31"/>
                <a:gd name="T25" fmla="*/ 0 h 18"/>
                <a:gd name="T26" fmla="*/ 0 w 31"/>
                <a:gd name="T27" fmla="*/ 0 h 18"/>
                <a:gd name="T28" fmla="*/ 0 w 31"/>
                <a:gd name="T29" fmla="*/ 0 h 18"/>
                <a:gd name="T30" fmla="*/ 0 w 31"/>
                <a:gd name="T31" fmla="*/ 0 h 18"/>
                <a:gd name="T32" fmla="*/ 0 w 31"/>
                <a:gd name="T33" fmla="*/ 0 h 18"/>
                <a:gd name="T34" fmla="*/ 0 w 31"/>
                <a:gd name="T35" fmla="*/ 0 h 18"/>
                <a:gd name="T36" fmla="*/ 0 w 31"/>
                <a:gd name="T37" fmla="*/ 0 h 18"/>
                <a:gd name="T38" fmla="*/ 0 w 31"/>
                <a:gd name="T39" fmla="*/ 0 h 18"/>
                <a:gd name="T40" fmla="*/ 0 w 31"/>
                <a:gd name="T41" fmla="*/ 0 h 18"/>
                <a:gd name="T42" fmla="*/ 0 w 31"/>
                <a:gd name="T43" fmla="*/ 0 h 18"/>
                <a:gd name="T44" fmla="*/ 0 w 31"/>
                <a:gd name="T45" fmla="*/ 0 h 18"/>
                <a:gd name="T46" fmla="*/ 0 w 31"/>
                <a:gd name="T47" fmla="*/ 0 h 18"/>
                <a:gd name="T48" fmla="*/ 0 w 31"/>
                <a:gd name="T49" fmla="*/ 0 h 18"/>
                <a:gd name="T50" fmla="*/ 0 w 31"/>
                <a:gd name="T51" fmla="*/ 0 h 18"/>
                <a:gd name="T52" fmla="*/ 0 w 31"/>
                <a:gd name="T53" fmla="*/ 0 h 18"/>
                <a:gd name="T54" fmla="*/ 0 w 31"/>
                <a:gd name="T55" fmla="*/ 0 h 18"/>
                <a:gd name="T56" fmla="*/ 0 w 31"/>
                <a:gd name="T57" fmla="*/ 0 h 18"/>
                <a:gd name="T58" fmla="*/ 0 w 31"/>
                <a:gd name="T59" fmla="*/ 0 h 18"/>
                <a:gd name="T60" fmla="*/ 0 w 31"/>
                <a:gd name="T61" fmla="*/ 0 h 18"/>
                <a:gd name="T62" fmla="*/ 0 w 31"/>
                <a:gd name="T63" fmla="*/ 0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18"/>
                <a:gd name="T98" fmla="*/ 31 w 31"/>
                <a:gd name="T99" fmla="*/ 18 h 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18">
                  <a:moveTo>
                    <a:pt x="28" y="7"/>
                  </a:moveTo>
                  <a:lnTo>
                    <a:pt x="28" y="7"/>
                  </a:lnTo>
                  <a:lnTo>
                    <a:pt x="26" y="5"/>
                  </a:lnTo>
                  <a:lnTo>
                    <a:pt x="22" y="3"/>
                  </a:lnTo>
                  <a:lnTo>
                    <a:pt x="18" y="2"/>
                  </a:lnTo>
                  <a:lnTo>
                    <a:pt x="17" y="2"/>
                  </a:lnTo>
                  <a:lnTo>
                    <a:pt x="13" y="0"/>
                  </a:lnTo>
                  <a:lnTo>
                    <a:pt x="9" y="0"/>
                  </a:lnTo>
                  <a:lnTo>
                    <a:pt x="6" y="2"/>
                  </a:lnTo>
                  <a:lnTo>
                    <a:pt x="4" y="3"/>
                  </a:lnTo>
                  <a:lnTo>
                    <a:pt x="2" y="5"/>
                  </a:lnTo>
                  <a:lnTo>
                    <a:pt x="0" y="7"/>
                  </a:lnTo>
                  <a:lnTo>
                    <a:pt x="0" y="8"/>
                  </a:lnTo>
                  <a:lnTo>
                    <a:pt x="0" y="10"/>
                  </a:lnTo>
                  <a:lnTo>
                    <a:pt x="0" y="11"/>
                  </a:lnTo>
                  <a:lnTo>
                    <a:pt x="2" y="11"/>
                  </a:lnTo>
                  <a:lnTo>
                    <a:pt x="2" y="13"/>
                  </a:lnTo>
                  <a:lnTo>
                    <a:pt x="4" y="15"/>
                  </a:lnTo>
                  <a:lnTo>
                    <a:pt x="6" y="15"/>
                  </a:lnTo>
                  <a:lnTo>
                    <a:pt x="7" y="16"/>
                  </a:lnTo>
                  <a:lnTo>
                    <a:pt x="9" y="16"/>
                  </a:lnTo>
                  <a:lnTo>
                    <a:pt x="11" y="16"/>
                  </a:lnTo>
                  <a:lnTo>
                    <a:pt x="15" y="18"/>
                  </a:lnTo>
                  <a:lnTo>
                    <a:pt x="18" y="18"/>
                  </a:lnTo>
                  <a:lnTo>
                    <a:pt x="22" y="18"/>
                  </a:lnTo>
                  <a:lnTo>
                    <a:pt x="26" y="16"/>
                  </a:lnTo>
                  <a:lnTo>
                    <a:pt x="28" y="16"/>
                  </a:lnTo>
                  <a:lnTo>
                    <a:pt x="29" y="15"/>
                  </a:lnTo>
                  <a:lnTo>
                    <a:pt x="31" y="13"/>
                  </a:lnTo>
                  <a:lnTo>
                    <a:pt x="29" y="10"/>
                  </a:lnTo>
                  <a:lnTo>
                    <a:pt x="28"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4" name="Freeform 781">
              <a:extLst>
                <a:ext uri="{FF2B5EF4-FFF2-40B4-BE49-F238E27FC236}">
                  <a16:creationId xmlns:a16="http://schemas.microsoft.com/office/drawing/2014/main" id="{40E9D104-6BA3-4660-8F16-BCBD98C816C0}"/>
                </a:ext>
              </a:extLst>
            </p:cNvPr>
            <p:cNvSpPr>
              <a:spLocks/>
            </p:cNvSpPr>
            <p:nvPr/>
          </p:nvSpPr>
          <p:spPr bwMode="auto">
            <a:xfrm>
              <a:off x="1322" y="3461"/>
              <a:ext cx="14" cy="11"/>
            </a:xfrm>
            <a:custGeom>
              <a:avLst/>
              <a:gdLst>
                <a:gd name="T0" fmla="*/ 1 w 27"/>
                <a:gd name="T1" fmla="*/ 1 h 21"/>
                <a:gd name="T2" fmla="*/ 1 w 27"/>
                <a:gd name="T3" fmla="*/ 1 h 21"/>
                <a:gd name="T4" fmla="*/ 1 w 27"/>
                <a:gd name="T5" fmla="*/ 1 h 21"/>
                <a:gd name="T6" fmla="*/ 1 w 27"/>
                <a:gd name="T7" fmla="*/ 1 h 21"/>
                <a:gd name="T8" fmla="*/ 1 w 27"/>
                <a:gd name="T9" fmla="*/ 1 h 21"/>
                <a:gd name="T10" fmla="*/ 1 w 27"/>
                <a:gd name="T11" fmla="*/ 0 h 21"/>
                <a:gd name="T12" fmla="*/ 1 w 27"/>
                <a:gd name="T13" fmla="*/ 0 h 21"/>
                <a:gd name="T14" fmla="*/ 1 w 27"/>
                <a:gd name="T15" fmla="*/ 0 h 21"/>
                <a:gd name="T16" fmla="*/ 1 w 27"/>
                <a:gd name="T17" fmla="*/ 0 h 21"/>
                <a:gd name="T18" fmla="*/ 1 w 27"/>
                <a:gd name="T19" fmla="*/ 1 h 21"/>
                <a:gd name="T20" fmla="*/ 1 w 27"/>
                <a:gd name="T21" fmla="*/ 1 h 21"/>
                <a:gd name="T22" fmla="*/ 0 w 27"/>
                <a:gd name="T23" fmla="*/ 1 h 21"/>
                <a:gd name="T24" fmla="*/ 0 w 27"/>
                <a:gd name="T25" fmla="*/ 1 h 21"/>
                <a:gd name="T26" fmla="*/ 0 w 27"/>
                <a:gd name="T27" fmla="*/ 1 h 21"/>
                <a:gd name="T28" fmla="*/ 1 w 27"/>
                <a:gd name="T29" fmla="*/ 1 h 21"/>
                <a:gd name="T30" fmla="*/ 1 w 27"/>
                <a:gd name="T31" fmla="*/ 1 h 21"/>
                <a:gd name="T32" fmla="*/ 1 w 27"/>
                <a:gd name="T33" fmla="*/ 1 h 21"/>
                <a:gd name="T34" fmla="*/ 1 w 27"/>
                <a:gd name="T35" fmla="*/ 1 h 21"/>
                <a:gd name="T36" fmla="*/ 1 w 27"/>
                <a:gd name="T37" fmla="*/ 1 h 21"/>
                <a:gd name="T38" fmla="*/ 1 w 27"/>
                <a:gd name="T39" fmla="*/ 1 h 21"/>
                <a:gd name="T40" fmla="*/ 1 w 27"/>
                <a:gd name="T41" fmla="*/ 1 h 21"/>
                <a:gd name="T42" fmla="*/ 1 w 27"/>
                <a:gd name="T43" fmla="*/ 1 h 21"/>
                <a:gd name="T44" fmla="*/ 1 w 27"/>
                <a:gd name="T45" fmla="*/ 1 h 21"/>
                <a:gd name="T46" fmla="*/ 1 w 27"/>
                <a:gd name="T47" fmla="*/ 1 h 21"/>
                <a:gd name="T48" fmla="*/ 1 w 27"/>
                <a:gd name="T49" fmla="*/ 1 h 21"/>
                <a:gd name="T50" fmla="*/ 1 w 27"/>
                <a:gd name="T51" fmla="*/ 1 h 21"/>
                <a:gd name="T52" fmla="*/ 1 w 27"/>
                <a:gd name="T53" fmla="*/ 1 h 21"/>
                <a:gd name="T54" fmla="*/ 1 w 27"/>
                <a:gd name="T55" fmla="*/ 1 h 21"/>
                <a:gd name="T56" fmla="*/ 1 w 27"/>
                <a:gd name="T57" fmla="*/ 1 h 21"/>
                <a:gd name="T58" fmla="*/ 1 w 27"/>
                <a:gd name="T59" fmla="*/ 1 h 21"/>
                <a:gd name="T60" fmla="*/ 1 w 27"/>
                <a:gd name="T61" fmla="*/ 1 h 21"/>
                <a:gd name="T62" fmla="*/ 1 w 27"/>
                <a:gd name="T63" fmla="*/ 1 h 21"/>
                <a:gd name="T64" fmla="*/ 1 w 27"/>
                <a:gd name="T65" fmla="*/ 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1"/>
                <a:gd name="T101" fmla="*/ 27 w 27"/>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1">
                  <a:moveTo>
                    <a:pt x="25" y="5"/>
                  </a:moveTo>
                  <a:lnTo>
                    <a:pt x="23" y="5"/>
                  </a:lnTo>
                  <a:lnTo>
                    <a:pt x="21" y="4"/>
                  </a:lnTo>
                  <a:lnTo>
                    <a:pt x="20" y="2"/>
                  </a:lnTo>
                  <a:lnTo>
                    <a:pt x="16" y="2"/>
                  </a:lnTo>
                  <a:lnTo>
                    <a:pt x="14" y="0"/>
                  </a:lnTo>
                  <a:lnTo>
                    <a:pt x="11" y="0"/>
                  </a:lnTo>
                  <a:lnTo>
                    <a:pt x="9" y="0"/>
                  </a:lnTo>
                  <a:lnTo>
                    <a:pt x="5" y="0"/>
                  </a:lnTo>
                  <a:lnTo>
                    <a:pt x="3" y="2"/>
                  </a:lnTo>
                  <a:lnTo>
                    <a:pt x="1" y="4"/>
                  </a:lnTo>
                  <a:lnTo>
                    <a:pt x="0" y="8"/>
                  </a:lnTo>
                  <a:lnTo>
                    <a:pt x="0" y="12"/>
                  </a:lnTo>
                  <a:lnTo>
                    <a:pt x="0" y="15"/>
                  </a:lnTo>
                  <a:lnTo>
                    <a:pt x="3" y="16"/>
                  </a:lnTo>
                  <a:lnTo>
                    <a:pt x="5" y="18"/>
                  </a:lnTo>
                  <a:lnTo>
                    <a:pt x="9" y="20"/>
                  </a:lnTo>
                  <a:lnTo>
                    <a:pt x="12" y="21"/>
                  </a:lnTo>
                  <a:lnTo>
                    <a:pt x="18" y="21"/>
                  </a:lnTo>
                  <a:lnTo>
                    <a:pt x="21" y="21"/>
                  </a:lnTo>
                  <a:lnTo>
                    <a:pt x="25" y="20"/>
                  </a:lnTo>
                  <a:lnTo>
                    <a:pt x="27" y="20"/>
                  </a:lnTo>
                  <a:lnTo>
                    <a:pt x="27" y="18"/>
                  </a:lnTo>
                  <a:lnTo>
                    <a:pt x="27" y="16"/>
                  </a:lnTo>
                  <a:lnTo>
                    <a:pt x="27" y="15"/>
                  </a:lnTo>
                  <a:lnTo>
                    <a:pt x="27" y="13"/>
                  </a:lnTo>
                  <a:lnTo>
                    <a:pt x="27" y="12"/>
                  </a:lnTo>
                  <a:lnTo>
                    <a:pt x="27" y="10"/>
                  </a:lnTo>
                  <a:lnTo>
                    <a:pt x="27" y="8"/>
                  </a:lnTo>
                  <a:lnTo>
                    <a:pt x="27" y="7"/>
                  </a:lnTo>
                  <a:lnTo>
                    <a:pt x="25" y="7"/>
                  </a:lnTo>
                  <a:lnTo>
                    <a:pt x="25" y="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5" name="Freeform 782">
              <a:extLst>
                <a:ext uri="{FF2B5EF4-FFF2-40B4-BE49-F238E27FC236}">
                  <a16:creationId xmlns:a16="http://schemas.microsoft.com/office/drawing/2014/main" id="{FB09A7B2-16DD-4194-8883-FE51F212878D}"/>
                </a:ext>
              </a:extLst>
            </p:cNvPr>
            <p:cNvSpPr>
              <a:spLocks/>
            </p:cNvSpPr>
            <p:nvPr/>
          </p:nvSpPr>
          <p:spPr bwMode="auto">
            <a:xfrm>
              <a:off x="1322" y="3461"/>
              <a:ext cx="14" cy="11"/>
            </a:xfrm>
            <a:custGeom>
              <a:avLst/>
              <a:gdLst>
                <a:gd name="T0" fmla="*/ 1 w 27"/>
                <a:gd name="T1" fmla="*/ 1 h 21"/>
                <a:gd name="T2" fmla="*/ 1 w 27"/>
                <a:gd name="T3" fmla="*/ 1 h 21"/>
                <a:gd name="T4" fmla="*/ 1 w 27"/>
                <a:gd name="T5" fmla="*/ 1 h 21"/>
                <a:gd name="T6" fmla="*/ 1 w 27"/>
                <a:gd name="T7" fmla="*/ 1 h 21"/>
                <a:gd name="T8" fmla="*/ 1 w 27"/>
                <a:gd name="T9" fmla="*/ 1 h 21"/>
                <a:gd name="T10" fmla="*/ 1 w 27"/>
                <a:gd name="T11" fmla="*/ 0 h 21"/>
                <a:gd name="T12" fmla="*/ 1 w 27"/>
                <a:gd name="T13" fmla="*/ 0 h 21"/>
                <a:gd name="T14" fmla="*/ 1 w 27"/>
                <a:gd name="T15" fmla="*/ 0 h 21"/>
                <a:gd name="T16" fmla="*/ 1 w 27"/>
                <a:gd name="T17" fmla="*/ 0 h 21"/>
                <a:gd name="T18" fmla="*/ 1 w 27"/>
                <a:gd name="T19" fmla="*/ 1 h 21"/>
                <a:gd name="T20" fmla="*/ 1 w 27"/>
                <a:gd name="T21" fmla="*/ 1 h 21"/>
                <a:gd name="T22" fmla="*/ 0 w 27"/>
                <a:gd name="T23" fmla="*/ 1 h 21"/>
                <a:gd name="T24" fmla="*/ 0 w 27"/>
                <a:gd name="T25" fmla="*/ 1 h 21"/>
                <a:gd name="T26" fmla="*/ 0 w 27"/>
                <a:gd name="T27" fmla="*/ 1 h 21"/>
                <a:gd name="T28" fmla="*/ 1 w 27"/>
                <a:gd name="T29" fmla="*/ 1 h 21"/>
                <a:gd name="T30" fmla="*/ 1 w 27"/>
                <a:gd name="T31" fmla="*/ 1 h 21"/>
                <a:gd name="T32" fmla="*/ 1 w 27"/>
                <a:gd name="T33" fmla="*/ 1 h 21"/>
                <a:gd name="T34" fmla="*/ 1 w 27"/>
                <a:gd name="T35" fmla="*/ 1 h 21"/>
                <a:gd name="T36" fmla="*/ 1 w 27"/>
                <a:gd name="T37" fmla="*/ 1 h 21"/>
                <a:gd name="T38" fmla="*/ 1 w 27"/>
                <a:gd name="T39" fmla="*/ 1 h 21"/>
                <a:gd name="T40" fmla="*/ 1 w 27"/>
                <a:gd name="T41" fmla="*/ 1 h 21"/>
                <a:gd name="T42" fmla="*/ 1 w 27"/>
                <a:gd name="T43" fmla="*/ 1 h 21"/>
                <a:gd name="T44" fmla="*/ 1 w 27"/>
                <a:gd name="T45" fmla="*/ 1 h 21"/>
                <a:gd name="T46" fmla="*/ 1 w 27"/>
                <a:gd name="T47" fmla="*/ 1 h 21"/>
                <a:gd name="T48" fmla="*/ 1 w 27"/>
                <a:gd name="T49" fmla="*/ 1 h 21"/>
                <a:gd name="T50" fmla="*/ 1 w 27"/>
                <a:gd name="T51" fmla="*/ 1 h 21"/>
                <a:gd name="T52" fmla="*/ 1 w 27"/>
                <a:gd name="T53" fmla="*/ 1 h 21"/>
                <a:gd name="T54" fmla="*/ 1 w 27"/>
                <a:gd name="T55" fmla="*/ 1 h 21"/>
                <a:gd name="T56" fmla="*/ 1 w 27"/>
                <a:gd name="T57" fmla="*/ 1 h 21"/>
                <a:gd name="T58" fmla="*/ 1 w 27"/>
                <a:gd name="T59" fmla="*/ 1 h 21"/>
                <a:gd name="T60" fmla="*/ 1 w 27"/>
                <a:gd name="T61" fmla="*/ 1 h 21"/>
                <a:gd name="T62" fmla="*/ 1 w 27"/>
                <a:gd name="T63" fmla="*/ 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21"/>
                <a:gd name="T98" fmla="*/ 27 w 27"/>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21">
                  <a:moveTo>
                    <a:pt x="25" y="5"/>
                  </a:moveTo>
                  <a:lnTo>
                    <a:pt x="23" y="5"/>
                  </a:lnTo>
                  <a:lnTo>
                    <a:pt x="21" y="4"/>
                  </a:lnTo>
                  <a:lnTo>
                    <a:pt x="20" y="2"/>
                  </a:lnTo>
                  <a:lnTo>
                    <a:pt x="16" y="2"/>
                  </a:lnTo>
                  <a:lnTo>
                    <a:pt x="14" y="0"/>
                  </a:lnTo>
                  <a:lnTo>
                    <a:pt x="11" y="0"/>
                  </a:lnTo>
                  <a:lnTo>
                    <a:pt x="9" y="0"/>
                  </a:lnTo>
                  <a:lnTo>
                    <a:pt x="5" y="0"/>
                  </a:lnTo>
                  <a:lnTo>
                    <a:pt x="3" y="2"/>
                  </a:lnTo>
                  <a:lnTo>
                    <a:pt x="1" y="4"/>
                  </a:lnTo>
                  <a:lnTo>
                    <a:pt x="0" y="8"/>
                  </a:lnTo>
                  <a:lnTo>
                    <a:pt x="0" y="12"/>
                  </a:lnTo>
                  <a:lnTo>
                    <a:pt x="0" y="15"/>
                  </a:lnTo>
                  <a:lnTo>
                    <a:pt x="3" y="16"/>
                  </a:lnTo>
                  <a:lnTo>
                    <a:pt x="5" y="18"/>
                  </a:lnTo>
                  <a:lnTo>
                    <a:pt x="9" y="20"/>
                  </a:lnTo>
                  <a:lnTo>
                    <a:pt x="12" y="21"/>
                  </a:lnTo>
                  <a:lnTo>
                    <a:pt x="18" y="21"/>
                  </a:lnTo>
                  <a:lnTo>
                    <a:pt x="21" y="21"/>
                  </a:lnTo>
                  <a:lnTo>
                    <a:pt x="25" y="20"/>
                  </a:lnTo>
                  <a:lnTo>
                    <a:pt x="27" y="20"/>
                  </a:lnTo>
                  <a:lnTo>
                    <a:pt x="27" y="18"/>
                  </a:lnTo>
                  <a:lnTo>
                    <a:pt x="27" y="16"/>
                  </a:lnTo>
                  <a:lnTo>
                    <a:pt x="27" y="15"/>
                  </a:lnTo>
                  <a:lnTo>
                    <a:pt x="27" y="13"/>
                  </a:lnTo>
                  <a:lnTo>
                    <a:pt x="27" y="12"/>
                  </a:lnTo>
                  <a:lnTo>
                    <a:pt x="27" y="10"/>
                  </a:lnTo>
                  <a:lnTo>
                    <a:pt x="27" y="8"/>
                  </a:lnTo>
                  <a:lnTo>
                    <a:pt x="27" y="7"/>
                  </a:lnTo>
                  <a:lnTo>
                    <a:pt x="25" y="7"/>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6" name="Freeform 783">
              <a:extLst>
                <a:ext uri="{FF2B5EF4-FFF2-40B4-BE49-F238E27FC236}">
                  <a16:creationId xmlns:a16="http://schemas.microsoft.com/office/drawing/2014/main" id="{F6B6B247-668F-40E5-9E02-04B0AF48BD75}"/>
                </a:ext>
              </a:extLst>
            </p:cNvPr>
            <p:cNvSpPr>
              <a:spLocks/>
            </p:cNvSpPr>
            <p:nvPr/>
          </p:nvSpPr>
          <p:spPr bwMode="auto">
            <a:xfrm>
              <a:off x="1357" y="3452"/>
              <a:ext cx="17" cy="11"/>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w 35"/>
                <a:gd name="T67" fmla="*/ 0 h 23"/>
                <a:gd name="T68" fmla="*/ 0 w 35"/>
                <a:gd name="T69" fmla="*/ 0 h 23"/>
                <a:gd name="T70" fmla="*/ 0 w 35"/>
                <a:gd name="T71" fmla="*/ 0 h 23"/>
                <a:gd name="T72" fmla="*/ 0 w 35"/>
                <a:gd name="T73" fmla="*/ 0 h 23"/>
                <a:gd name="T74" fmla="*/ 0 w 35"/>
                <a:gd name="T75" fmla="*/ 0 h 23"/>
                <a:gd name="T76" fmla="*/ 0 w 35"/>
                <a:gd name="T77" fmla="*/ 0 h 23"/>
                <a:gd name="T78" fmla="*/ 0 w 35"/>
                <a:gd name="T79" fmla="*/ 0 h 23"/>
                <a:gd name="T80" fmla="*/ 0 w 35"/>
                <a:gd name="T81" fmla="*/ 0 h 23"/>
                <a:gd name="T82" fmla="*/ 0 w 35"/>
                <a:gd name="T83" fmla="*/ 0 h 23"/>
                <a:gd name="T84" fmla="*/ 0 w 35"/>
                <a:gd name="T85" fmla="*/ 0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23"/>
                <a:gd name="T131" fmla="*/ 35 w 35"/>
                <a:gd name="T132" fmla="*/ 23 h 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23">
                  <a:moveTo>
                    <a:pt x="35" y="5"/>
                  </a:moveTo>
                  <a:lnTo>
                    <a:pt x="33" y="5"/>
                  </a:lnTo>
                  <a:lnTo>
                    <a:pt x="29" y="5"/>
                  </a:lnTo>
                  <a:lnTo>
                    <a:pt x="27" y="3"/>
                  </a:lnTo>
                  <a:lnTo>
                    <a:pt x="24" y="3"/>
                  </a:lnTo>
                  <a:lnTo>
                    <a:pt x="22" y="2"/>
                  </a:lnTo>
                  <a:lnTo>
                    <a:pt x="18" y="2"/>
                  </a:lnTo>
                  <a:lnTo>
                    <a:pt x="16" y="2"/>
                  </a:lnTo>
                  <a:lnTo>
                    <a:pt x="13" y="0"/>
                  </a:lnTo>
                  <a:lnTo>
                    <a:pt x="11" y="2"/>
                  </a:lnTo>
                  <a:lnTo>
                    <a:pt x="7" y="2"/>
                  </a:lnTo>
                  <a:lnTo>
                    <a:pt x="5" y="2"/>
                  </a:lnTo>
                  <a:lnTo>
                    <a:pt x="3" y="3"/>
                  </a:lnTo>
                  <a:lnTo>
                    <a:pt x="2" y="5"/>
                  </a:lnTo>
                  <a:lnTo>
                    <a:pt x="2" y="7"/>
                  </a:lnTo>
                  <a:lnTo>
                    <a:pt x="0" y="8"/>
                  </a:lnTo>
                  <a:lnTo>
                    <a:pt x="0" y="10"/>
                  </a:lnTo>
                  <a:lnTo>
                    <a:pt x="0" y="11"/>
                  </a:lnTo>
                  <a:lnTo>
                    <a:pt x="2" y="11"/>
                  </a:lnTo>
                  <a:lnTo>
                    <a:pt x="2" y="13"/>
                  </a:lnTo>
                  <a:lnTo>
                    <a:pt x="3" y="16"/>
                  </a:lnTo>
                  <a:lnTo>
                    <a:pt x="5" y="18"/>
                  </a:lnTo>
                  <a:lnTo>
                    <a:pt x="9" y="19"/>
                  </a:lnTo>
                  <a:lnTo>
                    <a:pt x="11" y="21"/>
                  </a:lnTo>
                  <a:lnTo>
                    <a:pt x="13" y="21"/>
                  </a:lnTo>
                  <a:lnTo>
                    <a:pt x="16" y="23"/>
                  </a:lnTo>
                  <a:lnTo>
                    <a:pt x="18" y="23"/>
                  </a:lnTo>
                  <a:lnTo>
                    <a:pt x="20" y="23"/>
                  </a:lnTo>
                  <a:lnTo>
                    <a:pt x="24" y="23"/>
                  </a:lnTo>
                  <a:lnTo>
                    <a:pt x="27" y="23"/>
                  </a:lnTo>
                  <a:lnTo>
                    <a:pt x="29" y="21"/>
                  </a:lnTo>
                  <a:lnTo>
                    <a:pt x="31" y="19"/>
                  </a:lnTo>
                  <a:lnTo>
                    <a:pt x="31" y="16"/>
                  </a:lnTo>
                  <a:lnTo>
                    <a:pt x="31" y="15"/>
                  </a:lnTo>
                  <a:lnTo>
                    <a:pt x="31" y="13"/>
                  </a:lnTo>
                  <a:lnTo>
                    <a:pt x="33" y="11"/>
                  </a:lnTo>
                  <a:lnTo>
                    <a:pt x="33" y="10"/>
                  </a:lnTo>
                  <a:lnTo>
                    <a:pt x="33" y="8"/>
                  </a:lnTo>
                  <a:lnTo>
                    <a:pt x="35" y="7"/>
                  </a:lnTo>
                  <a:lnTo>
                    <a:pt x="35" y="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7" name="Freeform 784">
              <a:extLst>
                <a:ext uri="{FF2B5EF4-FFF2-40B4-BE49-F238E27FC236}">
                  <a16:creationId xmlns:a16="http://schemas.microsoft.com/office/drawing/2014/main" id="{2B8117B9-DA25-48B6-8FA0-3DA1EC99ED33}"/>
                </a:ext>
              </a:extLst>
            </p:cNvPr>
            <p:cNvSpPr>
              <a:spLocks/>
            </p:cNvSpPr>
            <p:nvPr/>
          </p:nvSpPr>
          <p:spPr bwMode="auto">
            <a:xfrm>
              <a:off x="1357" y="3452"/>
              <a:ext cx="17" cy="11"/>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w 35"/>
                <a:gd name="T67" fmla="*/ 0 h 23"/>
                <a:gd name="T68" fmla="*/ 0 w 35"/>
                <a:gd name="T69" fmla="*/ 0 h 23"/>
                <a:gd name="T70" fmla="*/ 0 w 35"/>
                <a:gd name="T71" fmla="*/ 0 h 23"/>
                <a:gd name="T72" fmla="*/ 0 w 35"/>
                <a:gd name="T73" fmla="*/ 0 h 23"/>
                <a:gd name="T74" fmla="*/ 0 w 35"/>
                <a:gd name="T75" fmla="*/ 0 h 23"/>
                <a:gd name="T76" fmla="*/ 0 w 35"/>
                <a:gd name="T77" fmla="*/ 0 h 23"/>
                <a:gd name="T78" fmla="*/ 0 w 35"/>
                <a:gd name="T79" fmla="*/ 0 h 23"/>
                <a:gd name="T80" fmla="*/ 0 w 35"/>
                <a:gd name="T81" fmla="*/ 0 h 23"/>
                <a:gd name="T82" fmla="*/ 0 w 35"/>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3"/>
                <a:gd name="T128" fmla="*/ 35 w 35"/>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3">
                  <a:moveTo>
                    <a:pt x="35" y="5"/>
                  </a:moveTo>
                  <a:lnTo>
                    <a:pt x="33" y="5"/>
                  </a:lnTo>
                  <a:lnTo>
                    <a:pt x="29" y="5"/>
                  </a:lnTo>
                  <a:lnTo>
                    <a:pt x="27" y="3"/>
                  </a:lnTo>
                  <a:lnTo>
                    <a:pt x="24" y="3"/>
                  </a:lnTo>
                  <a:lnTo>
                    <a:pt x="22" y="2"/>
                  </a:lnTo>
                  <a:lnTo>
                    <a:pt x="18" y="2"/>
                  </a:lnTo>
                  <a:lnTo>
                    <a:pt x="16" y="2"/>
                  </a:lnTo>
                  <a:lnTo>
                    <a:pt x="13" y="0"/>
                  </a:lnTo>
                  <a:lnTo>
                    <a:pt x="11" y="2"/>
                  </a:lnTo>
                  <a:lnTo>
                    <a:pt x="7" y="2"/>
                  </a:lnTo>
                  <a:lnTo>
                    <a:pt x="5" y="2"/>
                  </a:lnTo>
                  <a:lnTo>
                    <a:pt x="3" y="3"/>
                  </a:lnTo>
                  <a:lnTo>
                    <a:pt x="2" y="5"/>
                  </a:lnTo>
                  <a:lnTo>
                    <a:pt x="2" y="7"/>
                  </a:lnTo>
                  <a:lnTo>
                    <a:pt x="0" y="8"/>
                  </a:lnTo>
                  <a:lnTo>
                    <a:pt x="0" y="10"/>
                  </a:lnTo>
                  <a:lnTo>
                    <a:pt x="0" y="11"/>
                  </a:lnTo>
                  <a:lnTo>
                    <a:pt x="2" y="11"/>
                  </a:lnTo>
                  <a:lnTo>
                    <a:pt x="2" y="13"/>
                  </a:lnTo>
                  <a:lnTo>
                    <a:pt x="3" y="16"/>
                  </a:lnTo>
                  <a:lnTo>
                    <a:pt x="5" y="18"/>
                  </a:lnTo>
                  <a:lnTo>
                    <a:pt x="9" y="19"/>
                  </a:lnTo>
                  <a:lnTo>
                    <a:pt x="11" y="21"/>
                  </a:lnTo>
                  <a:lnTo>
                    <a:pt x="13" y="21"/>
                  </a:lnTo>
                  <a:lnTo>
                    <a:pt x="16" y="23"/>
                  </a:lnTo>
                  <a:lnTo>
                    <a:pt x="18" y="23"/>
                  </a:lnTo>
                  <a:lnTo>
                    <a:pt x="20" y="23"/>
                  </a:lnTo>
                  <a:lnTo>
                    <a:pt x="24" y="23"/>
                  </a:lnTo>
                  <a:lnTo>
                    <a:pt x="27" y="23"/>
                  </a:lnTo>
                  <a:lnTo>
                    <a:pt x="29" y="21"/>
                  </a:lnTo>
                  <a:lnTo>
                    <a:pt x="31" y="19"/>
                  </a:lnTo>
                  <a:lnTo>
                    <a:pt x="31" y="16"/>
                  </a:lnTo>
                  <a:lnTo>
                    <a:pt x="31" y="15"/>
                  </a:lnTo>
                  <a:lnTo>
                    <a:pt x="31" y="13"/>
                  </a:lnTo>
                  <a:lnTo>
                    <a:pt x="33" y="11"/>
                  </a:lnTo>
                  <a:lnTo>
                    <a:pt x="33" y="10"/>
                  </a:lnTo>
                  <a:lnTo>
                    <a:pt x="33" y="8"/>
                  </a:lnTo>
                  <a:lnTo>
                    <a:pt x="35" y="7"/>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8" name="Freeform 785">
              <a:extLst>
                <a:ext uri="{FF2B5EF4-FFF2-40B4-BE49-F238E27FC236}">
                  <a16:creationId xmlns:a16="http://schemas.microsoft.com/office/drawing/2014/main" id="{D0C54523-3754-4B38-8376-9C22BA91D1E4}"/>
                </a:ext>
              </a:extLst>
            </p:cNvPr>
            <p:cNvSpPr>
              <a:spLocks/>
            </p:cNvSpPr>
            <p:nvPr/>
          </p:nvSpPr>
          <p:spPr bwMode="auto">
            <a:xfrm>
              <a:off x="1389" y="3433"/>
              <a:ext cx="12" cy="12"/>
            </a:xfrm>
            <a:custGeom>
              <a:avLst/>
              <a:gdLst>
                <a:gd name="T0" fmla="*/ 0 w 25"/>
                <a:gd name="T1" fmla="*/ 1 h 24"/>
                <a:gd name="T2" fmla="*/ 0 w 25"/>
                <a:gd name="T3" fmla="*/ 1 h 24"/>
                <a:gd name="T4" fmla="*/ 0 w 25"/>
                <a:gd name="T5" fmla="*/ 1 h 24"/>
                <a:gd name="T6" fmla="*/ 0 w 25"/>
                <a:gd name="T7" fmla="*/ 1 h 24"/>
                <a:gd name="T8" fmla="*/ 0 w 25"/>
                <a:gd name="T9" fmla="*/ 1 h 24"/>
                <a:gd name="T10" fmla="*/ 0 w 25"/>
                <a:gd name="T11" fmla="*/ 1 h 24"/>
                <a:gd name="T12" fmla="*/ 0 w 25"/>
                <a:gd name="T13" fmla="*/ 1 h 24"/>
                <a:gd name="T14" fmla="*/ 0 w 25"/>
                <a:gd name="T15" fmla="*/ 1 h 24"/>
                <a:gd name="T16" fmla="*/ 0 w 25"/>
                <a:gd name="T17" fmla="*/ 1 h 24"/>
                <a:gd name="T18" fmla="*/ 0 w 25"/>
                <a:gd name="T19" fmla="*/ 0 h 24"/>
                <a:gd name="T20" fmla="*/ 0 w 25"/>
                <a:gd name="T21" fmla="*/ 0 h 24"/>
                <a:gd name="T22" fmla="*/ 0 w 25"/>
                <a:gd name="T23" fmla="*/ 1 h 24"/>
                <a:gd name="T24" fmla="*/ 0 w 25"/>
                <a:gd name="T25" fmla="*/ 1 h 24"/>
                <a:gd name="T26" fmla="*/ 0 w 25"/>
                <a:gd name="T27" fmla="*/ 1 h 24"/>
                <a:gd name="T28" fmla="*/ 0 w 25"/>
                <a:gd name="T29" fmla="*/ 1 h 24"/>
                <a:gd name="T30" fmla="*/ 0 w 25"/>
                <a:gd name="T31" fmla="*/ 1 h 24"/>
                <a:gd name="T32" fmla="*/ 0 w 25"/>
                <a:gd name="T33" fmla="*/ 1 h 24"/>
                <a:gd name="T34" fmla="*/ 0 w 25"/>
                <a:gd name="T35" fmla="*/ 1 h 24"/>
                <a:gd name="T36" fmla="*/ 0 w 25"/>
                <a:gd name="T37" fmla="*/ 1 h 24"/>
                <a:gd name="T38" fmla="*/ 0 w 25"/>
                <a:gd name="T39" fmla="*/ 1 h 24"/>
                <a:gd name="T40" fmla="*/ 0 w 25"/>
                <a:gd name="T41" fmla="*/ 1 h 24"/>
                <a:gd name="T42" fmla="*/ 0 w 25"/>
                <a:gd name="T43" fmla="*/ 1 h 24"/>
                <a:gd name="T44" fmla="*/ 0 w 25"/>
                <a:gd name="T45" fmla="*/ 1 h 24"/>
                <a:gd name="T46" fmla="*/ 0 w 25"/>
                <a:gd name="T47" fmla="*/ 1 h 24"/>
                <a:gd name="T48" fmla="*/ 0 w 25"/>
                <a:gd name="T49" fmla="*/ 1 h 24"/>
                <a:gd name="T50" fmla="*/ 0 w 25"/>
                <a:gd name="T51" fmla="*/ 1 h 24"/>
                <a:gd name="T52" fmla="*/ 0 w 25"/>
                <a:gd name="T53" fmla="*/ 1 h 24"/>
                <a:gd name="T54" fmla="*/ 0 w 25"/>
                <a:gd name="T55" fmla="*/ 1 h 24"/>
                <a:gd name="T56" fmla="*/ 0 w 25"/>
                <a:gd name="T57" fmla="*/ 1 h 24"/>
                <a:gd name="T58" fmla="*/ 0 w 25"/>
                <a:gd name="T59" fmla="*/ 1 h 24"/>
                <a:gd name="T60" fmla="*/ 0 w 25"/>
                <a:gd name="T61" fmla="*/ 1 h 24"/>
                <a:gd name="T62" fmla="*/ 0 w 25"/>
                <a:gd name="T63" fmla="*/ 1 h 24"/>
                <a:gd name="T64" fmla="*/ 0 w 25"/>
                <a:gd name="T65" fmla="*/ 1 h 24"/>
                <a:gd name="T66" fmla="*/ 0 w 25"/>
                <a:gd name="T67" fmla="*/ 1 h 24"/>
                <a:gd name="T68" fmla="*/ 0 w 25"/>
                <a:gd name="T69" fmla="*/ 1 h 24"/>
                <a:gd name="T70" fmla="*/ 0 w 25"/>
                <a:gd name="T71" fmla="*/ 1 h 24"/>
                <a:gd name="T72" fmla="*/ 0 w 25"/>
                <a:gd name="T73" fmla="*/ 1 h 24"/>
                <a:gd name="T74" fmla="*/ 0 w 25"/>
                <a:gd name="T75" fmla="*/ 1 h 24"/>
                <a:gd name="T76" fmla="*/ 0 w 25"/>
                <a:gd name="T77" fmla="*/ 1 h 24"/>
                <a:gd name="T78" fmla="*/ 0 w 25"/>
                <a:gd name="T79" fmla="*/ 1 h 24"/>
                <a:gd name="T80" fmla="*/ 0 w 25"/>
                <a:gd name="T81" fmla="*/ 1 h 24"/>
                <a:gd name="T82" fmla="*/ 0 w 25"/>
                <a:gd name="T83" fmla="*/ 1 h 24"/>
                <a:gd name="T84" fmla="*/ 0 w 25"/>
                <a:gd name="T85" fmla="*/ 1 h 24"/>
                <a:gd name="T86" fmla="*/ 0 w 25"/>
                <a:gd name="T87" fmla="*/ 1 h 24"/>
                <a:gd name="T88" fmla="*/ 0 w 25"/>
                <a:gd name="T89" fmla="*/ 1 h 24"/>
                <a:gd name="T90" fmla="*/ 0 w 25"/>
                <a:gd name="T91" fmla="*/ 1 h 24"/>
                <a:gd name="T92" fmla="*/ 0 w 25"/>
                <a:gd name="T93" fmla="*/ 1 h 24"/>
                <a:gd name="T94" fmla="*/ 0 w 25"/>
                <a:gd name="T95" fmla="*/ 1 h 24"/>
                <a:gd name="T96" fmla="*/ 0 w 25"/>
                <a:gd name="T97" fmla="*/ 1 h 24"/>
                <a:gd name="T98" fmla="*/ 0 w 25"/>
                <a:gd name="T99" fmla="*/ 1 h 24"/>
                <a:gd name="T100" fmla="*/ 0 w 25"/>
                <a:gd name="T101" fmla="*/ 1 h 24"/>
                <a:gd name="T102" fmla="*/ 0 w 25"/>
                <a:gd name="T103" fmla="*/ 1 h 24"/>
                <a:gd name="T104" fmla="*/ 0 w 25"/>
                <a:gd name="T105" fmla="*/ 1 h 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24"/>
                <a:gd name="T161" fmla="*/ 25 w 25"/>
                <a:gd name="T162" fmla="*/ 24 h 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24">
                  <a:moveTo>
                    <a:pt x="20" y="2"/>
                  </a:moveTo>
                  <a:lnTo>
                    <a:pt x="20" y="4"/>
                  </a:lnTo>
                  <a:lnTo>
                    <a:pt x="20" y="2"/>
                  </a:lnTo>
                  <a:lnTo>
                    <a:pt x="20" y="0"/>
                  </a:lnTo>
                  <a:lnTo>
                    <a:pt x="18" y="2"/>
                  </a:lnTo>
                  <a:lnTo>
                    <a:pt x="16" y="2"/>
                  </a:lnTo>
                  <a:lnTo>
                    <a:pt x="14" y="4"/>
                  </a:lnTo>
                  <a:lnTo>
                    <a:pt x="13" y="4"/>
                  </a:lnTo>
                  <a:lnTo>
                    <a:pt x="11" y="5"/>
                  </a:lnTo>
                  <a:lnTo>
                    <a:pt x="9" y="5"/>
                  </a:lnTo>
                  <a:lnTo>
                    <a:pt x="7" y="7"/>
                  </a:lnTo>
                  <a:lnTo>
                    <a:pt x="5" y="8"/>
                  </a:lnTo>
                  <a:lnTo>
                    <a:pt x="3" y="8"/>
                  </a:lnTo>
                  <a:lnTo>
                    <a:pt x="3" y="10"/>
                  </a:lnTo>
                  <a:lnTo>
                    <a:pt x="2" y="12"/>
                  </a:lnTo>
                  <a:lnTo>
                    <a:pt x="2" y="13"/>
                  </a:lnTo>
                  <a:lnTo>
                    <a:pt x="0" y="15"/>
                  </a:lnTo>
                  <a:lnTo>
                    <a:pt x="0" y="16"/>
                  </a:lnTo>
                  <a:lnTo>
                    <a:pt x="2" y="18"/>
                  </a:lnTo>
                  <a:lnTo>
                    <a:pt x="2" y="20"/>
                  </a:lnTo>
                  <a:lnTo>
                    <a:pt x="3" y="21"/>
                  </a:lnTo>
                  <a:lnTo>
                    <a:pt x="5" y="23"/>
                  </a:lnTo>
                  <a:lnTo>
                    <a:pt x="7" y="24"/>
                  </a:lnTo>
                  <a:lnTo>
                    <a:pt x="9" y="24"/>
                  </a:lnTo>
                  <a:lnTo>
                    <a:pt x="11" y="24"/>
                  </a:lnTo>
                  <a:lnTo>
                    <a:pt x="13" y="24"/>
                  </a:lnTo>
                  <a:lnTo>
                    <a:pt x="14" y="24"/>
                  </a:lnTo>
                  <a:lnTo>
                    <a:pt x="16" y="23"/>
                  </a:lnTo>
                  <a:lnTo>
                    <a:pt x="16" y="21"/>
                  </a:lnTo>
                  <a:lnTo>
                    <a:pt x="18" y="21"/>
                  </a:lnTo>
                  <a:lnTo>
                    <a:pt x="20" y="20"/>
                  </a:lnTo>
                  <a:lnTo>
                    <a:pt x="22" y="20"/>
                  </a:lnTo>
                  <a:lnTo>
                    <a:pt x="24" y="20"/>
                  </a:lnTo>
                  <a:lnTo>
                    <a:pt x="24" y="18"/>
                  </a:lnTo>
                  <a:lnTo>
                    <a:pt x="24" y="16"/>
                  </a:lnTo>
                  <a:lnTo>
                    <a:pt x="25" y="15"/>
                  </a:lnTo>
                  <a:lnTo>
                    <a:pt x="25" y="13"/>
                  </a:lnTo>
                  <a:lnTo>
                    <a:pt x="25" y="10"/>
                  </a:lnTo>
                  <a:lnTo>
                    <a:pt x="25" y="8"/>
                  </a:lnTo>
                  <a:lnTo>
                    <a:pt x="25" y="7"/>
                  </a:lnTo>
                  <a:lnTo>
                    <a:pt x="24" y="5"/>
                  </a:lnTo>
                  <a:lnTo>
                    <a:pt x="20" y="4"/>
                  </a:lnTo>
                  <a:lnTo>
                    <a:pt x="20" y="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29" name="Freeform 786">
              <a:extLst>
                <a:ext uri="{FF2B5EF4-FFF2-40B4-BE49-F238E27FC236}">
                  <a16:creationId xmlns:a16="http://schemas.microsoft.com/office/drawing/2014/main" id="{E7D92CFF-C83D-4869-97E8-332821CAAEE3}"/>
                </a:ext>
              </a:extLst>
            </p:cNvPr>
            <p:cNvSpPr>
              <a:spLocks/>
            </p:cNvSpPr>
            <p:nvPr/>
          </p:nvSpPr>
          <p:spPr bwMode="auto">
            <a:xfrm>
              <a:off x="1389" y="3433"/>
              <a:ext cx="12" cy="12"/>
            </a:xfrm>
            <a:custGeom>
              <a:avLst/>
              <a:gdLst>
                <a:gd name="T0" fmla="*/ 0 w 25"/>
                <a:gd name="T1" fmla="*/ 1 h 24"/>
                <a:gd name="T2" fmla="*/ 0 w 25"/>
                <a:gd name="T3" fmla="*/ 1 h 24"/>
                <a:gd name="T4" fmla="*/ 0 w 25"/>
                <a:gd name="T5" fmla="*/ 1 h 24"/>
                <a:gd name="T6" fmla="*/ 0 w 25"/>
                <a:gd name="T7" fmla="*/ 1 h 24"/>
                <a:gd name="T8" fmla="*/ 0 w 25"/>
                <a:gd name="T9" fmla="*/ 1 h 24"/>
                <a:gd name="T10" fmla="*/ 0 w 25"/>
                <a:gd name="T11" fmla="*/ 1 h 24"/>
                <a:gd name="T12" fmla="*/ 0 w 25"/>
                <a:gd name="T13" fmla="*/ 1 h 24"/>
                <a:gd name="T14" fmla="*/ 0 w 25"/>
                <a:gd name="T15" fmla="*/ 1 h 24"/>
                <a:gd name="T16" fmla="*/ 0 w 25"/>
                <a:gd name="T17" fmla="*/ 1 h 24"/>
                <a:gd name="T18" fmla="*/ 0 w 25"/>
                <a:gd name="T19" fmla="*/ 0 h 24"/>
                <a:gd name="T20" fmla="*/ 0 w 25"/>
                <a:gd name="T21" fmla="*/ 0 h 24"/>
                <a:gd name="T22" fmla="*/ 0 w 25"/>
                <a:gd name="T23" fmla="*/ 1 h 24"/>
                <a:gd name="T24" fmla="*/ 0 w 25"/>
                <a:gd name="T25" fmla="*/ 1 h 24"/>
                <a:gd name="T26" fmla="*/ 0 w 25"/>
                <a:gd name="T27" fmla="*/ 1 h 24"/>
                <a:gd name="T28" fmla="*/ 0 w 25"/>
                <a:gd name="T29" fmla="*/ 1 h 24"/>
                <a:gd name="T30" fmla="*/ 0 w 25"/>
                <a:gd name="T31" fmla="*/ 1 h 24"/>
                <a:gd name="T32" fmla="*/ 0 w 25"/>
                <a:gd name="T33" fmla="*/ 1 h 24"/>
                <a:gd name="T34" fmla="*/ 0 w 25"/>
                <a:gd name="T35" fmla="*/ 1 h 24"/>
                <a:gd name="T36" fmla="*/ 0 w 25"/>
                <a:gd name="T37" fmla="*/ 1 h 24"/>
                <a:gd name="T38" fmla="*/ 0 w 25"/>
                <a:gd name="T39" fmla="*/ 1 h 24"/>
                <a:gd name="T40" fmla="*/ 0 w 25"/>
                <a:gd name="T41" fmla="*/ 1 h 24"/>
                <a:gd name="T42" fmla="*/ 0 w 25"/>
                <a:gd name="T43" fmla="*/ 1 h 24"/>
                <a:gd name="T44" fmla="*/ 0 w 25"/>
                <a:gd name="T45" fmla="*/ 1 h 24"/>
                <a:gd name="T46" fmla="*/ 0 w 25"/>
                <a:gd name="T47" fmla="*/ 1 h 24"/>
                <a:gd name="T48" fmla="*/ 0 w 25"/>
                <a:gd name="T49" fmla="*/ 1 h 24"/>
                <a:gd name="T50" fmla="*/ 0 w 25"/>
                <a:gd name="T51" fmla="*/ 1 h 24"/>
                <a:gd name="T52" fmla="*/ 0 w 25"/>
                <a:gd name="T53" fmla="*/ 1 h 24"/>
                <a:gd name="T54" fmla="*/ 0 w 25"/>
                <a:gd name="T55" fmla="*/ 1 h 24"/>
                <a:gd name="T56" fmla="*/ 0 w 25"/>
                <a:gd name="T57" fmla="*/ 1 h 24"/>
                <a:gd name="T58" fmla="*/ 0 w 25"/>
                <a:gd name="T59" fmla="*/ 1 h 24"/>
                <a:gd name="T60" fmla="*/ 0 w 25"/>
                <a:gd name="T61" fmla="*/ 1 h 24"/>
                <a:gd name="T62" fmla="*/ 0 w 25"/>
                <a:gd name="T63" fmla="*/ 1 h 24"/>
                <a:gd name="T64" fmla="*/ 0 w 25"/>
                <a:gd name="T65" fmla="*/ 1 h 24"/>
                <a:gd name="T66" fmla="*/ 0 w 25"/>
                <a:gd name="T67" fmla="*/ 1 h 24"/>
                <a:gd name="T68" fmla="*/ 0 w 25"/>
                <a:gd name="T69" fmla="*/ 1 h 24"/>
                <a:gd name="T70" fmla="*/ 0 w 25"/>
                <a:gd name="T71" fmla="*/ 1 h 24"/>
                <a:gd name="T72" fmla="*/ 0 w 25"/>
                <a:gd name="T73" fmla="*/ 1 h 24"/>
                <a:gd name="T74" fmla="*/ 0 w 25"/>
                <a:gd name="T75" fmla="*/ 1 h 24"/>
                <a:gd name="T76" fmla="*/ 0 w 25"/>
                <a:gd name="T77" fmla="*/ 1 h 24"/>
                <a:gd name="T78" fmla="*/ 0 w 25"/>
                <a:gd name="T79" fmla="*/ 1 h 24"/>
                <a:gd name="T80" fmla="*/ 0 w 25"/>
                <a:gd name="T81" fmla="*/ 1 h 24"/>
                <a:gd name="T82" fmla="*/ 0 w 25"/>
                <a:gd name="T83" fmla="*/ 1 h 24"/>
                <a:gd name="T84" fmla="*/ 0 w 25"/>
                <a:gd name="T85" fmla="*/ 1 h 24"/>
                <a:gd name="T86" fmla="*/ 0 w 25"/>
                <a:gd name="T87" fmla="*/ 1 h 24"/>
                <a:gd name="T88" fmla="*/ 0 w 25"/>
                <a:gd name="T89" fmla="*/ 1 h 24"/>
                <a:gd name="T90" fmla="*/ 0 w 25"/>
                <a:gd name="T91" fmla="*/ 1 h 24"/>
                <a:gd name="T92" fmla="*/ 0 w 25"/>
                <a:gd name="T93" fmla="*/ 1 h 24"/>
                <a:gd name="T94" fmla="*/ 0 w 25"/>
                <a:gd name="T95" fmla="*/ 1 h 24"/>
                <a:gd name="T96" fmla="*/ 0 w 25"/>
                <a:gd name="T97" fmla="*/ 1 h 24"/>
                <a:gd name="T98" fmla="*/ 0 w 25"/>
                <a:gd name="T99" fmla="*/ 1 h 24"/>
                <a:gd name="T100" fmla="*/ 0 w 25"/>
                <a:gd name="T101" fmla="*/ 1 h 24"/>
                <a:gd name="T102" fmla="*/ 0 w 25"/>
                <a:gd name="T103" fmla="*/ 1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
                <a:gd name="T157" fmla="*/ 0 h 24"/>
                <a:gd name="T158" fmla="*/ 25 w 25"/>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 h="24">
                  <a:moveTo>
                    <a:pt x="20" y="2"/>
                  </a:moveTo>
                  <a:lnTo>
                    <a:pt x="20" y="4"/>
                  </a:lnTo>
                  <a:lnTo>
                    <a:pt x="20" y="2"/>
                  </a:lnTo>
                  <a:lnTo>
                    <a:pt x="20" y="0"/>
                  </a:lnTo>
                  <a:lnTo>
                    <a:pt x="18" y="2"/>
                  </a:lnTo>
                  <a:lnTo>
                    <a:pt x="16" y="2"/>
                  </a:lnTo>
                  <a:lnTo>
                    <a:pt x="14" y="4"/>
                  </a:lnTo>
                  <a:lnTo>
                    <a:pt x="13" y="4"/>
                  </a:lnTo>
                  <a:lnTo>
                    <a:pt x="11" y="5"/>
                  </a:lnTo>
                  <a:lnTo>
                    <a:pt x="9" y="5"/>
                  </a:lnTo>
                  <a:lnTo>
                    <a:pt x="7" y="7"/>
                  </a:lnTo>
                  <a:lnTo>
                    <a:pt x="5" y="8"/>
                  </a:lnTo>
                  <a:lnTo>
                    <a:pt x="3" y="8"/>
                  </a:lnTo>
                  <a:lnTo>
                    <a:pt x="3" y="10"/>
                  </a:lnTo>
                  <a:lnTo>
                    <a:pt x="2" y="12"/>
                  </a:lnTo>
                  <a:lnTo>
                    <a:pt x="2" y="13"/>
                  </a:lnTo>
                  <a:lnTo>
                    <a:pt x="0" y="15"/>
                  </a:lnTo>
                  <a:lnTo>
                    <a:pt x="0" y="16"/>
                  </a:lnTo>
                  <a:lnTo>
                    <a:pt x="2" y="18"/>
                  </a:lnTo>
                  <a:lnTo>
                    <a:pt x="2" y="20"/>
                  </a:lnTo>
                  <a:lnTo>
                    <a:pt x="3" y="21"/>
                  </a:lnTo>
                  <a:lnTo>
                    <a:pt x="5" y="23"/>
                  </a:lnTo>
                  <a:lnTo>
                    <a:pt x="7" y="24"/>
                  </a:lnTo>
                  <a:lnTo>
                    <a:pt x="9" y="24"/>
                  </a:lnTo>
                  <a:lnTo>
                    <a:pt x="11" y="24"/>
                  </a:lnTo>
                  <a:lnTo>
                    <a:pt x="13" y="24"/>
                  </a:lnTo>
                  <a:lnTo>
                    <a:pt x="14" y="24"/>
                  </a:lnTo>
                  <a:lnTo>
                    <a:pt x="16" y="23"/>
                  </a:lnTo>
                  <a:lnTo>
                    <a:pt x="16" y="21"/>
                  </a:lnTo>
                  <a:lnTo>
                    <a:pt x="18" y="21"/>
                  </a:lnTo>
                  <a:lnTo>
                    <a:pt x="20" y="20"/>
                  </a:lnTo>
                  <a:lnTo>
                    <a:pt x="22" y="20"/>
                  </a:lnTo>
                  <a:lnTo>
                    <a:pt x="24" y="20"/>
                  </a:lnTo>
                  <a:lnTo>
                    <a:pt x="24" y="18"/>
                  </a:lnTo>
                  <a:lnTo>
                    <a:pt x="24" y="16"/>
                  </a:lnTo>
                  <a:lnTo>
                    <a:pt x="25" y="15"/>
                  </a:lnTo>
                  <a:lnTo>
                    <a:pt x="25" y="13"/>
                  </a:lnTo>
                  <a:lnTo>
                    <a:pt x="25" y="10"/>
                  </a:lnTo>
                  <a:lnTo>
                    <a:pt x="25" y="8"/>
                  </a:lnTo>
                  <a:lnTo>
                    <a:pt x="25" y="7"/>
                  </a:lnTo>
                  <a:lnTo>
                    <a:pt x="24" y="5"/>
                  </a:lnTo>
                  <a:lnTo>
                    <a:pt x="20" y="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0" name="Freeform 787">
              <a:extLst>
                <a:ext uri="{FF2B5EF4-FFF2-40B4-BE49-F238E27FC236}">
                  <a16:creationId xmlns:a16="http://schemas.microsoft.com/office/drawing/2014/main" id="{8CF488A8-392A-46AC-B408-9ED9F561EA8F}"/>
                </a:ext>
              </a:extLst>
            </p:cNvPr>
            <p:cNvSpPr>
              <a:spLocks/>
            </p:cNvSpPr>
            <p:nvPr/>
          </p:nvSpPr>
          <p:spPr bwMode="auto">
            <a:xfrm>
              <a:off x="1425" y="3453"/>
              <a:ext cx="8" cy="12"/>
            </a:xfrm>
            <a:custGeom>
              <a:avLst/>
              <a:gdLst>
                <a:gd name="T0" fmla="*/ 0 w 18"/>
                <a:gd name="T1" fmla="*/ 1 h 24"/>
                <a:gd name="T2" fmla="*/ 0 w 18"/>
                <a:gd name="T3" fmla="*/ 1 h 24"/>
                <a:gd name="T4" fmla="*/ 0 w 18"/>
                <a:gd name="T5" fmla="*/ 1 h 24"/>
                <a:gd name="T6" fmla="*/ 0 w 18"/>
                <a:gd name="T7" fmla="*/ 1 h 24"/>
                <a:gd name="T8" fmla="*/ 0 w 18"/>
                <a:gd name="T9" fmla="*/ 1 h 24"/>
                <a:gd name="T10" fmla="*/ 0 w 18"/>
                <a:gd name="T11" fmla="*/ 1 h 24"/>
                <a:gd name="T12" fmla="*/ 0 w 18"/>
                <a:gd name="T13" fmla="*/ 1 h 24"/>
                <a:gd name="T14" fmla="*/ 0 w 18"/>
                <a:gd name="T15" fmla="*/ 1 h 24"/>
                <a:gd name="T16" fmla="*/ 0 w 18"/>
                <a:gd name="T17" fmla="*/ 1 h 24"/>
                <a:gd name="T18" fmla="*/ 0 w 18"/>
                <a:gd name="T19" fmla="*/ 1 h 24"/>
                <a:gd name="T20" fmla="*/ 0 w 18"/>
                <a:gd name="T21" fmla="*/ 1 h 24"/>
                <a:gd name="T22" fmla="*/ 0 w 18"/>
                <a:gd name="T23" fmla="*/ 1 h 24"/>
                <a:gd name="T24" fmla="*/ 0 w 18"/>
                <a:gd name="T25" fmla="*/ 1 h 24"/>
                <a:gd name="T26" fmla="*/ 0 w 18"/>
                <a:gd name="T27" fmla="*/ 1 h 24"/>
                <a:gd name="T28" fmla="*/ 0 w 18"/>
                <a:gd name="T29" fmla="*/ 1 h 24"/>
                <a:gd name="T30" fmla="*/ 0 w 18"/>
                <a:gd name="T31" fmla="*/ 1 h 24"/>
                <a:gd name="T32" fmla="*/ 0 w 18"/>
                <a:gd name="T33" fmla="*/ 1 h 24"/>
                <a:gd name="T34" fmla="*/ 0 w 18"/>
                <a:gd name="T35" fmla="*/ 1 h 24"/>
                <a:gd name="T36" fmla="*/ 0 w 18"/>
                <a:gd name="T37" fmla="*/ 1 h 24"/>
                <a:gd name="T38" fmla="*/ 0 w 18"/>
                <a:gd name="T39" fmla="*/ 1 h 24"/>
                <a:gd name="T40" fmla="*/ 0 w 18"/>
                <a:gd name="T41" fmla="*/ 1 h 24"/>
                <a:gd name="T42" fmla="*/ 0 w 18"/>
                <a:gd name="T43" fmla="*/ 1 h 24"/>
                <a:gd name="T44" fmla="*/ 0 w 18"/>
                <a:gd name="T45" fmla="*/ 1 h 24"/>
                <a:gd name="T46" fmla="*/ 0 w 18"/>
                <a:gd name="T47" fmla="*/ 1 h 24"/>
                <a:gd name="T48" fmla="*/ 0 w 18"/>
                <a:gd name="T49" fmla="*/ 0 h 24"/>
                <a:gd name="T50" fmla="*/ 0 w 18"/>
                <a:gd name="T51" fmla="*/ 0 h 24"/>
                <a:gd name="T52" fmla="*/ 0 w 18"/>
                <a:gd name="T53" fmla="*/ 0 h 24"/>
                <a:gd name="T54" fmla="*/ 0 w 18"/>
                <a:gd name="T55" fmla="*/ 0 h 24"/>
                <a:gd name="T56" fmla="*/ 0 w 18"/>
                <a:gd name="T57" fmla="*/ 0 h 24"/>
                <a:gd name="T58" fmla="*/ 0 w 18"/>
                <a:gd name="T59" fmla="*/ 0 h 24"/>
                <a:gd name="T60" fmla="*/ 0 w 18"/>
                <a:gd name="T61" fmla="*/ 0 h 24"/>
                <a:gd name="T62" fmla="*/ 0 w 18"/>
                <a:gd name="T63" fmla="*/ 1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24"/>
                <a:gd name="T98" fmla="*/ 18 w 18"/>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24">
                  <a:moveTo>
                    <a:pt x="0" y="2"/>
                  </a:moveTo>
                  <a:lnTo>
                    <a:pt x="0" y="5"/>
                  </a:lnTo>
                  <a:lnTo>
                    <a:pt x="0" y="8"/>
                  </a:lnTo>
                  <a:lnTo>
                    <a:pt x="0" y="10"/>
                  </a:lnTo>
                  <a:lnTo>
                    <a:pt x="0" y="12"/>
                  </a:lnTo>
                  <a:lnTo>
                    <a:pt x="0" y="15"/>
                  </a:lnTo>
                  <a:lnTo>
                    <a:pt x="0" y="16"/>
                  </a:lnTo>
                  <a:lnTo>
                    <a:pt x="0" y="18"/>
                  </a:lnTo>
                  <a:lnTo>
                    <a:pt x="2" y="21"/>
                  </a:lnTo>
                  <a:lnTo>
                    <a:pt x="3" y="23"/>
                  </a:lnTo>
                  <a:lnTo>
                    <a:pt x="9" y="24"/>
                  </a:lnTo>
                  <a:lnTo>
                    <a:pt x="11" y="23"/>
                  </a:lnTo>
                  <a:lnTo>
                    <a:pt x="14" y="23"/>
                  </a:lnTo>
                  <a:lnTo>
                    <a:pt x="16" y="21"/>
                  </a:lnTo>
                  <a:lnTo>
                    <a:pt x="18" y="18"/>
                  </a:lnTo>
                  <a:lnTo>
                    <a:pt x="18" y="15"/>
                  </a:lnTo>
                  <a:lnTo>
                    <a:pt x="18" y="12"/>
                  </a:lnTo>
                  <a:lnTo>
                    <a:pt x="18" y="8"/>
                  </a:lnTo>
                  <a:lnTo>
                    <a:pt x="16" y="5"/>
                  </a:lnTo>
                  <a:lnTo>
                    <a:pt x="16" y="2"/>
                  </a:lnTo>
                  <a:lnTo>
                    <a:pt x="14" y="2"/>
                  </a:lnTo>
                  <a:lnTo>
                    <a:pt x="14" y="0"/>
                  </a:lnTo>
                  <a:lnTo>
                    <a:pt x="13" y="0"/>
                  </a:lnTo>
                  <a:lnTo>
                    <a:pt x="11" y="0"/>
                  </a:lnTo>
                  <a:lnTo>
                    <a:pt x="9" y="0"/>
                  </a:lnTo>
                  <a:lnTo>
                    <a:pt x="0" y="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1" name="Freeform 788">
              <a:extLst>
                <a:ext uri="{FF2B5EF4-FFF2-40B4-BE49-F238E27FC236}">
                  <a16:creationId xmlns:a16="http://schemas.microsoft.com/office/drawing/2014/main" id="{35A0D2D7-9EC4-4A95-94D4-E350431DAA74}"/>
                </a:ext>
              </a:extLst>
            </p:cNvPr>
            <p:cNvSpPr>
              <a:spLocks/>
            </p:cNvSpPr>
            <p:nvPr/>
          </p:nvSpPr>
          <p:spPr bwMode="auto">
            <a:xfrm>
              <a:off x="1425" y="3453"/>
              <a:ext cx="8" cy="12"/>
            </a:xfrm>
            <a:custGeom>
              <a:avLst/>
              <a:gdLst>
                <a:gd name="T0" fmla="*/ 0 w 18"/>
                <a:gd name="T1" fmla="*/ 1 h 24"/>
                <a:gd name="T2" fmla="*/ 0 w 18"/>
                <a:gd name="T3" fmla="*/ 1 h 24"/>
                <a:gd name="T4" fmla="*/ 0 w 18"/>
                <a:gd name="T5" fmla="*/ 1 h 24"/>
                <a:gd name="T6" fmla="*/ 0 w 18"/>
                <a:gd name="T7" fmla="*/ 1 h 24"/>
                <a:gd name="T8" fmla="*/ 0 w 18"/>
                <a:gd name="T9" fmla="*/ 1 h 24"/>
                <a:gd name="T10" fmla="*/ 0 w 18"/>
                <a:gd name="T11" fmla="*/ 1 h 24"/>
                <a:gd name="T12" fmla="*/ 0 w 18"/>
                <a:gd name="T13" fmla="*/ 1 h 24"/>
                <a:gd name="T14" fmla="*/ 0 w 18"/>
                <a:gd name="T15" fmla="*/ 1 h 24"/>
                <a:gd name="T16" fmla="*/ 0 w 18"/>
                <a:gd name="T17" fmla="*/ 1 h 24"/>
                <a:gd name="T18" fmla="*/ 0 w 18"/>
                <a:gd name="T19" fmla="*/ 1 h 24"/>
                <a:gd name="T20" fmla="*/ 0 w 18"/>
                <a:gd name="T21" fmla="*/ 1 h 24"/>
                <a:gd name="T22" fmla="*/ 0 w 18"/>
                <a:gd name="T23" fmla="*/ 1 h 24"/>
                <a:gd name="T24" fmla="*/ 0 w 18"/>
                <a:gd name="T25" fmla="*/ 1 h 24"/>
                <a:gd name="T26" fmla="*/ 0 w 18"/>
                <a:gd name="T27" fmla="*/ 1 h 24"/>
                <a:gd name="T28" fmla="*/ 0 w 18"/>
                <a:gd name="T29" fmla="*/ 1 h 24"/>
                <a:gd name="T30" fmla="*/ 0 w 18"/>
                <a:gd name="T31" fmla="*/ 1 h 24"/>
                <a:gd name="T32" fmla="*/ 0 w 18"/>
                <a:gd name="T33" fmla="*/ 1 h 24"/>
                <a:gd name="T34" fmla="*/ 0 w 18"/>
                <a:gd name="T35" fmla="*/ 1 h 24"/>
                <a:gd name="T36" fmla="*/ 0 w 18"/>
                <a:gd name="T37" fmla="*/ 1 h 24"/>
                <a:gd name="T38" fmla="*/ 0 w 18"/>
                <a:gd name="T39" fmla="*/ 1 h 24"/>
                <a:gd name="T40" fmla="*/ 0 w 18"/>
                <a:gd name="T41" fmla="*/ 1 h 24"/>
                <a:gd name="T42" fmla="*/ 0 w 18"/>
                <a:gd name="T43" fmla="*/ 1 h 24"/>
                <a:gd name="T44" fmla="*/ 0 w 18"/>
                <a:gd name="T45" fmla="*/ 1 h 24"/>
                <a:gd name="T46" fmla="*/ 0 w 18"/>
                <a:gd name="T47" fmla="*/ 1 h 24"/>
                <a:gd name="T48" fmla="*/ 0 w 18"/>
                <a:gd name="T49" fmla="*/ 0 h 24"/>
                <a:gd name="T50" fmla="*/ 0 w 18"/>
                <a:gd name="T51" fmla="*/ 0 h 24"/>
                <a:gd name="T52" fmla="*/ 0 w 18"/>
                <a:gd name="T53" fmla="*/ 0 h 24"/>
                <a:gd name="T54" fmla="*/ 0 w 18"/>
                <a:gd name="T55" fmla="*/ 0 h 24"/>
                <a:gd name="T56" fmla="*/ 0 w 18"/>
                <a:gd name="T57" fmla="*/ 0 h 24"/>
                <a:gd name="T58" fmla="*/ 0 w 18"/>
                <a:gd name="T59" fmla="*/ 0 h 24"/>
                <a:gd name="T60" fmla="*/ 0 w 18"/>
                <a:gd name="T61" fmla="*/ 0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24"/>
                <a:gd name="T95" fmla="*/ 18 w 18"/>
                <a:gd name="T96" fmla="*/ 24 h 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24">
                  <a:moveTo>
                    <a:pt x="0" y="2"/>
                  </a:moveTo>
                  <a:lnTo>
                    <a:pt x="0" y="5"/>
                  </a:lnTo>
                  <a:lnTo>
                    <a:pt x="0" y="8"/>
                  </a:lnTo>
                  <a:lnTo>
                    <a:pt x="0" y="10"/>
                  </a:lnTo>
                  <a:lnTo>
                    <a:pt x="0" y="12"/>
                  </a:lnTo>
                  <a:lnTo>
                    <a:pt x="0" y="15"/>
                  </a:lnTo>
                  <a:lnTo>
                    <a:pt x="0" y="16"/>
                  </a:lnTo>
                  <a:lnTo>
                    <a:pt x="0" y="18"/>
                  </a:lnTo>
                  <a:lnTo>
                    <a:pt x="2" y="21"/>
                  </a:lnTo>
                  <a:lnTo>
                    <a:pt x="3" y="23"/>
                  </a:lnTo>
                  <a:lnTo>
                    <a:pt x="9" y="24"/>
                  </a:lnTo>
                  <a:lnTo>
                    <a:pt x="11" y="23"/>
                  </a:lnTo>
                  <a:lnTo>
                    <a:pt x="14" y="23"/>
                  </a:lnTo>
                  <a:lnTo>
                    <a:pt x="16" y="21"/>
                  </a:lnTo>
                  <a:lnTo>
                    <a:pt x="18" y="18"/>
                  </a:lnTo>
                  <a:lnTo>
                    <a:pt x="18" y="15"/>
                  </a:lnTo>
                  <a:lnTo>
                    <a:pt x="18" y="12"/>
                  </a:lnTo>
                  <a:lnTo>
                    <a:pt x="18" y="8"/>
                  </a:lnTo>
                  <a:lnTo>
                    <a:pt x="16" y="5"/>
                  </a:lnTo>
                  <a:lnTo>
                    <a:pt x="16" y="2"/>
                  </a:lnTo>
                  <a:lnTo>
                    <a:pt x="14" y="2"/>
                  </a:lnTo>
                  <a:lnTo>
                    <a:pt x="14" y="0"/>
                  </a:lnTo>
                  <a:lnTo>
                    <a:pt x="13" y="0"/>
                  </a:lnTo>
                  <a:lnTo>
                    <a:pt x="11" y="0"/>
                  </a:lnTo>
                  <a:lnTo>
                    <a:pt x="9"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2" name="Freeform 789">
              <a:extLst>
                <a:ext uri="{FF2B5EF4-FFF2-40B4-BE49-F238E27FC236}">
                  <a16:creationId xmlns:a16="http://schemas.microsoft.com/office/drawing/2014/main" id="{6B35F113-E468-466C-844F-5D7B32D59240}"/>
                </a:ext>
              </a:extLst>
            </p:cNvPr>
            <p:cNvSpPr>
              <a:spLocks/>
            </p:cNvSpPr>
            <p:nvPr/>
          </p:nvSpPr>
          <p:spPr bwMode="auto">
            <a:xfrm>
              <a:off x="1398" y="3472"/>
              <a:ext cx="11" cy="11"/>
            </a:xfrm>
            <a:custGeom>
              <a:avLst/>
              <a:gdLst>
                <a:gd name="T0" fmla="*/ 1 w 22"/>
                <a:gd name="T1" fmla="*/ 0 h 23"/>
                <a:gd name="T2" fmla="*/ 1 w 22"/>
                <a:gd name="T3" fmla="*/ 0 h 23"/>
                <a:gd name="T4" fmla="*/ 1 w 22"/>
                <a:gd name="T5" fmla="*/ 0 h 23"/>
                <a:gd name="T6" fmla="*/ 0 w 22"/>
                <a:gd name="T7" fmla="*/ 0 h 23"/>
                <a:gd name="T8" fmla="*/ 0 w 22"/>
                <a:gd name="T9" fmla="*/ 0 h 23"/>
                <a:gd name="T10" fmla="*/ 1 w 22"/>
                <a:gd name="T11" fmla="*/ 0 h 23"/>
                <a:gd name="T12" fmla="*/ 1 w 22"/>
                <a:gd name="T13" fmla="*/ 0 h 23"/>
                <a:gd name="T14" fmla="*/ 1 w 22"/>
                <a:gd name="T15" fmla="*/ 0 h 23"/>
                <a:gd name="T16" fmla="*/ 1 w 22"/>
                <a:gd name="T17" fmla="*/ 0 h 23"/>
                <a:gd name="T18" fmla="*/ 1 w 22"/>
                <a:gd name="T19" fmla="*/ 0 h 23"/>
                <a:gd name="T20" fmla="*/ 1 w 22"/>
                <a:gd name="T21" fmla="*/ 0 h 23"/>
                <a:gd name="T22" fmla="*/ 1 w 22"/>
                <a:gd name="T23" fmla="*/ 0 h 23"/>
                <a:gd name="T24" fmla="*/ 1 w 22"/>
                <a:gd name="T25" fmla="*/ 0 h 23"/>
                <a:gd name="T26" fmla="*/ 1 w 22"/>
                <a:gd name="T27" fmla="*/ 0 h 23"/>
                <a:gd name="T28" fmla="*/ 1 w 22"/>
                <a:gd name="T29" fmla="*/ 0 h 23"/>
                <a:gd name="T30" fmla="*/ 1 w 22"/>
                <a:gd name="T31" fmla="*/ 0 h 23"/>
                <a:gd name="T32" fmla="*/ 1 w 22"/>
                <a:gd name="T33" fmla="*/ 0 h 23"/>
                <a:gd name="T34" fmla="*/ 1 w 22"/>
                <a:gd name="T35" fmla="*/ 0 h 23"/>
                <a:gd name="T36" fmla="*/ 1 w 22"/>
                <a:gd name="T37" fmla="*/ 0 h 23"/>
                <a:gd name="T38" fmla="*/ 1 w 22"/>
                <a:gd name="T39" fmla="*/ 0 h 23"/>
                <a:gd name="T40" fmla="*/ 1 w 22"/>
                <a:gd name="T41" fmla="*/ 0 h 23"/>
                <a:gd name="T42" fmla="*/ 1 w 22"/>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3"/>
                <a:gd name="T68" fmla="*/ 22 w 22"/>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3">
                  <a:moveTo>
                    <a:pt x="5" y="0"/>
                  </a:moveTo>
                  <a:lnTo>
                    <a:pt x="4" y="3"/>
                  </a:lnTo>
                  <a:lnTo>
                    <a:pt x="2" y="5"/>
                  </a:lnTo>
                  <a:lnTo>
                    <a:pt x="0" y="8"/>
                  </a:lnTo>
                  <a:lnTo>
                    <a:pt x="0" y="11"/>
                  </a:lnTo>
                  <a:lnTo>
                    <a:pt x="2" y="15"/>
                  </a:lnTo>
                  <a:lnTo>
                    <a:pt x="2" y="16"/>
                  </a:lnTo>
                  <a:lnTo>
                    <a:pt x="4" y="19"/>
                  </a:lnTo>
                  <a:lnTo>
                    <a:pt x="7" y="21"/>
                  </a:lnTo>
                  <a:lnTo>
                    <a:pt x="9" y="23"/>
                  </a:lnTo>
                  <a:lnTo>
                    <a:pt x="13" y="23"/>
                  </a:lnTo>
                  <a:lnTo>
                    <a:pt x="15" y="21"/>
                  </a:lnTo>
                  <a:lnTo>
                    <a:pt x="16" y="19"/>
                  </a:lnTo>
                  <a:lnTo>
                    <a:pt x="18" y="18"/>
                  </a:lnTo>
                  <a:lnTo>
                    <a:pt x="20" y="16"/>
                  </a:lnTo>
                  <a:lnTo>
                    <a:pt x="22" y="13"/>
                  </a:lnTo>
                  <a:lnTo>
                    <a:pt x="22" y="10"/>
                  </a:lnTo>
                  <a:lnTo>
                    <a:pt x="22" y="7"/>
                  </a:lnTo>
                  <a:lnTo>
                    <a:pt x="22" y="3"/>
                  </a:lnTo>
                  <a:lnTo>
                    <a:pt x="18" y="0"/>
                  </a:lnTo>
                  <a:lnTo>
                    <a:pt x="5"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3" name="Freeform 790">
              <a:extLst>
                <a:ext uri="{FF2B5EF4-FFF2-40B4-BE49-F238E27FC236}">
                  <a16:creationId xmlns:a16="http://schemas.microsoft.com/office/drawing/2014/main" id="{9CF7F952-6858-4B6B-8063-3E9187DABB88}"/>
                </a:ext>
              </a:extLst>
            </p:cNvPr>
            <p:cNvSpPr>
              <a:spLocks/>
            </p:cNvSpPr>
            <p:nvPr/>
          </p:nvSpPr>
          <p:spPr bwMode="auto">
            <a:xfrm>
              <a:off x="1398" y="3472"/>
              <a:ext cx="11" cy="11"/>
            </a:xfrm>
            <a:custGeom>
              <a:avLst/>
              <a:gdLst>
                <a:gd name="T0" fmla="*/ 1 w 22"/>
                <a:gd name="T1" fmla="*/ 0 h 23"/>
                <a:gd name="T2" fmla="*/ 1 w 22"/>
                <a:gd name="T3" fmla="*/ 0 h 23"/>
                <a:gd name="T4" fmla="*/ 1 w 22"/>
                <a:gd name="T5" fmla="*/ 0 h 23"/>
                <a:gd name="T6" fmla="*/ 0 w 22"/>
                <a:gd name="T7" fmla="*/ 0 h 23"/>
                <a:gd name="T8" fmla="*/ 0 w 22"/>
                <a:gd name="T9" fmla="*/ 0 h 23"/>
                <a:gd name="T10" fmla="*/ 1 w 22"/>
                <a:gd name="T11" fmla="*/ 0 h 23"/>
                <a:gd name="T12" fmla="*/ 1 w 22"/>
                <a:gd name="T13" fmla="*/ 0 h 23"/>
                <a:gd name="T14" fmla="*/ 1 w 22"/>
                <a:gd name="T15" fmla="*/ 0 h 23"/>
                <a:gd name="T16" fmla="*/ 1 w 22"/>
                <a:gd name="T17" fmla="*/ 0 h 23"/>
                <a:gd name="T18" fmla="*/ 1 w 22"/>
                <a:gd name="T19" fmla="*/ 0 h 23"/>
                <a:gd name="T20" fmla="*/ 1 w 22"/>
                <a:gd name="T21" fmla="*/ 0 h 23"/>
                <a:gd name="T22" fmla="*/ 1 w 22"/>
                <a:gd name="T23" fmla="*/ 0 h 23"/>
                <a:gd name="T24" fmla="*/ 1 w 22"/>
                <a:gd name="T25" fmla="*/ 0 h 23"/>
                <a:gd name="T26" fmla="*/ 1 w 22"/>
                <a:gd name="T27" fmla="*/ 0 h 23"/>
                <a:gd name="T28" fmla="*/ 1 w 22"/>
                <a:gd name="T29" fmla="*/ 0 h 23"/>
                <a:gd name="T30" fmla="*/ 1 w 22"/>
                <a:gd name="T31" fmla="*/ 0 h 23"/>
                <a:gd name="T32" fmla="*/ 1 w 22"/>
                <a:gd name="T33" fmla="*/ 0 h 23"/>
                <a:gd name="T34" fmla="*/ 1 w 22"/>
                <a:gd name="T35" fmla="*/ 0 h 23"/>
                <a:gd name="T36" fmla="*/ 1 w 22"/>
                <a:gd name="T37" fmla="*/ 0 h 23"/>
                <a:gd name="T38" fmla="*/ 1 w 22"/>
                <a:gd name="T39" fmla="*/ 0 h 23"/>
                <a:gd name="T40" fmla="*/ 1 w 22"/>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3"/>
                <a:gd name="T65" fmla="*/ 22 w 22"/>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3">
                  <a:moveTo>
                    <a:pt x="5" y="0"/>
                  </a:moveTo>
                  <a:lnTo>
                    <a:pt x="4" y="3"/>
                  </a:lnTo>
                  <a:lnTo>
                    <a:pt x="2" y="5"/>
                  </a:lnTo>
                  <a:lnTo>
                    <a:pt x="0" y="8"/>
                  </a:lnTo>
                  <a:lnTo>
                    <a:pt x="0" y="11"/>
                  </a:lnTo>
                  <a:lnTo>
                    <a:pt x="2" y="15"/>
                  </a:lnTo>
                  <a:lnTo>
                    <a:pt x="2" y="16"/>
                  </a:lnTo>
                  <a:lnTo>
                    <a:pt x="4" y="19"/>
                  </a:lnTo>
                  <a:lnTo>
                    <a:pt x="7" y="21"/>
                  </a:lnTo>
                  <a:lnTo>
                    <a:pt x="9" y="23"/>
                  </a:lnTo>
                  <a:lnTo>
                    <a:pt x="13" y="23"/>
                  </a:lnTo>
                  <a:lnTo>
                    <a:pt x="15" y="21"/>
                  </a:lnTo>
                  <a:lnTo>
                    <a:pt x="16" y="19"/>
                  </a:lnTo>
                  <a:lnTo>
                    <a:pt x="18" y="18"/>
                  </a:lnTo>
                  <a:lnTo>
                    <a:pt x="20" y="16"/>
                  </a:lnTo>
                  <a:lnTo>
                    <a:pt x="22" y="13"/>
                  </a:lnTo>
                  <a:lnTo>
                    <a:pt x="22" y="10"/>
                  </a:lnTo>
                  <a:lnTo>
                    <a:pt x="22" y="7"/>
                  </a:lnTo>
                  <a:lnTo>
                    <a:pt x="22" y="3"/>
                  </a:lnTo>
                  <a:lnTo>
                    <a:pt x="18"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4" name="Freeform 791">
              <a:extLst>
                <a:ext uri="{FF2B5EF4-FFF2-40B4-BE49-F238E27FC236}">
                  <a16:creationId xmlns:a16="http://schemas.microsoft.com/office/drawing/2014/main" id="{7EA39176-4CE0-42A6-9FC3-5E5165217CB7}"/>
                </a:ext>
              </a:extLst>
            </p:cNvPr>
            <p:cNvSpPr>
              <a:spLocks/>
            </p:cNvSpPr>
            <p:nvPr/>
          </p:nvSpPr>
          <p:spPr bwMode="auto">
            <a:xfrm>
              <a:off x="1359" y="3486"/>
              <a:ext cx="13" cy="10"/>
            </a:xfrm>
            <a:custGeom>
              <a:avLst/>
              <a:gdLst>
                <a:gd name="T0" fmla="*/ 1 w 26"/>
                <a:gd name="T1" fmla="*/ 0 h 21"/>
                <a:gd name="T2" fmla="*/ 1 w 26"/>
                <a:gd name="T3" fmla="*/ 0 h 21"/>
                <a:gd name="T4" fmla="*/ 1 w 26"/>
                <a:gd name="T5" fmla="*/ 0 h 21"/>
                <a:gd name="T6" fmla="*/ 1 w 26"/>
                <a:gd name="T7" fmla="*/ 0 h 21"/>
                <a:gd name="T8" fmla="*/ 1 w 26"/>
                <a:gd name="T9" fmla="*/ 0 h 21"/>
                <a:gd name="T10" fmla="*/ 1 w 26"/>
                <a:gd name="T11" fmla="*/ 0 h 21"/>
                <a:gd name="T12" fmla="*/ 1 w 26"/>
                <a:gd name="T13" fmla="*/ 0 h 21"/>
                <a:gd name="T14" fmla="*/ 1 w 26"/>
                <a:gd name="T15" fmla="*/ 0 h 21"/>
                <a:gd name="T16" fmla="*/ 1 w 26"/>
                <a:gd name="T17" fmla="*/ 0 h 21"/>
                <a:gd name="T18" fmla="*/ 1 w 26"/>
                <a:gd name="T19" fmla="*/ 0 h 21"/>
                <a:gd name="T20" fmla="*/ 1 w 26"/>
                <a:gd name="T21" fmla="*/ 0 h 21"/>
                <a:gd name="T22" fmla="*/ 1 w 26"/>
                <a:gd name="T23" fmla="*/ 0 h 21"/>
                <a:gd name="T24" fmla="*/ 1 w 26"/>
                <a:gd name="T25" fmla="*/ 0 h 21"/>
                <a:gd name="T26" fmla="*/ 1 w 26"/>
                <a:gd name="T27" fmla="*/ 0 h 21"/>
                <a:gd name="T28" fmla="*/ 1 w 26"/>
                <a:gd name="T29" fmla="*/ 0 h 21"/>
                <a:gd name="T30" fmla="*/ 1 w 26"/>
                <a:gd name="T31" fmla="*/ 0 h 21"/>
                <a:gd name="T32" fmla="*/ 1 w 26"/>
                <a:gd name="T33" fmla="*/ 0 h 21"/>
                <a:gd name="T34" fmla="*/ 1 w 26"/>
                <a:gd name="T35" fmla="*/ 0 h 21"/>
                <a:gd name="T36" fmla="*/ 1 w 26"/>
                <a:gd name="T37" fmla="*/ 0 h 21"/>
                <a:gd name="T38" fmla="*/ 1 w 26"/>
                <a:gd name="T39" fmla="*/ 0 h 21"/>
                <a:gd name="T40" fmla="*/ 1 w 26"/>
                <a:gd name="T41" fmla="*/ 0 h 21"/>
                <a:gd name="T42" fmla="*/ 0 w 26"/>
                <a:gd name="T43" fmla="*/ 0 h 21"/>
                <a:gd name="T44" fmla="*/ 0 w 26"/>
                <a:gd name="T45" fmla="*/ 0 h 21"/>
                <a:gd name="T46" fmla="*/ 0 w 26"/>
                <a:gd name="T47" fmla="*/ 0 h 21"/>
                <a:gd name="T48" fmla="*/ 0 w 26"/>
                <a:gd name="T49" fmla="*/ 0 h 21"/>
                <a:gd name="T50" fmla="*/ 1 w 26"/>
                <a:gd name="T51" fmla="*/ 0 h 21"/>
                <a:gd name="T52" fmla="*/ 1 w 26"/>
                <a:gd name="T53" fmla="*/ 0 h 21"/>
                <a:gd name="T54" fmla="*/ 1 w 26"/>
                <a:gd name="T55" fmla="*/ 0 h 21"/>
                <a:gd name="T56" fmla="*/ 1 w 26"/>
                <a:gd name="T57" fmla="*/ 0 h 21"/>
                <a:gd name="T58" fmla="*/ 1 w 26"/>
                <a:gd name="T59" fmla="*/ 0 h 21"/>
                <a:gd name="T60" fmla="*/ 1 w 26"/>
                <a:gd name="T61" fmla="*/ 0 h 21"/>
                <a:gd name="T62" fmla="*/ 1 w 26"/>
                <a:gd name="T63" fmla="*/ 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21"/>
                <a:gd name="T98" fmla="*/ 26 w 26"/>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21">
                  <a:moveTo>
                    <a:pt x="4" y="13"/>
                  </a:moveTo>
                  <a:lnTo>
                    <a:pt x="6" y="16"/>
                  </a:lnTo>
                  <a:lnTo>
                    <a:pt x="8" y="18"/>
                  </a:lnTo>
                  <a:lnTo>
                    <a:pt x="10" y="19"/>
                  </a:lnTo>
                  <a:lnTo>
                    <a:pt x="13" y="21"/>
                  </a:lnTo>
                  <a:lnTo>
                    <a:pt x="15" y="21"/>
                  </a:lnTo>
                  <a:lnTo>
                    <a:pt x="19" y="21"/>
                  </a:lnTo>
                  <a:lnTo>
                    <a:pt x="21" y="21"/>
                  </a:lnTo>
                  <a:lnTo>
                    <a:pt x="22" y="19"/>
                  </a:lnTo>
                  <a:lnTo>
                    <a:pt x="24" y="19"/>
                  </a:lnTo>
                  <a:lnTo>
                    <a:pt x="26" y="18"/>
                  </a:lnTo>
                  <a:lnTo>
                    <a:pt x="26" y="13"/>
                  </a:lnTo>
                  <a:lnTo>
                    <a:pt x="26" y="10"/>
                  </a:lnTo>
                  <a:lnTo>
                    <a:pt x="26" y="6"/>
                  </a:lnTo>
                  <a:lnTo>
                    <a:pt x="22" y="3"/>
                  </a:lnTo>
                  <a:lnTo>
                    <a:pt x="21" y="2"/>
                  </a:lnTo>
                  <a:lnTo>
                    <a:pt x="17" y="0"/>
                  </a:lnTo>
                  <a:lnTo>
                    <a:pt x="13" y="0"/>
                  </a:lnTo>
                  <a:lnTo>
                    <a:pt x="10" y="0"/>
                  </a:lnTo>
                  <a:lnTo>
                    <a:pt x="6" y="2"/>
                  </a:lnTo>
                  <a:lnTo>
                    <a:pt x="2" y="3"/>
                  </a:lnTo>
                  <a:lnTo>
                    <a:pt x="0" y="5"/>
                  </a:lnTo>
                  <a:lnTo>
                    <a:pt x="0" y="6"/>
                  </a:lnTo>
                  <a:lnTo>
                    <a:pt x="2" y="8"/>
                  </a:lnTo>
                  <a:lnTo>
                    <a:pt x="2" y="10"/>
                  </a:lnTo>
                  <a:lnTo>
                    <a:pt x="4" y="11"/>
                  </a:lnTo>
                  <a:lnTo>
                    <a:pt x="4" y="1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5" name="Freeform 792">
              <a:extLst>
                <a:ext uri="{FF2B5EF4-FFF2-40B4-BE49-F238E27FC236}">
                  <a16:creationId xmlns:a16="http://schemas.microsoft.com/office/drawing/2014/main" id="{7946E941-67B4-43B9-A69A-A2850C1167BA}"/>
                </a:ext>
              </a:extLst>
            </p:cNvPr>
            <p:cNvSpPr>
              <a:spLocks/>
            </p:cNvSpPr>
            <p:nvPr/>
          </p:nvSpPr>
          <p:spPr bwMode="auto">
            <a:xfrm>
              <a:off x="1359" y="3486"/>
              <a:ext cx="13" cy="10"/>
            </a:xfrm>
            <a:custGeom>
              <a:avLst/>
              <a:gdLst>
                <a:gd name="T0" fmla="*/ 1 w 26"/>
                <a:gd name="T1" fmla="*/ 0 h 21"/>
                <a:gd name="T2" fmla="*/ 1 w 26"/>
                <a:gd name="T3" fmla="*/ 0 h 21"/>
                <a:gd name="T4" fmla="*/ 1 w 26"/>
                <a:gd name="T5" fmla="*/ 0 h 21"/>
                <a:gd name="T6" fmla="*/ 1 w 26"/>
                <a:gd name="T7" fmla="*/ 0 h 21"/>
                <a:gd name="T8" fmla="*/ 1 w 26"/>
                <a:gd name="T9" fmla="*/ 0 h 21"/>
                <a:gd name="T10" fmla="*/ 1 w 26"/>
                <a:gd name="T11" fmla="*/ 0 h 21"/>
                <a:gd name="T12" fmla="*/ 1 w 26"/>
                <a:gd name="T13" fmla="*/ 0 h 21"/>
                <a:gd name="T14" fmla="*/ 1 w 26"/>
                <a:gd name="T15" fmla="*/ 0 h 21"/>
                <a:gd name="T16" fmla="*/ 1 w 26"/>
                <a:gd name="T17" fmla="*/ 0 h 21"/>
                <a:gd name="T18" fmla="*/ 1 w 26"/>
                <a:gd name="T19" fmla="*/ 0 h 21"/>
                <a:gd name="T20" fmla="*/ 1 w 26"/>
                <a:gd name="T21" fmla="*/ 0 h 21"/>
                <a:gd name="T22" fmla="*/ 1 w 26"/>
                <a:gd name="T23" fmla="*/ 0 h 21"/>
                <a:gd name="T24" fmla="*/ 1 w 26"/>
                <a:gd name="T25" fmla="*/ 0 h 21"/>
                <a:gd name="T26" fmla="*/ 1 w 26"/>
                <a:gd name="T27" fmla="*/ 0 h 21"/>
                <a:gd name="T28" fmla="*/ 1 w 26"/>
                <a:gd name="T29" fmla="*/ 0 h 21"/>
                <a:gd name="T30" fmla="*/ 1 w 26"/>
                <a:gd name="T31" fmla="*/ 0 h 21"/>
                <a:gd name="T32" fmla="*/ 1 w 26"/>
                <a:gd name="T33" fmla="*/ 0 h 21"/>
                <a:gd name="T34" fmla="*/ 1 w 26"/>
                <a:gd name="T35" fmla="*/ 0 h 21"/>
                <a:gd name="T36" fmla="*/ 1 w 26"/>
                <a:gd name="T37" fmla="*/ 0 h 21"/>
                <a:gd name="T38" fmla="*/ 1 w 26"/>
                <a:gd name="T39" fmla="*/ 0 h 21"/>
                <a:gd name="T40" fmla="*/ 1 w 26"/>
                <a:gd name="T41" fmla="*/ 0 h 21"/>
                <a:gd name="T42" fmla="*/ 0 w 26"/>
                <a:gd name="T43" fmla="*/ 0 h 21"/>
                <a:gd name="T44" fmla="*/ 0 w 26"/>
                <a:gd name="T45" fmla="*/ 0 h 21"/>
                <a:gd name="T46" fmla="*/ 0 w 26"/>
                <a:gd name="T47" fmla="*/ 0 h 21"/>
                <a:gd name="T48" fmla="*/ 0 w 26"/>
                <a:gd name="T49" fmla="*/ 0 h 21"/>
                <a:gd name="T50" fmla="*/ 1 w 26"/>
                <a:gd name="T51" fmla="*/ 0 h 21"/>
                <a:gd name="T52" fmla="*/ 1 w 26"/>
                <a:gd name="T53" fmla="*/ 0 h 21"/>
                <a:gd name="T54" fmla="*/ 1 w 26"/>
                <a:gd name="T55" fmla="*/ 0 h 21"/>
                <a:gd name="T56" fmla="*/ 1 w 26"/>
                <a:gd name="T57" fmla="*/ 0 h 21"/>
                <a:gd name="T58" fmla="*/ 1 w 26"/>
                <a:gd name="T59" fmla="*/ 0 h 21"/>
                <a:gd name="T60" fmla="*/ 1 w 26"/>
                <a:gd name="T61" fmla="*/ 0 h 21"/>
                <a:gd name="T62" fmla="*/ 1 w 26"/>
                <a:gd name="T63" fmla="*/ 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21"/>
                <a:gd name="T98" fmla="*/ 26 w 26"/>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21">
                  <a:moveTo>
                    <a:pt x="4" y="13"/>
                  </a:moveTo>
                  <a:lnTo>
                    <a:pt x="6" y="16"/>
                  </a:lnTo>
                  <a:lnTo>
                    <a:pt x="8" y="18"/>
                  </a:lnTo>
                  <a:lnTo>
                    <a:pt x="10" y="19"/>
                  </a:lnTo>
                  <a:lnTo>
                    <a:pt x="13" y="21"/>
                  </a:lnTo>
                  <a:lnTo>
                    <a:pt x="15" y="21"/>
                  </a:lnTo>
                  <a:lnTo>
                    <a:pt x="19" y="21"/>
                  </a:lnTo>
                  <a:lnTo>
                    <a:pt x="21" y="21"/>
                  </a:lnTo>
                  <a:lnTo>
                    <a:pt x="22" y="19"/>
                  </a:lnTo>
                  <a:lnTo>
                    <a:pt x="24" y="19"/>
                  </a:lnTo>
                  <a:lnTo>
                    <a:pt x="26" y="18"/>
                  </a:lnTo>
                  <a:lnTo>
                    <a:pt x="26" y="13"/>
                  </a:lnTo>
                  <a:lnTo>
                    <a:pt x="26" y="10"/>
                  </a:lnTo>
                  <a:lnTo>
                    <a:pt x="26" y="6"/>
                  </a:lnTo>
                  <a:lnTo>
                    <a:pt x="22" y="3"/>
                  </a:lnTo>
                  <a:lnTo>
                    <a:pt x="21" y="2"/>
                  </a:lnTo>
                  <a:lnTo>
                    <a:pt x="17" y="0"/>
                  </a:lnTo>
                  <a:lnTo>
                    <a:pt x="13" y="0"/>
                  </a:lnTo>
                  <a:lnTo>
                    <a:pt x="10" y="0"/>
                  </a:lnTo>
                  <a:lnTo>
                    <a:pt x="6" y="2"/>
                  </a:lnTo>
                  <a:lnTo>
                    <a:pt x="2" y="3"/>
                  </a:lnTo>
                  <a:lnTo>
                    <a:pt x="0" y="5"/>
                  </a:lnTo>
                  <a:lnTo>
                    <a:pt x="0" y="6"/>
                  </a:lnTo>
                  <a:lnTo>
                    <a:pt x="2" y="8"/>
                  </a:lnTo>
                  <a:lnTo>
                    <a:pt x="2" y="10"/>
                  </a:lnTo>
                  <a:lnTo>
                    <a:pt x="4" y="11"/>
                  </a:lnTo>
                  <a:lnTo>
                    <a:pt x="4"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6" name="Freeform 793">
              <a:extLst>
                <a:ext uri="{FF2B5EF4-FFF2-40B4-BE49-F238E27FC236}">
                  <a16:creationId xmlns:a16="http://schemas.microsoft.com/office/drawing/2014/main" id="{4A5304BB-1AE8-4592-89A7-BC46EE64D68E}"/>
                </a:ext>
              </a:extLst>
            </p:cNvPr>
            <p:cNvSpPr>
              <a:spLocks/>
            </p:cNvSpPr>
            <p:nvPr/>
          </p:nvSpPr>
          <p:spPr bwMode="auto">
            <a:xfrm>
              <a:off x="1331" y="3490"/>
              <a:ext cx="17" cy="14"/>
            </a:xfrm>
            <a:custGeom>
              <a:avLst/>
              <a:gdLst>
                <a:gd name="T0" fmla="*/ 1 w 33"/>
                <a:gd name="T1" fmla="*/ 0 h 29"/>
                <a:gd name="T2" fmla="*/ 1 w 33"/>
                <a:gd name="T3" fmla="*/ 0 h 29"/>
                <a:gd name="T4" fmla="*/ 1 w 33"/>
                <a:gd name="T5" fmla="*/ 0 h 29"/>
                <a:gd name="T6" fmla="*/ 1 w 33"/>
                <a:gd name="T7" fmla="*/ 0 h 29"/>
                <a:gd name="T8" fmla="*/ 1 w 33"/>
                <a:gd name="T9" fmla="*/ 0 h 29"/>
                <a:gd name="T10" fmla="*/ 0 w 33"/>
                <a:gd name="T11" fmla="*/ 0 h 29"/>
                <a:gd name="T12" fmla="*/ 1 w 33"/>
                <a:gd name="T13" fmla="*/ 0 h 29"/>
                <a:gd name="T14" fmla="*/ 1 w 33"/>
                <a:gd name="T15" fmla="*/ 0 h 29"/>
                <a:gd name="T16" fmla="*/ 1 w 33"/>
                <a:gd name="T17" fmla="*/ 0 h 29"/>
                <a:gd name="T18" fmla="*/ 1 w 33"/>
                <a:gd name="T19" fmla="*/ 0 h 29"/>
                <a:gd name="T20" fmla="*/ 1 w 33"/>
                <a:gd name="T21" fmla="*/ 0 h 29"/>
                <a:gd name="T22" fmla="*/ 1 w 33"/>
                <a:gd name="T23" fmla="*/ 0 h 29"/>
                <a:gd name="T24" fmla="*/ 1 w 33"/>
                <a:gd name="T25" fmla="*/ 0 h 29"/>
                <a:gd name="T26" fmla="*/ 1 w 33"/>
                <a:gd name="T27" fmla="*/ 0 h 29"/>
                <a:gd name="T28" fmla="*/ 1 w 33"/>
                <a:gd name="T29" fmla="*/ 0 h 29"/>
                <a:gd name="T30" fmla="*/ 1 w 33"/>
                <a:gd name="T31" fmla="*/ 0 h 29"/>
                <a:gd name="T32" fmla="*/ 1 w 33"/>
                <a:gd name="T33" fmla="*/ 0 h 29"/>
                <a:gd name="T34" fmla="*/ 1 w 33"/>
                <a:gd name="T35" fmla="*/ 0 h 29"/>
                <a:gd name="T36" fmla="*/ 1 w 33"/>
                <a:gd name="T37" fmla="*/ 0 h 29"/>
                <a:gd name="T38" fmla="*/ 1 w 33"/>
                <a:gd name="T39" fmla="*/ 0 h 29"/>
                <a:gd name="T40" fmla="*/ 1 w 33"/>
                <a:gd name="T41" fmla="*/ 0 h 29"/>
                <a:gd name="T42" fmla="*/ 1 w 33"/>
                <a:gd name="T43" fmla="*/ 0 h 29"/>
                <a:gd name="T44" fmla="*/ 1 w 33"/>
                <a:gd name="T45" fmla="*/ 0 h 29"/>
                <a:gd name="T46" fmla="*/ 1 w 33"/>
                <a:gd name="T47" fmla="*/ 0 h 29"/>
                <a:gd name="T48" fmla="*/ 1 w 33"/>
                <a:gd name="T49" fmla="*/ 0 h 29"/>
                <a:gd name="T50" fmla="*/ 1 w 33"/>
                <a:gd name="T51" fmla="*/ 0 h 29"/>
                <a:gd name="T52" fmla="*/ 1 w 33"/>
                <a:gd name="T53" fmla="*/ 0 h 29"/>
                <a:gd name="T54" fmla="*/ 1 w 33"/>
                <a:gd name="T55" fmla="*/ 0 h 29"/>
                <a:gd name="T56" fmla="*/ 1 w 33"/>
                <a:gd name="T57" fmla="*/ 0 h 29"/>
                <a:gd name="T58" fmla="*/ 1 w 33"/>
                <a:gd name="T59" fmla="*/ 0 h 29"/>
                <a:gd name="T60" fmla="*/ 1 w 33"/>
                <a:gd name="T61" fmla="*/ 0 h 29"/>
                <a:gd name="T62" fmla="*/ 1 w 33"/>
                <a:gd name="T63" fmla="*/ 0 h 29"/>
                <a:gd name="T64" fmla="*/ 1 w 33"/>
                <a:gd name="T65" fmla="*/ 0 h 29"/>
                <a:gd name="T66" fmla="*/ 1 w 33"/>
                <a:gd name="T67" fmla="*/ 0 h 29"/>
                <a:gd name="T68" fmla="*/ 1 w 33"/>
                <a:gd name="T69" fmla="*/ 0 h 29"/>
                <a:gd name="T70" fmla="*/ 1 w 33"/>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
                <a:gd name="T109" fmla="*/ 0 h 29"/>
                <a:gd name="T110" fmla="*/ 33 w 3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 h="29">
                  <a:moveTo>
                    <a:pt x="7" y="10"/>
                  </a:moveTo>
                  <a:lnTo>
                    <a:pt x="7" y="11"/>
                  </a:lnTo>
                  <a:lnTo>
                    <a:pt x="5" y="11"/>
                  </a:lnTo>
                  <a:lnTo>
                    <a:pt x="3" y="11"/>
                  </a:lnTo>
                  <a:lnTo>
                    <a:pt x="2" y="11"/>
                  </a:lnTo>
                  <a:lnTo>
                    <a:pt x="0" y="13"/>
                  </a:lnTo>
                  <a:lnTo>
                    <a:pt x="0" y="16"/>
                  </a:lnTo>
                  <a:lnTo>
                    <a:pt x="0" y="19"/>
                  </a:lnTo>
                  <a:lnTo>
                    <a:pt x="2" y="22"/>
                  </a:lnTo>
                  <a:lnTo>
                    <a:pt x="3" y="26"/>
                  </a:lnTo>
                  <a:lnTo>
                    <a:pt x="7" y="27"/>
                  </a:lnTo>
                  <a:lnTo>
                    <a:pt x="11" y="29"/>
                  </a:lnTo>
                  <a:lnTo>
                    <a:pt x="14" y="29"/>
                  </a:lnTo>
                  <a:lnTo>
                    <a:pt x="18" y="29"/>
                  </a:lnTo>
                  <a:lnTo>
                    <a:pt x="22" y="27"/>
                  </a:lnTo>
                  <a:lnTo>
                    <a:pt x="25" y="26"/>
                  </a:lnTo>
                  <a:lnTo>
                    <a:pt x="27" y="24"/>
                  </a:lnTo>
                  <a:lnTo>
                    <a:pt x="29" y="22"/>
                  </a:lnTo>
                  <a:lnTo>
                    <a:pt x="31" y="19"/>
                  </a:lnTo>
                  <a:lnTo>
                    <a:pt x="31" y="18"/>
                  </a:lnTo>
                  <a:lnTo>
                    <a:pt x="33" y="16"/>
                  </a:lnTo>
                  <a:lnTo>
                    <a:pt x="33" y="14"/>
                  </a:lnTo>
                  <a:lnTo>
                    <a:pt x="31" y="13"/>
                  </a:lnTo>
                  <a:lnTo>
                    <a:pt x="31" y="10"/>
                  </a:lnTo>
                  <a:lnTo>
                    <a:pt x="29" y="8"/>
                  </a:lnTo>
                  <a:lnTo>
                    <a:pt x="27" y="8"/>
                  </a:lnTo>
                  <a:lnTo>
                    <a:pt x="25" y="8"/>
                  </a:lnTo>
                  <a:lnTo>
                    <a:pt x="25" y="6"/>
                  </a:lnTo>
                  <a:lnTo>
                    <a:pt x="24" y="6"/>
                  </a:lnTo>
                  <a:lnTo>
                    <a:pt x="22" y="6"/>
                  </a:lnTo>
                  <a:lnTo>
                    <a:pt x="20" y="6"/>
                  </a:lnTo>
                  <a:lnTo>
                    <a:pt x="18" y="6"/>
                  </a:lnTo>
                  <a:lnTo>
                    <a:pt x="18" y="5"/>
                  </a:lnTo>
                  <a:lnTo>
                    <a:pt x="18" y="3"/>
                  </a:lnTo>
                  <a:lnTo>
                    <a:pt x="18" y="2"/>
                  </a:lnTo>
                  <a:lnTo>
                    <a:pt x="16" y="0"/>
                  </a:lnTo>
                  <a:lnTo>
                    <a:pt x="14" y="0"/>
                  </a:lnTo>
                  <a:lnTo>
                    <a:pt x="13" y="0"/>
                  </a:lnTo>
                  <a:lnTo>
                    <a:pt x="11" y="0"/>
                  </a:lnTo>
                  <a:lnTo>
                    <a:pt x="11" y="2"/>
                  </a:lnTo>
                  <a:lnTo>
                    <a:pt x="9" y="2"/>
                  </a:lnTo>
                  <a:lnTo>
                    <a:pt x="9" y="3"/>
                  </a:lnTo>
                  <a:lnTo>
                    <a:pt x="7" y="3"/>
                  </a:lnTo>
                  <a:lnTo>
                    <a:pt x="7" y="5"/>
                  </a:lnTo>
                  <a:lnTo>
                    <a:pt x="7" y="6"/>
                  </a:lnTo>
                  <a:lnTo>
                    <a:pt x="7" y="8"/>
                  </a:lnTo>
                  <a:lnTo>
                    <a:pt x="9" y="10"/>
                  </a:lnTo>
                  <a:lnTo>
                    <a:pt x="9" y="11"/>
                  </a:lnTo>
                  <a:lnTo>
                    <a:pt x="7"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7" name="Freeform 794">
              <a:extLst>
                <a:ext uri="{FF2B5EF4-FFF2-40B4-BE49-F238E27FC236}">
                  <a16:creationId xmlns:a16="http://schemas.microsoft.com/office/drawing/2014/main" id="{FB593DAE-06CF-4EA3-A7B3-1E988807E59C}"/>
                </a:ext>
              </a:extLst>
            </p:cNvPr>
            <p:cNvSpPr>
              <a:spLocks/>
            </p:cNvSpPr>
            <p:nvPr/>
          </p:nvSpPr>
          <p:spPr bwMode="auto">
            <a:xfrm>
              <a:off x="1331" y="3490"/>
              <a:ext cx="17" cy="14"/>
            </a:xfrm>
            <a:custGeom>
              <a:avLst/>
              <a:gdLst>
                <a:gd name="T0" fmla="*/ 1 w 33"/>
                <a:gd name="T1" fmla="*/ 0 h 29"/>
                <a:gd name="T2" fmla="*/ 1 w 33"/>
                <a:gd name="T3" fmla="*/ 0 h 29"/>
                <a:gd name="T4" fmla="*/ 1 w 33"/>
                <a:gd name="T5" fmla="*/ 0 h 29"/>
                <a:gd name="T6" fmla="*/ 1 w 33"/>
                <a:gd name="T7" fmla="*/ 0 h 29"/>
                <a:gd name="T8" fmla="*/ 1 w 33"/>
                <a:gd name="T9" fmla="*/ 0 h 29"/>
                <a:gd name="T10" fmla="*/ 0 w 33"/>
                <a:gd name="T11" fmla="*/ 0 h 29"/>
                <a:gd name="T12" fmla="*/ 1 w 33"/>
                <a:gd name="T13" fmla="*/ 0 h 29"/>
                <a:gd name="T14" fmla="*/ 1 w 33"/>
                <a:gd name="T15" fmla="*/ 0 h 29"/>
                <a:gd name="T16" fmla="*/ 1 w 33"/>
                <a:gd name="T17" fmla="*/ 0 h 29"/>
                <a:gd name="T18" fmla="*/ 1 w 33"/>
                <a:gd name="T19" fmla="*/ 0 h 29"/>
                <a:gd name="T20" fmla="*/ 1 w 33"/>
                <a:gd name="T21" fmla="*/ 0 h 29"/>
                <a:gd name="T22" fmla="*/ 1 w 33"/>
                <a:gd name="T23" fmla="*/ 0 h 29"/>
                <a:gd name="T24" fmla="*/ 1 w 33"/>
                <a:gd name="T25" fmla="*/ 0 h 29"/>
                <a:gd name="T26" fmla="*/ 1 w 33"/>
                <a:gd name="T27" fmla="*/ 0 h 29"/>
                <a:gd name="T28" fmla="*/ 1 w 33"/>
                <a:gd name="T29" fmla="*/ 0 h 29"/>
                <a:gd name="T30" fmla="*/ 1 w 33"/>
                <a:gd name="T31" fmla="*/ 0 h 29"/>
                <a:gd name="T32" fmla="*/ 1 w 33"/>
                <a:gd name="T33" fmla="*/ 0 h 29"/>
                <a:gd name="T34" fmla="*/ 1 w 33"/>
                <a:gd name="T35" fmla="*/ 0 h 29"/>
                <a:gd name="T36" fmla="*/ 1 w 33"/>
                <a:gd name="T37" fmla="*/ 0 h 29"/>
                <a:gd name="T38" fmla="*/ 1 w 33"/>
                <a:gd name="T39" fmla="*/ 0 h 29"/>
                <a:gd name="T40" fmla="*/ 1 w 33"/>
                <a:gd name="T41" fmla="*/ 0 h 29"/>
                <a:gd name="T42" fmla="*/ 1 w 33"/>
                <a:gd name="T43" fmla="*/ 0 h 29"/>
                <a:gd name="T44" fmla="*/ 1 w 33"/>
                <a:gd name="T45" fmla="*/ 0 h 29"/>
                <a:gd name="T46" fmla="*/ 1 w 33"/>
                <a:gd name="T47" fmla="*/ 0 h 29"/>
                <a:gd name="T48" fmla="*/ 1 w 33"/>
                <a:gd name="T49" fmla="*/ 0 h 29"/>
                <a:gd name="T50" fmla="*/ 1 w 33"/>
                <a:gd name="T51" fmla="*/ 0 h 29"/>
                <a:gd name="T52" fmla="*/ 1 w 33"/>
                <a:gd name="T53" fmla="*/ 0 h 29"/>
                <a:gd name="T54" fmla="*/ 1 w 33"/>
                <a:gd name="T55" fmla="*/ 0 h 29"/>
                <a:gd name="T56" fmla="*/ 1 w 33"/>
                <a:gd name="T57" fmla="*/ 0 h 29"/>
                <a:gd name="T58" fmla="*/ 1 w 33"/>
                <a:gd name="T59" fmla="*/ 0 h 29"/>
                <a:gd name="T60" fmla="*/ 1 w 33"/>
                <a:gd name="T61" fmla="*/ 0 h 29"/>
                <a:gd name="T62" fmla="*/ 1 w 33"/>
                <a:gd name="T63" fmla="*/ 0 h 29"/>
                <a:gd name="T64" fmla="*/ 1 w 33"/>
                <a:gd name="T65" fmla="*/ 0 h 29"/>
                <a:gd name="T66" fmla="*/ 1 w 33"/>
                <a:gd name="T67" fmla="*/ 0 h 29"/>
                <a:gd name="T68" fmla="*/ 1 w 33"/>
                <a:gd name="T69" fmla="*/ 0 h 29"/>
                <a:gd name="T70" fmla="*/ 1 w 33"/>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
                <a:gd name="T109" fmla="*/ 0 h 29"/>
                <a:gd name="T110" fmla="*/ 33 w 3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 h="29">
                  <a:moveTo>
                    <a:pt x="7" y="10"/>
                  </a:moveTo>
                  <a:lnTo>
                    <a:pt x="7" y="11"/>
                  </a:lnTo>
                  <a:lnTo>
                    <a:pt x="5" y="11"/>
                  </a:lnTo>
                  <a:lnTo>
                    <a:pt x="3" y="11"/>
                  </a:lnTo>
                  <a:lnTo>
                    <a:pt x="2" y="11"/>
                  </a:lnTo>
                  <a:lnTo>
                    <a:pt x="0" y="13"/>
                  </a:lnTo>
                  <a:lnTo>
                    <a:pt x="0" y="16"/>
                  </a:lnTo>
                  <a:lnTo>
                    <a:pt x="0" y="19"/>
                  </a:lnTo>
                  <a:lnTo>
                    <a:pt x="2" y="22"/>
                  </a:lnTo>
                  <a:lnTo>
                    <a:pt x="3" y="26"/>
                  </a:lnTo>
                  <a:lnTo>
                    <a:pt x="7" y="27"/>
                  </a:lnTo>
                  <a:lnTo>
                    <a:pt x="11" y="29"/>
                  </a:lnTo>
                  <a:lnTo>
                    <a:pt x="14" y="29"/>
                  </a:lnTo>
                  <a:lnTo>
                    <a:pt x="18" y="29"/>
                  </a:lnTo>
                  <a:lnTo>
                    <a:pt x="22" y="27"/>
                  </a:lnTo>
                  <a:lnTo>
                    <a:pt x="25" y="26"/>
                  </a:lnTo>
                  <a:lnTo>
                    <a:pt x="27" y="24"/>
                  </a:lnTo>
                  <a:lnTo>
                    <a:pt x="29" y="22"/>
                  </a:lnTo>
                  <a:lnTo>
                    <a:pt x="31" y="19"/>
                  </a:lnTo>
                  <a:lnTo>
                    <a:pt x="31" y="18"/>
                  </a:lnTo>
                  <a:lnTo>
                    <a:pt x="33" y="16"/>
                  </a:lnTo>
                  <a:lnTo>
                    <a:pt x="33" y="14"/>
                  </a:lnTo>
                  <a:lnTo>
                    <a:pt x="31" y="13"/>
                  </a:lnTo>
                  <a:lnTo>
                    <a:pt x="31" y="10"/>
                  </a:lnTo>
                  <a:lnTo>
                    <a:pt x="29" y="8"/>
                  </a:lnTo>
                  <a:lnTo>
                    <a:pt x="27" y="8"/>
                  </a:lnTo>
                  <a:lnTo>
                    <a:pt x="25" y="8"/>
                  </a:lnTo>
                  <a:lnTo>
                    <a:pt x="25" y="6"/>
                  </a:lnTo>
                  <a:lnTo>
                    <a:pt x="24" y="6"/>
                  </a:lnTo>
                  <a:lnTo>
                    <a:pt x="22" y="6"/>
                  </a:lnTo>
                  <a:lnTo>
                    <a:pt x="20" y="6"/>
                  </a:lnTo>
                  <a:lnTo>
                    <a:pt x="18" y="6"/>
                  </a:lnTo>
                  <a:lnTo>
                    <a:pt x="18" y="5"/>
                  </a:lnTo>
                  <a:lnTo>
                    <a:pt x="18" y="3"/>
                  </a:lnTo>
                  <a:lnTo>
                    <a:pt x="18" y="2"/>
                  </a:lnTo>
                  <a:lnTo>
                    <a:pt x="16" y="0"/>
                  </a:lnTo>
                  <a:lnTo>
                    <a:pt x="14" y="0"/>
                  </a:lnTo>
                  <a:lnTo>
                    <a:pt x="13" y="0"/>
                  </a:lnTo>
                  <a:lnTo>
                    <a:pt x="11" y="0"/>
                  </a:lnTo>
                  <a:lnTo>
                    <a:pt x="11" y="2"/>
                  </a:lnTo>
                  <a:lnTo>
                    <a:pt x="9" y="2"/>
                  </a:lnTo>
                  <a:lnTo>
                    <a:pt x="9" y="3"/>
                  </a:lnTo>
                  <a:lnTo>
                    <a:pt x="7" y="3"/>
                  </a:lnTo>
                  <a:lnTo>
                    <a:pt x="7" y="5"/>
                  </a:lnTo>
                  <a:lnTo>
                    <a:pt x="7" y="6"/>
                  </a:lnTo>
                  <a:lnTo>
                    <a:pt x="7" y="8"/>
                  </a:lnTo>
                  <a:lnTo>
                    <a:pt x="9" y="10"/>
                  </a:lnTo>
                  <a:lnTo>
                    <a:pt x="9"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8" name="Freeform 795">
              <a:extLst>
                <a:ext uri="{FF2B5EF4-FFF2-40B4-BE49-F238E27FC236}">
                  <a16:creationId xmlns:a16="http://schemas.microsoft.com/office/drawing/2014/main" id="{E3B417BF-93EF-4DD5-8D6A-EB5900B04D56}"/>
                </a:ext>
              </a:extLst>
            </p:cNvPr>
            <p:cNvSpPr>
              <a:spLocks/>
            </p:cNvSpPr>
            <p:nvPr/>
          </p:nvSpPr>
          <p:spPr bwMode="auto">
            <a:xfrm>
              <a:off x="1478" y="3574"/>
              <a:ext cx="13" cy="9"/>
            </a:xfrm>
            <a:custGeom>
              <a:avLst/>
              <a:gdLst>
                <a:gd name="T0" fmla="*/ 1 w 26"/>
                <a:gd name="T1" fmla="*/ 1 h 18"/>
                <a:gd name="T2" fmla="*/ 1 w 26"/>
                <a:gd name="T3" fmla="*/ 1 h 18"/>
                <a:gd name="T4" fmla="*/ 1 w 26"/>
                <a:gd name="T5" fmla="*/ 1 h 18"/>
                <a:gd name="T6" fmla="*/ 1 w 26"/>
                <a:gd name="T7" fmla="*/ 0 h 18"/>
                <a:gd name="T8" fmla="*/ 1 w 26"/>
                <a:gd name="T9" fmla="*/ 0 h 18"/>
                <a:gd name="T10" fmla="*/ 1 w 26"/>
                <a:gd name="T11" fmla="*/ 0 h 18"/>
                <a:gd name="T12" fmla="*/ 1 w 26"/>
                <a:gd name="T13" fmla="*/ 1 h 18"/>
                <a:gd name="T14" fmla="*/ 1 w 26"/>
                <a:gd name="T15" fmla="*/ 1 h 18"/>
                <a:gd name="T16" fmla="*/ 1 w 26"/>
                <a:gd name="T17" fmla="*/ 1 h 18"/>
                <a:gd name="T18" fmla="*/ 1 w 26"/>
                <a:gd name="T19" fmla="*/ 1 h 18"/>
                <a:gd name="T20" fmla="*/ 1 w 26"/>
                <a:gd name="T21" fmla="*/ 1 h 18"/>
                <a:gd name="T22" fmla="*/ 0 w 26"/>
                <a:gd name="T23" fmla="*/ 1 h 18"/>
                <a:gd name="T24" fmla="*/ 0 w 26"/>
                <a:gd name="T25" fmla="*/ 1 h 18"/>
                <a:gd name="T26" fmla="*/ 1 w 26"/>
                <a:gd name="T27" fmla="*/ 1 h 18"/>
                <a:gd name="T28" fmla="*/ 1 w 26"/>
                <a:gd name="T29" fmla="*/ 1 h 18"/>
                <a:gd name="T30" fmla="*/ 1 w 26"/>
                <a:gd name="T31" fmla="*/ 1 h 18"/>
                <a:gd name="T32" fmla="*/ 1 w 26"/>
                <a:gd name="T33" fmla="*/ 1 h 18"/>
                <a:gd name="T34" fmla="*/ 1 w 26"/>
                <a:gd name="T35" fmla="*/ 1 h 18"/>
                <a:gd name="T36" fmla="*/ 1 w 26"/>
                <a:gd name="T37" fmla="*/ 1 h 18"/>
                <a:gd name="T38" fmla="*/ 1 w 26"/>
                <a:gd name="T39" fmla="*/ 1 h 18"/>
                <a:gd name="T40" fmla="*/ 1 w 26"/>
                <a:gd name="T41" fmla="*/ 1 h 18"/>
                <a:gd name="T42" fmla="*/ 1 w 26"/>
                <a:gd name="T43" fmla="*/ 1 h 18"/>
                <a:gd name="T44" fmla="*/ 1 w 26"/>
                <a:gd name="T45" fmla="*/ 1 h 18"/>
                <a:gd name="T46" fmla="*/ 1 w 26"/>
                <a:gd name="T47" fmla="*/ 1 h 18"/>
                <a:gd name="T48" fmla="*/ 1 w 26"/>
                <a:gd name="T49" fmla="*/ 1 h 18"/>
                <a:gd name="T50" fmla="*/ 1 w 26"/>
                <a:gd name="T51" fmla="*/ 1 h 18"/>
                <a:gd name="T52" fmla="*/ 1 w 26"/>
                <a:gd name="T53" fmla="*/ 1 h 18"/>
                <a:gd name="T54" fmla="*/ 1 w 26"/>
                <a:gd name="T55" fmla="*/ 1 h 18"/>
                <a:gd name="T56" fmla="*/ 1 w 26"/>
                <a:gd name="T57" fmla="*/ 1 h 18"/>
                <a:gd name="T58" fmla="*/ 1 w 26"/>
                <a:gd name="T59" fmla="*/ 1 h 18"/>
                <a:gd name="T60" fmla="*/ 1 w 26"/>
                <a:gd name="T61" fmla="*/ 1 h 18"/>
                <a:gd name="T62" fmla="*/ 1 w 26"/>
                <a:gd name="T63" fmla="*/ 1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18"/>
                <a:gd name="T98" fmla="*/ 26 w 26"/>
                <a:gd name="T99" fmla="*/ 18 h 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18">
                  <a:moveTo>
                    <a:pt x="26" y="3"/>
                  </a:moveTo>
                  <a:lnTo>
                    <a:pt x="22" y="2"/>
                  </a:lnTo>
                  <a:lnTo>
                    <a:pt x="20" y="2"/>
                  </a:lnTo>
                  <a:lnTo>
                    <a:pt x="17" y="0"/>
                  </a:lnTo>
                  <a:lnTo>
                    <a:pt x="13" y="0"/>
                  </a:lnTo>
                  <a:lnTo>
                    <a:pt x="11" y="0"/>
                  </a:lnTo>
                  <a:lnTo>
                    <a:pt x="10" y="2"/>
                  </a:lnTo>
                  <a:lnTo>
                    <a:pt x="6" y="2"/>
                  </a:lnTo>
                  <a:lnTo>
                    <a:pt x="4" y="2"/>
                  </a:lnTo>
                  <a:lnTo>
                    <a:pt x="4" y="3"/>
                  </a:lnTo>
                  <a:lnTo>
                    <a:pt x="2" y="5"/>
                  </a:lnTo>
                  <a:lnTo>
                    <a:pt x="0" y="8"/>
                  </a:lnTo>
                  <a:lnTo>
                    <a:pt x="0" y="11"/>
                  </a:lnTo>
                  <a:lnTo>
                    <a:pt x="2" y="13"/>
                  </a:lnTo>
                  <a:lnTo>
                    <a:pt x="2" y="14"/>
                  </a:lnTo>
                  <a:lnTo>
                    <a:pt x="6" y="16"/>
                  </a:lnTo>
                  <a:lnTo>
                    <a:pt x="10" y="18"/>
                  </a:lnTo>
                  <a:lnTo>
                    <a:pt x="13" y="18"/>
                  </a:lnTo>
                  <a:lnTo>
                    <a:pt x="15" y="16"/>
                  </a:lnTo>
                  <a:lnTo>
                    <a:pt x="19" y="16"/>
                  </a:lnTo>
                  <a:lnTo>
                    <a:pt x="22" y="14"/>
                  </a:lnTo>
                  <a:lnTo>
                    <a:pt x="22" y="13"/>
                  </a:lnTo>
                  <a:lnTo>
                    <a:pt x="24" y="13"/>
                  </a:lnTo>
                  <a:lnTo>
                    <a:pt x="22" y="11"/>
                  </a:lnTo>
                  <a:lnTo>
                    <a:pt x="20" y="11"/>
                  </a:lnTo>
                  <a:lnTo>
                    <a:pt x="26"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39" name="Freeform 796">
              <a:extLst>
                <a:ext uri="{FF2B5EF4-FFF2-40B4-BE49-F238E27FC236}">
                  <a16:creationId xmlns:a16="http://schemas.microsoft.com/office/drawing/2014/main" id="{816DC292-2407-4F04-82E5-F67BAD6D4A4D}"/>
                </a:ext>
              </a:extLst>
            </p:cNvPr>
            <p:cNvSpPr>
              <a:spLocks/>
            </p:cNvSpPr>
            <p:nvPr/>
          </p:nvSpPr>
          <p:spPr bwMode="auto">
            <a:xfrm>
              <a:off x="1478" y="3574"/>
              <a:ext cx="13" cy="9"/>
            </a:xfrm>
            <a:custGeom>
              <a:avLst/>
              <a:gdLst>
                <a:gd name="T0" fmla="*/ 1 w 26"/>
                <a:gd name="T1" fmla="*/ 1 h 18"/>
                <a:gd name="T2" fmla="*/ 1 w 26"/>
                <a:gd name="T3" fmla="*/ 1 h 18"/>
                <a:gd name="T4" fmla="*/ 1 w 26"/>
                <a:gd name="T5" fmla="*/ 1 h 18"/>
                <a:gd name="T6" fmla="*/ 1 w 26"/>
                <a:gd name="T7" fmla="*/ 0 h 18"/>
                <a:gd name="T8" fmla="*/ 1 w 26"/>
                <a:gd name="T9" fmla="*/ 0 h 18"/>
                <a:gd name="T10" fmla="*/ 1 w 26"/>
                <a:gd name="T11" fmla="*/ 0 h 18"/>
                <a:gd name="T12" fmla="*/ 1 w 26"/>
                <a:gd name="T13" fmla="*/ 1 h 18"/>
                <a:gd name="T14" fmla="*/ 1 w 26"/>
                <a:gd name="T15" fmla="*/ 1 h 18"/>
                <a:gd name="T16" fmla="*/ 1 w 26"/>
                <a:gd name="T17" fmla="*/ 1 h 18"/>
                <a:gd name="T18" fmla="*/ 1 w 26"/>
                <a:gd name="T19" fmla="*/ 1 h 18"/>
                <a:gd name="T20" fmla="*/ 1 w 26"/>
                <a:gd name="T21" fmla="*/ 1 h 18"/>
                <a:gd name="T22" fmla="*/ 0 w 26"/>
                <a:gd name="T23" fmla="*/ 1 h 18"/>
                <a:gd name="T24" fmla="*/ 0 w 26"/>
                <a:gd name="T25" fmla="*/ 1 h 18"/>
                <a:gd name="T26" fmla="*/ 1 w 26"/>
                <a:gd name="T27" fmla="*/ 1 h 18"/>
                <a:gd name="T28" fmla="*/ 1 w 26"/>
                <a:gd name="T29" fmla="*/ 1 h 18"/>
                <a:gd name="T30" fmla="*/ 1 w 26"/>
                <a:gd name="T31" fmla="*/ 1 h 18"/>
                <a:gd name="T32" fmla="*/ 1 w 26"/>
                <a:gd name="T33" fmla="*/ 1 h 18"/>
                <a:gd name="T34" fmla="*/ 1 w 26"/>
                <a:gd name="T35" fmla="*/ 1 h 18"/>
                <a:gd name="T36" fmla="*/ 1 w 26"/>
                <a:gd name="T37" fmla="*/ 1 h 18"/>
                <a:gd name="T38" fmla="*/ 1 w 26"/>
                <a:gd name="T39" fmla="*/ 1 h 18"/>
                <a:gd name="T40" fmla="*/ 1 w 26"/>
                <a:gd name="T41" fmla="*/ 1 h 18"/>
                <a:gd name="T42" fmla="*/ 1 w 26"/>
                <a:gd name="T43" fmla="*/ 1 h 18"/>
                <a:gd name="T44" fmla="*/ 1 w 26"/>
                <a:gd name="T45" fmla="*/ 1 h 18"/>
                <a:gd name="T46" fmla="*/ 1 w 26"/>
                <a:gd name="T47" fmla="*/ 1 h 18"/>
                <a:gd name="T48" fmla="*/ 1 w 26"/>
                <a:gd name="T49" fmla="*/ 1 h 18"/>
                <a:gd name="T50" fmla="*/ 1 w 26"/>
                <a:gd name="T51" fmla="*/ 1 h 18"/>
                <a:gd name="T52" fmla="*/ 1 w 26"/>
                <a:gd name="T53" fmla="*/ 1 h 18"/>
                <a:gd name="T54" fmla="*/ 1 w 26"/>
                <a:gd name="T55" fmla="*/ 1 h 18"/>
                <a:gd name="T56" fmla="*/ 1 w 26"/>
                <a:gd name="T57" fmla="*/ 1 h 18"/>
                <a:gd name="T58" fmla="*/ 1 w 26"/>
                <a:gd name="T59" fmla="*/ 1 h 18"/>
                <a:gd name="T60" fmla="*/ 1 w 26"/>
                <a:gd name="T61" fmla="*/ 1 h 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18"/>
                <a:gd name="T95" fmla="*/ 26 w 26"/>
                <a:gd name="T96" fmla="*/ 18 h 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18">
                  <a:moveTo>
                    <a:pt x="26" y="3"/>
                  </a:moveTo>
                  <a:lnTo>
                    <a:pt x="22" y="2"/>
                  </a:lnTo>
                  <a:lnTo>
                    <a:pt x="20" y="2"/>
                  </a:lnTo>
                  <a:lnTo>
                    <a:pt x="17" y="0"/>
                  </a:lnTo>
                  <a:lnTo>
                    <a:pt x="13" y="0"/>
                  </a:lnTo>
                  <a:lnTo>
                    <a:pt x="11" y="0"/>
                  </a:lnTo>
                  <a:lnTo>
                    <a:pt x="10" y="2"/>
                  </a:lnTo>
                  <a:lnTo>
                    <a:pt x="6" y="2"/>
                  </a:lnTo>
                  <a:lnTo>
                    <a:pt x="4" y="2"/>
                  </a:lnTo>
                  <a:lnTo>
                    <a:pt x="4" y="3"/>
                  </a:lnTo>
                  <a:lnTo>
                    <a:pt x="2" y="5"/>
                  </a:lnTo>
                  <a:lnTo>
                    <a:pt x="0" y="8"/>
                  </a:lnTo>
                  <a:lnTo>
                    <a:pt x="0" y="11"/>
                  </a:lnTo>
                  <a:lnTo>
                    <a:pt x="2" y="13"/>
                  </a:lnTo>
                  <a:lnTo>
                    <a:pt x="2" y="14"/>
                  </a:lnTo>
                  <a:lnTo>
                    <a:pt x="6" y="16"/>
                  </a:lnTo>
                  <a:lnTo>
                    <a:pt x="10" y="18"/>
                  </a:lnTo>
                  <a:lnTo>
                    <a:pt x="13" y="18"/>
                  </a:lnTo>
                  <a:lnTo>
                    <a:pt x="15" y="16"/>
                  </a:lnTo>
                  <a:lnTo>
                    <a:pt x="19" y="16"/>
                  </a:lnTo>
                  <a:lnTo>
                    <a:pt x="22" y="14"/>
                  </a:lnTo>
                  <a:lnTo>
                    <a:pt x="22" y="13"/>
                  </a:lnTo>
                  <a:lnTo>
                    <a:pt x="24" y="13"/>
                  </a:lnTo>
                  <a:lnTo>
                    <a:pt x="22" y="11"/>
                  </a:lnTo>
                  <a:lnTo>
                    <a:pt x="20"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0" name="Freeform 797">
              <a:extLst>
                <a:ext uri="{FF2B5EF4-FFF2-40B4-BE49-F238E27FC236}">
                  <a16:creationId xmlns:a16="http://schemas.microsoft.com/office/drawing/2014/main" id="{B6337CFE-E50B-4AB4-B2F9-C25C4C02AC43}"/>
                </a:ext>
              </a:extLst>
            </p:cNvPr>
            <p:cNvSpPr>
              <a:spLocks/>
            </p:cNvSpPr>
            <p:nvPr/>
          </p:nvSpPr>
          <p:spPr bwMode="auto">
            <a:xfrm>
              <a:off x="1452" y="3582"/>
              <a:ext cx="15" cy="14"/>
            </a:xfrm>
            <a:custGeom>
              <a:avLst/>
              <a:gdLst>
                <a:gd name="T0" fmla="*/ 0 w 32"/>
                <a:gd name="T1" fmla="*/ 0 h 29"/>
                <a:gd name="T2" fmla="*/ 0 w 32"/>
                <a:gd name="T3" fmla="*/ 0 h 29"/>
                <a:gd name="T4" fmla="*/ 0 w 32"/>
                <a:gd name="T5" fmla="*/ 0 h 29"/>
                <a:gd name="T6" fmla="*/ 0 w 32"/>
                <a:gd name="T7" fmla="*/ 0 h 29"/>
                <a:gd name="T8" fmla="*/ 0 w 32"/>
                <a:gd name="T9" fmla="*/ 0 h 29"/>
                <a:gd name="T10" fmla="*/ 0 w 32"/>
                <a:gd name="T11" fmla="*/ 0 h 29"/>
                <a:gd name="T12" fmla="*/ 0 w 32"/>
                <a:gd name="T13" fmla="*/ 0 h 29"/>
                <a:gd name="T14" fmla="*/ 0 w 32"/>
                <a:gd name="T15" fmla="*/ 0 h 29"/>
                <a:gd name="T16" fmla="*/ 0 w 32"/>
                <a:gd name="T17" fmla="*/ 0 h 29"/>
                <a:gd name="T18" fmla="*/ 0 w 32"/>
                <a:gd name="T19" fmla="*/ 0 h 29"/>
                <a:gd name="T20" fmla="*/ 0 w 32"/>
                <a:gd name="T21" fmla="*/ 0 h 29"/>
                <a:gd name="T22" fmla="*/ 0 w 32"/>
                <a:gd name="T23" fmla="*/ 0 h 29"/>
                <a:gd name="T24" fmla="*/ 0 w 32"/>
                <a:gd name="T25" fmla="*/ 0 h 29"/>
                <a:gd name="T26" fmla="*/ 0 w 32"/>
                <a:gd name="T27" fmla="*/ 0 h 29"/>
                <a:gd name="T28" fmla="*/ 0 w 32"/>
                <a:gd name="T29" fmla="*/ 0 h 29"/>
                <a:gd name="T30" fmla="*/ 0 w 32"/>
                <a:gd name="T31" fmla="*/ 0 h 29"/>
                <a:gd name="T32" fmla="*/ 0 w 32"/>
                <a:gd name="T33" fmla="*/ 0 h 29"/>
                <a:gd name="T34" fmla="*/ 0 w 32"/>
                <a:gd name="T35" fmla="*/ 0 h 29"/>
                <a:gd name="T36" fmla="*/ 0 w 32"/>
                <a:gd name="T37" fmla="*/ 0 h 29"/>
                <a:gd name="T38" fmla="*/ 0 w 32"/>
                <a:gd name="T39" fmla="*/ 0 h 29"/>
                <a:gd name="T40" fmla="*/ 0 w 32"/>
                <a:gd name="T41" fmla="*/ 0 h 29"/>
                <a:gd name="T42" fmla="*/ 0 w 32"/>
                <a:gd name="T43" fmla="*/ 0 h 29"/>
                <a:gd name="T44" fmla="*/ 0 w 32"/>
                <a:gd name="T45" fmla="*/ 0 h 29"/>
                <a:gd name="T46" fmla="*/ 0 w 32"/>
                <a:gd name="T47" fmla="*/ 0 h 29"/>
                <a:gd name="T48" fmla="*/ 0 w 32"/>
                <a:gd name="T49" fmla="*/ 0 h 29"/>
                <a:gd name="T50" fmla="*/ 0 w 32"/>
                <a:gd name="T51" fmla="*/ 0 h 29"/>
                <a:gd name="T52" fmla="*/ 0 w 32"/>
                <a:gd name="T53" fmla="*/ 0 h 29"/>
                <a:gd name="T54" fmla="*/ 0 w 32"/>
                <a:gd name="T55" fmla="*/ 0 h 29"/>
                <a:gd name="T56" fmla="*/ 0 w 32"/>
                <a:gd name="T57" fmla="*/ 0 h 29"/>
                <a:gd name="T58" fmla="*/ 0 w 32"/>
                <a:gd name="T59" fmla="*/ 0 h 29"/>
                <a:gd name="T60" fmla="*/ 0 w 32"/>
                <a:gd name="T61" fmla="*/ 0 h 29"/>
                <a:gd name="T62" fmla="*/ 0 w 32"/>
                <a:gd name="T63" fmla="*/ 0 h 29"/>
                <a:gd name="T64" fmla="*/ 0 w 32"/>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29"/>
                <a:gd name="T101" fmla="*/ 32 w 3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29">
                  <a:moveTo>
                    <a:pt x="27" y="3"/>
                  </a:moveTo>
                  <a:lnTo>
                    <a:pt x="25" y="3"/>
                  </a:lnTo>
                  <a:lnTo>
                    <a:pt x="23" y="2"/>
                  </a:lnTo>
                  <a:lnTo>
                    <a:pt x="20" y="2"/>
                  </a:lnTo>
                  <a:lnTo>
                    <a:pt x="18" y="2"/>
                  </a:lnTo>
                  <a:lnTo>
                    <a:pt x="16" y="0"/>
                  </a:lnTo>
                  <a:lnTo>
                    <a:pt x="12" y="0"/>
                  </a:lnTo>
                  <a:lnTo>
                    <a:pt x="11" y="0"/>
                  </a:lnTo>
                  <a:lnTo>
                    <a:pt x="9" y="0"/>
                  </a:lnTo>
                  <a:lnTo>
                    <a:pt x="7" y="2"/>
                  </a:lnTo>
                  <a:lnTo>
                    <a:pt x="5" y="2"/>
                  </a:lnTo>
                  <a:lnTo>
                    <a:pt x="1" y="5"/>
                  </a:lnTo>
                  <a:lnTo>
                    <a:pt x="0" y="8"/>
                  </a:lnTo>
                  <a:lnTo>
                    <a:pt x="0" y="11"/>
                  </a:lnTo>
                  <a:lnTo>
                    <a:pt x="1" y="16"/>
                  </a:lnTo>
                  <a:lnTo>
                    <a:pt x="3" y="19"/>
                  </a:lnTo>
                  <a:lnTo>
                    <a:pt x="5" y="22"/>
                  </a:lnTo>
                  <a:lnTo>
                    <a:pt x="9" y="26"/>
                  </a:lnTo>
                  <a:lnTo>
                    <a:pt x="12" y="27"/>
                  </a:lnTo>
                  <a:lnTo>
                    <a:pt x="18" y="29"/>
                  </a:lnTo>
                  <a:lnTo>
                    <a:pt x="21" y="29"/>
                  </a:lnTo>
                  <a:lnTo>
                    <a:pt x="25" y="29"/>
                  </a:lnTo>
                  <a:lnTo>
                    <a:pt x="27" y="27"/>
                  </a:lnTo>
                  <a:lnTo>
                    <a:pt x="29" y="24"/>
                  </a:lnTo>
                  <a:lnTo>
                    <a:pt x="31" y="21"/>
                  </a:lnTo>
                  <a:lnTo>
                    <a:pt x="32" y="18"/>
                  </a:lnTo>
                  <a:lnTo>
                    <a:pt x="32" y="14"/>
                  </a:lnTo>
                  <a:lnTo>
                    <a:pt x="31" y="11"/>
                  </a:lnTo>
                  <a:lnTo>
                    <a:pt x="31" y="8"/>
                  </a:lnTo>
                  <a:lnTo>
                    <a:pt x="29" y="6"/>
                  </a:lnTo>
                  <a:lnTo>
                    <a:pt x="27" y="5"/>
                  </a:lnTo>
                  <a:lnTo>
                    <a:pt x="27"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1" name="Freeform 798">
              <a:extLst>
                <a:ext uri="{FF2B5EF4-FFF2-40B4-BE49-F238E27FC236}">
                  <a16:creationId xmlns:a16="http://schemas.microsoft.com/office/drawing/2014/main" id="{82C05883-0C56-4CA1-A37E-D0A758605350}"/>
                </a:ext>
              </a:extLst>
            </p:cNvPr>
            <p:cNvSpPr>
              <a:spLocks/>
            </p:cNvSpPr>
            <p:nvPr/>
          </p:nvSpPr>
          <p:spPr bwMode="auto">
            <a:xfrm>
              <a:off x="1452" y="3582"/>
              <a:ext cx="15" cy="14"/>
            </a:xfrm>
            <a:custGeom>
              <a:avLst/>
              <a:gdLst>
                <a:gd name="T0" fmla="*/ 0 w 32"/>
                <a:gd name="T1" fmla="*/ 0 h 29"/>
                <a:gd name="T2" fmla="*/ 0 w 32"/>
                <a:gd name="T3" fmla="*/ 0 h 29"/>
                <a:gd name="T4" fmla="*/ 0 w 32"/>
                <a:gd name="T5" fmla="*/ 0 h 29"/>
                <a:gd name="T6" fmla="*/ 0 w 32"/>
                <a:gd name="T7" fmla="*/ 0 h 29"/>
                <a:gd name="T8" fmla="*/ 0 w 32"/>
                <a:gd name="T9" fmla="*/ 0 h 29"/>
                <a:gd name="T10" fmla="*/ 0 w 32"/>
                <a:gd name="T11" fmla="*/ 0 h 29"/>
                <a:gd name="T12" fmla="*/ 0 w 32"/>
                <a:gd name="T13" fmla="*/ 0 h 29"/>
                <a:gd name="T14" fmla="*/ 0 w 32"/>
                <a:gd name="T15" fmla="*/ 0 h 29"/>
                <a:gd name="T16" fmla="*/ 0 w 32"/>
                <a:gd name="T17" fmla="*/ 0 h 29"/>
                <a:gd name="T18" fmla="*/ 0 w 32"/>
                <a:gd name="T19" fmla="*/ 0 h 29"/>
                <a:gd name="T20" fmla="*/ 0 w 32"/>
                <a:gd name="T21" fmla="*/ 0 h 29"/>
                <a:gd name="T22" fmla="*/ 0 w 32"/>
                <a:gd name="T23" fmla="*/ 0 h 29"/>
                <a:gd name="T24" fmla="*/ 0 w 32"/>
                <a:gd name="T25" fmla="*/ 0 h 29"/>
                <a:gd name="T26" fmla="*/ 0 w 32"/>
                <a:gd name="T27" fmla="*/ 0 h 29"/>
                <a:gd name="T28" fmla="*/ 0 w 32"/>
                <a:gd name="T29" fmla="*/ 0 h 29"/>
                <a:gd name="T30" fmla="*/ 0 w 32"/>
                <a:gd name="T31" fmla="*/ 0 h 29"/>
                <a:gd name="T32" fmla="*/ 0 w 32"/>
                <a:gd name="T33" fmla="*/ 0 h 29"/>
                <a:gd name="T34" fmla="*/ 0 w 32"/>
                <a:gd name="T35" fmla="*/ 0 h 29"/>
                <a:gd name="T36" fmla="*/ 0 w 32"/>
                <a:gd name="T37" fmla="*/ 0 h 29"/>
                <a:gd name="T38" fmla="*/ 0 w 32"/>
                <a:gd name="T39" fmla="*/ 0 h 29"/>
                <a:gd name="T40" fmla="*/ 0 w 32"/>
                <a:gd name="T41" fmla="*/ 0 h 29"/>
                <a:gd name="T42" fmla="*/ 0 w 32"/>
                <a:gd name="T43" fmla="*/ 0 h 29"/>
                <a:gd name="T44" fmla="*/ 0 w 32"/>
                <a:gd name="T45" fmla="*/ 0 h 29"/>
                <a:gd name="T46" fmla="*/ 0 w 32"/>
                <a:gd name="T47" fmla="*/ 0 h 29"/>
                <a:gd name="T48" fmla="*/ 0 w 32"/>
                <a:gd name="T49" fmla="*/ 0 h 29"/>
                <a:gd name="T50" fmla="*/ 0 w 32"/>
                <a:gd name="T51" fmla="*/ 0 h 29"/>
                <a:gd name="T52" fmla="*/ 0 w 32"/>
                <a:gd name="T53" fmla="*/ 0 h 29"/>
                <a:gd name="T54" fmla="*/ 0 w 32"/>
                <a:gd name="T55" fmla="*/ 0 h 29"/>
                <a:gd name="T56" fmla="*/ 0 w 32"/>
                <a:gd name="T57" fmla="*/ 0 h 29"/>
                <a:gd name="T58" fmla="*/ 0 w 32"/>
                <a:gd name="T59" fmla="*/ 0 h 29"/>
                <a:gd name="T60" fmla="*/ 0 w 32"/>
                <a:gd name="T61" fmla="*/ 0 h 29"/>
                <a:gd name="T62" fmla="*/ 0 w 32"/>
                <a:gd name="T63" fmla="*/ 0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29"/>
                <a:gd name="T98" fmla="*/ 32 w 32"/>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29">
                  <a:moveTo>
                    <a:pt x="27" y="3"/>
                  </a:moveTo>
                  <a:lnTo>
                    <a:pt x="25" y="3"/>
                  </a:lnTo>
                  <a:lnTo>
                    <a:pt x="23" y="2"/>
                  </a:lnTo>
                  <a:lnTo>
                    <a:pt x="20" y="2"/>
                  </a:lnTo>
                  <a:lnTo>
                    <a:pt x="18" y="2"/>
                  </a:lnTo>
                  <a:lnTo>
                    <a:pt x="16" y="0"/>
                  </a:lnTo>
                  <a:lnTo>
                    <a:pt x="12" y="0"/>
                  </a:lnTo>
                  <a:lnTo>
                    <a:pt x="11" y="0"/>
                  </a:lnTo>
                  <a:lnTo>
                    <a:pt x="9" y="0"/>
                  </a:lnTo>
                  <a:lnTo>
                    <a:pt x="7" y="2"/>
                  </a:lnTo>
                  <a:lnTo>
                    <a:pt x="5" y="2"/>
                  </a:lnTo>
                  <a:lnTo>
                    <a:pt x="1" y="5"/>
                  </a:lnTo>
                  <a:lnTo>
                    <a:pt x="0" y="8"/>
                  </a:lnTo>
                  <a:lnTo>
                    <a:pt x="0" y="11"/>
                  </a:lnTo>
                  <a:lnTo>
                    <a:pt x="1" y="16"/>
                  </a:lnTo>
                  <a:lnTo>
                    <a:pt x="3" y="19"/>
                  </a:lnTo>
                  <a:lnTo>
                    <a:pt x="5" y="22"/>
                  </a:lnTo>
                  <a:lnTo>
                    <a:pt x="9" y="26"/>
                  </a:lnTo>
                  <a:lnTo>
                    <a:pt x="12" y="27"/>
                  </a:lnTo>
                  <a:lnTo>
                    <a:pt x="18" y="29"/>
                  </a:lnTo>
                  <a:lnTo>
                    <a:pt x="21" y="29"/>
                  </a:lnTo>
                  <a:lnTo>
                    <a:pt x="25" y="29"/>
                  </a:lnTo>
                  <a:lnTo>
                    <a:pt x="27" y="27"/>
                  </a:lnTo>
                  <a:lnTo>
                    <a:pt x="29" y="24"/>
                  </a:lnTo>
                  <a:lnTo>
                    <a:pt x="31" y="21"/>
                  </a:lnTo>
                  <a:lnTo>
                    <a:pt x="32" y="18"/>
                  </a:lnTo>
                  <a:lnTo>
                    <a:pt x="32" y="14"/>
                  </a:lnTo>
                  <a:lnTo>
                    <a:pt x="31" y="11"/>
                  </a:lnTo>
                  <a:lnTo>
                    <a:pt x="31" y="8"/>
                  </a:lnTo>
                  <a:lnTo>
                    <a:pt x="29" y="6"/>
                  </a:lnTo>
                  <a:lnTo>
                    <a:pt x="27" y="5"/>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2" name="Freeform 799">
              <a:extLst>
                <a:ext uri="{FF2B5EF4-FFF2-40B4-BE49-F238E27FC236}">
                  <a16:creationId xmlns:a16="http://schemas.microsoft.com/office/drawing/2014/main" id="{D46D5B06-27EA-4623-97F0-67F7304CBF2C}"/>
                </a:ext>
              </a:extLst>
            </p:cNvPr>
            <p:cNvSpPr>
              <a:spLocks/>
            </p:cNvSpPr>
            <p:nvPr/>
          </p:nvSpPr>
          <p:spPr bwMode="auto">
            <a:xfrm>
              <a:off x="1481" y="3603"/>
              <a:ext cx="15" cy="18"/>
            </a:xfrm>
            <a:custGeom>
              <a:avLst/>
              <a:gdLst>
                <a:gd name="T0" fmla="*/ 1 w 29"/>
                <a:gd name="T1" fmla="*/ 0 h 36"/>
                <a:gd name="T2" fmla="*/ 1 w 29"/>
                <a:gd name="T3" fmla="*/ 1 h 36"/>
                <a:gd name="T4" fmla="*/ 1 w 29"/>
                <a:gd name="T5" fmla="*/ 1 h 36"/>
                <a:gd name="T6" fmla="*/ 1 w 29"/>
                <a:gd name="T7" fmla="*/ 1 h 36"/>
                <a:gd name="T8" fmla="*/ 1 w 29"/>
                <a:gd name="T9" fmla="*/ 1 h 36"/>
                <a:gd name="T10" fmla="*/ 1 w 29"/>
                <a:gd name="T11" fmla="*/ 1 h 36"/>
                <a:gd name="T12" fmla="*/ 1 w 29"/>
                <a:gd name="T13" fmla="*/ 1 h 36"/>
                <a:gd name="T14" fmla="*/ 1 w 29"/>
                <a:gd name="T15" fmla="*/ 1 h 36"/>
                <a:gd name="T16" fmla="*/ 1 w 29"/>
                <a:gd name="T17" fmla="*/ 1 h 36"/>
                <a:gd name="T18" fmla="*/ 1 w 29"/>
                <a:gd name="T19" fmla="*/ 1 h 36"/>
                <a:gd name="T20" fmla="*/ 1 w 29"/>
                <a:gd name="T21" fmla="*/ 1 h 36"/>
                <a:gd name="T22" fmla="*/ 0 w 29"/>
                <a:gd name="T23" fmla="*/ 1 h 36"/>
                <a:gd name="T24" fmla="*/ 1 w 29"/>
                <a:gd name="T25" fmla="*/ 1 h 36"/>
                <a:gd name="T26" fmla="*/ 1 w 29"/>
                <a:gd name="T27" fmla="*/ 1 h 36"/>
                <a:gd name="T28" fmla="*/ 1 w 29"/>
                <a:gd name="T29" fmla="*/ 1 h 36"/>
                <a:gd name="T30" fmla="*/ 1 w 29"/>
                <a:gd name="T31" fmla="*/ 1 h 36"/>
                <a:gd name="T32" fmla="*/ 1 w 29"/>
                <a:gd name="T33" fmla="*/ 1 h 36"/>
                <a:gd name="T34" fmla="*/ 1 w 29"/>
                <a:gd name="T35" fmla="*/ 1 h 36"/>
                <a:gd name="T36" fmla="*/ 1 w 29"/>
                <a:gd name="T37" fmla="*/ 1 h 36"/>
                <a:gd name="T38" fmla="*/ 1 w 29"/>
                <a:gd name="T39" fmla="*/ 1 h 36"/>
                <a:gd name="T40" fmla="*/ 1 w 29"/>
                <a:gd name="T41" fmla="*/ 1 h 36"/>
                <a:gd name="T42" fmla="*/ 1 w 29"/>
                <a:gd name="T43" fmla="*/ 1 h 36"/>
                <a:gd name="T44" fmla="*/ 1 w 29"/>
                <a:gd name="T45" fmla="*/ 1 h 36"/>
                <a:gd name="T46" fmla="*/ 1 w 29"/>
                <a:gd name="T47" fmla="*/ 1 h 36"/>
                <a:gd name="T48" fmla="*/ 1 w 29"/>
                <a:gd name="T49" fmla="*/ 1 h 36"/>
                <a:gd name="T50" fmla="*/ 1 w 29"/>
                <a:gd name="T51" fmla="*/ 1 h 36"/>
                <a:gd name="T52" fmla="*/ 1 w 29"/>
                <a:gd name="T53" fmla="*/ 1 h 36"/>
                <a:gd name="T54" fmla="*/ 1 w 29"/>
                <a:gd name="T55" fmla="*/ 1 h 36"/>
                <a:gd name="T56" fmla="*/ 1 w 29"/>
                <a:gd name="T57" fmla="*/ 1 h 36"/>
                <a:gd name="T58" fmla="*/ 1 w 29"/>
                <a:gd name="T59" fmla="*/ 1 h 36"/>
                <a:gd name="T60" fmla="*/ 1 w 29"/>
                <a:gd name="T61" fmla="*/ 1 h 36"/>
                <a:gd name="T62" fmla="*/ 1 w 29"/>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36"/>
                <a:gd name="T98" fmla="*/ 29 w 29"/>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36">
                  <a:moveTo>
                    <a:pt x="25" y="0"/>
                  </a:moveTo>
                  <a:lnTo>
                    <a:pt x="22" y="1"/>
                  </a:lnTo>
                  <a:lnTo>
                    <a:pt x="18" y="3"/>
                  </a:lnTo>
                  <a:lnTo>
                    <a:pt x="14" y="4"/>
                  </a:lnTo>
                  <a:lnTo>
                    <a:pt x="11" y="8"/>
                  </a:lnTo>
                  <a:lnTo>
                    <a:pt x="9" y="9"/>
                  </a:lnTo>
                  <a:lnTo>
                    <a:pt x="7" y="12"/>
                  </a:lnTo>
                  <a:lnTo>
                    <a:pt x="5" y="16"/>
                  </a:lnTo>
                  <a:lnTo>
                    <a:pt x="4" y="20"/>
                  </a:lnTo>
                  <a:lnTo>
                    <a:pt x="2" y="24"/>
                  </a:lnTo>
                  <a:lnTo>
                    <a:pt x="2" y="27"/>
                  </a:lnTo>
                  <a:lnTo>
                    <a:pt x="0" y="28"/>
                  </a:lnTo>
                  <a:lnTo>
                    <a:pt x="2" y="30"/>
                  </a:lnTo>
                  <a:lnTo>
                    <a:pt x="2" y="32"/>
                  </a:lnTo>
                  <a:lnTo>
                    <a:pt x="4" y="33"/>
                  </a:lnTo>
                  <a:lnTo>
                    <a:pt x="5" y="33"/>
                  </a:lnTo>
                  <a:lnTo>
                    <a:pt x="7" y="33"/>
                  </a:lnTo>
                  <a:lnTo>
                    <a:pt x="9" y="35"/>
                  </a:lnTo>
                  <a:lnTo>
                    <a:pt x="11" y="35"/>
                  </a:lnTo>
                  <a:lnTo>
                    <a:pt x="14" y="36"/>
                  </a:lnTo>
                  <a:lnTo>
                    <a:pt x="16" y="35"/>
                  </a:lnTo>
                  <a:lnTo>
                    <a:pt x="20" y="35"/>
                  </a:lnTo>
                  <a:lnTo>
                    <a:pt x="24" y="33"/>
                  </a:lnTo>
                  <a:lnTo>
                    <a:pt x="27" y="30"/>
                  </a:lnTo>
                  <a:lnTo>
                    <a:pt x="29" y="28"/>
                  </a:lnTo>
                  <a:lnTo>
                    <a:pt x="29" y="25"/>
                  </a:lnTo>
                  <a:lnTo>
                    <a:pt x="29" y="22"/>
                  </a:lnTo>
                  <a:lnTo>
                    <a:pt x="25" y="19"/>
                  </a:lnTo>
                  <a:lnTo>
                    <a:pt x="25"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3" name="Freeform 800">
              <a:extLst>
                <a:ext uri="{FF2B5EF4-FFF2-40B4-BE49-F238E27FC236}">
                  <a16:creationId xmlns:a16="http://schemas.microsoft.com/office/drawing/2014/main" id="{0170730A-A1A3-4DF0-BF97-A8FDF4ACA51C}"/>
                </a:ext>
              </a:extLst>
            </p:cNvPr>
            <p:cNvSpPr>
              <a:spLocks/>
            </p:cNvSpPr>
            <p:nvPr/>
          </p:nvSpPr>
          <p:spPr bwMode="auto">
            <a:xfrm>
              <a:off x="1481" y="3603"/>
              <a:ext cx="15" cy="18"/>
            </a:xfrm>
            <a:custGeom>
              <a:avLst/>
              <a:gdLst>
                <a:gd name="T0" fmla="*/ 1 w 29"/>
                <a:gd name="T1" fmla="*/ 0 h 36"/>
                <a:gd name="T2" fmla="*/ 1 w 29"/>
                <a:gd name="T3" fmla="*/ 1 h 36"/>
                <a:gd name="T4" fmla="*/ 1 w 29"/>
                <a:gd name="T5" fmla="*/ 1 h 36"/>
                <a:gd name="T6" fmla="*/ 1 w 29"/>
                <a:gd name="T7" fmla="*/ 1 h 36"/>
                <a:gd name="T8" fmla="*/ 1 w 29"/>
                <a:gd name="T9" fmla="*/ 1 h 36"/>
                <a:gd name="T10" fmla="*/ 1 w 29"/>
                <a:gd name="T11" fmla="*/ 1 h 36"/>
                <a:gd name="T12" fmla="*/ 1 w 29"/>
                <a:gd name="T13" fmla="*/ 1 h 36"/>
                <a:gd name="T14" fmla="*/ 1 w 29"/>
                <a:gd name="T15" fmla="*/ 1 h 36"/>
                <a:gd name="T16" fmla="*/ 1 w 29"/>
                <a:gd name="T17" fmla="*/ 1 h 36"/>
                <a:gd name="T18" fmla="*/ 1 w 29"/>
                <a:gd name="T19" fmla="*/ 1 h 36"/>
                <a:gd name="T20" fmla="*/ 1 w 29"/>
                <a:gd name="T21" fmla="*/ 1 h 36"/>
                <a:gd name="T22" fmla="*/ 0 w 29"/>
                <a:gd name="T23" fmla="*/ 1 h 36"/>
                <a:gd name="T24" fmla="*/ 1 w 29"/>
                <a:gd name="T25" fmla="*/ 1 h 36"/>
                <a:gd name="T26" fmla="*/ 1 w 29"/>
                <a:gd name="T27" fmla="*/ 1 h 36"/>
                <a:gd name="T28" fmla="*/ 1 w 29"/>
                <a:gd name="T29" fmla="*/ 1 h 36"/>
                <a:gd name="T30" fmla="*/ 1 w 29"/>
                <a:gd name="T31" fmla="*/ 1 h 36"/>
                <a:gd name="T32" fmla="*/ 1 w 29"/>
                <a:gd name="T33" fmla="*/ 1 h 36"/>
                <a:gd name="T34" fmla="*/ 1 w 29"/>
                <a:gd name="T35" fmla="*/ 1 h 36"/>
                <a:gd name="T36" fmla="*/ 1 w 29"/>
                <a:gd name="T37" fmla="*/ 1 h 36"/>
                <a:gd name="T38" fmla="*/ 1 w 29"/>
                <a:gd name="T39" fmla="*/ 1 h 36"/>
                <a:gd name="T40" fmla="*/ 1 w 29"/>
                <a:gd name="T41" fmla="*/ 1 h 36"/>
                <a:gd name="T42" fmla="*/ 1 w 29"/>
                <a:gd name="T43" fmla="*/ 1 h 36"/>
                <a:gd name="T44" fmla="*/ 1 w 29"/>
                <a:gd name="T45" fmla="*/ 1 h 36"/>
                <a:gd name="T46" fmla="*/ 1 w 29"/>
                <a:gd name="T47" fmla="*/ 1 h 36"/>
                <a:gd name="T48" fmla="*/ 1 w 29"/>
                <a:gd name="T49" fmla="*/ 1 h 36"/>
                <a:gd name="T50" fmla="*/ 1 w 29"/>
                <a:gd name="T51" fmla="*/ 1 h 36"/>
                <a:gd name="T52" fmla="*/ 1 w 29"/>
                <a:gd name="T53" fmla="*/ 1 h 36"/>
                <a:gd name="T54" fmla="*/ 1 w 29"/>
                <a:gd name="T55" fmla="*/ 1 h 36"/>
                <a:gd name="T56" fmla="*/ 1 w 29"/>
                <a:gd name="T57" fmla="*/ 1 h 36"/>
                <a:gd name="T58" fmla="*/ 1 w 29"/>
                <a:gd name="T59" fmla="*/ 1 h 36"/>
                <a:gd name="T60" fmla="*/ 1 w 29"/>
                <a:gd name="T61" fmla="*/ 1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36"/>
                <a:gd name="T95" fmla="*/ 29 w 29"/>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36">
                  <a:moveTo>
                    <a:pt x="25" y="0"/>
                  </a:moveTo>
                  <a:lnTo>
                    <a:pt x="22" y="1"/>
                  </a:lnTo>
                  <a:lnTo>
                    <a:pt x="18" y="3"/>
                  </a:lnTo>
                  <a:lnTo>
                    <a:pt x="14" y="4"/>
                  </a:lnTo>
                  <a:lnTo>
                    <a:pt x="11" y="8"/>
                  </a:lnTo>
                  <a:lnTo>
                    <a:pt x="9" y="9"/>
                  </a:lnTo>
                  <a:lnTo>
                    <a:pt x="7" y="12"/>
                  </a:lnTo>
                  <a:lnTo>
                    <a:pt x="5" y="16"/>
                  </a:lnTo>
                  <a:lnTo>
                    <a:pt x="4" y="20"/>
                  </a:lnTo>
                  <a:lnTo>
                    <a:pt x="2" y="24"/>
                  </a:lnTo>
                  <a:lnTo>
                    <a:pt x="2" y="27"/>
                  </a:lnTo>
                  <a:lnTo>
                    <a:pt x="0" y="28"/>
                  </a:lnTo>
                  <a:lnTo>
                    <a:pt x="2" y="30"/>
                  </a:lnTo>
                  <a:lnTo>
                    <a:pt x="2" y="32"/>
                  </a:lnTo>
                  <a:lnTo>
                    <a:pt x="4" y="33"/>
                  </a:lnTo>
                  <a:lnTo>
                    <a:pt x="5" y="33"/>
                  </a:lnTo>
                  <a:lnTo>
                    <a:pt x="7" y="33"/>
                  </a:lnTo>
                  <a:lnTo>
                    <a:pt x="9" y="35"/>
                  </a:lnTo>
                  <a:lnTo>
                    <a:pt x="11" y="35"/>
                  </a:lnTo>
                  <a:lnTo>
                    <a:pt x="14" y="36"/>
                  </a:lnTo>
                  <a:lnTo>
                    <a:pt x="16" y="35"/>
                  </a:lnTo>
                  <a:lnTo>
                    <a:pt x="20" y="35"/>
                  </a:lnTo>
                  <a:lnTo>
                    <a:pt x="24" y="33"/>
                  </a:lnTo>
                  <a:lnTo>
                    <a:pt x="27" y="30"/>
                  </a:lnTo>
                  <a:lnTo>
                    <a:pt x="29" y="28"/>
                  </a:lnTo>
                  <a:lnTo>
                    <a:pt x="29" y="25"/>
                  </a:lnTo>
                  <a:lnTo>
                    <a:pt x="29" y="22"/>
                  </a:lnTo>
                  <a:lnTo>
                    <a:pt x="25" y="1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4" name="Freeform 801">
              <a:extLst>
                <a:ext uri="{FF2B5EF4-FFF2-40B4-BE49-F238E27FC236}">
                  <a16:creationId xmlns:a16="http://schemas.microsoft.com/office/drawing/2014/main" id="{F150E710-AB75-435F-83E3-29A5FEA11395}"/>
                </a:ext>
              </a:extLst>
            </p:cNvPr>
            <p:cNvSpPr>
              <a:spLocks/>
            </p:cNvSpPr>
            <p:nvPr/>
          </p:nvSpPr>
          <p:spPr bwMode="auto">
            <a:xfrm>
              <a:off x="1449" y="3612"/>
              <a:ext cx="15" cy="12"/>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1 h 22"/>
                <a:gd name="T22" fmla="*/ 0 w 31"/>
                <a:gd name="T23" fmla="*/ 1 h 22"/>
                <a:gd name="T24" fmla="*/ 0 w 31"/>
                <a:gd name="T25" fmla="*/ 1 h 22"/>
                <a:gd name="T26" fmla="*/ 0 w 31"/>
                <a:gd name="T27" fmla="*/ 1 h 22"/>
                <a:gd name="T28" fmla="*/ 0 w 31"/>
                <a:gd name="T29" fmla="*/ 1 h 22"/>
                <a:gd name="T30" fmla="*/ 0 w 31"/>
                <a:gd name="T31" fmla="*/ 1 h 22"/>
                <a:gd name="T32" fmla="*/ 0 w 31"/>
                <a:gd name="T33" fmla="*/ 1 h 22"/>
                <a:gd name="T34" fmla="*/ 0 w 31"/>
                <a:gd name="T35" fmla="*/ 1 h 22"/>
                <a:gd name="T36" fmla="*/ 0 w 31"/>
                <a:gd name="T37" fmla="*/ 1 h 22"/>
                <a:gd name="T38" fmla="*/ 0 w 31"/>
                <a:gd name="T39" fmla="*/ 1 h 22"/>
                <a:gd name="T40" fmla="*/ 0 w 31"/>
                <a:gd name="T41" fmla="*/ 1 h 22"/>
                <a:gd name="T42" fmla="*/ 0 w 31"/>
                <a:gd name="T43" fmla="*/ 1 h 22"/>
                <a:gd name="T44" fmla="*/ 0 w 31"/>
                <a:gd name="T45" fmla="*/ 1 h 22"/>
                <a:gd name="T46" fmla="*/ 0 w 31"/>
                <a:gd name="T47" fmla="*/ 1 h 22"/>
                <a:gd name="T48" fmla="*/ 0 w 31"/>
                <a:gd name="T49" fmla="*/ 1 h 22"/>
                <a:gd name="T50" fmla="*/ 0 w 31"/>
                <a:gd name="T51" fmla="*/ 1 h 22"/>
                <a:gd name="T52" fmla="*/ 0 w 31"/>
                <a:gd name="T53" fmla="*/ 1 h 22"/>
                <a:gd name="T54" fmla="*/ 0 w 31"/>
                <a:gd name="T55" fmla="*/ 1 h 22"/>
                <a:gd name="T56" fmla="*/ 0 w 31"/>
                <a:gd name="T57" fmla="*/ 1 h 22"/>
                <a:gd name="T58" fmla="*/ 0 w 31"/>
                <a:gd name="T59" fmla="*/ 1 h 22"/>
                <a:gd name="T60" fmla="*/ 0 w 31"/>
                <a:gd name="T61" fmla="*/ 1 h 22"/>
                <a:gd name="T62" fmla="*/ 0 w 31"/>
                <a:gd name="T63" fmla="*/ 1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2"/>
                <a:gd name="T98" fmla="*/ 31 w 31"/>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2">
                  <a:moveTo>
                    <a:pt x="18" y="5"/>
                  </a:moveTo>
                  <a:lnTo>
                    <a:pt x="17" y="5"/>
                  </a:lnTo>
                  <a:lnTo>
                    <a:pt x="15" y="3"/>
                  </a:lnTo>
                  <a:lnTo>
                    <a:pt x="13" y="1"/>
                  </a:lnTo>
                  <a:lnTo>
                    <a:pt x="11" y="1"/>
                  </a:lnTo>
                  <a:lnTo>
                    <a:pt x="9" y="0"/>
                  </a:lnTo>
                  <a:lnTo>
                    <a:pt x="7" y="0"/>
                  </a:lnTo>
                  <a:lnTo>
                    <a:pt x="6" y="0"/>
                  </a:lnTo>
                  <a:lnTo>
                    <a:pt x="4" y="0"/>
                  </a:lnTo>
                  <a:lnTo>
                    <a:pt x="2" y="0"/>
                  </a:lnTo>
                  <a:lnTo>
                    <a:pt x="2" y="1"/>
                  </a:lnTo>
                  <a:lnTo>
                    <a:pt x="0" y="3"/>
                  </a:lnTo>
                  <a:lnTo>
                    <a:pt x="0" y="5"/>
                  </a:lnTo>
                  <a:lnTo>
                    <a:pt x="0" y="6"/>
                  </a:lnTo>
                  <a:lnTo>
                    <a:pt x="0" y="8"/>
                  </a:lnTo>
                  <a:lnTo>
                    <a:pt x="0" y="9"/>
                  </a:lnTo>
                  <a:lnTo>
                    <a:pt x="0" y="13"/>
                  </a:lnTo>
                  <a:lnTo>
                    <a:pt x="2" y="14"/>
                  </a:lnTo>
                  <a:lnTo>
                    <a:pt x="2" y="16"/>
                  </a:lnTo>
                  <a:lnTo>
                    <a:pt x="4" y="17"/>
                  </a:lnTo>
                  <a:lnTo>
                    <a:pt x="6" y="19"/>
                  </a:lnTo>
                  <a:lnTo>
                    <a:pt x="9" y="21"/>
                  </a:lnTo>
                  <a:lnTo>
                    <a:pt x="13" y="21"/>
                  </a:lnTo>
                  <a:lnTo>
                    <a:pt x="15" y="22"/>
                  </a:lnTo>
                  <a:lnTo>
                    <a:pt x="17" y="22"/>
                  </a:lnTo>
                  <a:lnTo>
                    <a:pt x="20" y="22"/>
                  </a:lnTo>
                  <a:lnTo>
                    <a:pt x="22" y="22"/>
                  </a:lnTo>
                  <a:lnTo>
                    <a:pt x="24" y="21"/>
                  </a:lnTo>
                  <a:lnTo>
                    <a:pt x="26" y="21"/>
                  </a:lnTo>
                  <a:lnTo>
                    <a:pt x="29" y="19"/>
                  </a:lnTo>
                  <a:lnTo>
                    <a:pt x="31" y="16"/>
                  </a:lnTo>
                  <a:lnTo>
                    <a:pt x="18" y="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5" name="Freeform 802">
              <a:extLst>
                <a:ext uri="{FF2B5EF4-FFF2-40B4-BE49-F238E27FC236}">
                  <a16:creationId xmlns:a16="http://schemas.microsoft.com/office/drawing/2014/main" id="{CC344817-1A68-4C63-A559-49FD05E7B1DD}"/>
                </a:ext>
              </a:extLst>
            </p:cNvPr>
            <p:cNvSpPr>
              <a:spLocks/>
            </p:cNvSpPr>
            <p:nvPr/>
          </p:nvSpPr>
          <p:spPr bwMode="auto">
            <a:xfrm>
              <a:off x="1449" y="3612"/>
              <a:ext cx="15" cy="12"/>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1 h 22"/>
                <a:gd name="T22" fmla="*/ 0 w 31"/>
                <a:gd name="T23" fmla="*/ 1 h 22"/>
                <a:gd name="T24" fmla="*/ 0 w 31"/>
                <a:gd name="T25" fmla="*/ 1 h 22"/>
                <a:gd name="T26" fmla="*/ 0 w 31"/>
                <a:gd name="T27" fmla="*/ 1 h 22"/>
                <a:gd name="T28" fmla="*/ 0 w 31"/>
                <a:gd name="T29" fmla="*/ 1 h 22"/>
                <a:gd name="T30" fmla="*/ 0 w 31"/>
                <a:gd name="T31" fmla="*/ 1 h 22"/>
                <a:gd name="T32" fmla="*/ 0 w 31"/>
                <a:gd name="T33" fmla="*/ 1 h 22"/>
                <a:gd name="T34" fmla="*/ 0 w 31"/>
                <a:gd name="T35" fmla="*/ 1 h 22"/>
                <a:gd name="T36" fmla="*/ 0 w 31"/>
                <a:gd name="T37" fmla="*/ 1 h 22"/>
                <a:gd name="T38" fmla="*/ 0 w 31"/>
                <a:gd name="T39" fmla="*/ 1 h 22"/>
                <a:gd name="T40" fmla="*/ 0 w 31"/>
                <a:gd name="T41" fmla="*/ 1 h 22"/>
                <a:gd name="T42" fmla="*/ 0 w 31"/>
                <a:gd name="T43" fmla="*/ 1 h 22"/>
                <a:gd name="T44" fmla="*/ 0 w 31"/>
                <a:gd name="T45" fmla="*/ 1 h 22"/>
                <a:gd name="T46" fmla="*/ 0 w 31"/>
                <a:gd name="T47" fmla="*/ 1 h 22"/>
                <a:gd name="T48" fmla="*/ 0 w 31"/>
                <a:gd name="T49" fmla="*/ 1 h 22"/>
                <a:gd name="T50" fmla="*/ 0 w 31"/>
                <a:gd name="T51" fmla="*/ 1 h 22"/>
                <a:gd name="T52" fmla="*/ 0 w 31"/>
                <a:gd name="T53" fmla="*/ 1 h 22"/>
                <a:gd name="T54" fmla="*/ 0 w 31"/>
                <a:gd name="T55" fmla="*/ 1 h 22"/>
                <a:gd name="T56" fmla="*/ 0 w 31"/>
                <a:gd name="T57" fmla="*/ 1 h 22"/>
                <a:gd name="T58" fmla="*/ 0 w 31"/>
                <a:gd name="T59" fmla="*/ 1 h 22"/>
                <a:gd name="T60" fmla="*/ 0 w 31"/>
                <a:gd name="T61" fmla="*/ 1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22"/>
                <a:gd name="T95" fmla="*/ 31 w 31"/>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22">
                  <a:moveTo>
                    <a:pt x="18" y="5"/>
                  </a:moveTo>
                  <a:lnTo>
                    <a:pt x="17" y="5"/>
                  </a:lnTo>
                  <a:lnTo>
                    <a:pt x="15" y="3"/>
                  </a:lnTo>
                  <a:lnTo>
                    <a:pt x="13" y="1"/>
                  </a:lnTo>
                  <a:lnTo>
                    <a:pt x="11" y="1"/>
                  </a:lnTo>
                  <a:lnTo>
                    <a:pt x="9" y="0"/>
                  </a:lnTo>
                  <a:lnTo>
                    <a:pt x="7" y="0"/>
                  </a:lnTo>
                  <a:lnTo>
                    <a:pt x="6" y="0"/>
                  </a:lnTo>
                  <a:lnTo>
                    <a:pt x="4" y="0"/>
                  </a:lnTo>
                  <a:lnTo>
                    <a:pt x="2" y="0"/>
                  </a:lnTo>
                  <a:lnTo>
                    <a:pt x="2" y="1"/>
                  </a:lnTo>
                  <a:lnTo>
                    <a:pt x="0" y="3"/>
                  </a:lnTo>
                  <a:lnTo>
                    <a:pt x="0" y="5"/>
                  </a:lnTo>
                  <a:lnTo>
                    <a:pt x="0" y="6"/>
                  </a:lnTo>
                  <a:lnTo>
                    <a:pt x="0" y="8"/>
                  </a:lnTo>
                  <a:lnTo>
                    <a:pt x="0" y="9"/>
                  </a:lnTo>
                  <a:lnTo>
                    <a:pt x="0" y="13"/>
                  </a:lnTo>
                  <a:lnTo>
                    <a:pt x="2" y="14"/>
                  </a:lnTo>
                  <a:lnTo>
                    <a:pt x="2" y="16"/>
                  </a:lnTo>
                  <a:lnTo>
                    <a:pt x="4" y="17"/>
                  </a:lnTo>
                  <a:lnTo>
                    <a:pt x="6" y="19"/>
                  </a:lnTo>
                  <a:lnTo>
                    <a:pt x="9" y="21"/>
                  </a:lnTo>
                  <a:lnTo>
                    <a:pt x="13" y="21"/>
                  </a:lnTo>
                  <a:lnTo>
                    <a:pt x="15" y="22"/>
                  </a:lnTo>
                  <a:lnTo>
                    <a:pt x="17" y="22"/>
                  </a:lnTo>
                  <a:lnTo>
                    <a:pt x="20" y="22"/>
                  </a:lnTo>
                  <a:lnTo>
                    <a:pt x="22" y="22"/>
                  </a:lnTo>
                  <a:lnTo>
                    <a:pt x="24" y="21"/>
                  </a:lnTo>
                  <a:lnTo>
                    <a:pt x="26" y="21"/>
                  </a:lnTo>
                  <a:lnTo>
                    <a:pt x="29" y="19"/>
                  </a:lnTo>
                  <a:lnTo>
                    <a:pt x="31"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6" name="Freeform 803">
              <a:extLst>
                <a:ext uri="{FF2B5EF4-FFF2-40B4-BE49-F238E27FC236}">
                  <a16:creationId xmlns:a16="http://schemas.microsoft.com/office/drawing/2014/main" id="{AC485674-B60A-4A3A-A059-33D5A2A0CFA7}"/>
                </a:ext>
              </a:extLst>
            </p:cNvPr>
            <p:cNvSpPr>
              <a:spLocks/>
            </p:cNvSpPr>
            <p:nvPr/>
          </p:nvSpPr>
          <p:spPr bwMode="auto">
            <a:xfrm>
              <a:off x="1481" y="3635"/>
              <a:ext cx="13" cy="13"/>
            </a:xfrm>
            <a:custGeom>
              <a:avLst/>
              <a:gdLst>
                <a:gd name="T0" fmla="*/ 1 w 25"/>
                <a:gd name="T1" fmla="*/ 1 h 25"/>
                <a:gd name="T2" fmla="*/ 1 w 25"/>
                <a:gd name="T3" fmla="*/ 1 h 25"/>
                <a:gd name="T4" fmla="*/ 1 w 25"/>
                <a:gd name="T5" fmla="*/ 1 h 25"/>
                <a:gd name="T6" fmla="*/ 1 w 25"/>
                <a:gd name="T7" fmla="*/ 1 h 25"/>
                <a:gd name="T8" fmla="*/ 0 w 25"/>
                <a:gd name="T9" fmla="*/ 1 h 25"/>
                <a:gd name="T10" fmla="*/ 0 w 25"/>
                <a:gd name="T11" fmla="*/ 1 h 25"/>
                <a:gd name="T12" fmla="*/ 0 w 25"/>
                <a:gd name="T13" fmla="*/ 1 h 25"/>
                <a:gd name="T14" fmla="*/ 0 w 25"/>
                <a:gd name="T15" fmla="*/ 1 h 25"/>
                <a:gd name="T16" fmla="*/ 0 w 25"/>
                <a:gd name="T17" fmla="*/ 1 h 25"/>
                <a:gd name="T18" fmla="*/ 0 w 25"/>
                <a:gd name="T19" fmla="*/ 1 h 25"/>
                <a:gd name="T20" fmla="*/ 1 w 25"/>
                <a:gd name="T21" fmla="*/ 1 h 25"/>
                <a:gd name="T22" fmla="*/ 1 w 25"/>
                <a:gd name="T23" fmla="*/ 1 h 25"/>
                <a:gd name="T24" fmla="*/ 1 w 25"/>
                <a:gd name="T25" fmla="*/ 1 h 25"/>
                <a:gd name="T26" fmla="*/ 1 w 25"/>
                <a:gd name="T27" fmla="*/ 1 h 25"/>
                <a:gd name="T28" fmla="*/ 1 w 25"/>
                <a:gd name="T29" fmla="*/ 1 h 25"/>
                <a:gd name="T30" fmla="*/ 1 w 25"/>
                <a:gd name="T31" fmla="*/ 1 h 25"/>
                <a:gd name="T32" fmla="*/ 1 w 25"/>
                <a:gd name="T33" fmla="*/ 1 h 25"/>
                <a:gd name="T34" fmla="*/ 1 w 25"/>
                <a:gd name="T35" fmla="*/ 1 h 25"/>
                <a:gd name="T36" fmla="*/ 1 w 25"/>
                <a:gd name="T37" fmla="*/ 1 h 25"/>
                <a:gd name="T38" fmla="*/ 1 w 25"/>
                <a:gd name="T39" fmla="*/ 1 h 25"/>
                <a:gd name="T40" fmla="*/ 1 w 25"/>
                <a:gd name="T41" fmla="*/ 1 h 25"/>
                <a:gd name="T42" fmla="*/ 1 w 25"/>
                <a:gd name="T43" fmla="*/ 1 h 25"/>
                <a:gd name="T44" fmla="*/ 1 w 25"/>
                <a:gd name="T45" fmla="*/ 1 h 25"/>
                <a:gd name="T46" fmla="*/ 1 w 25"/>
                <a:gd name="T47" fmla="*/ 1 h 25"/>
                <a:gd name="T48" fmla="*/ 1 w 25"/>
                <a:gd name="T49" fmla="*/ 1 h 25"/>
                <a:gd name="T50" fmla="*/ 1 w 25"/>
                <a:gd name="T51" fmla="*/ 1 h 25"/>
                <a:gd name="T52" fmla="*/ 1 w 25"/>
                <a:gd name="T53" fmla="*/ 1 h 25"/>
                <a:gd name="T54" fmla="*/ 1 w 25"/>
                <a:gd name="T55" fmla="*/ 1 h 25"/>
                <a:gd name="T56" fmla="*/ 1 w 25"/>
                <a:gd name="T57" fmla="*/ 1 h 25"/>
                <a:gd name="T58" fmla="*/ 1 w 25"/>
                <a:gd name="T59" fmla="*/ 1 h 25"/>
                <a:gd name="T60" fmla="*/ 1 w 25"/>
                <a:gd name="T61" fmla="*/ 0 h 25"/>
                <a:gd name="T62" fmla="*/ 1 w 25"/>
                <a:gd name="T63" fmla="*/ 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5"/>
                <a:gd name="T98" fmla="*/ 25 w 25"/>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5">
                  <a:moveTo>
                    <a:pt x="7" y="3"/>
                  </a:moveTo>
                  <a:lnTo>
                    <a:pt x="5" y="4"/>
                  </a:lnTo>
                  <a:lnTo>
                    <a:pt x="4" y="6"/>
                  </a:lnTo>
                  <a:lnTo>
                    <a:pt x="2" y="8"/>
                  </a:lnTo>
                  <a:lnTo>
                    <a:pt x="0" y="9"/>
                  </a:lnTo>
                  <a:lnTo>
                    <a:pt x="0" y="11"/>
                  </a:lnTo>
                  <a:lnTo>
                    <a:pt x="0" y="14"/>
                  </a:lnTo>
                  <a:lnTo>
                    <a:pt x="0" y="16"/>
                  </a:lnTo>
                  <a:lnTo>
                    <a:pt x="0" y="17"/>
                  </a:lnTo>
                  <a:lnTo>
                    <a:pt x="0" y="19"/>
                  </a:lnTo>
                  <a:lnTo>
                    <a:pt x="2" y="20"/>
                  </a:lnTo>
                  <a:lnTo>
                    <a:pt x="4" y="22"/>
                  </a:lnTo>
                  <a:lnTo>
                    <a:pt x="5" y="22"/>
                  </a:lnTo>
                  <a:lnTo>
                    <a:pt x="7" y="24"/>
                  </a:lnTo>
                  <a:lnTo>
                    <a:pt x="9" y="24"/>
                  </a:lnTo>
                  <a:lnTo>
                    <a:pt x="11" y="25"/>
                  </a:lnTo>
                  <a:lnTo>
                    <a:pt x="13" y="25"/>
                  </a:lnTo>
                  <a:lnTo>
                    <a:pt x="14" y="25"/>
                  </a:lnTo>
                  <a:lnTo>
                    <a:pt x="16" y="25"/>
                  </a:lnTo>
                  <a:lnTo>
                    <a:pt x="18" y="24"/>
                  </a:lnTo>
                  <a:lnTo>
                    <a:pt x="20" y="24"/>
                  </a:lnTo>
                  <a:lnTo>
                    <a:pt x="22" y="22"/>
                  </a:lnTo>
                  <a:lnTo>
                    <a:pt x="24" y="19"/>
                  </a:lnTo>
                  <a:lnTo>
                    <a:pt x="25" y="17"/>
                  </a:lnTo>
                  <a:lnTo>
                    <a:pt x="25" y="14"/>
                  </a:lnTo>
                  <a:lnTo>
                    <a:pt x="25" y="12"/>
                  </a:lnTo>
                  <a:lnTo>
                    <a:pt x="25" y="9"/>
                  </a:lnTo>
                  <a:lnTo>
                    <a:pt x="24" y="6"/>
                  </a:lnTo>
                  <a:lnTo>
                    <a:pt x="22" y="4"/>
                  </a:lnTo>
                  <a:lnTo>
                    <a:pt x="20" y="1"/>
                  </a:lnTo>
                  <a:lnTo>
                    <a:pt x="16" y="0"/>
                  </a:lnTo>
                  <a:lnTo>
                    <a:pt x="7"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7" name="Freeform 804">
              <a:extLst>
                <a:ext uri="{FF2B5EF4-FFF2-40B4-BE49-F238E27FC236}">
                  <a16:creationId xmlns:a16="http://schemas.microsoft.com/office/drawing/2014/main" id="{67522E95-B6F9-4228-824E-DAC0B999A1D8}"/>
                </a:ext>
              </a:extLst>
            </p:cNvPr>
            <p:cNvSpPr>
              <a:spLocks/>
            </p:cNvSpPr>
            <p:nvPr/>
          </p:nvSpPr>
          <p:spPr bwMode="auto">
            <a:xfrm>
              <a:off x="1481" y="3635"/>
              <a:ext cx="13" cy="13"/>
            </a:xfrm>
            <a:custGeom>
              <a:avLst/>
              <a:gdLst>
                <a:gd name="T0" fmla="*/ 1 w 25"/>
                <a:gd name="T1" fmla="*/ 1 h 25"/>
                <a:gd name="T2" fmla="*/ 1 w 25"/>
                <a:gd name="T3" fmla="*/ 1 h 25"/>
                <a:gd name="T4" fmla="*/ 1 w 25"/>
                <a:gd name="T5" fmla="*/ 1 h 25"/>
                <a:gd name="T6" fmla="*/ 1 w 25"/>
                <a:gd name="T7" fmla="*/ 1 h 25"/>
                <a:gd name="T8" fmla="*/ 0 w 25"/>
                <a:gd name="T9" fmla="*/ 1 h 25"/>
                <a:gd name="T10" fmla="*/ 0 w 25"/>
                <a:gd name="T11" fmla="*/ 1 h 25"/>
                <a:gd name="T12" fmla="*/ 0 w 25"/>
                <a:gd name="T13" fmla="*/ 1 h 25"/>
                <a:gd name="T14" fmla="*/ 0 w 25"/>
                <a:gd name="T15" fmla="*/ 1 h 25"/>
                <a:gd name="T16" fmla="*/ 0 w 25"/>
                <a:gd name="T17" fmla="*/ 1 h 25"/>
                <a:gd name="T18" fmla="*/ 0 w 25"/>
                <a:gd name="T19" fmla="*/ 1 h 25"/>
                <a:gd name="T20" fmla="*/ 1 w 25"/>
                <a:gd name="T21" fmla="*/ 1 h 25"/>
                <a:gd name="T22" fmla="*/ 1 w 25"/>
                <a:gd name="T23" fmla="*/ 1 h 25"/>
                <a:gd name="T24" fmla="*/ 1 w 25"/>
                <a:gd name="T25" fmla="*/ 1 h 25"/>
                <a:gd name="T26" fmla="*/ 1 w 25"/>
                <a:gd name="T27" fmla="*/ 1 h 25"/>
                <a:gd name="T28" fmla="*/ 1 w 25"/>
                <a:gd name="T29" fmla="*/ 1 h 25"/>
                <a:gd name="T30" fmla="*/ 1 w 25"/>
                <a:gd name="T31" fmla="*/ 1 h 25"/>
                <a:gd name="T32" fmla="*/ 1 w 25"/>
                <a:gd name="T33" fmla="*/ 1 h 25"/>
                <a:gd name="T34" fmla="*/ 1 w 25"/>
                <a:gd name="T35" fmla="*/ 1 h 25"/>
                <a:gd name="T36" fmla="*/ 1 w 25"/>
                <a:gd name="T37" fmla="*/ 1 h 25"/>
                <a:gd name="T38" fmla="*/ 1 w 25"/>
                <a:gd name="T39" fmla="*/ 1 h 25"/>
                <a:gd name="T40" fmla="*/ 1 w 25"/>
                <a:gd name="T41" fmla="*/ 1 h 25"/>
                <a:gd name="T42" fmla="*/ 1 w 25"/>
                <a:gd name="T43" fmla="*/ 1 h 25"/>
                <a:gd name="T44" fmla="*/ 1 w 25"/>
                <a:gd name="T45" fmla="*/ 1 h 25"/>
                <a:gd name="T46" fmla="*/ 1 w 25"/>
                <a:gd name="T47" fmla="*/ 1 h 25"/>
                <a:gd name="T48" fmla="*/ 1 w 25"/>
                <a:gd name="T49" fmla="*/ 1 h 25"/>
                <a:gd name="T50" fmla="*/ 1 w 25"/>
                <a:gd name="T51" fmla="*/ 1 h 25"/>
                <a:gd name="T52" fmla="*/ 1 w 25"/>
                <a:gd name="T53" fmla="*/ 1 h 25"/>
                <a:gd name="T54" fmla="*/ 1 w 25"/>
                <a:gd name="T55" fmla="*/ 1 h 25"/>
                <a:gd name="T56" fmla="*/ 1 w 25"/>
                <a:gd name="T57" fmla="*/ 1 h 25"/>
                <a:gd name="T58" fmla="*/ 1 w 25"/>
                <a:gd name="T59" fmla="*/ 1 h 25"/>
                <a:gd name="T60" fmla="*/ 1 w 25"/>
                <a:gd name="T61" fmla="*/ 0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
                <a:gd name="T94" fmla="*/ 0 h 25"/>
                <a:gd name="T95" fmla="*/ 25 w 25"/>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 h="25">
                  <a:moveTo>
                    <a:pt x="7" y="3"/>
                  </a:moveTo>
                  <a:lnTo>
                    <a:pt x="5" y="4"/>
                  </a:lnTo>
                  <a:lnTo>
                    <a:pt x="4" y="6"/>
                  </a:lnTo>
                  <a:lnTo>
                    <a:pt x="2" y="8"/>
                  </a:lnTo>
                  <a:lnTo>
                    <a:pt x="0" y="9"/>
                  </a:lnTo>
                  <a:lnTo>
                    <a:pt x="0" y="11"/>
                  </a:lnTo>
                  <a:lnTo>
                    <a:pt x="0" y="14"/>
                  </a:lnTo>
                  <a:lnTo>
                    <a:pt x="0" y="16"/>
                  </a:lnTo>
                  <a:lnTo>
                    <a:pt x="0" y="17"/>
                  </a:lnTo>
                  <a:lnTo>
                    <a:pt x="0" y="19"/>
                  </a:lnTo>
                  <a:lnTo>
                    <a:pt x="2" y="20"/>
                  </a:lnTo>
                  <a:lnTo>
                    <a:pt x="4" y="22"/>
                  </a:lnTo>
                  <a:lnTo>
                    <a:pt x="5" y="22"/>
                  </a:lnTo>
                  <a:lnTo>
                    <a:pt x="7" y="24"/>
                  </a:lnTo>
                  <a:lnTo>
                    <a:pt x="9" y="24"/>
                  </a:lnTo>
                  <a:lnTo>
                    <a:pt x="11" y="25"/>
                  </a:lnTo>
                  <a:lnTo>
                    <a:pt x="13" y="25"/>
                  </a:lnTo>
                  <a:lnTo>
                    <a:pt x="14" y="25"/>
                  </a:lnTo>
                  <a:lnTo>
                    <a:pt x="16" y="25"/>
                  </a:lnTo>
                  <a:lnTo>
                    <a:pt x="18" y="24"/>
                  </a:lnTo>
                  <a:lnTo>
                    <a:pt x="20" y="24"/>
                  </a:lnTo>
                  <a:lnTo>
                    <a:pt x="22" y="22"/>
                  </a:lnTo>
                  <a:lnTo>
                    <a:pt x="24" y="19"/>
                  </a:lnTo>
                  <a:lnTo>
                    <a:pt x="25" y="17"/>
                  </a:lnTo>
                  <a:lnTo>
                    <a:pt x="25" y="14"/>
                  </a:lnTo>
                  <a:lnTo>
                    <a:pt x="25" y="12"/>
                  </a:lnTo>
                  <a:lnTo>
                    <a:pt x="25" y="9"/>
                  </a:lnTo>
                  <a:lnTo>
                    <a:pt x="24" y="6"/>
                  </a:lnTo>
                  <a:lnTo>
                    <a:pt x="22" y="4"/>
                  </a:lnTo>
                  <a:lnTo>
                    <a:pt x="20" y="1"/>
                  </a:lnTo>
                  <a:lnTo>
                    <a:pt x="16"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8" name="Freeform 805">
              <a:extLst>
                <a:ext uri="{FF2B5EF4-FFF2-40B4-BE49-F238E27FC236}">
                  <a16:creationId xmlns:a16="http://schemas.microsoft.com/office/drawing/2014/main" id="{3B5598FC-10E1-4A7D-8CF1-D8D01FD4120A}"/>
                </a:ext>
              </a:extLst>
            </p:cNvPr>
            <p:cNvSpPr>
              <a:spLocks/>
            </p:cNvSpPr>
            <p:nvPr/>
          </p:nvSpPr>
          <p:spPr bwMode="auto">
            <a:xfrm>
              <a:off x="1446" y="3644"/>
              <a:ext cx="23" cy="15"/>
            </a:xfrm>
            <a:custGeom>
              <a:avLst/>
              <a:gdLst>
                <a:gd name="T0" fmla="*/ 0 w 47"/>
                <a:gd name="T1" fmla="*/ 0 h 31"/>
                <a:gd name="T2" fmla="*/ 0 w 47"/>
                <a:gd name="T3" fmla="*/ 0 h 31"/>
                <a:gd name="T4" fmla="*/ 0 w 47"/>
                <a:gd name="T5" fmla="*/ 0 h 31"/>
                <a:gd name="T6" fmla="*/ 0 w 47"/>
                <a:gd name="T7" fmla="*/ 0 h 31"/>
                <a:gd name="T8" fmla="*/ 0 w 47"/>
                <a:gd name="T9" fmla="*/ 0 h 31"/>
                <a:gd name="T10" fmla="*/ 0 w 47"/>
                <a:gd name="T11" fmla="*/ 0 h 31"/>
                <a:gd name="T12" fmla="*/ 0 w 47"/>
                <a:gd name="T13" fmla="*/ 0 h 31"/>
                <a:gd name="T14" fmla="*/ 0 w 47"/>
                <a:gd name="T15" fmla="*/ 0 h 31"/>
                <a:gd name="T16" fmla="*/ 0 w 47"/>
                <a:gd name="T17" fmla="*/ 0 h 31"/>
                <a:gd name="T18" fmla="*/ 0 w 47"/>
                <a:gd name="T19" fmla="*/ 0 h 31"/>
                <a:gd name="T20" fmla="*/ 0 w 47"/>
                <a:gd name="T21" fmla="*/ 0 h 31"/>
                <a:gd name="T22" fmla="*/ 0 w 47"/>
                <a:gd name="T23" fmla="*/ 0 h 31"/>
                <a:gd name="T24" fmla="*/ 0 w 47"/>
                <a:gd name="T25" fmla="*/ 0 h 31"/>
                <a:gd name="T26" fmla="*/ 0 w 47"/>
                <a:gd name="T27" fmla="*/ 0 h 31"/>
                <a:gd name="T28" fmla="*/ 0 w 47"/>
                <a:gd name="T29" fmla="*/ 0 h 31"/>
                <a:gd name="T30" fmla="*/ 0 w 47"/>
                <a:gd name="T31" fmla="*/ 0 h 31"/>
                <a:gd name="T32" fmla="*/ 0 w 47"/>
                <a:gd name="T33" fmla="*/ 0 h 31"/>
                <a:gd name="T34" fmla="*/ 0 w 47"/>
                <a:gd name="T35" fmla="*/ 0 h 31"/>
                <a:gd name="T36" fmla="*/ 0 w 47"/>
                <a:gd name="T37" fmla="*/ 0 h 31"/>
                <a:gd name="T38" fmla="*/ 0 w 47"/>
                <a:gd name="T39" fmla="*/ 0 h 31"/>
                <a:gd name="T40" fmla="*/ 0 w 47"/>
                <a:gd name="T41" fmla="*/ 0 h 31"/>
                <a:gd name="T42" fmla="*/ 0 w 47"/>
                <a:gd name="T43" fmla="*/ 0 h 31"/>
                <a:gd name="T44" fmla="*/ 0 w 47"/>
                <a:gd name="T45" fmla="*/ 0 h 31"/>
                <a:gd name="T46" fmla="*/ 0 w 47"/>
                <a:gd name="T47" fmla="*/ 0 h 31"/>
                <a:gd name="T48" fmla="*/ 0 w 47"/>
                <a:gd name="T49" fmla="*/ 0 h 31"/>
                <a:gd name="T50" fmla="*/ 0 w 47"/>
                <a:gd name="T51" fmla="*/ 0 h 31"/>
                <a:gd name="T52" fmla="*/ 0 w 47"/>
                <a:gd name="T53" fmla="*/ 0 h 31"/>
                <a:gd name="T54" fmla="*/ 0 w 47"/>
                <a:gd name="T55" fmla="*/ 0 h 31"/>
                <a:gd name="T56" fmla="*/ 0 w 47"/>
                <a:gd name="T57" fmla="*/ 0 h 31"/>
                <a:gd name="T58" fmla="*/ 0 w 47"/>
                <a:gd name="T59" fmla="*/ 0 h 31"/>
                <a:gd name="T60" fmla="*/ 0 w 47"/>
                <a:gd name="T61" fmla="*/ 0 h 31"/>
                <a:gd name="T62" fmla="*/ 0 w 47"/>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31"/>
                <a:gd name="T98" fmla="*/ 47 w 47"/>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31">
                  <a:moveTo>
                    <a:pt x="20" y="2"/>
                  </a:moveTo>
                  <a:lnTo>
                    <a:pt x="16" y="0"/>
                  </a:lnTo>
                  <a:lnTo>
                    <a:pt x="11" y="0"/>
                  </a:lnTo>
                  <a:lnTo>
                    <a:pt x="7" y="0"/>
                  </a:lnTo>
                  <a:lnTo>
                    <a:pt x="5" y="2"/>
                  </a:lnTo>
                  <a:lnTo>
                    <a:pt x="1" y="3"/>
                  </a:lnTo>
                  <a:lnTo>
                    <a:pt x="0" y="5"/>
                  </a:lnTo>
                  <a:lnTo>
                    <a:pt x="0" y="8"/>
                  </a:lnTo>
                  <a:lnTo>
                    <a:pt x="0" y="11"/>
                  </a:lnTo>
                  <a:lnTo>
                    <a:pt x="0" y="15"/>
                  </a:lnTo>
                  <a:lnTo>
                    <a:pt x="0" y="16"/>
                  </a:lnTo>
                  <a:lnTo>
                    <a:pt x="3" y="19"/>
                  </a:lnTo>
                  <a:lnTo>
                    <a:pt x="5" y="23"/>
                  </a:lnTo>
                  <a:lnTo>
                    <a:pt x="9" y="24"/>
                  </a:lnTo>
                  <a:lnTo>
                    <a:pt x="11" y="27"/>
                  </a:lnTo>
                  <a:lnTo>
                    <a:pt x="14" y="29"/>
                  </a:lnTo>
                  <a:lnTo>
                    <a:pt x="20" y="29"/>
                  </a:lnTo>
                  <a:lnTo>
                    <a:pt x="23" y="31"/>
                  </a:lnTo>
                  <a:lnTo>
                    <a:pt x="27" y="31"/>
                  </a:lnTo>
                  <a:lnTo>
                    <a:pt x="31" y="31"/>
                  </a:lnTo>
                  <a:lnTo>
                    <a:pt x="36" y="31"/>
                  </a:lnTo>
                  <a:lnTo>
                    <a:pt x="40" y="29"/>
                  </a:lnTo>
                  <a:lnTo>
                    <a:pt x="42" y="27"/>
                  </a:lnTo>
                  <a:lnTo>
                    <a:pt x="45" y="24"/>
                  </a:lnTo>
                  <a:lnTo>
                    <a:pt x="45" y="23"/>
                  </a:lnTo>
                  <a:lnTo>
                    <a:pt x="47" y="19"/>
                  </a:lnTo>
                  <a:lnTo>
                    <a:pt x="47" y="16"/>
                  </a:lnTo>
                  <a:lnTo>
                    <a:pt x="45" y="13"/>
                  </a:lnTo>
                  <a:lnTo>
                    <a:pt x="43" y="11"/>
                  </a:lnTo>
                  <a:lnTo>
                    <a:pt x="40" y="8"/>
                  </a:lnTo>
                  <a:lnTo>
                    <a:pt x="36" y="7"/>
                  </a:lnTo>
                  <a:lnTo>
                    <a:pt x="20" y="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49" name="Freeform 806">
              <a:extLst>
                <a:ext uri="{FF2B5EF4-FFF2-40B4-BE49-F238E27FC236}">
                  <a16:creationId xmlns:a16="http://schemas.microsoft.com/office/drawing/2014/main" id="{B4834130-3A6B-4285-B6CF-0371D6636A86}"/>
                </a:ext>
              </a:extLst>
            </p:cNvPr>
            <p:cNvSpPr>
              <a:spLocks/>
            </p:cNvSpPr>
            <p:nvPr/>
          </p:nvSpPr>
          <p:spPr bwMode="auto">
            <a:xfrm>
              <a:off x="1446" y="3644"/>
              <a:ext cx="23" cy="15"/>
            </a:xfrm>
            <a:custGeom>
              <a:avLst/>
              <a:gdLst>
                <a:gd name="T0" fmla="*/ 0 w 47"/>
                <a:gd name="T1" fmla="*/ 0 h 31"/>
                <a:gd name="T2" fmla="*/ 0 w 47"/>
                <a:gd name="T3" fmla="*/ 0 h 31"/>
                <a:gd name="T4" fmla="*/ 0 w 47"/>
                <a:gd name="T5" fmla="*/ 0 h 31"/>
                <a:gd name="T6" fmla="*/ 0 w 47"/>
                <a:gd name="T7" fmla="*/ 0 h 31"/>
                <a:gd name="T8" fmla="*/ 0 w 47"/>
                <a:gd name="T9" fmla="*/ 0 h 31"/>
                <a:gd name="T10" fmla="*/ 0 w 47"/>
                <a:gd name="T11" fmla="*/ 0 h 31"/>
                <a:gd name="T12" fmla="*/ 0 w 47"/>
                <a:gd name="T13" fmla="*/ 0 h 31"/>
                <a:gd name="T14" fmla="*/ 0 w 47"/>
                <a:gd name="T15" fmla="*/ 0 h 31"/>
                <a:gd name="T16" fmla="*/ 0 w 47"/>
                <a:gd name="T17" fmla="*/ 0 h 31"/>
                <a:gd name="T18" fmla="*/ 0 w 47"/>
                <a:gd name="T19" fmla="*/ 0 h 31"/>
                <a:gd name="T20" fmla="*/ 0 w 47"/>
                <a:gd name="T21" fmla="*/ 0 h 31"/>
                <a:gd name="T22" fmla="*/ 0 w 47"/>
                <a:gd name="T23" fmla="*/ 0 h 31"/>
                <a:gd name="T24" fmla="*/ 0 w 47"/>
                <a:gd name="T25" fmla="*/ 0 h 31"/>
                <a:gd name="T26" fmla="*/ 0 w 47"/>
                <a:gd name="T27" fmla="*/ 0 h 31"/>
                <a:gd name="T28" fmla="*/ 0 w 47"/>
                <a:gd name="T29" fmla="*/ 0 h 31"/>
                <a:gd name="T30" fmla="*/ 0 w 47"/>
                <a:gd name="T31" fmla="*/ 0 h 31"/>
                <a:gd name="T32" fmla="*/ 0 w 47"/>
                <a:gd name="T33" fmla="*/ 0 h 31"/>
                <a:gd name="T34" fmla="*/ 0 w 47"/>
                <a:gd name="T35" fmla="*/ 0 h 31"/>
                <a:gd name="T36" fmla="*/ 0 w 47"/>
                <a:gd name="T37" fmla="*/ 0 h 31"/>
                <a:gd name="T38" fmla="*/ 0 w 47"/>
                <a:gd name="T39" fmla="*/ 0 h 31"/>
                <a:gd name="T40" fmla="*/ 0 w 47"/>
                <a:gd name="T41" fmla="*/ 0 h 31"/>
                <a:gd name="T42" fmla="*/ 0 w 47"/>
                <a:gd name="T43" fmla="*/ 0 h 31"/>
                <a:gd name="T44" fmla="*/ 0 w 47"/>
                <a:gd name="T45" fmla="*/ 0 h 31"/>
                <a:gd name="T46" fmla="*/ 0 w 47"/>
                <a:gd name="T47" fmla="*/ 0 h 31"/>
                <a:gd name="T48" fmla="*/ 0 w 47"/>
                <a:gd name="T49" fmla="*/ 0 h 31"/>
                <a:gd name="T50" fmla="*/ 0 w 47"/>
                <a:gd name="T51" fmla="*/ 0 h 31"/>
                <a:gd name="T52" fmla="*/ 0 w 47"/>
                <a:gd name="T53" fmla="*/ 0 h 31"/>
                <a:gd name="T54" fmla="*/ 0 w 47"/>
                <a:gd name="T55" fmla="*/ 0 h 31"/>
                <a:gd name="T56" fmla="*/ 0 w 47"/>
                <a:gd name="T57" fmla="*/ 0 h 31"/>
                <a:gd name="T58" fmla="*/ 0 w 47"/>
                <a:gd name="T59" fmla="*/ 0 h 31"/>
                <a:gd name="T60" fmla="*/ 0 w 4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31"/>
                <a:gd name="T95" fmla="*/ 47 w 4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31">
                  <a:moveTo>
                    <a:pt x="20" y="2"/>
                  </a:moveTo>
                  <a:lnTo>
                    <a:pt x="16" y="0"/>
                  </a:lnTo>
                  <a:lnTo>
                    <a:pt x="11" y="0"/>
                  </a:lnTo>
                  <a:lnTo>
                    <a:pt x="7" y="0"/>
                  </a:lnTo>
                  <a:lnTo>
                    <a:pt x="5" y="2"/>
                  </a:lnTo>
                  <a:lnTo>
                    <a:pt x="1" y="3"/>
                  </a:lnTo>
                  <a:lnTo>
                    <a:pt x="0" y="5"/>
                  </a:lnTo>
                  <a:lnTo>
                    <a:pt x="0" y="8"/>
                  </a:lnTo>
                  <a:lnTo>
                    <a:pt x="0" y="11"/>
                  </a:lnTo>
                  <a:lnTo>
                    <a:pt x="0" y="15"/>
                  </a:lnTo>
                  <a:lnTo>
                    <a:pt x="0" y="16"/>
                  </a:lnTo>
                  <a:lnTo>
                    <a:pt x="3" y="19"/>
                  </a:lnTo>
                  <a:lnTo>
                    <a:pt x="5" y="23"/>
                  </a:lnTo>
                  <a:lnTo>
                    <a:pt x="9" y="24"/>
                  </a:lnTo>
                  <a:lnTo>
                    <a:pt x="11" y="27"/>
                  </a:lnTo>
                  <a:lnTo>
                    <a:pt x="14" y="29"/>
                  </a:lnTo>
                  <a:lnTo>
                    <a:pt x="20" y="29"/>
                  </a:lnTo>
                  <a:lnTo>
                    <a:pt x="23" y="31"/>
                  </a:lnTo>
                  <a:lnTo>
                    <a:pt x="27" y="31"/>
                  </a:lnTo>
                  <a:lnTo>
                    <a:pt x="31" y="31"/>
                  </a:lnTo>
                  <a:lnTo>
                    <a:pt x="36" y="31"/>
                  </a:lnTo>
                  <a:lnTo>
                    <a:pt x="40" y="29"/>
                  </a:lnTo>
                  <a:lnTo>
                    <a:pt x="42" y="27"/>
                  </a:lnTo>
                  <a:lnTo>
                    <a:pt x="45" y="24"/>
                  </a:lnTo>
                  <a:lnTo>
                    <a:pt x="45" y="23"/>
                  </a:lnTo>
                  <a:lnTo>
                    <a:pt x="47" y="19"/>
                  </a:lnTo>
                  <a:lnTo>
                    <a:pt x="47" y="16"/>
                  </a:lnTo>
                  <a:lnTo>
                    <a:pt x="45" y="13"/>
                  </a:lnTo>
                  <a:lnTo>
                    <a:pt x="43" y="11"/>
                  </a:lnTo>
                  <a:lnTo>
                    <a:pt x="40" y="8"/>
                  </a:lnTo>
                  <a:lnTo>
                    <a:pt x="36" y="7"/>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0" name="Freeform 807">
              <a:extLst>
                <a:ext uri="{FF2B5EF4-FFF2-40B4-BE49-F238E27FC236}">
                  <a16:creationId xmlns:a16="http://schemas.microsoft.com/office/drawing/2014/main" id="{DBA9D9A8-EDAD-40EB-A9AC-99A3796069F6}"/>
                </a:ext>
              </a:extLst>
            </p:cNvPr>
            <p:cNvSpPr>
              <a:spLocks/>
            </p:cNvSpPr>
            <p:nvPr/>
          </p:nvSpPr>
          <p:spPr bwMode="auto">
            <a:xfrm>
              <a:off x="1433" y="3604"/>
              <a:ext cx="9" cy="6"/>
            </a:xfrm>
            <a:custGeom>
              <a:avLst/>
              <a:gdLst>
                <a:gd name="T0" fmla="*/ 0 w 18"/>
                <a:gd name="T1" fmla="*/ 1 h 11"/>
                <a:gd name="T2" fmla="*/ 0 w 18"/>
                <a:gd name="T3" fmla="*/ 1 h 11"/>
                <a:gd name="T4" fmla="*/ 1 w 18"/>
                <a:gd name="T5" fmla="*/ 1 h 11"/>
                <a:gd name="T6" fmla="*/ 1 w 18"/>
                <a:gd name="T7" fmla="*/ 1 h 11"/>
                <a:gd name="T8" fmla="*/ 1 w 18"/>
                <a:gd name="T9" fmla="*/ 1 h 11"/>
                <a:gd name="T10" fmla="*/ 1 w 18"/>
                <a:gd name="T11" fmla="*/ 1 h 11"/>
                <a:gd name="T12" fmla="*/ 1 w 18"/>
                <a:gd name="T13" fmla="*/ 1 h 11"/>
                <a:gd name="T14" fmla="*/ 1 w 18"/>
                <a:gd name="T15" fmla="*/ 1 h 11"/>
                <a:gd name="T16" fmla="*/ 1 w 18"/>
                <a:gd name="T17" fmla="*/ 1 h 11"/>
                <a:gd name="T18" fmla="*/ 1 w 18"/>
                <a:gd name="T19" fmla="*/ 1 h 11"/>
                <a:gd name="T20" fmla="*/ 1 w 18"/>
                <a:gd name="T21" fmla="*/ 1 h 11"/>
                <a:gd name="T22" fmla="*/ 1 w 18"/>
                <a:gd name="T23" fmla="*/ 1 h 11"/>
                <a:gd name="T24" fmla="*/ 1 w 18"/>
                <a:gd name="T25" fmla="*/ 1 h 11"/>
                <a:gd name="T26" fmla="*/ 1 w 18"/>
                <a:gd name="T27" fmla="*/ 1 h 11"/>
                <a:gd name="T28" fmla="*/ 1 w 18"/>
                <a:gd name="T29" fmla="*/ 1 h 11"/>
                <a:gd name="T30" fmla="*/ 1 w 18"/>
                <a:gd name="T31" fmla="*/ 1 h 11"/>
                <a:gd name="T32" fmla="*/ 1 w 18"/>
                <a:gd name="T33" fmla="*/ 1 h 11"/>
                <a:gd name="T34" fmla="*/ 1 w 18"/>
                <a:gd name="T35" fmla="*/ 1 h 11"/>
                <a:gd name="T36" fmla="*/ 1 w 18"/>
                <a:gd name="T37" fmla="*/ 1 h 11"/>
                <a:gd name="T38" fmla="*/ 1 w 18"/>
                <a:gd name="T39" fmla="*/ 1 h 11"/>
                <a:gd name="T40" fmla="*/ 1 w 18"/>
                <a:gd name="T41" fmla="*/ 1 h 11"/>
                <a:gd name="T42" fmla="*/ 1 w 18"/>
                <a:gd name="T43" fmla="*/ 1 h 11"/>
                <a:gd name="T44" fmla="*/ 1 w 18"/>
                <a:gd name="T45" fmla="*/ 1 h 11"/>
                <a:gd name="T46" fmla="*/ 1 w 18"/>
                <a:gd name="T47" fmla="*/ 1 h 11"/>
                <a:gd name="T48" fmla="*/ 1 w 18"/>
                <a:gd name="T49" fmla="*/ 1 h 11"/>
                <a:gd name="T50" fmla="*/ 1 w 18"/>
                <a:gd name="T51" fmla="*/ 1 h 11"/>
                <a:gd name="T52" fmla="*/ 1 w 18"/>
                <a:gd name="T53" fmla="*/ 1 h 11"/>
                <a:gd name="T54" fmla="*/ 1 w 18"/>
                <a:gd name="T55" fmla="*/ 1 h 11"/>
                <a:gd name="T56" fmla="*/ 1 w 18"/>
                <a:gd name="T57" fmla="*/ 1 h 11"/>
                <a:gd name="T58" fmla="*/ 1 w 18"/>
                <a:gd name="T59" fmla="*/ 0 h 11"/>
                <a:gd name="T60" fmla="*/ 1 w 18"/>
                <a:gd name="T61" fmla="*/ 1 h 11"/>
                <a:gd name="T62" fmla="*/ 1 w 18"/>
                <a:gd name="T63" fmla="*/ 1 h 11"/>
                <a:gd name="T64" fmla="*/ 1 w 18"/>
                <a:gd name="T65" fmla="*/ 1 h 11"/>
                <a:gd name="T66" fmla="*/ 1 w 18"/>
                <a:gd name="T67" fmla="*/ 1 h 11"/>
                <a:gd name="T68" fmla="*/ 1 w 18"/>
                <a:gd name="T69" fmla="*/ 1 h 11"/>
                <a:gd name="T70" fmla="*/ 1 w 18"/>
                <a:gd name="T71" fmla="*/ 1 h 11"/>
                <a:gd name="T72" fmla="*/ 1 w 18"/>
                <a:gd name="T73" fmla="*/ 1 h 11"/>
                <a:gd name="T74" fmla="*/ 0 w 18"/>
                <a:gd name="T75" fmla="*/ 1 h 11"/>
                <a:gd name="T76" fmla="*/ 0 w 18"/>
                <a:gd name="T77" fmla="*/ 1 h 11"/>
                <a:gd name="T78" fmla="*/ 0 w 18"/>
                <a:gd name="T79" fmla="*/ 1 h 11"/>
                <a:gd name="T80" fmla="*/ 0 w 18"/>
                <a:gd name="T81" fmla="*/ 1 h 11"/>
                <a:gd name="T82" fmla="*/ 0 w 18"/>
                <a:gd name="T83" fmla="*/ 1 h 11"/>
                <a:gd name="T84" fmla="*/ 0 w 18"/>
                <a:gd name="T85" fmla="*/ 1 h 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
                <a:gd name="T130" fmla="*/ 0 h 11"/>
                <a:gd name="T131" fmla="*/ 18 w 18"/>
                <a:gd name="T132" fmla="*/ 11 h 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 h="11">
                  <a:moveTo>
                    <a:pt x="0" y="5"/>
                  </a:moveTo>
                  <a:lnTo>
                    <a:pt x="0" y="8"/>
                  </a:lnTo>
                  <a:lnTo>
                    <a:pt x="2" y="9"/>
                  </a:lnTo>
                  <a:lnTo>
                    <a:pt x="4" y="11"/>
                  </a:lnTo>
                  <a:lnTo>
                    <a:pt x="6" y="11"/>
                  </a:lnTo>
                  <a:lnTo>
                    <a:pt x="7" y="11"/>
                  </a:lnTo>
                  <a:lnTo>
                    <a:pt x="9" y="11"/>
                  </a:lnTo>
                  <a:lnTo>
                    <a:pt x="11" y="11"/>
                  </a:lnTo>
                  <a:lnTo>
                    <a:pt x="13" y="11"/>
                  </a:lnTo>
                  <a:lnTo>
                    <a:pt x="15" y="11"/>
                  </a:lnTo>
                  <a:lnTo>
                    <a:pt x="15" y="9"/>
                  </a:lnTo>
                  <a:lnTo>
                    <a:pt x="15" y="8"/>
                  </a:lnTo>
                  <a:lnTo>
                    <a:pt x="17" y="8"/>
                  </a:lnTo>
                  <a:lnTo>
                    <a:pt x="17" y="6"/>
                  </a:lnTo>
                  <a:lnTo>
                    <a:pt x="18" y="6"/>
                  </a:lnTo>
                  <a:lnTo>
                    <a:pt x="17" y="5"/>
                  </a:lnTo>
                  <a:lnTo>
                    <a:pt x="15" y="5"/>
                  </a:lnTo>
                  <a:lnTo>
                    <a:pt x="13" y="3"/>
                  </a:lnTo>
                  <a:lnTo>
                    <a:pt x="11" y="1"/>
                  </a:lnTo>
                  <a:lnTo>
                    <a:pt x="9" y="1"/>
                  </a:lnTo>
                  <a:lnTo>
                    <a:pt x="7" y="1"/>
                  </a:lnTo>
                  <a:lnTo>
                    <a:pt x="6" y="1"/>
                  </a:lnTo>
                  <a:lnTo>
                    <a:pt x="4" y="0"/>
                  </a:lnTo>
                  <a:lnTo>
                    <a:pt x="2" y="1"/>
                  </a:lnTo>
                  <a:lnTo>
                    <a:pt x="2" y="3"/>
                  </a:lnTo>
                  <a:lnTo>
                    <a:pt x="2" y="5"/>
                  </a:lnTo>
                  <a:lnTo>
                    <a:pt x="0" y="5"/>
                  </a:lnTo>
                  <a:lnTo>
                    <a:pt x="0" y="6"/>
                  </a:lnTo>
                  <a:lnTo>
                    <a:pt x="0" y="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1" name="Freeform 808">
              <a:extLst>
                <a:ext uri="{FF2B5EF4-FFF2-40B4-BE49-F238E27FC236}">
                  <a16:creationId xmlns:a16="http://schemas.microsoft.com/office/drawing/2014/main" id="{1ECB4F0D-8648-4ED6-8291-FBC4741AC29D}"/>
                </a:ext>
              </a:extLst>
            </p:cNvPr>
            <p:cNvSpPr>
              <a:spLocks/>
            </p:cNvSpPr>
            <p:nvPr/>
          </p:nvSpPr>
          <p:spPr bwMode="auto">
            <a:xfrm>
              <a:off x="1433" y="3604"/>
              <a:ext cx="9" cy="6"/>
            </a:xfrm>
            <a:custGeom>
              <a:avLst/>
              <a:gdLst>
                <a:gd name="T0" fmla="*/ 0 w 18"/>
                <a:gd name="T1" fmla="*/ 1 h 11"/>
                <a:gd name="T2" fmla="*/ 0 w 18"/>
                <a:gd name="T3" fmla="*/ 1 h 11"/>
                <a:gd name="T4" fmla="*/ 1 w 18"/>
                <a:gd name="T5" fmla="*/ 1 h 11"/>
                <a:gd name="T6" fmla="*/ 1 w 18"/>
                <a:gd name="T7" fmla="*/ 1 h 11"/>
                <a:gd name="T8" fmla="*/ 1 w 18"/>
                <a:gd name="T9" fmla="*/ 1 h 11"/>
                <a:gd name="T10" fmla="*/ 1 w 18"/>
                <a:gd name="T11" fmla="*/ 1 h 11"/>
                <a:gd name="T12" fmla="*/ 1 w 18"/>
                <a:gd name="T13" fmla="*/ 1 h 11"/>
                <a:gd name="T14" fmla="*/ 1 w 18"/>
                <a:gd name="T15" fmla="*/ 1 h 11"/>
                <a:gd name="T16" fmla="*/ 1 w 18"/>
                <a:gd name="T17" fmla="*/ 1 h 11"/>
                <a:gd name="T18" fmla="*/ 1 w 18"/>
                <a:gd name="T19" fmla="*/ 1 h 11"/>
                <a:gd name="T20" fmla="*/ 1 w 18"/>
                <a:gd name="T21" fmla="*/ 1 h 11"/>
                <a:gd name="T22" fmla="*/ 1 w 18"/>
                <a:gd name="T23" fmla="*/ 1 h 11"/>
                <a:gd name="T24" fmla="*/ 1 w 18"/>
                <a:gd name="T25" fmla="*/ 1 h 11"/>
                <a:gd name="T26" fmla="*/ 1 w 18"/>
                <a:gd name="T27" fmla="*/ 1 h 11"/>
                <a:gd name="T28" fmla="*/ 1 w 18"/>
                <a:gd name="T29" fmla="*/ 1 h 11"/>
                <a:gd name="T30" fmla="*/ 1 w 18"/>
                <a:gd name="T31" fmla="*/ 1 h 11"/>
                <a:gd name="T32" fmla="*/ 1 w 18"/>
                <a:gd name="T33" fmla="*/ 1 h 11"/>
                <a:gd name="T34" fmla="*/ 1 w 18"/>
                <a:gd name="T35" fmla="*/ 1 h 11"/>
                <a:gd name="T36" fmla="*/ 1 w 18"/>
                <a:gd name="T37" fmla="*/ 1 h 11"/>
                <a:gd name="T38" fmla="*/ 1 w 18"/>
                <a:gd name="T39" fmla="*/ 1 h 11"/>
                <a:gd name="T40" fmla="*/ 1 w 18"/>
                <a:gd name="T41" fmla="*/ 1 h 11"/>
                <a:gd name="T42" fmla="*/ 1 w 18"/>
                <a:gd name="T43" fmla="*/ 1 h 11"/>
                <a:gd name="T44" fmla="*/ 1 w 18"/>
                <a:gd name="T45" fmla="*/ 1 h 11"/>
                <a:gd name="T46" fmla="*/ 1 w 18"/>
                <a:gd name="T47" fmla="*/ 1 h 11"/>
                <a:gd name="T48" fmla="*/ 1 w 18"/>
                <a:gd name="T49" fmla="*/ 1 h 11"/>
                <a:gd name="T50" fmla="*/ 1 w 18"/>
                <a:gd name="T51" fmla="*/ 1 h 11"/>
                <a:gd name="T52" fmla="*/ 1 w 18"/>
                <a:gd name="T53" fmla="*/ 1 h 11"/>
                <a:gd name="T54" fmla="*/ 1 w 18"/>
                <a:gd name="T55" fmla="*/ 1 h 11"/>
                <a:gd name="T56" fmla="*/ 1 w 18"/>
                <a:gd name="T57" fmla="*/ 1 h 11"/>
                <a:gd name="T58" fmla="*/ 1 w 18"/>
                <a:gd name="T59" fmla="*/ 0 h 11"/>
                <a:gd name="T60" fmla="*/ 1 w 18"/>
                <a:gd name="T61" fmla="*/ 1 h 11"/>
                <a:gd name="T62" fmla="*/ 1 w 18"/>
                <a:gd name="T63" fmla="*/ 1 h 11"/>
                <a:gd name="T64" fmla="*/ 1 w 18"/>
                <a:gd name="T65" fmla="*/ 1 h 11"/>
                <a:gd name="T66" fmla="*/ 1 w 18"/>
                <a:gd name="T67" fmla="*/ 1 h 11"/>
                <a:gd name="T68" fmla="*/ 1 w 18"/>
                <a:gd name="T69" fmla="*/ 1 h 11"/>
                <a:gd name="T70" fmla="*/ 1 w 18"/>
                <a:gd name="T71" fmla="*/ 1 h 11"/>
                <a:gd name="T72" fmla="*/ 1 w 18"/>
                <a:gd name="T73" fmla="*/ 1 h 11"/>
                <a:gd name="T74" fmla="*/ 0 w 18"/>
                <a:gd name="T75" fmla="*/ 1 h 11"/>
                <a:gd name="T76" fmla="*/ 0 w 18"/>
                <a:gd name="T77" fmla="*/ 1 h 11"/>
                <a:gd name="T78" fmla="*/ 0 w 18"/>
                <a:gd name="T79" fmla="*/ 1 h 11"/>
                <a:gd name="T80" fmla="*/ 0 w 18"/>
                <a:gd name="T81" fmla="*/ 1 h 11"/>
                <a:gd name="T82" fmla="*/ 0 w 18"/>
                <a:gd name="T83" fmla="*/ 1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
                <a:gd name="T127" fmla="*/ 0 h 11"/>
                <a:gd name="T128" fmla="*/ 18 w 18"/>
                <a:gd name="T129" fmla="*/ 11 h 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 h="11">
                  <a:moveTo>
                    <a:pt x="0" y="5"/>
                  </a:moveTo>
                  <a:lnTo>
                    <a:pt x="0" y="8"/>
                  </a:lnTo>
                  <a:lnTo>
                    <a:pt x="2" y="9"/>
                  </a:lnTo>
                  <a:lnTo>
                    <a:pt x="4" y="11"/>
                  </a:lnTo>
                  <a:lnTo>
                    <a:pt x="6" y="11"/>
                  </a:lnTo>
                  <a:lnTo>
                    <a:pt x="7" y="11"/>
                  </a:lnTo>
                  <a:lnTo>
                    <a:pt x="9" y="11"/>
                  </a:lnTo>
                  <a:lnTo>
                    <a:pt x="11" y="11"/>
                  </a:lnTo>
                  <a:lnTo>
                    <a:pt x="13" y="11"/>
                  </a:lnTo>
                  <a:lnTo>
                    <a:pt x="15" y="11"/>
                  </a:lnTo>
                  <a:lnTo>
                    <a:pt x="15" y="9"/>
                  </a:lnTo>
                  <a:lnTo>
                    <a:pt x="15" y="8"/>
                  </a:lnTo>
                  <a:lnTo>
                    <a:pt x="17" y="8"/>
                  </a:lnTo>
                  <a:lnTo>
                    <a:pt x="17" y="6"/>
                  </a:lnTo>
                  <a:lnTo>
                    <a:pt x="18" y="6"/>
                  </a:lnTo>
                  <a:lnTo>
                    <a:pt x="17" y="5"/>
                  </a:lnTo>
                  <a:lnTo>
                    <a:pt x="15" y="5"/>
                  </a:lnTo>
                  <a:lnTo>
                    <a:pt x="13" y="3"/>
                  </a:lnTo>
                  <a:lnTo>
                    <a:pt x="11" y="1"/>
                  </a:lnTo>
                  <a:lnTo>
                    <a:pt x="9" y="1"/>
                  </a:lnTo>
                  <a:lnTo>
                    <a:pt x="7" y="1"/>
                  </a:lnTo>
                  <a:lnTo>
                    <a:pt x="6" y="1"/>
                  </a:lnTo>
                  <a:lnTo>
                    <a:pt x="4" y="0"/>
                  </a:lnTo>
                  <a:lnTo>
                    <a:pt x="2" y="1"/>
                  </a:lnTo>
                  <a:lnTo>
                    <a:pt x="2" y="3"/>
                  </a:lnTo>
                  <a:lnTo>
                    <a:pt x="2" y="5"/>
                  </a:lnTo>
                  <a:lnTo>
                    <a:pt x="0" y="5"/>
                  </a:lnTo>
                  <a:lnTo>
                    <a:pt x="0" y="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2" name="Freeform 809">
              <a:extLst>
                <a:ext uri="{FF2B5EF4-FFF2-40B4-BE49-F238E27FC236}">
                  <a16:creationId xmlns:a16="http://schemas.microsoft.com/office/drawing/2014/main" id="{1E26C150-CADB-4BCE-8401-569C7F92E218}"/>
                </a:ext>
              </a:extLst>
            </p:cNvPr>
            <p:cNvSpPr>
              <a:spLocks/>
            </p:cNvSpPr>
            <p:nvPr/>
          </p:nvSpPr>
          <p:spPr bwMode="auto">
            <a:xfrm>
              <a:off x="1425" y="3631"/>
              <a:ext cx="8" cy="9"/>
            </a:xfrm>
            <a:custGeom>
              <a:avLst/>
              <a:gdLst>
                <a:gd name="T0" fmla="*/ 0 w 18"/>
                <a:gd name="T1" fmla="*/ 0 h 19"/>
                <a:gd name="T2" fmla="*/ 0 w 18"/>
                <a:gd name="T3" fmla="*/ 0 h 19"/>
                <a:gd name="T4" fmla="*/ 0 w 18"/>
                <a:gd name="T5" fmla="*/ 0 h 19"/>
                <a:gd name="T6" fmla="*/ 0 w 18"/>
                <a:gd name="T7" fmla="*/ 0 h 19"/>
                <a:gd name="T8" fmla="*/ 0 w 18"/>
                <a:gd name="T9" fmla="*/ 0 h 19"/>
                <a:gd name="T10" fmla="*/ 0 w 18"/>
                <a:gd name="T11" fmla="*/ 0 h 19"/>
                <a:gd name="T12" fmla="*/ 0 w 18"/>
                <a:gd name="T13" fmla="*/ 0 h 19"/>
                <a:gd name="T14" fmla="*/ 0 w 18"/>
                <a:gd name="T15" fmla="*/ 0 h 19"/>
                <a:gd name="T16" fmla="*/ 0 w 18"/>
                <a:gd name="T17" fmla="*/ 0 h 19"/>
                <a:gd name="T18" fmla="*/ 0 w 18"/>
                <a:gd name="T19" fmla="*/ 0 h 19"/>
                <a:gd name="T20" fmla="*/ 0 w 18"/>
                <a:gd name="T21" fmla="*/ 0 h 19"/>
                <a:gd name="T22" fmla="*/ 0 w 18"/>
                <a:gd name="T23" fmla="*/ 0 h 19"/>
                <a:gd name="T24" fmla="*/ 0 w 18"/>
                <a:gd name="T25" fmla="*/ 0 h 19"/>
                <a:gd name="T26" fmla="*/ 0 w 18"/>
                <a:gd name="T27" fmla="*/ 0 h 19"/>
                <a:gd name="T28" fmla="*/ 0 w 18"/>
                <a:gd name="T29" fmla="*/ 0 h 19"/>
                <a:gd name="T30" fmla="*/ 0 w 18"/>
                <a:gd name="T31" fmla="*/ 0 h 19"/>
                <a:gd name="T32" fmla="*/ 0 w 18"/>
                <a:gd name="T33" fmla="*/ 0 h 19"/>
                <a:gd name="T34" fmla="*/ 0 w 18"/>
                <a:gd name="T35" fmla="*/ 0 h 19"/>
                <a:gd name="T36" fmla="*/ 0 w 18"/>
                <a:gd name="T37" fmla="*/ 0 h 19"/>
                <a:gd name="T38" fmla="*/ 0 w 18"/>
                <a:gd name="T39" fmla="*/ 0 h 19"/>
                <a:gd name="T40" fmla="*/ 0 w 18"/>
                <a:gd name="T41" fmla="*/ 0 h 19"/>
                <a:gd name="T42" fmla="*/ 0 w 18"/>
                <a:gd name="T43" fmla="*/ 0 h 19"/>
                <a:gd name="T44" fmla="*/ 0 w 18"/>
                <a:gd name="T45" fmla="*/ 0 h 19"/>
                <a:gd name="T46" fmla="*/ 0 w 18"/>
                <a:gd name="T47" fmla="*/ 0 h 19"/>
                <a:gd name="T48" fmla="*/ 0 w 18"/>
                <a:gd name="T49" fmla="*/ 0 h 19"/>
                <a:gd name="T50" fmla="*/ 0 w 18"/>
                <a:gd name="T51" fmla="*/ 0 h 19"/>
                <a:gd name="T52" fmla="*/ 0 w 18"/>
                <a:gd name="T53" fmla="*/ 0 h 19"/>
                <a:gd name="T54" fmla="*/ 0 w 18"/>
                <a:gd name="T55" fmla="*/ 0 h 19"/>
                <a:gd name="T56" fmla="*/ 0 w 18"/>
                <a:gd name="T57" fmla="*/ 0 h 19"/>
                <a:gd name="T58" fmla="*/ 0 w 18"/>
                <a:gd name="T59" fmla="*/ 0 h 19"/>
                <a:gd name="T60" fmla="*/ 0 w 18"/>
                <a:gd name="T61" fmla="*/ 0 h 19"/>
                <a:gd name="T62" fmla="*/ 0 w 18"/>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9"/>
                <a:gd name="T98" fmla="*/ 18 w 18"/>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9">
                  <a:moveTo>
                    <a:pt x="14" y="0"/>
                  </a:moveTo>
                  <a:lnTo>
                    <a:pt x="13" y="1"/>
                  </a:lnTo>
                  <a:lnTo>
                    <a:pt x="11" y="1"/>
                  </a:lnTo>
                  <a:lnTo>
                    <a:pt x="7" y="1"/>
                  </a:lnTo>
                  <a:lnTo>
                    <a:pt x="5" y="3"/>
                  </a:lnTo>
                  <a:lnTo>
                    <a:pt x="3" y="4"/>
                  </a:lnTo>
                  <a:lnTo>
                    <a:pt x="2" y="6"/>
                  </a:lnTo>
                  <a:lnTo>
                    <a:pt x="2" y="8"/>
                  </a:lnTo>
                  <a:lnTo>
                    <a:pt x="0" y="9"/>
                  </a:lnTo>
                  <a:lnTo>
                    <a:pt x="0" y="11"/>
                  </a:lnTo>
                  <a:lnTo>
                    <a:pt x="2" y="14"/>
                  </a:lnTo>
                  <a:lnTo>
                    <a:pt x="2" y="16"/>
                  </a:lnTo>
                  <a:lnTo>
                    <a:pt x="3" y="16"/>
                  </a:lnTo>
                  <a:lnTo>
                    <a:pt x="5" y="17"/>
                  </a:lnTo>
                  <a:lnTo>
                    <a:pt x="7" y="19"/>
                  </a:lnTo>
                  <a:lnTo>
                    <a:pt x="9" y="19"/>
                  </a:lnTo>
                  <a:lnTo>
                    <a:pt x="11" y="19"/>
                  </a:lnTo>
                  <a:lnTo>
                    <a:pt x="13" y="19"/>
                  </a:lnTo>
                  <a:lnTo>
                    <a:pt x="14" y="19"/>
                  </a:lnTo>
                  <a:lnTo>
                    <a:pt x="16" y="17"/>
                  </a:lnTo>
                  <a:lnTo>
                    <a:pt x="18" y="16"/>
                  </a:lnTo>
                  <a:lnTo>
                    <a:pt x="18" y="14"/>
                  </a:lnTo>
                  <a:lnTo>
                    <a:pt x="18" y="12"/>
                  </a:lnTo>
                  <a:lnTo>
                    <a:pt x="18" y="11"/>
                  </a:lnTo>
                  <a:lnTo>
                    <a:pt x="18" y="9"/>
                  </a:lnTo>
                  <a:lnTo>
                    <a:pt x="18" y="8"/>
                  </a:lnTo>
                  <a:lnTo>
                    <a:pt x="14"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3" name="Freeform 810">
              <a:extLst>
                <a:ext uri="{FF2B5EF4-FFF2-40B4-BE49-F238E27FC236}">
                  <a16:creationId xmlns:a16="http://schemas.microsoft.com/office/drawing/2014/main" id="{E22E1F70-EE33-4393-ADE9-0F158687C355}"/>
                </a:ext>
              </a:extLst>
            </p:cNvPr>
            <p:cNvSpPr>
              <a:spLocks/>
            </p:cNvSpPr>
            <p:nvPr/>
          </p:nvSpPr>
          <p:spPr bwMode="auto">
            <a:xfrm>
              <a:off x="1425" y="3631"/>
              <a:ext cx="8" cy="9"/>
            </a:xfrm>
            <a:custGeom>
              <a:avLst/>
              <a:gdLst>
                <a:gd name="T0" fmla="*/ 0 w 18"/>
                <a:gd name="T1" fmla="*/ 0 h 19"/>
                <a:gd name="T2" fmla="*/ 0 w 18"/>
                <a:gd name="T3" fmla="*/ 0 h 19"/>
                <a:gd name="T4" fmla="*/ 0 w 18"/>
                <a:gd name="T5" fmla="*/ 0 h 19"/>
                <a:gd name="T6" fmla="*/ 0 w 18"/>
                <a:gd name="T7" fmla="*/ 0 h 19"/>
                <a:gd name="T8" fmla="*/ 0 w 18"/>
                <a:gd name="T9" fmla="*/ 0 h 19"/>
                <a:gd name="T10" fmla="*/ 0 w 18"/>
                <a:gd name="T11" fmla="*/ 0 h 19"/>
                <a:gd name="T12" fmla="*/ 0 w 18"/>
                <a:gd name="T13" fmla="*/ 0 h 19"/>
                <a:gd name="T14" fmla="*/ 0 w 18"/>
                <a:gd name="T15" fmla="*/ 0 h 19"/>
                <a:gd name="T16" fmla="*/ 0 w 18"/>
                <a:gd name="T17" fmla="*/ 0 h 19"/>
                <a:gd name="T18" fmla="*/ 0 w 18"/>
                <a:gd name="T19" fmla="*/ 0 h 19"/>
                <a:gd name="T20" fmla="*/ 0 w 18"/>
                <a:gd name="T21" fmla="*/ 0 h 19"/>
                <a:gd name="T22" fmla="*/ 0 w 18"/>
                <a:gd name="T23" fmla="*/ 0 h 19"/>
                <a:gd name="T24" fmla="*/ 0 w 18"/>
                <a:gd name="T25" fmla="*/ 0 h 19"/>
                <a:gd name="T26" fmla="*/ 0 w 18"/>
                <a:gd name="T27" fmla="*/ 0 h 19"/>
                <a:gd name="T28" fmla="*/ 0 w 18"/>
                <a:gd name="T29" fmla="*/ 0 h 19"/>
                <a:gd name="T30" fmla="*/ 0 w 18"/>
                <a:gd name="T31" fmla="*/ 0 h 19"/>
                <a:gd name="T32" fmla="*/ 0 w 18"/>
                <a:gd name="T33" fmla="*/ 0 h 19"/>
                <a:gd name="T34" fmla="*/ 0 w 18"/>
                <a:gd name="T35" fmla="*/ 0 h 19"/>
                <a:gd name="T36" fmla="*/ 0 w 18"/>
                <a:gd name="T37" fmla="*/ 0 h 19"/>
                <a:gd name="T38" fmla="*/ 0 w 18"/>
                <a:gd name="T39" fmla="*/ 0 h 19"/>
                <a:gd name="T40" fmla="*/ 0 w 18"/>
                <a:gd name="T41" fmla="*/ 0 h 19"/>
                <a:gd name="T42" fmla="*/ 0 w 18"/>
                <a:gd name="T43" fmla="*/ 0 h 19"/>
                <a:gd name="T44" fmla="*/ 0 w 18"/>
                <a:gd name="T45" fmla="*/ 0 h 19"/>
                <a:gd name="T46" fmla="*/ 0 w 18"/>
                <a:gd name="T47" fmla="*/ 0 h 19"/>
                <a:gd name="T48" fmla="*/ 0 w 18"/>
                <a:gd name="T49" fmla="*/ 0 h 19"/>
                <a:gd name="T50" fmla="*/ 0 w 18"/>
                <a:gd name="T51" fmla="*/ 0 h 19"/>
                <a:gd name="T52" fmla="*/ 0 w 18"/>
                <a:gd name="T53" fmla="*/ 0 h 19"/>
                <a:gd name="T54" fmla="*/ 0 w 18"/>
                <a:gd name="T55" fmla="*/ 0 h 19"/>
                <a:gd name="T56" fmla="*/ 0 w 18"/>
                <a:gd name="T57" fmla="*/ 0 h 19"/>
                <a:gd name="T58" fmla="*/ 0 w 18"/>
                <a:gd name="T59" fmla="*/ 0 h 19"/>
                <a:gd name="T60" fmla="*/ 0 w 18"/>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19"/>
                <a:gd name="T95" fmla="*/ 18 w 18"/>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19">
                  <a:moveTo>
                    <a:pt x="14" y="0"/>
                  </a:moveTo>
                  <a:lnTo>
                    <a:pt x="13" y="1"/>
                  </a:lnTo>
                  <a:lnTo>
                    <a:pt x="11" y="1"/>
                  </a:lnTo>
                  <a:lnTo>
                    <a:pt x="7" y="1"/>
                  </a:lnTo>
                  <a:lnTo>
                    <a:pt x="5" y="3"/>
                  </a:lnTo>
                  <a:lnTo>
                    <a:pt x="3" y="4"/>
                  </a:lnTo>
                  <a:lnTo>
                    <a:pt x="2" y="6"/>
                  </a:lnTo>
                  <a:lnTo>
                    <a:pt x="2" y="8"/>
                  </a:lnTo>
                  <a:lnTo>
                    <a:pt x="0" y="9"/>
                  </a:lnTo>
                  <a:lnTo>
                    <a:pt x="0" y="11"/>
                  </a:lnTo>
                  <a:lnTo>
                    <a:pt x="2" y="14"/>
                  </a:lnTo>
                  <a:lnTo>
                    <a:pt x="2" y="16"/>
                  </a:lnTo>
                  <a:lnTo>
                    <a:pt x="3" y="16"/>
                  </a:lnTo>
                  <a:lnTo>
                    <a:pt x="5" y="17"/>
                  </a:lnTo>
                  <a:lnTo>
                    <a:pt x="7" y="19"/>
                  </a:lnTo>
                  <a:lnTo>
                    <a:pt x="9" y="19"/>
                  </a:lnTo>
                  <a:lnTo>
                    <a:pt x="11" y="19"/>
                  </a:lnTo>
                  <a:lnTo>
                    <a:pt x="13" y="19"/>
                  </a:lnTo>
                  <a:lnTo>
                    <a:pt x="14" y="19"/>
                  </a:lnTo>
                  <a:lnTo>
                    <a:pt x="16" y="17"/>
                  </a:lnTo>
                  <a:lnTo>
                    <a:pt x="18" y="16"/>
                  </a:lnTo>
                  <a:lnTo>
                    <a:pt x="18" y="14"/>
                  </a:lnTo>
                  <a:lnTo>
                    <a:pt x="18" y="12"/>
                  </a:lnTo>
                  <a:lnTo>
                    <a:pt x="18" y="11"/>
                  </a:lnTo>
                  <a:lnTo>
                    <a:pt x="18" y="9"/>
                  </a:lnTo>
                  <a:lnTo>
                    <a:pt x="18"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4" name="Freeform 811">
              <a:extLst>
                <a:ext uri="{FF2B5EF4-FFF2-40B4-BE49-F238E27FC236}">
                  <a16:creationId xmlns:a16="http://schemas.microsoft.com/office/drawing/2014/main" id="{21FDEDB8-C7C6-426C-84B4-FA623EDD5987}"/>
                </a:ext>
              </a:extLst>
            </p:cNvPr>
            <p:cNvSpPr>
              <a:spLocks/>
            </p:cNvSpPr>
            <p:nvPr/>
          </p:nvSpPr>
          <p:spPr bwMode="auto">
            <a:xfrm>
              <a:off x="1007" y="3441"/>
              <a:ext cx="15" cy="13"/>
            </a:xfrm>
            <a:custGeom>
              <a:avLst/>
              <a:gdLst>
                <a:gd name="T0" fmla="*/ 1 w 29"/>
                <a:gd name="T1" fmla="*/ 1 h 26"/>
                <a:gd name="T2" fmla="*/ 1 w 29"/>
                <a:gd name="T3" fmla="*/ 1 h 26"/>
                <a:gd name="T4" fmla="*/ 1 w 29"/>
                <a:gd name="T5" fmla="*/ 1 h 26"/>
                <a:gd name="T6" fmla="*/ 1 w 29"/>
                <a:gd name="T7" fmla="*/ 1 h 26"/>
                <a:gd name="T8" fmla="*/ 1 w 29"/>
                <a:gd name="T9" fmla="*/ 1 h 26"/>
                <a:gd name="T10" fmla="*/ 1 w 29"/>
                <a:gd name="T11" fmla="*/ 1 h 26"/>
                <a:gd name="T12" fmla="*/ 1 w 29"/>
                <a:gd name="T13" fmla="*/ 1 h 26"/>
                <a:gd name="T14" fmla="*/ 1 w 29"/>
                <a:gd name="T15" fmla="*/ 1 h 26"/>
                <a:gd name="T16" fmla="*/ 1 w 29"/>
                <a:gd name="T17" fmla="*/ 1 h 26"/>
                <a:gd name="T18" fmla="*/ 1 w 29"/>
                <a:gd name="T19" fmla="*/ 1 h 26"/>
                <a:gd name="T20" fmla="*/ 1 w 29"/>
                <a:gd name="T21" fmla="*/ 1 h 26"/>
                <a:gd name="T22" fmla="*/ 1 w 29"/>
                <a:gd name="T23" fmla="*/ 1 h 26"/>
                <a:gd name="T24" fmla="*/ 1 w 29"/>
                <a:gd name="T25" fmla="*/ 1 h 26"/>
                <a:gd name="T26" fmla="*/ 1 w 29"/>
                <a:gd name="T27" fmla="*/ 1 h 26"/>
                <a:gd name="T28" fmla="*/ 1 w 29"/>
                <a:gd name="T29" fmla="*/ 1 h 26"/>
                <a:gd name="T30" fmla="*/ 1 w 29"/>
                <a:gd name="T31" fmla="*/ 1 h 26"/>
                <a:gd name="T32" fmla="*/ 1 w 29"/>
                <a:gd name="T33" fmla="*/ 1 h 26"/>
                <a:gd name="T34" fmla="*/ 1 w 29"/>
                <a:gd name="T35" fmla="*/ 1 h 26"/>
                <a:gd name="T36" fmla="*/ 1 w 29"/>
                <a:gd name="T37" fmla="*/ 1 h 26"/>
                <a:gd name="T38" fmla="*/ 1 w 29"/>
                <a:gd name="T39" fmla="*/ 1 h 26"/>
                <a:gd name="T40" fmla="*/ 1 w 29"/>
                <a:gd name="T41" fmla="*/ 1 h 26"/>
                <a:gd name="T42" fmla="*/ 1 w 29"/>
                <a:gd name="T43" fmla="*/ 1 h 26"/>
                <a:gd name="T44" fmla="*/ 1 w 29"/>
                <a:gd name="T45" fmla="*/ 1 h 26"/>
                <a:gd name="T46" fmla="*/ 1 w 29"/>
                <a:gd name="T47" fmla="*/ 1 h 26"/>
                <a:gd name="T48" fmla="*/ 1 w 29"/>
                <a:gd name="T49" fmla="*/ 0 h 26"/>
                <a:gd name="T50" fmla="*/ 1 w 29"/>
                <a:gd name="T51" fmla="*/ 0 h 26"/>
                <a:gd name="T52" fmla="*/ 1 w 29"/>
                <a:gd name="T53" fmla="*/ 0 h 26"/>
                <a:gd name="T54" fmla="*/ 1 w 29"/>
                <a:gd name="T55" fmla="*/ 0 h 26"/>
                <a:gd name="T56" fmla="*/ 1 w 29"/>
                <a:gd name="T57" fmla="*/ 0 h 26"/>
                <a:gd name="T58" fmla="*/ 1 w 29"/>
                <a:gd name="T59" fmla="*/ 0 h 26"/>
                <a:gd name="T60" fmla="*/ 1 w 29"/>
                <a:gd name="T61" fmla="*/ 1 h 26"/>
                <a:gd name="T62" fmla="*/ 1 w 29"/>
                <a:gd name="T63" fmla="*/ 1 h 26"/>
                <a:gd name="T64" fmla="*/ 1 w 29"/>
                <a:gd name="T65" fmla="*/ 1 h 26"/>
                <a:gd name="T66" fmla="*/ 1 w 29"/>
                <a:gd name="T67" fmla="*/ 1 h 26"/>
                <a:gd name="T68" fmla="*/ 1 w 29"/>
                <a:gd name="T69" fmla="*/ 1 h 26"/>
                <a:gd name="T70" fmla="*/ 0 w 29"/>
                <a:gd name="T71" fmla="*/ 1 h 26"/>
                <a:gd name="T72" fmla="*/ 0 w 29"/>
                <a:gd name="T73" fmla="*/ 1 h 26"/>
                <a:gd name="T74" fmla="*/ 0 w 29"/>
                <a:gd name="T75" fmla="*/ 1 h 26"/>
                <a:gd name="T76" fmla="*/ 0 w 29"/>
                <a:gd name="T77" fmla="*/ 1 h 26"/>
                <a:gd name="T78" fmla="*/ 1 w 29"/>
                <a:gd name="T79" fmla="*/ 1 h 26"/>
                <a:gd name="T80" fmla="*/ 1 w 29"/>
                <a:gd name="T81" fmla="*/ 1 h 26"/>
                <a:gd name="T82" fmla="*/ 1 w 29"/>
                <a:gd name="T83" fmla="*/ 1 h 26"/>
                <a:gd name="T84" fmla="*/ 1 w 29"/>
                <a:gd name="T85" fmla="*/ 1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6"/>
                <a:gd name="T131" fmla="*/ 29 w 29"/>
                <a:gd name="T132" fmla="*/ 26 h 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6">
                  <a:moveTo>
                    <a:pt x="3" y="23"/>
                  </a:moveTo>
                  <a:lnTo>
                    <a:pt x="7" y="24"/>
                  </a:lnTo>
                  <a:lnTo>
                    <a:pt x="9" y="26"/>
                  </a:lnTo>
                  <a:lnTo>
                    <a:pt x="11" y="26"/>
                  </a:lnTo>
                  <a:lnTo>
                    <a:pt x="13" y="26"/>
                  </a:lnTo>
                  <a:lnTo>
                    <a:pt x="14" y="26"/>
                  </a:lnTo>
                  <a:lnTo>
                    <a:pt x="16" y="26"/>
                  </a:lnTo>
                  <a:lnTo>
                    <a:pt x="20" y="24"/>
                  </a:lnTo>
                  <a:lnTo>
                    <a:pt x="22" y="23"/>
                  </a:lnTo>
                  <a:lnTo>
                    <a:pt x="24" y="23"/>
                  </a:lnTo>
                  <a:lnTo>
                    <a:pt x="25" y="21"/>
                  </a:lnTo>
                  <a:lnTo>
                    <a:pt x="27" y="20"/>
                  </a:lnTo>
                  <a:lnTo>
                    <a:pt x="29" y="18"/>
                  </a:lnTo>
                  <a:lnTo>
                    <a:pt x="29" y="16"/>
                  </a:lnTo>
                  <a:lnTo>
                    <a:pt x="29" y="15"/>
                  </a:lnTo>
                  <a:lnTo>
                    <a:pt x="29" y="13"/>
                  </a:lnTo>
                  <a:lnTo>
                    <a:pt x="29" y="12"/>
                  </a:lnTo>
                  <a:lnTo>
                    <a:pt x="29" y="10"/>
                  </a:lnTo>
                  <a:lnTo>
                    <a:pt x="29" y="8"/>
                  </a:lnTo>
                  <a:lnTo>
                    <a:pt x="27" y="7"/>
                  </a:lnTo>
                  <a:lnTo>
                    <a:pt x="27" y="4"/>
                  </a:lnTo>
                  <a:lnTo>
                    <a:pt x="25" y="2"/>
                  </a:lnTo>
                  <a:lnTo>
                    <a:pt x="24" y="2"/>
                  </a:lnTo>
                  <a:lnTo>
                    <a:pt x="22" y="0"/>
                  </a:lnTo>
                  <a:lnTo>
                    <a:pt x="20" y="0"/>
                  </a:lnTo>
                  <a:lnTo>
                    <a:pt x="16" y="0"/>
                  </a:lnTo>
                  <a:lnTo>
                    <a:pt x="14" y="0"/>
                  </a:lnTo>
                  <a:lnTo>
                    <a:pt x="13" y="0"/>
                  </a:lnTo>
                  <a:lnTo>
                    <a:pt x="11" y="0"/>
                  </a:lnTo>
                  <a:lnTo>
                    <a:pt x="9" y="2"/>
                  </a:lnTo>
                  <a:lnTo>
                    <a:pt x="7" y="4"/>
                  </a:lnTo>
                  <a:lnTo>
                    <a:pt x="5" y="4"/>
                  </a:lnTo>
                  <a:lnTo>
                    <a:pt x="3" y="5"/>
                  </a:lnTo>
                  <a:lnTo>
                    <a:pt x="2" y="7"/>
                  </a:lnTo>
                  <a:lnTo>
                    <a:pt x="0" y="8"/>
                  </a:lnTo>
                  <a:lnTo>
                    <a:pt x="0" y="12"/>
                  </a:lnTo>
                  <a:lnTo>
                    <a:pt x="0" y="13"/>
                  </a:lnTo>
                  <a:lnTo>
                    <a:pt x="0" y="16"/>
                  </a:lnTo>
                  <a:lnTo>
                    <a:pt x="2" y="20"/>
                  </a:lnTo>
                  <a:lnTo>
                    <a:pt x="5" y="23"/>
                  </a:lnTo>
                  <a:lnTo>
                    <a:pt x="3" y="2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5" name="Freeform 812">
              <a:extLst>
                <a:ext uri="{FF2B5EF4-FFF2-40B4-BE49-F238E27FC236}">
                  <a16:creationId xmlns:a16="http://schemas.microsoft.com/office/drawing/2014/main" id="{92E2363D-8A14-4642-9077-A347D59BCC99}"/>
                </a:ext>
              </a:extLst>
            </p:cNvPr>
            <p:cNvSpPr>
              <a:spLocks/>
            </p:cNvSpPr>
            <p:nvPr/>
          </p:nvSpPr>
          <p:spPr bwMode="auto">
            <a:xfrm>
              <a:off x="1007" y="3441"/>
              <a:ext cx="15" cy="13"/>
            </a:xfrm>
            <a:custGeom>
              <a:avLst/>
              <a:gdLst>
                <a:gd name="T0" fmla="*/ 1 w 29"/>
                <a:gd name="T1" fmla="*/ 1 h 26"/>
                <a:gd name="T2" fmla="*/ 1 w 29"/>
                <a:gd name="T3" fmla="*/ 1 h 26"/>
                <a:gd name="T4" fmla="*/ 1 w 29"/>
                <a:gd name="T5" fmla="*/ 1 h 26"/>
                <a:gd name="T6" fmla="*/ 1 w 29"/>
                <a:gd name="T7" fmla="*/ 1 h 26"/>
                <a:gd name="T8" fmla="*/ 1 w 29"/>
                <a:gd name="T9" fmla="*/ 1 h 26"/>
                <a:gd name="T10" fmla="*/ 1 w 29"/>
                <a:gd name="T11" fmla="*/ 1 h 26"/>
                <a:gd name="T12" fmla="*/ 1 w 29"/>
                <a:gd name="T13" fmla="*/ 1 h 26"/>
                <a:gd name="T14" fmla="*/ 1 w 29"/>
                <a:gd name="T15" fmla="*/ 1 h 26"/>
                <a:gd name="T16" fmla="*/ 1 w 29"/>
                <a:gd name="T17" fmla="*/ 1 h 26"/>
                <a:gd name="T18" fmla="*/ 1 w 29"/>
                <a:gd name="T19" fmla="*/ 1 h 26"/>
                <a:gd name="T20" fmla="*/ 1 w 29"/>
                <a:gd name="T21" fmla="*/ 1 h 26"/>
                <a:gd name="T22" fmla="*/ 1 w 29"/>
                <a:gd name="T23" fmla="*/ 1 h 26"/>
                <a:gd name="T24" fmla="*/ 1 w 29"/>
                <a:gd name="T25" fmla="*/ 1 h 26"/>
                <a:gd name="T26" fmla="*/ 1 w 29"/>
                <a:gd name="T27" fmla="*/ 1 h 26"/>
                <a:gd name="T28" fmla="*/ 1 w 29"/>
                <a:gd name="T29" fmla="*/ 1 h 26"/>
                <a:gd name="T30" fmla="*/ 1 w 29"/>
                <a:gd name="T31" fmla="*/ 1 h 26"/>
                <a:gd name="T32" fmla="*/ 1 w 29"/>
                <a:gd name="T33" fmla="*/ 1 h 26"/>
                <a:gd name="T34" fmla="*/ 1 w 29"/>
                <a:gd name="T35" fmla="*/ 1 h 26"/>
                <a:gd name="T36" fmla="*/ 1 w 29"/>
                <a:gd name="T37" fmla="*/ 1 h 26"/>
                <a:gd name="T38" fmla="*/ 1 w 29"/>
                <a:gd name="T39" fmla="*/ 1 h 26"/>
                <a:gd name="T40" fmla="*/ 1 w 29"/>
                <a:gd name="T41" fmla="*/ 1 h 26"/>
                <a:gd name="T42" fmla="*/ 1 w 29"/>
                <a:gd name="T43" fmla="*/ 1 h 26"/>
                <a:gd name="T44" fmla="*/ 1 w 29"/>
                <a:gd name="T45" fmla="*/ 1 h 26"/>
                <a:gd name="T46" fmla="*/ 1 w 29"/>
                <a:gd name="T47" fmla="*/ 1 h 26"/>
                <a:gd name="T48" fmla="*/ 1 w 29"/>
                <a:gd name="T49" fmla="*/ 0 h 26"/>
                <a:gd name="T50" fmla="*/ 1 w 29"/>
                <a:gd name="T51" fmla="*/ 0 h 26"/>
                <a:gd name="T52" fmla="*/ 1 w 29"/>
                <a:gd name="T53" fmla="*/ 0 h 26"/>
                <a:gd name="T54" fmla="*/ 1 w 29"/>
                <a:gd name="T55" fmla="*/ 0 h 26"/>
                <a:gd name="T56" fmla="*/ 1 w 29"/>
                <a:gd name="T57" fmla="*/ 0 h 26"/>
                <a:gd name="T58" fmla="*/ 1 w 29"/>
                <a:gd name="T59" fmla="*/ 0 h 26"/>
                <a:gd name="T60" fmla="*/ 1 w 29"/>
                <a:gd name="T61" fmla="*/ 1 h 26"/>
                <a:gd name="T62" fmla="*/ 1 w 29"/>
                <a:gd name="T63" fmla="*/ 1 h 26"/>
                <a:gd name="T64" fmla="*/ 1 w 29"/>
                <a:gd name="T65" fmla="*/ 1 h 26"/>
                <a:gd name="T66" fmla="*/ 1 w 29"/>
                <a:gd name="T67" fmla="*/ 1 h 26"/>
                <a:gd name="T68" fmla="*/ 1 w 29"/>
                <a:gd name="T69" fmla="*/ 1 h 26"/>
                <a:gd name="T70" fmla="*/ 0 w 29"/>
                <a:gd name="T71" fmla="*/ 1 h 26"/>
                <a:gd name="T72" fmla="*/ 0 w 29"/>
                <a:gd name="T73" fmla="*/ 1 h 26"/>
                <a:gd name="T74" fmla="*/ 0 w 29"/>
                <a:gd name="T75" fmla="*/ 1 h 26"/>
                <a:gd name="T76" fmla="*/ 0 w 29"/>
                <a:gd name="T77" fmla="*/ 1 h 26"/>
                <a:gd name="T78" fmla="*/ 1 w 29"/>
                <a:gd name="T79" fmla="*/ 1 h 26"/>
                <a:gd name="T80" fmla="*/ 1 w 29"/>
                <a:gd name="T81" fmla="*/ 1 h 26"/>
                <a:gd name="T82" fmla="*/ 1 w 29"/>
                <a:gd name="T83" fmla="*/ 1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6"/>
                <a:gd name="T128" fmla="*/ 29 w 29"/>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6">
                  <a:moveTo>
                    <a:pt x="3" y="23"/>
                  </a:moveTo>
                  <a:lnTo>
                    <a:pt x="7" y="24"/>
                  </a:lnTo>
                  <a:lnTo>
                    <a:pt x="9" y="26"/>
                  </a:lnTo>
                  <a:lnTo>
                    <a:pt x="11" y="26"/>
                  </a:lnTo>
                  <a:lnTo>
                    <a:pt x="13" y="26"/>
                  </a:lnTo>
                  <a:lnTo>
                    <a:pt x="14" y="26"/>
                  </a:lnTo>
                  <a:lnTo>
                    <a:pt x="16" y="26"/>
                  </a:lnTo>
                  <a:lnTo>
                    <a:pt x="20" y="24"/>
                  </a:lnTo>
                  <a:lnTo>
                    <a:pt x="22" y="23"/>
                  </a:lnTo>
                  <a:lnTo>
                    <a:pt x="24" y="23"/>
                  </a:lnTo>
                  <a:lnTo>
                    <a:pt x="25" y="21"/>
                  </a:lnTo>
                  <a:lnTo>
                    <a:pt x="27" y="20"/>
                  </a:lnTo>
                  <a:lnTo>
                    <a:pt x="29" y="18"/>
                  </a:lnTo>
                  <a:lnTo>
                    <a:pt x="29" y="16"/>
                  </a:lnTo>
                  <a:lnTo>
                    <a:pt x="29" y="15"/>
                  </a:lnTo>
                  <a:lnTo>
                    <a:pt x="29" y="13"/>
                  </a:lnTo>
                  <a:lnTo>
                    <a:pt x="29" y="12"/>
                  </a:lnTo>
                  <a:lnTo>
                    <a:pt x="29" y="10"/>
                  </a:lnTo>
                  <a:lnTo>
                    <a:pt x="29" y="8"/>
                  </a:lnTo>
                  <a:lnTo>
                    <a:pt x="27" y="7"/>
                  </a:lnTo>
                  <a:lnTo>
                    <a:pt x="27" y="4"/>
                  </a:lnTo>
                  <a:lnTo>
                    <a:pt x="25" y="2"/>
                  </a:lnTo>
                  <a:lnTo>
                    <a:pt x="24" y="2"/>
                  </a:lnTo>
                  <a:lnTo>
                    <a:pt x="22" y="0"/>
                  </a:lnTo>
                  <a:lnTo>
                    <a:pt x="20" y="0"/>
                  </a:lnTo>
                  <a:lnTo>
                    <a:pt x="16" y="0"/>
                  </a:lnTo>
                  <a:lnTo>
                    <a:pt x="14" y="0"/>
                  </a:lnTo>
                  <a:lnTo>
                    <a:pt x="13" y="0"/>
                  </a:lnTo>
                  <a:lnTo>
                    <a:pt x="11" y="0"/>
                  </a:lnTo>
                  <a:lnTo>
                    <a:pt x="9" y="2"/>
                  </a:lnTo>
                  <a:lnTo>
                    <a:pt x="7" y="4"/>
                  </a:lnTo>
                  <a:lnTo>
                    <a:pt x="5" y="4"/>
                  </a:lnTo>
                  <a:lnTo>
                    <a:pt x="3" y="5"/>
                  </a:lnTo>
                  <a:lnTo>
                    <a:pt x="2" y="7"/>
                  </a:lnTo>
                  <a:lnTo>
                    <a:pt x="0" y="8"/>
                  </a:lnTo>
                  <a:lnTo>
                    <a:pt x="0" y="12"/>
                  </a:lnTo>
                  <a:lnTo>
                    <a:pt x="0" y="13"/>
                  </a:lnTo>
                  <a:lnTo>
                    <a:pt x="0" y="16"/>
                  </a:lnTo>
                  <a:lnTo>
                    <a:pt x="2" y="20"/>
                  </a:lnTo>
                  <a:lnTo>
                    <a:pt x="5" y="2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6" name="Freeform 813">
              <a:extLst>
                <a:ext uri="{FF2B5EF4-FFF2-40B4-BE49-F238E27FC236}">
                  <a16:creationId xmlns:a16="http://schemas.microsoft.com/office/drawing/2014/main" id="{C318AC49-666C-4E37-BC2F-AC6BCFCDE9B3}"/>
                </a:ext>
              </a:extLst>
            </p:cNvPr>
            <p:cNvSpPr>
              <a:spLocks/>
            </p:cNvSpPr>
            <p:nvPr/>
          </p:nvSpPr>
          <p:spPr bwMode="auto">
            <a:xfrm>
              <a:off x="982" y="3464"/>
              <a:ext cx="19" cy="19"/>
            </a:xfrm>
            <a:custGeom>
              <a:avLst/>
              <a:gdLst>
                <a:gd name="T0" fmla="*/ 1 w 38"/>
                <a:gd name="T1" fmla="*/ 0 h 37"/>
                <a:gd name="T2" fmla="*/ 1 w 38"/>
                <a:gd name="T3" fmla="*/ 1 h 37"/>
                <a:gd name="T4" fmla="*/ 1 w 38"/>
                <a:gd name="T5" fmla="*/ 1 h 37"/>
                <a:gd name="T6" fmla="*/ 1 w 38"/>
                <a:gd name="T7" fmla="*/ 1 h 37"/>
                <a:gd name="T8" fmla="*/ 1 w 38"/>
                <a:gd name="T9" fmla="*/ 1 h 37"/>
                <a:gd name="T10" fmla="*/ 1 w 38"/>
                <a:gd name="T11" fmla="*/ 1 h 37"/>
                <a:gd name="T12" fmla="*/ 1 w 38"/>
                <a:gd name="T13" fmla="*/ 1 h 37"/>
                <a:gd name="T14" fmla="*/ 1 w 38"/>
                <a:gd name="T15" fmla="*/ 1 h 37"/>
                <a:gd name="T16" fmla="*/ 1 w 38"/>
                <a:gd name="T17" fmla="*/ 1 h 37"/>
                <a:gd name="T18" fmla="*/ 0 w 38"/>
                <a:gd name="T19" fmla="*/ 1 h 37"/>
                <a:gd name="T20" fmla="*/ 0 w 38"/>
                <a:gd name="T21" fmla="*/ 1 h 37"/>
                <a:gd name="T22" fmla="*/ 1 w 38"/>
                <a:gd name="T23" fmla="*/ 1 h 37"/>
                <a:gd name="T24" fmla="*/ 1 w 38"/>
                <a:gd name="T25" fmla="*/ 1 h 37"/>
                <a:gd name="T26" fmla="*/ 1 w 38"/>
                <a:gd name="T27" fmla="*/ 1 h 37"/>
                <a:gd name="T28" fmla="*/ 1 w 38"/>
                <a:gd name="T29" fmla="*/ 1 h 37"/>
                <a:gd name="T30" fmla="*/ 1 w 38"/>
                <a:gd name="T31" fmla="*/ 1 h 37"/>
                <a:gd name="T32" fmla="*/ 1 w 38"/>
                <a:gd name="T33" fmla="*/ 1 h 37"/>
                <a:gd name="T34" fmla="*/ 1 w 38"/>
                <a:gd name="T35" fmla="*/ 1 h 37"/>
                <a:gd name="T36" fmla="*/ 1 w 38"/>
                <a:gd name="T37" fmla="*/ 1 h 37"/>
                <a:gd name="T38" fmla="*/ 1 w 38"/>
                <a:gd name="T39" fmla="*/ 1 h 37"/>
                <a:gd name="T40" fmla="*/ 1 w 38"/>
                <a:gd name="T41" fmla="*/ 1 h 37"/>
                <a:gd name="T42" fmla="*/ 1 w 38"/>
                <a:gd name="T43" fmla="*/ 1 h 37"/>
                <a:gd name="T44" fmla="*/ 1 w 38"/>
                <a:gd name="T45" fmla="*/ 1 h 37"/>
                <a:gd name="T46" fmla="*/ 1 w 38"/>
                <a:gd name="T47" fmla="*/ 1 h 37"/>
                <a:gd name="T48" fmla="*/ 1 w 38"/>
                <a:gd name="T49" fmla="*/ 1 h 37"/>
                <a:gd name="T50" fmla="*/ 1 w 38"/>
                <a:gd name="T51" fmla="*/ 1 h 37"/>
                <a:gd name="T52" fmla="*/ 1 w 38"/>
                <a:gd name="T53" fmla="*/ 1 h 37"/>
                <a:gd name="T54" fmla="*/ 1 w 38"/>
                <a:gd name="T55" fmla="*/ 1 h 37"/>
                <a:gd name="T56" fmla="*/ 1 w 38"/>
                <a:gd name="T57" fmla="*/ 1 h 37"/>
                <a:gd name="T58" fmla="*/ 1 w 38"/>
                <a:gd name="T59" fmla="*/ 1 h 37"/>
                <a:gd name="T60" fmla="*/ 1 w 38"/>
                <a:gd name="T61" fmla="*/ 1 h 37"/>
                <a:gd name="T62" fmla="*/ 1 w 38"/>
                <a:gd name="T63" fmla="*/ 1 h 37"/>
                <a:gd name="T64" fmla="*/ 1 w 38"/>
                <a:gd name="T65" fmla="*/ 1 h 37"/>
                <a:gd name="T66" fmla="*/ 1 w 38"/>
                <a:gd name="T67" fmla="*/ 1 h 37"/>
                <a:gd name="T68" fmla="*/ 1 w 38"/>
                <a:gd name="T69" fmla="*/ 1 h 37"/>
                <a:gd name="T70" fmla="*/ 1 w 38"/>
                <a:gd name="T71" fmla="*/ 1 h 37"/>
                <a:gd name="T72" fmla="*/ 1 w 38"/>
                <a:gd name="T73" fmla="*/ 1 h 37"/>
                <a:gd name="T74" fmla="*/ 1 w 38"/>
                <a:gd name="T75" fmla="*/ 1 h 37"/>
                <a:gd name="T76" fmla="*/ 1 w 38"/>
                <a:gd name="T77" fmla="*/ 1 h 37"/>
                <a:gd name="T78" fmla="*/ 1 w 38"/>
                <a:gd name="T79" fmla="*/ 1 h 37"/>
                <a:gd name="T80" fmla="*/ 1 w 38"/>
                <a:gd name="T81" fmla="*/ 1 h 37"/>
                <a:gd name="T82" fmla="*/ 1 w 38"/>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37"/>
                <a:gd name="T128" fmla="*/ 38 w 38"/>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37">
                  <a:moveTo>
                    <a:pt x="33" y="0"/>
                  </a:moveTo>
                  <a:lnTo>
                    <a:pt x="29" y="1"/>
                  </a:lnTo>
                  <a:lnTo>
                    <a:pt x="23" y="3"/>
                  </a:lnTo>
                  <a:lnTo>
                    <a:pt x="18" y="5"/>
                  </a:lnTo>
                  <a:lnTo>
                    <a:pt x="14" y="6"/>
                  </a:lnTo>
                  <a:lnTo>
                    <a:pt x="9" y="9"/>
                  </a:lnTo>
                  <a:lnTo>
                    <a:pt x="5" y="13"/>
                  </a:lnTo>
                  <a:lnTo>
                    <a:pt x="3" y="17"/>
                  </a:lnTo>
                  <a:lnTo>
                    <a:pt x="1" y="21"/>
                  </a:lnTo>
                  <a:lnTo>
                    <a:pt x="0" y="25"/>
                  </a:lnTo>
                  <a:lnTo>
                    <a:pt x="0" y="30"/>
                  </a:lnTo>
                  <a:lnTo>
                    <a:pt x="1" y="33"/>
                  </a:lnTo>
                  <a:lnTo>
                    <a:pt x="1" y="35"/>
                  </a:lnTo>
                  <a:lnTo>
                    <a:pt x="3" y="37"/>
                  </a:lnTo>
                  <a:lnTo>
                    <a:pt x="5" y="37"/>
                  </a:lnTo>
                  <a:lnTo>
                    <a:pt x="7" y="37"/>
                  </a:lnTo>
                  <a:lnTo>
                    <a:pt x="9" y="37"/>
                  </a:lnTo>
                  <a:lnTo>
                    <a:pt x="11" y="37"/>
                  </a:lnTo>
                  <a:lnTo>
                    <a:pt x="12" y="37"/>
                  </a:lnTo>
                  <a:lnTo>
                    <a:pt x="16" y="37"/>
                  </a:lnTo>
                  <a:lnTo>
                    <a:pt x="18" y="37"/>
                  </a:lnTo>
                  <a:lnTo>
                    <a:pt x="22" y="37"/>
                  </a:lnTo>
                  <a:lnTo>
                    <a:pt x="23" y="35"/>
                  </a:lnTo>
                  <a:lnTo>
                    <a:pt x="25" y="35"/>
                  </a:lnTo>
                  <a:lnTo>
                    <a:pt x="27" y="33"/>
                  </a:lnTo>
                  <a:lnTo>
                    <a:pt x="29" y="32"/>
                  </a:lnTo>
                  <a:lnTo>
                    <a:pt x="31" y="30"/>
                  </a:lnTo>
                  <a:lnTo>
                    <a:pt x="33" y="27"/>
                  </a:lnTo>
                  <a:lnTo>
                    <a:pt x="34" y="25"/>
                  </a:lnTo>
                  <a:lnTo>
                    <a:pt x="36" y="22"/>
                  </a:lnTo>
                  <a:lnTo>
                    <a:pt x="36" y="19"/>
                  </a:lnTo>
                  <a:lnTo>
                    <a:pt x="38" y="17"/>
                  </a:lnTo>
                  <a:lnTo>
                    <a:pt x="38" y="16"/>
                  </a:lnTo>
                  <a:lnTo>
                    <a:pt x="38" y="14"/>
                  </a:lnTo>
                  <a:lnTo>
                    <a:pt x="36" y="14"/>
                  </a:lnTo>
                  <a:lnTo>
                    <a:pt x="34" y="14"/>
                  </a:lnTo>
                  <a:lnTo>
                    <a:pt x="3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7" name="Freeform 814">
              <a:extLst>
                <a:ext uri="{FF2B5EF4-FFF2-40B4-BE49-F238E27FC236}">
                  <a16:creationId xmlns:a16="http://schemas.microsoft.com/office/drawing/2014/main" id="{821A4D6F-1AF2-4236-99BD-7D0E0690F057}"/>
                </a:ext>
              </a:extLst>
            </p:cNvPr>
            <p:cNvSpPr>
              <a:spLocks/>
            </p:cNvSpPr>
            <p:nvPr/>
          </p:nvSpPr>
          <p:spPr bwMode="auto">
            <a:xfrm>
              <a:off x="982" y="3464"/>
              <a:ext cx="19" cy="19"/>
            </a:xfrm>
            <a:custGeom>
              <a:avLst/>
              <a:gdLst>
                <a:gd name="T0" fmla="*/ 1 w 38"/>
                <a:gd name="T1" fmla="*/ 0 h 37"/>
                <a:gd name="T2" fmla="*/ 1 w 38"/>
                <a:gd name="T3" fmla="*/ 1 h 37"/>
                <a:gd name="T4" fmla="*/ 1 w 38"/>
                <a:gd name="T5" fmla="*/ 1 h 37"/>
                <a:gd name="T6" fmla="*/ 1 w 38"/>
                <a:gd name="T7" fmla="*/ 1 h 37"/>
                <a:gd name="T8" fmla="*/ 1 w 38"/>
                <a:gd name="T9" fmla="*/ 1 h 37"/>
                <a:gd name="T10" fmla="*/ 1 w 38"/>
                <a:gd name="T11" fmla="*/ 1 h 37"/>
                <a:gd name="T12" fmla="*/ 1 w 38"/>
                <a:gd name="T13" fmla="*/ 1 h 37"/>
                <a:gd name="T14" fmla="*/ 1 w 38"/>
                <a:gd name="T15" fmla="*/ 1 h 37"/>
                <a:gd name="T16" fmla="*/ 1 w 38"/>
                <a:gd name="T17" fmla="*/ 1 h 37"/>
                <a:gd name="T18" fmla="*/ 0 w 38"/>
                <a:gd name="T19" fmla="*/ 1 h 37"/>
                <a:gd name="T20" fmla="*/ 0 w 38"/>
                <a:gd name="T21" fmla="*/ 1 h 37"/>
                <a:gd name="T22" fmla="*/ 1 w 38"/>
                <a:gd name="T23" fmla="*/ 1 h 37"/>
                <a:gd name="T24" fmla="*/ 1 w 38"/>
                <a:gd name="T25" fmla="*/ 1 h 37"/>
                <a:gd name="T26" fmla="*/ 1 w 38"/>
                <a:gd name="T27" fmla="*/ 1 h 37"/>
                <a:gd name="T28" fmla="*/ 1 w 38"/>
                <a:gd name="T29" fmla="*/ 1 h 37"/>
                <a:gd name="T30" fmla="*/ 1 w 38"/>
                <a:gd name="T31" fmla="*/ 1 h 37"/>
                <a:gd name="T32" fmla="*/ 1 w 38"/>
                <a:gd name="T33" fmla="*/ 1 h 37"/>
                <a:gd name="T34" fmla="*/ 1 w 38"/>
                <a:gd name="T35" fmla="*/ 1 h 37"/>
                <a:gd name="T36" fmla="*/ 1 w 38"/>
                <a:gd name="T37" fmla="*/ 1 h 37"/>
                <a:gd name="T38" fmla="*/ 1 w 38"/>
                <a:gd name="T39" fmla="*/ 1 h 37"/>
                <a:gd name="T40" fmla="*/ 1 w 38"/>
                <a:gd name="T41" fmla="*/ 1 h 37"/>
                <a:gd name="T42" fmla="*/ 1 w 38"/>
                <a:gd name="T43" fmla="*/ 1 h 37"/>
                <a:gd name="T44" fmla="*/ 1 w 38"/>
                <a:gd name="T45" fmla="*/ 1 h 37"/>
                <a:gd name="T46" fmla="*/ 1 w 38"/>
                <a:gd name="T47" fmla="*/ 1 h 37"/>
                <a:gd name="T48" fmla="*/ 1 w 38"/>
                <a:gd name="T49" fmla="*/ 1 h 37"/>
                <a:gd name="T50" fmla="*/ 1 w 38"/>
                <a:gd name="T51" fmla="*/ 1 h 37"/>
                <a:gd name="T52" fmla="*/ 1 w 38"/>
                <a:gd name="T53" fmla="*/ 1 h 37"/>
                <a:gd name="T54" fmla="*/ 1 w 38"/>
                <a:gd name="T55" fmla="*/ 1 h 37"/>
                <a:gd name="T56" fmla="*/ 1 w 38"/>
                <a:gd name="T57" fmla="*/ 1 h 37"/>
                <a:gd name="T58" fmla="*/ 1 w 38"/>
                <a:gd name="T59" fmla="*/ 1 h 37"/>
                <a:gd name="T60" fmla="*/ 1 w 38"/>
                <a:gd name="T61" fmla="*/ 1 h 37"/>
                <a:gd name="T62" fmla="*/ 1 w 38"/>
                <a:gd name="T63" fmla="*/ 1 h 37"/>
                <a:gd name="T64" fmla="*/ 1 w 38"/>
                <a:gd name="T65" fmla="*/ 1 h 37"/>
                <a:gd name="T66" fmla="*/ 1 w 38"/>
                <a:gd name="T67" fmla="*/ 1 h 37"/>
                <a:gd name="T68" fmla="*/ 1 w 38"/>
                <a:gd name="T69" fmla="*/ 1 h 37"/>
                <a:gd name="T70" fmla="*/ 1 w 38"/>
                <a:gd name="T71" fmla="*/ 1 h 37"/>
                <a:gd name="T72" fmla="*/ 1 w 38"/>
                <a:gd name="T73" fmla="*/ 1 h 37"/>
                <a:gd name="T74" fmla="*/ 1 w 38"/>
                <a:gd name="T75" fmla="*/ 1 h 37"/>
                <a:gd name="T76" fmla="*/ 1 w 38"/>
                <a:gd name="T77" fmla="*/ 1 h 37"/>
                <a:gd name="T78" fmla="*/ 1 w 38"/>
                <a:gd name="T79" fmla="*/ 1 h 37"/>
                <a:gd name="T80" fmla="*/ 1 w 38"/>
                <a:gd name="T81" fmla="*/ 1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7"/>
                <a:gd name="T125" fmla="*/ 38 w 38"/>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7">
                  <a:moveTo>
                    <a:pt x="33" y="0"/>
                  </a:moveTo>
                  <a:lnTo>
                    <a:pt x="29" y="1"/>
                  </a:lnTo>
                  <a:lnTo>
                    <a:pt x="23" y="3"/>
                  </a:lnTo>
                  <a:lnTo>
                    <a:pt x="18" y="5"/>
                  </a:lnTo>
                  <a:lnTo>
                    <a:pt x="14" y="6"/>
                  </a:lnTo>
                  <a:lnTo>
                    <a:pt x="9" y="9"/>
                  </a:lnTo>
                  <a:lnTo>
                    <a:pt x="5" y="13"/>
                  </a:lnTo>
                  <a:lnTo>
                    <a:pt x="3" y="17"/>
                  </a:lnTo>
                  <a:lnTo>
                    <a:pt x="1" y="21"/>
                  </a:lnTo>
                  <a:lnTo>
                    <a:pt x="0" y="25"/>
                  </a:lnTo>
                  <a:lnTo>
                    <a:pt x="0" y="30"/>
                  </a:lnTo>
                  <a:lnTo>
                    <a:pt x="1" y="33"/>
                  </a:lnTo>
                  <a:lnTo>
                    <a:pt x="1" y="35"/>
                  </a:lnTo>
                  <a:lnTo>
                    <a:pt x="3" y="37"/>
                  </a:lnTo>
                  <a:lnTo>
                    <a:pt x="5" y="37"/>
                  </a:lnTo>
                  <a:lnTo>
                    <a:pt x="7" y="37"/>
                  </a:lnTo>
                  <a:lnTo>
                    <a:pt x="9" y="37"/>
                  </a:lnTo>
                  <a:lnTo>
                    <a:pt x="11" y="37"/>
                  </a:lnTo>
                  <a:lnTo>
                    <a:pt x="12" y="37"/>
                  </a:lnTo>
                  <a:lnTo>
                    <a:pt x="16" y="37"/>
                  </a:lnTo>
                  <a:lnTo>
                    <a:pt x="18" y="37"/>
                  </a:lnTo>
                  <a:lnTo>
                    <a:pt x="22" y="37"/>
                  </a:lnTo>
                  <a:lnTo>
                    <a:pt x="23" y="35"/>
                  </a:lnTo>
                  <a:lnTo>
                    <a:pt x="25" y="35"/>
                  </a:lnTo>
                  <a:lnTo>
                    <a:pt x="27" y="33"/>
                  </a:lnTo>
                  <a:lnTo>
                    <a:pt x="29" y="32"/>
                  </a:lnTo>
                  <a:lnTo>
                    <a:pt x="31" y="30"/>
                  </a:lnTo>
                  <a:lnTo>
                    <a:pt x="33" y="27"/>
                  </a:lnTo>
                  <a:lnTo>
                    <a:pt x="34" y="25"/>
                  </a:lnTo>
                  <a:lnTo>
                    <a:pt x="36" y="22"/>
                  </a:lnTo>
                  <a:lnTo>
                    <a:pt x="36" y="19"/>
                  </a:lnTo>
                  <a:lnTo>
                    <a:pt x="38" y="17"/>
                  </a:lnTo>
                  <a:lnTo>
                    <a:pt x="38" y="16"/>
                  </a:lnTo>
                  <a:lnTo>
                    <a:pt x="38" y="14"/>
                  </a:lnTo>
                  <a:lnTo>
                    <a:pt x="36" y="14"/>
                  </a:lnTo>
                  <a:lnTo>
                    <a:pt x="34" y="1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8" name="Freeform 815">
              <a:extLst>
                <a:ext uri="{FF2B5EF4-FFF2-40B4-BE49-F238E27FC236}">
                  <a16:creationId xmlns:a16="http://schemas.microsoft.com/office/drawing/2014/main" id="{FC7734BE-A8C0-406E-ADE1-C715DDE3B594}"/>
                </a:ext>
              </a:extLst>
            </p:cNvPr>
            <p:cNvSpPr>
              <a:spLocks/>
            </p:cNvSpPr>
            <p:nvPr/>
          </p:nvSpPr>
          <p:spPr bwMode="auto">
            <a:xfrm>
              <a:off x="957" y="3495"/>
              <a:ext cx="18" cy="19"/>
            </a:xfrm>
            <a:custGeom>
              <a:avLst/>
              <a:gdLst>
                <a:gd name="T0" fmla="*/ 1 w 36"/>
                <a:gd name="T1" fmla="*/ 1 h 38"/>
                <a:gd name="T2" fmla="*/ 1 w 36"/>
                <a:gd name="T3" fmla="*/ 1 h 38"/>
                <a:gd name="T4" fmla="*/ 1 w 36"/>
                <a:gd name="T5" fmla="*/ 1 h 38"/>
                <a:gd name="T6" fmla="*/ 1 w 36"/>
                <a:gd name="T7" fmla="*/ 1 h 38"/>
                <a:gd name="T8" fmla="*/ 1 w 36"/>
                <a:gd name="T9" fmla="*/ 1 h 38"/>
                <a:gd name="T10" fmla="*/ 1 w 36"/>
                <a:gd name="T11" fmla="*/ 1 h 38"/>
                <a:gd name="T12" fmla="*/ 1 w 36"/>
                <a:gd name="T13" fmla="*/ 1 h 38"/>
                <a:gd name="T14" fmla="*/ 1 w 36"/>
                <a:gd name="T15" fmla="*/ 1 h 38"/>
                <a:gd name="T16" fmla="*/ 0 w 36"/>
                <a:gd name="T17" fmla="*/ 1 h 38"/>
                <a:gd name="T18" fmla="*/ 0 w 36"/>
                <a:gd name="T19" fmla="*/ 1 h 38"/>
                <a:gd name="T20" fmla="*/ 0 w 36"/>
                <a:gd name="T21" fmla="*/ 1 h 38"/>
                <a:gd name="T22" fmla="*/ 1 w 36"/>
                <a:gd name="T23" fmla="*/ 1 h 38"/>
                <a:gd name="T24" fmla="*/ 1 w 36"/>
                <a:gd name="T25" fmla="*/ 1 h 38"/>
                <a:gd name="T26" fmla="*/ 1 w 36"/>
                <a:gd name="T27" fmla="*/ 1 h 38"/>
                <a:gd name="T28" fmla="*/ 1 w 36"/>
                <a:gd name="T29" fmla="*/ 1 h 38"/>
                <a:gd name="T30" fmla="*/ 1 w 36"/>
                <a:gd name="T31" fmla="*/ 1 h 38"/>
                <a:gd name="T32" fmla="*/ 1 w 36"/>
                <a:gd name="T33" fmla="*/ 1 h 38"/>
                <a:gd name="T34" fmla="*/ 1 w 36"/>
                <a:gd name="T35" fmla="*/ 1 h 38"/>
                <a:gd name="T36" fmla="*/ 1 w 36"/>
                <a:gd name="T37" fmla="*/ 1 h 38"/>
                <a:gd name="T38" fmla="*/ 1 w 36"/>
                <a:gd name="T39" fmla="*/ 1 h 38"/>
                <a:gd name="T40" fmla="*/ 1 w 36"/>
                <a:gd name="T41" fmla="*/ 1 h 38"/>
                <a:gd name="T42" fmla="*/ 1 w 36"/>
                <a:gd name="T43" fmla="*/ 1 h 38"/>
                <a:gd name="T44" fmla="*/ 1 w 36"/>
                <a:gd name="T45" fmla="*/ 1 h 38"/>
                <a:gd name="T46" fmla="*/ 1 w 36"/>
                <a:gd name="T47" fmla="*/ 1 h 38"/>
                <a:gd name="T48" fmla="*/ 1 w 36"/>
                <a:gd name="T49" fmla="*/ 1 h 38"/>
                <a:gd name="T50" fmla="*/ 1 w 36"/>
                <a:gd name="T51" fmla="*/ 1 h 38"/>
                <a:gd name="T52" fmla="*/ 1 w 36"/>
                <a:gd name="T53" fmla="*/ 1 h 38"/>
                <a:gd name="T54" fmla="*/ 1 w 36"/>
                <a:gd name="T55" fmla="*/ 1 h 38"/>
                <a:gd name="T56" fmla="*/ 1 w 36"/>
                <a:gd name="T57" fmla="*/ 1 h 38"/>
                <a:gd name="T58" fmla="*/ 1 w 36"/>
                <a:gd name="T59" fmla="*/ 1 h 38"/>
                <a:gd name="T60" fmla="*/ 1 w 36"/>
                <a:gd name="T61" fmla="*/ 1 h 38"/>
                <a:gd name="T62" fmla="*/ 1 w 36"/>
                <a:gd name="T63" fmla="*/ 1 h 38"/>
                <a:gd name="T64" fmla="*/ 1 w 36"/>
                <a:gd name="T65" fmla="*/ 1 h 38"/>
                <a:gd name="T66" fmla="*/ 1 w 36"/>
                <a:gd name="T67" fmla="*/ 1 h 38"/>
                <a:gd name="T68" fmla="*/ 1 w 36"/>
                <a:gd name="T69" fmla="*/ 0 h 38"/>
                <a:gd name="T70" fmla="*/ 1 w 36"/>
                <a:gd name="T71" fmla="*/ 0 h 38"/>
                <a:gd name="T72" fmla="*/ 1 w 36"/>
                <a:gd name="T73" fmla="*/ 0 h 38"/>
                <a:gd name="T74" fmla="*/ 1 w 36"/>
                <a:gd name="T75" fmla="*/ 1 h 38"/>
                <a:gd name="T76" fmla="*/ 1 w 36"/>
                <a:gd name="T77" fmla="*/ 1 h 38"/>
                <a:gd name="T78" fmla="*/ 1 w 36"/>
                <a:gd name="T79" fmla="*/ 1 h 38"/>
                <a:gd name="T80" fmla="*/ 1 w 36"/>
                <a:gd name="T81" fmla="*/ 1 h 38"/>
                <a:gd name="T82" fmla="*/ 1 w 36"/>
                <a:gd name="T83" fmla="*/ 1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38"/>
                <a:gd name="T128" fmla="*/ 36 w 3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38">
                  <a:moveTo>
                    <a:pt x="23" y="1"/>
                  </a:moveTo>
                  <a:lnTo>
                    <a:pt x="20" y="3"/>
                  </a:lnTo>
                  <a:lnTo>
                    <a:pt x="16" y="6"/>
                  </a:lnTo>
                  <a:lnTo>
                    <a:pt x="12" y="8"/>
                  </a:lnTo>
                  <a:lnTo>
                    <a:pt x="9" y="9"/>
                  </a:lnTo>
                  <a:lnTo>
                    <a:pt x="5" y="11"/>
                  </a:lnTo>
                  <a:lnTo>
                    <a:pt x="3" y="12"/>
                  </a:lnTo>
                  <a:lnTo>
                    <a:pt x="1" y="16"/>
                  </a:lnTo>
                  <a:lnTo>
                    <a:pt x="0" y="17"/>
                  </a:lnTo>
                  <a:lnTo>
                    <a:pt x="0" y="20"/>
                  </a:lnTo>
                  <a:lnTo>
                    <a:pt x="0" y="25"/>
                  </a:lnTo>
                  <a:lnTo>
                    <a:pt x="1" y="27"/>
                  </a:lnTo>
                  <a:lnTo>
                    <a:pt x="1" y="30"/>
                  </a:lnTo>
                  <a:lnTo>
                    <a:pt x="3" y="32"/>
                  </a:lnTo>
                  <a:lnTo>
                    <a:pt x="7" y="35"/>
                  </a:lnTo>
                  <a:lnTo>
                    <a:pt x="9" y="36"/>
                  </a:lnTo>
                  <a:lnTo>
                    <a:pt x="10" y="38"/>
                  </a:lnTo>
                  <a:lnTo>
                    <a:pt x="14" y="38"/>
                  </a:lnTo>
                  <a:lnTo>
                    <a:pt x="16" y="38"/>
                  </a:lnTo>
                  <a:lnTo>
                    <a:pt x="20" y="38"/>
                  </a:lnTo>
                  <a:lnTo>
                    <a:pt x="23" y="36"/>
                  </a:lnTo>
                  <a:lnTo>
                    <a:pt x="27" y="35"/>
                  </a:lnTo>
                  <a:lnTo>
                    <a:pt x="31" y="32"/>
                  </a:lnTo>
                  <a:lnTo>
                    <a:pt x="32" y="28"/>
                  </a:lnTo>
                  <a:lnTo>
                    <a:pt x="34" y="25"/>
                  </a:lnTo>
                  <a:lnTo>
                    <a:pt x="36" y="20"/>
                  </a:lnTo>
                  <a:lnTo>
                    <a:pt x="36" y="17"/>
                  </a:lnTo>
                  <a:lnTo>
                    <a:pt x="36" y="12"/>
                  </a:lnTo>
                  <a:lnTo>
                    <a:pt x="36" y="9"/>
                  </a:lnTo>
                  <a:lnTo>
                    <a:pt x="36" y="4"/>
                  </a:lnTo>
                  <a:lnTo>
                    <a:pt x="34" y="1"/>
                  </a:lnTo>
                  <a:lnTo>
                    <a:pt x="32" y="1"/>
                  </a:lnTo>
                  <a:lnTo>
                    <a:pt x="31" y="0"/>
                  </a:lnTo>
                  <a:lnTo>
                    <a:pt x="29" y="0"/>
                  </a:lnTo>
                  <a:lnTo>
                    <a:pt x="27" y="1"/>
                  </a:lnTo>
                  <a:lnTo>
                    <a:pt x="25" y="1"/>
                  </a:lnTo>
                  <a:lnTo>
                    <a:pt x="23" y="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59" name="Freeform 816">
              <a:extLst>
                <a:ext uri="{FF2B5EF4-FFF2-40B4-BE49-F238E27FC236}">
                  <a16:creationId xmlns:a16="http://schemas.microsoft.com/office/drawing/2014/main" id="{50E44BCC-71CC-4D0D-B256-FF47961A40E7}"/>
                </a:ext>
              </a:extLst>
            </p:cNvPr>
            <p:cNvSpPr>
              <a:spLocks/>
            </p:cNvSpPr>
            <p:nvPr/>
          </p:nvSpPr>
          <p:spPr bwMode="auto">
            <a:xfrm>
              <a:off x="957" y="3495"/>
              <a:ext cx="18" cy="19"/>
            </a:xfrm>
            <a:custGeom>
              <a:avLst/>
              <a:gdLst>
                <a:gd name="T0" fmla="*/ 1 w 36"/>
                <a:gd name="T1" fmla="*/ 1 h 38"/>
                <a:gd name="T2" fmla="*/ 1 w 36"/>
                <a:gd name="T3" fmla="*/ 1 h 38"/>
                <a:gd name="T4" fmla="*/ 1 w 36"/>
                <a:gd name="T5" fmla="*/ 1 h 38"/>
                <a:gd name="T6" fmla="*/ 1 w 36"/>
                <a:gd name="T7" fmla="*/ 1 h 38"/>
                <a:gd name="T8" fmla="*/ 1 w 36"/>
                <a:gd name="T9" fmla="*/ 1 h 38"/>
                <a:gd name="T10" fmla="*/ 1 w 36"/>
                <a:gd name="T11" fmla="*/ 1 h 38"/>
                <a:gd name="T12" fmla="*/ 1 w 36"/>
                <a:gd name="T13" fmla="*/ 1 h 38"/>
                <a:gd name="T14" fmla="*/ 1 w 36"/>
                <a:gd name="T15" fmla="*/ 1 h 38"/>
                <a:gd name="T16" fmla="*/ 0 w 36"/>
                <a:gd name="T17" fmla="*/ 1 h 38"/>
                <a:gd name="T18" fmla="*/ 0 w 36"/>
                <a:gd name="T19" fmla="*/ 1 h 38"/>
                <a:gd name="T20" fmla="*/ 0 w 36"/>
                <a:gd name="T21" fmla="*/ 1 h 38"/>
                <a:gd name="T22" fmla="*/ 1 w 36"/>
                <a:gd name="T23" fmla="*/ 1 h 38"/>
                <a:gd name="T24" fmla="*/ 1 w 36"/>
                <a:gd name="T25" fmla="*/ 1 h 38"/>
                <a:gd name="T26" fmla="*/ 1 w 36"/>
                <a:gd name="T27" fmla="*/ 1 h 38"/>
                <a:gd name="T28" fmla="*/ 1 w 36"/>
                <a:gd name="T29" fmla="*/ 1 h 38"/>
                <a:gd name="T30" fmla="*/ 1 w 36"/>
                <a:gd name="T31" fmla="*/ 1 h 38"/>
                <a:gd name="T32" fmla="*/ 1 w 36"/>
                <a:gd name="T33" fmla="*/ 1 h 38"/>
                <a:gd name="T34" fmla="*/ 1 w 36"/>
                <a:gd name="T35" fmla="*/ 1 h 38"/>
                <a:gd name="T36" fmla="*/ 1 w 36"/>
                <a:gd name="T37" fmla="*/ 1 h 38"/>
                <a:gd name="T38" fmla="*/ 1 w 36"/>
                <a:gd name="T39" fmla="*/ 1 h 38"/>
                <a:gd name="T40" fmla="*/ 1 w 36"/>
                <a:gd name="T41" fmla="*/ 1 h 38"/>
                <a:gd name="T42" fmla="*/ 1 w 36"/>
                <a:gd name="T43" fmla="*/ 1 h 38"/>
                <a:gd name="T44" fmla="*/ 1 w 36"/>
                <a:gd name="T45" fmla="*/ 1 h 38"/>
                <a:gd name="T46" fmla="*/ 1 w 36"/>
                <a:gd name="T47" fmla="*/ 1 h 38"/>
                <a:gd name="T48" fmla="*/ 1 w 36"/>
                <a:gd name="T49" fmla="*/ 1 h 38"/>
                <a:gd name="T50" fmla="*/ 1 w 36"/>
                <a:gd name="T51" fmla="*/ 1 h 38"/>
                <a:gd name="T52" fmla="*/ 1 w 36"/>
                <a:gd name="T53" fmla="*/ 1 h 38"/>
                <a:gd name="T54" fmla="*/ 1 w 36"/>
                <a:gd name="T55" fmla="*/ 1 h 38"/>
                <a:gd name="T56" fmla="*/ 1 w 36"/>
                <a:gd name="T57" fmla="*/ 1 h 38"/>
                <a:gd name="T58" fmla="*/ 1 w 36"/>
                <a:gd name="T59" fmla="*/ 1 h 38"/>
                <a:gd name="T60" fmla="*/ 1 w 36"/>
                <a:gd name="T61" fmla="*/ 1 h 38"/>
                <a:gd name="T62" fmla="*/ 1 w 36"/>
                <a:gd name="T63" fmla="*/ 1 h 38"/>
                <a:gd name="T64" fmla="*/ 1 w 36"/>
                <a:gd name="T65" fmla="*/ 1 h 38"/>
                <a:gd name="T66" fmla="*/ 1 w 36"/>
                <a:gd name="T67" fmla="*/ 1 h 38"/>
                <a:gd name="T68" fmla="*/ 1 w 36"/>
                <a:gd name="T69" fmla="*/ 0 h 38"/>
                <a:gd name="T70" fmla="*/ 1 w 36"/>
                <a:gd name="T71" fmla="*/ 0 h 38"/>
                <a:gd name="T72" fmla="*/ 1 w 36"/>
                <a:gd name="T73" fmla="*/ 0 h 38"/>
                <a:gd name="T74" fmla="*/ 1 w 36"/>
                <a:gd name="T75" fmla="*/ 1 h 38"/>
                <a:gd name="T76" fmla="*/ 1 w 36"/>
                <a:gd name="T77" fmla="*/ 1 h 38"/>
                <a:gd name="T78" fmla="*/ 1 w 36"/>
                <a:gd name="T79" fmla="*/ 1 h 38"/>
                <a:gd name="T80" fmla="*/ 1 w 36"/>
                <a:gd name="T81" fmla="*/ 1 h 38"/>
                <a:gd name="T82" fmla="*/ 1 w 36"/>
                <a:gd name="T83" fmla="*/ 1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38"/>
                <a:gd name="T128" fmla="*/ 36 w 3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38">
                  <a:moveTo>
                    <a:pt x="23" y="1"/>
                  </a:moveTo>
                  <a:lnTo>
                    <a:pt x="20" y="3"/>
                  </a:lnTo>
                  <a:lnTo>
                    <a:pt x="16" y="6"/>
                  </a:lnTo>
                  <a:lnTo>
                    <a:pt x="12" y="8"/>
                  </a:lnTo>
                  <a:lnTo>
                    <a:pt x="9" y="9"/>
                  </a:lnTo>
                  <a:lnTo>
                    <a:pt x="5" y="11"/>
                  </a:lnTo>
                  <a:lnTo>
                    <a:pt x="3" y="12"/>
                  </a:lnTo>
                  <a:lnTo>
                    <a:pt x="1" y="16"/>
                  </a:lnTo>
                  <a:lnTo>
                    <a:pt x="0" y="17"/>
                  </a:lnTo>
                  <a:lnTo>
                    <a:pt x="0" y="20"/>
                  </a:lnTo>
                  <a:lnTo>
                    <a:pt x="0" y="25"/>
                  </a:lnTo>
                  <a:lnTo>
                    <a:pt x="1" y="27"/>
                  </a:lnTo>
                  <a:lnTo>
                    <a:pt x="1" y="30"/>
                  </a:lnTo>
                  <a:lnTo>
                    <a:pt x="3" y="32"/>
                  </a:lnTo>
                  <a:lnTo>
                    <a:pt x="7" y="35"/>
                  </a:lnTo>
                  <a:lnTo>
                    <a:pt x="9" y="36"/>
                  </a:lnTo>
                  <a:lnTo>
                    <a:pt x="10" y="38"/>
                  </a:lnTo>
                  <a:lnTo>
                    <a:pt x="14" y="38"/>
                  </a:lnTo>
                  <a:lnTo>
                    <a:pt x="16" y="38"/>
                  </a:lnTo>
                  <a:lnTo>
                    <a:pt x="20" y="38"/>
                  </a:lnTo>
                  <a:lnTo>
                    <a:pt x="23" y="36"/>
                  </a:lnTo>
                  <a:lnTo>
                    <a:pt x="27" y="35"/>
                  </a:lnTo>
                  <a:lnTo>
                    <a:pt x="31" y="32"/>
                  </a:lnTo>
                  <a:lnTo>
                    <a:pt x="32" y="28"/>
                  </a:lnTo>
                  <a:lnTo>
                    <a:pt x="34" y="25"/>
                  </a:lnTo>
                  <a:lnTo>
                    <a:pt x="36" y="20"/>
                  </a:lnTo>
                  <a:lnTo>
                    <a:pt x="36" y="17"/>
                  </a:lnTo>
                  <a:lnTo>
                    <a:pt x="36" y="12"/>
                  </a:lnTo>
                  <a:lnTo>
                    <a:pt x="36" y="9"/>
                  </a:lnTo>
                  <a:lnTo>
                    <a:pt x="36" y="4"/>
                  </a:lnTo>
                  <a:lnTo>
                    <a:pt x="34" y="1"/>
                  </a:lnTo>
                  <a:lnTo>
                    <a:pt x="32" y="1"/>
                  </a:lnTo>
                  <a:lnTo>
                    <a:pt x="31" y="0"/>
                  </a:lnTo>
                  <a:lnTo>
                    <a:pt x="29" y="0"/>
                  </a:lnTo>
                  <a:lnTo>
                    <a:pt x="27" y="1"/>
                  </a:lnTo>
                  <a:lnTo>
                    <a:pt x="25" y="1"/>
                  </a:lnTo>
                  <a:lnTo>
                    <a:pt x="23" y="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0" name="Freeform 817">
              <a:extLst>
                <a:ext uri="{FF2B5EF4-FFF2-40B4-BE49-F238E27FC236}">
                  <a16:creationId xmlns:a16="http://schemas.microsoft.com/office/drawing/2014/main" id="{F9544C1E-F161-4304-B3C4-38A430D50A46}"/>
                </a:ext>
              </a:extLst>
            </p:cNvPr>
            <p:cNvSpPr>
              <a:spLocks/>
            </p:cNvSpPr>
            <p:nvPr/>
          </p:nvSpPr>
          <p:spPr bwMode="auto">
            <a:xfrm>
              <a:off x="925" y="3521"/>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0 h 28"/>
                <a:gd name="T14" fmla="*/ 0 w 29"/>
                <a:gd name="T15" fmla="*/ 0 h 28"/>
                <a:gd name="T16" fmla="*/ 0 w 29"/>
                <a:gd name="T17" fmla="*/ 0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1 h 28"/>
                <a:gd name="T32" fmla="*/ 0 w 29"/>
                <a:gd name="T33" fmla="*/ 1 h 28"/>
                <a:gd name="T34" fmla="*/ 0 w 29"/>
                <a:gd name="T35" fmla="*/ 1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w 29"/>
                <a:gd name="T59" fmla="*/ 1 h 28"/>
                <a:gd name="T60" fmla="*/ 0 w 29"/>
                <a:gd name="T61" fmla="*/ 1 h 28"/>
                <a:gd name="T62" fmla="*/ 0 w 29"/>
                <a:gd name="T63" fmla="*/ 1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28"/>
                <a:gd name="T98" fmla="*/ 29 w 29"/>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28">
                  <a:moveTo>
                    <a:pt x="29" y="7"/>
                  </a:moveTo>
                  <a:lnTo>
                    <a:pt x="27" y="7"/>
                  </a:lnTo>
                  <a:lnTo>
                    <a:pt x="23" y="5"/>
                  </a:lnTo>
                  <a:lnTo>
                    <a:pt x="20" y="4"/>
                  </a:lnTo>
                  <a:lnTo>
                    <a:pt x="18" y="2"/>
                  </a:lnTo>
                  <a:lnTo>
                    <a:pt x="14" y="2"/>
                  </a:lnTo>
                  <a:lnTo>
                    <a:pt x="11" y="0"/>
                  </a:lnTo>
                  <a:lnTo>
                    <a:pt x="9" y="0"/>
                  </a:lnTo>
                  <a:lnTo>
                    <a:pt x="7" y="0"/>
                  </a:lnTo>
                  <a:lnTo>
                    <a:pt x="5" y="2"/>
                  </a:lnTo>
                  <a:lnTo>
                    <a:pt x="3" y="4"/>
                  </a:lnTo>
                  <a:lnTo>
                    <a:pt x="2" y="5"/>
                  </a:lnTo>
                  <a:lnTo>
                    <a:pt x="0" y="8"/>
                  </a:lnTo>
                  <a:lnTo>
                    <a:pt x="2" y="12"/>
                  </a:lnTo>
                  <a:lnTo>
                    <a:pt x="2" y="16"/>
                  </a:lnTo>
                  <a:lnTo>
                    <a:pt x="3" y="20"/>
                  </a:lnTo>
                  <a:lnTo>
                    <a:pt x="5" y="23"/>
                  </a:lnTo>
                  <a:lnTo>
                    <a:pt x="9" y="24"/>
                  </a:lnTo>
                  <a:lnTo>
                    <a:pt x="13" y="28"/>
                  </a:lnTo>
                  <a:lnTo>
                    <a:pt x="16" y="28"/>
                  </a:lnTo>
                  <a:lnTo>
                    <a:pt x="22" y="26"/>
                  </a:lnTo>
                  <a:lnTo>
                    <a:pt x="23" y="26"/>
                  </a:lnTo>
                  <a:lnTo>
                    <a:pt x="25" y="24"/>
                  </a:lnTo>
                  <a:lnTo>
                    <a:pt x="27" y="23"/>
                  </a:lnTo>
                  <a:lnTo>
                    <a:pt x="27" y="21"/>
                  </a:lnTo>
                  <a:lnTo>
                    <a:pt x="29" y="20"/>
                  </a:lnTo>
                  <a:lnTo>
                    <a:pt x="29" y="18"/>
                  </a:lnTo>
                  <a:lnTo>
                    <a:pt x="29" y="16"/>
                  </a:lnTo>
                  <a:lnTo>
                    <a:pt x="29" y="15"/>
                  </a:lnTo>
                  <a:lnTo>
                    <a:pt x="29" y="7"/>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1" name="Freeform 818">
              <a:extLst>
                <a:ext uri="{FF2B5EF4-FFF2-40B4-BE49-F238E27FC236}">
                  <a16:creationId xmlns:a16="http://schemas.microsoft.com/office/drawing/2014/main" id="{1430625A-1DB3-4CE8-B792-EEFB4DE71563}"/>
                </a:ext>
              </a:extLst>
            </p:cNvPr>
            <p:cNvSpPr>
              <a:spLocks/>
            </p:cNvSpPr>
            <p:nvPr/>
          </p:nvSpPr>
          <p:spPr bwMode="auto">
            <a:xfrm>
              <a:off x="925" y="3521"/>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0 h 28"/>
                <a:gd name="T14" fmla="*/ 0 w 29"/>
                <a:gd name="T15" fmla="*/ 0 h 28"/>
                <a:gd name="T16" fmla="*/ 0 w 29"/>
                <a:gd name="T17" fmla="*/ 0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1 h 28"/>
                <a:gd name="T32" fmla="*/ 0 w 29"/>
                <a:gd name="T33" fmla="*/ 1 h 28"/>
                <a:gd name="T34" fmla="*/ 0 w 29"/>
                <a:gd name="T35" fmla="*/ 1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w 29"/>
                <a:gd name="T59" fmla="*/ 1 h 28"/>
                <a:gd name="T60" fmla="*/ 0 w 29"/>
                <a:gd name="T61" fmla="*/ 1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28"/>
                <a:gd name="T95" fmla="*/ 29 w 29"/>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28">
                  <a:moveTo>
                    <a:pt x="29" y="7"/>
                  </a:moveTo>
                  <a:lnTo>
                    <a:pt x="27" y="7"/>
                  </a:lnTo>
                  <a:lnTo>
                    <a:pt x="23" y="5"/>
                  </a:lnTo>
                  <a:lnTo>
                    <a:pt x="20" y="4"/>
                  </a:lnTo>
                  <a:lnTo>
                    <a:pt x="18" y="2"/>
                  </a:lnTo>
                  <a:lnTo>
                    <a:pt x="14" y="2"/>
                  </a:lnTo>
                  <a:lnTo>
                    <a:pt x="11" y="0"/>
                  </a:lnTo>
                  <a:lnTo>
                    <a:pt x="9" y="0"/>
                  </a:lnTo>
                  <a:lnTo>
                    <a:pt x="7" y="0"/>
                  </a:lnTo>
                  <a:lnTo>
                    <a:pt x="5" y="2"/>
                  </a:lnTo>
                  <a:lnTo>
                    <a:pt x="3" y="4"/>
                  </a:lnTo>
                  <a:lnTo>
                    <a:pt x="2" y="5"/>
                  </a:lnTo>
                  <a:lnTo>
                    <a:pt x="0" y="8"/>
                  </a:lnTo>
                  <a:lnTo>
                    <a:pt x="2" y="12"/>
                  </a:lnTo>
                  <a:lnTo>
                    <a:pt x="2" y="16"/>
                  </a:lnTo>
                  <a:lnTo>
                    <a:pt x="3" y="20"/>
                  </a:lnTo>
                  <a:lnTo>
                    <a:pt x="5" y="23"/>
                  </a:lnTo>
                  <a:lnTo>
                    <a:pt x="9" y="24"/>
                  </a:lnTo>
                  <a:lnTo>
                    <a:pt x="13" y="28"/>
                  </a:lnTo>
                  <a:lnTo>
                    <a:pt x="16" y="28"/>
                  </a:lnTo>
                  <a:lnTo>
                    <a:pt x="22" y="26"/>
                  </a:lnTo>
                  <a:lnTo>
                    <a:pt x="23" y="26"/>
                  </a:lnTo>
                  <a:lnTo>
                    <a:pt x="25" y="24"/>
                  </a:lnTo>
                  <a:lnTo>
                    <a:pt x="27" y="23"/>
                  </a:lnTo>
                  <a:lnTo>
                    <a:pt x="27" y="21"/>
                  </a:lnTo>
                  <a:lnTo>
                    <a:pt x="29" y="20"/>
                  </a:lnTo>
                  <a:lnTo>
                    <a:pt x="29" y="18"/>
                  </a:lnTo>
                  <a:lnTo>
                    <a:pt x="29" y="16"/>
                  </a:lnTo>
                  <a:lnTo>
                    <a:pt x="29" y="15"/>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2" name="Freeform 819">
              <a:extLst>
                <a:ext uri="{FF2B5EF4-FFF2-40B4-BE49-F238E27FC236}">
                  <a16:creationId xmlns:a16="http://schemas.microsoft.com/office/drawing/2014/main" id="{761AD23C-2205-438B-B873-5E0A8D05DD72}"/>
                </a:ext>
              </a:extLst>
            </p:cNvPr>
            <p:cNvSpPr>
              <a:spLocks/>
            </p:cNvSpPr>
            <p:nvPr/>
          </p:nvSpPr>
          <p:spPr bwMode="auto">
            <a:xfrm>
              <a:off x="959" y="3536"/>
              <a:ext cx="21" cy="20"/>
            </a:xfrm>
            <a:custGeom>
              <a:avLst/>
              <a:gdLst>
                <a:gd name="T0" fmla="*/ 1 w 40"/>
                <a:gd name="T1" fmla="*/ 0 h 40"/>
                <a:gd name="T2" fmla="*/ 1 w 40"/>
                <a:gd name="T3" fmla="*/ 1 h 40"/>
                <a:gd name="T4" fmla="*/ 1 w 40"/>
                <a:gd name="T5" fmla="*/ 1 h 40"/>
                <a:gd name="T6" fmla="*/ 1 w 40"/>
                <a:gd name="T7" fmla="*/ 1 h 40"/>
                <a:gd name="T8" fmla="*/ 1 w 40"/>
                <a:gd name="T9" fmla="*/ 1 h 40"/>
                <a:gd name="T10" fmla="*/ 1 w 40"/>
                <a:gd name="T11" fmla="*/ 1 h 40"/>
                <a:gd name="T12" fmla="*/ 1 w 40"/>
                <a:gd name="T13" fmla="*/ 1 h 40"/>
                <a:gd name="T14" fmla="*/ 1 w 40"/>
                <a:gd name="T15" fmla="*/ 1 h 40"/>
                <a:gd name="T16" fmla="*/ 1 w 40"/>
                <a:gd name="T17" fmla="*/ 1 h 40"/>
                <a:gd name="T18" fmla="*/ 1 w 40"/>
                <a:gd name="T19" fmla="*/ 1 h 40"/>
                <a:gd name="T20" fmla="*/ 1 w 40"/>
                <a:gd name="T21" fmla="*/ 1 h 40"/>
                <a:gd name="T22" fmla="*/ 1 w 40"/>
                <a:gd name="T23" fmla="*/ 1 h 40"/>
                <a:gd name="T24" fmla="*/ 1 w 40"/>
                <a:gd name="T25" fmla="*/ 1 h 40"/>
                <a:gd name="T26" fmla="*/ 1 w 40"/>
                <a:gd name="T27" fmla="*/ 1 h 40"/>
                <a:gd name="T28" fmla="*/ 0 w 40"/>
                <a:gd name="T29" fmla="*/ 1 h 40"/>
                <a:gd name="T30" fmla="*/ 1 w 40"/>
                <a:gd name="T31" fmla="*/ 1 h 40"/>
                <a:gd name="T32" fmla="*/ 1 w 40"/>
                <a:gd name="T33" fmla="*/ 1 h 40"/>
                <a:gd name="T34" fmla="*/ 1 w 40"/>
                <a:gd name="T35" fmla="*/ 1 h 40"/>
                <a:gd name="T36" fmla="*/ 1 w 40"/>
                <a:gd name="T37" fmla="*/ 1 h 40"/>
                <a:gd name="T38" fmla="*/ 1 w 40"/>
                <a:gd name="T39" fmla="*/ 1 h 40"/>
                <a:gd name="T40" fmla="*/ 1 w 40"/>
                <a:gd name="T41" fmla="*/ 1 h 40"/>
                <a:gd name="T42" fmla="*/ 1 w 40"/>
                <a:gd name="T43" fmla="*/ 1 h 40"/>
                <a:gd name="T44" fmla="*/ 1 w 40"/>
                <a:gd name="T45" fmla="*/ 1 h 40"/>
                <a:gd name="T46" fmla="*/ 1 w 40"/>
                <a:gd name="T47" fmla="*/ 1 h 40"/>
                <a:gd name="T48" fmla="*/ 1 w 40"/>
                <a:gd name="T49" fmla="*/ 1 h 40"/>
                <a:gd name="T50" fmla="*/ 1 w 40"/>
                <a:gd name="T51" fmla="*/ 1 h 40"/>
                <a:gd name="T52" fmla="*/ 1 w 40"/>
                <a:gd name="T53" fmla="*/ 1 h 40"/>
                <a:gd name="T54" fmla="*/ 1 w 40"/>
                <a:gd name="T55" fmla="*/ 1 h 40"/>
                <a:gd name="T56" fmla="*/ 1 w 40"/>
                <a:gd name="T57" fmla="*/ 1 h 40"/>
                <a:gd name="T58" fmla="*/ 1 w 40"/>
                <a:gd name="T59" fmla="*/ 1 h 40"/>
                <a:gd name="T60" fmla="*/ 1 w 40"/>
                <a:gd name="T61" fmla="*/ 1 h 40"/>
                <a:gd name="T62" fmla="*/ 1 w 40"/>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40"/>
                <a:gd name="T98" fmla="*/ 40 w 40"/>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40">
                  <a:moveTo>
                    <a:pt x="38" y="0"/>
                  </a:moveTo>
                  <a:lnTo>
                    <a:pt x="37" y="3"/>
                  </a:lnTo>
                  <a:lnTo>
                    <a:pt x="33" y="3"/>
                  </a:lnTo>
                  <a:lnTo>
                    <a:pt x="27" y="5"/>
                  </a:lnTo>
                  <a:lnTo>
                    <a:pt x="24" y="7"/>
                  </a:lnTo>
                  <a:lnTo>
                    <a:pt x="20" y="7"/>
                  </a:lnTo>
                  <a:lnTo>
                    <a:pt x="16" y="8"/>
                  </a:lnTo>
                  <a:lnTo>
                    <a:pt x="13" y="10"/>
                  </a:lnTo>
                  <a:lnTo>
                    <a:pt x="9" y="11"/>
                  </a:lnTo>
                  <a:lnTo>
                    <a:pt x="7" y="15"/>
                  </a:lnTo>
                  <a:lnTo>
                    <a:pt x="4" y="18"/>
                  </a:lnTo>
                  <a:lnTo>
                    <a:pt x="4" y="19"/>
                  </a:lnTo>
                  <a:lnTo>
                    <a:pt x="2" y="23"/>
                  </a:lnTo>
                  <a:lnTo>
                    <a:pt x="2" y="24"/>
                  </a:lnTo>
                  <a:lnTo>
                    <a:pt x="0" y="26"/>
                  </a:lnTo>
                  <a:lnTo>
                    <a:pt x="2" y="27"/>
                  </a:lnTo>
                  <a:lnTo>
                    <a:pt x="2" y="29"/>
                  </a:lnTo>
                  <a:lnTo>
                    <a:pt x="2" y="31"/>
                  </a:lnTo>
                  <a:lnTo>
                    <a:pt x="4" y="32"/>
                  </a:lnTo>
                  <a:lnTo>
                    <a:pt x="5" y="34"/>
                  </a:lnTo>
                  <a:lnTo>
                    <a:pt x="7" y="35"/>
                  </a:lnTo>
                  <a:lnTo>
                    <a:pt x="11" y="39"/>
                  </a:lnTo>
                  <a:lnTo>
                    <a:pt x="16" y="39"/>
                  </a:lnTo>
                  <a:lnTo>
                    <a:pt x="22" y="40"/>
                  </a:lnTo>
                  <a:lnTo>
                    <a:pt x="27" y="39"/>
                  </a:lnTo>
                  <a:lnTo>
                    <a:pt x="31" y="37"/>
                  </a:lnTo>
                  <a:lnTo>
                    <a:pt x="35" y="34"/>
                  </a:lnTo>
                  <a:lnTo>
                    <a:pt x="38" y="31"/>
                  </a:lnTo>
                  <a:lnTo>
                    <a:pt x="40" y="26"/>
                  </a:lnTo>
                  <a:lnTo>
                    <a:pt x="40" y="21"/>
                  </a:lnTo>
                  <a:lnTo>
                    <a:pt x="38" y="16"/>
                  </a:lnTo>
                  <a:lnTo>
                    <a:pt x="38"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3" name="Freeform 820">
              <a:extLst>
                <a:ext uri="{FF2B5EF4-FFF2-40B4-BE49-F238E27FC236}">
                  <a16:creationId xmlns:a16="http://schemas.microsoft.com/office/drawing/2014/main" id="{B201EC68-1878-4A42-9593-4506E2FCFF07}"/>
                </a:ext>
              </a:extLst>
            </p:cNvPr>
            <p:cNvSpPr>
              <a:spLocks/>
            </p:cNvSpPr>
            <p:nvPr/>
          </p:nvSpPr>
          <p:spPr bwMode="auto">
            <a:xfrm>
              <a:off x="959" y="3536"/>
              <a:ext cx="21" cy="20"/>
            </a:xfrm>
            <a:custGeom>
              <a:avLst/>
              <a:gdLst>
                <a:gd name="T0" fmla="*/ 1 w 40"/>
                <a:gd name="T1" fmla="*/ 0 h 40"/>
                <a:gd name="T2" fmla="*/ 1 w 40"/>
                <a:gd name="T3" fmla="*/ 1 h 40"/>
                <a:gd name="T4" fmla="*/ 1 w 40"/>
                <a:gd name="T5" fmla="*/ 1 h 40"/>
                <a:gd name="T6" fmla="*/ 1 w 40"/>
                <a:gd name="T7" fmla="*/ 1 h 40"/>
                <a:gd name="T8" fmla="*/ 1 w 40"/>
                <a:gd name="T9" fmla="*/ 1 h 40"/>
                <a:gd name="T10" fmla="*/ 1 w 40"/>
                <a:gd name="T11" fmla="*/ 1 h 40"/>
                <a:gd name="T12" fmla="*/ 1 w 40"/>
                <a:gd name="T13" fmla="*/ 1 h 40"/>
                <a:gd name="T14" fmla="*/ 1 w 40"/>
                <a:gd name="T15" fmla="*/ 1 h 40"/>
                <a:gd name="T16" fmla="*/ 1 w 40"/>
                <a:gd name="T17" fmla="*/ 1 h 40"/>
                <a:gd name="T18" fmla="*/ 1 w 40"/>
                <a:gd name="T19" fmla="*/ 1 h 40"/>
                <a:gd name="T20" fmla="*/ 1 w 40"/>
                <a:gd name="T21" fmla="*/ 1 h 40"/>
                <a:gd name="T22" fmla="*/ 1 w 40"/>
                <a:gd name="T23" fmla="*/ 1 h 40"/>
                <a:gd name="T24" fmla="*/ 1 w 40"/>
                <a:gd name="T25" fmla="*/ 1 h 40"/>
                <a:gd name="T26" fmla="*/ 1 w 40"/>
                <a:gd name="T27" fmla="*/ 1 h 40"/>
                <a:gd name="T28" fmla="*/ 0 w 40"/>
                <a:gd name="T29" fmla="*/ 1 h 40"/>
                <a:gd name="T30" fmla="*/ 1 w 40"/>
                <a:gd name="T31" fmla="*/ 1 h 40"/>
                <a:gd name="T32" fmla="*/ 1 w 40"/>
                <a:gd name="T33" fmla="*/ 1 h 40"/>
                <a:gd name="T34" fmla="*/ 1 w 40"/>
                <a:gd name="T35" fmla="*/ 1 h 40"/>
                <a:gd name="T36" fmla="*/ 1 w 40"/>
                <a:gd name="T37" fmla="*/ 1 h 40"/>
                <a:gd name="T38" fmla="*/ 1 w 40"/>
                <a:gd name="T39" fmla="*/ 1 h 40"/>
                <a:gd name="T40" fmla="*/ 1 w 40"/>
                <a:gd name="T41" fmla="*/ 1 h 40"/>
                <a:gd name="T42" fmla="*/ 1 w 40"/>
                <a:gd name="T43" fmla="*/ 1 h 40"/>
                <a:gd name="T44" fmla="*/ 1 w 40"/>
                <a:gd name="T45" fmla="*/ 1 h 40"/>
                <a:gd name="T46" fmla="*/ 1 w 40"/>
                <a:gd name="T47" fmla="*/ 1 h 40"/>
                <a:gd name="T48" fmla="*/ 1 w 40"/>
                <a:gd name="T49" fmla="*/ 1 h 40"/>
                <a:gd name="T50" fmla="*/ 1 w 40"/>
                <a:gd name="T51" fmla="*/ 1 h 40"/>
                <a:gd name="T52" fmla="*/ 1 w 40"/>
                <a:gd name="T53" fmla="*/ 1 h 40"/>
                <a:gd name="T54" fmla="*/ 1 w 40"/>
                <a:gd name="T55" fmla="*/ 1 h 40"/>
                <a:gd name="T56" fmla="*/ 1 w 40"/>
                <a:gd name="T57" fmla="*/ 1 h 40"/>
                <a:gd name="T58" fmla="*/ 1 w 40"/>
                <a:gd name="T59" fmla="*/ 1 h 40"/>
                <a:gd name="T60" fmla="*/ 1 w 40"/>
                <a:gd name="T61" fmla="*/ 1 h 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40"/>
                <a:gd name="T95" fmla="*/ 40 w 40"/>
                <a:gd name="T96" fmla="*/ 40 h 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40">
                  <a:moveTo>
                    <a:pt x="38" y="0"/>
                  </a:moveTo>
                  <a:lnTo>
                    <a:pt x="37" y="3"/>
                  </a:lnTo>
                  <a:lnTo>
                    <a:pt x="33" y="3"/>
                  </a:lnTo>
                  <a:lnTo>
                    <a:pt x="27" y="5"/>
                  </a:lnTo>
                  <a:lnTo>
                    <a:pt x="24" y="7"/>
                  </a:lnTo>
                  <a:lnTo>
                    <a:pt x="20" y="7"/>
                  </a:lnTo>
                  <a:lnTo>
                    <a:pt x="16" y="8"/>
                  </a:lnTo>
                  <a:lnTo>
                    <a:pt x="13" y="10"/>
                  </a:lnTo>
                  <a:lnTo>
                    <a:pt x="9" y="11"/>
                  </a:lnTo>
                  <a:lnTo>
                    <a:pt x="7" y="15"/>
                  </a:lnTo>
                  <a:lnTo>
                    <a:pt x="4" y="18"/>
                  </a:lnTo>
                  <a:lnTo>
                    <a:pt x="4" y="19"/>
                  </a:lnTo>
                  <a:lnTo>
                    <a:pt x="2" y="23"/>
                  </a:lnTo>
                  <a:lnTo>
                    <a:pt x="2" y="24"/>
                  </a:lnTo>
                  <a:lnTo>
                    <a:pt x="0" y="26"/>
                  </a:lnTo>
                  <a:lnTo>
                    <a:pt x="2" y="27"/>
                  </a:lnTo>
                  <a:lnTo>
                    <a:pt x="2" y="29"/>
                  </a:lnTo>
                  <a:lnTo>
                    <a:pt x="2" y="31"/>
                  </a:lnTo>
                  <a:lnTo>
                    <a:pt x="4" y="32"/>
                  </a:lnTo>
                  <a:lnTo>
                    <a:pt x="5" y="34"/>
                  </a:lnTo>
                  <a:lnTo>
                    <a:pt x="7" y="35"/>
                  </a:lnTo>
                  <a:lnTo>
                    <a:pt x="11" y="39"/>
                  </a:lnTo>
                  <a:lnTo>
                    <a:pt x="16" y="39"/>
                  </a:lnTo>
                  <a:lnTo>
                    <a:pt x="22" y="40"/>
                  </a:lnTo>
                  <a:lnTo>
                    <a:pt x="27" y="39"/>
                  </a:lnTo>
                  <a:lnTo>
                    <a:pt x="31" y="37"/>
                  </a:lnTo>
                  <a:lnTo>
                    <a:pt x="35" y="34"/>
                  </a:lnTo>
                  <a:lnTo>
                    <a:pt x="38" y="31"/>
                  </a:lnTo>
                  <a:lnTo>
                    <a:pt x="40" y="26"/>
                  </a:lnTo>
                  <a:lnTo>
                    <a:pt x="40" y="21"/>
                  </a:lnTo>
                  <a:lnTo>
                    <a:pt x="38"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4" name="Freeform 821">
              <a:extLst>
                <a:ext uri="{FF2B5EF4-FFF2-40B4-BE49-F238E27FC236}">
                  <a16:creationId xmlns:a16="http://schemas.microsoft.com/office/drawing/2014/main" id="{FA315332-AD0A-4558-AB67-88FF17B6EE66}"/>
                </a:ext>
              </a:extLst>
            </p:cNvPr>
            <p:cNvSpPr>
              <a:spLocks/>
            </p:cNvSpPr>
            <p:nvPr/>
          </p:nvSpPr>
          <p:spPr bwMode="auto">
            <a:xfrm>
              <a:off x="1001" y="3500"/>
              <a:ext cx="24" cy="23"/>
            </a:xfrm>
            <a:custGeom>
              <a:avLst/>
              <a:gdLst>
                <a:gd name="T0" fmla="*/ 0 w 47"/>
                <a:gd name="T1" fmla="*/ 1 h 45"/>
                <a:gd name="T2" fmla="*/ 0 w 47"/>
                <a:gd name="T3" fmla="*/ 1 h 45"/>
                <a:gd name="T4" fmla="*/ 1 w 47"/>
                <a:gd name="T5" fmla="*/ 1 h 45"/>
                <a:gd name="T6" fmla="*/ 1 w 47"/>
                <a:gd name="T7" fmla="*/ 1 h 45"/>
                <a:gd name="T8" fmla="*/ 1 w 47"/>
                <a:gd name="T9" fmla="*/ 1 h 45"/>
                <a:gd name="T10" fmla="*/ 1 w 47"/>
                <a:gd name="T11" fmla="*/ 1 h 45"/>
                <a:gd name="T12" fmla="*/ 1 w 47"/>
                <a:gd name="T13" fmla="*/ 1 h 45"/>
                <a:gd name="T14" fmla="*/ 1 w 47"/>
                <a:gd name="T15" fmla="*/ 1 h 45"/>
                <a:gd name="T16" fmla="*/ 1 w 47"/>
                <a:gd name="T17" fmla="*/ 1 h 45"/>
                <a:gd name="T18" fmla="*/ 1 w 47"/>
                <a:gd name="T19" fmla="*/ 1 h 45"/>
                <a:gd name="T20" fmla="*/ 1 w 47"/>
                <a:gd name="T21" fmla="*/ 1 h 45"/>
                <a:gd name="T22" fmla="*/ 1 w 47"/>
                <a:gd name="T23" fmla="*/ 1 h 45"/>
                <a:gd name="T24" fmla="*/ 1 w 47"/>
                <a:gd name="T25" fmla="*/ 1 h 45"/>
                <a:gd name="T26" fmla="*/ 1 w 47"/>
                <a:gd name="T27" fmla="*/ 1 h 45"/>
                <a:gd name="T28" fmla="*/ 1 w 47"/>
                <a:gd name="T29" fmla="*/ 1 h 45"/>
                <a:gd name="T30" fmla="*/ 1 w 47"/>
                <a:gd name="T31" fmla="*/ 1 h 45"/>
                <a:gd name="T32" fmla="*/ 1 w 47"/>
                <a:gd name="T33" fmla="*/ 1 h 45"/>
                <a:gd name="T34" fmla="*/ 1 w 47"/>
                <a:gd name="T35" fmla="*/ 1 h 45"/>
                <a:gd name="T36" fmla="*/ 1 w 47"/>
                <a:gd name="T37" fmla="*/ 1 h 45"/>
                <a:gd name="T38" fmla="*/ 1 w 47"/>
                <a:gd name="T39" fmla="*/ 1 h 45"/>
                <a:gd name="T40" fmla="*/ 1 w 47"/>
                <a:gd name="T41" fmla="*/ 1 h 45"/>
                <a:gd name="T42" fmla="*/ 1 w 47"/>
                <a:gd name="T43" fmla="*/ 0 h 45"/>
                <a:gd name="T44" fmla="*/ 1 w 47"/>
                <a:gd name="T45" fmla="*/ 0 h 45"/>
                <a:gd name="T46" fmla="*/ 1 w 47"/>
                <a:gd name="T47" fmla="*/ 0 h 45"/>
                <a:gd name="T48" fmla="*/ 1 w 47"/>
                <a:gd name="T49" fmla="*/ 1 h 45"/>
                <a:gd name="T50" fmla="*/ 1 w 47"/>
                <a:gd name="T51" fmla="*/ 1 h 45"/>
                <a:gd name="T52" fmla="*/ 1 w 47"/>
                <a:gd name="T53" fmla="*/ 1 h 45"/>
                <a:gd name="T54" fmla="*/ 1 w 47"/>
                <a:gd name="T55" fmla="*/ 1 h 45"/>
                <a:gd name="T56" fmla="*/ 1 w 47"/>
                <a:gd name="T57" fmla="*/ 1 h 45"/>
                <a:gd name="T58" fmla="*/ 1 w 47"/>
                <a:gd name="T59" fmla="*/ 1 h 45"/>
                <a:gd name="T60" fmla="*/ 1 w 47"/>
                <a:gd name="T61" fmla="*/ 1 h 45"/>
                <a:gd name="T62" fmla="*/ 0 w 47"/>
                <a:gd name="T63" fmla="*/ 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45"/>
                <a:gd name="T98" fmla="*/ 47 w 47"/>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45">
                  <a:moveTo>
                    <a:pt x="0" y="25"/>
                  </a:moveTo>
                  <a:lnTo>
                    <a:pt x="0" y="33"/>
                  </a:lnTo>
                  <a:lnTo>
                    <a:pt x="2" y="37"/>
                  </a:lnTo>
                  <a:lnTo>
                    <a:pt x="5" y="41"/>
                  </a:lnTo>
                  <a:lnTo>
                    <a:pt x="9" y="43"/>
                  </a:lnTo>
                  <a:lnTo>
                    <a:pt x="14" y="45"/>
                  </a:lnTo>
                  <a:lnTo>
                    <a:pt x="20" y="45"/>
                  </a:lnTo>
                  <a:lnTo>
                    <a:pt x="24" y="45"/>
                  </a:lnTo>
                  <a:lnTo>
                    <a:pt x="29" y="45"/>
                  </a:lnTo>
                  <a:lnTo>
                    <a:pt x="35" y="43"/>
                  </a:lnTo>
                  <a:lnTo>
                    <a:pt x="38" y="40"/>
                  </a:lnTo>
                  <a:lnTo>
                    <a:pt x="42" y="38"/>
                  </a:lnTo>
                  <a:lnTo>
                    <a:pt x="44" y="35"/>
                  </a:lnTo>
                  <a:lnTo>
                    <a:pt x="46" y="30"/>
                  </a:lnTo>
                  <a:lnTo>
                    <a:pt x="47" y="25"/>
                  </a:lnTo>
                  <a:lnTo>
                    <a:pt x="47" y="22"/>
                  </a:lnTo>
                  <a:lnTo>
                    <a:pt x="47" y="17"/>
                  </a:lnTo>
                  <a:lnTo>
                    <a:pt x="47" y="13"/>
                  </a:lnTo>
                  <a:lnTo>
                    <a:pt x="46" y="9"/>
                  </a:lnTo>
                  <a:lnTo>
                    <a:pt x="42" y="5"/>
                  </a:lnTo>
                  <a:lnTo>
                    <a:pt x="38" y="1"/>
                  </a:lnTo>
                  <a:lnTo>
                    <a:pt x="35" y="0"/>
                  </a:lnTo>
                  <a:lnTo>
                    <a:pt x="31" y="0"/>
                  </a:lnTo>
                  <a:lnTo>
                    <a:pt x="25" y="0"/>
                  </a:lnTo>
                  <a:lnTo>
                    <a:pt x="22" y="1"/>
                  </a:lnTo>
                  <a:lnTo>
                    <a:pt x="20" y="3"/>
                  </a:lnTo>
                  <a:lnTo>
                    <a:pt x="16" y="5"/>
                  </a:lnTo>
                  <a:lnTo>
                    <a:pt x="14" y="8"/>
                  </a:lnTo>
                  <a:lnTo>
                    <a:pt x="11" y="11"/>
                  </a:lnTo>
                  <a:lnTo>
                    <a:pt x="11" y="14"/>
                  </a:lnTo>
                  <a:lnTo>
                    <a:pt x="9" y="16"/>
                  </a:lnTo>
                  <a:lnTo>
                    <a:pt x="0" y="2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5" name="Freeform 822">
              <a:extLst>
                <a:ext uri="{FF2B5EF4-FFF2-40B4-BE49-F238E27FC236}">
                  <a16:creationId xmlns:a16="http://schemas.microsoft.com/office/drawing/2014/main" id="{1FBA76D0-8B31-45ED-A458-B0C9AB455AA0}"/>
                </a:ext>
              </a:extLst>
            </p:cNvPr>
            <p:cNvSpPr>
              <a:spLocks/>
            </p:cNvSpPr>
            <p:nvPr/>
          </p:nvSpPr>
          <p:spPr bwMode="auto">
            <a:xfrm>
              <a:off x="1001" y="3500"/>
              <a:ext cx="24" cy="23"/>
            </a:xfrm>
            <a:custGeom>
              <a:avLst/>
              <a:gdLst>
                <a:gd name="T0" fmla="*/ 0 w 47"/>
                <a:gd name="T1" fmla="*/ 1 h 45"/>
                <a:gd name="T2" fmla="*/ 0 w 47"/>
                <a:gd name="T3" fmla="*/ 1 h 45"/>
                <a:gd name="T4" fmla="*/ 1 w 47"/>
                <a:gd name="T5" fmla="*/ 1 h 45"/>
                <a:gd name="T6" fmla="*/ 1 w 47"/>
                <a:gd name="T7" fmla="*/ 1 h 45"/>
                <a:gd name="T8" fmla="*/ 1 w 47"/>
                <a:gd name="T9" fmla="*/ 1 h 45"/>
                <a:gd name="T10" fmla="*/ 1 w 47"/>
                <a:gd name="T11" fmla="*/ 1 h 45"/>
                <a:gd name="T12" fmla="*/ 1 w 47"/>
                <a:gd name="T13" fmla="*/ 1 h 45"/>
                <a:gd name="T14" fmla="*/ 1 w 47"/>
                <a:gd name="T15" fmla="*/ 1 h 45"/>
                <a:gd name="T16" fmla="*/ 1 w 47"/>
                <a:gd name="T17" fmla="*/ 1 h 45"/>
                <a:gd name="T18" fmla="*/ 1 w 47"/>
                <a:gd name="T19" fmla="*/ 1 h 45"/>
                <a:gd name="T20" fmla="*/ 1 w 47"/>
                <a:gd name="T21" fmla="*/ 1 h 45"/>
                <a:gd name="T22" fmla="*/ 1 w 47"/>
                <a:gd name="T23" fmla="*/ 1 h 45"/>
                <a:gd name="T24" fmla="*/ 1 w 47"/>
                <a:gd name="T25" fmla="*/ 1 h 45"/>
                <a:gd name="T26" fmla="*/ 1 w 47"/>
                <a:gd name="T27" fmla="*/ 1 h 45"/>
                <a:gd name="T28" fmla="*/ 1 w 47"/>
                <a:gd name="T29" fmla="*/ 1 h 45"/>
                <a:gd name="T30" fmla="*/ 1 w 47"/>
                <a:gd name="T31" fmla="*/ 1 h 45"/>
                <a:gd name="T32" fmla="*/ 1 w 47"/>
                <a:gd name="T33" fmla="*/ 1 h 45"/>
                <a:gd name="T34" fmla="*/ 1 w 47"/>
                <a:gd name="T35" fmla="*/ 1 h 45"/>
                <a:gd name="T36" fmla="*/ 1 w 47"/>
                <a:gd name="T37" fmla="*/ 1 h 45"/>
                <a:gd name="T38" fmla="*/ 1 w 47"/>
                <a:gd name="T39" fmla="*/ 1 h 45"/>
                <a:gd name="T40" fmla="*/ 1 w 47"/>
                <a:gd name="T41" fmla="*/ 1 h 45"/>
                <a:gd name="T42" fmla="*/ 1 w 47"/>
                <a:gd name="T43" fmla="*/ 0 h 45"/>
                <a:gd name="T44" fmla="*/ 1 w 47"/>
                <a:gd name="T45" fmla="*/ 0 h 45"/>
                <a:gd name="T46" fmla="*/ 1 w 47"/>
                <a:gd name="T47" fmla="*/ 0 h 45"/>
                <a:gd name="T48" fmla="*/ 1 w 47"/>
                <a:gd name="T49" fmla="*/ 1 h 45"/>
                <a:gd name="T50" fmla="*/ 1 w 47"/>
                <a:gd name="T51" fmla="*/ 1 h 45"/>
                <a:gd name="T52" fmla="*/ 1 w 47"/>
                <a:gd name="T53" fmla="*/ 1 h 45"/>
                <a:gd name="T54" fmla="*/ 1 w 47"/>
                <a:gd name="T55" fmla="*/ 1 h 45"/>
                <a:gd name="T56" fmla="*/ 1 w 47"/>
                <a:gd name="T57" fmla="*/ 1 h 45"/>
                <a:gd name="T58" fmla="*/ 1 w 47"/>
                <a:gd name="T59" fmla="*/ 1 h 45"/>
                <a:gd name="T60" fmla="*/ 1 w 47"/>
                <a:gd name="T61" fmla="*/ 1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45"/>
                <a:gd name="T95" fmla="*/ 47 w 47"/>
                <a:gd name="T96" fmla="*/ 45 h 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45">
                  <a:moveTo>
                    <a:pt x="0" y="25"/>
                  </a:moveTo>
                  <a:lnTo>
                    <a:pt x="0" y="33"/>
                  </a:lnTo>
                  <a:lnTo>
                    <a:pt x="2" y="37"/>
                  </a:lnTo>
                  <a:lnTo>
                    <a:pt x="5" y="41"/>
                  </a:lnTo>
                  <a:lnTo>
                    <a:pt x="9" y="43"/>
                  </a:lnTo>
                  <a:lnTo>
                    <a:pt x="14" y="45"/>
                  </a:lnTo>
                  <a:lnTo>
                    <a:pt x="20" y="45"/>
                  </a:lnTo>
                  <a:lnTo>
                    <a:pt x="24" y="45"/>
                  </a:lnTo>
                  <a:lnTo>
                    <a:pt x="29" y="45"/>
                  </a:lnTo>
                  <a:lnTo>
                    <a:pt x="35" y="43"/>
                  </a:lnTo>
                  <a:lnTo>
                    <a:pt x="38" y="40"/>
                  </a:lnTo>
                  <a:lnTo>
                    <a:pt x="42" y="38"/>
                  </a:lnTo>
                  <a:lnTo>
                    <a:pt x="44" y="35"/>
                  </a:lnTo>
                  <a:lnTo>
                    <a:pt x="46" y="30"/>
                  </a:lnTo>
                  <a:lnTo>
                    <a:pt x="47" y="25"/>
                  </a:lnTo>
                  <a:lnTo>
                    <a:pt x="47" y="22"/>
                  </a:lnTo>
                  <a:lnTo>
                    <a:pt x="47" y="17"/>
                  </a:lnTo>
                  <a:lnTo>
                    <a:pt x="47" y="13"/>
                  </a:lnTo>
                  <a:lnTo>
                    <a:pt x="46" y="9"/>
                  </a:lnTo>
                  <a:lnTo>
                    <a:pt x="42" y="5"/>
                  </a:lnTo>
                  <a:lnTo>
                    <a:pt x="38" y="1"/>
                  </a:lnTo>
                  <a:lnTo>
                    <a:pt x="35" y="0"/>
                  </a:lnTo>
                  <a:lnTo>
                    <a:pt x="31" y="0"/>
                  </a:lnTo>
                  <a:lnTo>
                    <a:pt x="25" y="0"/>
                  </a:lnTo>
                  <a:lnTo>
                    <a:pt x="22" y="1"/>
                  </a:lnTo>
                  <a:lnTo>
                    <a:pt x="20" y="3"/>
                  </a:lnTo>
                  <a:lnTo>
                    <a:pt x="16" y="5"/>
                  </a:lnTo>
                  <a:lnTo>
                    <a:pt x="14" y="8"/>
                  </a:lnTo>
                  <a:lnTo>
                    <a:pt x="11" y="11"/>
                  </a:lnTo>
                  <a:lnTo>
                    <a:pt x="11" y="14"/>
                  </a:lnTo>
                  <a:lnTo>
                    <a:pt x="9"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6" name="Freeform 823">
              <a:extLst>
                <a:ext uri="{FF2B5EF4-FFF2-40B4-BE49-F238E27FC236}">
                  <a16:creationId xmlns:a16="http://schemas.microsoft.com/office/drawing/2014/main" id="{612246C2-35B1-4141-98DA-079C10E0793B}"/>
                </a:ext>
              </a:extLst>
            </p:cNvPr>
            <p:cNvSpPr>
              <a:spLocks/>
            </p:cNvSpPr>
            <p:nvPr/>
          </p:nvSpPr>
          <p:spPr bwMode="auto">
            <a:xfrm>
              <a:off x="1022" y="3471"/>
              <a:ext cx="24" cy="14"/>
            </a:xfrm>
            <a:custGeom>
              <a:avLst/>
              <a:gdLst>
                <a:gd name="T0" fmla="*/ 0 w 51"/>
                <a:gd name="T1" fmla="*/ 1 h 28"/>
                <a:gd name="T2" fmla="*/ 0 w 51"/>
                <a:gd name="T3" fmla="*/ 1 h 28"/>
                <a:gd name="T4" fmla="*/ 0 w 51"/>
                <a:gd name="T5" fmla="*/ 1 h 28"/>
                <a:gd name="T6" fmla="*/ 0 w 51"/>
                <a:gd name="T7" fmla="*/ 1 h 28"/>
                <a:gd name="T8" fmla="*/ 0 w 51"/>
                <a:gd name="T9" fmla="*/ 1 h 28"/>
                <a:gd name="T10" fmla="*/ 0 w 51"/>
                <a:gd name="T11" fmla="*/ 1 h 28"/>
                <a:gd name="T12" fmla="*/ 0 w 51"/>
                <a:gd name="T13" fmla="*/ 1 h 28"/>
                <a:gd name="T14" fmla="*/ 0 w 51"/>
                <a:gd name="T15" fmla="*/ 1 h 28"/>
                <a:gd name="T16" fmla="*/ 0 w 51"/>
                <a:gd name="T17" fmla="*/ 1 h 28"/>
                <a:gd name="T18" fmla="*/ 0 w 51"/>
                <a:gd name="T19" fmla="*/ 1 h 28"/>
                <a:gd name="T20" fmla="*/ 0 w 51"/>
                <a:gd name="T21" fmla="*/ 1 h 28"/>
                <a:gd name="T22" fmla="*/ 0 w 51"/>
                <a:gd name="T23" fmla="*/ 1 h 28"/>
                <a:gd name="T24" fmla="*/ 0 w 51"/>
                <a:gd name="T25" fmla="*/ 1 h 28"/>
                <a:gd name="T26" fmla="*/ 0 w 51"/>
                <a:gd name="T27" fmla="*/ 1 h 28"/>
                <a:gd name="T28" fmla="*/ 0 w 51"/>
                <a:gd name="T29" fmla="*/ 1 h 28"/>
                <a:gd name="T30" fmla="*/ 0 w 51"/>
                <a:gd name="T31" fmla="*/ 1 h 28"/>
                <a:gd name="T32" fmla="*/ 0 w 51"/>
                <a:gd name="T33" fmla="*/ 1 h 28"/>
                <a:gd name="T34" fmla="*/ 0 w 51"/>
                <a:gd name="T35" fmla="*/ 1 h 28"/>
                <a:gd name="T36" fmla="*/ 0 w 51"/>
                <a:gd name="T37" fmla="*/ 1 h 28"/>
                <a:gd name="T38" fmla="*/ 0 w 51"/>
                <a:gd name="T39" fmla="*/ 1 h 28"/>
                <a:gd name="T40" fmla="*/ 0 w 51"/>
                <a:gd name="T41" fmla="*/ 1 h 28"/>
                <a:gd name="T42" fmla="*/ 0 w 51"/>
                <a:gd name="T43" fmla="*/ 1 h 28"/>
                <a:gd name="T44" fmla="*/ 0 w 51"/>
                <a:gd name="T45" fmla="*/ 0 h 28"/>
                <a:gd name="T46" fmla="*/ 0 w 51"/>
                <a:gd name="T47" fmla="*/ 0 h 28"/>
                <a:gd name="T48" fmla="*/ 0 w 51"/>
                <a:gd name="T49" fmla="*/ 1 h 28"/>
                <a:gd name="T50" fmla="*/ 0 w 51"/>
                <a:gd name="T51" fmla="*/ 1 h 28"/>
                <a:gd name="T52" fmla="*/ 0 w 51"/>
                <a:gd name="T53" fmla="*/ 1 h 28"/>
                <a:gd name="T54" fmla="*/ 0 w 51"/>
                <a:gd name="T55" fmla="*/ 1 h 28"/>
                <a:gd name="T56" fmla="*/ 0 w 51"/>
                <a:gd name="T57" fmla="*/ 1 h 28"/>
                <a:gd name="T58" fmla="*/ 0 w 51"/>
                <a:gd name="T59" fmla="*/ 1 h 28"/>
                <a:gd name="T60" fmla="*/ 0 w 51"/>
                <a:gd name="T61" fmla="*/ 1 h 28"/>
                <a:gd name="T62" fmla="*/ 0 w 51"/>
                <a:gd name="T63" fmla="*/ 1 h 28"/>
                <a:gd name="T64" fmla="*/ 0 w 51"/>
                <a:gd name="T65" fmla="*/ 1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28"/>
                <a:gd name="T101" fmla="*/ 51 w 5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28">
                  <a:moveTo>
                    <a:pt x="0" y="20"/>
                  </a:moveTo>
                  <a:lnTo>
                    <a:pt x="6" y="22"/>
                  </a:lnTo>
                  <a:lnTo>
                    <a:pt x="11" y="24"/>
                  </a:lnTo>
                  <a:lnTo>
                    <a:pt x="17" y="25"/>
                  </a:lnTo>
                  <a:lnTo>
                    <a:pt x="22" y="27"/>
                  </a:lnTo>
                  <a:lnTo>
                    <a:pt x="27" y="28"/>
                  </a:lnTo>
                  <a:lnTo>
                    <a:pt x="31" y="28"/>
                  </a:lnTo>
                  <a:lnTo>
                    <a:pt x="37" y="28"/>
                  </a:lnTo>
                  <a:lnTo>
                    <a:pt x="42" y="27"/>
                  </a:lnTo>
                  <a:lnTo>
                    <a:pt x="46" y="25"/>
                  </a:lnTo>
                  <a:lnTo>
                    <a:pt x="51" y="24"/>
                  </a:lnTo>
                  <a:lnTo>
                    <a:pt x="51" y="22"/>
                  </a:lnTo>
                  <a:lnTo>
                    <a:pt x="51" y="20"/>
                  </a:lnTo>
                  <a:lnTo>
                    <a:pt x="51" y="19"/>
                  </a:lnTo>
                  <a:lnTo>
                    <a:pt x="51" y="17"/>
                  </a:lnTo>
                  <a:lnTo>
                    <a:pt x="51" y="14"/>
                  </a:lnTo>
                  <a:lnTo>
                    <a:pt x="49" y="12"/>
                  </a:lnTo>
                  <a:lnTo>
                    <a:pt x="48" y="11"/>
                  </a:lnTo>
                  <a:lnTo>
                    <a:pt x="48" y="8"/>
                  </a:lnTo>
                  <a:lnTo>
                    <a:pt x="46" y="6"/>
                  </a:lnTo>
                  <a:lnTo>
                    <a:pt x="44" y="4"/>
                  </a:lnTo>
                  <a:lnTo>
                    <a:pt x="40" y="1"/>
                  </a:lnTo>
                  <a:lnTo>
                    <a:pt x="35" y="0"/>
                  </a:lnTo>
                  <a:lnTo>
                    <a:pt x="29" y="0"/>
                  </a:lnTo>
                  <a:lnTo>
                    <a:pt x="26" y="1"/>
                  </a:lnTo>
                  <a:lnTo>
                    <a:pt x="20" y="3"/>
                  </a:lnTo>
                  <a:lnTo>
                    <a:pt x="17" y="6"/>
                  </a:lnTo>
                  <a:lnTo>
                    <a:pt x="11" y="9"/>
                  </a:lnTo>
                  <a:lnTo>
                    <a:pt x="7" y="12"/>
                  </a:lnTo>
                  <a:lnTo>
                    <a:pt x="4" y="17"/>
                  </a:lnTo>
                  <a:lnTo>
                    <a:pt x="2" y="20"/>
                  </a:lnTo>
                  <a:lnTo>
                    <a:pt x="0" y="2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7" name="Freeform 824">
              <a:extLst>
                <a:ext uri="{FF2B5EF4-FFF2-40B4-BE49-F238E27FC236}">
                  <a16:creationId xmlns:a16="http://schemas.microsoft.com/office/drawing/2014/main" id="{0CE56776-D310-4385-B216-8342920260AC}"/>
                </a:ext>
              </a:extLst>
            </p:cNvPr>
            <p:cNvSpPr>
              <a:spLocks/>
            </p:cNvSpPr>
            <p:nvPr/>
          </p:nvSpPr>
          <p:spPr bwMode="auto">
            <a:xfrm>
              <a:off x="1022" y="3471"/>
              <a:ext cx="24" cy="14"/>
            </a:xfrm>
            <a:custGeom>
              <a:avLst/>
              <a:gdLst>
                <a:gd name="T0" fmla="*/ 0 w 51"/>
                <a:gd name="T1" fmla="*/ 1 h 28"/>
                <a:gd name="T2" fmla="*/ 0 w 51"/>
                <a:gd name="T3" fmla="*/ 1 h 28"/>
                <a:gd name="T4" fmla="*/ 0 w 51"/>
                <a:gd name="T5" fmla="*/ 1 h 28"/>
                <a:gd name="T6" fmla="*/ 0 w 51"/>
                <a:gd name="T7" fmla="*/ 1 h 28"/>
                <a:gd name="T8" fmla="*/ 0 w 51"/>
                <a:gd name="T9" fmla="*/ 1 h 28"/>
                <a:gd name="T10" fmla="*/ 0 w 51"/>
                <a:gd name="T11" fmla="*/ 1 h 28"/>
                <a:gd name="T12" fmla="*/ 0 w 51"/>
                <a:gd name="T13" fmla="*/ 1 h 28"/>
                <a:gd name="T14" fmla="*/ 0 w 51"/>
                <a:gd name="T15" fmla="*/ 1 h 28"/>
                <a:gd name="T16" fmla="*/ 0 w 51"/>
                <a:gd name="T17" fmla="*/ 1 h 28"/>
                <a:gd name="T18" fmla="*/ 0 w 51"/>
                <a:gd name="T19" fmla="*/ 1 h 28"/>
                <a:gd name="T20" fmla="*/ 0 w 51"/>
                <a:gd name="T21" fmla="*/ 1 h 28"/>
                <a:gd name="T22" fmla="*/ 0 w 51"/>
                <a:gd name="T23" fmla="*/ 1 h 28"/>
                <a:gd name="T24" fmla="*/ 0 w 51"/>
                <a:gd name="T25" fmla="*/ 1 h 28"/>
                <a:gd name="T26" fmla="*/ 0 w 51"/>
                <a:gd name="T27" fmla="*/ 1 h 28"/>
                <a:gd name="T28" fmla="*/ 0 w 51"/>
                <a:gd name="T29" fmla="*/ 1 h 28"/>
                <a:gd name="T30" fmla="*/ 0 w 51"/>
                <a:gd name="T31" fmla="*/ 1 h 28"/>
                <a:gd name="T32" fmla="*/ 0 w 51"/>
                <a:gd name="T33" fmla="*/ 1 h 28"/>
                <a:gd name="T34" fmla="*/ 0 w 51"/>
                <a:gd name="T35" fmla="*/ 1 h 28"/>
                <a:gd name="T36" fmla="*/ 0 w 51"/>
                <a:gd name="T37" fmla="*/ 1 h 28"/>
                <a:gd name="T38" fmla="*/ 0 w 51"/>
                <a:gd name="T39" fmla="*/ 1 h 28"/>
                <a:gd name="T40" fmla="*/ 0 w 51"/>
                <a:gd name="T41" fmla="*/ 1 h 28"/>
                <a:gd name="T42" fmla="*/ 0 w 51"/>
                <a:gd name="T43" fmla="*/ 1 h 28"/>
                <a:gd name="T44" fmla="*/ 0 w 51"/>
                <a:gd name="T45" fmla="*/ 0 h 28"/>
                <a:gd name="T46" fmla="*/ 0 w 51"/>
                <a:gd name="T47" fmla="*/ 0 h 28"/>
                <a:gd name="T48" fmla="*/ 0 w 51"/>
                <a:gd name="T49" fmla="*/ 1 h 28"/>
                <a:gd name="T50" fmla="*/ 0 w 51"/>
                <a:gd name="T51" fmla="*/ 1 h 28"/>
                <a:gd name="T52" fmla="*/ 0 w 51"/>
                <a:gd name="T53" fmla="*/ 1 h 28"/>
                <a:gd name="T54" fmla="*/ 0 w 51"/>
                <a:gd name="T55" fmla="*/ 1 h 28"/>
                <a:gd name="T56" fmla="*/ 0 w 51"/>
                <a:gd name="T57" fmla="*/ 1 h 28"/>
                <a:gd name="T58" fmla="*/ 0 w 51"/>
                <a:gd name="T59" fmla="*/ 1 h 28"/>
                <a:gd name="T60" fmla="*/ 0 w 51"/>
                <a:gd name="T61" fmla="*/ 1 h 28"/>
                <a:gd name="T62" fmla="*/ 0 w 51"/>
                <a:gd name="T63" fmla="*/ 1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28"/>
                <a:gd name="T98" fmla="*/ 51 w 51"/>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28">
                  <a:moveTo>
                    <a:pt x="0" y="20"/>
                  </a:moveTo>
                  <a:lnTo>
                    <a:pt x="6" y="22"/>
                  </a:lnTo>
                  <a:lnTo>
                    <a:pt x="11" y="24"/>
                  </a:lnTo>
                  <a:lnTo>
                    <a:pt x="17" y="25"/>
                  </a:lnTo>
                  <a:lnTo>
                    <a:pt x="22" y="27"/>
                  </a:lnTo>
                  <a:lnTo>
                    <a:pt x="27" y="28"/>
                  </a:lnTo>
                  <a:lnTo>
                    <a:pt x="31" y="28"/>
                  </a:lnTo>
                  <a:lnTo>
                    <a:pt x="37" y="28"/>
                  </a:lnTo>
                  <a:lnTo>
                    <a:pt x="42" y="27"/>
                  </a:lnTo>
                  <a:lnTo>
                    <a:pt x="46" y="25"/>
                  </a:lnTo>
                  <a:lnTo>
                    <a:pt x="51" y="24"/>
                  </a:lnTo>
                  <a:lnTo>
                    <a:pt x="51" y="22"/>
                  </a:lnTo>
                  <a:lnTo>
                    <a:pt x="51" y="20"/>
                  </a:lnTo>
                  <a:lnTo>
                    <a:pt x="51" y="19"/>
                  </a:lnTo>
                  <a:lnTo>
                    <a:pt x="51" y="17"/>
                  </a:lnTo>
                  <a:lnTo>
                    <a:pt x="51" y="14"/>
                  </a:lnTo>
                  <a:lnTo>
                    <a:pt x="49" y="12"/>
                  </a:lnTo>
                  <a:lnTo>
                    <a:pt x="48" y="11"/>
                  </a:lnTo>
                  <a:lnTo>
                    <a:pt x="48" y="8"/>
                  </a:lnTo>
                  <a:lnTo>
                    <a:pt x="46" y="6"/>
                  </a:lnTo>
                  <a:lnTo>
                    <a:pt x="44" y="4"/>
                  </a:lnTo>
                  <a:lnTo>
                    <a:pt x="40" y="1"/>
                  </a:lnTo>
                  <a:lnTo>
                    <a:pt x="35" y="0"/>
                  </a:lnTo>
                  <a:lnTo>
                    <a:pt x="29" y="0"/>
                  </a:lnTo>
                  <a:lnTo>
                    <a:pt x="26" y="1"/>
                  </a:lnTo>
                  <a:lnTo>
                    <a:pt x="20" y="3"/>
                  </a:lnTo>
                  <a:lnTo>
                    <a:pt x="17" y="6"/>
                  </a:lnTo>
                  <a:lnTo>
                    <a:pt x="11" y="9"/>
                  </a:lnTo>
                  <a:lnTo>
                    <a:pt x="7" y="12"/>
                  </a:lnTo>
                  <a:lnTo>
                    <a:pt x="4" y="17"/>
                  </a:lnTo>
                  <a:lnTo>
                    <a:pt x="2" y="2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8" name="Freeform 825">
              <a:extLst>
                <a:ext uri="{FF2B5EF4-FFF2-40B4-BE49-F238E27FC236}">
                  <a16:creationId xmlns:a16="http://schemas.microsoft.com/office/drawing/2014/main" id="{0536EF18-0AF2-4E1E-8464-9A189D2FFA9C}"/>
                </a:ext>
              </a:extLst>
            </p:cNvPr>
            <p:cNvSpPr>
              <a:spLocks/>
            </p:cNvSpPr>
            <p:nvPr/>
          </p:nvSpPr>
          <p:spPr bwMode="auto">
            <a:xfrm>
              <a:off x="1037" y="3515"/>
              <a:ext cx="14" cy="15"/>
            </a:xfrm>
            <a:custGeom>
              <a:avLst/>
              <a:gdLst>
                <a:gd name="T0" fmla="*/ 1 w 27"/>
                <a:gd name="T1" fmla="*/ 0 h 30"/>
                <a:gd name="T2" fmla="*/ 1 w 27"/>
                <a:gd name="T3" fmla="*/ 0 h 30"/>
                <a:gd name="T4" fmla="*/ 1 w 27"/>
                <a:gd name="T5" fmla="*/ 0 h 30"/>
                <a:gd name="T6" fmla="*/ 1 w 27"/>
                <a:gd name="T7" fmla="*/ 0 h 30"/>
                <a:gd name="T8" fmla="*/ 1 w 27"/>
                <a:gd name="T9" fmla="*/ 0 h 30"/>
                <a:gd name="T10" fmla="*/ 1 w 27"/>
                <a:gd name="T11" fmla="*/ 0 h 30"/>
                <a:gd name="T12" fmla="*/ 1 w 27"/>
                <a:gd name="T13" fmla="*/ 0 h 30"/>
                <a:gd name="T14" fmla="*/ 1 w 27"/>
                <a:gd name="T15" fmla="*/ 0 h 30"/>
                <a:gd name="T16" fmla="*/ 1 w 27"/>
                <a:gd name="T17" fmla="*/ 1 h 30"/>
                <a:gd name="T18" fmla="*/ 1 w 27"/>
                <a:gd name="T19" fmla="*/ 1 h 30"/>
                <a:gd name="T20" fmla="*/ 1 w 27"/>
                <a:gd name="T21" fmla="*/ 1 h 30"/>
                <a:gd name="T22" fmla="*/ 0 w 27"/>
                <a:gd name="T23" fmla="*/ 1 h 30"/>
                <a:gd name="T24" fmla="*/ 0 w 27"/>
                <a:gd name="T25" fmla="*/ 1 h 30"/>
                <a:gd name="T26" fmla="*/ 0 w 27"/>
                <a:gd name="T27" fmla="*/ 1 h 30"/>
                <a:gd name="T28" fmla="*/ 0 w 27"/>
                <a:gd name="T29" fmla="*/ 1 h 30"/>
                <a:gd name="T30" fmla="*/ 0 w 27"/>
                <a:gd name="T31" fmla="*/ 1 h 30"/>
                <a:gd name="T32" fmla="*/ 0 w 27"/>
                <a:gd name="T33" fmla="*/ 1 h 30"/>
                <a:gd name="T34" fmla="*/ 1 w 27"/>
                <a:gd name="T35" fmla="*/ 1 h 30"/>
                <a:gd name="T36" fmla="*/ 1 w 27"/>
                <a:gd name="T37" fmla="*/ 1 h 30"/>
                <a:gd name="T38" fmla="*/ 1 w 27"/>
                <a:gd name="T39" fmla="*/ 1 h 30"/>
                <a:gd name="T40" fmla="*/ 1 w 27"/>
                <a:gd name="T41" fmla="*/ 1 h 30"/>
                <a:gd name="T42" fmla="*/ 1 w 27"/>
                <a:gd name="T43" fmla="*/ 1 h 30"/>
                <a:gd name="T44" fmla="*/ 1 w 27"/>
                <a:gd name="T45" fmla="*/ 1 h 30"/>
                <a:gd name="T46" fmla="*/ 1 w 27"/>
                <a:gd name="T47" fmla="*/ 1 h 30"/>
                <a:gd name="T48" fmla="*/ 1 w 27"/>
                <a:gd name="T49" fmla="*/ 1 h 30"/>
                <a:gd name="T50" fmla="*/ 1 w 27"/>
                <a:gd name="T51" fmla="*/ 1 h 30"/>
                <a:gd name="T52" fmla="*/ 1 w 27"/>
                <a:gd name="T53" fmla="*/ 1 h 30"/>
                <a:gd name="T54" fmla="*/ 1 w 27"/>
                <a:gd name="T55" fmla="*/ 1 h 30"/>
                <a:gd name="T56" fmla="*/ 1 w 27"/>
                <a:gd name="T57" fmla="*/ 1 h 30"/>
                <a:gd name="T58" fmla="*/ 1 w 27"/>
                <a:gd name="T59" fmla="*/ 1 h 30"/>
                <a:gd name="T60" fmla="*/ 1 w 27"/>
                <a:gd name="T61" fmla="*/ 1 h 30"/>
                <a:gd name="T62" fmla="*/ 1 w 27"/>
                <a:gd name="T63" fmla="*/ 1 h 30"/>
                <a:gd name="T64" fmla="*/ 1 w 27"/>
                <a:gd name="T65" fmla="*/ 1 h 30"/>
                <a:gd name="T66" fmla="*/ 1 w 27"/>
                <a:gd name="T67" fmla="*/ 1 h 30"/>
                <a:gd name="T68" fmla="*/ 1 w 27"/>
                <a:gd name="T69" fmla="*/ 1 h 30"/>
                <a:gd name="T70" fmla="*/ 1 w 27"/>
                <a:gd name="T71" fmla="*/ 1 h 30"/>
                <a:gd name="T72" fmla="*/ 1 w 27"/>
                <a:gd name="T73" fmla="*/ 1 h 30"/>
                <a:gd name="T74" fmla="*/ 1 w 27"/>
                <a:gd name="T75" fmla="*/ 1 h 30"/>
                <a:gd name="T76" fmla="*/ 1 w 27"/>
                <a:gd name="T77" fmla="*/ 1 h 30"/>
                <a:gd name="T78" fmla="*/ 1 w 27"/>
                <a:gd name="T79" fmla="*/ 1 h 30"/>
                <a:gd name="T80" fmla="*/ 1 w 27"/>
                <a:gd name="T81" fmla="*/ 1 h 30"/>
                <a:gd name="T82" fmla="*/ 1 w 27"/>
                <a:gd name="T83" fmla="*/ 1 h 30"/>
                <a:gd name="T84" fmla="*/ 1 w 27"/>
                <a:gd name="T85" fmla="*/ 1 h 30"/>
                <a:gd name="T86" fmla="*/ 1 w 27"/>
                <a:gd name="T87" fmla="*/ 1 h 30"/>
                <a:gd name="T88" fmla="*/ 1 w 27"/>
                <a:gd name="T89" fmla="*/ 1 h 30"/>
                <a:gd name="T90" fmla="*/ 1 w 27"/>
                <a:gd name="T91" fmla="*/ 1 h 30"/>
                <a:gd name="T92" fmla="*/ 1 w 27"/>
                <a:gd name="T93" fmla="*/ 1 h 30"/>
                <a:gd name="T94" fmla="*/ 1 w 27"/>
                <a:gd name="T95" fmla="*/ 1 h 30"/>
                <a:gd name="T96" fmla="*/ 1 w 27"/>
                <a:gd name="T97" fmla="*/ 1 h 30"/>
                <a:gd name="T98" fmla="*/ 1 w 27"/>
                <a:gd name="T99" fmla="*/ 1 h 30"/>
                <a:gd name="T100" fmla="*/ 1 w 27"/>
                <a:gd name="T101" fmla="*/ 1 h 30"/>
                <a:gd name="T102" fmla="*/ 1 w 27"/>
                <a:gd name="T103" fmla="*/ 0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
                <a:gd name="T157" fmla="*/ 0 h 30"/>
                <a:gd name="T158" fmla="*/ 27 w 27"/>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 h="30">
                  <a:moveTo>
                    <a:pt x="13" y="0"/>
                  </a:moveTo>
                  <a:lnTo>
                    <a:pt x="11" y="0"/>
                  </a:lnTo>
                  <a:lnTo>
                    <a:pt x="9" y="0"/>
                  </a:lnTo>
                  <a:lnTo>
                    <a:pt x="7" y="0"/>
                  </a:lnTo>
                  <a:lnTo>
                    <a:pt x="5" y="0"/>
                  </a:lnTo>
                  <a:lnTo>
                    <a:pt x="4" y="0"/>
                  </a:lnTo>
                  <a:lnTo>
                    <a:pt x="2" y="1"/>
                  </a:lnTo>
                  <a:lnTo>
                    <a:pt x="2" y="3"/>
                  </a:lnTo>
                  <a:lnTo>
                    <a:pt x="0" y="6"/>
                  </a:lnTo>
                  <a:lnTo>
                    <a:pt x="0" y="9"/>
                  </a:lnTo>
                  <a:lnTo>
                    <a:pt x="0" y="11"/>
                  </a:lnTo>
                  <a:lnTo>
                    <a:pt x="0" y="14"/>
                  </a:lnTo>
                  <a:lnTo>
                    <a:pt x="0" y="17"/>
                  </a:lnTo>
                  <a:lnTo>
                    <a:pt x="0" y="20"/>
                  </a:lnTo>
                  <a:lnTo>
                    <a:pt x="2" y="22"/>
                  </a:lnTo>
                  <a:lnTo>
                    <a:pt x="2" y="25"/>
                  </a:lnTo>
                  <a:lnTo>
                    <a:pt x="4" y="27"/>
                  </a:lnTo>
                  <a:lnTo>
                    <a:pt x="7" y="28"/>
                  </a:lnTo>
                  <a:lnTo>
                    <a:pt x="7" y="30"/>
                  </a:lnTo>
                  <a:lnTo>
                    <a:pt x="9" y="30"/>
                  </a:lnTo>
                  <a:lnTo>
                    <a:pt x="11" y="30"/>
                  </a:lnTo>
                  <a:lnTo>
                    <a:pt x="13" y="30"/>
                  </a:lnTo>
                  <a:lnTo>
                    <a:pt x="15" y="30"/>
                  </a:lnTo>
                  <a:lnTo>
                    <a:pt x="16" y="30"/>
                  </a:lnTo>
                  <a:lnTo>
                    <a:pt x="18" y="30"/>
                  </a:lnTo>
                  <a:lnTo>
                    <a:pt x="18" y="28"/>
                  </a:lnTo>
                  <a:lnTo>
                    <a:pt x="20" y="27"/>
                  </a:lnTo>
                  <a:lnTo>
                    <a:pt x="22" y="25"/>
                  </a:lnTo>
                  <a:lnTo>
                    <a:pt x="24" y="24"/>
                  </a:lnTo>
                  <a:lnTo>
                    <a:pt x="26" y="20"/>
                  </a:lnTo>
                  <a:lnTo>
                    <a:pt x="26" y="17"/>
                  </a:lnTo>
                  <a:lnTo>
                    <a:pt x="27" y="14"/>
                  </a:lnTo>
                  <a:lnTo>
                    <a:pt x="26" y="11"/>
                  </a:lnTo>
                  <a:lnTo>
                    <a:pt x="26" y="8"/>
                  </a:lnTo>
                  <a:lnTo>
                    <a:pt x="24" y="6"/>
                  </a:lnTo>
                  <a:lnTo>
                    <a:pt x="22" y="4"/>
                  </a:lnTo>
                  <a:lnTo>
                    <a:pt x="20" y="3"/>
                  </a:lnTo>
                  <a:lnTo>
                    <a:pt x="18" y="3"/>
                  </a:lnTo>
                  <a:lnTo>
                    <a:pt x="16" y="3"/>
                  </a:lnTo>
                  <a:lnTo>
                    <a:pt x="15" y="4"/>
                  </a:lnTo>
                  <a:lnTo>
                    <a:pt x="13" y="4"/>
                  </a:lnTo>
                  <a:lnTo>
                    <a:pt x="13" y="6"/>
                  </a:lnTo>
                  <a:lnTo>
                    <a:pt x="11" y="8"/>
                  </a:lnTo>
                  <a:lnTo>
                    <a:pt x="9" y="9"/>
                  </a:lnTo>
                  <a:lnTo>
                    <a:pt x="7" y="9"/>
                  </a:lnTo>
                  <a:lnTo>
                    <a:pt x="7" y="11"/>
                  </a:lnTo>
                  <a:lnTo>
                    <a:pt x="1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69" name="Freeform 826">
              <a:extLst>
                <a:ext uri="{FF2B5EF4-FFF2-40B4-BE49-F238E27FC236}">
                  <a16:creationId xmlns:a16="http://schemas.microsoft.com/office/drawing/2014/main" id="{391B24C9-FA8B-4997-841A-53A02ACA34C9}"/>
                </a:ext>
              </a:extLst>
            </p:cNvPr>
            <p:cNvSpPr>
              <a:spLocks/>
            </p:cNvSpPr>
            <p:nvPr/>
          </p:nvSpPr>
          <p:spPr bwMode="auto">
            <a:xfrm>
              <a:off x="1037" y="3515"/>
              <a:ext cx="14" cy="15"/>
            </a:xfrm>
            <a:custGeom>
              <a:avLst/>
              <a:gdLst>
                <a:gd name="T0" fmla="*/ 1 w 27"/>
                <a:gd name="T1" fmla="*/ 0 h 30"/>
                <a:gd name="T2" fmla="*/ 1 w 27"/>
                <a:gd name="T3" fmla="*/ 0 h 30"/>
                <a:gd name="T4" fmla="*/ 1 w 27"/>
                <a:gd name="T5" fmla="*/ 0 h 30"/>
                <a:gd name="T6" fmla="*/ 1 w 27"/>
                <a:gd name="T7" fmla="*/ 0 h 30"/>
                <a:gd name="T8" fmla="*/ 1 w 27"/>
                <a:gd name="T9" fmla="*/ 0 h 30"/>
                <a:gd name="T10" fmla="*/ 1 w 27"/>
                <a:gd name="T11" fmla="*/ 0 h 30"/>
                <a:gd name="T12" fmla="*/ 1 w 27"/>
                <a:gd name="T13" fmla="*/ 0 h 30"/>
                <a:gd name="T14" fmla="*/ 1 w 27"/>
                <a:gd name="T15" fmla="*/ 0 h 30"/>
                <a:gd name="T16" fmla="*/ 1 w 27"/>
                <a:gd name="T17" fmla="*/ 1 h 30"/>
                <a:gd name="T18" fmla="*/ 1 w 27"/>
                <a:gd name="T19" fmla="*/ 1 h 30"/>
                <a:gd name="T20" fmla="*/ 1 w 27"/>
                <a:gd name="T21" fmla="*/ 1 h 30"/>
                <a:gd name="T22" fmla="*/ 0 w 27"/>
                <a:gd name="T23" fmla="*/ 1 h 30"/>
                <a:gd name="T24" fmla="*/ 0 w 27"/>
                <a:gd name="T25" fmla="*/ 1 h 30"/>
                <a:gd name="T26" fmla="*/ 0 w 27"/>
                <a:gd name="T27" fmla="*/ 1 h 30"/>
                <a:gd name="T28" fmla="*/ 0 w 27"/>
                <a:gd name="T29" fmla="*/ 1 h 30"/>
                <a:gd name="T30" fmla="*/ 0 w 27"/>
                <a:gd name="T31" fmla="*/ 1 h 30"/>
                <a:gd name="T32" fmla="*/ 0 w 27"/>
                <a:gd name="T33" fmla="*/ 1 h 30"/>
                <a:gd name="T34" fmla="*/ 1 w 27"/>
                <a:gd name="T35" fmla="*/ 1 h 30"/>
                <a:gd name="T36" fmla="*/ 1 w 27"/>
                <a:gd name="T37" fmla="*/ 1 h 30"/>
                <a:gd name="T38" fmla="*/ 1 w 27"/>
                <a:gd name="T39" fmla="*/ 1 h 30"/>
                <a:gd name="T40" fmla="*/ 1 w 27"/>
                <a:gd name="T41" fmla="*/ 1 h 30"/>
                <a:gd name="T42" fmla="*/ 1 w 27"/>
                <a:gd name="T43" fmla="*/ 1 h 30"/>
                <a:gd name="T44" fmla="*/ 1 w 27"/>
                <a:gd name="T45" fmla="*/ 1 h 30"/>
                <a:gd name="T46" fmla="*/ 1 w 27"/>
                <a:gd name="T47" fmla="*/ 1 h 30"/>
                <a:gd name="T48" fmla="*/ 1 w 27"/>
                <a:gd name="T49" fmla="*/ 1 h 30"/>
                <a:gd name="T50" fmla="*/ 1 w 27"/>
                <a:gd name="T51" fmla="*/ 1 h 30"/>
                <a:gd name="T52" fmla="*/ 1 w 27"/>
                <a:gd name="T53" fmla="*/ 1 h 30"/>
                <a:gd name="T54" fmla="*/ 1 w 27"/>
                <a:gd name="T55" fmla="*/ 1 h 30"/>
                <a:gd name="T56" fmla="*/ 1 w 27"/>
                <a:gd name="T57" fmla="*/ 1 h 30"/>
                <a:gd name="T58" fmla="*/ 1 w 27"/>
                <a:gd name="T59" fmla="*/ 1 h 30"/>
                <a:gd name="T60" fmla="*/ 1 w 27"/>
                <a:gd name="T61" fmla="*/ 1 h 30"/>
                <a:gd name="T62" fmla="*/ 1 w 27"/>
                <a:gd name="T63" fmla="*/ 1 h 30"/>
                <a:gd name="T64" fmla="*/ 1 w 27"/>
                <a:gd name="T65" fmla="*/ 1 h 30"/>
                <a:gd name="T66" fmla="*/ 1 w 27"/>
                <a:gd name="T67" fmla="*/ 1 h 30"/>
                <a:gd name="T68" fmla="*/ 1 w 27"/>
                <a:gd name="T69" fmla="*/ 1 h 30"/>
                <a:gd name="T70" fmla="*/ 1 w 27"/>
                <a:gd name="T71" fmla="*/ 1 h 30"/>
                <a:gd name="T72" fmla="*/ 1 w 27"/>
                <a:gd name="T73" fmla="*/ 1 h 30"/>
                <a:gd name="T74" fmla="*/ 1 w 27"/>
                <a:gd name="T75" fmla="*/ 1 h 30"/>
                <a:gd name="T76" fmla="*/ 1 w 27"/>
                <a:gd name="T77" fmla="*/ 1 h 30"/>
                <a:gd name="T78" fmla="*/ 1 w 27"/>
                <a:gd name="T79" fmla="*/ 1 h 30"/>
                <a:gd name="T80" fmla="*/ 1 w 27"/>
                <a:gd name="T81" fmla="*/ 1 h 30"/>
                <a:gd name="T82" fmla="*/ 1 w 27"/>
                <a:gd name="T83" fmla="*/ 1 h 30"/>
                <a:gd name="T84" fmla="*/ 1 w 27"/>
                <a:gd name="T85" fmla="*/ 1 h 30"/>
                <a:gd name="T86" fmla="*/ 1 w 27"/>
                <a:gd name="T87" fmla="*/ 1 h 30"/>
                <a:gd name="T88" fmla="*/ 1 w 27"/>
                <a:gd name="T89" fmla="*/ 1 h 30"/>
                <a:gd name="T90" fmla="*/ 1 w 27"/>
                <a:gd name="T91" fmla="*/ 1 h 30"/>
                <a:gd name="T92" fmla="*/ 1 w 27"/>
                <a:gd name="T93" fmla="*/ 1 h 30"/>
                <a:gd name="T94" fmla="*/ 1 w 27"/>
                <a:gd name="T95" fmla="*/ 1 h 30"/>
                <a:gd name="T96" fmla="*/ 1 w 27"/>
                <a:gd name="T97" fmla="*/ 1 h 30"/>
                <a:gd name="T98" fmla="*/ 1 w 27"/>
                <a:gd name="T99" fmla="*/ 1 h 30"/>
                <a:gd name="T100" fmla="*/ 1 w 27"/>
                <a:gd name="T101" fmla="*/ 1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
                <a:gd name="T154" fmla="*/ 0 h 30"/>
                <a:gd name="T155" fmla="*/ 27 w 27"/>
                <a:gd name="T156" fmla="*/ 30 h 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 h="30">
                  <a:moveTo>
                    <a:pt x="13" y="0"/>
                  </a:moveTo>
                  <a:lnTo>
                    <a:pt x="11" y="0"/>
                  </a:lnTo>
                  <a:lnTo>
                    <a:pt x="9" y="0"/>
                  </a:lnTo>
                  <a:lnTo>
                    <a:pt x="7" y="0"/>
                  </a:lnTo>
                  <a:lnTo>
                    <a:pt x="5" y="0"/>
                  </a:lnTo>
                  <a:lnTo>
                    <a:pt x="4" y="0"/>
                  </a:lnTo>
                  <a:lnTo>
                    <a:pt x="2" y="1"/>
                  </a:lnTo>
                  <a:lnTo>
                    <a:pt x="2" y="3"/>
                  </a:lnTo>
                  <a:lnTo>
                    <a:pt x="0" y="6"/>
                  </a:lnTo>
                  <a:lnTo>
                    <a:pt x="0" y="9"/>
                  </a:lnTo>
                  <a:lnTo>
                    <a:pt x="0" y="11"/>
                  </a:lnTo>
                  <a:lnTo>
                    <a:pt x="0" y="14"/>
                  </a:lnTo>
                  <a:lnTo>
                    <a:pt x="0" y="17"/>
                  </a:lnTo>
                  <a:lnTo>
                    <a:pt x="0" y="20"/>
                  </a:lnTo>
                  <a:lnTo>
                    <a:pt x="2" y="22"/>
                  </a:lnTo>
                  <a:lnTo>
                    <a:pt x="2" y="25"/>
                  </a:lnTo>
                  <a:lnTo>
                    <a:pt x="4" y="27"/>
                  </a:lnTo>
                  <a:lnTo>
                    <a:pt x="7" y="28"/>
                  </a:lnTo>
                  <a:lnTo>
                    <a:pt x="7" y="30"/>
                  </a:lnTo>
                  <a:lnTo>
                    <a:pt x="9" y="30"/>
                  </a:lnTo>
                  <a:lnTo>
                    <a:pt x="11" y="30"/>
                  </a:lnTo>
                  <a:lnTo>
                    <a:pt x="13" y="30"/>
                  </a:lnTo>
                  <a:lnTo>
                    <a:pt x="15" y="30"/>
                  </a:lnTo>
                  <a:lnTo>
                    <a:pt x="16" y="30"/>
                  </a:lnTo>
                  <a:lnTo>
                    <a:pt x="18" y="30"/>
                  </a:lnTo>
                  <a:lnTo>
                    <a:pt x="18" y="28"/>
                  </a:lnTo>
                  <a:lnTo>
                    <a:pt x="20" y="27"/>
                  </a:lnTo>
                  <a:lnTo>
                    <a:pt x="22" y="25"/>
                  </a:lnTo>
                  <a:lnTo>
                    <a:pt x="24" y="24"/>
                  </a:lnTo>
                  <a:lnTo>
                    <a:pt x="26" y="20"/>
                  </a:lnTo>
                  <a:lnTo>
                    <a:pt x="26" y="17"/>
                  </a:lnTo>
                  <a:lnTo>
                    <a:pt x="27" y="14"/>
                  </a:lnTo>
                  <a:lnTo>
                    <a:pt x="26" y="11"/>
                  </a:lnTo>
                  <a:lnTo>
                    <a:pt x="26" y="8"/>
                  </a:lnTo>
                  <a:lnTo>
                    <a:pt x="24" y="6"/>
                  </a:lnTo>
                  <a:lnTo>
                    <a:pt x="22" y="4"/>
                  </a:lnTo>
                  <a:lnTo>
                    <a:pt x="20" y="3"/>
                  </a:lnTo>
                  <a:lnTo>
                    <a:pt x="18" y="3"/>
                  </a:lnTo>
                  <a:lnTo>
                    <a:pt x="16" y="3"/>
                  </a:lnTo>
                  <a:lnTo>
                    <a:pt x="15" y="4"/>
                  </a:lnTo>
                  <a:lnTo>
                    <a:pt x="13" y="4"/>
                  </a:lnTo>
                  <a:lnTo>
                    <a:pt x="13" y="6"/>
                  </a:lnTo>
                  <a:lnTo>
                    <a:pt x="11" y="8"/>
                  </a:lnTo>
                  <a:lnTo>
                    <a:pt x="9" y="9"/>
                  </a:lnTo>
                  <a:lnTo>
                    <a:pt x="7" y="9"/>
                  </a:lnTo>
                  <a:lnTo>
                    <a:pt x="7"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0" name="Freeform 827">
              <a:extLst>
                <a:ext uri="{FF2B5EF4-FFF2-40B4-BE49-F238E27FC236}">
                  <a16:creationId xmlns:a16="http://schemas.microsoft.com/office/drawing/2014/main" id="{B3A2691A-A3F4-446C-91FE-6A2D5FEB92A2}"/>
                </a:ext>
              </a:extLst>
            </p:cNvPr>
            <p:cNvSpPr>
              <a:spLocks/>
            </p:cNvSpPr>
            <p:nvPr/>
          </p:nvSpPr>
          <p:spPr bwMode="auto">
            <a:xfrm>
              <a:off x="999" y="3547"/>
              <a:ext cx="18" cy="13"/>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1 h 25"/>
                <a:gd name="T12" fmla="*/ 0 w 37"/>
                <a:gd name="T13" fmla="*/ 1 h 25"/>
                <a:gd name="T14" fmla="*/ 0 w 37"/>
                <a:gd name="T15" fmla="*/ 1 h 25"/>
                <a:gd name="T16" fmla="*/ 0 w 37"/>
                <a:gd name="T17" fmla="*/ 1 h 25"/>
                <a:gd name="T18" fmla="*/ 0 w 37"/>
                <a:gd name="T19" fmla="*/ 1 h 25"/>
                <a:gd name="T20" fmla="*/ 0 w 37"/>
                <a:gd name="T21" fmla="*/ 1 h 25"/>
                <a:gd name="T22" fmla="*/ 0 w 37"/>
                <a:gd name="T23" fmla="*/ 1 h 25"/>
                <a:gd name="T24" fmla="*/ 0 w 37"/>
                <a:gd name="T25" fmla="*/ 1 h 25"/>
                <a:gd name="T26" fmla="*/ 0 w 37"/>
                <a:gd name="T27" fmla="*/ 1 h 25"/>
                <a:gd name="T28" fmla="*/ 0 w 37"/>
                <a:gd name="T29" fmla="*/ 1 h 25"/>
                <a:gd name="T30" fmla="*/ 0 w 37"/>
                <a:gd name="T31" fmla="*/ 1 h 25"/>
                <a:gd name="T32" fmla="*/ 0 w 37"/>
                <a:gd name="T33" fmla="*/ 1 h 25"/>
                <a:gd name="T34" fmla="*/ 0 w 37"/>
                <a:gd name="T35" fmla="*/ 1 h 25"/>
                <a:gd name="T36" fmla="*/ 0 w 37"/>
                <a:gd name="T37" fmla="*/ 1 h 25"/>
                <a:gd name="T38" fmla="*/ 0 w 37"/>
                <a:gd name="T39" fmla="*/ 1 h 25"/>
                <a:gd name="T40" fmla="*/ 0 w 37"/>
                <a:gd name="T41" fmla="*/ 1 h 25"/>
                <a:gd name="T42" fmla="*/ 0 w 37"/>
                <a:gd name="T43" fmla="*/ 1 h 25"/>
                <a:gd name="T44" fmla="*/ 0 w 37"/>
                <a:gd name="T45" fmla="*/ 1 h 25"/>
                <a:gd name="T46" fmla="*/ 0 w 37"/>
                <a:gd name="T47" fmla="*/ 1 h 25"/>
                <a:gd name="T48" fmla="*/ 0 w 37"/>
                <a:gd name="T49" fmla="*/ 1 h 25"/>
                <a:gd name="T50" fmla="*/ 0 w 37"/>
                <a:gd name="T51" fmla="*/ 1 h 25"/>
                <a:gd name="T52" fmla="*/ 0 w 37"/>
                <a:gd name="T53" fmla="*/ 1 h 25"/>
                <a:gd name="T54" fmla="*/ 0 w 37"/>
                <a:gd name="T55" fmla="*/ 1 h 25"/>
                <a:gd name="T56" fmla="*/ 0 w 37"/>
                <a:gd name="T57" fmla="*/ 1 h 25"/>
                <a:gd name="T58" fmla="*/ 0 w 37"/>
                <a:gd name="T59" fmla="*/ 1 h 25"/>
                <a:gd name="T60" fmla="*/ 0 w 37"/>
                <a:gd name="T61" fmla="*/ 1 h 25"/>
                <a:gd name="T62" fmla="*/ 0 w 37"/>
                <a:gd name="T63" fmla="*/ 1 h 25"/>
                <a:gd name="T64" fmla="*/ 0 w 37"/>
                <a:gd name="T65" fmla="*/ 1 h 25"/>
                <a:gd name="T66" fmla="*/ 0 w 37"/>
                <a:gd name="T67" fmla="*/ 1 h 25"/>
                <a:gd name="T68" fmla="*/ 0 w 37"/>
                <a:gd name="T69" fmla="*/ 1 h 25"/>
                <a:gd name="T70" fmla="*/ 0 w 37"/>
                <a:gd name="T71" fmla="*/ 1 h 25"/>
                <a:gd name="T72" fmla="*/ 0 w 37"/>
                <a:gd name="T73" fmla="*/ 1 h 25"/>
                <a:gd name="T74" fmla="*/ 0 w 37"/>
                <a:gd name="T75" fmla="*/ 1 h 25"/>
                <a:gd name="T76" fmla="*/ 0 w 37"/>
                <a:gd name="T77" fmla="*/ 1 h 25"/>
                <a:gd name="T78" fmla="*/ 0 w 37"/>
                <a:gd name="T79" fmla="*/ 1 h 25"/>
                <a:gd name="T80" fmla="*/ 0 w 37"/>
                <a:gd name="T81" fmla="*/ 1 h 25"/>
                <a:gd name="T82" fmla="*/ 0 w 37"/>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25"/>
                <a:gd name="T128" fmla="*/ 37 w 37"/>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25">
                  <a:moveTo>
                    <a:pt x="33" y="0"/>
                  </a:moveTo>
                  <a:lnTo>
                    <a:pt x="30" y="0"/>
                  </a:lnTo>
                  <a:lnTo>
                    <a:pt x="26" y="0"/>
                  </a:lnTo>
                  <a:lnTo>
                    <a:pt x="22" y="0"/>
                  </a:lnTo>
                  <a:lnTo>
                    <a:pt x="19" y="0"/>
                  </a:lnTo>
                  <a:lnTo>
                    <a:pt x="15" y="1"/>
                  </a:lnTo>
                  <a:lnTo>
                    <a:pt x="13" y="3"/>
                  </a:lnTo>
                  <a:lnTo>
                    <a:pt x="10" y="4"/>
                  </a:lnTo>
                  <a:lnTo>
                    <a:pt x="6" y="8"/>
                  </a:lnTo>
                  <a:lnTo>
                    <a:pt x="4" y="9"/>
                  </a:lnTo>
                  <a:lnTo>
                    <a:pt x="2" y="11"/>
                  </a:lnTo>
                  <a:lnTo>
                    <a:pt x="0" y="12"/>
                  </a:lnTo>
                  <a:lnTo>
                    <a:pt x="0" y="14"/>
                  </a:lnTo>
                  <a:lnTo>
                    <a:pt x="0" y="16"/>
                  </a:lnTo>
                  <a:lnTo>
                    <a:pt x="2" y="17"/>
                  </a:lnTo>
                  <a:lnTo>
                    <a:pt x="2" y="19"/>
                  </a:lnTo>
                  <a:lnTo>
                    <a:pt x="4" y="20"/>
                  </a:lnTo>
                  <a:lnTo>
                    <a:pt x="8" y="24"/>
                  </a:lnTo>
                  <a:lnTo>
                    <a:pt x="11" y="25"/>
                  </a:lnTo>
                  <a:lnTo>
                    <a:pt x="15" y="25"/>
                  </a:lnTo>
                  <a:lnTo>
                    <a:pt x="19" y="25"/>
                  </a:lnTo>
                  <a:lnTo>
                    <a:pt x="22" y="25"/>
                  </a:lnTo>
                  <a:lnTo>
                    <a:pt x="26" y="24"/>
                  </a:lnTo>
                  <a:lnTo>
                    <a:pt x="28" y="22"/>
                  </a:lnTo>
                  <a:lnTo>
                    <a:pt x="31" y="19"/>
                  </a:lnTo>
                  <a:lnTo>
                    <a:pt x="33" y="16"/>
                  </a:lnTo>
                  <a:lnTo>
                    <a:pt x="37" y="12"/>
                  </a:lnTo>
                  <a:lnTo>
                    <a:pt x="37" y="11"/>
                  </a:lnTo>
                  <a:lnTo>
                    <a:pt x="37" y="9"/>
                  </a:lnTo>
                  <a:lnTo>
                    <a:pt x="37" y="8"/>
                  </a:lnTo>
                  <a:lnTo>
                    <a:pt x="35" y="8"/>
                  </a:lnTo>
                  <a:lnTo>
                    <a:pt x="33" y="8"/>
                  </a:lnTo>
                  <a:lnTo>
                    <a:pt x="3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1" name="Freeform 828">
              <a:extLst>
                <a:ext uri="{FF2B5EF4-FFF2-40B4-BE49-F238E27FC236}">
                  <a16:creationId xmlns:a16="http://schemas.microsoft.com/office/drawing/2014/main" id="{24FB2084-0FE6-4302-976A-D4FED6C5DF55}"/>
                </a:ext>
              </a:extLst>
            </p:cNvPr>
            <p:cNvSpPr>
              <a:spLocks/>
            </p:cNvSpPr>
            <p:nvPr/>
          </p:nvSpPr>
          <p:spPr bwMode="auto">
            <a:xfrm>
              <a:off x="999" y="3547"/>
              <a:ext cx="18" cy="13"/>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1 h 25"/>
                <a:gd name="T12" fmla="*/ 0 w 37"/>
                <a:gd name="T13" fmla="*/ 1 h 25"/>
                <a:gd name="T14" fmla="*/ 0 w 37"/>
                <a:gd name="T15" fmla="*/ 1 h 25"/>
                <a:gd name="T16" fmla="*/ 0 w 37"/>
                <a:gd name="T17" fmla="*/ 1 h 25"/>
                <a:gd name="T18" fmla="*/ 0 w 37"/>
                <a:gd name="T19" fmla="*/ 1 h 25"/>
                <a:gd name="T20" fmla="*/ 0 w 37"/>
                <a:gd name="T21" fmla="*/ 1 h 25"/>
                <a:gd name="T22" fmla="*/ 0 w 37"/>
                <a:gd name="T23" fmla="*/ 1 h 25"/>
                <a:gd name="T24" fmla="*/ 0 w 37"/>
                <a:gd name="T25" fmla="*/ 1 h 25"/>
                <a:gd name="T26" fmla="*/ 0 w 37"/>
                <a:gd name="T27" fmla="*/ 1 h 25"/>
                <a:gd name="T28" fmla="*/ 0 w 37"/>
                <a:gd name="T29" fmla="*/ 1 h 25"/>
                <a:gd name="T30" fmla="*/ 0 w 37"/>
                <a:gd name="T31" fmla="*/ 1 h 25"/>
                <a:gd name="T32" fmla="*/ 0 w 37"/>
                <a:gd name="T33" fmla="*/ 1 h 25"/>
                <a:gd name="T34" fmla="*/ 0 w 37"/>
                <a:gd name="T35" fmla="*/ 1 h 25"/>
                <a:gd name="T36" fmla="*/ 0 w 37"/>
                <a:gd name="T37" fmla="*/ 1 h 25"/>
                <a:gd name="T38" fmla="*/ 0 w 37"/>
                <a:gd name="T39" fmla="*/ 1 h 25"/>
                <a:gd name="T40" fmla="*/ 0 w 37"/>
                <a:gd name="T41" fmla="*/ 1 h 25"/>
                <a:gd name="T42" fmla="*/ 0 w 37"/>
                <a:gd name="T43" fmla="*/ 1 h 25"/>
                <a:gd name="T44" fmla="*/ 0 w 37"/>
                <a:gd name="T45" fmla="*/ 1 h 25"/>
                <a:gd name="T46" fmla="*/ 0 w 37"/>
                <a:gd name="T47" fmla="*/ 1 h 25"/>
                <a:gd name="T48" fmla="*/ 0 w 37"/>
                <a:gd name="T49" fmla="*/ 1 h 25"/>
                <a:gd name="T50" fmla="*/ 0 w 37"/>
                <a:gd name="T51" fmla="*/ 1 h 25"/>
                <a:gd name="T52" fmla="*/ 0 w 37"/>
                <a:gd name="T53" fmla="*/ 1 h 25"/>
                <a:gd name="T54" fmla="*/ 0 w 37"/>
                <a:gd name="T55" fmla="*/ 1 h 25"/>
                <a:gd name="T56" fmla="*/ 0 w 37"/>
                <a:gd name="T57" fmla="*/ 1 h 25"/>
                <a:gd name="T58" fmla="*/ 0 w 37"/>
                <a:gd name="T59" fmla="*/ 1 h 25"/>
                <a:gd name="T60" fmla="*/ 0 w 37"/>
                <a:gd name="T61" fmla="*/ 1 h 25"/>
                <a:gd name="T62" fmla="*/ 0 w 37"/>
                <a:gd name="T63" fmla="*/ 1 h 25"/>
                <a:gd name="T64" fmla="*/ 0 w 37"/>
                <a:gd name="T65" fmla="*/ 1 h 25"/>
                <a:gd name="T66" fmla="*/ 0 w 37"/>
                <a:gd name="T67" fmla="*/ 1 h 25"/>
                <a:gd name="T68" fmla="*/ 0 w 37"/>
                <a:gd name="T69" fmla="*/ 1 h 25"/>
                <a:gd name="T70" fmla="*/ 0 w 37"/>
                <a:gd name="T71" fmla="*/ 1 h 25"/>
                <a:gd name="T72" fmla="*/ 0 w 37"/>
                <a:gd name="T73" fmla="*/ 1 h 25"/>
                <a:gd name="T74" fmla="*/ 0 w 37"/>
                <a:gd name="T75" fmla="*/ 1 h 25"/>
                <a:gd name="T76" fmla="*/ 0 w 37"/>
                <a:gd name="T77" fmla="*/ 1 h 25"/>
                <a:gd name="T78" fmla="*/ 0 w 37"/>
                <a:gd name="T79" fmla="*/ 1 h 25"/>
                <a:gd name="T80" fmla="*/ 0 w 37"/>
                <a:gd name="T81" fmla="*/ 1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25"/>
                <a:gd name="T125" fmla="*/ 37 w 37"/>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25">
                  <a:moveTo>
                    <a:pt x="33" y="0"/>
                  </a:moveTo>
                  <a:lnTo>
                    <a:pt x="30" y="0"/>
                  </a:lnTo>
                  <a:lnTo>
                    <a:pt x="26" y="0"/>
                  </a:lnTo>
                  <a:lnTo>
                    <a:pt x="22" y="0"/>
                  </a:lnTo>
                  <a:lnTo>
                    <a:pt x="19" y="0"/>
                  </a:lnTo>
                  <a:lnTo>
                    <a:pt x="15" y="1"/>
                  </a:lnTo>
                  <a:lnTo>
                    <a:pt x="13" y="3"/>
                  </a:lnTo>
                  <a:lnTo>
                    <a:pt x="10" y="4"/>
                  </a:lnTo>
                  <a:lnTo>
                    <a:pt x="6" y="8"/>
                  </a:lnTo>
                  <a:lnTo>
                    <a:pt x="4" y="9"/>
                  </a:lnTo>
                  <a:lnTo>
                    <a:pt x="2" y="11"/>
                  </a:lnTo>
                  <a:lnTo>
                    <a:pt x="0" y="12"/>
                  </a:lnTo>
                  <a:lnTo>
                    <a:pt x="0" y="14"/>
                  </a:lnTo>
                  <a:lnTo>
                    <a:pt x="0" y="16"/>
                  </a:lnTo>
                  <a:lnTo>
                    <a:pt x="2" y="17"/>
                  </a:lnTo>
                  <a:lnTo>
                    <a:pt x="2" y="19"/>
                  </a:lnTo>
                  <a:lnTo>
                    <a:pt x="4" y="20"/>
                  </a:lnTo>
                  <a:lnTo>
                    <a:pt x="8" y="24"/>
                  </a:lnTo>
                  <a:lnTo>
                    <a:pt x="11" y="25"/>
                  </a:lnTo>
                  <a:lnTo>
                    <a:pt x="15" y="25"/>
                  </a:lnTo>
                  <a:lnTo>
                    <a:pt x="19" y="25"/>
                  </a:lnTo>
                  <a:lnTo>
                    <a:pt x="22" y="25"/>
                  </a:lnTo>
                  <a:lnTo>
                    <a:pt x="26" y="24"/>
                  </a:lnTo>
                  <a:lnTo>
                    <a:pt x="28" y="22"/>
                  </a:lnTo>
                  <a:lnTo>
                    <a:pt x="31" y="19"/>
                  </a:lnTo>
                  <a:lnTo>
                    <a:pt x="33" y="16"/>
                  </a:lnTo>
                  <a:lnTo>
                    <a:pt x="37" y="12"/>
                  </a:lnTo>
                  <a:lnTo>
                    <a:pt x="37" y="11"/>
                  </a:lnTo>
                  <a:lnTo>
                    <a:pt x="37" y="9"/>
                  </a:lnTo>
                  <a:lnTo>
                    <a:pt x="37" y="8"/>
                  </a:lnTo>
                  <a:lnTo>
                    <a:pt x="35" y="8"/>
                  </a:lnTo>
                  <a:lnTo>
                    <a:pt x="33"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2" name="Freeform 829">
              <a:extLst>
                <a:ext uri="{FF2B5EF4-FFF2-40B4-BE49-F238E27FC236}">
                  <a16:creationId xmlns:a16="http://schemas.microsoft.com/office/drawing/2014/main" id="{11A2FAEF-1126-4664-857E-BA170D0E2530}"/>
                </a:ext>
              </a:extLst>
            </p:cNvPr>
            <p:cNvSpPr>
              <a:spLocks/>
            </p:cNvSpPr>
            <p:nvPr/>
          </p:nvSpPr>
          <p:spPr bwMode="auto">
            <a:xfrm>
              <a:off x="3954" y="2757"/>
              <a:ext cx="23" cy="1560"/>
            </a:xfrm>
            <a:custGeom>
              <a:avLst/>
              <a:gdLst>
                <a:gd name="T0" fmla="*/ 0 w 47"/>
                <a:gd name="T1" fmla="*/ 0 h 3120"/>
                <a:gd name="T2" fmla="*/ 0 w 47"/>
                <a:gd name="T3" fmla="*/ 1 h 3120"/>
                <a:gd name="T4" fmla="*/ 0 w 47"/>
                <a:gd name="T5" fmla="*/ 1 h 3120"/>
                <a:gd name="T6" fmla="*/ 0 w 47"/>
                <a:gd name="T7" fmla="*/ 2 h 3120"/>
                <a:gd name="T8" fmla="*/ 0 w 47"/>
                <a:gd name="T9" fmla="*/ 2 h 3120"/>
                <a:gd name="T10" fmla="*/ 0 w 47"/>
                <a:gd name="T11" fmla="*/ 2 h 3120"/>
                <a:gd name="T12" fmla="*/ 0 w 47"/>
                <a:gd name="T13" fmla="*/ 3 h 3120"/>
                <a:gd name="T14" fmla="*/ 0 w 47"/>
                <a:gd name="T15" fmla="*/ 3 h 3120"/>
                <a:gd name="T16" fmla="*/ 0 w 47"/>
                <a:gd name="T17" fmla="*/ 3 h 3120"/>
                <a:gd name="T18" fmla="*/ 0 w 47"/>
                <a:gd name="T19" fmla="*/ 4 h 3120"/>
                <a:gd name="T20" fmla="*/ 0 w 47"/>
                <a:gd name="T21" fmla="*/ 4 h 3120"/>
                <a:gd name="T22" fmla="*/ 0 w 47"/>
                <a:gd name="T23" fmla="*/ 5 h 3120"/>
                <a:gd name="T24" fmla="*/ 0 w 47"/>
                <a:gd name="T25" fmla="*/ 6 h 3120"/>
                <a:gd name="T26" fmla="*/ 0 w 47"/>
                <a:gd name="T27" fmla="*/ 7 h 3120"/>
                <a:gd name="T28" fmla="*/ 0 w 47"/>
                <a:gd name="T29" fmla="*/ 10 h 3120"/>
                <a:gd name="T30" fmla="*/ 0 w 47"/>
                <a:gd name="T31" fmla="*/ 12 h 3120"/>
                <a:gd name="T32" fmla="*/ 0 w 47"/>
                <a:gd name="T33" fmla="*/ 14 h 3120"/>
                <a:gd name="T34" fmla="*/ 0 w 47"/>
                <a:gd name="T35" fmla="*/ 18 h 3120"/>
                <a:gd name="T36" fmla="*/ 0 w 47"/>
                <a:gd name="T37" fmla="*/ 20 h 3120"/>
                <a:gd name="T38" fmla="*/ 0 w 47"/>
                <a:gd name="T39" fmla="*/ 23 h 3120"/>
                <a:gd name="T40" fmla="*/ 0 w 47"/>
                <a:gd name="T41" fmla="*/ 24 h 3120"/>
                <a:gd name="T42" fmla="*/ 0 w 47"/>
                <a:gd name="T43" fmla="*/ 0 h 3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120"/>
                <a:gd name="T68" fmla="*/ 47 w 47"/>
                <a:gd name="T69" fmla="*/ 3120 h 3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120">
                  <a:moveTo>
                    <a:pt x="2" y="0"/>
                  </a:moveTo>
                  <a:lnTo>
                    <a:pt x="5" y="52"/>
                  </a:lnTo>
                  <a:lnTo>
                    <a:pt x="7" y="103"/>
                  </a:lnTo>
                  <a:lnTo>
                    <a:pt x="5" y="154"/>
                  </a:lnTo>
                  <a:lnTo>
                    <a:pt x="4" y="205"/>
                  </a:lnTo>
                  <a:lnTo>
                    <a:pt x="2" y="256"/>
                  </a:lnTo>
                  <a:lnTo>
                    <a:pt x="0" y="308"/>
                  </a:lnTo>
                  <a:lnTo>
                    <a:pt x="0" y="359"/>
                  </a:lnTo>
                  <a:lnTo>
                    <a:pt x="4" y="412"/>
                  </a:lnTo>
                  <a:lnTo>
                    <a:pt x="9" y="463"/>
                  </a:lnTo>
                  <a:lnTo>
                    <a:pt x="20" y="512"/>
                  </a:lnTo>
                  <a:lnTo>
                    <a:pt x="22" y="568"/>
                  </a:lnTo>
                  <a:lnTo>
                    <a:pt x="24" y="709"/>
                  </a:lnTo>
                  <a:lnTo>
                    <a:pt x="27" y="924"/>
                  </a:lnTo>
                  <a:lnTo>
                    <a:pt x="29" y="1196"/>
                  </a:lnTo>
                  <a:lnTo>
                    <a:pt x="33" y="1506"/>
                  </a:lnTo>
                  <a:lnTo>
                    <a:pt x="36" y="1842"/>
                  </a:lnTo>
                  <a:lnTo>
                    <a:pt x="38" y="2188"/>
                  </a:lnTo>
                  <a:lnTo>
                    <a:pt x="42" y="2527"/>
                  </a:lnTo>
                  <a:lnTo>
                    <a:pt x="44" y="2842"/>
                  </a:lnTo>
                  <a:lnTo>
                    <a:pt x="47" y="3120"/>
                  </a:lnTo>
                  <a:lnTo>
                    <a:pt x="2" y="0"/>
                  </a:lnTo>
                  <a:close/>
                </a:path>
              </a:pathLst>
            </a:custGeom>
            <a:solidFill>
              <a:srgbClr val="5C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3" name="Freeform 830">
              <a:extLst>
                <a:ext uri="{FF2B5EF4-FFF2-40B4-BE49-F238E27FC236}">
                  <a16:creationId xmlns:a16="http://schemas.microsoft.com/office/drawing/2014/main" id="{3A383399-DAA8-4646-89C2-FA14132EF94A}"/>
                </a:ext>
              </a:extLst>
            </p:cNvPr>
            <p:cNvSpPr>
              <a:spLocks/>
            </p:cNvSpPr>
            <p:nvPr/>
          </p:nvSpPr>
          <p:spPr bwMode="auto">
            <a:xfrm>
              <a:off x="3999" y="2752"/>
              <a:ext cx="21" cy="1565"/>
            </a:xfrm>
            <a:custGeom>
              <a:avLst/>
              <a:gdLst>
                <a:gd name="T0" fmla="*/ 0 w 44"/>
                <a:gd name="T1" fmla="*/ 0 h 3129"/>
                <a:gd name="T2" fmla="*/ 0 w 44"/>
                <a:gd name="T3" fmla="*/ 1 h 3129"/>
                <a:gd name="T4" fmla="*/ 0 w 44"/>
                <a:gd name="T5" fmla="*/ 1 h 3129"/>
                <a:gd name="T6" fmla="*/ 0 w 44"/>
                <a:gd name="T7" fmla="*/ 2 h 3129"/>
                <a:gd name="T8" fmla="*/ 0 w 44"/>
                <a:gd name="T9" fmla="*/ 2 h 3129"/>
                <a:gd name="T10" fmla="*/ 0 w 44"/>
                <a:gd name="T11" fmla="*/ 3 h 3129"/>
                <a:gd name="T12" fmla="*/ 0 w 44"/>
                <a:gd name="T13" fmla="*/ 3 h 3129"/>
                <a:gd name="T14" fmla="*/ 0 w 44"/>
                <a:gd name="T15" fmla="*/ 4 h 3129"/>
                <a:gd name="T16" fmla="*/ 0 w 44"/>
                <a:gd name="T17" fmla="*/ 4 h 3129"/>
                <a:gd name="T18" fmla="*/ 0 w 44"/>
                <a:gd name="T19" fmla="*/ 5 h 3129"/>
                <a:gd name="T20" fmla="*/ 0 w 44"/>
                <a:gd name="T21" fmla="*/ 5 h 3129"/>
                <a:gd name="T22" fmla="*/ 0 w 44"/>
                <a:gd name="T23" fmla="*/ 5 h 3129"/>
                <a:gd name="T24" fmla="*/ 0 w 44"/>
                <a:gd name="T25" fmla="*/ 5 h 3129"/>
                <a:gd name="T26" fmla="*/ 0 w 44"/>
                <a:gd name="T27" fmla="*/ 5 h 3129"/>
                <a:gd name="T28" fmla="*/ 0 w 44"/>
                <a:gd name="T29" fmla="*/ 5 h 3129"/>
                <a:gd name="T30" fmla="*/ 0 w 44"/>
                <a:gd name="T31" fmla="*/ 5 h 3129"/>
                <a:gd name="T32" fmla="*/ 0 w 44"/>
                <a:gd name="T33" fmla="*/ 5 h 3129"/>
                <a:gd name="T34" fmla="*/ 0 w 44"/>
                <a:gd name="T35" fmla="*/ 6 h 3129"/>
                <a:gd name="T36" fmla="*/ 0 w 44"/>
                <a:gd name="T37" fmla="*/ 6 h 3129"/>
                <a:gd name="T38" fmla="*/ 0 w 44"/>
                <a:gd name="T39" fmla="*/ 6 h 3129"/>
                <a:gd name="T40" fmla="*/ 0 w 44"/>
                <a:gd name="T41" fmla="*/ 6 h 3129"/>
                <a:gd name="T42" fmla="*/ 0 w 44"/>
                <a:gd name="T43" fmla="*/ 6 h 3129"/>
                <a:gd name="T44" fmla="*/ 0 w 44"/>
                <a:gd name="T45" fmla="*/ 7 h 3129"/>
                <a:gd name="T46" fmla="*/ 0 w 44"/>
                <a:gd name="T47" fmla="*/ 9 h 3129"/>
                <a:gd name="T48" fmla="*/ 0 w 44"/>
                <a:gd name="T49" fmla="*/ 11 h 3129"/>
                <a:gd name="T50" fmla="*/ 0 w 44"/>
                <a:gd name="T51" fmla="*/ 13 h 3129"/>
                <a:gd name="T52" fmla="*/ 0 w 44"/>
                <a:gd name="T53" fmla="*/ 16 h 3129"/>
                <a:gd name="T54" fmla="*/ 0 w 44"/>
                <a:gd name="T55" fmla="*/ 18 h 3129"/>
                <a:gd name="T56" fmla="*/ 0 w 44"/>
                <a:gd name="T57" fmla="*/ 21 h 3129"/>
                <a:gd name="T58" fmla="*/ 0 w 44"/>
                <a:gd name="T59" fmla="*/ 23 h 3129"/>
                <a:gd name="T60" fmla="*/ 0 w 44"/>
                <a:gd name="T61" fmla="*/ 25 h 3129"/>
                <a:gd name="T62" fmla="*/ 0 w 44"/>
                <a:gd name="T63" fmla="*/ 0 h 31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3129"/>
                <a:gd name="T98" fmla="*/ 44 w 44"/>
                <a:gd name="T99" fmla="*/ 3129 h 31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3129">
                  <a:moveTo>
                    <a:pt x="13" y="0"/>
                  </a:moveTo>
                  <a:lnTo>
                    <a:pt x="13" y="59"/>
                  </a:lnTo>
                  <a:lnTo>
                    <a:pt x="15" y="120"/>
                  </a:lnTo>
                  <a:lnTo>
                    <a:pt x="18" y="182"/>
                  </a:lnTo>
                  <a:lnTo>
                    <a:pt x="20" y="243"/>
                  </a:lnTo>
                  <a:lnTo>
                    <a:pt x="24" y="305"/>
                  </a:lnTo>
                  <a:lnTo>
                    <a:pt x="26" y="368"/>
                  </a:lnTo>
                  <a:lnTo>
                    <a:pt x="27" y="430"/>
                  </a:lnTo>
                  <a:lnTo>
                    <a:pt x="27" y="491"/>
                  </a:lnTo>
                  <a:lnTo>
                    <a:pt x="26" y="552"/>
                  </a:lnTo>
                  <a:lnTo>
                    <a:pt x="22" y="611"/>
                  </a:lnTo>
                  <a:lnTo>
                    <a:pt x="22" y="616"/>
                  </a:lnTo>
                  <a:lnTo>
                    <a:pt x="20" y="621"/>
                  </a:lnTo>
                  <a:lnTo>
                    <a:pt x="18" y="624"/>
                  </a:lnTo>
                  <a:lnTo>
                    <a:pt x="17" y="629"/>
                  </a:lnTo>
                  <a:lnTo>
                    <a:pt x="13" y="633"/>
                  </a:lnTo>
                  <a:lnTo>
                    <a:pt x="11" y="637"/>
                  </a:lnTo>
                  <a:lnTo>
                    <a:pt x="7" y="641"/>
                  </a:lnTo>
                  <a:lnTo>
                    <a:pt x="6" y="646"/>
                  </a:lnTo>
                  <a:lnTo>
                    <a:pt x="4" y="649"/>
                  </a:lnTo>
                  <a:lnTo>
                    <a:pt x="2" y="654"/>
                  </a:lnTo>
                  <a:lnTo>
                    <a:pt x="0" y="728"/>
                  </a:lnTo>
                  <a:lnTo>
                    <a:pt x="0" y="877"/>
                  </a:lnTo>
                  <a:lnTo>
                    <a:pt x="4" y="1086"/>
                  </a:lnTo>
                  <a:lnTo>
                    <a:pt x="7" y="1345"/>
                  </a:lnTo>
                  <a:lnTo>
                    <a:pt x="13" y="1637"/>
                  </a:lnTo>
                  <a:lnTo>
                    <a:pt x="18" y="1949"/>
                  </a:lnTo>
                  <a:lnTo>
                    <a:pt x="26" y="2269"/>
                  </a:lnTo>
                  <a:lnTo>
                    <a:pt x="33" y="2581"/>
                  </a:lnTo>
                  <a:lnTo>
                    <a:pt x="38" y="2872"/>
                  </a:lnTo>
                  <a:lnTo>
                    <a:pt x="44" y="3129"/>
                  </a:lnTo>
                  <a:lnTo>
                    <a:pt x="13" y="0"/>
                  </a:lnTo>
                  <a:close/>
                </a:path>
              </a:pathLst>
            </a:custGeom>
            <a:solidFill>
              <a:srgbClr val="5C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4" name="Freeform 831">
              <a:extLst>
                <a:ext uri="{FF2B5EF4-FFF2-40B4-BE49-F238E27FC236}">
                  <a16:creationId xmlns:a16="http://schemas.microsoft.com/office/drawing/2014/main" id="{1B8CA637-DDEF-4356-BC34-090ABB9F2171}"/>
                </a:ext>
              </a:extLst>
            </p:cNvPr>
            <p:cNvSpPr>
              <a:spLocks/>
            </p:cNvSpPr>
            <p:nvPr/>
          </p:nvSpPr>
          <p:spPr bwMode="auto">
            <a:xfrm>
              <a:off x="4090" y="2800"/>
              <a:ext cx="34" cy="1517"/>
            </a:xfrm>
            <a:custGeom>
              <a:avLst/>
              <a:gdLst>
                <a:gd name="T0" fmla="*/ 0 w 72"/>
                <a:gd name="T1" fmla="*/ 0 h 3035"/>
                <a:gd name="T2" fmla="*/ 0 w 72"/>
                <a:gd name="T3" fmla="*/ 0 h 3035"/>
                <a:gd name="T4" fmla="*/ 0 w 72"/>
                <a:gd name="T5" fmla="*/ 2 h 3035"/>
                <a:gd name="T6" fmla="*/ 0 w 72"/>
                <a:gd name="T7" fmla="*/ 4 h 3035"/>
                <a:gd name="T8" fmla="*/ 0 w 72"/>
                <a:gd name="T9" fmla="*/ 6 h 3035"/>
                <a:gd name="T10" fmla="*/ 0 w 72"/>
                <a:gd name="T11" fmla="*/ 9 h 3035"/>
                <a:gd name="T12" fmla="*/ 0 w 72"/>
                <a:gd name="T13" fmla="*/ 12 h 3035"/>
                <a:gd name="T14" fmla="*/ 0 w 72"/>
                <a:gd name="T15" fmla="*/ 15 h 3035"/>
                <a:gd name="T16" fmla="*/ 0 w 72"/>
                <a:gd name="T17" fmla="*/ 18 h 3035"/>
                <a:gd name="T18" fmla="*/ 0 w 72"/>
                <a:gd name="T19" fmla="*/ 21 h 3035"/>
                <a:gd name="T20" fmla="*/ 0 w 72"/>
                <a:gd name="T21" fmla="*/ 23 h 3035"/>
                <a:gd name="T22" fmla="*/ 0 w 72"/>
                <a:gd name="T23" fmla="*/ 0 h 30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3035"/>
                <a:gd name="T38" fmla="*/ 72 w 72"/>
                <a:gd name="T39" fmla="*/ 3035 h 30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3035">
                  <a:moveTo>
                    <a:pt x="72" y="0"/>
                  </a:moveTo>
                  <a:lnTo>
                    <a:pt x="70" y="99"/>
                  </a:lnTo>
                  <a:lnTo>
                    <a:pt x="64" y="288"/>
                  </a:lnTo>
                  <a:lnTo>
                    <a:pt x="59" y="552"/>
                  </a:lnTo>
                  <a:lnTo>
                    <a:pt x="52" y="874"/>
                  </a:lnTo>
                  <a:lnTo>
                    <a:pt x="43" y="1234"/>
                  </a:lnTo>
                  <a:lnTo>
                    <a:pt x="33" y="1618"/>
                  </a:lnTo>
                  <a:lnTo>
                    <a:pt x="24" y="2007"/>
                  </a:lnTo>
                  <a:lnTo>
                    <a:pt x="15" y="2384"/>
                  </a:lnTo>
                  <a:lnTo>
                    <a:pt x="6" y="2733"/>
                  </a:lnTo>
                  <a:lnTo>
                    <a:pt x="0" y="3035"/>
                  </a:lnTo>
                  <a:lnTo>
                    <a:pt x="72" y="0"/>
                  </a:lnTo>
                  <a:close/>
                </a:path>
              </a:pathLst>
            </a:custGeom>
            <a:solidFill>
              <a:srgbClr val="5C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5" name="Freeform 832">
              <a:extLst>
                <a:ext uri="{FF2B5EF4-FFF2-40B4-BE49-F238E27FC236}">
                  <a16:creationId xmlns:a16="http://schemas.microsoft.com/office/drawing/2014/main" id="{AF0F839D-67E4-421E-82EA-C3E448C7ADFB}"/>
                </a:ext>
              </a:extLst>
            </p:cNvPr>
            <p:cNvSpPr>
              <a:spLocks/>
            </p:cNvSpPr>
            <p:nvPr/>
          </p:nvSpPr>
          <p:spPr bwMode="auto">
            <a:xfrm>
              <a:off x="3655" y="3757"/>
              <a:ext cx="262" cy="561"/>
            </a:xfrm>
            <a:custGeom>
              <a:avLst/>
              <a:gdLst>
                <a:gd name="T0" fmla="*/ 0 w 537"/>
                <a:gd name="T1" fmla="*/ 1 h 1122"/>
                <a:gd name="T2" fmla="*/ 0 w 537"/>
                <a:gd name="T3" fmla="*/ 1 h 1122"/>
                <a:gd name="T4" fmla="*/ 0 w 537"/>
                <a:gd name="T5" fmla="*/ 2 h 1122"/>
                <a:gd name="T6" fmla="*/ 0 w 537"/>
                <a:gd name="T7" fmla="*/ 2 h 1122"/>
                <a:gd name="T8" fmla="*/ 0 w 537"/>
                <a:gd name="T9" fmla="*/ 2 h 1122"/>
                <a:gd name="T10" fmla="*/ 0 w 537"/>
                <a:gd name="T11" fmla="*/ 3 h 1122"/>
                <a:gd name="T12" fmla="*/ 0 w 537"/>
                <a:gd name="T13" fmla="*/ 3 h 1122"/>
                <a:gd name="T14" fmla="*/ 0 w 537"/>
                <a:gd name="T15" fmla="*/ 4 h 1122"/>
                <a:gd name="T16" fmla="*/ 0 w 537"/>
                <a:gd name="T17" fmla="*/ 4 h 1122"/>
                <a:gd name="T18" fmla="*/ 0 w 537"/>
                <a:gd name="T19" fmla="*/ 4 h 1122"/>
                <a:gd name="T20" fmla="*/ 0 w 537"/>
                <a:gd name="T21" fmla="*/ 5 h 1122"/>
                <a:gd name="T22" fmla="*/ 0 w 537"/>
                <a:gd name="T23" fmla="*/ 6 h 1122"/>
                <a:gd name="T24" fmla="*/ 0 w 537"/>
                <a:gd name="T25" fmla="*/ 7 h 1122"/>
                <a:gd name="T26" fmla="*/ 0 w 537"/>
                <a:gd name="T27" fmla="*/ 8 h 1122"/>
                <a:gd name="T28" fmla="*/ 0 w 537"/>
                <a:gd name="T29" fmla="*/ 9 h 1122"/>
                <a:gd name="T30" fmla="*/ 3 w 537"/>
                <a:gd name="T31" fmla="*/ 9 h 1122"/>
                <a:gd name="T32" fmla="*/ 3 w 537"/>
                <a:gd name="T33" fmla="*/ 9 h 1122"/>
                <a:gd name="T34" fmla="*/ 3 w 537"/>
                <a:gd name="T35" fmla="*/ 8 h 1122"/>
                <a:gd name="T36" fmla="*/ 3 w 537"/>
                <a:gd name="T37" fmla="*/ 7 h 1122"/>
                <a:gd name="T38" fmla="*/ 3 w 537"/>
                <a:gd name="T39" fmla="*/ 6 h 1122"/>
                <a:gd name="T40" fmla="*/ 3 w 537"/>
                <a:gd name="T41" fmla="*/ 6 h 1122"/>
                <a:gd name="T42" fmla="*/ 3 w 537"/>
                <a:gd name="T43" fmla="*/ 6 h 1122"/>
                <a:gd name="T44" fmla="*/ 3 w 537"/>
                <a:gd name="T45" fmla="*/ 6 h 1122"/>
                <a:gd name="T46" fmla="*/ 3 w 537"/>
                <a:gd name="T47" fmla="*/ 6 h 1122"/>
                <a:gd name="T48" fmla="*/ 3 w 537"/>
                <a:gd name="T49" fmla="*/ 6 h 1122"/>
                <a:gd name="T50" fmla="*/ 3 w 537"/>
                <a:gd name="T51" fmla="*/ 6 h 1122"/>
                <a:gd name="T52" fmla="*/ 3 w 537"/>
                <a:gd name="T53" fmla="*/ 5 h 1122"/>
                <a:gd name="T54" fmla="*/ 3 w 537"/>
                <a:gd name="T55" fmla="*/ 5 h 1122"/>
                <a:gd name="T56" fmla="*/ 3 w 537"/>
                <a:gd name="T57" fmla="*/ 5 h 1122"/>
                <a:gd name="T58" fmla="*/ 3 w 537"/>
                <a:gd name="T59" fmla="*/ 4 h 1122"/>
                <a:gd name="T60" fmla="*/ 3 w 537"/>
                <a:gd name="T61" fmla="*/ 4 h 1122"/>
                <a:gd name="T62" fmla="*/ 3 w 537"/>
                <a:gd name="T63" fmla="*/ 4 h 1122"/>
                <a:gd name="T64" fmla="*/ 3 w 537"/>
                <a:gd name="T65" fmla="*/ 4 h 1122"/>
                <a:gd name="T66" fmla="*/ 3 w 537"/>
                <a:gd name="T67" fmla="*/ 4 h 1122"/>
                <a:gd name="T68" fmla="*/ 3 w 537"/>
                <a:gd name="T69" fmla="*/ 4 h 1122"/>
                <a:gd name="T70" fmla="*/ 3 w 537"/>
                <a:gd name="T71" fmla="*/ 4 h 1122"/>
                <a:gd name="T72" fmla="*/ 3 w 537"/>
                <a:gd name="T73" fmla="*/ 3 h 1122"/>
                <a:gd name="T74" fmla="*/ 3 w 537"/>
                <a:gd name="T75" fmla="*/ 3 h 1122"/>
                <a:gd name="T76" fmla="*/ 3 w 537"/>
                <a:gd name="T77" fmla="*/ 2 h 1122"/>
                <a:gd name="T78" fmla="*/ 3 w 537"/>
                <a:gd name="T79" fmla="*/ 2 h 1122"/>
                <a:gd name="T80" fmla="*/ 3 w 537"/>
                <a:gd name="T81" fmla="*/ 1 h 1122"/>
                <a:gd name="T82" fmla="*/ 3 w 537"/>
                <a:gd name="T83" fmla="*/ 1 h 1122"/>
                <a:gd name="T84" fmla="*/ 3 w 537"/>
                <a:gd name="T85" fmla="*/ 1 h 1122"/>
                <a:gd name="T86" fmla="*/ 3 w 537"/>
                <a:gd name="T87" fmla="*/ 1 h 1122"/>
                <a:gd name="T88" fmla="*/ 3 w 537"/>
                <a:gd name="T89" fmla="*/ 1 h 1122"/>
                <a:gd name="T90" fmla="*/ 3 w 537"/>
                <a:gd name="T91" fmla="*/ 0 h 1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1122"/>
                <a:gd name="T140" fmla="*/ 537 w 537"/>
                <a:gd name="T141" fmla="*/ 1122 h 1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1122">
                  <a:moveTo>
                    <a:pt x="69" y="74"/>
                  </a:moveTo>
                  <a:lnTo>
                    <a:pt x="69" y="100"/>
                  </a:lnTo>
                  <a:lnTo>
                    <a:pt x="67" y="127"/>
                  </a:lnTo>
                  <a:lnTo>
                    <a:pt x="67" y="152"/>
                  </a:lnTo>
                  <a:lnTo>
                    <a:pt x="66" y="180"/>
                  </a:lnTo>
                  <a:lnTo>
                    <a:pt x="64" y="205"/>
                  </a:lnTo>
                  <a:lnTo>
                    <a:pt x="64" y="231"/>
                  </a:lnTo>
                  <a:lnTo>
                    <a:pt x="62" y="256"/>
                  </a:lnTo>
                  <a:lnTo>
                    <a:pt x="60" y="282"/>
                  </a:lnTo>
                  <a:lnTo>
                    <a:pt x="60" y="308"/>
                  </a:lnTo>
                  <a:lnTo>
                    <a:pt x="58" y="332"/>
                  </a:lnTo>
                  <a:lnTo>
                    <a:pt x="57" y="359"/>
                  </a:lnTo>
                  <a:lnTo>
                    <a:pt x="55" y="384"/>
                  </a:lnTo>
                  <a:lnTo>
                    <a:pt x="53" y="412"/>
                  </a:lnTo>
                  <a:lnTo>
                    <a:pt x="51" y="437"/>
                  </a:lnTo>
                  <a:lnTo>
                    <a:pt x="49" y="464"/>
                  </a:lnTo>
                  <a:lnTo>
                    <a:pt x="47" y="490"/>
                  </a:lnTo>
                  <a:lnTo>
                    <a:pt x="44" y="517"/>
                  </a:lnTo>
                  <a:lnTo>
                    <a:pt x="40" y="543"/>
                  </a:lnTo>
                  <a:lnTo>
                    <a:pt x="36" y="570"/>
                  </a:lnTo>
                  <a:lnTo>
                    <a:pt x="33" y="597"/>
                  </a:lnTo>
                  <a:lnTo>
                    <a:pt x="24" y="650"/>
                  </a:lnTo>
                  <a:lnTo>
                    <a:pt x="16" y="703"/>
                  </a:lnTo>
                  <a:lnTo>
                    <a:pt x="11" y="756"/>
                  </a:lnTo>
                  <a:lnTo>
                    <a:pt x="7" y="808"/>
                  </a:lnTo>
                  <a:lnTo>
                    <a:pt x="4" y="861"/>
                  </a:lnTo>
                  <a:lnTo>
                    <a:pt x="2" y="912"/>
                  </a:lnTo>
                  <a:lnTo>
                    <a:pt x="2" y="965"/>
                  </a:lnTo>
                  <a:lnTo>
                    <a:pt x="0" y="1016"/>
                  </a:lnTo>
                  <a:lnTo>
                    <a:pt x="0" y="1069"/>
                  </a:lnTo>
                  <a:lnTo>
                    <a:pt x="0" y="1122"/>
                  </a:lnTo>
                  <a:lnTo>
                    <a:pt x="537" y="1122"/>
                  </a:lnTo>
                  <a:lnTo>
                    <a:pt x="535" y="1082"/>
                  </a:lnTo>
                  <a:lnTo>
                    <a:pt x="535" y="1042"/>
                  </a:lnTo>
                  <a:lnTo>
                    <a:pt x="533" y="1002"/>
                  </a:lnTo>
                  <a:lnTo>
                    <a:pt x="533" y="962"/>
                  </a:lnTo>
                  <a:lnTo>
                    <a:pt x="532" y="922"/>
                  </a:lnTo>
                  <a:lnTo>
                    <a:pt x="532" y="882"/>
                  </a:lnTo>
                  <a:lnTo>
                    <a:pt x="530" y="842"/>
                  </a:lnTo>
                  <a:lnTo>
                    <a:pt x="530" y="802"/>
                  </a:lnTo>
                  <a:lnTo>
                    <a:pt x="530" y="762"/>
                  </a:lnTo>
                  <a:lnTo>
                    <a:pt x="530" y="722"/>
                  </a:lnTo>
                  <a:lnTo>
                    <a:pt x="530" y="724"/>
                  </a:lnTo>
                  <a:lnTo>
                    <a:pt x="530" y="725"/>
                  </a:lnTo>
                  <a:lnTo>
                    <a:pt x="530" y="727"/>
                  </a:lnTo>
                  <a:lnTo>
                    <a:pt x="530" y="728"/>
                  </a:lnTo>
                  <a:lnTo>
                    <a:pt x="530" y="703"/>
                  </a:lnTo>
                  <a:lnTo>
                    <a:pt x="530" y="679"/>
                  </a:lnTo>
                  <a:lnTo>
                    <a:pt x="528" y="655"/>
                  </a:lnTo>
                  <a:lnTo>
                    <a:pt x="526" y="631"/>
                  </a:lnTo>
                  <a:lnTo>
                    <a:pt x="524" y="607"/>
                  </a:lnTo>
                  <a:lnTo>
                    <a:pt x="521" y="583"/>
                  </a:lnTo>
                  <a:lnTo>
                    <a:pt x="519" y="559"/>
                  </a:lnTo>
                  <a:lnTo>
                    <a:pt x="515" y="535"/>
                  </a:lnTo>
                  <a:lnTo>
                    <a:pt x="512" y="509"/>
                  </a:lnTo>
                  <a:lnTo>
                    <a:pt x="508" y="485"/>
                  </a:lnTo>
                  <a:lnTo>
                    <a:pt x="506" y="484"/>
                  </a:lnTo>
                  <a:lnTo>
                    <a:pt x="504" y="484"/>
                  </a:lnTo>
                  <a:lnTo>
                    <a:pt x="502" y="484"/>
                  </a:lnTo>
                  <a:lnTo>
                    <a:pt x="499" y="482"/>
                  </a:lnTo>
                  <a:lnTo>
                    <a:pt x="497" y="482"/>
                  </a:lnTo>
                  <a:lnTo>
                    <a:pt x="493" y="482"/>
                  </a:lnTo>
                  <a:lnTo>
                    <a:pt x="491" y="480"/>
                  </a:lnTo>
                  <a:lnTo>
                    <a:pt x="490" y="480"/>
                  </a:lnTo>
                  <a:lnTo>
                    <a:pt x="484" y="448"/>
                  </a:lnTo>
                  <a:lnTo>
                    <a:pt x="479" y="416"/>
                  </a:lnTo>
                  <a:lnTo>
                    <a:pt x="475" y="386"/>
                  </a:lnTo>
                  <a:lnTo>
                    <a:pt x="471" y="356"/>
                  </a:lnTo>
                  <a:lnTo>
                    <a:pt x="470" y="324"/>
                  </a:lnTo>
                  <a:lnTo>
                    <a:pt x="468" y="293"/>
                  </a:lnTo>
                  <a:lnTo>
                    <a:pt x="466" y="263"/>
                  </a:lnTo>
                  <a:lnTo>
                    <a:pt x="468" y="231"/>
                  </a:lnTo>
                  <a:lnTo>
                    <a:pt x="470" y="200"/>
                  </a:lnTo>
                  <a:lnTo>
                    <a:pt x="473" y="170"/>
                  </a:lnTo>
                  <a:lnTo>
                    <a:pt x="475" y="152"/>
                  </a:lnTo>
                  <a:lnTo>
                    <a:pt x="477" y="135"/>
                  </a:lnTo>
                  <a:lnTo>
                    <a:pt x="480" y="119"/>
                  </a:lnTo>
                  <a:lnTo>
                    <a:pt x="482" y="101"/>
                  </a:lnTo>
                  <a:lnTo>
                    <a:pt x="484" y="85"/>
                  </a:lnTo>
                  <a:lnTo>
                    <a:pt x="484" y="68"/>
                  </a:lnTo>
                  <a:lnTo>
                    <a:pt x="486" y="52"/>
                  </a:lnTo>
                  <a:lnTo>
                    <a:pt x="486" y="34"/>
                  </a:lnTo>
                  <a:lnTo>
                    <a:pt x="488" y="18"/>
                  </a:lnTo>
                  <a:lnTo>
                    <a:pt x="488" y="0"/>
                  </a:lnTo>
                  <a:lnTo>
                    <a:pt x="69" y="74"/>
                  </a:lnTo>
                  <a:close/>
                </a:path>
              </a:pathLst>
            </a:custGeom>
            <a:solidFill>
              <a:srgbClr val="D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6" name="Freeform 833">
              <a:extLst>
                <a:ext uri="{FF2B5EF4-FFF2-40B4-BE49-F238E27FC236}">
                  <a16:creationId xmlns:a16="http://schemas.microsoft.com/office/drawing/2014/main" id="{1D9322D5-6618-4AAC-B0A8-8927F83CC994}"/>
                </a:ext>
              </a:extLst>
            </p:cNvPr>
            <p:cNvSpPr>
              <a:spLocks/>
            </p:cNvSpPr>
            <p:nvPr/>
          </p:nvSpPr>
          <p:spPr bwMode="auto">
            <a:xfrm>
              <a:off x="3655" y="3757"/>
              <a:ext cx="262" cy="561"/>
            </a:xfrm>
            <a:custGeom>
              <a:avLst/>
              <a:gdLst>
                <a:gd name="T0" fmla="*/ 0 w 537"/>
                <a:gd name="T1" fmla="*/ 1 h 1122"/>
                <a:gd name="T2" fmla="*/ 0 w 537"/>
                <a:gd name="T3" fmla="*/ 1 h 1122"/>
                <a:gd name="T4" fmla="*/ 0 w 537"/>
                <a:gd name="T5" fmla="*/ 2 h 1122"/>
                <a:gd name="T6" fmla="*/ 0 w 537"/>
                <a:gd name="T7" fmla="*/ 2 h 1122"/>
                <a:gd name="T8" fmla="*/ 0 w 537"/>
                <a:gd name="T9" fmla="*/ 2 h 1122"/>
                <a:gd name="T10" fmla="*/ 0 w 537"/>
                <a:gd name="T11" fmla="*/ 3 h 1122"/>
                <a:gd name="T12" fmla="*/ 0 w 537"/>
                <a:gd name="T13" fmla="*/ 3 h 1122"/>
                <a:gd name="T14" fmla="*/ 0 w 537"/>
                <a:gd name="T15" fmla="*/ 4 h 1122"/>
                <a:gd name="T16" fmla="*/ 0 w 537"/>
                <a:gd name="T17" fmla="*/ 4 h 1122"/>
                <a:gd name="T18" fmla="*/ 0 w 537"/>
                <a:gd name="T19" fmla="*/ 4 h 1122"/>
                <a:gd name="T20" fmla="*/ 0 w 537"/>
                <a:gd name="T21" fmla="*/ 5 h 1122"/>
                <a:gd name="T22" fmla="*/ 0 w 537"/>
                <a:gd name="T23" fmla="*/ 6 h 1122"/>
                <a:gd name="T24" fmla="*/ 0 w 537"/>
                <a:gd name="T25" fmla="*/ 7 h 1122"/>
                <a:gd name="T26" fmla="*/ 0 w 537"/>
                <a:gd name="T27" fmla="*/ 8 h 1122"/>
                <a:gd name="T28" fmla="*/ 0 w 537"/>
                <a:gd name="T29" fmla="*/ 9 h 1122"/>
                <a:gd name="T30" fmla="*/ 3 w 537"/>
                <a:gd name="T31" fmla="*/ 9 h 1122"/>
                <a:gd name="T32" fmla="*/ 3 w 537"/>
                <a:gd name="T33" fmla="*/ 9 h 1122"/>
                <a:gd name="T34" fmla="*/ 3 w 537"/>
                <a:gd name="T35" fmla="*/ 8 h 1122"/>
                <a:gd name="T36" fmla="*/ 3 w 537"/>
                <a:gd name="T37" fmla="*/ 7 h 1122"/>
                <a:gd name="T38" fmla="*/ 3 w 537"/>
                <a:gd name="T39" fmla="*/ 6 h 1122"/>
                <a:gd name="T40" fmla="*/ 3 w 537"/>
                <a:gd name="T41" fmla="*/ 6 h 1122"/>
                <a:gd name="T42" fmla="*/ 3 w 537"/>
                <a:gd name="T43" fmla="*/ 6 h 1122"/>
                <a:gd name="T44" fmla="*/ 3 w 537"/>
                <a:gd name="T45" fmla="*/ 6 h 1122"/>
                <a:gd name="T46" fmla="*/ 3 w 537"/>
                <a:gd name="T47" fmla="*/ 6 h 1122"/>
                <a:gd name="T48" fmla="*/ 3 w 537"/>
                <a:gd name="T49" fmla="*/ 6 h 1122"/>
                <a:gd name="T50" fmla="*/ 3 w 537"/>
                <a:gd name="T51" fmla="*/ 6 h 1122"/>
                <a:gd name="T52" fmla="*/ 3 w 537"/>
                <a:gd name="T53" fmla="*/ 5 h 1122"/>
                <a:gd name="T54" fmla="*/ 3 w 537"/>
                <a:gd name="T55" fmla="*/ 5 h 1122"/>
                <a:gd name="T56" fmla="*/ 3 w 537"/>
                <a:gd name="T57" fmla="*/ 5 h 1122"/>
                <a:gd name="T58" fmla="*/ 3 w 537"/>
                <a:gd name="T59" fmla="*/ 4 h 1122"/>
                <a:gd name="T60" fmla="*/ 3 w 537"/>
                <a:gd name="T61" fmla="*/ 4 h 1122"/>
                <a:gd name="T62" fmla="*/ 3 w 537"/>
                <a:gd name="T63" fmla="*/ 4 h 1122"/>
                <a:gd name="T64" fmla="*/ 3 w 537"/>
                <a:gd name="T65" fmla="*/ 4 h 1122"/>
                <a:gd name="T66" fmla="*/ 3 w 537"/>
                <a:gd name="T67" fmla="*/ 4 h 1122"/>
                <a:gd name="T68" fmla="*/ 3 w 537"/>
                <a:gd name="T69" fmla="*/ 4 h 1122"/>
                <a:gd name="T70" fmla="*/ 3 w 537"/>
                <a:gd name="T71" fmla="*/ 4 h 1122"/>
                <a:gd name="T72" fmla="*/ 3 w 537"/>
                <a:gd name="T73" fmla="*/ 3 h 1122"/>
                <a:gd name="T74" fmla="*/ 3 w 537"/>
                <a:gd name="T75" fmla="*/ 3 h 1122"/>
                <a:gd name="T76" fmla="*/ 3 w 537"/>
                <a:gd name="T77" fmla="*/ 2 h 1122"/>
                <a:gd name="T78" fmla="*/ 3 w 537"/>
                <a:gd name="T79" fmla="*/ 2 h 1122"/>
                <a:gd name="T80" fmla="*/ 3 w 537"/>
                <a:gd name="T81" fmla="*/ 1 h 1122"/>
                <a:gd name="T82" fmla="*/ 3 w 537"/>
                <a:gd name="T83" fmla="*/ 1 h 1122"/>
                <a:gd name="T84" fmla="*/ 3 w 537"/>
                <a:gd name="T85" fmla="*/ 1 h 1122"/>
                <a:gd name="T86" fmla="*/ 3 w 537"/>
                <a:gd name="T87" fmla="*/ 1 h 1122"/>
                <a:gd name="T88" fmla="*/ 3 w 537"/>
                <a:gd name="T89" fmla="*/ 1 h 1122"/>
                <a:gd name="T90" fmla="*/ 3 w 537"/>
                <a:gd name="T91" fmla="*/ 0 h 1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1122"/>
                <a:gd name="T140" fmla="*/ 537 w 537"/>
                <a:gd name="T141" fmla="*/ 1122 h 1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1122">
                  <a:moveTo>
                    <a:pt x="69" y="74"/>
                  </a:moveTo>
                  <a:lnTo>
                    <a:pt x="69" y="100"/>
                  </a:lnTo>
                  <a:lnTo>
                    <a:pt x="67" y="127"/>
                  </a:lnTo>
                  <a:lnTo>
                    <a:pt x="67" y="152"/>
                  </a:lnTo>
                  <a:lnTo>
                    <a:pt x="66" y="180"/>
                  </a:lnTo>
                  <a:lnTo>
                    <a:pt x="64" y="205"/>
                  </a:lnTo>
                  <a:lnTo>
                    <a:pt x="64" y="231"/>
                  </a:lnTo>
                  <a:lnTo>
                    <a:pt x="62" y="256"/>
                  </a:lnTo>
                  <a:lnTo>
                    <a:pt x="60" y="282"/>
                  </a:lnTo>
                  <a:lnTo>
                    <a:pt x="60" y="308"/>
                  </a:lnTo>
                  <a:lnTo>
                    <a:pt x="58" y="332"/>
                  </a:lnTo>
                  <a:lnTo>
                    <a:pt x="57" y="359"/>
                  </a:lnTo>
                  <a:lnTo>
                    <a:pt x="55" y="384"/>
                  </a:lnTo>
                  <a:lnTo>
                    <a:pt x="53" y="412"/>
                  </a:lnTo>
                  <a:lnTo>
                    <a:pt x="51" y="437"/>
                  </a:lnTo>
                  <a:lnTo>
                    <a:pt x="49" y="464"/>
                  </a:lnTo>
                  <a:lnTo>
                    <a:pt x="47" y="490"/>
                  </a:lnTo>
                  <a:lnTo>
                    <a:pt x="44" y="517"/>
                  </a:lnTo>
                  <a:lnTo>
                    <a:pt x="40" y="543"/>
                  </a:lnTo>
                  <a:lnTo>
                    <a:pt x="36" y="570"/>
                  </a:lnTo>
                  <a:lnTo>
                    <a:pt x="33" y="597"/>
                  </a:lnTo>
                  <a:lnTo>
                    <a:pt x="24" y="650"/>
                  </a:lnTo>
                  <a:lnTo>
                    <a:pt x="16" y="703"/>
                  </a:lnTo>
                  <a:lnTo>
                    <a:pt x="11" y="756"/>
                  </a:lnTo>
                  <a:lnTo>
                    <a:pt x="7" y="808"/>
                  </a:lnTo>
                  <a:lnTo>
                    <a:pt x="4" y="861"/>
                  </a:lnTo>
                  <a:lnTo>
                    <a:pt x="2" y="912"/>
                  </a:lnTo>
                  <a:lnTo>
                    <a:pt x="2" y="965"/>
                  </a:lnTo>
                  <a:lnTo>
                    <a:pt x="0" y="1016"/>
                  </a:lnTo>
                  <a:lnTo>
                    <a:pt x="0" y="1069"/>
                  </a:lnTo>
                  <a:lnTo>
                    <a:pt x="0" y="1122"/>
                  </a:lnTo>
                  <a:lnTo>
                    <a:pt x="537" y="1122"/>
                  </a:lnTo>
                  <a:lnTo>
                    <a:pt x="535" y="1082"/>
                  </a:lnTo>
                  <a:lnTo>
                    <a:pt x="535" y="1042"/>
                  </a:lnTo>
                  <a:lnTo>
                    <a:pt x="533" y="1002"/>
                  </a:lnTo>
                  <a:lnTo>
                    <a:pt x="533" y="962"/>
                  </a:lnTo>
                  <a:lnTo>
                    <a:pt x="532" y="922"/>
                  </a:lnTo>
                  <a:lnTo>
                    <a:pt x="532" y="882"/>
                  </a:lnTo>
                  <a:lnTo>
                    <a:pt x="530" y="842"/>
                  </a:lnTo>
                  <a:lnTo>
                    <a:pt x="530" y="802"/>
                  </a:lnTo>
                  <a:lnTo>
                    <a:pt x="530" y="762"/>
                  </a:lnTo>
                  <a:lnTo>
                    <a:pt x="530" y="722"/>
                  </a:lnTo>
                  <a:lnTo>
                    <a:pt x="530" y="724"/>
                  </a:lnTo>
                  <a:lnTo>
                    <a:pt x="530" y="725"/>
                  </a:lnTo>
                  <a:lnTo>
                    <a:pt x="530" y="727"/>
                  </a:lnTo>
                  <a:lnTo>
                    <a:pt x="530" y="728"/>
                  </a:lnTo>
                  <a:lnTo>
                    <a:pt x="530" y="703"/>
                  </a:lnTo>
                  <a:lnTo>
                    <a:pt x="530" y="679"/>
                  </a:lnTo>
                  <a:lnTo>
                    <a:pt x="528" y="655"/>
                  </a:lnTo>
                  <a:lnTo>
                    <a:pt x="526" y="631"/>
                  </a:lnTo>
                  <a:lnTo>
                    <a:pt x="524" y="607"/>
                  </a:lnTo>
                  <a:lnTo>
                    <a:pt x="521" y="583"/>
                  </a:lnTo>
                  <a:lnTo>
                    <a:pt x="519" y="559"/>
                  </a:lnTo>
                  <a:lnTo>
                    <a:pt x="515" y="535"/>
                  </a:lnTo>
                  <a:lnTo>
                    <a:pt x="512" y="509"/>
                  </a:lnTo>
                  <a:lnTo>
                    <a:pt x="508" y="485"/>
                  </a:lnTo>
                  <a:lnTo>
                    <a:pt x="506" y="484"/>
                  </a:lnTo>
                  <a:lnTo>
                    <a:pt x="504" y="484"/>
                  </a:lnTo>
                  <a:lnTo>
                    <a:pt x="502" y="484"/>
                  </a:lnTo>
                  <a:lnTo>
                    <a:pt x="499" y="482"/>
                  </a:lnTo>
                  <a:lnTo>
                    <a:pt x="497" y="482"/>
                  </a:lnTo>
                  <a:lnTo>
                    <a:pt x="493" y="482"/>
                  </a:lnTo>
                  <a:lnTo>
                    <a:pt x="491" y="480"/>
                  </a:lnTo>
                  <a:lnTo>
                    <a:pt x="490" y="480"/>
                  </a:lnTo>
                  <a:lnTo>
                    <a:pt x="484" y="448"/>
                  </a:lnTo>
                  <a:lnTo>
                    <a:pt x="479" y="416"/>
                  </a:lnTo>
                  <a:lnTo>
                    <a:pt x="475" y="386"/>
                  </a:lnTo>
                  <a:lnTo>
                    <a:pt x="471" y="356"/>
                  </a:lnTo>
                  <a:lnTo>
                    <a:pt x="470" y="324"/>
                  </a:lnTo>
                  <a:lnTo>
                    <a:pt x="468" y="293"/>
                  </a:lnTo>
                  <a:lnTo>
                    <a:pt x="466" y="263"/>
                  </a:lnTo>
                  <a:lnTo>
                    <a:pt x="468" y="231"/>
                  </a:lnTo>
                  <a:lnTo>
                    <a:pt x="470" y="200"/>
                  </a:lnTo>
                  <a:lnTo>
                    <a:pt x="473" y="170"/>
                  </a:lnTo>
                  <a:lnTo>
                    <a:pt x="475" y="152"/>
                  </a:lnTo>
                  <a:lnTo>
                    <a:pt x="477" y="135"/>
                  </a:lnTo>
                  <a:lnTo>
                    <a:pt x="480" y="119"/>
                  </a:lnTo>
                  <a:lnTo>
                    <a:pt x="482" y="101"/>
                  </a:lnTo>
                  <a:lnTo>
                    <a:pt x="484" y="85"/>
                  </a:lnTo>
                  <a:lnTo>
                    <a:pt x="484" y="68"/>
                  </a:lnTo>
                  <a:lnTo>
                    <a:pt x="486" y="52"/>
                  </a:lnTo>
                  <a:lnTo>
                    <a:pt x="486" y="34"/>
                  </a:lnTo>
                  <a:lnTo>
                    <a:pt x="488" y="18"/>
                  </a:lnTo>
                  <a:lnTo>
                    <a:pt x="488" y="0"/>
                  </a:lnTo>
                </a:path>
              </a:pathLst>
            </a:custGeom>
            <a:noFill/>
            <a:ln w="14288">
              <a:solidFill>
                <a:srgbClr val="5C17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7" name="Freeform 834">
              <a:extLst>
                <a:ext uri="{FF2B5EF4-FFF2-40B4-BE49-F238E27FC236}">
                  <a16:creationId xmlns:a16="http://schemas.microsoft.com/office/drawing/2014/main" id="{8B57055D-003D-4166-96B6-1290430CAD05}"/>
                </a:ext>
              </a:extLst>
            </p:cNvPr>
            <p:cNvSpPr>
              <a:spLocks/>
            </p:cNvSpPr>
            <p:nvPr/>
          </p:nvSpPr>
          <p:spPr bwMode="auto">
            <a:xfrm>
              <a:off x="4230" y="3835"/>
              <a:ext cx="146" cy="118"/>
            </a:xfrm>
            <a:custGeom>
              <a:avLst/>
              <a:gdLst>
                <a:gd name="T0" fmla="*/ 0 w 300"/>
                <a:gd name="T1" fmla="*/ 2 h 236"/>
                <a:gd name="T2" fmla="*/ 0 w 300"/>
                <a:gd name="T3" fmla="*/ 2 h 236"/>
                <a:gd name="T4" fmla="*/ 1 w 300"/>
                <a:gd name="T5" fmla="*/ 2 h 236"/>
                <a:gd name="T6" fmla="*/ 1 w 300"/>
                <a:gd name="T7" fmla="*/ 2 h 236"/>
                <a:gd name="T8" fmla="*/ 2 w 300"/>
                <a:gd name="T9" fmla="*/ 1 h 236"/>
                <a:gd name="T10" fmla="*/ 2 w 300"/>
                <a:gd name="T11" fmla="*/ 1 h 236"/>
                <a:gd name="T12" fmla="*/ 2 w 300"/>
                <a:gd name="T13" fmla="*/ 1 h 236"/>
                <a:gd name="T14" fmla="*/ 2 w 300"/>
                <a:gd name="T15" fmla="*/ 1 h 236"/>
                <a:gd name="T16" fmla="*/ 1 w 300"/>
                <a:gd name="T17" fmla="*/ 1 h 236"/>
                <a:gd name="T18" fmla="*/ 1 w 300"/>
                <a:gd name="T19" fmla="*/ 1 h 236"/>
                <a:gd name="T20" fmla="*/ 1 w 300"/>
                <a:gd name="T21" fmla="*/ 1 h 236"/>
                <a:gd name="T22" fmla="*/ 1 w 300"/>
                <a:gd name="T23" fmla="*/ 1 h 236"/>
                <a:gd name="T24" fmla="*/ 1 w 300"/>
                <a:gd name="T25" fmla="*/ 1 h 236"/>
                <a:gd name="T26" fmla="*/ 1 w 300"/>
                <a:gd name="T27" fmla="*/ 1 h 236"/>
                <a:gd name="T28" fmla="*/ 1 w 300"/>
                <a:gd name="T29" fmla="*/ 1 h 236"/>
                <a:gd name="T30" fmla="*/ 1 w 300"/>
                <a:gd name="T31" fmla="*/ 0 h 236"/>
                <a:gd name="T32" fmla="*/ 1 w 300"/>
                <a:gd name="T33" fmla="*/ 1 h 236"/>
                <a:gd name="T34" fmla="*/ 1 w 300"/>
                <a:gd name="T35" fmla="*/ 1 h 236"/>
                <a:gd name="T36" fmla="*/ 1 w 300"/>
                <a:gd name="T37" fmla="*/ 1 h 236"/>
                <a:gd name="T38" fmla="*/ 1 w 300"/>
                <a:gd name="T39" fmla="*/ 1 h 236"/>
                <a:gd name="T40" fmla="*/ 1 w 300"/>
                <a:gd name="T41" fmla="*/ 1 h 236"/>
                <a:gd name="T42" fmla="*/ 1 w 300"/>
                <a:gd name="T43" fmla="*/ 1 h 236"/>
                <a:gd name="T44" fmla="*/ 1 w 300"/>
                <a:gd name="T45" fmla="*/ 1 h 236"/>
                <a:gd name="T46" fmla="*/ 1 w 300"/>
                <a:gd name="T47" fmla="*/ 1 h 236"/>
                <a:gd name="T48" fmla="*/ 1 w 300"/>
                <a:gd name="T49" fmla="*/ 1 h 236"/>
                <a:gd name="T50" fmla="*/ 1 w 300"/>
                <a:gd name="T51" fmla="*/ 1 h 236"/>
                <a:gd name="T52" fmla="*/ 0 w 300"/>
                <a:gd name="T53" fmla="*/ 1 h 236"/>
                <a:gd name="T54" fmla="*/ 0 w 300"/>
                <a:gd name="T55" fmla="*/ 1 h 236"/>
                <a:gd name="T56" fmla="*/ 1 w 300"/>
                <a:gd name="T57" fmla="*/ 1 h 236"/>
                <a:gd name="T58" fmla="*/ 0 w 300"/>
                <a:gd name="T59" fmla="*/ 1 h 236"/>
                <a:gd name="T60" fmla="*/ 0 w 300"/>
                <a:gd name="T61" fmla="*/ 2 h 236"/>
                <a:gd name="T62" fmla="*/ 0 w 300"/>
                <a:gd name="T63" fmla="*/ 2 h 236"/>
                <a:gd name="T64" fmla="*/ 0 w 300"/>
                <a:gd name="T65" fmla="*/ 1 h 236"/>
                <a:gd name="T66" fmla="*/ 0 w 300"/>
                <a:gd name="T67" fmla="*/ 1 h 236"/>
                <a:gd name="T68" fmla="*/ 0 w 300"/>
                <a:gd name="T69" fmla="*/ 1 h 236"/>
                <a:gd name="T70" fmla="*/ 0 w 300"/>
                <a:gd name="T71" fmla="*/ 1 h 236"/>
                <a:gd name="T72" fmla="*/ 0 w 300"/>
                <a:gd name="T73" fmla="*/ 1 h 236"/>
                <a:gd name="T74" fmla="*/ 0 w 300"/>
                <a:gd name="T75" fmla="*/ 1 h 236"/>
                <a:gd name="T76" fmla="*/ 0 w 300"/>
                <a:gd name="T77" fmla="*/ 1 h 236"/>
                <a:gd name="T78" fmla="*/ 0 w 300"/>
                <a:gd name="T79" fmla="*/ 2 h 236"/>
                <a:gd name="T80" fmla="*/ 0 w 300"/>
                <a:gd name="T81" fmla="*/ 2 h 236"/>
                <a:gd name="T82" fmla="*/ 0 w 300"/>
                <a:gd name="T83" fmla="*/ 2 h 236"/>
                <a:gd name="T84" fmla="*/ 0 w 300"/>
                <a:gd name="T85" fmla="*/ 2 h 236"/>
                <a:gd name="T86" fmla="*/ 0 w 300"/>
                <a:gd name="T87" fmla="*/ 2 h 236"/>
                <a:gd name="T88" fmla="*/ 0 w 300"/>
                <a:gd name="T89" fmla="*/ 2 h 236"/>
                <a:gd name="T90" fmla="*/ 0 w 300"/>
                <a:gd name="T91" fmla="*/ 2 h 2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
                <a:gd name="T139" fmla="*/ 0 h 236"/>
                <a:gd name="T140" fmla="*/ 300 w 300"/>
                <a:gd name="T141" fmla="*/ 236 h 2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 h="236">
                  <a:moveTo>
                    <a:pt x="31" y="236"/>
                  </a:moveTo>
                  <a:lnTo>
                    <a:pt x="62" y="232"/>
                  </a:lnTo>
                  <a:lnTo>
                    <a:pt x="92" y="224"/>
                  </a:lnTo>
                  <a:lnTo>
                    <a:pt x="123" y="214"/>
                  </a:lnTo>
                  <a:lnTo>
                    <a:pt x="154" y="203"/>
                  </a:lnTo>
                  <a:lnTo>
                    <a:pt x="183" y="192"/>
                  </a:lnTo>
                  <a:lnTo>
                    <a:pt x="210" y="177"/>
                  </a:lnTo>
                  <a:lnTo>
                    <a:pt x="236" y="161"/>
                  </a:lnTo>
                  <a:lnTo>
                    <a:pt x="260" y="144"/>
                  </a:lnTo>
                  <a:lnTo>
                    <a:pt x="282" y="124"/>
                  </a:lnTo>
                  <a:lnTo>
                    <a:pt x="300" y="105"/>
                  </a:lnTo>
                  <a:lnTo>
                    <a:pt x="296" y="9"/>
                  </a:lnTo>
                  <a:lnTo>
                    <a:pt x="293" y="12"/>
                  </a:lnTo>
                  <a:lnTo>
                    <a:pt x="289" y="17"/>
                  </a:lnTo>
                  <a:lnTo>
                    <a:pt x="285" y="19"/>
                  </a:lnTo>
                  <a:lnTo>
                    <a:pt x="282" y="22"/>
                  </a:lnTo>
                  <a:lnTo>
                    <a:pt x="278" y="25"/>
                  </a:lnTo>
                  <a:lnTo>
                    <a:pt x="272" y="27"/>
                  </a:lnTo>
                  <a:lnTo>
                    <a:pt x="269" y="28"/>
                  </a:lnTo>
                  <a:lnTo>
                    <a:pt x="263" y="28"/>
                  </a:lnTo>
                  <a:lnTo>
                    <a:pt x="258" y="28"/>
                  </a:lnTo>
                  <a:lnTo>
                    <a:pt x="252" y="28"/>
                  </a:lnTo>
                  <a:lnTo>
                    <a:pt x="251" y="28"/>
                  </a:lnTo>
                  <a:lnTo>
                    <a:pt x="249" y="27"/>
                  </a:lnTo>
                  <a:lnTo>
                    <a:pt x="249" y="24"/>
                  </a:lnTo>
                  <a:lnTo>
                    <a:pt x="247" y="20"/>
                  </a:lnTo>
                  <a:lnTo>
                    <a:pt x="247" y="17"/>
                  </a:lnTo>
                  <a:lnTo>
                    <a:pt x="245" y="14"/>
                  </a:lnTo>
                  <a:lnTo>
                    <a:pt x="245" y="11"/>
                  </a:lnTo>
                  <a:lnTo>
                    <a:pt x="243" y="6"/>
                  </a:lnTo>
                  <a:lnTo>
                    <a:pt x="241" y="3"/>
                  </a:lnTo>
                  <a:lnTo>
                    <a:pt x="240" y="0"/>
                  </a:lnTo>
                  <a:lnTo>
                    <a:pt x="230" y="9"/>
                  </a:lnTo>
                  <a:lnTo>
                    <a:pt x="223" y="19"/>
                  </a:lnTo>
                  <a:lnTo>
                    <a:pt x="218" y="30"/>
                  </a:lnTo>
                  <a:lnTo>
                    <a:pt x="212" y="41"/>
                  </a:lnTo>
                  <a:lnTo>
                    <a:pt x="207" y="52"/>
                  </a:lnTo>
                  <a:lnTo>
                    <a:pt x="201" y="62"/>
                  </a:lnTo>
                  <a:lnTo>
                    <a:pt x="194" y="73"/>
                  </a:lnTo>
                  <a:lnTo>
                    <a:pt x="187" y="83"/>
                  </a:lnTo>
                  <a:lnTo>
                    <a:pt x="177" y="92"/>
                  </a:lnTo>
                  <a:lnTo>
                    <a:pt x="166" y="100"/>
                  </a:lnTo>
                  <a:lnTo>
                    <a:pt x="163" y="94"/>
                  </a:lnTo>
                  <a:lnTo>
                    <a:pt x="161" y="88"/>
                  </a:lnTo>
                  <a:lnTo>
                    <a:pt x="157" y="80"/>
                  </a:lnTo>
                  <a:lnTo>
                    <a:pt x="156" y="73"/>
                  </a:lnTo>
                  <a:lnTo>
                    <a:pt x="154" y="67"/>
                  </a:lnTo>
                  <a:lnTo>
                    <a:pt x="152" y="59"/>
                  </a:lnTo>
                  <a:lnTo>
                    <a:pt x="150" y="52"/>
                  </a:lnTo>
                  <a:lnTo>
                    <a:pt x="146" y="46"/>
                  </a:lnTo>
                  <a:lnTo>
                    <a:pt x="145" y="38"/>
                  </a:lnTo>
                  <a:lnTo>
                    <a:pt x="143" y="32"/>
                  </a:lnTo>
                  <a:lnTo>
                    <a:pt x="112" y="70"/>
                  </a:lnTo>
                  <a:lnTo>
                    <a:pt x="101" y="92"/>
                  </a:lnTo>
                  <a:lnTo>
                    <a:pt x="103" y="105"/>
                  </a:lnTo>
                  <a:lnTo>
                    <a:pt x="112" y="110"/>
                  </a:lnTo>
                  <a:lnTo>
                    <a:pt x="124" y="110"/>
                  </a:lnTo>
                  <a:lnTo>
                    <a:pt x="135" y="108"/>
                  </a:lnTo>
                  <a:lnTo>
                    <a:pt x="139" y="108"/>
                  </a:lnTo>
                  <a:lnTo>
                    <a:pt x="130" y="112"/>
                  </a:lnTo>
                  <a:lnTo>
                    <a:pt x="104" y="124"/>
                  </a:lnTo>
                  <a:lnTo>
                    <a:pt x="57" y="148"/>
                  </a:lnTo>
                  <a:lnTo>
                    <a:pt x="55" y="142"/>
                  </a:lnTo>
                  <a:lnTo>
                    <a:pt x="53" y="136"/>
                  </a:lnTo>
                  <a:lnTo>
                    <a:pt x="53" y="131"/>
                  </a:lnTo>
                  <a:lnTo>
                    <a:pt x="51" y="124"/>
                  </a:lnTo>
                  <a:lnTo>
                    <a:pt x="48" y="120"/>
                  </a:lnTo>
                  <a:lnTo>
                    <a:pt x="48" y="113"/>
                  </a:lnTo>
                  <a:lnTo>
                    <a:pt x="46" y="107"/>
                  </a:lnTo>
                  <a:lnTo>
                    <a:pt x="44" y="102"/>
                  </a:lnTo>
                  <a:lnTo>
                    <a:pt x="44" y="96"/>
                  </a:lnTo>
                  <a:lnTo>
                    <a:pt x="44" y="89"/>
                  </a:lnTo>
                  <a:lnTo>
                    <a:pt x="37" y="94"/>
                  </a:lnTo>
                  <a:lnTo>
                    <a:pt x="29" y="99"/>
                  </a:lnTo>
                  <a:lnTo>
                    <a:pt x="26" y="105"/>
                  </a:lnTo>
                  <a:lnTo>
                    <a:pt x="22" y="112"/>
                  </a:lnTo>
                  <a:lnTo>
                    <a:pt x="20" y="120"/>
                  </a:lnTo>
                  <a:lnTo>
                    <a:pt x="18" y="126"/>
                  </a:lnTo>
                  <a:lnTo>
                    <a:pt x="17" y="134"/>
                  </a:lnTo>
                  <a:lnTo>
                    <a:pt x="15" y="140"/>
                  </a:lnTo>
                  <a:lnTo>
                    <a:pt x="13" y="148"/>
                  </a:lnTo>
                  <a:lnTo>
                    <a:pt x="11" y="155"/>
                  </a:lnTo>
                  <a:lnTo>
                    <a:pt x="8" y="161"/>
                  </a:lnTo>
                  <a:lnTo>
                    <a:pt x="6" y="168"/>
                  </a:lnTo>
                  <a:lnTo>
                    <a:pt x="6" y="174"/>
                  </a:lnTo>
                  <a:lnTo>
                    <a:pt x="6" y="182"/>
                  </a:lnTo>
                  <a:lnTo>
                    <a:pt x="6" y="190"/>
                  </a:lnTo>
                  <a:lnTo>
                    <a:pt x="4" y="196"/>
                  </a:lnTo>
                  <a:lnTo>
                    <a:pt x="4" y="204"/>
                  </a:lnTo>
                  <a:lnTo>
                    <a:pt x="4" y="212"/>
                  </a:lnTo>
                  <a:lnTo>
                    <a:pt x="2" y="219"/>
                  </a:lnTo>
                  <a:lnTo>
                    <a:pt x="0" y="227"/>
                  </a:lnTo>
                  <a:lnTo>
                    <a:pt x="31" y="236"/>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8" name="Freeform 835">
              <a:extLst>
                <a:ext uri="{FF2B5EF4-FFF2-40B4-BE49-F238E27FC236}">
                  <a16:creationId xmlns:a16="http://schemas.microsoft.com/office/drawing/2014/main" id="{E3AD82EA-E9DA-45B8-A9F6-B8DE7F6EF431}"/>
                </a:ext>
              </a:extLst>
            </p:cNvPr>
            <p:cNvSpPr>
              <a:spLocks/>
            </p:cNvSpPr>
            <p:nvPr/>
          </p:nvSpPr>
          <p:spPr bwMode="auto">
            <a:xfrm>
              <a:off x="4230" y="3835"/>
              <a:ext cx="146" cy="118"/>
            </a:xfrm>
            <a:custGeom>
              <a:avLst/>
              <a:gdLst>
                <a:gd name="T0" fmla="*/ 0 w 300"/>
                <a:gd name="T1" fmla="*/ 2 h 236"/>
                <a:gd name="T2" fmla="*/ 0 w 300"/>
                <a:gd name="T3" fmla="*/ 2 h 236"/>
                <a:gd name="T4" fmla="*/ 1 w 300"/>
                <a:gd name="T5" fmla="*/ 2 h 236"/>
                <a:gd name="T6" fmla="*/ 1 w 300"/>
                <a:gd name="T7" fmla="*/ 2 h 236"/>
                <a:gd name="T8" fmla="*/ 2 w 300"/>
                <a:gd name="T9" fmla="*/ 1 h 236"/>
                <a:gd name="T10" fmla="*/ 2 w 300"/>
                <a:gd name="T11" fmla="*/ 1 h 236"/>
                <a:gd name="T12" fmla="*/ 2 w 300"/>
                <a:gd name="T13" fmla="*/ 1 h 236"/>
                <a:gd name="T14" fmla="*/ 2 w 300"/>
                <a:gd name="T15" fmla="*/ 1 h 236"/>
                <a:gd name="T16" fmla="*/ 1 w 300"/>
                <a:gd name="T17" fmla="*/ 1 h 236"/>
                <a:gd name="T18" fmla="*/ 1 w 300"/>
                <a:gd name="T19" fmla="*/ 1 h 236"/>
                <a:gd name="T20" fmla="*/ 1 w 300"/>
                <a:gd name="T21" fmla="*/ 1 h 236"/>
                <a:gd name="T22" fmla="*/ 1 w 300"/>
                <a:gd name="T23" fmla="*/ 1 h 236"/>
                <a:gd name="T24" fmla="*/ 1 w 300"/>
                <a:gd name="T25" fmla="*/ 1 h 236"/>
                <a:gd name="T26" fmla="*/ 1 w 300"/>
                <a:gd name="T27" fmla="*/ 1 h 236"/>
                <a:gd name="T28" fmla="*/ 1 w 300"/>
                <a:gd name="T29" fmla="*/ 1 h 236"/>
                <a:gd name="T30" fmla="*/ 1 w 300"/>
                <a:gd name="T31" fmla="*/ 0 h 236"/>
                <a:gd name="T32" fmla="*/ 1 w 300"/>
                <a:gd name="T33" fmla="*/ 1 h 236"/>
                <a:gd name="T34" fmla="*/ 1 w 300"/>
                <a:gd name="T35" fmla="*/ 1 h 236"/>
                <a:gd name="T36" fmla="*/ 1 w 300"/>
                <a:gd name="T37" fmla="*/ 1 h 236"/>
                <a:gd name="T38" fmla="*/ 1 w 300"/>
                <a:gd name="T39" fmla="*/ 1 h 236"/>
                <a:gd name="T40" fmla="*/ 1 w 300"/>
                <a:gd name="T41" fmla="*/ 1 h 236"/>
                <a:gd name="T42" fmla="*/ 1 w 300"/>
                <a:gd name="T43" fmla="*/ 1 h 236"/>
                <a:gd name="T44" fmla="*/ 1 w 300"/>
                <a:gd name="T45" fmla="*/ 1 h 236"/>
                <a:gd name="T46" fmla="*/ 1 w 300"/>
                <a:gd name="T47" fmla="*/ 1 h 236"/>
                <a:gd name="T48" fmla="*/ 1 w 300"/>
                <a:gd name="T49" fmla="*/ 1 h 236"/>
                <a:gd name="T50" fmla="*/ 1 w 300"/>
                <a:gd name="T51" fmla="*/ 1 h 236"/>
                <a:gd name="T52" fmla="*/ 0 w 300"/>
                <a:gd name="T53" fmla="*/ 1 h 236"/>
                <a:gd name="T54" fmla="*/ 0 w 300"/>
                <a:gd name="T55" fmla="*/ 1 h 236"/>
                <a:gd name="T56" fmla="*/ 1 w 300"/>
                <a:gd name="T57" fmla="*/ 1 h 236"/>
                <a:gd name="T58" fmla="*/ 0 w 300"/>
                <a:gd name="T59" fmla="*/ 1 h 236"/>
                <a:gd name="T60" fmla="*/ 0 w 300"/>
                <a:gd name="T61" fmla="*/ 2 h 236"/>
                <a:gd name="T62" fmla="*/ 0 w 300"/>
                <a:gd name="T63" fmla="*/ 2 h 236"/>
                <a:gd name="T64" fmla="*/ 0 w 300"/>
                <a:gd name="T65" fmla="*/ 1 h 236"/>
                <a:gd name="T66" fmla="*/ 0 w 300"/>
                <a:gd name="T67" fmla="*/ 1 h 236"/>
                <a:gd name="T68" fmla="*/ 0 w 300"/>
                <a:gd name="T69" fmla="*/ 1 h 236"/>
                <a:gd name="T70" fmla="*/ 0 w 300"/>
                <a:gd name="T71" fmla="*/ 1 h 236"/>
                <a:gd name="T72" fmla="*/ 0 w 300"/>
                <a:gd name="T73" fmla="*/ 1 h 236"/>
                <a:gd name="T74" fmla="*/ 0 w 300"/>
                <a:gd name="T75" fmla="*/ 1 h 236"/>
                <a:gd name="T76" fmla="*/ 0 w 300"/>
                <a:gd name="T77" fmla="*/ 1 h 236"/>
                <a:gd name="T78" fmla="*/ 0 w 300"/>
                <a:gd name="T79" fmla="*/ 2 h 236"/>
                <a:gd name="T80" fmla="*/ 0 w 300"/>
                <a:gd name="T81" fmla="*/ 2 h 236"/>
                <a:gd name="T82" fmla="*/ 0 w 300"/>
                <a:gd name="T83" fmla="*/ 2 h 236"/>
                <a:gd name="T84" fmla="*/ 0 w 300"/>
                <a:gd name="T85" fmla="*/ 2 h 236"/>
                <a:gd name="T86" fmla="*/ 0 w 300"/>
                <a:gd name="T87" fmla="*/ 2 h 236"/>
                <a:gd name="T88" fmla="*/ 0 w 300"/>
                <a:gd name="T89" fmla="*/ 2 h 236"/>
                <a:gd name="T90" fmla="*/ 0 w 300"/>
                <a:gd name="T91" fmla="*/ 2 h 2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
                <a:gd name="T139" fmla="*/ 0 h 236"/>
                <a:gd name="T140" fmla="*/ 300 w 300"/>
                <a:gd name="T141" fmla="*/ 236 h 2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 h="236">
                  <a:moveTo>
                    <a:pt x="31" y="236"/>
                  </a:moveTo>
                  <a:lnTo>
                    <a:pt x="62" y="232"/>
                  </a:lnTo>
                  <a:lnTo>
                    <a:pt x="92" y="224"/>
                  </a:lnTo>
                  <a:lnTo>
                    <a:pt x="123" y="214"/>
                  </a:lnTo>
                  <a:lnTo>
                    <a:pt x="154" y="203"/>
                  </a:lnTo>
                  <a:lnTo>
                    <a:pt x="183" y="192"/>
                  </a:lnTo>
                  <a:lnTo>
                    <a:pt x="210" y="177"/>
                  </a:lnTo>
                  <a:lnTo>
                    <a:pt x="236" y="161"/>
                  </a:lnTo>
                  <a:lnTo>
                    <a:pt x="260" y="144"/>
                  </a:lnTo>
                  <a:lnTo>
                    <a:pt x="282" y="124"/>
                  </a:lnTo>
                  <a:lnTo>
                    <a:pt x="300" y="105"/>
                  </a:lnTo>
                  <a:lnTo>
                    <a:pt x="296" y="9"/>
                  </a:lnTo>
                  <a:lnTo>
                    <a:pt x="293" y="12"/>
                  </a:lnTo>
                  <a:lnTo>
                    <a:pt x="289" y="17"/>
                  </a:lnTo>
                  <a:lnTo>
                    <a:pt x="285" y="19"/>
                  </a:lnTo>
                  <a:lnTo>
                    <a:pt x="282" y="22"/>
                  </a:lnTo>
                  <a:lnTo>
                    <a:pt x="278" y="25"/>
                  </a:lnTo>
                  <a:lnTo>
                    <a:pt x="272" y="27"/>
                  </a:lnTo>
                  <a:lnTo>
                    <a:pt x="269" y="28"/>
                  </a:lnTo>
                  <a:lnTo>
                    <a:pt x="263" y="28"/>
                  </a:lnTo>
                  <a:lnTo>
                    <a:pt x="258" y="28"/>
                  </a:lnTo>
                  <a:lnTo>
                    <a:pt x="252" y="28"/>
                  </a:lnTo>
                  <a:lnTo>
                    <a:pt x="251" y="28"/>
                  </a:lnTo>
                  <a:lnTo>
                    <a:pt x="249" y="27"/>
                  </a:lnTo>
                  <a:lnTo>
                    <a:pt x="249" y="24"/>
                  </a:lnTo>
                  <a:lnTo>
                    <a:pt x="247" y="20"/>
                  </a:lnTo>
                  <a:lnTo>
                    <a:pt x="247" y="17"/>
                  </a:lnTo>
                  <a:lnTo>
                    <a:pt x="245" y="14"/>
                  </a:lnTo>
                  <a:lnTo>
                    <a:pt x="245" y="11"/>
                  </a:lnTo>
                  <a:lnTo>
                    <a:pt x="243" y="6"/>
                  </a:lnTo>
                  <a:lnTo>
                    <a:pt x="241" y="3"/>
                  </a:lnTo>
                  <a:lnTo>
                    <a:pt x="240" y="0"/>
                  </a:lnTo>
                  <a:lnTo>
                    <a:pt x="230" y="9"/>
                  </a:lnTo>
                  <a:lnTo>
                    <a:pt x="223" y="19"/>
                  </a:lnTo>
                  <a:lnTo>
                    <a:pt x="218" y="30"/>
                  </a:lnTo>
                  <a:lnTo>
                    <a:pt x="212" y="41"/>
                  </a:lnTo>
                  <a:lnTo>
                    <a:pt x="207" y="52"/>
                  </a:lnTo>
                  <a:lnTo>
                    <a:pt x="201" y="62"/>
                  </a:lnTo>
                  <a:lnTo>
                    <a:pt x="194" y="73"/>
                  </a:lnTo>
                  <a:lnTo>
                    <a:pt x="187" y="83"/>
                  </a:lnTo>
                  <a:lnTo>
                    <a:pt x="177" y="92"/>
                  </a:lnTo>
                  <a:lnTo>
                    <a:pt x="166" y="100"/>
                  </a:lnTo>
                  <a:lnTo>
                    <a:pt x="163" y="94"/>
                  </a:lnTo>
                  <a:lnTo>
                    <a:pt x="161" y="88"/>
                  </a:lnTo>
                  <a:lnTo>
                    <a:pt x="157" y="80"/>
                  </a:lnTo>
                  <a:lnTo>
                    <a:pt x="156" y="73"/>
                  </a:lnTo>
                  <a:lnTo>
                    <a:pt x="154" y="67"/>
                  </a:lnTo>
                  <a:lnTo>
                    <a:pt x="152" y="59"/>
                  </a:lnTo>
                  <a:lnTo>
                    <a:pt x="150" y="52"/>
                  </a:lnTo>
                  <a:lnTo>
                    <a:pt x="146" y="46"/>
                  </a:lnTo>
                  <a:lnTo>
                    <a:pt x="145" y="38"/>
                  </a:lnTo>
                  <a:lnTo>
                    <a:pt x="143" y="32"/>
                  </a:lnTo>
                  <a:lnTo>
                    <a:pt x="112" y="70"/>
                  </a:lnTo>
                  <a:lnTo>
                    <a:pt x="101" y="92"/>
                  </a:lnTo>
                  <a:lnTo>
                    <a:pt x="103" y="105"/>
                  </a:lnTo>
                  <a:lnTo>
                    <a:pt x="112" y="110"/>
                  </a:lnTo>
                  <a:lnTo>
                    <a:pt x="124" y="110"/>
                  </a:lnTo>
                  <a:lnTo>
                    <a:pt x="135" y="108"/>
                  </a:lnTo>
                  <a:lnTo>
                    <a:pt x="139" y="108"/>
                  </a:lnTo>
                  <a:lnTo>
                    <a:pt x="130" y="112"/>
                  </a:lnTo>
                  <a:lnTo>
                    <a:pt x="104" y="124"/>
                  </a:lnTo>
                  <a:lnTo>
                    <a:pt x="57" y="148"/>
                  </a:lnTo>
                  <a:lnTo>
                    <a:pt x="55" y="142"/>
                  </a:lnTo>
                  <a:lnTo>
                    <a:pt x="53" y="136"/>
                  </a:lnTo>
                  <a:lnTo>
                    <a:pt x="53" y="131"/>
                  </a:lnTo>
                  <a:lnTo>
                    <a:pt x="51" y="124"/>
                  </a:lnTo>
                  <a:lnTo>
                    <a:pt x="48" y="120"/>
                  </a:lnTo>
                  <a:lnTo>
                    <a:pt x="48" y="113"/>
                  </a:lnTo>
                  <a:lnTo>
                    <a:pt x="46" y="107"/>
                  </a:lnTo>
                  <a:lnTo>
                    <a:pt x="44" y="102"/>
                  </a:lnTo>
                  <a:lnTo>
                    <a:pt x="44" y="96"/>
                  </a:lnTo>
                  <a:lnTo>
                    <a:pt x="44" y="89"/>
                  </a:lnTo>
                  <a:lnTo>
                    <a:pt x="37" y="94"/>
                  </a:lnTo>
                  <a:lnTo>
                    <a:pt x="29" y="99"/>
                  </a:lnTo>
                  <a:lnTo>
                    <a:pt x="26" y="105"/>
                  </a:lnTo>
                  <a:lnTo>
                    <a:pt x="22" y="112"/>
                  </a:lnTo>
                  <a:lnTo>
                    <a:pt x="20" y="120"/>
                  </a:lnTo>
                  <a:lnTo>
                    <a:pt x="18" y="126"/>
                  </a:lnTo>
                  <a:lnTo>
                    <a:pt x="17" y="134"/>
                  </a:lnTo>
                  <a:lnTo>
                    <a:pt x="15" y="140"/>
                  </a:lnTo>
                  <a:lnTo>
                    <a:pt x="13" y="148"/>
                  </a:lnTo>
                  <a:lnTo>
                    <a:pt x="11" y="155"/>
                  </a:lnTo>
                  <a:lnTo>
                    <a:pt x="8" y="161"/>
                  </a:lnTo>
                  <a:lnTo>
                    <a:pt x="6" y="168"/>
                  </a:lnTo>
                  <a:lnTo>
                    <a:pt x="6" y="174"/>
                  </a:lnTo>
                  <a:lnTo>
                    <a:pt x="6" y="182"/>
                  </a:lnTo>
                  <a:lnTo>
                    <a:pt x="6" y="190"/>
                  </a:lnTo>
                  <a:lnTo>
                    <a:pt x="4" y="196"/>
                  </a:lnTo>
                  <a:lnTo>
                    <a:pt x="4" y="204"/>
                  </a:lnTo>
                  <a:lnTo>
                    <a:pt x="4" y="212"/>
                  </a:lnTo>
                  <a:lnTo>
                    <a:pt x="2" y="219"/>
                  </a:lnTo>
                  <a:lnTo>
                    <a:pt x="0" y="22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79" name="Freeform 836">
              <a:extLst>
                <a:ext uri="{FF2B5EF4-FFF2-40B4-BE49-F238E27FC236}">
                  <a16:creationId xmlns:a16="http://schemas.microsoft.com/office/drawing/2014/main" id="{9BE2A16A-A29C-41FB-A7C8-480F3BD8B5E9}"/>
                </a:ext>
              </a:extLst>
            </p:cNvPr>
            <p:cNvSpPr>
              <a:spLocks/>
            </p:cNvSpPr>
            <p:nvPr/>
          </p:nvSpPr>
          <p:spPr bwMode="auto">
            <a:xfrm>
              <a:off x="3991" y="3869"/>
              <a:ext cx="387" cy="449"/>
            </a:xfrm>
            <a:custGeom>
              <a:avLst/>
              <a:gdLst>
                <a:gd name="T0" fmla="*/ 2 w 795"/>
                <a:gd name="T1" fmla="*/ 7 h 898"/>
                <a:gd name="T2" fmla="*/ 2 w 795"/>
                <a:gd name="T3" fmla="*/ 7 h 898"/>
                <a:gd name="T4" fmla="*/ 2 w 795"/>
                <a:gd name="T5" fmla="*/ 6 h 898"/>
                <a:gd name="T6" fmla="*/ 3 w 795"/>
                <a:gd name="T7" fmla="*/ 6 h 898"/>
                <a:gd name="T8" fmla="*/ 3 w 795"/>
                <a:gd name="T9" fmla="*/ 6 h 898"/>
                <a:gd name="T10" fmla="*/ 3 w 795"/>
                <a:gd name="T11" fmla="*/ 5 h 898"/>
                <a:gd name="T12" fmla="*/ 3 w 795"/>
                <a:gd name="T13" fmla="*/ 5 h 898"/>
                <a:gd name="T14" fmla="*/ 3 w 795"/>
                <a:gd name="T15" fmla="*/ 4 h 898"/>
                <a:gd name="T16" fmla="*/ 4 w 795"/>
                <a:gd name="T17" fmla="*/ 4 h 898"/>
                <a:gd name="T18" fmla="*/ 4 w 795"/>
                <a:gd name="T19" fmla="*/ 3 h 898"/>
                <a:gd name="T20" fmla="*/ 4 w 795"/>
                <a:gd name="T21" fmla="*/ 3 h 898"/>
                <a:gd name="T22" fmla="*/ 4 w 795"/>
                <a:gd name="T23" fmla="*/ 3 h 898"/>
                <a:gd name="T24" fmla="*/ 4 w 795"/>
                <a:gd name="T25" fmla="*/ 3 h 898"/>
                <a:gd name="T26" fmla="*/ 4 w 795"/>
                <a:gd name="T27" fmla="*/ 3 h 898"/>
                <a:gd name="T28" fmla="*/ 4 w 795"/>
                <a:gd name="T29" fmla="*/ 3 h 898"/>
                <a:gd name="T30" fmla="*/ 4 w 795"/>
                <a:gd name="T31" fmla="*/ 3 h 898"/>
                <a:gd name="T32" fmla="*/ 4 w 795"/>
                <a:gd name="T33" fmla="*/ 3 h 898"/>
                <a:gd name="T34" fmla="*/ 4 w 795"/>
                <a:gd name="T35" fmla="*/ 3 h 898"/>
                <a:gd name="T36" fmla="*/ 4 w 795"/>
                <a:gd name="T37" fmla="*/ 2 h 898"/>
                <a:gd name="T38" fmla="*/ 5 w 795"/>
                <a:gd name="T39" fmla="*/ 2 h 898"/>
                <a:gd name="T40" fmla="*/ 5 w 795"/>
                <a:gd name="T41" fmla="*/ 2 h 898"/>
                <a:gd name="T42" fmla="*/ 5 w 795"/>
                <a:gd name="T43" fmla="*/ 2 h 898"/>
                <a:gd name="T44" fmla="*/ 5 w 795"/>
                <a:gd name="T45" fmla="*/ 2 h 898"/>
                <a:gd name="T46" fmla="*/ 5 w 795"/>
                <a:gd name="T47" fmla="*/ 2 h 898"/>
                <a:gd name="T48" fmla="*/ 5 w 795"/>
                <a:gd name="T49" fmla="*/ 2 h 898"/>
                <a:gd name="T50" fmla="*/ 5 w 795"/>
                <a:gd name="T51" fmla="*/ 0 h 898"/>
                <a:gd name="T52" fmla="*/ 5 w 795"/>
                <a:gd name="T53" fmla="*/ 1 h 898"/>
                <a:gd name="T54" fmla="*/ 4 w 795"/>
                <a:gd name="T55" fmla="*/ 1 h 898"/>
                <a:gd name="T56" fmla="*/ 4 w 795"/>
                <a:gd name="T57" fmla="*/ 1 h 898"/>
                <a:gd name="T58" fmla="*/ 4 w 795"/>
                <a:gd name="T59" fmla="*/ 1 h 898"/>
                <a:gd name="T60" fmla="*/ 4 w 795"/>
                <a:gd name="T61" fmla="*/ 1 h 898"/>
                <a:gd name="T62" fmla="*/ 3 w 795"/>
                <a:gd name="T63" fmla="*/ 1 h 898"/>
                <a:gd name="T64" fmla="*/ 3 w 795"/>
                <a:gd name="T65" fmla="*/ 2 h 898"/>
                <a:gd name="T66" fmla="*/ 3 w 795"/>
                <a:gd name="T67" fmla="*/ 2 h 898"/>
                <a:gd name="T68" fmla="*/ 3 w 795"/>
                <a:gd name="T69" fmla="*/ 2 h 898"/>
                <a:gd name="T70" fmla="*/ 3 w 795"/>
                <a:gd name="T71" fmla="*/ 2 h 898"/>
                <a:gd name="T72" fmla="*/ 3 w 795"/>
                <a:gd name="T73" fmla="*/ 2 h 898"/>
                <a:gd name="T74" fmla="*/ 2 w 795"/>
                <a:gd name="T75" fmla="*/ 2 h 898"/>
                <a:gd name="T76" fmla="*/ 2 w 795"/>
                <a:gd name="T77" fmla="*/ 2 h 898"/>
                <a:gd name="T78" fmla="*/ 2 w 795"/>
                <a:gd name="T79" fmla="*/ 2 h 898"/>
                <a:gd name="T80" fmla="*/ 2 w 795"/>
                <a:gd name="T81" fmla="*/ 2 h 898"/>
                <a:gd name="T82" fmla="*/ 2 w 795"/>
                <a:gd name="T83" fmla="*/ 3 h 898"/>
                <a:gd name="T84" fmla="*/ 1 w 795"/>
                <a:gd name="T85" fmla="*/ 3 h 898"/>
                <a:gd name="T86" fmla="*/ 1 w 795"/>
                <a:gd name="T87" fmla="*/ 3 h 898"/>
                <a:gd name="T88" fmla="*/ 1 w 795"/>
                <a:gd name="T89" fmla="*/ 4 h 898"/>
                <a:gd name="T90" fmla="*/ 0 w 795"/>
                <a:gd name="T91" fmla="*/ 4 h 898"/>
                <a:gd name="T92" fmla="*/ 0 w 795"/>
                <a:gd name="T93" fmla="*/ 4 h 898"/>
                <a:gd name="T94" fmla="*/ 0 w 795"/>
                <a:gd name="T95" fmla="*/ 4 h 898"/>
                <a:gd name="T96" fmla="*/ 0 w 795"/>
                <a:gd name="T97" fmla="*/ 4 h 898"/>
                <a:gd name="T98" fmla="*/ 0 w 795"/>
                <a:gd name="T99" fmla="*/ 4 h 898"/>
                <a:gd name="T100" fmla="*/ 0 w 795"/>
                <a:gd name="T101" fmla="*/ 4 h 898"/>
                <a:gd name="T102" fmla="*/ 0 w 795"/>
                <a:gd name="T103" fmla="*/ 5 h 898"/>
                <a:gd name="T104" fmla="*/ 0 w 795"/>
                <a:gd name="T105" fmla="*/ 5 h 898"/>
                <a:gd name="T106" fmla="*/ 0 w 795"/>
                <a:gd name="T107" fmla="*/ 6 h 898"/>
                <a:gd name="T108" fmla="*/ 0 w 795"/>
                <a:gd name="T109" fmla="*/ 7 h 898"/>
                <a:gd name="T110" fmla="*/ 0 w 795"/>
                <a:gd name="T111" fmla="*/ 7 h 898"/>
                <a:gd name="T112" fmla="*/ 2 w 795"/>
                <a:gd name="T113" fmla="*/ 7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5"/>
                <a:gd name="T172" fmla="*/ 0 h 898"/>
                <a:gd name="T173" fmla="*/ 795 w 795"/>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5" h="898">
                  <a:moveTo>
                    <a:pt x="340" y="896"/>
                  </a:moveTo>
                  <a:lnTo>
                    <a:pt x="354" y="869"/>
                  </a:lnTo>
                  <a:lnTo>
                    <a:pt x="367" y="842"/>
                  </a:lnTo>
                  <a:lnTo>
                    <a:pt x="382" y="816"/>
                  </a:lnTo>
                  <a:lnTo>
                    <a:pt x="398" y="789"/>
                  </a:lnTo>
                  <a:lnTo>
                    <a:pt x="414" y="764"/>
                  </a:lnTo>
                  <a:lnTo>
                    <a:pt x="431" y="738"/>
                  </a:lnTo>
                  <a:lnTo>
                    <a:pt x="447" y="711"/>
                  </a:lnTo>
                  <a:lnTo>
                    <a:pt x="464" y="685"/>
                  </a:lnTo>
                  <a:lnTo>
                    <a:pt x="478" y="658"/>
                  </a:lnTo>
                  <a:lnTo>
                    <a:pt x="493" y="631"/>
                  </a:lnTo>
                  <a:lnTo>
                    <a:pt x="506" y="602"/>
                  </a:lnTo>
                  <a:lnTo>
                    <a:pt x="517" y="572"/>
                  </a:lnTo>
                  <a:lnTo>
                    <a:pt x="528" y="541"/>
                  </a:lnTo>
                  <a:lnTo>
                    <a:pt x="539" y="511"/>
                  </a:lnTo>
                  <a:lnTo>
                    <a:pt x="550" y="480"/>
                  </a:lnTo>
                  <a:lnTo>
                    <a:pt x="561" y="452"/>
                  </a:lnTo>
                  <a:lnTo>
                    <a:pt x="575" y="421"/>
                  </a:lnTo>
                  <a:lnTo>
                    <a:pt x="592" y="394"/>
                  </a:lnTo>
                  <a:lnTo>
                    <a:pt x="614" y="367"/>
                  </a:lnTo>
                  <a:lnTo>
                    <a:pt x="637" y="343"/>
                  </a:lnTo>
                  <a:lnTo>
                    <a:pt x="639" y="340"/>
                  </a:lnTo>
                  <a:lnTo>
                    <a:pt x="641" y="336"/>
                  </a:lnTo>
                  <a:lnTo>
                    <a:pt x="643" y="335"/>
                  </a:lnTo>
                  <a:lnTo>
                    <a:pt x="645" y="332"/>
                  </a:lnTo>
                  <a:lnTo>
                    <a:pt x="645" y="328"/>
                  </a:lnTo>
                  <a:lnTo>
                    <a:pt x="647" y="325"/>
                  </a:lnTo>
                  <a:lnTo>
                    <a:pt x="648" y="322"/>
                  </a:lnTo>
                  <a:lnTo>
                    <a:pt x="648" y="319"/>
                  </a:lnTo>
                  <a:lnTo>
                    <a:pt x="650" y="316"/>
                  </a:lnTo>
                  <a:lnTo>
                    <a:pt x="652" y="312"/>
                  </a:lnTo>
                  <a:lnTo>
                    <a:pt x="661" y="301"/>
                  </a:lnTo>
                  <a:lnTo>
                    <a:pt x="670" y="290"/>
                  </a:lnTo>
                  <a:lnTo>
                    <a:pt x="679" y="280"/>
                  </a:lnTo>
                  <a:lnTo>
                    <a:pt x="689" y="269"/>
                  </a:lnTo>
                  <a:lnTo>
                    <a:pt x="700" y="260"/>
                  </a:lnTo>
                  <a:lnTo>
                    <a:pt x="710" y="250"/>
                  </a:lnTo>
                  <a:lnTo>
                    <a:pt x="720" y="240"/>
                  </a:lnTo>
                  <a:lnTo>
                    <a:pt x="731" y="231"/>
                  </a:lnTo>
                  <a:lnTo>
                    <a:pt x="740" y="221"/>
                  </a:lnTo>
                  <a:lnTo>
                    <a:pt x="749" y="210"/>
                  </a:lnTo>
                  <a:lnTo>
                    <a:pt x="753" y="205"/>
                  </a:lnTo>
                  <a:lnTo>
                    <a:pt x="756" y="200"/>
                  </a:lnTo>
                  <a:lnTo>
                    <a:pt x="760" y="196"/>
                  </a:lnTo>
                  <a:lnTo>
                    <a:pt x="763" y="191"/>
                  </a:lnTo>
                  <a:lnTo>
                    <a:pt x="767" y="186"/>
                  </a:lnTo>
                  <a:lnTo>
                    <a:pt x="771" y="181"/>
                  </a:lnTo>
                  <a:lnTo>
                    <a:pt x="774" y="176"/>
                  </a:lnTo>
                  <a:lnTo>
                    <a:pt x="780" y="172"/>
                  </a:lnTo>
                  <a:lnTo>
                    <a:pt x="784" y="167"/>
                  </a:lnTo>
                  <a:lnTo>
                    <a:pt x="787" y="162"/>
                  </a:lnTo>
                  <a:lnTo>
                    <a:pt x="795" y="0"/>
                  </a:lnTo>
                  <a:lnTo>
                    <a:pt x="771" y="7"/>
                  </a:lnTo>
                  <a:lnTo>
                    <a:pt x="749" y="16"/>
                  </a:lnTo>
                  <a:lnTo>
                    <a:pt x="727" y="24"/>
                  </a:lnTo>
                  <a:lnTo>
                    <a:pt x="705" y="36"/>
                  </a:lnTo>
                  <a:lnTo>
                    <a:pt x="685" y="47"/>
                  </a:lnTo>
                  <a:lnTo>
                    <a:pt x="663" y="58"/>
                  </a:lnTo>
                  <a:lnTo>
                    <a:pt x="641" y="72"/>
                  </a:lnTo>
                  <a:lnTo>
                    <a:pt x="619" y="85"/>
                  </a:lnTo>
                  <a:lnTo>
                    <a:pt x="595" y="100"/>
                  </a:lnTo>
                  <a:lnTo>
                    <a:pt x="572" y="116"/>
                  </a:lnTo>
                  <a:lnTo>
                    <a:pt x="562" y="120"/>
                  </a:lnTo>
                  <a:lnTo>
                    <a:pt x="550" y="125"/>
                  </a:lnTo>
                  <a:lnTo>
                    <a:pt x="537" y="130"/>
                  </a:lnTo>
                  <a:lnTo>
                    <a:pt x="522" y="135"/>
                  </a:lnTo>
                  <a:lnTo>
                    <a:pt x="508" y="140"/>
                  </a:lnTo>
                  <a:lnTo>
                    <a:pt x="493" y="144"/>
                  </a:lnTo>
                  <a:lnTo>
                    <a:pt x="478" y="148"/>
                  </a:lnTo>
                  <a:lnTo>
                    <a:pt x="466" y="152"/>
                  </a:lnTo>
                  <a:lnTo>
                    <a:pt x="455" y="157"/>
                  </a:lnTo>
                  <a:lnTo>
                    <a:pt x="446" y="160"/>
                  </a:lnTo>
                  <a:lnTo>
                    <a:pt x="435" y="167"/>
                  </a:lnTo>
                  <a:lnTo>
                    <a:pt x="425" y="175"/>
                  </a:lnTo>
                  <a:lnTo>
                    <a:pt x="414" y="181"/>
                  </a:lnTo>
                  <a:lnTo>
                    <a:pt x="405" y="189"/>
                  </a:lnTo>
                  <a:lnTo>
                    <a:pt x="396" y="199"/>
                  </a:lnTo>
                  <a:lnTo>
                    <a:pt x="387" y="207"/>
                  </a:lnTo>
                  <a:lnTo>
                    <a:pt x="378" y="215"/>
                  </a:lnTo>
                  <a:lnTo>
                    <a:pt x="369" y="223"/>
                  </a:lnTo>
                  <a:lnTo>
                    <a:pt x="360" y="229"/>
                  </a:lnTo>
                  <a:lnTo>
                    <a:pt x="349" y="236"/>
                  </a:lnTo>
                  <a:lnTo>
                    <a:pt x="325" y="250"/>
                  </a:lnTo>
                  <a:lnTo>
                    <a:pt x="299" y="266"/>
                  </a:lnTo>
                  <a:lnTo>
                    <a:pt x="276" y="285"/>
                  </a:lnTo>
                  <a:lnTo>
                    <a:pt x="250" y="304"/>
                  </a:lnTo>
                  <a:lnTo>
                    <a:pt x="226" y="325"/>
                  </a:lnTo>
                  <a:lnTo>
                    <a:pt x="202" y="346"/>
                  </a:lnTo>
                  <a:lnTo>
                    <a:pt x="179" y="367"/>
                  </a:lnTo>
                  <a:lnTo>
                    <a:pt x="157" y="388"/>
                  </a:lnTo>
                  <a:lnTo>
                    <a:pt x="135" y="408"/>
                  </a:lnTo>
                  <a:lnTo>
                    <a:pt x="115" y="426"/>
                  </a:lnTo>
                  <a:lnTo>
                    <a:pt x="111" y="429"/>
                  </a:lnTo>
                  <a:lnTo>
                    <a:pt x="109" y="436"/>
                  </a:lnTo>
                  <a:lnTo>
                    <a:pt x="104" y="444"/>
                  </a:lnTo>
                  <a:lnTo>
                    <a:pt x="100" y="453"/>
                  </a:lnTo>
                  <a:lnTo>
                    <a:pt x="95" y="464"/>
                  </a:lnTo>
                  <a:lnTo>
                    <a:pt x="91" y="476"/>
                  </a:lnTo>
                  <a:lnTo>
                    <a:pt x="86" y="485"/>
                  </a:lnTo>
                  <a:lnTo>
                    <a:pt x="82" y="493"/>
                  </a:lnTo>
                  <a:lnTo>
                    <a:pt x="78" y="500"/>
                  </a:lnTo>
                  <a:lnTo>
                    <a:pt x="76" y="503"/>
                  </a:lnTo>
                  <a:lnTo>
                    <a:pt x="71" y="516"/>
                  </a:lnTo>
                  <a:lnTo>
                    <a:pt x="64" y="536"/>
                  </a:lnTo>
                  <a:lnTo>
                    <a:pt x="56" y="565"/>
                  </a:lnTo>
                  <a:lnTo>
                    <a:pt x="47" y="602"/>
                  </a:lnTo>
                  <a:lnTo>
                    <a:pt x="40" y="642"/>
                  </a:lnTo>
                  <a:lnTo>
                    <a:pt x="31" y="688"/>
                  </a:lnTo>
                  <a:lnTo>
                    <a:pt x="23" y="738"/>
                  </a:lnTo>
                  <a:lnTo>
                    <a:pt x="16" y="789"/>
                  </a:lnTo>
                  <a:lnTo>
                    <a:pt x="7" y="842"/>
                  </a:lnTo>
                  <a:lnTo>
                    <a:pt x="0" y="896"/>
                  </a:lnTo>
                  <a:lnTo>
                    <a:pt x="341" y="898"/>
                  </a:lnTo>
                  <a:lnTo>
                    <a:pt x="340" y="896"/>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0" name="Freeform 837">
              <a:extLst>
                <a:ext uri="{FF2B5EF4-FFF2-40B4-BE49-F238E27FC236}">
                  <a16:creationId xmlns:a16="http://schemas.microsoft.com/office/drawing/2014/main" id="{36AF711B-89B8-4876-9FCF-64780DA1297A}"/>
                </a:ext>
              </a:extLst>
            </p:cNvPr>
            <p:cNvSpPr>
              <a:spLocks/>
            </p:cNvSpPr>
            <p:nvPr/>
          </p:nvSpPr>
          <p:spPr bwMode="auto">
            <a:xfrm>
              <a:off x="3991" y="3869"/>
              <a:ext cx="387" cy="449"/>
            </a:xfrm>
            <a:custGeom>
              <a:avLst/>
              <a:gdLst>
                <a:gd name="T0" fmla="*/ 2 w 795"/>
                <a:gd name="T1" fmla="*/ 7 h 898"/>
                <a:gd name="T2" fmla="*/ 2 w 795"/>
                <a:gd name="T3" fmla="*/ 7 h 898"/>
                <a:gd name="T4" fmla="*/ 2 w 795"/>
                <a:gd name="T5" fmla="*/ 6 h 898"/>
                <a:gd name="T6" fmla="*/ 3 w 795"/>
                <a:gd name="T7" fmla="*/ 6 h 898"/>
                <a:gd name="T8" fmla="*/ 3 w 795"/>
                <a:gd name="T9" fmla="*/ 6 h 898"/>
                <a:gd name="T10" fmla="*/ 3 w 795"/>
                <a:gd name="T11" fmla="*/ 5 h 898"/>
                <a:gd name="T12" fmla="*/ 3 w 795"/>
                <a:gd name="T13" fmla="*/ 5 h 898"/>
                <a:gd name="T14" fmla="*/ 3 w 795"/>
                <a:gd name="T15" fmla="*/ 4 h 898"/>
                <a:gd name="T16" fmla="*/ 4 w 795"/>
                <a:gd name="T17" fmla="*/ 4 h 898"/>
                <a:gd name="T18" fmla="*/ 4 w 795"/>
                <a:gd name="T19" fmla="*/ 3 h 898"/>
                <a:gd name="T20" fmla="*/ 4 w 795"/>
                <a:gd name="T21" fmla="*/ 3 h 898"/>
                <a:gd name="T22" fmla="*/ 4 w 795"/>
                <a:gd name="T23" fmla="*/ 3 h 898"/>
                <a:gd name="T24" fmla="*/ 4 w 795"/>
                <a:gd name="T25" fmla="*/ 3 h 898"/>
                <a:gd name="T26" fmla="*/ 4 w 795"/>
                <a:gd name="T27" fmla="*/ 3 h 898"/>
                <a:gd name="T28" fmla="*/ 4 w 795"/>
                <a:gd name="T29" fmla="*/ 3 h 898"/>
                <a:gd name="T30" fmla="*/ 4 w 795"/>
                <a:gd name="T31" fmla="*/ 3 h 898"/>
                <a:gd name="T32" fmla="*/ 4 w 795"/>
                <a:gd name="T33" fmla="*/ 3 h 898"/>
                <a:gd name="T34" fmla="*/ 4 w 795"/>
                <a:gd name="T35" fmla="*/ 3 h 898"/>
                <a:gd name="T36" fmla="*/ 4 w 795"/>
                <a:gd name="T37" fmla="*/ 2 h 898"/>
                <a:gd name="T38" fmla="*/ 5 w 795"/>
                <a:gd name="T39" fmla="*/ 2 h 898"/>
                <a:gd name="T40" fmla="*/ 5 w 795"/>
                <a:gd name="T41" fmla="*/ 2 h 898"/>
                <a:gd name="T42" fmla="*/ 5 w 795"/>
                <a:gd name="T43" fmla="*/ 2 h 898"/>
                <a:gd name="T44" fmla="*/ 5 w 795"/>
                <a:gd name="T45" fmla="*/ 2 h 898"/>
                <a:gd name="T46" fmla="*/ 5 w 795"/>
                <a:gd name="T47" fmla="*/ 2 h 898"/>
                <a:gd name="T48" fmla="*/ 5 w 795"/>
                <a:gd name="T49" fmla="*/ 2 h 898"/>
                <a:gd name="T50" fmla="*/ 5 w 795"/>
                <a:gd name="T51" fmla="*/ 0 h 898"/>
                <a:gd name="T52" fmla="*/ 5 w 795"/>
                <a:gd name="T53" fmla="*/ 1 h 898"/>
                <a:gd name="T54" fmla="*/ 4 w 795"/>
                <a:gd name="T55" fmla="*/ 1 h 898"/>
                <a:gd name="T56" fmla="*/ 4 w 795"/>
                <a:gd name="T57" fmla="*/ 1 h 898"/>
                <a:gd name="T58" fmla="*/ 4 w 795"/>
                <a:gd name="T59" fmla="*/ 1 h 898"/>
                <a:gd name="T60" fmla="*/ 4 w 795"/>
                <a:gd name="T61" fmla="*/ 1 h 898"/>
                <a:gd name="T62" fmla="*/ 3 w 795"/>
                <a:gd name="T63" fmla="*/ 1 h 898"/>
                <a:gd name="T64" fmla="*/ 3 w 795"/>
                <a:gd name="T65" fmla="*/ 2 h 898"/>
                <a:gd name="T66" fmla="*/ 3 w 795"/>
                <a:gd name="T67" fmla="*/ 2 h 898"/>
                <a:gd name="T68" fmla="*/ 3 w 795"/>
                <a:gd name="T69" fmla="*/ 2 h 898"/>
                <a:gd name="T70" fmla="*/ 3 w 795"/>
                <a:gd name="T71" fmla="*/ 2 h 898"/>
                <a:gd name="T72" fmla="*/ 3 w 795"/>
                <a:gd name="T73" fmla="*/ 2 h 898"/>
                <a:gd name="T74" fmla="*/ 2 w 795"/>
                <a:gd name="T75" fmla="*/ 2 h 898"/>
                <a:gd name="T76" fmla="*/ 2 w 795"/>
                <a:gd name="T77" fmla="*/ 2 h 898"/>
                <a:gd name="T78" fmla="*/ 2 w 795"/>
                <a:gd name="T79" fmla="*/ 2 h 898"/>
                <a:gd name="T80" fmla="*/ 2 w 795"/>
                <a:gd name="T81" fmla="*/ 2 h 898"/>
                <a:gd name="T82" fmla="*/ 2 w 795"/>
                <a:gd name="T83" fmla="*/ 3 h 898"/>
                <a:gd name="T84" fmla="*/ 1 w 795"/>
                <a:gd name="T85" fmla="*/ 3 h 898"/>
                <a:gd name="T86" fmla="*/ 1 w 795"/>
                <a:gd name="T87" fmla="*/ 3 h 898"/>
                <a:gd name="T88" fmla="*/ 1 w 795"/>
                <a:gd name="T89" fmla="*/ 4 h 898"/>
                <a:gd name="T90" fmla="*/ 0 w 795"/>
                <a:gd name="T91" fmla="*/ 4 h 898"/>
                <a:gd name="T92" fmla="*/ 0 w 795"/>
                <a:gd name="T93" fmla="*/ 4 h 898"/>
                <a:gd name="T94" fmla="*/ 0 w 795"/>
                <a:gd name="T95" fmla="*/ 4 h 898"/>
                <a:gd name="T96" fmla="*/ 0 w 795"/>
                <a:gd name="T97" fmla="*/ 4 h 898"/>
                <a:gd name="T98" fmla="*/ 0 w 795"/>
                <a:gd name="T99" fmla="*/ 4 h 898"/>
                <a:gd name="T100" fmla="*/ 0 w 795"/>
                <a:gd name="T101" fmla="*/ 4 h 898"/>
                <a:gd name="T102" fmla="*/ 0 w 795"/>
                <a:gd name="T103" fmla="*/ 5 h 898"/>
                <a:gd name="T104" fmla="*/ 0 w 795"/>
                <a:gd name="T105" fmla="*/ 5 h 898"/>
                <a:gd name="T106" fmla="*/ 0 w 795"/>
                <a:gd name="T107" fmla="*/ 6 h 898"/>
                <a:gd name="T108" fmla="*/ 0 w 795"/>
                <a:gd name="T109" fmla="*/ 7 h 898"/>
                <a:gd name="T110" fmla="*/ 0 w 795"/>
                <a:gd name="T111" fmla="*/ 7 h 898"/>
                <a:gd name="T112" fmla="*/ 2 w 795"/>
                <a:gd name="T113" fmla="*/ 7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5"/>
                <a:gd name="T172" fmla="*/ 0 h 898"/>
                <a:gd name="T173" fmla="*/ 795 w 795"/>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5" h="898">
                  <a:moveTo>
                    <a:pt x="340" y="896"/>
                  </a:moveTo>
                  <a:lnTo>
                    <a:pt x="354" y="869"/>
                  </a:lnTo>
                  <a:lnTo>
                    <a:pt x="367" y="842"/>
                  </a:lnTo>
                  <a:lnTo>
                    <a:pt x="382" y="816"/>
                  </a:lnTo>
                  <a:lnTo>
                    <a:pt x="398" y="789"/>
                  </a:lnTo>
                  <a:lnTo>
                    <a:pt x="414" y="764"/>
                  </a:lnTo>
                  <a:lnTo>
                    <a:pt x="431" y="738"/>
                  </a:lnTo>
                  <a:lnTo>
                    <a:pt x="447" y="711"/>
                  </a:lnTo>
                  <a:lnTo>
                    <a:pt x="464" y="685"/>
                  </a:lnTo>
                  <a:lnTo>
                    <a:pt x="478" y="658"/>
                  </a:lnTo>
                  <a:lnTo>
                    <a:pt x="493" y="631"/>
                  </a:lnTo>
                  <a:lnTo>
                    <a:pt x="506" y="602"/>
                  </a:lnTo>
                  <a:lnTo>
                    <a:pt x="517" y="572"/>
                  </a:lnTo>
                  <a:lnTo>
                    <a:pt x="528" y="541"/>
                  </a:lnTo>
                  <a:lnTo>
                    <a:pt x="539" y="511"/>
                  </a:lnTo>
                  <a:lnTo>
                    <a:pt x="550" y="480"/>
                  </a:lnTo>
                  <a:lnTo>
                    <a:pt x="561" y="452"/>
                  </a:lnTo>
                  <a:lnTo>
                    <a:pt x="575" y="421"/>
                  </a:lnTo>
                  <a:lnTo>
                    <a:pt x="592" y="394"/>
                  </a:lnTo>
                  <a:lnTo>
                    <a:pt x="614" y="367"/>
                  </a:lnTo>
                  <a:lnTo>
                    <a:pt x="637" y="343"/>
                  </a:lnTo>
                  <a:lnTo>
                    <a:pt x="639" y="340"/>
                  </a:lnTo>
                  <a:lnTo>
                    <a:pt x="641" y="336"/>
                  </a:lnTo>
                  <a:lnTo>
                    <a:pt x="643" y="335"/>
                  </a:lnTo>
                  <a:lnTo>
                    <a:pt x="645" y="332"/>
                  </a:lnTo>
                  <a:lnTo>
                    <a:pt x="645" y="328"/>
                  </a:lnTo>
                  <a:lnTo>
                    <a:pt x="647" y="325"/>
                  </a:lnTo>
                  <a:lnTo>
                    <a:pt x="648" y="322"/>
                  </a:lnTo>
                  <a:lnTo>
                    <a:pt x="648" y="319"/>
                  </a:lnTo>
                  <a:lnTo>
                    <a:pt x="650" y="316"/>
                  </a:lnTo>
                  <a:lnTo>
                    <a:pt x="652" y="312"/>
                  </a:lnTo>
                  <a:lnTo>
                    <a:pt x="661" y="301"/>
                  </a:lnTo>
                  <a:lnTo>
                    <a:pt x="670" y="290"/>
                  </a:lnTo>
                  <a:lnTo>
                    <a:pt x="679" y="280"/>
                  </a:lnTo>
                  <a:lnTo>
                    <a:pt x="689" y="269"/>
                  </a:lnTo>
                  <a:lnTo>
                    <a:pt x="700" y="260"/>
                  </a:lnTo>
                  <a:lnTo>
                    <a:pt x="710" y="250"/>
                  </a:lnTo>
                  <a:lnTo>
                    <a:pt x="720" y="240"/>
                  </a:lnTo>
                  <a:lnTo>
                    <a:pt x="731" y="231"/>
                  </a:lnTo>
                  <a:lnTo>
                    <a:pt x="740" y="221"/>
                  </a:lnTo>
                  <a:lnTo>
                    <a:pt x="749" y="210"/>
                  </a:lnTo>
                  <a:lnTo>
                    <a:pt x="753" y="205"/>
                  </a:lnTo>
                  <a:lnTo>
                    <a:pt x="756" y="200"/>
                  </a:lnTo>
                  <a:lnTo>
                    <a:pt x="760" y="196"/>
                  </a:lnTo>
                  <a:lnTo>
                    <a:pt x="763" y="191"/>
                  </a:lnTo>
                  <a:lnTo>
                    <a:pt x="767" y="186"/>
                  </a:lnTo>
                  <a:lnTo>
                    <a:pt x="771" y="181"/>
                  </a:lnTo>
                  <a:lnTo>
                    <a:pt x="774" y="176"/>
                  </a:lnTo>
                  <a:lnTo>
                    <a:pt x="780" y="172"/>
                  </a:lnTo>
                  <a:lnTo>
                    <a:pt x="784" y="167"/>
                  </a:lnTo>
                  <a:lnTo>
                    <a:pt x="787" y="162"/>
                  </a:lnTo>
                  <a:lnTo>
                    <a:pt x="795" y="0"/>
                  </a:lnTo>
                  <a:lnTo>
                    <a:pt x="771" y="7"/>
                  </a:lnTo>
                  <a:lnTo>
                    <a:pt x="749" y="16"/>
                  </a:lnTo>
                  <a:lnTo>
                    <a:pt x="727" y="24"/>
                  </a:lnTo>
                  <a:lnTo>
                    <a:pt x="705" y="36"/>
                  </a:lnTo>
                  <a:lnTo>
                    <a:pt x="685" y="47"/>
                  </a:lnTo>
                  <a:lnTo>
                    <a:pt x="663" y="58"/>
                  </a:lnTo>
                  <a:lnTo>
                    <a:pt x="641" y="72"/>
                  </a:lnTo>
                  <a:lnTo>
                    <a:pt x="619" y="85"/>
                  </a:lnTo>
                  <a:lnTo>
                    <a:pt x="595" y="100"/>
                  </a:lnTo>
                  <a:lnTo>
                    <a:pt x="572" y="116"/>
                  </a:lnTo>
                  <a:lnTo>
                    <a:pt x="562" y="120"/>
                  </a:lnTo>
                  <a:lnTo>
                    <a:pt x="550" y="125"/>
                  </a:lnTo>
                  <a:lnTo>
                    <a:pt x="537" y="130"/>
                  </a:lnTo>
                  <a:lnTo>
                    <a:pt x="522" y="135"/>
                  </a:lnTo>
                  <a:lnTo>
                    <a:pt x="508" y="140"/>
                  </a:lnTo>
                  <a:lnTo>
                    <a:pt x="493" y="144"/>
                  </a:lnTo>
                  <a:lnTo>
                    <a:pt x="478" y="148"/>
                  </a:lnTo>
                  <a:lnTo>
                    <a:pt x="466" y="152"/>
                  </a:lnTo>
                  <a:lnTo>
                    <a:pt x="455" y="157"/>
                  </a:lnTo>
                  <a:lnTo>
                    <a:pt x="446" y="160"/>
                  </a:lnTo>
                  <a:lnTo>
                    <a:pt x="435" y="167"/>
                  </a:lnTo>
                  <a:lnTo>
                    <a:pt x="425" y="175"/>
                  </a:lnTo>
                  <a:lnTo>
                    <a:pt x="414" y="181"/>
                  </a:lnTo>
                  <a:lnTo>
                    <a:pt x="405" y="189"/>
                  </a:lnTo>
                  <a:lnTo>
                    <a:pt x="396" y="199"/>
                  </a:lnTo>
                  <a:lnTo>
                    <a:pt x="387" y="207"/>
                  </a:lnTo>
                  <a:lnTo>
                    <a:pt x="378" y="215"/>
                  </a:lnTo>
                  <a:lnTo>
                    <a:pt x="369" y="223"/>
                  </a:lnTo>
                  <a:lnTo>
                    <a:pt x="360" y="229"/>
                  </a:lnTo>
                  <a:lnTo>
                    <a:pt x="349" y="236"/>
                  </a:lnTo>
                  <a:lnTo>
                    <a:pt x="325" y="250"/>
                  </a:lnTo>
                  <a:lnTo>
                    <a:pt x="299" y="266"/>
                  </a:lnTo>
                  <a:lnTo>
                    <a:pt x="276" y="285"/>
                  </a:lnTo>
                  <a:lnTo>
                    <a:pt x="250" y="304"/>
                  </a:lnTo>
                  <a:lnTo>
                    <a:pt x="226" y="325"/>
                  </a:lnTo>
                  <a:lnTo>
                    <a:pt x="202" y="346"/>
                  </a:lnTo>
                  <a:lnTo>
                    <a:pt x="179" y="367"/>
                  </a:lnTo>
                  <a:lnTo>
                    <a:pt x="157" y="388"/>
                  </a:lnTo>
                  <a:lnTo>
                    <a:pt x="135" y="408"/>
                  </a:lnTo>
                  <a:lnTo>
                    <a:pt x="115" y="426"/>
                  </a:lnTo>
                  <a:lnTo>
                    <a:pt x="111" y="429"/>
                  </a:lnTo>
                  <a:lnTo>
                    <a:pt x="109" y="436"/>
                  </a:lnTo>
                  <a:lnTo>
                    <a:pt x="104" y="444"/>
                  </a:lnTo>
                  <a:lnTo>
                    <a:pt x="100" y="453"/>
                  </a:lnTo>
                  <a:lnTo>
                    <a:pt x="95" y="464"/>
                  </a:lnTo>
                  <a:lnTo>
                    <a:pt x="91" y="476"/>
                  </a:lnTo>
                  <a:lnTo>
                    <a:pt x="86" y="485"/>
                  </a:lnTo>
                  <a:lnTo>
                    <a:pt x="82" y="493"/>
                  </a:lnTo>
                  <a:lnTo>
                    <a:pt x="78" y="500"/>
                  </a:lnTo>
                  <a:lnTo>
                    <a:pt x="76" y="503"/>
                  </a:lnTo>
                  <a:lnTo>
                    <a:pt x="71" y="516"/>
                  </a:lnTo>
                  <a:lnTo>
                    <a:pt x="64" y="536"/>
                  </a:lnTo>
                  <a:lnTo>
                    <a:pt x="56" y="565"/>
                  </a:lnTo>
                  <a:lnTo>
                    <a:pt x="47" y="602"/>
                  </a:lnTo>
                  <a:lnTo>
                    <a:pt x="40" y="642"/>
                  </a:lnTo>
                  <a:lnTo>
                    <a:pt x="31" y="688"/>
                  </a:lnTo>
                  <a:lnTo>
                    <a:pt x="23" y="738"/>
                  </a:lnTo>
                  <a:lnTo>
                    <a:pt x="16" y="789"/>
                  </a:lnTo>
                  <a:lnTo>
                    <a:pt x="7" y="842"/>
                  </a:lnTo>
                  <a:lnTo>
                    <a:pt x="0" y="896"/>
                  </a:lnTo>
                  <a:lnTo>
                    <a:pt x="341" y="89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1" name="Freeform 838">
              <a:extLst>
                <a:ext uri="{FF2B5EF4-FFF2-40B4-BE49-F238E27FC236}">
                  <a16:creationId xmlns:a16="http://schemas.microsoft.com/office/drawing/2014/main" id="{17C3BE77-49DD-4C16-9DD5-1A0D481FF4CE}"/>
                </a:ext>
              </a:extLst>
            </p:cNvPr>
            <p:cNvSpPr>
              <a:spLocks/>
            </p:cNvSpPr>
            <p:nvPr/>
          </p:nvSpPr>
          <p:spPr bwMode="auto">
            <a:xfrm>
              <a:off x="4042" y="4133"/>
              <a:ext cx="78" cy="185"/>
            </a:xfrm>
            <a:custGeom>
              <a:avLst/>
              <a:gdLst>
                <a:gd name="T0" fmla="*/ 0 w 159"/>
                <a:gd name="T1" fmla="*/ 3 h 370"/>
                <a:gd name="T2" fmla="*/ 0 w 159"/>
                <a:gd name="T3" fmla="*/ 3 h 370"/>
                <a:gd name="T4" fmla="*/ 0 w 159"/>
                <a:gd name="T5" fmla="*/ 3 h 370"/>
                <a:gd name="T6" fmla="*/ 0 w 159"/>
                <a:gd name="T7" fmla="*/ 3 h 370"/>
                <a:gd name="T8" fmla="*/ 0 w 159"/>
                <a:gd name="T9" fmla="*/ 3 h 370"/>
                <a:gd name="T10" fmla="*/ 0 w 159"/>
                <a:gd name="T11" fmla="*/ 3 h 370"/>
                <a:gd name="T12" fmla="*/ 0 w 159"/>
                <a:gd name="T13" fmla="*/ 3 h 370"/>
                <a:gd name="T14" fmla="*/ 0 w 159"/>
                <a:gd name="T15" fmla="*/ 3 h 370"/>
                <a:gd name="T16" fmla="*/ 0 w 159"/>
                <a:gd name="T17" fmla="*/ 2 h 370"/>
                <a:gd name="T18" fmla="*/ 0 w 159"/>
                <a:gd name="T19" fmla="*/ 2 h 370"/>
                <a:gd name="T20" fmla="*/ 0 w 159"/>
                <a:gd name="T21" fmla="*/ 2 h 370"/>
                <a:gd name="T22" fmla="*/ 0 w 159"/>
                <a:gd name="T23" fmla="*/ 2 h 370"/>
                <a:gd name="T24" fmla="*/ 0 w 159"/>
                <a:gd name="T25" fmla="*/ 1 h 370"/>
                <a:gd name="T26" fmla="*/ 0 w 159"/>
                <a:gd name="T27" fmla="*/ 1 h 370"/>
                <a:gd name="T28" fmla="*/ 1 w 159"/>
                <a:gd name="T29" fmla="*/ 1 h 370"/>
                <a:gd name="T30" fmla="*/ 1 w 159"/>
                <a:gd name="T31" fmla="*/ 1 h 370"/>
                <a:gd name="T32" fmla="*/ 1 w 159"/>
                <a:gd name="T33" fmla="*/ 1 h 370"/>
                <a:gd name="T34" fmla="*/ 1 w 159"/>
                <a:gd name="T35" fmla="*/ 1 h 370"/>
                <a:gd name="T36" fmla="*/ 1 w 159"/>
                <a:gd name="T37" fmla="*/ 1 h 370"/>
                <a:gd name="T38" fmla="*/ 1 w 159"/>
                <a:gd name="T39" fmla="*/ 1 h 370"/>
                <a:gd name="T40" fmla="*/ 1 w 159"/>
                <a:gd name="T41" fmla="*/ 1 h 370"/>
                <a:gd name="T42" fmla="*/ 1 w 159"/>
                <a:gd name="T43" fmla="*/ 1 h 370"/>
                <a:gd name="T44" fmla="*/ 1 w 159"/>
                <a:gd name="T45" fmla="*/ 1 h 370"/>
                <a:gd name="T46" fmla="*/ 1 w 159"/>
                <a:gd name="T47" fmla="*/ 1 h 370"/>
                <a:gd name="T48" fmla="*/ 1 w 159"/>
                <a:gd name="T49" fmla="*/ 1 h 370"/>
                <a:gd name="T50" fmla="*/ 1 w 159"/>
                <a:gd name="T51" fmla="*/ 1 h 370"/>
                <a:gd name="T52" fmla="*/ 1 w 159"/>
                <a:gd name="T53" fmla="*/ 1 h 370"/>
                <a:gd name="T54" fmla="*/ 1 w 159"/>
                <a:gd name="T55" fmla="*/ 1 h 370"/>
                <a:gd name="T56" fmla="*/ 0 w 159"/>
                <a:gd name="T57" fmla="*/ 1 h 370"/>
                <a:gd name="T58" fmla="*/ 0 w 159"/>
                <a:gd name="T59" fmla="*/ 1 h 370"/>
                <a:gd name="T60" fmla="*/ 0 w 159"/>
                <a:gd name="T61" fmla="*/ 1 h 370"/>
                <a:gd name="T62" fmla="*/ 0 w 159"/>
                <a:gd name="T63" fmla="*/ 1 h 370"/>
                <a:gd name="T64" fmla="*/ 0 w 159"/>
                <a:gd name="T65" fmla="*/ 1 h 370"/>
                <a:gd name="T66" fmla="*/ 0 w 159"/>
                <a:gd name="T67" fmla="*/ 1 h 370"/>
                <a:gd name="T68" fmla="*/ 0 w 159"/>
                <a:gd name="T69" fmla="*/ 1 h 370"/>
                <a:gd name="T70" fmla="*/ 0 w 159"/>
                <a:gd name="T71" fmla="*/ 1 h 370"/>
                <a:gd name="T72" fmla="*/ 0 w 159"/>
                <a:gd name="T73" fmla="*/ 1 h 370"/>
                <a:gd name="T74" fmla="*/ 0 w 159"/>
                <a:gd name="T75" fmla="*/ 1 h 370"/>
                <a:gd name="T76" fmla="*/ 0 w 159"/>
                <a:gd name="T77" fmla="*/ 0 h 370"/>
                <a:gd name="T78" fmla="*/ 0 w 159"/>
                <a:gd name="T79" fmla="*/ 0 h 370"/>
                <a:gd name="T80" fmla="*/ 0 w 159"/>
                <a:gd name="T81" fmla="*/ 0 h 370"/>
                <a:gd name="T82" fmla="*/ 0 w 159"/>
                <a:gd name="T83" fmla="*/ 1 h 370"/>
                <a:gd name="T84" fmla="*/ 0 w 159"/>
                <a:gd name="T85" fmla="*/ 1 h 370"/>
                <a:gd name="T86" fmla="*/ 0 w 159"/>
                <a:gd name="T87" fmla="*/ 1 h 370"/>
                <a:gd name="T88" fmla="*/ 0 w 159"/>
                <a:gd name="T89" fmla="*/ 1 h 370"/>
                <a:gd name="T90" fmla="*/ 0 w 159"/>
                <a:gd name="T91" fmla="*/ 1 h 370"/>
                <a:gd name="T92" fmla="*/ 0 w 159"/>
                <a:gd name="T93" fmla="*/ 1 h 370"/>
                <a:gd name="T94" fmla="*/ 0 w 159"/>
                <a:gd name="T95" fmla="*/ 1 h 370"/>
                <a:gd name="T96" fmla="*/ 0 w 159"/>
                <a:gd name="T97" fmla="*/ 1 h 370"/>
                <a:gd name="T98" fmla="*/ 0 w 159"/>
                <a:gd name="T99" fmla="*/ 1 h 370"/>
                <a:gd name="T100" fmla="*/ 0 w 159"/>
                <a:gd name="T101" fmla="*/ 1 h 370"/>
                <a:gd name="T102" fmla="*/ 0 w 159"/>
                <a:gd name="T103" fmla="*/ 1 h 370"/>
                <a:gd name="T104" fmla="*/ 0 w 159"/>
                <a:gd name="T105" fmla="*/ 1 h 370"/>
                <a:gd name="T106" fmla="*/ 0 w 159"/>
                <a:gd name="T107" fmla="*/ 1 h 370"/>
                <a:gd name="T108" fmla="*/ 0 w 159"/>
                <a:gd name="T109" fmla="*/ 2 h 370"/>
                <a:gd name="T110" fmla="*/ 0 w 159"/>
                <a:gd name="T111" fmla="*/ 2 h 370"/>
                <a:gd name="T112" fmla="*/ 0 w 159"/>
                <a:gd name="T113" fmla="*/ 3 h 370"/>
                <a:gd name="T114" fmla="*/ 0 w 159"/>
                <a:gd name="T115" fmla="*/ 3 h 370"/>
                <a:gd name="T116" fmla="*/ 0 w 159"/>
                <a:gd name="T117" fmla="*/ 3 h 370"/>
                <a:gd name="T118" fmla="*/ 0 w 159"/>
                <a:gd name="T119" fmla="*/ 3 h 370"/>
                <a:gd name="T120" fmla="*/ 0 w 159"/>
                <a:gd name="T121" fmla="*/ 3 h 370"/>
                <a:gd name="T122" fmla="*/ 0 w 159"/>
                <a:gd name="T123" fmla="*/ 3 h 370"/>
                <a:gd name="T124" fmla="*/ 0 w 159"/>
                <a:gd name="T125" fmla="*/ 3 h 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
                <a:gd name="T190" fmla="*/ 0 h 370"/>
                <a:gd name="T191" fmla="*/ 159 w 159"/>
                <a:gd name="T192" fmla="*/ 370 h 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 h="370">
                  <a:moveTo>
                    <a:pt x="80" y="370"/>
                  </a:moveTo>
                  <a:lnTo>
                    <a:pt x="84" y="354"/>
                  </a:lnTo>
                  <a:lnTo>
                    <a:pt x="87" y="340"/>
                  </a:lnTo>
                  <a:lnTo>
                    <a:pt x="91" y="324"/>
                  </a:lnTo>
                  <a:lnTo>
                    <a:pt x="95" y="308"/>
                  </a:lnTo>
                  <a:lnTo>
                    <a:pt x="100" y="293"/>
                  </a:lnTo>
                  <a:lnTo>
                    <a:pt x="104" y="277"/>
                  </a:lnTo>
                  <a:lnTo>
                    <a:pt x="107" y="263"/>
                  </a:lnTo>
                  <a:lnTo>
                    <a:pt x="111" y="247"/>
                  </a:lnTo>
                  <a:lnTo>
                    <a:pt x="115" y="232"/>
                  </a:lnTo>
                  <a:lnTo>
                    <a:pt x="120" y="216"/>
                  </a:lnTo>
                  <a:lnTo>
                    <a:pt x="124" y="200"/>
                  </a:lnTo>
                  <a:lnTo>
                    <a:pt x="128" y="184"/>
                  </a:lnTo>
                  <a:lnTo>
                    <a:pt x="131" y="168"/>
                  </a:lnTo>
                  <a:lnTo>
                    <a:pt x="135" y="154"/>
                  </a:lnTo>
                  <a:lnTo>
                    <a:pt x="139" y="138"/>
                  </a:lnTo>
                  <a:lnTo>
                    <a:pt x="142" y="124"/>
                  </a:lnTo>
                  <a:lnTo>
                    <a:pt x="146" y="108"/>
                  </a:lnTo>
                  <a:lnTo>
                    <a:pt x="149" y="93"/>
                  </a:lnTo>
                  <a:lnTo>
                    <a:pt x="153" y="77"/>
                  </a:lnTo>
                  <a:lnTo>
                    <a:pt x="157" y="63"/>
                  </a:lnTo>
                  <a:lnTo>
                    <a:pt x="159" y="55"/>
                  </a:lnTo>
                  <a:lnTo>
                    <a:pt x="159" y="48"/>
                  </a:lnTo>
                  <a:lnTo>
                    <a:pt x="155" y="42"/>
                  </a:lnTo>
                  <a:lnTo>
                    <a:pt x="151" y="37"/>
                  </a:lnTo>
                  <a:lnTo>
                    <a:pt x="146" y="32"/>
                  </a:lnTo>
                  <a:lnTo>
                    <a:pt x="139" y="28"/>
                  </a:lnTo>
                  <a:lnTo>
                    <a:pt x="133" y="23"/>
                  </a:lnTo>
                  <a:lnTo>
                    <a:pt x="128" y="16"/>
                  </a:lnTo>
                  <a:lnTo>
                    <a:pt x="120" y="12"/>
                  </a:lnTo>
                  <a:lnTo>
                    <a:pt x="117" y="5"/>
                  </a:lnTo>
                  <a:lnTo>
                    <a:pt x="115" y="5"/>
                  </a:lnTo>
                  <a:lnTo>
                    <a:pt x="115" y="4"/>
                  </a:lnTo>
                  <a:lnTo>
                    <a:pt x="113" y="2"/>
                  </a:lnTo>
                  <a:lnTo>
                    <a:pt x="111" y="0"/>
                  </a:lnTo>
                  <a:lnTo>
                    <a:pt x="109" y="10"/>
                  </a:lnTo>
                  <a:lnTo>
                    <a:pt x="107" y="20"/>
                  </a:lnTo>
                  <a:lnTo>
                    <a:pt x="107" y="29"/>
                  </a:lnTo>
                  <a:lnTo>
                    <a:pt x="106" y="39"/>
                  </a:lnTo>
                  <a:lnTo>
                    <a:pt x="104" y="48"/>
                  </a:lnTo>
                  <a:lnTo>
                    <a:pt x="102" y="58"/>
                  </a:lnTo>
                  <a:lnTo>
                    <a:pt x="100" y="66"/>
                  </a:lnTo>
                  <a:lnTo>
                    <a:pt x="98" y="76"/>
                  </a:lnTo>
                  <a:lnTo>
                    <a:pt x="96" y="85"/>
                  </a:lnTo>
                  <a:lnTo>
                    <a:pt x="93" y="93"/>
                  </a:lnTo>
                  <a:lnTo>
                    <a:pt x="80" y="124"/>
                  </a:lnTo>
                  <a:lnTo>
                    <a:pt x="69" y="152"/>
                  </a:lnTo>
                  <a:lnTo>
                    <a:pt x="58" y="181"/>
                  </a:lnTo>
                  <a:lnTo>
                    <a:pt x="49" y="208"/>
                  </a:lnTo>
                  <a:lnTo>
                    <a:pt x="40" y="236"/>
                  </a:lnTo>
                  <a:lnTo>
                    <a:pt x="31" y="263"/>
                  </a:lnTo>
                  <a:lnTo>
                    <a:pt x="23" y="290"/>
                  </a:lnTo>
                  <a:lnTo>
                    <a:pt x="14" y="316"/>
                  </a:lnTo>
                  <a:lnTo>
                    <a:pt x="7" y="343"/>
                  </a:lnTo>
                  <a:lnTo>
                    <a:pt x="0" y="368"/>
                  </a:lnTo>
                  <a:lnTo>
                    <a:pt x="80" y="370"/>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2" name="Freeform 839">
              <a:extLst>
                <a:ext uri="{FF2B5EF4-FFF2-40B4-BE49-F238E27FC236}">
                  <a16:creationId xmlns:a16="http://schemas.microsoft.com/office/drawing/2014/main" id="{C0B5A408-89D7-428A-A31F-257A1A640A6F}"/>
                </a:ext>
              </a:extLst>
            </p:cNvPr>
            <p:cNvSpPr>
              <a:spLocks/>
            </p:cNvSpPr>
            <p:nvPr/>
          </p:nvSpPr>
          <p:spPr bwMode="auto">
            <a:xfrm>
              <a:off x="4042" y="4133"/>
              <a:ext cx="78" cy="185"/>
            </a:xfrm>
            <a:custGeom>
              <a:avLst/>
              <a:gdLst>
                <a:gd name="T0" fmla="*/ 0 w 159"/>
                <a:gd name="T1" fmla="*/ 3 h 370"/>
                <a:gd name="T2" fmla="*/ 0 w 159"/>
                <a:gd name="T3" fmla="*/ 3 h 370"/>
                <a:gd name="T4" fmla="*/ 0 w 159"/>
                <a:gd name="T5" fmla="*/ 3 h 370"/>
                <a:gd name="T6" fmla="*/ 0 w 159"/>
                <a:gd name="T7" fmla="*/ 3 h 370"/>
                <a:gd name="T8" fmla="*/ 0 w 159"/>
                <a:gd name="T9" fmla="*/ 3 h 370"/>
                <a:gd name="T10" fmla="*/ 0 w 159"/>
                <a:gd name="T11" fmla="*/ 3 h 370"/>
                <a:gd name="T12" fmla="*/ 0 w 159"/>
                <a:gd name="T13" fmla="*/ 3 h 370"/>
                <a:gd name="T14" fmla="*/ 0 w 159"/>
                <a:gd name="T15" fmla="*/ 3 h 370"/>
                <a:gd name="T16" fmla="*/ 0 w 159"/>
                <a:gd name="T17" fmla="*/ 2 h 370"/>
                <a:gd name="T18" fmla="*/ 0 w 159"/>
                <a:gd name="T19" fmla="*/ 2 h 370"/>
                <a:gd name="T20" fmla="*/ 0 w 159"/>
                <a:gd name="T21" fmla="*/ 2 h 370"/>
                <a:gd name="T22" fmla="*/ 0 w 159"/>
                <a:gd name="T23" fmla="*/ 2 h 370"/>
                <a:gd name="T24" fmla="*/ 0 w 159"/>
                <a:gd name="T25" fmla="*/ 1 h 370"/>
                <a:gd name="T26" fmla="*/ 0 w 159"/>
                <a:gd name="T27" fmla="*/ 1 h 370"/>
                <a:gd name="T28" fmla="*/ 1 w 159"/>
                <a:gd name="T29" fmla="*/ 1 h 370"/>
                <a:gd name="T30" fmla="*/ 1 w 159"/>
                <a:gd name="T31" fmla="*/ 1 h 370"/>
                <a:gd name="T32" fmla="*/ 1 w 159"/>
                <a:gd name="T33" fmla="*/ 1 h 370"/>
                <a:gd name="T34" fmla="*/ 1 w 159"/>
                <a:gd name="T35" fmla="*/ 1 h 370"/>
                <a:gd name="T36" fmla="*/ 1 w 159"/>
                <a:gd name="T37" fmla="*/ 1 h 370"/>
                <a:gd name="T38" fmla="*/ 1 w 159"/>
                <a:gd name="T39" fmla="*/ 1 h 370"/>
                <a:gd name="T40" fmla="*/ 1 w 159"/>
                <a:gd name="T41" fmla="*/ 1 h 370"/>
                <a:gd name="T42" fmla="*/ 1 w 159"/>
                <a:gd name="T43" fmla="*/ 1 h 370"/>
                <a:gd name="T44" fmla="*/ 1 w 159"/>
                <a:gd name="T45" fmla="*/ 1 h 370"/>
                <a:gd name="T46" fmla="*/ 1 w 159"/>
                <a:gd name="T47" fmla="*/ 1 h 370"/>
                <a:gd name="T48" fmla="*/ 1 w 159"/>
                <a:gd name="T49" fmla="*/ 1 h 370"/>
                <a:gd name="T50" fmla="*/ 1 w 159"/>
                <a:gd name="T51" fmla="*/ 1 h 370"/>
                <a:gd name="T52" fmla="*/ 1 w 159"/>
                <a:gd name="T53" fmla="*/ 1 h 370"/>
                <a:gd name="T54" fmla="*/ 1 w 159"/>
                <a:gd name="T55" fmla="*/ 1 h 370"/>
                <a:gd name="T56" fmla="*/ 0 w 159"/>
                <a:gd name="T57" fmla="*/ 1 h 370"/>
                <a:gd name="T58" fmla="*/ 0 w 159"/>
                <a:gd name="T59" fmla="*/ 1 h 370"/>
                <a:gd name="T60" fmla="*/ 0 w 159"/>
                <a:gd name="T61" fmla="*/ 1 h 370"/>
                <a:gd name="T62" fmla="*/ 0 w 159"/>
                <a:gd name="T63" fmla="*/ 1 h 370"/>
                <a:gd name="T64" fmla="*/ 0 w 159"/>
                <a:gd name="T65" fmla="*/ 1 h 370"/>
                <a:gd name="T66" fmla="*/ 0 w 159"/>
                <a:gd name="T67" fmla="*/ 1 h 370"/>
                <a:gd name="T68" fmla="*/ 0 w 159"/>
                <a:gd name="T69" fmla="*/ 1 h 370"/>
                <a:gd name="T70" fmla="*/ 0 w 159"/>
                <a:gd name="T71" fmla="*/ 1 h 370"/>
                <a:gd name="T72" fmla="*/ 0 w 159"/>
                <a:gd name="T73" fmla="*/ 1 h 370"/>
                <a:gd name="T74" fmla="*/ 0 w 159"/>
                <a:gd name="T75" fmla="*/ 1 h 370"/>
                <a:gd name="T76" fmla="*/ 0 w 159"/>
                <a:gd name="T77" fmla="*/ 0 h 370"/>
                <a:gd name="T78" fmla="*/ 0 w 159"/>
                <a:gd name="T79" fmla="*/ 0 h 370"/>
                <a:gd name="T80" fmla="*/ 0 w 159"/>
                <a:gd name="T81" fmla="*/ 0 h 370"/>
                <a:gd name="T82" fmla="*/ 0 w 159"/>
                <a:gd name="T83" fmla="*/ 1 h 370"/>
                <a:gd name="T84" fmla="*/ 0 w 159"/>
                <a:gd name="T85" fmla="*/ 1 h 370"/>
                <a:gd name="T86" fmla="*/ 0 w 159"/>
                <a:gd name="T87" fmla="*/ 1 h 370"/>
                <a:gd name="T88" fmla="*/ 0 w 159"/>
                <a:gd name="T89" fmla="*/ 1 h 370"/>
                <a:gd name="T90" fmla="*/ 0 w 159"/>
                <a:gd name="T91" fmla="*/ 1 h 370"/>
                <a:gd name="T92" fmla="*/ 0 w 159"/>
                <a:gd name="T93" fmla="*/ 1 h 370"/>
                <a:gd name="T94" fmla="*/ 0 w 159"/>
                <a:gd name="T95" fmla="*/ 1 h 370"/>
                <a:gd name="T96" fmla="*/ 0 w 159"/>
                <a:gd name="T97" fmla="*/ 1 h 370"/>
                <a:gd name="T98" fmla="*/ 0 w 159"/>
                <a:gd name="T99" fmla="*/ 1 h 370"/>
                <a:gd name="T100" fmla="*/ 0 w 159"/>
                <a:gd name="T101" fmla="*/ 1 h 370"/>
                <a:gd name="T102" fmla="*/ 0 w 159"/>
                <a:gd name="T103" fmla="*/ 1 h 370"/>
                <a:gd name="T104" fmla="*/ 0 w 159"/>
                <a:gd name="T105" fmla="*/ 1 h 370"/>
                <a:gd name="T106" fmla="*/ 0 w 159"/>
                <a:gd name="T107" fmla="*/ 1 h 370"/>
                <a:gd name="T108" fmla="*/ 0 w 159"/>
                <a:gd name="T109" fmla="*/ 2 h 370"/>
                <a:gd name="T110" fmla="*/ 0 w 159"/>
                <a:gd name="T111" fmla="*/ 2 h 370"/>
                <a:gd name="T112" fmla="*/ 0 w 159"/>
                <a:gd name="T113" fmla="*/ 3 h 370"/>
                <a:gd name="T114" fmla="*/ 0 w 159"/>
                <a:gd name="T115" fmla="*/ 3 h 370"/>
                <a:gd name="T116" fmla="*/ 0 w 159"/>
                <a:gd name="T117" fmla="*/ 3 h 370"/>
                <a:gd name="T118" fmla="*/ 0 w 159"/>
                <a:gd name="T119" fmla="*/ 3 h 370"/>
                <a:gd name="T120" fmla="*/ 0 w 159"/>
                <a:gd name="T121" fmla="*/ 3 h 370"/>
                <a:gd name="T122" fmla="*/ 0 w 159"/>
                <a:gd name="T123" fmla="*/ 3 h 370"/>
                <a:gd name="T124" fmla="*/ 0 w 159"/>
                <a:gd name="T125" fmla="*/ 3 h 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
                <a:gd name="T190" fmla="*/ 0 h 370"/>
                <a:gd name="T191" fmla="*/ 159 w 159"/>
                <a:gd name="T192" fmla="*/ 370 h 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 h="370">
                  <a:moveTo>
                    <a:pt x="80" y="370"/>
                  </a:moveTo>
                  <a:lnTo>
                    <a:pt x="84" y="354"/>
                  </a:lnTo>
                  <a:lnTo>
                    <a:pt x="87" y="340"/>
                  </a:lnTo>
                  <a:lnTo>
                    <a:pt x="91" y="324"/>
                  </a:lnTo>
                  <a:lnTo>
                    <a:pt x="95" y="308"/>
                  </a:lnTo>
                  <a:lnTo>
                    <a:pt x="100" y="293"/>
                  </a:lnTo>
                  <a:lnTo>
                    <a:pt x="104" y="277"/>
                  </a:lnTo>
                  <a:lnTo>
                    <a:pt x="107" y="263"/>
                  </a:lnTo>
                  <a:lnTo>
                    <a:pt x="111" y="247"/>
                  </a:lnTo>
                  <a:lnTo>
                    <a:pt x="115" y="232"/>
                  </a:lnTo>
                  <a:lnTo>
                    <a:pt x="120" y="216"/>
                  </a:lnTo>
                  <a:lnTo>
                    <a:pt x="124" y="200"/>
                  </a:lnTo>
                  <a:lnTo>
                    <a:pt x="128" y="184"/>
                  </a:lnTo>
                  <a:lnTo>
                    <a:pt x="131" y="168"/>
                  </a:lnTo>
                  <a:lnTo>
                    <a:pt x="135" y="154"/>
                  </a:lnTo>
                  <a:lnTo>
                    <a:pt x="139" y="138"/>
                  </a:lnTo>
                  <a:lnTo>
                    <a:pt x="142" y="124"/>
                  </a:lnTo>
                  <a:lnTo>
                    <a:pt x="146" y="108"/>
                  </a:lnTo>
                  <a:lnTo>
                    <a:pt x="149" y="93"/>
                  </a:lnTo>
                  <a:lnTo>
                    <a:pt x="153" y="77"/>
                  </a:lnTo>
                  <a:lnTo>
                    <a:pt x="157" y="63"/>
                  </a:lnTo>
                  <a:lnTo>
                    <a:pt x="159" y="55"/>
                  </a:lnTo>
                  <a:lnTo>
                    <a:pt x="159" y="48"/>
                  </a:lnTo>
                  <a:lnTo>
                    <a:pt x="155" y="42"/>
                  </a:lnTo>
                  <a:lnTo>
                    <a:pt x="151" y="37"/>
                  </a:lnTo>
                  <a:lnTo>
                    <a:pt x="146" y="32"/>
                  </a:lnTo>
                  <a:lnTo>
                    <a:pt x="139" y="28"/>
                  </a:lnTo>
                  <a:lnTo>
                    <a:pt x="133" y="23"/>
                  </a:lnTo>
                  <a:lnTo>
                    <a:pt x="128" y="16"/>
                  </a:lnTo>
                  <a:lnTo>
                    <a:pt x="120" y="12"/>
                  </a:lnTo>
                  <a:lnTo>
                    <a:pt x="117" y="5"/>
                  </a:lnTo>
                  <a:lnTo>
                    <a:pt x="115" y="5"/>
                  </a:lnTo>
                  <a:lnTo>
                    <a:pt x="115" y="4"/>
                  </a:lnTo>
                  <a:lnTo>
                    <a:pt x="113" y="2"/>
                  </a:lnTo>
                  <a:lnTo>
                    <a:pt x="111" y="0"/>
                  </a:lnTo>
                  <a:lnTo>
                    <a:pt x="109" y="10"/>
                  </a:lnTo>
                  <a:lnTo>
                    <a:pt x="107" y="20"/>
                  </a:lnTo>
                  <a:lnTo>
                    <a:pt x="107" y="29"/>
                  </a:lnTo>
                  <a:lnTo>
                    <a:pt x="106" y="39"/>
                  </a:lnTo>
                  <a:lnTo>
                    <a:pt x="104" y="48"/>
                  </a:lnTo>
                  <a:lnTo>
                    <a:pt x="102" y="58"/>
                  </a:lnTo>
                  <a:lnTo>
                    <a:pt x="100" y="66"/>
                  </a:lnTo>
                  <a:lnTo>
                    <a:pt x="98" y="76"/>
                  </a:lnTo>
                  <a:lnTo>
                    <a:pt x="96" y="85"/>
                  </a:lnTo>
                  <a:lnTo>
                    <a:pt x="93" y="93"/>
                  </a:lnTo>
                  <a:lnTo>
                    <a:pt x="80" y="124"/>
                  </a:lnTo>
                  <a:lnTo>
                    <a:pt x="69" y="152"/>
                  </a:lnTo>
                  <a:lnTo>
                    <a:pt x="58" y="181"/>
                  </a:lnTo>
                  <a:lnTo>
                    <a:pt x="49" y="208"/>
                  </a:lnTo>
                  <a:lnTo>
                    <a:pt x="40" y="236"/>
                  </a:lnTo>
                  <a:lnTo>
                    <a:pt x="31" y="263"/>
                  </a:lnTo>
                  <a:lnTo>
                    <a:pt x="23" y="290"/>
                  </a:lnTo>
                  <a:lnTo>
                    <a:pt x="14" y="316"/>
                  </a:lnTo>
                  <a:lnTo>
                    <a:pt x="7" y="343"/>
                  </a:lnTo>
                  <a:lnTo>
                    <a:pt x="0" y="368"/>
                  </a:lnTo>
                  <a:lnTo>
                    <a:pt x="80" y="370"/>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3" name="Freeform 840">
              <a:extLst>
                <a:ext uri="{FF2B5EF4-FFF2-40B4-BE49-F238E27FC236}">
                  <a16:creationId xmlns:a16="http://schemas.microsoft.com/office/drawing/2014/main" id="{B538E4EC-6660-46A6-97CB-367AB115E59E}"/>
                </a:ext>
              </a:extLst>
            </p:cNvPr>
            <p:cNvSpPr>
              <a:spLocks/>
            </p:cNvSpPr>
            <p:nvPr/>
          </p:nvSpPr>
          <p:spPr bwMode="auto">
            <a:xfrm>
              <a:off x="4067" y="3996"/>
              <a:ext cx="181" cy="119"/>
            </a:xfrm>
            <a:custGeom>
              <a:avLst/>
              <a:gdLst>
                <a:gd name="T0" fmla="*/ 0 w 373"/>
                <a:gd name="T1" fmla="*/ 1 h 239"/>
                <a:gd name="T2" fmla="*/ 0 w 373"/>
                <a:gd name="T3" fmla="*/ 1 h 239"/>
                <a:gd name="T4" fmla="*/ 0 w 373"/>
                <a:gd name="T5" fmla="*/ 1 h 239"/>
                <a:gd name="T6" fmla="*/ 0 w 373"/>
                <a:gd name="T7" fmla="*/ 0 h 239"/>
                <a:gd name="T8" fmla="*/ 0 w 373"/>
                <a:gd name="T9" fmla="*/ 0 h 239"/>
                <a:gd name="T10" fmla="*/ 0 w 373"/>
                <a:gd name="T11" fmla="*/ 0 h 239"/>
                <a:gd name="T12" fmla="*/ 0 w 373"/>
                <a:gd name="T13" fmla="*/ 0 h 239"/>
                <a:gd name="T14" fmla="*/ 0 w 373"/>
                <a:gd name="T15" fmla="*/ 0 h 239"/>
                <a:gd name="T16" fmla="*/ 0 w 373"/>
                <a:gd name="T17" fmla="*/ 0 h 239"/>
                <a:gd name="T18" fmla="*/ 0 w 373"/>
                <a:gd name="T19" fmla="*/ 0 h 239"/>
                <a:gd name="T20" fmla="*/ 0 w 373"/>
                <a:gd name="T21" fmla="*/ 0 h 239"/>
                <a:gd name="T22" fmla="*/ 0 w 373"/>
                <a:gd name="T23" fmla="*/ 0 h 239"/>
                <a:gd name="T24" fmla="*/ 0 w 373"/>
                <a:gd name="T25" fmla="*/ 0 h 239"/>
                <a:gd name="T26" fmla="*/ 0 w 373"/>
                <a:gd name="T27" fmla="*/ 0 h 239"/>
                <a:gd name="T28" fmla="*/ 0 w 373"/>
                <a:gd name="T29" fmla="*/ 0 h 239"/>
                <a:gd name="T30" fmla="*/ 0 w 373"/>
                <a:gd name="T31" fmla="*/ 0 h 239"/>
                <a:gd name="T32" fmla="*/ 1 w 373"/>
                <a:gd name="T33" fmla="*/ 0 h 239"/>
                <a:gd name="T34" fmla="*/ 1 w 373"/>
                <a:gd name="T35" fmla="*/ 0 h 239"/>
                <a:gd name="T36" fmla="*/ 1 w 373"/>
                <a:gd name="T37" fmla="*/ 0 h 239"/>
                <a:gd name="T38" fmla="*/ 1 w 373"/>
                <a:gd name="T39" fmla="*/ 0 h 239"/>
                <a:gd name="T40" fmla="*/ 1 w 373"/>
                <a:gd name="T41" fmla="*/ 0 h 239"/>
                <a:gd name="T42" fmla="*/ 1 w 373"/>
                <a:gd name="T43" fmla="*/ 0 h 239"/>
                <a:gd name="T44" fmla="*/ 1 w 373"/>
                <a:gd name="T45" fmla="*/ 0 h 239"/>
                <a:gd name="T46" fmla="*/ 1 w 373"/>
                <a:gd name="T47" fmla="*/ 0 h 239"/>
                <a:gd name="T48" fmla="*/ 1 w 373"/>
                <a:gd name="T49" fmla="*/ 1 h 239"/>
                <a:gd name="T50" fmla="*/ 1 w 373"/>
                <a:gd name="T51" fmla="*/ 1 h 239"/>
                <a:gd name="T52" fmla="*/ 1 w 373"/>
                <a:gd name="T53" fmla="*/ 0 h 239"/>
                <a:gd name="T54" fmla="*/ 2 w 373"/>
                <a:gd name="T55" fmla="*/ 0 h 239"/>
                <a:gd name="T56" fmla="*/ 2 w 373"/>
                <a:gd name="T57" fmla="*/ 0 h 239"/>
                <a:gd name="T58" fmla="*/ 2 w 373"/>
                <a:gd name="T59" fmla="*/ 0 h 239"/>
                <a:gd name="T60" fmla="*/ 2 w 373"/>
                <a:gd name="T61" fmla="*/ 0 h 239"/>
                <a:gd name="T62" fmla="*/ 2 w 373"/>
                <a:gd name="T63" fmla="*/ 0 h 239"/>
                <a:gd name="T64" fmla="*/ 2 w 373"/>
                <a:gd name="T65" fmla="*/ 0 h 239"/>
                <a:gd name="T66" fmla="*/ 2 w 373"/>
                <a:gd name="T67" fmla="*/ 0 h 239"/>
                <a:gd name="T68" fmla="*/ 2 w 373"/>
                <a:gd name="T69" fmla="*/ 1 h 239"/>
                <a:gd name="T70" fmla="*/ 2 w 373"/>
                <a:gd name="T71" fmla="*/ 1 h 239"/>
                <a:gd name="T72" fmla="*/ 2 w 373"/>
                <a:gd name="T73" fmla="*/ 1 h 239"/>
                <a:gd name="T74" fmla="*/ 2 w 373"/>
                <a:gd name="T75" fmla="*/ 1 h 239"/>
                <a:gd name="T76" fmla="*/ 2 w 373"/>
                <a:gd name="T77" fmla="*/ 1 h 239"/>
                <a:gd name="T78" fmla="*/ 2 w 373"/>
                <a:gd name="T79" fmla="*/ 1 h 239"/>
                <a:gd name="T80" fmla="*/ 1 w 373"/>
                <a:gd name="T81" fmla="*/ 1 h 239"/>
                <a:gd name="T82" fmla="*/ 1 w 373"/>
                <a:gd name="T83" fmla="*/ 1 h 239"/>
                <a:gd name="T84" fmla="*/ 1 w 373"/>
                <a:gd name="T85" fmla="*/ 1 h 239"/>
                <a:gd name="T86" fmla="*/ 1 w 373"/>
                <a:gd name="T87" fmla="*/ 1 h 239"/>
                <a:gd name="T88" fmla="*/ 1 w 373"/>
                <a:gd name="T89" fmla="*/ 1 h 239"/>
                <a:gd name="T90" fmla="*/ 0 w 373"/>
                <a:gd name="T91" fmla="*/ 1 h 2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3"/>
                <a:gd name="T139" fmla="*/ 0 h 239"/>
                <a:gd name="T140" fmla="*/ 373 w 373"/>
                <a:gd name="T141" fmla="*/ 239 h 2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3" h="239">
                  <a:moveTo>
                    <a:pt x="51" y="191"/>
                  </a:moveTo>
                  <a:lnTo>
                    <a:pt x="51" y="179"/>
                  </a:lnTo>
                  <a:lnTo>
                    <a:pt x="47" y="168"/>
                  </a:lnTo>
                  <a:lnTo>
                    <a:pt x="44" y="159"/>
                  </a:lnTo>
                  <a:lnTo>
                    <a:pt x="38" y="149"/>
                  </a:lnTo>
                  <a:lnTo>
                    <a:pt x="31" y="139"/>
                  </a:lnTo>
                  <a:lnTo>
                    <a:pt x="24" y="131"/>
                  </a:lnTo>
                  <a:lnTo>
                    <a:pt x="18" y="122"/>
                  </a:lnTo>
                  <a:lnTo>
                    <a:pt x="13" y="112"/>
                  </a:lnTo>
                  <a:lnTo>
                    <a:pt x="7" y="101"/>
                  </a:lnTo>
                  <a:lnTo>
                    <a:pt x="5" y="90"/>
                  </a:lnTo>
                  <a:lnTo>
                    <a:pt x="3" y="80"/>
                  </a:lnTo>
                  <a:lnTo>
                    <a:pt x="2" y="71"/>
                  </a:lnTo>
                  <a:lnTo>
                    <a:pt x="2" y="59"/>
                  </a:lnTo>
                  <a:lnTo>
                    <a:pt x="0" y="48"/>
                  </a:lnTo>
                  <a:lnTo>
                    <a:pt x="0" y="39"/>
                  </a:lnTo>
                  <a:lnTo>
                    <a:pt x="0" y="29"/>
                  </a:lnTo>
                  <a:lnTo>
                    <a:pt x="2" y="19"/>
                  </a:lnTo>
                  <a:lnTo>
                    <a:pt x="5" y="13"/>
                  </a:lnTo>
                  <a:lnTo>
                    <a:pt x="11" y="7"/>
                  </a:lnTo>
                  <a:lnTo>
                    <a:pt x="20" y="2"/>
                  </a:lnTo>
                  <a:lnTo>
                    <a:pt x="31" y="0"/>
                  </a:lnTo>
                  <a:lnTo>
                    <a:pt x="42" y="5"/>
                  </a:lnTo>
                  <a:lnTo>
                    <a:pt x="53" y="15"/>
                  </a:lnTo>
                  <a:lnTo>
                    <a:pt x="64" y="27"/>
                  </a:lnTo>
                  <a:lnTo>
                    <a:pt x="75" y="42"/>
                  </a:lnTo>
                  <a:lnTo>
                    <a:pt x="86" y="59"/>
                  </a:lnTo>
                  <a:lnTo>
                    <a:pt x="95" y="75"/>
                  </a:lnTo>
                  <a:lnTo>
                    <a:pt x="104" y="91"/>
                  </a:lnTo>
                  <a:lnTo>
                    <a:pt x="113" y="106"/>
                  </a:lnTo>
                  <a:lnTo>
                    <a:pt x="120" y="117"/>
                  </a:lnTo>
                  <a:lnTo>
                    <a:pt x="130" y="104"/>
                  </a:lnTo>
                  <a:lnTo>
                    <a:pt x="140" y="91"/>
                  </a:lnTo>
                  <a:lnTo>
                    <a:pt x="151" y="77"/>
                  </a:lnTo>
                  <a:lnTo>
                    <a:pt x="162" y="64"/>
                  </a:lnTo>
                  <a:lnTo>
                    <a:pt x="175" y="50"/>
                  </a:lnTo>
                  <a:lnTo>
                    <a:pt x="190" y="39"/>
                  </a:lnTo>
                  <a:lnTo>
                    <a:pt x="204" y="27"/>
                  </a:lnTo>
                  <a:lnTo>
                    <a:pt x="219" y="18"/>
                  </a:lnTo>
                  <a:lnTo>
                    <a:pt x="234" y="11"/>
                  </a:lnTo>
                  <a:lnTo>
                    <a:pt x="248" y="7"/>
                  </a:lnTo>
                  <a:lnTo>
                    <a:pt x="250" y="18"/>
                  </a:lnTo>
                  <a:lnTo>
                    <a:pt x="248" y="31"/>
                  </a:lnTo>
                  <a:lnTo>
                    <a:pt x="243" y="45"/>
                  </a:lnTo>
                  <a:lnTo>
                    <a:pt x="236" y="59"/>
                  </a:lnTo>
                  <a:lnTo>
                    <a:pt x="228" y="74"/>
                  </a:lnTo>
                  <a:lnTo>
                    <a:pt x="219" y="90"/>
                  </a:lnTo>
                  <a:lnTo>
                    <a:pt x="212" y="104"/>
                  </a:lnTo>
                  <a:lnTo>
                    <a:pt x="204" y="119"/>
                  </a:lnTo>
                  <a:lnTo>
                    <a:pt x="201" y="131"/>
                  </a:lnTo>
                  <a:lnTo>
                    <a:pt x="199" y="143"/>
                  </a:lnTo>
                  <a:lnTo>
                    <a:pt x="214" y="138"/>
                  </a:lnTo>
                  <a:lnTo>
                    <a:pt x="228" y="131"/>
                  </a:lnTo>
                  <a:lnTo>
                    <a:pt x="245" y="125"/>
                  </a:lnTo>
                  <a:lnTo>
                    <a:pt x="263" y="119"/>
                  </a:lnTo>
                  <a:lnTo>
                    <a:pt x="281" y="112"/>
                  </a:lnTo>
                  <a:lnTo>
                    <a:pt x="299" y="107"/>
                  </a:lnTo>
                  <a:lnTo>
                    <a:pt x="318" y="103"/>
                  </a:lnTo>
                  <a:lnTo>
                    <a:pt x="334" y="101"/>
                  </a:lnTo>
                  <a:lnTo>
                    <a:pt x="349" y="101"/>
                  </a:lnTo>
                  <a:lnTo>
                    <a:pt x="363" y="104"/>
                  </a:lnTo>
                  <a:lnTo>
                    <a:pt x="369" y="107"/>
                  </a:lnTo>
                  <a:lnTo>
                    <a:pt x="373" y="109"/>
                  </a:lnTo>
                  <a:lnTo>
                    <a:pt x="373" y="112"/>
                  </a:lnTo>
                  <a:lnTo>
                    <a:pt x="373" y="115"/>
                  </a:lnTo>
                  <a:lnTo>
                    <a:pt x="371" y="119"/>
                  </a:lnTo>
                  <a:lnTo>
                    <a:pt x="369" y="122"/>
                  </a:lnTo>
                  <a:lnTo>
                    <a:pt x="365" y="125"/>
                  </a:lnTo>
                  <a:lnTo>
                    <a:pt x="362" y="130"/>
                  </a:lnTo>
                  <a:lnTo>
                    <a:pt x="358" y="136"/>
                  </a:lnTo>
                  <a:lnTo>
                    <a:pt x="356" y="143"/>
                  </a:lnTo>
                  <a:lnTo>
                    <a:pt x="352" y="152"/>
                  </a:lnTo>
                  <a:lnTo>
                    <a:pt x="347" y="162"/>
                  </a:lnTo>
                  <a:lnTo>
                    <a:pt x="342" y="170"/>
                  </a:lnTo>
                  <a:lnTo>
                    <a:pt x="334" y="178"/>
                  </a:lnTo>
                  <a:lnTo>
                    <a:pt x="325" y="184"/>
                  </a:lnTo>
                  <a:lnTo>
                    <a:pt x="318" y="191"/>
                  </a:lnTo>
                  <a:lnTo>
                    <a:pt x="307" y="197"/>
                  </a:lnTo>
                  <a:lnTo>
                    <a:pt x="298" y="203"/>
                  </a:lnTo>
                  <a:lnTo>
                    <a:pt x="289" y="210"/>
                  </a:lnTo>
                  <a:lnTo>
                    <a:pt x="278" y="215"/>
                  </a:lnTo>
                  <a:lnTo>
                    <a:pt x="268" y="219"/>
                  </a:lnTo>
                  <a:lnTo>
                    <a:pt x="257" y="224"/>
                  </a:lnTo>
                  <a:lnTo>
                    <a:pt x="246" y="226"/>
                  </a:lnTo>
                  <a:lnTo>
                    <a:pt x="236" y="229"/>
                  </a:lnTo>
                  <a:lnTo>
                    <a:pt x="225" y="231"/>
                  </a:lnTo>
                  <a:lnTo>
                    <a:pt x="214" y="232"/>
                  </a:lnTo>
                  <a:lnTo>
                    <a:pt x="203" y="234"/>
                  </a:lnTo>
                  <a:lnTo>
                    <a:pt x="192" y="234"/>
                  </a:lnTo>
                  <a:lnTo>
                    <a:pt x="181" y="235"/>
                  </a:lnTo>
                  <a:lnTo>
                    <a:pt x="170" y="239"/>
                  </a:lnTo>
                  <a:lnTo>
                    <a:pt x="51" y="191"/>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4" name="Freeform 841">
              <a:extLst>
                <a:ext uri="{FF2B5EF4-FFF2-40B4-BE49-F238E27FC236}">
                  <a16:creationId xmlns:a16="http://schemas.microsoft.com/office/drawing/2014/main" id="{5C30243A-D96A-42EF-A90D-04C5B2AE9A00}"/>
                </a:ext>
              </a:extLst>
            </p:cNvPr>
            <p:cNvSpPr>
              <a:spLocks/>
            </p:cNvSpPr>
            <p:nvPr/>
          </p:nvSpPr>
          <p:spPr bwMode="auto">
            <a:xfrm>
              <a:off x="4067" y="3996"/>
              <a:ext cx="181" cy="119"/>
            </a:xfrm>
            <a:custGeom>
              <a:avLst/>
              <a:gdLst>
                <a:gd name="T0" fmla="*/ 0 w 373"/>
                <a:gd name="T1" fmla="*/ 1 h 239"/>
                <a:gd name="T2" fmla="*/ 0 w 373"/>
                <a:gd name="T3" fmla="*/ 1 h 239"/>
                <a:gd name="T4" fmla="*/ 0 w 373"/>
                <a:gd name="T5" fmla="*/ 1 h 239"/>
                <a:gd name="T6" fmla="*/ 0 w 373"/>
                <a:gd name="T7" fmla="*/ 0 h 239"/>
                <a:gd name="T8" fmla="*/ 0 w 373"/>
                <a:gd name="T9" fmla="*/ 0 h 239"/>
                <a:gd name="T10" fmla="*/ 0 w 373"/>
                <a:gd name="T11" fmla="*/ 0 h 239"/>
                <a:gd name="T12" fmla="*/ 0 w 373"/>
                <a:gd name="T13" fmla="*/ 0 h 239"/>
                <a:gd name="T14" fmla="*/ 0 w 373"/>
                <a:gd name="T15" fmla="*/ 0 h 239"/>
                <a:gd name="T16" fmla="*/ 0 w 373"/>
                <a:gd name="T17" fmla="*/ 0 h 239"/>
                <a:gd name="T18" fmla="*/ 0 w 373"/>
                <a:gd name="T19" fmla="*/ 0 h 239"/>
                <a:gd name="T20" fmla="*/ 0 w 373"/>
                <a:gd name="T21" fmla="*/ 0 h 239"/>
                <a:gd name="T22" fmla="*/ 0 w 373"/>
                <a:gd name="T23" fmla="*/ 0 h 239"/>
                <a:gd name="T24" fmla="*/ 0 w 373"/>
                <a:gd name="T25" fmla="*/ 0 h 239"/>
                <a:gd name="T26" fmla="*/ 0 w 373"/>
                <a:gd name="T27" fmla="*/ 0 h 239"/>
                <a:gd name="T28" fmla="*/ 0 w 373"/>
                <a:gd name="T29" fmla="*/ 0 h 239"/>
                <a:gd name="T30" fmla="*/ 0 w 373"/>
                <a:gd name="T31" fmla="*/ 0 h 239"/>
                <a:gd name="T32" fmla="*/ 1 w 373"/>
                <a:gd name="T33" fmla="*/ 0 h 239"/>
                <a:gd name="T34" fmla="*/ 1 w 373"/>
                <a:gd name="T35" fmla="*/ 0 h 239"/>
                <a:gd name="T36" fmla="*/ 1 w 373"/>
                <a:gd name="T37" fmla="*/ 0 h 239"/>
                <a:gd name="T38" fmla="*/ 1 w 373"/>
                <a:gd name="T39" fmla="*/ 0 h 239"/>
                <a:gd name="T40" fmla="*/ 1 w 373"/>
                <a:gd name="T41" fmla="*/ 0 h 239"/>
                <a:gd name="T42" fmla="*/ 1 w 373"/>
                <a:gd name="T43" fmla="*/ 0 h 239"/>
                <a:gd name="T44" fmla="*/ 1 w 373"/>
                <a:gd name="T45" fmla="*/ 0 h 239"/>
                <a:gd name="T46" fmla="*/ 1 w 373"/>
                <a:gd name="T47" fmla="*/ 0 h 239"/>
                <a:gd name="T48" fmla="*/ 1 w 373"/>
                <a:gd name="T49" fmla="*/ 1 h 239"/>
                <a:gd name="T50" fmla="*/ 1 w 373"/>
                <a:gd name="T51" fmla="*/ 1 h 239"/>
                <a:gd name="T52" fmla="*/ 1 w 373"/>
                <a:gd name="T53" fmla="*/ 0 h 239"/>
                <a:gd name="T54" fmla="*/ 2 w 373"/>
                <a:gd name="T55" fmla="*/ 0 h 239"/>
                <a:gd name="T56" fmla="*/ 2 w 373"/>
                <a:gd name="T57" fmla="*/ 0 h 239"/>
                <a:gd name="T58" fmla="*/ 2 w 373"/>
                <a:gd name="T59" fmla="*/ 0 h 239"/>
                <a:gd name="T60" fmla="*/ 2 w 373"/>
                <a:gd name="T61" fmla="*/ 0 h 239"/>
                <a:gd name="T62" fmla="*/ 2 w 373"/>
                <a:gd name="T63" fmla="*/ 0 h 239"/>
                <a:gd name="T64" fmla="*/ 2 w 373"/>
                <a:gd name="T65" fmla="*/ 0 h 239"/>
                <a:gd name="T66" fmla="*/ 2 w 373"/>
                <a:gd name="T67" fmla="*/ 0 h 239"/>
                <a:gd name="T68" fmla="*/ 2 w 373"/>
                <a:gd name="T69" fmla="*/ 1 h 239"/>
                <a:gd name="T70" fmla="*/ 2 w 373"/>
                <a:gd name="T71" fmla="*/ 1 h 239"/>
                <a:gd name="T72" fmla="*/ 2 w 373"/>
                <a:gd name="T73" fmla="*/ 1 h 239"/>
                <a:gd name="T74" fmla="*/ 2 w 373"/>
                <a:gd name="T75" fmla="*/ 1 h 239"/>
                <a:gd name="T76" fmla="*/ 2 w 373"/>
                <a:gd name="T77" fmla="*/ 1 h 239"/>
                <a:gd name="T78" fmla="*/ 2 w 373"/>
                <a:gd name="T79" fmla="*/ 1 h 239"/>
                <a:gd name="T80" fmla="*/ 1 w 373"/>
                <a:gd name="T81" fmla="*/ 1 h 239"/>
                <a:gd name="T82" fmla="*/ 1 w 373"/>
                <a:gd name="T83" fmla="*/ 1 h 239"/>
                <a:gd name="T84" fmla="*/ 1 w 373"/>
                <a:gd name="T85" fmla="*/ 1 h 239"/>
                <a:gd name="T86" fmla="*/ 1 w 373"/>
                <a:gd name="T87" fmla="*/ 1 h 239"/>
                <a:gd name="T88" fmla="*/ 1 w 373"/>
                <a:gd name="T89" fmla="*/ 1 h 2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3"/>
                <a:gd name="T136" fmla="*/ 0 h 239"/>
                <a:gd name="T137" fmla="*/ 373 w 373"/>
                <a:gd name="T138" fmla="*/ 239 h 2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3" h="239">
                  <a:moveTo>
                    <a:pt x="51" y="191"/>
                  </a:moveTo>
                  <a:lnTo>
                    <a:pt x="51" y="179"/>
                  </a:lnTo>
                  <a:lnTo>
                    <a:pt x="47" y="168"/>
                  </a:lnTo>
                  <a:lnTo>
                    <a:pt x="44" y="159"/>
                  </a:lnTo>
                  <a:lnTo>
                    <a:pt x="38" y="149"/>
                  </a:lnTo>
                  <a:lnTo>
                    <a:pt x="31" y="139"/>
                  </a:lnTo>
                  <a:lnTo>
                    <a:pt x="24" y="131"/>
                  </a:lnTo>
                  <a:lnTo>
                    <a:pt x="18" y="122"/>
                  </a:lnTo>
                  <a:lnTo>
                    <a:pt x="13" y="112"/>
                  </a:lnTo>
                  <a:lnTo>
                    <a:pt x="7" y="101"/>
                  </a:lnTo>
                  <a:lnTo>
                    <a:pt x="5" y="90"/>
                  </a:lnTo>
                  <a:lnTo>
                    <a:pt x="3" y="80"/>
                  </a:lnTo>
                  <a:lnTo>
                    <a:pt x="2" y="71"/>
                  </a:lnTo>
                  <a:lnTo>
                    <a:pt x="2" y="59"/>
                  </a:lnTo>
                  <a:lnTo>
                    <a:pt x="0" y="48"/>
                  </a:lnTo>
                  <a:lnTo>
                    <a:pt x="0" y="39"/>
                  </a:lnTo>
                  <a:lnTo>
                    <a:pt x="0" y="29"/>
                  </a:lnTo>
                  <a:lnTo>
                    <a:pt x="2" y="19"/>
                  </a:lnTo>
                  <a:lnTo>
                    <a:pt x="5" y="13"/>
                  </a:lnTo>
                  <a:lnTo>
                    <a:pt x="11" y="7"/>
                  </a:lnTo>
                  <a:lnTo>
                    <a:pt x="20" y="2"/>
                  </a:lnTo>
                  <a:lnTo>
                    <a:pt x="31" y="0"/>
                  </a:lnTo>
                  <a:lnTo>
                    <a:pt x="42" y="5"/>
                  </a:lnTo>
                  <a:lnTo>
                    <a:pt x="53" y="15"/>
                  </a:lnTo>
                  <a:lnTo>
                    <a:pt x="64" y="27"/>
                  </a:lnTo>
                  <a:lnTo>
                    <a:pt x="75" y="42"/>
                  </a:lnTo>
                  <a:lnTo>
                    <a:pt x="86" y="59"/>
                  </a:lnTo>
                  <a:lnTo>
                    <a:pt x="95" y="75"/>
                  </a:lnTo>
                  <a:lnTo>
                    <a:pt x="104" y="91"/>
                  </a:lnTo>
                  <a:lnTo>
                    <a:pt x="113" y="106"/>
                  </a:lnTo>
                  <a:lnTo>
                    <a:pt x="120" y="117"/>
                  </a:lnTo>
                  <a:lnTo>
                    <a:pt x="130" y="104"/>
                  </a:lnTo>
                  <a:lnTo>
                    <a:pt x="140" y="91"/>
                  </a:lnTo>
                  <a:lnTo>
                    <a:pt x="151" y="77"/>
                  </a:lnTo>
                  <a:lnTo>
                    <a:pt x="162" y="64"/>
                  </a:lnTo>
                  <a:lnTo>
                    <a:pt x="175" y="50"/>
                  </a:lnTo>
                  <a:lnTo>
                    <a:pt x="190" y="39"/>
                  </a:lnTo>
                  <a:lnTo>
                    <a:pt x="204" y="27"/>
                  </a:lnTo>
                  <a:lnTo>
                    <a:pt x="219" y="18"/>
                  </a:lnTo>
                  <a:lnTo>
                    <a:pt x="234" y="11"/>
                  </a:lnTo>
                  <a:lnTo>
                    <a:pt x="248" y="7"/>
                  </a:lnTo>
                  <a:lnTo>
                    <a:pt x="250" y="18"/>
                  </a:lnTo>
                  <a:lnTo>
                    <a:pt x="248" y="31"/>
                  </a:lnTo>
                  <a:lnTo>
                    <a:pt x="243" y="45"/>
                  </a:lnTo>
                  <a:lnTo>
                    <a:pt x="236" y="59"/>
                  </a:lnTo>
                  <a:lnTo>
                    <a:pt x="228" y="74"/>
                  </a:lnTo>
                  <a:lnTo>
                    <a:pt x="219" y="90"/>
                  </a:lnTo>
                  <a:lnTo>
                    <a:pt x="212" y="104"/>
                  </a:lnTo>
                  <a:lnTo>
                    <a:pt x="204" y="119"/>
                  </a:lnTo>
                  <a:lnTo>
                    <a:pt x="201" y="131"/>
                  </a:lnTo>
                  <a:lnTo>
                    <a:pt x="199" y="143"/>
                  </a:lnTo>
                  <a:lnTo>
                    <a:pt x="214" y="138"/>
                  </a:lnTo>
                  <a:lnTo>
                    <a:pt x="228" y="131"/>
                  </a:lnTo>
                  <a:lnTo>
                    <a:pt x="245" y="125"/>
                  </a:lnTo>
                  <a:lnTo>
                    <a:pt x="263" y="119"/>
                  </a:lnTo>
                  <a:lnTo>
                    <a:pt x="281" y="112"/>
                  </a:lnTo>
                  <a:lnTo>
                    <a:pt x="299" y="107"/>
                  </a:lnTo>
                  <a:lnTo>
                    <a:pt x="318" y="103"/>
                  </a:lnTo>
                  <a:lnTo>
                    <a:pt x="334" y="101"/>
                  </a:lnTo>
                  <a:lnTo>
                    <a:pt x="349" y="101"/>
                  </a:lnTo>
                  <a:lnTo>
                    <a:pt x="363" y="104"/>
                  </a:lnTo>
                  <a:lnTo>
                    <a:pt x="369" y="107"/>
                  </a:lnTo>
                  <a:lnTo>
                    <a:pt x="373" y="109"/>
                  </a:lnTo>
                  <a:lnTo>
                    <a:pt x="373" y="112"/>
                  </a:lnTo>
                  <a:lnTo>
                    <a:pt x="373" y="115"/>
                  </a:lnTo>
                  <a:lnTo>
                    <a:pt x="371" y="119"/>
                  </a:lnTo>
                  <a:lnTo>
                    <a:pt x="369" y="122"/>
                  </a:lnTo>
                  <a:lnTo>
                    <a:pt x="365" y="125"/>
                  </a:lnTo>
                  <a:lnTo>
                    <a:pt x="362" y="130"/>
                  </a:lnTo>
                  <a:lnTo>
                    <a:pt x="358" y="136"/>
                  </a:lnTo>
                  <a:lnTo>
                    <a:pt x="356" y="143"/>
                  </a:lnTo>
                  <a:lnTo>
                    <a:pt x="352" y="152"/>
                  </a:lnTo>
                  <a:lnTo>
                    <a:pt x="347" y="162"/>
                  </a:lnTo>
                  <a:lnTo>
                    <a:pt x="342" y="170"/>
                  </a:lnTo>
                  <a:lnTo>
                    <a:pt x="334" y="178"/>
                  </a:lnTo>
                  <a:lnTo>
                    <a:pt x="325" y="184"/>
                  </a:lnTo>
                  <a:lnTo>
                    <a:pt x="318" y="191"/>
                  </a:lnTo>
                  <a:lnTo>
                    <a:pt x="307" y="197"/>
                  </a:lnTo>
                  <a:lnTo>
                    <a:pt x="298" y="203"/>
                  </a:lnTo>
                  <a:lnTo>
                    <a:pt x="289" y="210"/>
                  </a:lnTo>
                  <a:lnTo>
                    <a:pt x="278" y="215"/>
                  </a:lnTo>
                  <a:lnTo>
                    <a:pt x="268" y="219"/>
                  </a:lnTo>
                  <a:lnTo>
                    <a:pt x="257" y="224"/>
                  </a:lnTo>
                  <a:lnTo>
                    <a:pt x="246" y="226"/>
                  </a:lnTo>
                  <a:lnTo>
                    <a:pt x="236" y="229"/>
                  </a:lnTo>
                  <a:lnTo>
                    <a:pt x="225" y="231"/>
                  </a:lnTo>
                  <a:lnTo>
                    <a:pt x="214" y="232"/>
                  </a:lnTo>
                  <a:lnTo>
                    <a:pt x="203" y="234"/>
                  </a:lnTo>
                  <a:lnTo>
                    <a:pt x="192" y="234"/>
                  </a:lnTo>
                  <a:lnTo>
                    <a:pt x="181" y="235"/>
                  </a:lnTo>
                  <a:lnTo>
                    <a:pt x="170" y="239"/>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5" name="Freeform 842">
              <a:extLst>
                <a:ext uri="{FF2B5EF4-FFF2-40B4-BE49-F238E27FC236}">
                  <a16:creationId xmlns:a16="http://schemas.microsoft.com/office/drawing/2014/main" id="{7238C964-3798-46CE-ADF0-F8E4C74C5635}"/>
                </a:ext>
              </a:extLst>
            </p:cNvPr>
            <p:cNvSpPr>
              <a:spLocks/>
            </p:cNvSpPr>
            <p:nvPr/>
          </p:nvSpPr>
          <p:spPr bwMode="auto">
            <a:xfrm>
              <a:off x="4072" y="4088"/>
              <a:ext cx="95" cy="73"/>
            </a:xfrm>
            <a:custGeom>
              <a:avLst/>
              <a:gdLst>
                <a:gd name="T0" fmla="*/ 0 w 193"/>
                <a:gd name="T1" fmla="*/ 0 h 147"/>
                <a:gd name="T2" fmla="*/ 0 w 193"/>
                <a:gd name="T3" fmla="*/ 0 h 147"/>
                <a:gd name="T4" fmla="*/ 0 w 193"/>
                <a:gd name="T5" fmla="*/ 0 h 147"/>
                <a:gd name="T6" fmla="*/ 0 w 193"/>
                <a:gd name="T7" fmla="*/ 0 h 147"/>
                <a:gd name="T8" fmla="*/ 0 w 193"/>
                <a:gd name="T9" fmla="*/ 0 h 147"/>
                <a:gd name="T10" fmla="*/ 0 w 193"/>
                <a:gd name="T11" fmla="*/ 0 h 147"/>
                <a:gd name="T12" fmla="*/ 0 w 193"/>
                <a:gd name="T13" fmla="*/ 0 h 147"/>
                <a:gd name="T14" fmla="*/ 0 w 193"/>
                <a:gd name="T15" fmla="*/ 0 h 147"/>
                <a:gd name="T16" fmla="*/ 0 w 193"/>
                <a:gd name="T17" fmla="*/ 0 h 147"/>
                <a:gd name="T18" fmla="*/ 0 w 193"/>
                <a:gd name="T19" fmla="*/ 0 h 147"/>
                <a:gd name="T20" fmla="*/ 0 w 193"/>
                <a:gd name="T21" fmla="*/ 0 h 147"/>
                <a:gd name="T22" fmla="*/ 0 w 193"/>
                <a:gd name="T23" fmla="*/ 0 h 147"/>
                <a:gd name="T24" fmla="*/ 0 w 193"/>
                <a:gd name="T25" fmla="*/ 0 h 147"/>
                <a:gd name="T26" fmla="*/ 0 w 193"/>
                <a:gd name="T27" fmla="*/ 0 h 147"/>
                <a:gd name="T28" fmla="*/ 0 w 193"/>
                <a:gd name="T29" fmla="*/ 0 h 147"/>
                <a:gd name="T30" fmla="*/ 0 w 193"/>
                <a:gd name="T31" fmla="*/ 1 h 147"/>
                <a:gd name="T32" fmla="*/ 0 w 193"/>
                <a:gd name="T33" fmla="*/ 1 h 147"/>
                <a:gd name="T34" fmla="*/ 0 w 193"/>
                <a:gd name="T35" fmla="*/ 1 h 147"/>
                <a:gd name="T36" fmla="*/ 0 w 193"/>
                <a:gd name="T37" fmla="*/ 1 h 147"/>
                <a:gd name="T38" fmla="*/ 1 w 193"/>
                <a:gd name="T39" fmla="*/ 1 h 147"/>
                <a:gd name="T40" fmla="*/ 1 w 193"/>
                <a:gd name="T41" fmla="*/ 1 h 147"/>
                <a:gd name="T42" fmla="*/ 1 w 193"/>
                <a:gd name="T43" fmla="*/ 0 h 147"/>
                <a:gd name="T44" fmla="*/ 1 w 193"/>
                <a:gd name="T45" fmla="*/ 0 h 147"/>
                <a:gd name="T46" fmla="*/ 1 w 193"/>
                <a:gd name="T47" fmla="*/ 0 h 147"/>
                <a:gd name="T48" fmla="*/ 1 w 193"/>
                <a:gd name="T49" fmla="*/ 0 h 147"/>
                <a:gd name="T50" fmla="*/ 1 w 193"/>
                <a:gd name="T51" fmla="*/ 0 h 147"/>
                <a:gd name="T52" fmla="*/ 1 w 193"/>
                <a:gd name="T53" fmla="*/ 0 h 147"/>
                <a:gd name="T54" fmla="*/ 1 w 193"/>
                <a:gd name="T55" fmla="*/ 0 h 147"/>
                <a:gd name="T56" fmla="*/ 1 w 193"/>
                <a:gd name="T57" fmla="*/ 0 h 147"/>
                <a:gd name="T58" fmla="*/ 1 w 193"/>
                <a:gd name="T59" fmla="*/ 0 h 147"/>
                <a:gd name="T60" fmla="*/ 1 w 193"/>
                <a:gd name="T61" fmla="*/ 0 h 147"/>
                <a:gd name="T62" fmla="*/ 1 w 193"/>
                <a:gd name="T63" fmla="*/ 0 h 147"/>
                <a:gd name="T64" fmla="*/ 1 w 193"/>
                <a:gd name="T65" fmla="*/ 0 h 147"/>
                <a:gd name="T66" fmla="*/ 1 w 193"/>
                <a:gd name="T67" fmla="*/ 0 h 147"/>
                <a:gd name="T68" fmla="*/ 1 w 193"/>
                <a:gd name="T69" fmla="*/ 0 h 147"/>
                <a:gd name="T70" fmla="*/ 1 w 193"/>
                <a:gd name="T71" fmla="*/ 0 h 147"/>
                <a:gd name="T72" fmla="*/ 1 w 193"/>
                <a:gd name="T73" fmla="*/ 0 h 147"/>
                <a:gd name="T74" fmla="*/ 1 w 193"/>
                <a:gd name="T75" fmla="*/ 0 h 147"/>
                <a:gd name="T76" fmla="*/ 0 w 193"/>
                <a:gd name="T77" fmla="*/ 0 h 147"/>
                <a:gd name="T78" fmla="*/ 0 w 193"/>
                <a:gd name="T79" fmla="*/ 0 h 147"/>
                <a:gd name="T80" fmla="*/ 0 w 193"/>
                <a:gd name="T81" fmla="*/ 0 h 147"/>
                <a:gd name="T82" fmla="*/ 0 w 193"/>
                <a:gd name="T83" fmla="*/ 0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
                <a:gd name="T127" fmla="*/ 0 h 147"/>
                <a:gd name="T128" fmla="*/ 193 w 193"/>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 h="147">
                  <a:moveTo>
                    <a:pt x="120" y="16"/>
                  </a:moveTo>
                  <a:lnTo>
                    <a:pt x="113" y="13"/>
                  </a:lnTo>
                  <a:lnTo>
                    <a:pt x="102" y="8"/>
                  </a:lnTo>
                  <a:lnTo>
                    <a:pt x="89" y="5"/>
                  </a:lnTo>
                  <a:lnTo>
                    <a:pt x="73" y="2"/>
                  </a:lnTo>
                  <a:lnTo>
                    <a:pt x="58" y="0"/>
                  </a:lnTo>
                  <a:lnTo>
                    <a:pt x="42" y="0"/>
                  </a:lnTo>
                  <a:lnTo>
                    <a:pt x="27" y="5"/>
                  </a:lnTo>
                  <a:lnTo>
                    <a:pt x="16" y="11"/>
                  </a:lnTo>
                  <a:lnTo>
                    <a:pt x="7" y="23"/>
                  </a:lnTo>
                  <a:lnTo>
                    <a:pt x="2" y="39"/>
                  </a:lnTo>
                  <a:lnTo>
                    <a:pt x="0" y="61"/>
                  </a:lnTo>
                  <a:lnTo>
                    <a:pt x="5" y="82"/>
                  </a:lnTo>
                  <a:lnTo>
                    <a:pt x="14" y="101"/>
                  </a:lnTo>
                  <a:lnTo>
                    <a:pt x="29" y="117"/>
                  </a:lnTo>
                  <a:lnTo>
                    <a:pt x="47" y="131"/>
                  </a:lnTo>
                  <a:lnTo>
                    <a:pt x="67" y="141"/>
                  </a:lnTo>
                  <a:lnTo>
                    <a:pt x="91" y="146"/>
                  </a:lnTo>
                  <a:lnTo>
                    <a:pt x="115" y="147"/>
                  </a:lnTo>
                  <a:lnTo>
                    <a:pt x="139" y="143"/>
                  </a:lnTo>
                  <a:lnTo>
                    <a:pt x="162" y="131"/>
                  </a:lnTo>
                  <a:lnTo>
                    <a:pt x="172" y="125"/>
                  </a:lnTo>
                  <a:lnTo>
                    <a:pt x="179" y="117"/>
                  </a:lnTo>
                  <a:lnTo>
                    <a:pt x="184" y="109"/>
                  </a:lnTo>
                  <a:lnTo>
                    <a:pt x="190" y="99"/>
                  </a:lnTo>
                  <a:lnTo>
                    <a:pt x="192" y="90"/>
                  </a:lnTo>
                  <a:lnTo>
                    <a:pt x="193" y="80"/>
                  </a:lnTo>
                  <a:lnTo>
                    <a:pt x="193" y="71"/>
                  </a:lnTo>
                  <a:lnTo>
                    <a:pt x="190" y="61"/>
                  </a:lnTo>
                  <a:lnTo>
                    <a:pt x="186" y="53"/>
                  </a:lnTo>
                  <a:lnTo>
                    <a:pt x="179" y="47"/>
                  </a:lnTo>
                  <a:lnTo>
                    <a:pt x="173" y="42"/>
                  </a:lnTo>
                  <a:lnTo>
                    <a:pt x="168" y="37"/>
                  </a:lnTo>
                  <a:lnTo>
                    <a:pt x="161" y="34"/>
                  </a:lnTo>
                  <a:lnTo>
                    <a:pt x="155" y="31"/>
                  </a:lnTo>
                  <a:lnTo>
                    <a:pt x="150" y="29"/>
                  </a:lnTo>
                  <a:lnTo>
                    <a:pt x="142" y="27"/>
                  </a:lnTo>
                  <a:lnTo>
                    <a:pt x="135" y="26"/>
                  </a:lnTo>
                  <a:lnTo>
                    <a:pt x="128" y="26"/>
                  </a:lnTo>
                  <a:lnTo>
                    <a:pt x="119" y="24"/>
                  </a:lnTo>
                  <a:lnTo>
                    <a:pt x="108" y="23"/>
                  </a:lnTo>
                  <a:lnTo>
                    <a:pt x="120" y="16"/>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6" name="Freeform 843">
              <a:extLst>
                <a:ext uri="{FF2B5EF4-FFF2-40B4-BE49-F238E27FC236}">
                  <a16:creationId xmlns:a16="http://schemas.microsoft.com/office/drawing/2014/main" id="{10B5C83D-0143-4C12-A236-9606EA205A54}"/>
                </a:ext>
              </a:extLst>
            </p:cNvPr>
            <p:cNvSpPr>
              <a:spLocks/>
            </p:cNvSpPr>
            <p:nvPr/>
          </p:nvSpPr>
          <p:spPr bwMode="auto">
            <a:xfrm>
              <a:off x="4072" y="4088"/>
              <a:ext cx="95" cy="73"/>
            </a:xfrm>
            <a:custGeom>
              <a:avLst/>
              <a:gdLst>
                <a:gd name="T0" fmla="*/ 0 w 193"/>
                <a:gd name="T1" fmla="*/ 0 h 147"/>
                <a:gd name="T2" fmla="*/ 0 w 193"/>
                <a:gd name="T3" fmla="*/ 0 h 147"/>
                <a:gd name="T4" fmla="*/ 0 w 193"/>
                <a:gd name="T5" fmla="*/ 0 h 147"/>
                <a:gd name="T6" fmla="*/ 0 w 193"/>
                <a:gd name="T7" fmla="*/ 0 h 147"/>
                <a:gd name="T8" fmla="*/ 0 w 193"/>
                <a:gd name="T9" fmla="*/ 0 h 147"/>
                <a:gd name="T10" fmla="*/ 0 w 193"/>
                <a:gd name="T11" fmla="*/ 0 h 147"/>
                <a:gd name="T12" fmla="*/ 0 w 193"/>
                <a:gd name="T13" fmla="*/ 0 h 147"/>
                <a:gd name="T14" fmla="*/ 0 w 193"/>
                <a:gd name="T15" fmla="*/ 0 h 147"/>
                <a:gd name="T16" fmla="*/ 0 w 193"/>
                <a:gd name="T17" fmla="*/ 0 h 147"/>
                <a:gd name="T18" fmla="*/ 0 w 193"/>
                <a:gd name="T19" fmla="*/ 0 h 147"/>
                <a:gd name="T20" fmla="*/ 0 w 193"/>
                <a:gd name="T21" fmla="*/ 0 h 147"/>
                <a:gd name="T22" fmla="*/ 0 w 193"/>
                <a:gd name="T23" fmla="*/ 0 h 147"/>
                <a:gd name="T24" fmla="*/ 0 w 193"/>
                <a:gd name="T25" fmla="*/ 0 h 147"/>
                <a:gd name="T26" fmla="*/ 0 w 193"/>
                <a:gd name="T27" fmla="*/ 0 h 147"/>
                <a:gd name="T28" fmla="*/ 0 w 193"/>
                <a:gd name="T29" fmla="*/ 0 h 147"/>
                <a:gd name="T30" fmla="*/ 0 w 193"/>
                <a:gd name="T31" fmla="*/ 1 h 147"/>
                <a:gd name="T32" fmla="*/ 0 w 193"/>
                <a:gd name="T33" fmla="*/ 1 h 147"/>
                <a:gd name="T34" fmla="*/ 0 w 193"/>
                <a:gd name="T35" fmla="*/ 1 h 147"/>
                <a:gd name="T36" fmla="*/ 0 w 193"/>
                <a:gd name="T37" fmla="*/ 1 h 147"/>
                <a:gd name="T38" fmla="*/ 1 w 193"/>
                <a:gd name="T39" fmla="*/ 1 h 147"/>
                <a:gd name="T40" fmla="*/ 1 w 193"/>
                <a:gd name="T41" fmla="*/ 1 h 147"/>
                <a:gd name="T42" fmla="*/ 1 w 193"/>
                <a:gd name="T43" fmla="*/ 0 h 147"/>
                <a:gd name="T44" fmla="*/ 1 w 193"/>
                <a:gd name="T45" fmla="*/ 0 h 147"/>
                <a:gd name="T46" fmla="*/ 1 w 193"/>
                <a:gd name="T47" fmla="*/ 0 h 147"/>
                <a:gd name="T48" fmla="*/ 1 w 193"/>
                <a:gd name="T49" fmla="*/ 0 h 147"/>
                <a:gd name="T50" fmla="*/ 1 w 193"/>
                <a:gd name="T51" fmla="*/ 0 h 147"/>
                <a:gd name="T52" fmla="*/ 1 w 193"/>
                <a:gd name="T53" fmla="*/ 0 h 147"/>
                <a:gd name="T54" fmla="*/ 1 w 193"/>
                <a:gd name="T55" fmla="*/ 0 h 147"/>
                <a:gd name="T56" fmla="*/ 1 w 193"/>
                <a:gd name="T57" fmla="*/ 0 h 147"/>
                <a:gd name="T58" fmla="*/ 1 w 193"/>
                <a:gd name="T59" fmla="*/ 0 h 147"/>
                <a:gd name="T60" fmla="*/ 1 w 193"/>
                <a:gd name="T61" fmla="*/ 0 h 147"/>
                <a:gd name="T62" fmla="*/ 1 w 193"/>
                <a:gd name="T63" fmla="*/ 0 h 147"/>
                <a:gd name="T64" fmla="*/ 1 w 193"/>
                <a:gd name="T65" fmla="*/ 0 h 147"/>
                <a:gd name="T66" fmla="*/ 1 w 193"/>
                <a:gd name="T67" fmla="*/ 0 h 147"/>
                <a:gd name="T68" fmla="*/ 1 w 193"/>
                <a:gd name="T69" fmla="*/ 0 h 147"/>
                <a:gd name="T70" fmla="*/ 1 w 193"/>
                <a:gd name="T71" fmla="*/ 0 h 147"/>
                <a:gd name="T72" fmla="*/ 1 w 193"/>
                <a:gd name="T73" fmla="*/ 0 h 147"/>
                <a:gd name="T74" fmla="*/ 1 w 193"/>
                <a:gd name="T75" fmla="*/ 0 h 147"/>
                <a:gd name="T76" fmla="*/ 0 w 193"/>
                <a:gd name="T77" fmla="*/ 0 h 147"/>
                <a:gd name="T78" fmla="*/ 0 w 193"/>
                <a:gd name="T79" fmla="*/ 0 h 147"/>
                <a:gd name="T80" fmla="*/ 0 w 193"/>
                <a:gd name="T81" fmla="*/ 0 h 1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3"/>
                <a:gd name="T124" fmla="*/ 0 h 147"/>
                <a:gd name="T125" fmla="*/ 193 w 193"/>
                <a:gd name="T126" fmla="*/ 147 h 1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3" h="147">
                  <a:moveTo>
                    <a:pt x="120" y="16"/>
                  </a:moveTo>
                  <a:lnTo>
                    <a:pt x="113" y="13"/>
                  </a:lnTo>
                  <a:lnTo>
                    <a:pt x="102" y="8"/>
                  </a:lnTo>
                  <a:lnTo>
                    <a:pt x="89" y="5"/>
                  </a:lnTo>
                  <a:lnTo>
                    <a:pt x="73" y="2"/>
                  </a:lnTo>
                  <a:lnTo>
                    <a:pt x="58" y="0"/>
                  </a:lnTo>
                  <a:lnTo>
                    <a:pt x="42" y="0"/>
                  </a:lnTo>
                  <a:lnTo>
                    <a:pt x="27" y="5"/>
                  </a:lnTo>
                  <a:lnTo>
                    <a:pt x="16" y="11"/>
                  </a:lnTo>
                  <a:lnTo>
                    <a:pt x="7" y="23"/>
                  </a:lnTo>
                  <a:lnTo>
                    <a:pt x="2" y="39"/>
                  </a:lnTo>
                  <a:lnTo>
                    <a:pt x="0" y="61"/>
                  </a:lnTo>
                  <a:lnTo>
                    <a:pt x="5" y="82"/>
                  </a:lnTo>
                  <a:lnTo>
                    <a:pt x="14" y="101"/>
                  </a:lnTo>
                  <a:lnTo>
                    <a:pt x="29" y="117"/>
                  </a:lnTo>
                  <a:lnTo>
                    <a:pt x="47" y="131"/>
                  </a:lnTo>
                  <a:lnTo>
                    <a:pt x="67" y="141"/>
                  </a:lnTo>
                  <a:lnTo>
                    <a:pt x="91" y="146"/>
                  </a:lnTo>
                  <a:lnTo>
                    <a:pt x="115" y="147"/>
                  </a:lnTo>
                  <a:lnTo>
                    <a:pt x="139" y="143"/>
                  </a:lnTo>
                  <a:lnTo>
                    <a:pt x="162" y="131"/>
                  </a:lnTo>
                  <a:lnTo>
                    <a:pt x="172" y="125"/>
                  </a:lnTo>
                  <a:lnTo>
                    <a:pt x="179" y="117"/>
                  </a:lnTo>
                  <a:lnTo>
                    <a:pt x="184" y="109"/>
                  </a:lnTo>
                  <a:lnTo>
                    <a:pt x="190" y="99"/>
                  </a:lnTo>
                  <a:lnTo>
                    <a:pt x="192" y="90"/>
                  </a:lnTo>
                  <a:lnTo>
                    <a:pt x="193" y="80"/>
                  </a:lnTo>
                  <a:lnTo>
                    <a:pt x="193" y="71"/>
                  </a:lnTo>
                  <a:lnTo>
                    <a:pt x="190" y="61"/>
                  </a:lnTo>
                  <a:lnTo>
                    <a:pt x="186" y="53"/>
                  </a:lnTo>
                  <a:lnTo>
                    <a:pt x="179" y="47"/>
                  </a:lnTo>
                  <a:lnTo>
                    <a:pt x="173" y="42"/>
                  </a:lnTo>
                  <a:lnTo>
                    <a:pt x="168" y="37"/>
                  </a:lnTo>
                  <a:lnTo>
                    <a:pt x="161" y="34"/>
                  </a:lnTo>
                  <a:lnTo>
                    <a:pt x="155" y="31"/>
                  </a:lnTo>
                  <a:lnTo>
                    <a:pt x="150" y="29"/>
                  </a:lnTo>
                  <a:lnTo>
                    <a:pt x="142" y="27"/>
                  </a:lnTo>
                  <a:lnTo>
                    <a:pt x="135" y="26"/>
                  </a:lnTo>
                  <a:lnTo>
                    <a:pt x="128" y="26"/>
                  </a:lnTo>
                  <a:lnTo>
                    <a:pt x="119" y="24"/>
                  </a:lnTo>
                  <a:lnTo>
                    <a:pt x="108" y="23"/>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7" name="Freeform 844">
              <a:extLst>
                <a:ext uri="{FF2B5EF4-FFF2-40B4-BE49-F238E27FC236}">
                  <a16:creationId xmlns:a16="http://schemas.microsoft.com/office/drawing/2014/main" id="{4825267A-969C-4978-9C1E-711ED7FF1377}"/>
                </a:ext>
              </a:extLst>
            </p:cNvPr>
            <p:cNvSpPr>
              <a:spLocks/>
            </p:cNvSpPr>
            <p:nvPr/>
          </p:nvSpPr>
          <p:spPr bwMode="auto">
            <a:xfrm>
              <a:off x="3910" y="4152"/>
              <a:ext cx="89" cy="87"/>
            </a:xfrm>
            <a:custGeom>
              <a:avLst/>
              <a:gdLst>
                <a:gd name="T0" fmla="*/ 0 w 185"/>
                <a:gd name="T1" fmla="*/ 0 h 175"/>
                <a:gd name="T2" fmla="*/ 0 w 185"/>
                <a:gd name="T3" fmla="*/ 0 h 175"/>
                <a:gd name="T4" fmla="*/ 0 w 185"/>
                <a:gd name="T5" fmla="*/ 0 h 175"/>
                <a:gd name="T6" fmla="*/ 0 w 185"/>
                <a:gd name="T7" fmla="*/ 0 h 175"/>
                <a:gd name="T8" fmla="*/ 0 w 185"/>
                <a:gd name="T9" fmla="*/ 0 h 175"/>
                <a:gd name="T10" fmla="*/ 0 w 185"/>
                <a:gd name="T11" fmla="*/ 0 h 175"/>
                <a:gd name="T12" fmla="*/ 0 w 185"/>
                <a:gd name="T13" fmla="*/ 0 h 175"/>
                <a:gd name="T14" fmla="*/ 0 w 185"/>
                <a:gd name="T15" fmla="*/ 0 h 175"/>
                <a:gd name="T16" fmla="*/ 0 w 185"/>
                <a:gd name="T17" fmla="*/ 0 h 175"/>
                <a:gd name="T18" fmla="*/ 0 w 185"/>
                <a:gd name="T19" fmla="*/ 0 h 175"/>
                <a:gd name="T20" fmla="*/ 0 w 185"/>
                <a:gd name="T21" fmla="*/ 0 h 175"/>
                <a:gd name="T22" fmla="*/ 0 w 185"/>
                <a:gd name="T23" fmla="*/ 0 h 175"/>
                <a:gd name="T24" fmla="*/ 0 w 185"/>
                <a:gd name="T25" fmla="*/ 1 h 175"/>
                <a:gd name="T26" fmla="*/ 0 w 185"/>
                <a:gd name="T27" fmla="*/ 1 h 175"/>
                <a:gd name="T28" fmla="*/ 0 w 185"/>
                <a:gd name="T29" fmla="*/ 1 h 175"/>
                <a:gd name="T30" fmla="*/ 0 w 185"/>
                <a:gd name="T31" fmla="*/ 1 h 175"/>
                <a:gd name="T32" fmla="*/ 0 w 185"/>
                <a:gd name="T33" fmla="*/ 1 h 175"/>
                <a:gd name="T34" fmla="*/ 0 w 185"/>
                <a:gd name="T35" fmla="*/ 1 h 175"/>
                <a:gd name="T36" fmla="*/ 0 w 185"/>
                <a:gd name="T37" fmla="*/ 1 h 175"/>
                <a:gd name="T38" fmla="*/ 0 w 185"/>
                <a:gd name="T39" fmla="*/ 1 h 175"/>
                <a:gd name="T40" fmla="*/ 0 w 185"/>
                <a:gd name="T41" fmla="*/ 1 h 175"/>
                <a:gd name="T42" fmla="*/ 0 w 185"/>
                <a:gd name="T43" fmla="*/ 1 h 175"/>
                <a:gd name="T44" fmla="*/ 0 w 185"/>
                <a:gd name="T45" fmla="*/ 1 h 175"/>
                <a:gd name="T46" fmla="*/ 0 w 185"/>
                <a:gd name="T47" fmla="*/ 1 h 175"/>
                <a:gd name="T48" fmla="*/ 0 w 185"/>
                <a:gd name="T49" fmla="*/ 1 h 175"/>
                <a:gd name="T50" fmla="*/ 0 w 185"/>
                <a:gd name="T51" fmla="*/ 1 h 175"/>
                <a:gd name="T52" fmla="*/ 0 w 185"/>
                <a:gd name="T53" fmla="*/ 1 h 175"/>
                <a:gd name="T54" fmla="*/ 0 w 185"/>
                <a:gd name="T55" fmla="*/ 1 h 175"/>
                <a:gd name="T56" fmla="*/ 0 w 185"/>
                <a:gd name="T57" fmla="*/ 1 h 175"/>
                <a:gd name="T58" fmla="*/ 1 w 185"/>
                <a:gd name="T59" fmla="*/ 1 h 175"/>
                <a:gd name="T60" fmla="*/ 1 w 185"/>
                <a:gd name="T61" fmla="*/ 1 h 175"/>
                <a:gd name="T62" fmla="*/ 1 w 185"/>
                <a:gd name="T63" fmla="*/ 1 h 175"/>
                <a:gd name="T64" fmla="*/ 1 w 185"/>
                <a:gd name="T65" fmla="*/ 1 h 175"/>
                <a:gd name="T66" fmla="*/ 1 w 185"/>
                <a:gd name="T67" fmla="*/ 1 h 175"/>
                <a:gd name="T68" fmla="*/ 1 w 185"/>
                <a:gd name="T69" fmla="*/ 0 h 175"/>
                <a:gd name="T70" fmla="*/ 1 w 185"/>
                <a:gd name="T71" fmla="*/ 0 h 175"/>
                <a:gd name="T72" fmla="*/ 1 w 185"/>
                <a:gd name="T73" fmla="*/ 0 h 175"/>
                <a:gd name="T74" fmla="*/ 1 w 185"/>
                <a:gd name="T75" fmla="*/ 0 h 175"/>
                <a:gd name="T76" fmla="*/ 1 w 185"/>
                <a:gd name="T77" fmla="*/ 0 h 175"/>
                <a:gd name="T78" fmla="*/ 1 w 185"/>
                <a:gd name="T79" fmla="*/ 0 h 175"/>
                <a:gd name="T80" fmla="*/ 1 w 185"/>
                <a:gd name="T81" fmla="*/ 0 h 175"/>
                <a:gd name="T82" fmla="*/ 1 w 185"/>
                <a:gd name="T83" fmla="*/ 0 h 175"/>
                <a:gd name="T84" fmla="*/ 1 w 185"/>
                <a:gd name="T85" fmla="*/ 0 h 175"/>
                <a:gd name="T86" fmla="*/ 1 w 185"/>
                <a:gd name="T87" fmla="*/ 0 h 175"/>
                <a:gd name="T88" fmla="*/ 1 w 185"/>
                <a:gd name="T89" fmla="*/ 0 h 175"/>
                <a:gd name="T90" fmla="*/ 1 w 185"/>
                <a:gd name="T91" fmla="*/ 0 h 175"/>
                <a:gd name="T92" fmla="*/ 1 w 185"/>
                <a:gd name="T93" fmla="*/ 0 h 175"/>
                <a:gd name="T94" fmla="*/ 1 w 185"/>
                <a:gd name="T95" fmla="*/ 0 h 175"/>
                <a:gd name="T96" fmla="*/ 1 w 185"/>
                <a:gd name="T97" fmla="*/ 0 h 175"/>
                <a:gd name="T98" fmla="*/ 0 w 185"/>
                <a:gd name="T99" fmla="*/ 0 h 175"/>
                <a:gd name="T100" fmla="*/ 0 w 185"/>
                <a:gd name="T101" fmla="*/ 0 h 175"/>
                <a:gd name="T102" fmla="*/ 0 w 185"/>
                <a:gd name="T103" fmla="*/ 0 h 1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
                <a:gd name="T157" fmla="*/ 0 h 175"/>
                <a:gd name="T158" fmla="*/ 185 w 185"/>
                <a:gd name="T159" fmla="*/ 175 h 1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 h="175">
                  <a:moveTo>
                    <a:pt x="112" y="2"/>
                  </a:moveTo>
                  <a:lnTo>
                    <a:pt x="101" y="7"/>
                  </a:lnTo>
                  <a:lnTo>
                    <a:pt x="88" y="16"/>
                  </a:lnTo>
                  <a:lnTo>
                    <a:pt x="73" y="29"/>
                  </a:lnTo>
                  <a:lnTo>
                    <a:pt x="59" y="45"/>
                  </a:lnTo>
                  <a:lnTo>
                    <a:pt x="44" y="63"/>
                  </a:lnTo>
                  <a:lnTo>
                    <a:pt x="30" y="79"/>
                  </a:lnTo>
                  <a:lnTo>
                    <a:pt x="19" y="95"/>
                  </a:lnTo>
                  <a:lnTo>
                    <a:pt x="8" y="107"/>
                  </a:lnTo>
                  <a:lnTo>
                    <a:pt x="2" y="117"/>
                  </a:lnTo>
                  <a:lnTo>
                    <a:pt x="0" y="120"/>
                  </a:lnTo>
                  <a:lnTo>
                    <a:pt x="2" y="125"/>
                  </a:lnTo>
                  <a:lnTo>
                    <a:pt x="4" y="130"/>
                  </a:lnTo>
                  <a:lnTo>
                    <a:pt x="9" y="135"/>
                  </a:lnTo>
                  <a:lnTo>
                    <a:pt x="13" y="138"/>
                  </a:lnTo>
                  <a:lnTo>
                    <a:pt x="19" y="141"/>
                  </a:lnTo>
                  <a:lnTo>
                    <a:pt x="24" y="144"/>
                  </a:lnTo>
                  <a:lnTo>
                    <a:pt x="31" y="146"/>
                  </a:lnTo>
                  <a:lnTo>
                    <a:pt x="37" y="149"/>
                  </a:lnTo>
                  <a:lnTo>
                    <a:pt x="42" y="152"/>
                  </a:lnTo>
                  <a:lnTo>
                    <a:pt x="48" y="155"/>
                  </a:lnTo>
                  <a:lnTo>
                    <a:pt x="59" y="160"/>
                  </a:lnTo>
                  <a:lnTo>
                    <a:pt x="70" y="165"/>
                  </a:lnTo>
                  <a:lnTo>
                    <a:pt x="81" y="168"/>
                  </a:lnTo>
                  <a:lnTo>
                    <a:pt x="92" y="171"/>
                  </a:lnTo>
                  <a:lnTo>
                    <a:pt x="104" y="173"/>
                  </a:lnTo>
                  <a:lnTo>
                    <a:pt x="115" y="175"/>
                  </a:lnTo>
                  <a:lnTo>
                    <a:pt x="128" y="173"/>
                  </a:lnTo>
                  <a:lnTo>
                    <a:pt x="139" y="171"/>
                  </a:lnTo>
                  <a:lnTo>
                    <a:pt x="150" y="167"/>
                  </a:lnTo>
                  <a:lnTo>
                    <a:pt x="159" y="160"/>
                  </a:lnTo>
                  <a:lnTo>
                    <a:pt x="170" y="152"/>
                  </a:lnTo>
                  <a:lnTo>
                    <a:pt x="176" y="143"/>
                  </a:lnTo>
                  <a:lnTo>
                    <a:pt x="181" y="133"/>
                  </a:lnTo>
                  <a:lnTo>
                    <a:pt x="185" y="122"/>
                  </a:lnTo>
                  <a:lnTo>
                    <a:pt x="185" y="111"/>
                  </a:lnTo>
                  <a:lnTo>
                    <a:pt x="185" y="99"/>
                  </a:lnTo>
                  <a:lnTo>
                    <a:pt x="185" y="88"/>
                  </a:lnTo>
                  <a:lnTo>
                    <a:pt x="183" y="75"/>
                  </a:lnTo>
                  <a:lnTo>
                    <a:pt x="179" y="64"/>
                  </a:lnTo>
                  <a:lnTo>
                    <a:pt x="178" y="53"/>
                  </a:lnTo>
                  <a:lnTo>
                    <a:pt x="176" y="47"/>
                  </a:lnTo>
                  <a:lnTo>
                    <a:pt x="176" y="40"/>
                  </a:lnTo>
                  <a:lnTo>
                    <a:pt x="174" y="32"/>
                  </a:lnTo>
                  <a:lnTo>
                    <a:pt x="170" y="23"/>
                  </a:lnTo>
                  <a:lnTo>
                    <a:pt x="167" y="16"/>
                  </a:lnTo>
                  <a:lnTo>
                    <a:pt x="161" y="8"/>
                  </a:lnTo>
                  <a:lnTo>
                    <a:pt x="154" y="3"/>
                  </a:lnTo>
                  <a:lnTo>
                    <a:pt x="143" y="0"/>
                  </a:lnTo>
                  <a:lnTo>
                    <a:pt x="130" y="0"/>
                  </a:lnTo>
                  <a:lnTo>
                    <a:pt x="112" y="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8" name="Freeform 845">
              <a:extLst>
                <a:ext uri="{FF2B5EF4-FFF2-40B4-BE49-F238E27FC236}">
                  <a16:creationId xmlns:a16="http://schemas.microsoft.com/office/drawing/2014/main" id="{D4DDBB8E-0F03-4F4F-80FE-3C249652B06B}"/>
                </a:ext>
              </a:extLst>
            </p:cNvPr>
            <p:cNvSpPr>
              <a:spLocks/>
            </p:cNvSpPr>
            <p:nvPr/>
          </p:nvSpPr>
          <p:spPr bwMode="auto">
            <a:xfrm>
              <a:off x="3910" y="4152"/>
              <a:ext cx="89" cy="87"/>
            </a:xfrm>
            <a:custGeom>
              <a:avLst/>
              <a:gdLst>
                <a:gd name="T0" fmla="*/ 0 w 185"/>
                <a:gd name="T1" fmla="*/ 0 h 175"/>
                <a:gd name="T2" fmla="*/ 0 w 185"/>
                <a:gd name="T3" fmla="*/ 0 h 175"/>
                <a:gd name="T4" fmla="*/ 0 w 185"/>
                <a:gd name="T5" fmla="*/ 0 h 175"/>
                <a:gd name="T6" fmla="*/ 0 w 185"/>
                <a:gd name="T7" fmla="*/ 0 h 175"/>
                <a:gd name="T8" fmla="*/ 0 w 185"/>
                <a:gd name="T9" fmla="*/ 0 h 175"/>
                <a:gd name="T10" fmla="*/ 0 w 185"/>
                <a:gd name="T11" fmla="*/ 0 h 175"/>
                <a:gd name="T12" fmla="*/ 0 w 185"/>
                <a:gd name="T13" fmla="*/ 0 h 175"/>
                <a:gd name="T14" fmla="*/ 0 w 185"/>
                <a:gd name="T15" fmla="*/ 0 h 175"/>
                <a:gd name="T16" fmla="*/ 0 w 185"/>
                <a:gd name="T17" fmla="*/ 0 h 175"/>
                <a:gd name="T18" fmla="*/ 0 w 185"/>
                <a:gd name="T19" fmla="*/ 0 h 175"/>
                <a:gd name="T20" fmla="*/ 0 w 185"/>
                <a:gd name="T21" fmla="*/ 0 h 175"/>
                <a:gd name="T22" fmla="*/ 0 w 185"/>
                <a:gd name="T23" fmla="*/ 0 h 175"/>
                <a:gd name="T24" fmla="*/ 0 w 185"/>
                <a:gd name="T25" fmla="*/ 1 h 175"/>
                <a:gd name="T26" fmla="*/ 0 w 185"/>
                <a:gd name="T27" fmla="*/ 1 h 175"/>
                <a:gd name="T28" fmla="*/ 0 w 185"/>
                <a:gd name="T29" fmla="*/ 1 h 175"/>
                <a:gd name="T30" fmla="*/ 0 w 185"/>
                <a:gd name="T31" fmla="*/ 1 h 175"/>
                <a:gd name="T32" fmla="*/ 0 w 185"/>
                <a:gd name="T33" fmla="*/ 1 h 175"/>
                <a:gd name="T34" fmla="*/ 0 w 185"/>
                <a:gd name="T35" fmla="*/ 1 h 175"/>
                <a:gd name="T36" fmla="*/ 0 w 185"/>
                <a:gd name="T37" fmla="*/ 1 h 175"/>
                <a:gd name="T38" fmla="*/ 0 w 185"/>
                <a:gd name="T39" fmla="*/ 1 h 175"/>
                <a:gd name="T40" fmla="*/ 0 w 185"/>
                <a:gd name="T41" fmla="*/ 1 h 175"/>
                <a:gd name="T42" fmla="*/ 0 w 185"/>
                <a:gd name="T43" fmla="*/ 1 h 175"/>
                <a:gd name="T44" fmla="*/ 0 w 185"/>
                <a:gd name="T45" fmla="*/ 1 h 175"/>
                <a:gd name="T46" fmla="*/ 0 w 185"/>
                <a:gd name="T47" fmla="*/ 1 h 175"/>
                <a:gd name="T48" fmla="*/ 0 w 185"/>
                <a:gd name="T49" fmla="*/ 1 h 175"/>
                <a:gd name="T50" fmla="*/ 0 w 185"/>
                <a:gd name="T51" fmla="*/ 1 h 175"/>
                <a:gd name="T52" fmla="*/ 0 w 185"/>
                <a:gd name="T53" fmla="*/ 1 h 175"/>
                <a:gd name="T54" fmla="*/ 0 w 185"/>
                <a:gd name="T55" fmla="*/ 1 h 175"/>
                <a:gd name="T56" fmla="*/ 0 w 185"/>
                <a:gd name="T57" fmla="*/ 1 h 175"/>
                <a:gd name="T58" fmla="*/ 1 w 185"/>
                <a:gd name="T59" fmla="*/ 1 h 175"/>
                <a:gd name="T60" fmla="*/ 1 w 185"/>
                <a:gd name="T61" fmla="*/ 1 h 175"/>
                <a:gd name="T62" fmla="*/ 1 w 185"/>
                <a:gd name="T63" fmla="*/ 1 h 175"/>
                <a:gd name="T64" fmla="*/ 1 w 185"/>
                <a:gd name="T65" fmla="*/ 1 h 175"/>
                <a:gd name="T66" fmla="*/ 1 w 185"/>
                <a:gd name="T67" fmla="*/ 1 h 175"/>
                <a:gd name="T68" fmla="*/ 1 w 185"/>
                <a:gd name="T69" fmla="*/ 0 h 175"/>
                <a:gd name="T70" fmla="*/ 1 w 185"/>
                <a:gd name="T71" fmla="*/ 0 h 175"/>
                <a:gd name="T72" fmla="*/ 1 w 185"/>
                <a:gd name="T73" fmla="*/ 0 h 175"/>
                <a:gd name="T74" fmla="*/ 1 w 185"/>
                <a:gd name="T75" fmla="*/ 0 h 175"/>
                <a:gd name="T76" fmla="*/ 1 w 185"/>
                <a:gd name="T77" fmla="*/ 0 h 175"/>
                <a:gd name="T78" fmla="*/ 1 w 185"/>
                <a:gd name="T79" fmla="*/ 0 h 175"/>
                <a:gd name="T80" fmla="*/ 1 w 185"/>
                <a:gd name="T81" fmla="*/ 0 h 175"/>
                <a:gd name="T82" fmla="*/ 1 w 185"/>
                <a:gd name="T83" fmla="*/ 0 h 175"/>
                <a:gd name="T84" fmla="*/ 1 w 185"/>
                <a:gd name="T85" fmla="*/ 0 h 175"/>
                <a:gd name="T86" fmla="*/ 1 w 185"/>
                <a:gd name="T87" fmla="*/ 0 h 175"/>
                <a:gd name="T88" fmla="*/ 1 w 185"/>
                <a:gd name="T89" fmla="*/ 0 h 175"/>
                <a:gd name="T90" fmla="*/ 1 w 185"/>
                <a:gd name="T91" fmla="*/ 0 h 175"/>
                <a:gd name="T92" fmla="*/ 1 w 185"/>
                <a:gd name="T93" fmla="*/ 0 h 175"/>
                <a:gd name="T94" fmla="*/ 1 w 185"/>
                <a:gd name="T95" fmla="*/ 0 h 175"/>
                <a:gd name="T96" fmla="*/ 1 w 185"/>
                <a:gd name="T97" fmla="*/ 0 h 175"/>
                <a:gd name="T98" fmla="*/ 0 w 185"/>
                <a:gd name="T99" fmla="*/ 0 h 175"/>
                <a:gd name="T100" fmla="*/ 0 w 185"/>
                <a:gd name="T101" fmla="*/ 0 h 175"/>
                <a:gd name="T102" fmla="*/ 0 w 185"/>
                <a:gd name="T103" fmla="*/ 0 h 1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
                <a:gd name="T157" fmla="*/ 0 h 175"/>
                <a:gd name="T158" fmla="*/ 185 w 185"/>
                <a:gd name="T159" fmla="*/ 175 h 1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 h="175">
                  <a:moveTo>
                    <a:pt x="112" y="2"/>
                  </a:moveTo>
                  <a:lnTo>
                    <a:pt x="101" y="7"/>
                  </a:lnTo>
                  <a:lnTo>
                    <a:pt x="88" y="16"/>
                  </a:lnTo>
                  <a:lnTo>
                    <a:pt x="73" y="29"/>
                  </a:lnTo>
                  <a:lnTo>
                    <a:pt x="59" y="45"/>
                  </a:lnTo>
                  <a:lnTo>
                    <a:pt x="44" y="63"/>
                  </a:lnTo>
                  <a:lnTo>
                    <a:pt x="30" y="79"/>
                  </a:lnTo>
                  <a:lnTo>
                    <a:pt x="19" y="95"/>
                  </a:lnTo>
                  <a:lnTo>
                    <a:pt x="8" y="107"/>
                  </a:lnTo>
                  <a:lnTo>
                    <a:pt x="2" y="117"/>
                  </a:lnTo>
                  <a:lnTo>
                    <a:pt x="0" y="120"/>
                  </a:lnTo>
                  <a:lnTo>
                    <a:pt x="2" y="125"/>
                  </a:lnTo>
                  <a:lnTo>
                    <a:pt x="4" y="130"/>
                  </a:lnTo>
                  <a:lnTo>
                    <a:pt x="9" y="135"/>
                  </a:lnTo>
                  <a:lnTo>
                    <a:pt x="13" y="138"/>
                  </a:lnTo>
                  <a:lnTo>
                    <a:pt x="19" y="141"/>
                  </a:lnTo>
                  <a:lnTo>
                    <a:pt x="24" y="144"/>
                  </a:lnTo>
                  <a:lnTo>
                    <a:pt x="31" y="146"/>
                  </a:lnTo>
                  <a:lnTo>
                    <a:pt x="37" y="149"/>
                  </a:lnTo>
                  <a:lnTo>
                    <a:pt x="42" y="152"/>
                  </a:lnTo>
                  <a:lnTo>
                    <a:pt x="48" y="155"/>
                  </a:lnTo>
                  <a:lnTo>
                    <a:pt x="59" y="160"/>
                  </a:lnTo>
                  <a:lnTo>
                    <a:pt x="70" y="165"/>
                  </a:lnTo>
                  <a:lnTo>
                    <a:pt x="81" y="168"/>
                  </a:lnTo>
                  <a:lnTo>
                    <a:pt x="92" y="171"/>
                  </a:lnTo>
                  <a:lnTo>
                    <a:pt x="104" y="173"/>
                  </a:lnTo>
                  <a:lnTo>
                    <a:pt x="115" y="175"/>
                  </a:lnTo>
                  <a:lnTo>
                    <a:pt x="128" y="173"/>
                  </a:lnTo>
                  <a:lnTo>
                    <a:pt x="139" y="171"/>
                  </a:lnTo>
                  <a:lnTo>
                    <a:pt x="150" y="167"/>
                  </a:lnTo>
                  <a:lnTo>
                    <a:pt x="159" y="160"/>
                  </a:lnTo>
                  <a:lnTo>
                    <a:pt x="170" y="152"/>
                  </a:lnTo>
                  <a:lnTo>
                    <a:pt x="176" y="143"/>
                  </a:lnTo>
                  <a:lnTo>
                    <a:pt x="181" y="133"/>
                  </a:lnTo>
                  <a:lnTo>
                    <a:pt x="185" y="122"/>
                  </a:lnTo>
                  <a:lnTo>
                    <a:pt x="185" y="111"/>
                  </a:lnTo>
                  <a:lnTo>
                    <a:pt x="185" y="99"/>
                  </a:lnTo>
                  <a:lnTo>
                    <a:pt x="185" y="88"/>
                  </a:lnTo>
                  <a:lnTo>
                    <a:pt x="183" y="75"/>
                  </a:lnTo>
                  <a:lnTo>
                    <a:pt x="179" y="64"/>
                  </a:lnTo>
                  <a:lnTo>
                    <a:pt x="178" y="53"/>
                  </a:lnTo>
                  <a:lnTo>
                    <a:pt x="176" y="47"/>
                  </a:lnTo>
                  <a:lnTo>
                    <a:pt x="176" y="40"/>
                  </a:lnTo>
                  <a:lnTo>
                    <a:pt x="174" y="32"/>
                  </a:lnTo>
                  <a:lnTo>
                    <a:pt x="170" y="23"/>
                  </a:lnTo>
                  <a:lnTo>
                    <a:pt x="167" y="16"/>
                  </a:lnTo>
                  <a:lnTo>
                    <a:pt x="161" y="8"/>
                  </a:lnTo>
                  <a:lnTo>
                    <a:pt x="154" y="3"/>
                  </a:lnTo>
                  <a:lnTo>
                    <a:pt x="143" y="0"/>
                  </a:lnTo>
                  <a:lnTo>
                    <a:pt x="130" y="0"/>
                  </a:lnTo>
                  <a:lnTo>
                    <a:pt x="112" y="2"/>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89" name="Freeform 846">
              <a:extLst>
                <a:ext uri="{FF2B5EF4-FFF2-40B4-BE49-F238E27FC236}">
                  <a16:creationId xmlns:a16="http://schemas.microsoft.com/office/drawing/2014/main" id="{401F0897-2677-47E8-BCEE-4D8422FB023B}"/>
                </a:ext>
              </a:extLst>
            </p:cNvPr>
            <p:cNvSpPr>
              <a:spLocks/>
            </p:cNvSpPr>
            <p:nvPr/>
          </p:nvSpPr>
          <p:spPr bwMode="auto">
            <a:xfrm>
              <a:off x="3967" y="4222"/>
              <a:ext cx="115" cy="96"/>
            </a:xfrm>
            <a:custGeom>
              <a:avLst/>
              <a:gdLst>
                <a:gd name="T0" fmla="*/ 1 w 236"/>
                <a:gd name="T1" fmla="*/ 2 h 192"/>
                <a:gd name="T2" fmla="*/ 1 w 236"/>
                <a:gd name="T3" fmla="*/ 2 h 192"/>
                <a:gd name="T4" fmla="*/ 1 w 236"/>
                <a:gd name="T5" fmla="*/ 2 h 192"/>
                <a:gd name="T6" fmla="*/ 1 w 236"/>
                <a:gd name="T7" fmla="*/ 2 h 192"/>
                <a:gd name="T8" fmla="*/ 1 w 236"/>
                <a:gd name="T9" fmla="*/ 1 h 192"/>
                <a:gd name="T10" fmla="*/ 1 w 236"/>
                <a:gd name="T11" fmla="*/ 1 h 192"/>
                <a:gd name="T12" fmla="*/ 1 w 236"/>
                <a:gd name="T13" fmla="*/ 1 h 192"/>
                <a:gd name="T14" fmla="*/ 1 w 236"/>
                <a:gd name="T15" fmla="*/ 1 h 192"/>
                <a:gd name="T16" fmla="*/ 0 w 236"/>
                <a:gd name="T17" fmla="*/ 1 h 192"/>
                <a:gd name="T18" fmla="*/ 0 w 236"/>
                <a:gd name="T19" fmla="*/ 1 h 192"/>
                <a:gd name="T20" fmla="*/ 0 w 236"/>
                <a:gd name="T21" fmla="*/ 0 h 192"/>
                <a:gd name="T22" fmla="*/ 0 w 236"/>
                <a:gd name="T23" fmla="*/ 0 h 192"/>
                <a:gd name="T24" fmla="*/ 0 w 236"/>
                <a:gd name="T25" fmla="*/ 0 h 192"/>
                <a:gd name="T26" fmla="*/ 0 w 236"/>
                <a:gd name="T27" fmla="*/ 1 h 192"/>
                <a:gd name="T28" fmla="*/ 0 w 236"/>
                <a:gd name="T29" fmla="*/ 1 h 192"/>
                <a:gd name="T30" fmla="*/ 0 w 236"/>
                <a:gd name="T31" fmla="*/ 1 h 192"/>
                <a:gd name="T32" fmla="*/ 0 w 236"/>
                <a:gd name="T33" fmla="*/ 1 h 192"/>
                <a:gd name="T34" fmla="*/ 0 w 236"/>
                <a:gd name="T35" fmla="*/ 1 h 192"/>
                <a:gd name="T36" fmla="*/ 0 w 236"/>
                <a:gd name="T37" fmla="*/ 1 h 192"/>
                <a:gd name="T38" fmla="*/ 0 w 236"/>
                <a:gd name="T39" fmla="*/ 1 h 192"/>
                <a:gd name="T40" fmla="*/ 0 w 236"/>
                <a:gd name="T41" fmla="*/ 1 h 192"/>
                <a:gd name="T42" fmla="*/ 0 w 236"/>
                <a:gd name="T43" fmla="*/ 1 h 192"/>
                <a:gd name="T44" fmla="*/ 0 w 236"/>
                <a:gd name="T45" fmla="*/ 1 h 192"/>
                <a:gd name="T46" fmla="*/ 0 w 236"/>
                <a:gd name="T47" fmla="*/ 1 h 192"/>
                <a:gd name="T48" fmla="*/ 0 w 236"/>
                <a:gd name="T49" fmla="*/ 1 h 192"/>
                <a:gd name="T50" fmla="*/ 0 w 236"/>
                <a:gd name="T51" fmla="*/ 1 h 192"/>
                <a:gd name="T52" fmla="*/ 0 w 236"/>
                <a:gd name="T53" fmla="*/ 1 h 192"/>
                <a:gd name="T54" fmla="*/ 0 w 236"/>
                <a:gd name="T55" fmla="*/ 2 h 192"/>
                <a:gd name="T56" fmla="*/ 0 w 236"/>
                <a:gd name="T57" fmla="*/ 2 h 192"/>
                <a:gd name="T58" fmla="*/ 0 w 236"/>
                <a:gd name="T59" fmla="*/ 2 h 192"/>
                <a:gd name="T60" fmla="*/ 1 w 236"/>
                <a:gd name="T61" fmla="*/ 2 h 192"/>
                <a:gd name="T62" fmla="*/ 1 w 236"/>
                <a:gd name="T63" fmla="*/ 2 h 192"/>
                <a:gd name="T64" fmla="*/ 1 w 236"/>
                <a:gd name="T65" fmla="*/ 2 h 192"/>
                <a:gd name="T66" fmla="*/ 1 w 236"/>
                <a:gd name="T67" fmla="*/ 2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92"/>
                <a:gd name="T104" fmla="*/ 236 w 236"/>
                <a:gd name="T105" fmla="*/ 192 h 1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92">
                  <a:moveTo>
                    <a:pt x="234" y="192"/>
                  </a:moveTo>
                  <a:lnTo>
                    <a:pt x="223" y="178"/>
                  </a:lnTo>
                  <a:lnTo>
                    <a:pt x="210" y="160"/>
                  </a:lnTo>
                  <a:lnTo>
                    <a:pt x="198" y="141"/>
                  </a:lnTo>
                  <a:lnTo>
                    <a:pt x="185" y="122"/>
                  </a:lnTo>
                  <a:lnTo>
                    <a:pt x="170" y="101"/>
                  </a:lnTo>
                  <a:lnTo>
                    <a:pt x="154" y="80"/>
                  </a:lnTo>
                  <a:lnTo>
                    <a:pt x="134" y="59"/>
                  </a:lnTo>
                  <a:lnTo>
                    <a:pt x="110" y="40"/>
                  </a:lnTo>
                  <a:lnTo>
                    <a:pt x="83" y="19"/>
                  </a:lnTo>
                  <a:lnTo>
                    <a:pt x="51" y="0"/>
                  </a:lnTo>
                  <a:lnTo>
                    <a:pt x="48" y="0"/>
                  </a:lnTo>
                  <a:lnTo>
                    <a:pt x="42" y="0"/>
                  </a:lnTo>
                  <a:lnTo>
                    <a:pt x="37" y="2"/>
                  </a:lnTo>
                  <a:lnTo>
                    <a:pt x="30" y="3"/>
                  </a:lnTo>
                  <a:lnTo>
                    <a:pt x="22" y="5"/>
                  </a:lnTo>
                  <a:lnTo>
                    <a:pt x="15" y="8"/>
                  </a:lnTo>
                  <a:lnTo>
                    <a:pt x="9" y="10"/>
                  </a:lnTo>
                  <a:lnTo>
                    <a:pt x="4" y="13"/>
                  </a:lnTo>
                  <a:lnTo>
                    <a:pt x="0" y="14"/>
                  </a:lnTo>
                  <a:lnTo>
                    <a:pt x="0" y="16"/>
                  </a:lnTo>
                  <a:lnTo>
                    <a:pt x="11" y="32"/>
                  </a:lnTo>
                  <a:lnTo>
                    <a:pt x="26" y="50"/>
                  </a:lnTo>
                  <a:lnTo>
                    <a:pt x="40" y="66"/>
                  </a:lnTo>
                  <a:lnTo>
                    <a:pt x="57" y="83"/>
                  </a:lnTo>
                  <a:lnTo>
                    <a:pt x="72" y="101"/>
                  </a:lnTo>
                  <a:lnTo>
                    <a:pt x="88" y="118"/>
                  </a:lnTo>
                  <a:lnTo>
                    <a:pt x="103" y="136"/>
                  </a:lnTo>
                  <a:lnTo>
                    <a:pt x="117" y="154"/>
                  </a:lnTo>
                  <a:lnTo>
                    <a:pt x="128" y="171"/>
                  </a:lnTo>
                  <a:lnTo>
                    <a:pt x="139" y="190"/>
                  </a:lnTo>
                  <a:lnTo>
                    <a:pt x="236" y="192"/>
                  </a:lnTo>
                  <a:lnTo>
                    <a:pt x="234" y="19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0" name="Freeform 847">
              <a:extLst>
                <a:ext uri="{FF2B5EF4-FFF2-40B4-BE49-F238E27FC236}">
                  <a16:creationId xmlns:a16="http://schemas.microsoft.com/office/drawing/2014/main" id="{C87ADCD9-C4A8-49CA-BF3C-6561A176E5DD}"/>
                </a:ext>
              </a:extLst>
            </p:cNvPr>
            <p:cNvSpPr>
              <a:spLocks/>
            </p:cNvSpPr>
            <p:nvPr/>
          </p:nvSpPr>
          <p:spPr bwMode="auto">
            <a:xfrm>
              <a:off x="3967" y="4222"/>
              <a:ext cx="115" cy="96"/>
            </a:xfrm>
            <a:custGeom>
              <a:avLst/>
              <a:gdLst>
                <a:gd name="T0" fmla="*/ 1 w 236"/>
                <a:gd name="T1" fmla="*/ 2 h 192"/>
                <a:gd name="T2" fmla="*/ 1 w 236"/>
                <a:gd name="T3" fmla="*/ 2 h 192"/>
                <a:gd name="T4" fmla="*/ 1 w 236"/>
                <a:gd name="T5" fmla="*/ 2 h 192"/>
                <a:gd name="T6" fmla="*/ 1 w 236"/>
                <a:gd name="T7" fmla="*/ 2 h 192"/>
                <a:gd name="T8" fmla="*/ 1 w 236"/>
                <a:gd name="T9" fmla="*/ 1 h 192"/>
                <a:gd name="T10" fmla="*/ 1 w 236"/>
                <a:gd name="T11" fmla="*/ 1 h 192"/>
                <a:gd name="T12" fmla="*/ 1 w 236"/>
                <a:gd name="T13" fmla="*/ 1 h 192"/>
                <a:gd name="T14" fmla="*/ 1 w 236"/>
                <a:gd name="T15" fmla="*/ 1 h 192"/>
                <a:gd name="T16" fmla="*/ 0 w 236"/>
                <a:gd name="T17" fmla="*/ 1 h 192"/>
                <a:gd name="T18" fmla="*/ 0 w 236"/>
                <a:gd name="T19" fmla="*/ 1 h 192"/>
                <a:gd name="T20" fmla="*/ 0 w 236"/>
                <a:gd name="T21" fmla="*/ 0 h 192"/>
                <a:gd name="T22" fmla="*/ 0 w 236"/>
                <a:gd name="T23" fmla="*/ 0 h 192"/>
                <a:gd name="T24" fmla="*/ 0 w 236"/>
                <a:gd name="T25" fmla="*/ 0 h 192"/>
                <a:gd name="T26" fmla="*/ 0 w 236"/>
                <a:gd name="T27" fmla="*/ 1 h 192"/>
                <a:gd name="T28" fmla="*/ 0 w 236"/>
                <a:gd name="T29" fmla="*/ 1 h 192"/>
                <a:gd name="T30" fmla="*/ 0 w 236"/>
                <a:gd name="T31" fmla="*/ 1 h 192"/>
                <a:gd name="T32" fmla="*/ 0 w 236"/>
                <a:gd name="T33" fmla="*/ 1 h 192"/>
                <a:gd name="T34" fmla="*/ 0 w 236"/>
                <a:gd name="T35" fmla="*/ 1 h 192"/>
                <a:gd name="T36" fmla="*/ 0 w 236"/>
                <a:gd name="T37" fmla="*/ 1 h 192"/>
                <a:gd name="T38" fmla="*/ 0 w 236"/>
                <a:gd name="T39" fmla="*/ 1 h 192"/>
                <a:gd name="T40" fmla="*/ 0 w 236"/>
                <a:gd name="T41" fmla="*/ 1 h 192"/>
                <a:gd name="T42" fmla="*/ 0 w 236"/>
                <a:gd name="T43" fmla="*/ 1 h 192"/>
                <a:gd name="T44" fmla="*/ 0 w 236"/>
                <a:gd name="T45" fmla="*/ 1 h 192"/>
                <a:gd name="T46" fmla="*/ 0 w 236"/>
                <a:gd name="T47" fmla="*/ 1 h 192"/>
                <a:gd name="T48" fmla="*/ 0 w 236"/>
                <a:gd name="T49" fmla="*/ 1 h 192"/>
                <a:gd name="T50" fmla="*/ 0 w 236"/>
                <a:gd name="T51" fmla="*/ 1 h 192"/>
                <a:gd name="T52" fmla="*/ 0 w 236"/>
                <a:gd name="T53" fmla="*/ 1 h 192"/>
                <a:gd name="T54" fmla="*/ 0 w 236"/>
                <a:gd name="T55" fmla="*/ 2 h 192"/>
                <a:gd name="T56" fmla="*/ 0 w 236"/>
                <a:gd name="T57" fmla="*/ 2 h 192"/>
                <a:gd name="T58" fmla="*/ 0 w 236"/>
                <a:gd name="T59" fmla="*/ 2 h 192"/>
                <a:gd name="T60" fmla="*/ 1 w 236"/>
                <a:gd name="T61" fmla="*/ 2 h 192"/>
                <a:gd name="T62" fmla="*/ 1 w 236"/>
                <a:gd name="T63" fmla="*/ 2 h 192"/>
                <a:gd name="T64" fmla="*/ 1 w 236"/>
                <a:gd name="T65" fmla="*/ 2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192"/>
                <a:gd name="T101" fmla="*/ 236 w 236"/>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192">
                  <a:moveTo>
                    <a:pt x="234" y="192"/>
                  </a:moveTo>
                  <a:lnTo>
                    <a:pt x="223" y="178"/>
                  </a:lnTo>
                  <a:lnTo>
                    <a:pt x="210" y="160"/>
                  </a:lnTo>
                  <a:lnTo>
                    <a:pt x="198" y="141"/>
                  </a:lnTo>
                  <a:lnTo>
                    <a:pt x="185" y="122"/>
                  </a:lnTo>
                  <a:lnTo>
                    <a:pt x="170" y="101"/>
                  </a:lnTo>
                  <a:lnTo>
                    <a:pt x="154" y="80"/>
                  </a:lnTo>
                  <a:lnTo>
                    <a:pt x="134" y="59"/>
                  </a:lnTo>
                  <a:lnTo>
                    <a:pt x="110" y="40"/>
                  </a:lnTo>
                  <a:lnTo>
                    <a:pt x="83" y="19"/>
                  </a:lnTo>
                  <a:lnTo>
                    <a:pt x="51" y="0"/>
                  </a:lnTo>
                  <a:lnTo>
                    <a:pt x="48" y="0"/>
                  </a:lnTo>
                  <a:lnTo>
                    <a:pt x="42" y="0"/>
                  </a:lnTo>
                  <a:lnTo>
                    <a:pt x="37" y="2"/>
                  </a:lnTo>
                  <a:lnTo>
                    <a:pt x="30" y="3"/>
                  </a:lnTo>
                  <a:lnTo>
                    <a:pt x="22" y="5"/>
                  </a:lnTo>
                  <a:lnTo>
                    <a:pt x="15" y="8"/>
                  </a:lnTo>
                  <a:lnTo>
                    <a:pt x="9" y="10"/>
                  </a:lnTo>
                  <a:lnTo>
                    <a:pt x="4" y="13"/>
                  </a:lnTo>
                  <a:lnTo>
                    <a:pt x="0" y="14"/>
                  </a:lnTo>
                  <a:lnTo>
                    <a:pt x="0" y="16"/>
                  </a:lnTo>
                  <a:lnTo>
                    <a:pt x="11" y="32"/>
                  </a:lnTo>
                  <a:lnTo>
                    <a:pt x="26" y="50"/>
                  </a:lnTo>
                  <a:lnTo>
                    <a:pt x="40" y="66"/>
                  </a:lnTo>
                  <a:lnTo>
                    <a:pt x="57" y="83"/>
                  </a:lnTo>
                  <a:lnTo>
                    <a:pt x="72" y="101"/>
                  </a:lnTo>
                  <a:lnTo>
                    <a:pt x="88" y="118"/>
                  </a:lnTo>
                  <a:lnTo>
                    <a:pt x="103" y="136"/>
                  </a:lnTo>
                  <a:lnTo>
                    <a:pt x="117" y="154"/>
                  </a:lnTo>
                  <a:lnTo>
                    <a:pt x="128" y="171"/>
                  </a:lnTo>
                  <a:lnTo>
                    <a:pt x="139" y="190"/>
                  </a:lnTo>
                  <a:lnTo>
                    <a:pt x="236" y="192"/>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1" name="Freeform 848">
              <a:extLst>
                <a:ext uri="{FF2B5EF4-FFF2-40B4-BE49-F238E27FC236}">
                  <a16:creationId xmlns:a16="http://schemas.microsoft.com/office/drawing/2014/main" id="{2127A7F8-19DA-406E-B7DF-6901557B6A1E}"/>
                </a:ext>
              </a:extLst>
            </p:cNvPr>
            <p:cNvSpPr>
              <a:spLocks/>
            </p:cNvSpPr>
            <p:nvPr/>
          </p:nvSpPr>
          <p:spPr bwMode="auto">
            <a:xfrm>
              <a:off x="3852" y="4084"/>
              <a:ext cx="128" cy="125"/>
            </a:xfrm>
            <a:custGeom>
              <a:avLst/>
              <a:gdLst>
                <a:gd name="T0" fmla="*/ 0 w 263"/>
                <a:gd name="T1" fmla="*/ 2 h 249"/>
                <a:gd name="T2" fmla="*/ 0 w 263"/>
                <a:gd name="T3" fmla="*/ 2 h 249"/>
                <a:gd name="T4" fmla="*/ 0 w 263"/>
                <a:gd name="T5" fmla="*/ 2 h 249"/>
                <a:gd name="T6" fmla="*/ 0 w 263"/>
                <a:gd name="T7" fmla="*/ 2 h 249"/>
                <a:gd name="T8" fmla="*/ 0 w 263"/>
                <a:gd name="T9" fmla="*/ 2 h 249"/>
                <a:gd name="T10" fmla="*/ 0 w 263"/>
                <a:gd name="T11" fmla="*/ 1 h 249"/>
                <a:gd name="T12" fmla="*/ 0 w 263"/>
                <a:gd name="T13" fmla="*/ 1 h 249"/>
                <a:gd name="T14" fmla="*/ 0 w 263"/>
                <a:gd name="T15" fmla="*/ 1 h 249"/>
                <a:gd name="T16" fmla="*/ 0 w 263"/>
                <a:gd name="T17" fmla="*/ 1 h 249"/>
                <a:gd name="T18" fmla="*/ 0 w 263"/>
                <a:gd name="T19" fmla="*/ 1 h 249"/>
                <a:gd name="T20" fmla="*/ 0 w 263"/>
                <a:gd name="T21" fmla="*/ 1 h 249"/>
                <a:gd name="T22" fmla="*/ 0 w 263"/>
                <a:gd name="T23" fmla="*/ 1 h 249"/>
                <a:gd name="T24" fmla="*/ 0 w 263"/>
                <a:gd name="T25" fmla="*/ 1 h 249"/>
                <a:gd name="T26" fmla="*/ 0 w 263"/>
                <a:gd name="T27" fmla="*/ 1 h 249"/>
                <a:gd name="T28" fmla="*/ 0 w 263"/>
                <a:gd name="T29" fmla="*/ 1 h 249"/>
                <a:gd name="T30" fmla="*/ 0 w 263"/>
                <a:gd name="T31" fmla="*/ 1 h 249"/>
                <a:gd name="T32" fmla="*/ 0 w 263"/>
                <a:gd name="T33" fmla="*/ 1 h 249"/>
                <a:gd name="T34" fmla="*/ 0 w 263"/>
                <a:gd name="T35" fmla="*/ 1 h 249"/>
                <a:gd name="T36" fmla="*/ 0 w 263"/>
                <a:gd name="T37" fmla="*/ 1 h 249"/>
                <a:gd name="T38" fmla="*/ 0 w 263"/>
                <a:gd name="T39" fmla="*/ 1 h 249"/>
                <a:gd name="T40" fmla="*/ 0 w 263"/>
                <a:gd name="T41" fmla="*/ 1 h 249"/>
                <a:gd name="T42" fmla="*/ 0 w 263"/>
                <a:gd name="T43" fmla="*/ 1 h 249"/>
                <a:gd name="T44" fmla="*/ 0 w 263"/>
                <a:gd name="T45" fmla="*/ 1 h 249"/>
                <a:gd name="T46" fmla="*/ 0 w 263"/>
                <a:gd name="T47" fmla="*/ 1 h 249"/>
                <a:gd name="T48" fmla="*/ 0 w 263"/>
                <a:gd name="T49" fmla="*/ 1 h 249"/>
                <a:gd name="T50" fmla="*/ 0 w 263"/>
                <a:gd name="T51" fmla="*/ 1 h 249"/>
                <a:gd name="T52" fmla="*/ 0 w 263"/>
                <a:gd name="T53" fmla="*/ 1 h 249"/>
                <a:gd name="T54" fmla="*/ 0 w 263"/>
                <a:gd name="T55" fmla="*/ 1 h 249"/>
                <a:gd name="T56" fmla="*/ 1 w 263"/>
                <a:gd name="T57" fmla="*/ 1 h 249"/>
                <a:gd name="T58" fmla="*/ 1 w 263"/>
                <a:gd name="T59" fmla="*/ 1 h 249"/>
                <a:gd name="T60" fmla="*/ 1 w 263"/>
                <a:gd name="T61" fmla="*/ 1 h 249"/>
                <a:gd name="T62" fmla="*/ 1 w 263"/>
                <a:gd name="T63" fmla="*/ 1 h 249"/>
                <a:gd name="T64" fmla="*/ 1 w 263"/>
                <a:gd name="T65" fmla="*/ 1 h 249"/>
                <a:gd name="T66" fmla="*/ 1 w 263"/>
                <a:gd name="T67" fmla="*/ 1 h 249"/>
                <a:gd name="T68" fmla="*/ 1 w 263"/>
                <a:gd name="T69" fmla="*/ 0 h 249"/>
                <a:gd name="T70" fmla="*/ 1 w 263"/>
                <a:gd name="T71" fmla="*/ 1 h 249"/>
                <a:gd name="T72" fmla="*/ 1 w 263"/>
                <a:gd name="T73" fmla="*/ 1 h 249"/>
                <a:gd name="T74" fmla="*/ 1 w 263"/>
                <a:gd name="T75" fmla="*/ 1 h 249"/>
                <a:gd name="T76" fmla="*/ 1 w 263"/>
                <a:gd name="T77" fmla="*/ 1 h 249"/>
                <a:gd name="T78" fmla="*/ 1 w 263"/>
                <a:gd name="T79" fmla="*/ 1 h 249"/>
                <a:gd name="T80" fmla="*/ 1 w 263"/>
                <a:gd name="T81" fmla="*/ 2 h 249"/>
                <a:gd name="T82" fmla="*/ 1 w 263"/>
                <a:gd name="T83" fmla="*/ 2 h 249"/>
                <a:gd name="T84" fmla="*/ 1 w 263"/>
                <a:gd name="T85" fmla="*/ 2 h 249"/>
                <a:gd name="T86" fmla="*/ 1 w 263"/>
                <a:gd name="T87" fmla="*/ 2 h 249"/>
                <a:gd name="T88" fmla="*/ 0 w 263"/>
                <a:gd name="T89" fmla="*/ 2 h 249"/>
                <a:gd name="T90" fmla="*/ 0 w 263"/>
                <a:gd name="T91" fmla="*/ 2 h 249"/>
                <a:gd name="T92" fmla="*/ 0 w 263"/>
                <a:gd name="T93" fmla="*/ 2 h 249"/>
                <a:gd name="T94" fmla="*/ 0 w 263"/>
                <a:gd name="T95" fmla="*/ 2 h 249"/>
                <a:gd name="T96" fmla="*/ 0 w 263"/>
                <a:gd name="T97" fmla="*/ 2 h 249"/>
                <a:gd name="T98" fmla="*/ 0 w 263"/>
                <a:gd name="T99" fmla="*/ 2 h 249"/>
                <a:gd name="T100" fmla="*/ 0 w 263"/>
                <a:gd name="T101" fmla="*/ 2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3"/>
                <a:gd name="T154" fmla="*/ 0 h 249"/>
                <a:gd name="T155" fmla="*/ 263 w 263"/>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3" h="249">
                  <a:moveTo>
                    <a:pt x="115" y="249"/>
                  </a:moveTo>
                  <a:lnTo>
                    <a:pt x="102" y="238"/>
                  </a:lnTo>
                  <a:lnTo>
                    <a:pt x="87" y="227"/>
                  </a:lnTo>
                  <a:lnTo>
                    <a:pt x="74" y="216"/>
                  </a:lnTo>
                  <a:lnTo>
                    <a:pt x="62" y="203"/>
                  </a:lnTo>
                  <a:lnTo>
                    <a:pt x="51" y="190"/>
                  </a:lnTo>
                  <a:lnTo>
                    <a:pt x="40" y="177"/>
                  </a:lnTo>
                  <a:lnTo>
                    <a:pt x="29" y="165"/>
                  </a:lnTo>
                  <a:lnTo>
                    <a:pt x="18" y="152"/>
                  </a:lnTo>
                  <a:lnTo>
                    <a:pt x="9" y="137"/>
                  </a:lnTo>
                  <a:lnTo>
                    <a:pt x="0" y="123"/>
                  </a:lnTo>
                  <a:lnTo>
                    <a:pt x="1" y="121"/>
                  </a:lnTo>
                  <a:lnTo>
                    <a:pt x="1" y="120"/>
                  </a:lnTo>
                  <a:lnTo>
                    <a:pt x="3" y="120"/>
                  </a:lnTo>
                  <a:lnTo>
                    <a:pt x="3" y="118"/>
                  </a:lnTo>
                  <a:lnTo>
                    <a:pt x="5" y="117"/>
                  </a:lnTo>
                  <a:lnTo>
                    <a:pt x="5" y="115"/>
                  </a:lnTo>
                  <a:lnTo>
                    <a:pt x="5" y="113"/>
                  </a:lnTo>
                  <a:lnTo>
                    <a:pt x="14" y="112"/>
                  </a:lnTo>
                  <a:lnTo>
                    <a:pt x="23" y="112"/>
                  </a:lnTo>
                  <a:lnTo>
                    <a:pt x="32" y="112"/>
                  </a:lnTo>
                  <a:lnTo>
                    <a:pt x="40" y="112"/>
                  </a:lnTo>
                  <a:lnTo>
                    <a:pt x="49" y="113"/>
                  </a:lnTo>
                  <a:lnTo>
                    <a:pt x="56" y="115"/>
                  </a:lnTo>
                  <a:lnTo>
                    <a:pt x="65" y="117"/>
                  </a:lnTo>
                  <a:lnTo>
                    <a:pt x="74" y="118"/>
                  </a:lnTo>
                  <a:lnTo>
                    <a:pt x="82" y="121"/>
                  </a:lnTo>
                  <a:lnTo>
                    <a:pt x="91" y="123"/>
                  </a:lnTo>
                  <a:lnTo>
                    <a:pt x="91" y="121"/>
                  </a:lnTo>
                  <a:lnTo>
                    <a:pt x="91" y="118"/>
                  </a:lnTo>
                  <a:lnTo>
                    <a:pt x="91" y="117"/>
                  </a:lnTo>
                  <a:lnTo>
                    <a:pt x="91" y="115"/>
                  </a:lnTo>
                  <a:lnTo>
                    <a:pt x="91" y="112"/>
                  </a:lnTo>
                  <a:lnTo>
                    <a:pt x="91" y="110"/>
                  </a:lnTo>
                  <a:lnTo>
                    <a:pt x="91" y="109"/>
                  </a:lnTo>
                  <a:lnTo>
                    <a:pt x="91" y="107"/>
                  </a:lnTo>
                  <a:lnTo>
                    <a:pt x="91" y="104"/>
                  </a:lnTo>
                  <a:lnTo>
                    <a:pt x="89" y="102"/>
                  </a:lnTo>
                  <a:lnTo>
                    <a:pt x="85" y="94"/>
                  </a:lnTo>
                  <a:lnTo>
                    <a:pt x="78" y="86"/>
                  </a:lnTo>
                  <a:lnTo>
                    <a:pt x="73" y="78"/>
                  </a:lnTo>
                  <a:lnTo>
                    <a:pt x="65" y="69"/>
                  </a:lnTo>
                  <a:lnTo>
                    <a:pt x="60" y="61"/>
                  </a:lnTo>
                  <a:lnTo>
                    <a:pt x="54" y="54"/>
                  </a:lnTo>
                  <a:lnTo>
                    <a:pt x="51" y="46"/>
                  </a:lnTo>
                  <a:lnTo>
                    <a:pt x="49" y="40"/>
                  </a:lnTo>
                  <a:lnTo>
                    <a:pt x="49" y="33"/>
                  </a:lnTo>
                  <a:lnTo>
                    <a:pt x="54" y="29"/>
                  </a:lnTo>
                  <a:lnTo>
                    <a:pt x="64" y="24"/>
                  </a:lnTo>
                  <a:lnTo>
                    <a:pt x="76" y="27"/>
                  </a:lnTo>
                  <a:lnTo>
                    <a:pt x="89" y="33"/>
                  </a:lnTo>
                  <a:lnTo>
                    <a:pt x="104" y="43"/>
                  </a:lnTo>
                  <a:lnTo>
                    <a:pt x="117" y="54"/>
                  </a:lnTo>
                  <a:lnTo>
                    <a:pt x="129" y="64"/>
                  </a:lnTo>
                  <a:lnTo>
                    <a:pt x="138" y="75"/>
                  </a:lnTo>
                  <a:lnTo>
                    <a:pt x="146" y="81"/>
                  </a:lnTo>
                  <a:lnTo>
                    <a:pt x="148" y="85"/>
                  </a:lnTo>
                  <a:lnTo>
                    <a:pt x="146" y="81"/>
                  </a:lnTo>
                  <a:lnTo>
                    <a:pt x="149" y="72"/>
                  </a:lnTo>
                  <a:lnTo>
                    <a:pt x="151" y="61"/>
                  </a:lnTo>
                  <a:lnTo>
                    <a:pt x="153" y="48"/>
                  </a:lnTo>
                  <a:lnTo>
                    <a:pt x="153" y="37"/>
                  </a:lnTo>
                  <a:lnTo>
                    <a:pt x="155" y="25"/>
                  </a:lnTo>
                  <a:lnTo>
                    <a:pt x="159" y="16"/>
                  </a:lnTo>
                  <a:lnTo>
                    <a:pt x="162" y="8"/>
                  </a:lnTo>
                  <a:lnTo>
                    <a:pt x="170" y="3"/>
                  </a:lnTo>
                  <a:lnTo>
                    <a:pt x="180" y="0"/>
                  </a:lnTo>
                  <a:lnTo>
                    <a:pt x="193" y="1"/>
                  </a:lnTo>
                  <a:lnTo>
                    <a:pt x="212" y="8"/>
                  </a:lnTo>
                  <a:lnTo>
                    <a:pt x="228" y="16"/>
                  </a:lnTo>
                  <a:lnTo>
                    <a:pt x="241" y="25"/>
                  </a:lnTo>
                  <a:lnTo>
                    <a:pt x="250" y="37"/>
                  </a:lnTo>
                  <a:lnTo>
                    <a:pt x="255" y="48"/>
                  </a:lnTo>
                  <a:lnTo>
                    <a:pt x="261" y="61"/>
                  </a:lnTo>
                  <a:lnTo>
                    <a:pt x="263" y="73"/>
                  </a:lnTo>
                  <a:lnTo>
                    <a:pt x="261" y="88"/>
                  </a:lnTo>
                  <a:lnTo>
                    <a:pt x="259" y="102"/>
                  </a:lnTo>
                  <a:lnTo>
                    <a:pt x="255" y="117"/>
                  </a:lnTo>
                  <a:lnTo>
                    <a:pt x="248" y="133"/>
                  </a:lnTo>
                  <a:lnTo>
                    <a:pt x="237" y="145"/>
                  </a:lnTo>
                  <a:lnTo>
                    <a:pt x="224" y="158"/>
                  </a:lnTo>
                  <a:lnTo>
                    <a:pt x="210" y="169"/>
                  </a:lnTo>
                  <a:lnTo>
                    <a:pt x="191" y="181"/>
                  </a:lnTo>
                  <a:lnTo>
                    <a:pt x="175" y="190"/>
                  </a:lnTo>
                  <a:lnTo>
                    <a:pt x="157" y="201"/>
                  </a:lnTo>
                  <a:lnTo>
                    <a:pt x="140" y="213"/>
                  </a:lnTo>
                  <a:lnTo>
                    <a:pt x="124" y="225"/>
                  </a:lnTo>
                  <a:lnTo>
                    <a:pt x="111" y="240"/>
                  </a:lnTo>
                  <a:lnTo>
                    <a:pt x="109" y="240"/>
                  </a:lnTo>
                  <a:lnTo>
                    <a:pt x="109" y="241"/>
                  </a:lnTo>
                  <a:lnTo>
                    <a:pt x="111" y="241"/>
                  </a:lnTo>
                  <a:lnTo>
                    <a:pt x="111" y="243"/>
                  </a:lnTo>
                  <a:lnTo>
                    <a:pt x="111" y="245"/>
                  </a:lnTo>
                  <a:lnTo>
                    <a:pt x="113" y="245"/>
                  </a:lnTo>
                  <a:lnTo>
                    <a:pt x="113" y="246"/>
                  </a:lnTo>
                  <a:lnTo>
                    <a:pt x="113" y="248"/>
                  </a:lnTo>
                  <a:lnTo>
                    <a:pt x="115" y="249"/>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2" name="Freeform 849">
              <a:extLst>
                <a:ext uri="{FF2B5EF4-FFF2-40B4-BE49-F238E27FC236}">
                  <a16:creationId xmlns:a16="http://schemas.microsoft.com/office/drawing/2014/main" id="{59AE79C0-66BF-4950-8033-5728A4097C46}"/>
                </a:ext>
              </a:extLst>
            </p:cNvPr>
            <p:cNvSpPr>
              <a:spLocks/>
            </p:cNvSpPr>
            <p:nvPr/>
          </p:nvSpPr>
          <p:spPr bwMode="auto">
            <a:xfrm>
              <a:off x="3852" y="4084"/>
              <a:ext cx="128" cy="125"/>
            </a:xfrm>
            <a:custGeom>
              <a:avLst/>
              <a:gdLst>
                <a:gd name="T0" fmla="*/ 0 w 263"/>
                <a:gd name="T1" fmla="*/ 2 h 249"/>
                <a:gd name="T2" fmla="*/ 0 w 263"/>
                <a:gd name="T3" fmla="*/ 2 h 249"/>
                <a:gd name="T4" fmla="*/ 0 w 263"/>
                <a:gd name="T5" fmla="*/ 2 h 249"/>
                <a:gd name="T6" fmla="*/ 0 w 263"/>
                <a:gd name="T7" fmla="*/ 2 h 249"/>
                <a:gd name="T8" fmla="*/ 0 w 263"/>
                <a:gd name="T9" fmla="*/ 2 h 249"/>
                <a:gd name="T10" fmla="*/ 0 w 263"/>
                <a:gd name="T11" fmla="*/ 1 h 249"/>
                <a:gd name="T12" fmla="*/ 0 w 263"/>
                <a:gd name="T13" fmla="*/ 1 h 249"/>
                <a:gd name="T14" fmla="*/ 0 w 263"/>
                <a:gd name="T15" fmla="*/ 1 h 249"/>
                <a:gd name="T16" fmla="*/ 0 w 263"/>
                <a:gd name="T17" fmla="*/ 1 h 249"/>
                <a:gd name="T18" fmla="*/ 0 w 263"/>
                <a:gd name="T19" fmla="*/ 1 h 249"/>
                <a:gd name="T20" fmla="*/ 0 w 263"/>
                <a:gd name="T21" fmla="*/ 1 h 249"/>
                <a:gd name="T22" fmla="*/ 0 w 263"/>
                <a:gd name="T23" fmla="*/ 1 h 249"/>
                <a:gd name="T24" fmla="*/ 0 w 263"/>
                <a:gd name="T25" fmla="*/ 1 h 249"/>
                <a:gd name="T26" fmla="*/ 0 w 263"/>
                <a:gd name="T27" fmla="*/ 1 h 249"/>
                <a:gd name="T28" fmla="*/ 0 w 263"/>
                <a:gd name="T29" fmla="*/ 1 h 249"/>
                <a:gd name="T30" fmla="*/ 0 w 263"/>
                <a:gd name="T31" fmla="*/ 1 h 249"/>
                <a:gd name="T32" fmla="*/ 0 w 263"/>
                <a:gd name="T33" fmla="*/ 1 h 249"/>
                <a:gd name="T34" fmla="*/ 0 w 263"/>
                <a:gd name="T35" fmla="*/ 1 h 249"/>
                <a:gd name="T36" fmla="*/ 0 w 263"/>
                <a:gd name="T37" fmla="*/ 1 h 249"/>
                <a:gd name="T38" fmla="*/ 0 w 263"/>
                <a:gd name="T39" fmla="*/ 1 h 249"/>
                <a:gd name="T40" fmla="*/ 0 w 263"/>
                <a:gd name="T41" fmla="*/ 1 h 249"/>
                <a:gd name="T42" fmla="*/ 0 w 263"/>
                <a:gd name="T43" fmla="*/ 1 h 249"/>
                <a:gd name="T44" fmla="*/ 0 w 263"/>
                <a:gd name="T45" fmla="*/ 1 h 249"/>
                <a:gd name="T46" fmla="*/ 0 w 263"/>
                <a:gd name="T47" fmla="*/ 1 h 249"/>
                <a:gd name="T48" fmla="*/ 0 w 263"/>
                <a:gd name="T49" fmla="*/ 1 h 249"/>
                <a:gd name="T50" fmla="*/ 0 w 263"/>
                <a:gd name="T51" fmla="*/ 1 h 249"/>
                <a:gd name="T52" fmla="*/ 0 w 263"/>
                <a:gd name="T53" fmla="*/ 1 h 249"/>
                <a:gd name="T54" fmla="*/ 0 w 263"/>
                <a:gd name="T55" fmla="*/ 1 h 249"/>
                <a:gd name="T56" fmla="*/ 1 w 263"/>
                <a:gd name="T57" fmla="*/ 1 h 249"/>
                <a:gd name="T58" fmla="*/ 1 w 263"/>
                <a:gd name="T59" fmla="*/ 1 h 249"/>
                <a:gd name="T60" fmla="*/ 1 w 263"/>
                <a:gd name="T61" fmla="*/ 1 h 249"/>
                <a:gd name="T62" fmla="*/ 1 w 263"/>
                <a:gd name="T63" fmla="*/ 1 h 249"/>
                <a:gd name="T64" fmla="*/ 1 w 263"/>
                <a:gd name="T65" fmla="*/ 1 h 249"/>
                <a:gd name="T66" fmla="*/ 1 w 263"/>
                <a:gd name="T67" fmla="*/ 1 h 249"/>
                <a:gd name="T68" fmla="*/ 1 w 263"/>
                <a:gd name="T69" fmla="*/ 0 h 249"/>
                <a:gd name="T70" fmla="*/ 1 w 263"/>
                <a:gd name="T71" fmla="*/ 1 h 249"/>
                <a:gd name="T72" fmla="*/ 1 w 263"/>
                <a:gd name="T73" fmla="*/ 1 h 249"/>
                <a:gd name="T74" fmla="*/ 1 w 263"/>
                <a:gd name="T75" fmla="*/ 1 h 249"/>
                <a:gd name="T76" fmla="*/ 1 w 263"/>
                <a:gd name="T77" fmla="*/ 1 h 249"/>
                <a:gd name="T78" fmla="*/ 1 w 263"/>
                <a:gd name="T79" fmla="*/ 1 h 249"/>
                <a:gd name="T80" fmla="*/ 1 w 263"/>
                <a:gd name="T81" fmla="*/ 2 h 249"/>
                <a:gd name="T82" fmla="*/ 1 w 263"/>
                <a:gd name="T83" fmla="*/ 2 h 249"/>
                <a:gd name="T84" fmla="*/ 1 w 263"/>
                <a:gd name="T85" fmla="*/ 2 h 249"/>
                <a:gd name="T86" fmla="*/ 1 w 263"/>
                <a:gd name="T87" fmla="*/ 2 h 249"/>
                <a:gd name="T88" fmla="*/ 0 w 263"/>
                <a:gd name="T89" fmla="*/ 2 h 249"/>
                <a:gd name="T90" fmla="*/ 0 w 263"/>
                <a:gd name="T91" fmla="*/ 2 h 249"/>
                <a:gd name="T92" fmla="*/ 0 w 263"/>
                <a:gd name="T93" fmla="*/ 2 h 249"/>
                <a:gd name="T94" fmla="*/ 0 w 263"/>
                <a:gd name="T95" fmla="*/ 2 h 249"/>
                <a:gd name="T96" fmla="*/ 0 w 263"/>
                <a:gd name="T97" fmla="*/ 2 h 249"/>
                <a:gd name="T98" fmla="*/ 0 w 263"/>
                <a:gd name="T99" fmla="*/ 2 h 249"/>
                <a:gd name="T100" fmla="*/ 0 w 263"/>
                <a:gd name="T101" fmla="*/ 2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3"/>
                <a:gd name="T154" fmla="*/ 0 h 249"/>
                <a:gd name="T155" fmla="*/ 263 w 263"/>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3" h="249">
                  <a:moveTo>
                    <a:pt x="115" y="249"/>
                  </a:moveTo>
                  <a:lnTo>
                    <a:pt x="102" y="238"/>
                  </a:lnTo>
                  <a:lnTo>
                    <a:pt x="87" y="227"/>
                  </a:lnTo>
                  <a:lnTo>
                    <a:pt x="74" y="216"/>
                  </a:lnTo>
                  <a:lnTo>
                    <a:pt x="62" y="203"/>
                  </a:lnTo>
                  <a:lnTo>
                    <a:pt x="51" y="190"/>
                  </a:lnTo>
                  <a:lnTo>
                    <a:pt x="40" y="177"/>
                  </a:lnTo>
                  <a:lnTo>
                    <a:pt x="29" y="165"/>
                  </a:lnTo>
                  <a:lnTo>
                    <a:pt x="18" y="152"/>
                  </a:lnTo>
                  <a:lnTo>
                    <a:pt x="9" y="137"/>
                  </a:lnTo>
                  <a:lnTo>
                    <a:pt x="0" y="123"/>
                  </a:lnTo>
                  <a:lnTo>
                    <a:pt x="1" y="121"/>
                  </a:lnTo>
                  <a:lnTo>
                    <a:pt x="1" y="120"/>
                  </a:lnTo>
                  <a:lnTo>
                    <a:pt x="3" y="120"/>
                  </a:lnTo>
                  <a:lnTo>
                    <a:pt x="3" y="118"/>
                  </a:lnTo>
                  <a:lnTo>
                    <a:pt x="5" y="117"/>
                  </a:lnTo>
                  <a:lnTo>
                    <a:pt x="5" y="115"/>
                  </a:lnTo>
                  <a:lnTo>
                    <a:pt x="5" y="113"/>
                  </a:lnTo>
                  <a:lnTo>
                    <a:pt x="14" y="112"/>
                  </a:lnTo>
                  <a:lnTo>
                    <a:pt x="23" y="112"/>
                  </a:lnTo>
                  <a:lnTo>
                    <a:pt x="32" y="112"/>
                  </a:lnTo>
                  <a:lnTo>
                    <a:pt x="40" y="112"/>
                  </a:lnTo>
                  <a:lnTo>
                    <a:pt x="49" y="113"/>
                  </a:lnTo>
                  <a:lnTo>
                    <a:pt x="56" y="115"/>
                  </a:lnTo>
                  <a:lnTo>
                    <a:pt x="65" y="117"/>
                  </a:lnTo>
                  <a:lnTo>
                    <a:pt x="74" y="118"/>
                  </a:lnTo>
                  <a:lnTo>
                    <a:pt x="82" y="121"/>
                  </a:lnTo>
                  <a:lnTo>
                    <a:pt x="91" y="123"/>
                  </a:lnTo>
                  <a:lnTo>
                    <a:pt x="91" y="121"/>
                  </a:lnTo>
                  <a:lnTo>
                    <a:pt x="91" y="118"/>
                  </a:lnTo>
                  <a:lnTo>
                    <a:pt x="91" y="117"/>
                  </a:lnTo>
                  <a:lnTo>
                    <a:pt x="91" y="115"/>
                  </a:lnTo>
                  <a:lnTo>
                    <a:pt x="91" y="112"/>
                  </a:lnTo>
                  <a:lnTo>
                    <a:pt x="91" y="110"/>
                  </a:lnTo>
                  <a:lnTo>
                    <a:pt x="91" y="109"/>
                  </a:lnTo>
                  <a:lnTo>
                    <a:pt x="91" y="107"/>
                  </a:lnTo>
                  <a:lnTo>
                    <a:pt x="91" y="104"/>
                  </a:lnTo>
                  <a:lnTo>
                    <a:pt x="89" y="102"/>
                  </a:lnTo>
                  <a:lnTo>
                    <a:pt x="85" y="94"/>
                  </a:lnTo>
                  <a:lnTo>
                    <a:pt x="78" y="86"/>
                  </a:lnTo>
                  <a:lnTo>
                    <a:pt x="73" y="78"/>
                  </a:lnTo>
                  <a:lnTo>
                    <a:pt x="65" y="69"/>
                  </a:lnTo>
                  <a:lnTo>
                    <a:pt x="60" y="61"/>
                  </a:lnTo>
                  <a:lnTo>
                    <a:pt x="54" y="54"/>
                  </a:lnTo>
                  <a:lnTo>
                    <a:pt x="51" y="46"/>
                  </a:lnTo>
                  <a:lnTo>
                    <a:pt x="49" y="40"/>
                  </a:lnTo>
                  <a:lnTo>
                    <a:pt x="49" y="33"/>
                  </a:lnTo>
                  <a:lnTo>
                    <a:pt x="54" y="29"/>
                  </a:lnTo>
                  <a:lnTo>
                    <a:pt x="64" y="24"/>
                  </a:lnTo>
                  <a:lnTo>
                    <a:pt x="76" y="27"/>
                  </a:lnTo>
                  <a:lnTo>
                    <a:pt x="89" y="33"/>
                  </a:lnTo>
                  <a:lnTo>
                    <a:pt x="104" y="43"/>
                  </a:lnTo>
                  <a:lnTo>
                    <a:pt x="117" y="54"/>
                  </a:lnTo>
                  <a:lnTo>
                    <a:pt x="129" y="64"/>
                  </a:lnTo>
                  <a:lnTo>
                    <a:pt x="138" y="75"/>
                  </a:lnTo>
                  <a:lnTo>
                    <a:pt x="146" y="81"/>
                  </a:lnTo>
                  <a:lnTo>
                    <a:pt x="148" y="85"/>
                  </a:lnTo>
                  <a:lnTo>
                    <a:pt x="146" y="81"/>
                  </a:lnTo>
                  <a:lnTo>
                    <a:pt x="149" y="72"/>
                  </a:lnTo>
                  <a:lnTo>
                    <a:pt x="151" y="61"/>
                  </a:lnTo>
                  <a:lnTo>
                    <a:pt x="153" y="48"/>
                  </a:lnTo>
                  <a:lnTo>
                    <a:pt x="153" y="37"/>
                  </a:lnTo>
                  <a:lnTo>
                    <a:pt x="155" y="25"/>
                  </a:lnTo>
                  <a:lnTo>
                    <a:pt x="159" y="16"/>
                  </a:lnTo>
                  <a:lnTo>
                    <a:pt x="162" y="8"/>
                  </a:lnTo>
                  <a:lnTo>
                    <a:pt x="170" y="3"/>
                  </a:lnTo>
                  <a:lnTo>
                    <a:pt x="180" y="0"/>
                  </a:lnTo>
                  <a:lnTo>
                    <a:pt x="193" y="1"/>
                  </a:lnTo>
                  <a:lnTo>
                    <a:pt x="212" y="8"/>
                  </a:lnTo>
                  <a:lnTo>
                    <a:pt x="228" y="16"/>
                  </a:lnTo>
                  <a:lnTo>
                    <a:pt x="241" y="25"/>
                  </a:lnTo>
                  <a:lnTo>
                    <a:pt x="250" y="37"/>
                  </a:lnTo>
                  <a:lnTo>
                    <a:pt x="255" y="48"/>
                  </a:lnTo>
                  <a:lnTo>
                    <a:pt x="261" y="61"/>
                  </a:lnTo>
                  <a:lnTo>
                    <a:pt x="263" y="73"/>
                  </a:lnTo>
                  <a:lnTo>
                    <a:pt x="261" y="88"/>
                  </a:lnTo>
                  <a:lnTo>
                    <a:pt x="259" y="102"/>
                  </a:lnTo>
                  <a:lnTo>
                    <a:pt x="255" y="117"/>
                  </a:lnTo>
                  <a:lnTo>
                    <a:pt x="248" y="133"/>
                  </a:lnTo>
                  <a:lnTo>
                    <a:pt x="237" y="145"/>
                  </a:lnTo>
                  <a:lnTo>
                    <a:pt x="224" y="158"/>
                  </a:lnTo>
                  <a:lnTo>
                    <a:pt x="210" y="169"/>
                  </a:lnTo>
                  <a:lnTo>
                    <a:pt x="191" y="181"/>
                  </a:lnTo>
                  <a:lnTo>
                    <a:pt x="175" y="190"/>
                  </a:lnTo>
                  <a:lnTo>
                    <a:pt x="157" y="201"/>
                  </a:lnTo>
                  <a:lnTo>
                    <a:pt x="140" y="213"/>
                  </a:lnTo>
                  <a:lnTo>
                    <a:pt x="124" y="225"/>
                  </a:lnTo>
                  <a:lnTo>
                    <a:pt x="111" y="240"/>
                  </a:lnTo>
                  <a:lnTo>
                    <a:pt x="109" y="240"/>
                  </a:lnTo>
                  <a:lnTo>
                    <a:pt x="109" y="241"/>
                  </a:lnTo>
                  <a:lnTo>
                    <a:pt x="111" y="241"/>
                  </a:lnTo>
                  <a:lnTo>
                    <a:pt x="111" y="243"/>
                  </a:lnTo>
                  <a:lnTo>
                    <a:pt x="111" y="245"/>
                  </a:lnTo>
                  <a:lnTo>
                    <a:pt x="113" y="245"/>
                  </a:lnTo>
                  <a:lnTo>
                    <a:pt x="113" y="246"/>
                  </a:lnTo>
                  <a:lnTo>
                    <a:pt x="113" y="248"/>
                  </a:lnTo>
                  <a:lnTo>
                    <a:pt x="115" y="249"/>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3" name="Freeform 850">
              <a:extLst>
                <a:ext uri="{FF2B5EF4-FFF2-40B4-BE49-F238E27FC236}">
                  <a16:creationId xmlns:a16="http://schemas.microsoft.com/office/drawing/2014/main" id="{16190459-2B05-4374-A7D5-240BB2476792}"/>
                </a:ext>
              </a:extLst>
            </p:cNvPr>
            <p:cNvSpPr>
              <a:spLocks/>
            </p:cNvSpPr>
            <p:nvPr/>
          </p:nvSpPr>
          <p:spPr bwMode="auto">
            <a:xfrm>
              <a:off x="3929" y="4202"/>
              <a:ext cx="10" cy="10"/>
            </a:xfrm>
            <a:custGeom>
              <a:avLst/>
              <a:gdLst>
                <a:gd name="T0" fmla="*/ 0 w 20"/>
                <a:gd name="T1" fmla="*/ 1 h 19"/>
                <a:gd name="T2" fmla="*/ 1 w 20"/>
                <a:gd name="T3" fmla="*/ 1 h 19"/>
                <a:gd name="T4" fmla="*/ 1 w 20"/>
                <a:gd name="T5" fmla="*/ 1 h 19"/>
                <a:gd name="T6" fmla="*/ 1 w 20"/>
                <a:gd name="T7" fmla="*/ 1 h 19"/>
                <a:gd name="T8" fmla="*/ 1 w 20"/>
                <a:gd name="T9" fmla="*/ 1 h 19"/>
                <a:gd name="T10" fmla="*/ 1 w 20"/>
                <a:gd name="T11" fmla="*/ 1 h 19"/>
                <a:gd name="T12" fmla="*/ 1 w 20"/>
                <a:gd name="T13" fmla="*/ 1 h 19"/>
                <a:gd name="T14" fmla="*/ 1 w 20"/>
                <a:gd name="T15" fmla="*/ 1 h 19"/>
                <a:gd name="T16" fmla="*/ 1 w 20"/>
                <a:gd name="T17" fmla="*/ 1 h 19"/>
                <a:gd name="T18" fmla="*/ 1 w 20"/>
                <a:gd name="T19" fmla="*/ 1 h 19"/>
                <a:gd name="T20" fmla="*/ 1 w 20"/>
                <a:gd name="T21" fmla="*/ 1 h 19"/>
                <a:gd name="T22" fmla="*/ 1 w 20"/>
                <a:gd name="T23" fmla="*/ 1 h 19"/>
                <a:gd name="T24" fmla="*/ 1 w 20"/>
                <a:gd name="T25" fmla="*/ 1 h 19"/>
                <a:gd name="T26" fmla="*/ 1 w 20"/>
                <a:gd name="T27" fmla="*/ 1 h 19"/>
                <a:gd name="T28" fmla="*/ 1 w 20"/>
                <a:gd name="T29" fmla="*/ 1 h 19"/>
                <a:gd name="T30" fmla="*/ 1 w 20"/>
                <a:gd name="T31" fmla="*/ 1 h 19"/>
                <a:gd name="T32" fmla="*/ 1 w 20"/>
                <a:gd name="T33" fmla="*/ 1 h 19"/>
                <a:gd name="T34" fmla="*/ 1 w 20"/>
                <a:gd name="T35" fmla="*/ 1 h 19"/>
                <a:gd name="T36" fmla="*/ 1 w 20"/>
                <a:gd name="T37" fmla="*/ 1 h 19"/>
                <a:gd name="T38" fmla="*/ 1 w 20"/>
                <a:gd name="T39" fmla="*/ 1 h 19"/>
                <a:gd name="T40" fmla="*/ 1 w 20"/>
                <a:gd name="T41" fmla="*/ 1 h 19"/>
                <a:gd name="T42" fmla="*/ 1 w 20"/>
                <a:gd name="T43" fmla="*/ 1 h 19"/>
                <a:gd name="T44" fmla="*/ 1 w 20"/>
                <a:gd name="T45" fmla="*/ 0 h 19"/>
                <a:gd name="T46" fmla="*/ 1 w 20"/>
                <a:gd name="T47" fmla="*/ 0 h 19"/>
                <a:gd name="T48" fmla="*/ 1 w 20"/>
                <a:gd name="T49" fmla="*/ 0 h 19"/>
                <a:gd name="T50" fmla="*/ 1 w 20"/>
                <a:gd name="T51" fmla="*/ 0 h 19"/>
                <a:gd name="T52" fmla="*/ 1 w 20"/>
                <a:gd name="T53" fmla="*/ 1 h 19"/>
                <a:gd name="T54" fmla="*/ 1 w 20"/>
                <a:gd name="T55" fmla="*/ 1 h 19"/>
                <a:gd name="T56" fmla="*/ 1 w 20"/>
                <a:gd name="T57" fmla="*/ 1 h 19"/>
                <a:gd name="T58" fmla="*/ 1 w 20"/>
                <a:gd name="T59" fmla="*/ 1 h 19"/>
                <a:gd name="T60" fmla="*/ 1 w 20"/>
                <a:gd name="T61" fmla="*/ 1 h 19"/>
                <a:gd name="T62" fmla="*/ 1 w 20"/>
                <a:gd name="T63" fmla="*/ 1 h 19"/>
                <a:gd name="T64" fmla="*/ 0 w 20"/>
                <a:gd name="T65" fmla="*/ 1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19"/>
                <a:gd name="T101" fmla="*/ 20 w 20"/>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19">
                  <a:moveTo>
                    <a:pt x="0" y="10"/>
                  </a:moveTo>
                  <a:lnTo>
                    <a:pt x="1" y="11"/>
                  </a:lnTo>
                  <a:lnTo>
                    <a:pt x="1" y="13"/>
                  </a:lnTo>
                  <a:lnTo>
                    <a:pt x="3" y="14"/>
                  </a:lnTo>
                  <a:lnTo>
                    <a:pt x="5" y="16"/>
                  </a:lnTo>
                  <a:lnTo>
                    <a:pt x="5" y="18"/>
                  </a:lnTo>
                  <a:lnTo>
                    <a:pt x="7" y="18"/>
                  </a:lnTo>
                  <a:lnTo>
                    <a:pt x="9" y="18"/>
                  </a:lnTo>
                  <a:lnTo>
                    <a:pt x="11" y="19"/>
                  </a:lnTo>
                  <a:lnTo>
                    <a:pt x="12" y="18"/>
                  </a:lnTo>
                  <a:lnTo>
                    <a:pt x="14" y="18"/>
                  </a:lnTo>
                  <a:lnTo>
                    <a:pt x="16" y="16"/>
                  </a:lnTo>
                  <a:lnTo>
                    <a:pt x="18" y="16"/>
                  </a:lnTo>
                  <a:lnTo>
                    <a:pt x="20" y="14"/>
                  </a:lnTo>
                  <a:lnTo>
                    <a:pt x="20" y="13"/>
                  </a:lnTo>
                  <a:lnTo>
                    <a:pt x="20" y="11"/>
                  </a:lnTo>
                  <a:lnTo>
                    <a:pt x="20" y="10"/>
                  </a:lnTo>
                  <a:lnTo>
                    <a:pt x="20" y="8"/>
                  </a:lnTo>
                  <a:lnTo>
                    <a:pt x="18" y="6"/>
                  </a:lnTo>
                  <a:lnTo>
                    <a:pt x="18" y="5"/>
                  </a:lnTo>
                  <a:lnTo>
                    <a:pt x="18" y="3"/>
                  </a:lnTo>
                  <a:lnTo>
                    <a:pt x="16" y="2"/>
                  </a:lnTo>
                  <a:lnTo>
                    <a:pt x="14" y="0"/>
                  </a:lnTo>
                  <a:lnTo>
                    <a:pt x="11" y="0"/>
                  </a:lnTo>
                  <a:lnTo>
                    <a:pt x="9" y="0"/>
                  </a:lnTo>
                  <a:lnTo>
                    <a:pt x="7" y="0"/>
                  </a:lnTo>
                  <a:lnTo>
                    <a:pt x="5" y="2"/>
                  </a:lnTo>
                  <a:lnTo>
                    <a:pt x="3" y="3"/>
                  </a:lnTo>
                  <a:lnTo>
                    <a:pt x="1" y="6"/>
                  </a:lnTo>
                  <a:lnTo>
                    <a:pt x="1" y="8"/>
                  </a:lnTo>
                  <a:lnTo>
                    <a:pt x="1" y="10"/>
                  </a:lnTo>
                  <a:lnTo>
                    <a:pt x="0"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4" name="Freeform 851">
              <a:extLst>
                <a:ext uri="{FF2B5EF4-FFF2-40B4-BE49-F238E27FC236}">
                  <a16:creationId xmlns:a16="http://schemas.microsoft.com/office/drawing/2014/main" id="{72AC2B5D-CD7F-483A-B215-5F8682E3AB6D}"/>
                </a:ext>
              </a:extLst>
            </p:cNvPr>
            <p:cNvSpPr>
              <a:spLocks/>
            </p:cNvSpPr>
            <p:nvPr/>
          </p:nvSpPr>
          <p:spPr bwMode="auto">
            <a:xfrm>
              <a:off x="3929" y="4202"/>
              <a:ext cx="10" cy="10"/>
            </a:xfrm>
            <a:custGeom>
              <a:avLst/>
              <a:gdLst>
                <a:gd name="T0" fmla="*/ 0 w 20"/>
                <a:gd name="T1" fmla="*/ 1 h 19"/>
                <a:gd name="T2" fmla="*/ 1 w 20"/>
                <a:gd name="T3" fmla="*/ 1 h 19"/>
                <a:gd name="T4" fmla="*/ 1 w 20"/>
                <a:gd name="T5" fmla="*/ 1 h 19"/>
                <a:gd name="T6" fmla="*/ 1 w 20"/>
                <a:gd name="T7" fmla="*/ 1 h 19"/>
                <a:gd name="T8" fmla="*/ 1 w 20"/>
                <a:gd name="T9" fmla="*/ 1 h 19"/>
                <a:gd name="T10" fmla="*/ 1 w 20"/>
                <a:gd name="T11" fmla="*/ 1 h 19"/>
                <a:gd name="T12" fmla="*/ 1 w 20"/>
                <a:gd name="T13" fmla="*/ 1 h 19"/>
                <a:gd name="T14" fmla="*/ 1 w 20"/>
                <a:gd name="T15" fmla="*/ 1 h 19"/>
                <a:gd name="T16" fmla="*/ 1 w 20"/>
                <a:gd name="T17" fmla="*/ 1 h 19"/>
                <a:gd name="T18" fmla="*/ 1 w 20"/>
                <a:gd name="T19" fmla="*/ 1 h 19"/>
                <a:gd name="T20" fmla="*/ 1 w 20"/>
                <a:gd name="T21" fmla="*/ 1 h 19"/>
                <a:gd name="T22" fmla="*/ 1 w 20"/>
                <a:gd name="T23" fmla="*/ 1 h 19"/>
                <a:gd name="T24" fmla="*/ 1 w 20"/>
                <a:gd name="T25" fmla="*/ 1 h 19"/>
                <a:gd name="T26" fmla="*/ 1 w 20"/>
                <a:gd name="T27" fmla="*/ 1 h 19"/>
                <a:gd name="T28" fmla="*/ 1 w 20"/>
                <a:gd name="T29" fmla="*/ 1 h 19"/>
                <a:gd name="T30" fmla="*/ 1 w 20"/>
                <a:gd name="T31" fmla="*/ 1 h 19"/>
                <a:gd name="T32" fmla="*/ 1 w 20"/>
                <a:gd name="T33" fmla="*/ 1 h 19"/>
                <a:gd name="T34" fmla="*/ 1 w 20"/>
                <a:gd name="T35" fmla="*/ 1 h 19"/>
                <a:gd name="T36" fmla="*/ 1 w 20"/>
                <a:gd name="T37" fmla="*/ 1 h 19"/>
                <a:gd name="T38" fmla="*/ 1 w 20"/>
                <a:gd name="T39" fmla="*/ 1 h 19"/>
                <a:gd name="T40" fmla="*/ 1 w 20"/>
                <a:gd name="T41" fmla="*/ 1 h 19"/>
                <a:gd name="T42" fmla="*/ 1 w 20"/>
                <a:gd name="T43" fmla="*/ 1 h 19"/>
                <a:gd name="T44" fmla="*/ 1 w 20"/>
                <a:gd name="T45" fmla="*/ 0 h 19"/>
                <a:gd name="T46" fmla="*/ 1 w 20"/>
                <a:gd name="T47" fmla="*/ 0 h 19"/>
                <a:gd name="T48" fmla="*/ 1 w 20"/>
                <a:gd name="T49" fmla="*/ 0 h 19"/>
                <a:gd name="T50" fmla="*/ 1 w 20"/>
                <a:gd name="T51" fmla="*/ 0 h 19"/>
                <a:gd name="T52" fmla="*/ 1 w 20"/>
                <a:gd name="T53" fmla="*/ 1 h 19"/>
                <a:gd name="T54" fmla="*/ 1 w 20"/>
                <a:gd name="T55" fmla="*/ 1 h 19"/>
                <a:gd name="T56" fmla="*/ 1 w 20"/>
                <a:gd name="T57" fmla="*/ 1 h 19"/>
                <a:gd name="T58" fmla="*/ 1 w 20"/>
                <a:gd name="T59" fmla="*/ 1 h 19"/>
                <a:gd name="T60" fmla="*/ 1 w 20"/>
                <a:gd name="T61" fmla="*/ 1 h 19"/>
                <a:gd name="T62" fmla="*/ 1 w 20"/>
                <a:gd name="T63" fmla="*/ 1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9"/>
                <a:gd name="T98" fmla="*/ 20 w 20"/>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9">
                  <a:moveTo>
                    <a:pt x="0" y="10"/>
                  </a:moveTo>
                  <a:lnTo>
                    <a:pt x="1" y="11"/>
                  </a:lnTo>
                  <a:lnTo>
                    <a:pt x="1" y="13"/>
                  </a:lnTo>
                  <a:lnTo>
                    <a:pt x="3" y="14"/>
                  </a:lnTo>
                  <a:lnTo>
                    <a:pt x="5" y="16"/>
                  </a:lnTo>
                  <a:lnTo>
                    <a:pt x="5" y="18"/>
                  </a:lnTo>
                  <a:lnTo>
                    <a:pt x="7" y="18"/>
                  </a:lnTo>
                  <a:lnTo>
                    <a:pt x="9" y="18"/>
                  </a:lnTo>
                  <a:lnTo>
                    <a:pt x="11" y="19"/>
                  </a:lnTo>
                  <a:lnTo>
                    <a:pt x="12" y="18"/>
                  </a:lnTo>
                  <a:lnTo>
                    <a:pt x="14" y="18"/>
                  </a:lnTo>
                  <a:lnTo>
                    <a:pt x="16" y="16"/>
                  </a:lnTo>
                  <a:lnTo>
                    <a:pt x="18" y="16"/>
                  </a:lnTo>
                  <a:lnTo>
                    <a:pt x="20" y="14"/>
                  </a:lnTo>
                  <a:lnTo>
                    <a:pt x="20" y="13"/>
                  </a:lnTo>
                  <a:lnTo>
                    <a:pt x="20" y="11"/>
                  </a:lnTo>
                  <a:lnTo>
                    <a:pt x="20" y="10"/>
                  </a:lnTo>
                  <a:lnTo>
                    <a:pt x="20" y="8"/>
                  </a:lnTo>
                  <a:lnTo>
                    <a:pt x="18" y="6"/>
                  </a:lnTo>
                  <a:lnTo>
                    <a:pt x="18" y="5"/>
                  </a:lnTo>
                  <a:lnTo>
                    <a:pt x="18" y="3"/>
                  </a:lnTo>
                  <a:lnTo>
                    <a:pt x="16" y="2"/>
                  </a:lnTo>
                  <a:lnTo>
                    <a:pt x="14" y="0"/>
                  </a:lnTo>
                  <a:lnTo>
                    <a:pt x="11" y="0"/>
                  </a:lnTo>
                  <a:lnTo>
                    <a:pt x="9" y="0"/>
                  </a:lnTo>
                  <a:lnTo>
                    <a:pt x="7" y="0"/>
                  </a:lnTo>
                  <a:lnTo>
                    <a:pt x="5" y="2"/>
                  </a:lnTo>
                  <a:lnTo>
                    <a:pt x="3" y="3"/>
                  </a:lnTo>
                  <a:lnTo>
                    <a:pt x="1" y="6"/>
                  </a:lnTo>
                  <a:lnTo>
                    <a:pt x="1" y="8"/>
                  </a:lnTo>
                  <a:lnTo>
                    <a:pt x="1" y="1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5" name="Freeform 852">
              <a:extLst>
                <a:ext uri="{FF2B5EF4-FFF2-40B4-BE49-F238E27FC236}">
                  <a16:creationId xmlns:a16="http://schemas.microsoft.com/office/drawing/2014/main" id="{1C58831B-E626-44BC-919A-1AD380A8A58D}"/>
                </a:ext>
              </a:extLst>
            </p:cNvPr>
            <p:cNvSpPr>
              <a:spLocks/>
            </p:cNvSpPr>
            <p:nvPr/>
          </p:nvSpPr>
          <p:spPr bwMode="auto">
            <a:xfrm>
              <a:off x="3946" y="4188"/>
              <a:ext cx="13" cy="7"/>
            </a:xfrm>
            <a:custGeom>
              <a:avLst/>
              <a:gdLst>
                <a:gd name="T0" fmla="*/ 0 w 30"/>
                <a:gd name="T1" fmla="*/ 1 h 13"/>
                <a:gd name="T2" fmla="*/ 0 w 30"/>
                <a:gd name="T3" fmla="*/ 1 h 13"/>
                <a:gd name="T4" fmla="*/ 0 w 30"/>
                <a:gd name="T5" fmla="*/ 1 h 13"/>
                <a:gd name="T6" fmla="*/ 0 w 30"/>
                <a:gd name="T7" fmla="*/ 1 h 13"/>
                <a:gd name="T8" fmla="*/ 0 w 30"/>
                <a:gd name="T9" fmla="*/ 1 h 13"/>
                <a:gd name="T10" fmla="*/ 0 w 30"/>
                <a:gd name="T11" fmla="*/ 1 h 13"/>
                <a:gd name="T12" fmla="*/ 0 w 30"/>
                <a:gd name="T13" fmla="*/ 1 h 13"/>
                <a:gd name="T14" fmla="*/ 0 w 30"/>
                <a:gd name="T15" fmla="*/ 1 h 13"/>
                <a:gd name="T16" fmla="*/ 0 w 30"/>
                <a:gd name="T17" fmla="*/ 1 h 13"/>
                <a:gd name="T18" fmla="*/ 0 w 30"/>
                <a:gd name="T19" fmla="*/ 1 h 13"/>
                <a:gd name="T20" fmla="*/ 0 w 30"/>
                <a:gd name="T21" fmla="*/ 1 h 13"/>
                <a:gd name="T22" fmla="*/ 0 w 30"/>
                <a:gd name="T23" fmla="*/ 1 h 13"/>
                <a:gd name="T24" fmla="*/ 0 w 30"/>
                <a:gd name="T25" fmla="*/ 1 h 13"/>
                <a:gd name="T26" fmla="*/ 0 w 30"/>
                <a:gd name="T27" fmla="*/ 1 h 13"/>
                <a:gd name="T28" fmla="*/ 0 w 30"/>
                <a:gd name="T29" fmla="*/ 1 h 13"/>
                <a:gd name="T30" fmla="*/ 0 w 30"/>
                <a:gd name="T31" fmla="*/ 1 h 13"/>
                <a:gd name="T32" fmla="*/ 0 w 30"/>
                <a:gd name="T33" fmla="*/ 1 h 13"/>
                <a:gd name="T34" fmla="*/ 0 w 30"/>
                <a:gd name="T35" fmla="*/ 1 h 13"/>
                <a:gd name="T36" fmla="*/ 0 w 30"/>
                <a:gd name="T37" fmla="*/ 1 h 13"/>
                <a:gd name="T38" fmla="*/ 0 w 30"/>
                <a:gd name="T39" fmla="*/ 1 h 13"/>
                <a:gd name="T40" fmla="*/ 0 w 30"/>
                <a:gd name="T41" fmla="*/ 1 h 13"/>
                <a:gd name="T42" fmla="*/ 0 w 30"/>
                <a:gd name="T43" fmla="*/ 1 h 13"/>
                <a:gd name="T44" fmla="*/ 0 w 30"/>
                <a:gd name="T45" fmla="*/ 0 h 13"/>
                <a:gd name="T46" fmla="*/ 0 w 30"/>
                <a:gd name="T47" fmla="*/ 0 h 13"/>
                <a:gd name="T48" fmla="*/ 0 w 30"/>
                <a:gd name="T49" fmla="*/ 0 h 13"/>
                <a:gd name="T50" fmla="*/ 0 w 30"/>
                <a:gd name="T51" fmla="*/ 0 h 13"/>
                <a:gd name="T52" fmla="*/ 0 w 30"/>
                <a:gd name="T53" fmla="*/ 0 h 13"/>
                <a:gd name="T54" fmla="*/ 0 w 30"/>
                <a:gd name="T55" fmla="*/ 0 h 13"/>
                <a:gd name="T56" fmla="*/ 0 w 30"/>
                <a:gd name="T57" fmla="*/ 1 h 13"/>
                <a:gd name="T58" fmla="*/ 0 w 30"/>
                <a:gd name="T59" fmla="*/ 1 h 13"/>
                <a:gd name="T60" fmla="*/ 0 w 30"/>
                <a:gd name="T61" fmla="*/ 1 h 13"/>
                <a:gd name="T62" fmla="*/ 0 w 30"/>
                <a:gd name="T63" fmla="*/ 1 h 13"/>
                <a:gd name="T64" fmla="*/ 0 w 30"/>
                <a:gd name="T65" fmla="*/ 1 h 13"/>
                <a:gd name="T66" fmla="*/ 0 w 30"/>
                <a:gd name="T67" fmla="*/ 1 h 13"/>
                <a:gd name="T68" fmla="*/ 0 w 30"/>
                <a:gd name="T69" fmla="*/ 1 h 13"/>
                <a:gd name="T70" fmla="*/ 0 w 30"/>
                <a:gd name="T71" fmla="*/ 1 h 13"/>
                <a:gd name="T72" fmla="*/ 0 w 30"/>
                <a:gd name="T73" fmla="*/ 1 h 13"/>
                <a:gd name="T74" fmla="*/ 0 w 30"/>
                <a:gd name="T75" fmla="*/ 1 h 13"/>
                <a:gd name="T76" fmla="*/ 0 w 30"/>
                <a:gd name="T77" fmla="*/ 1 h 13"/>
                <a:gd name="T78" fmla="*/ 0 w 30"/>
                <a:gd name="T79" fmla="*/ 1 h 13"/>
                <a:gd name="T80" fmla="*/ 0 w 30"/>
                <a:gd name="T81" fmla="*/ 1 h 13"/>
                <a:gd name="T82" fmla="*/ 0 w 30"/>
                <a:gd name="T83" fmla="*/ 1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13"/>
                <a:gd name="T128" fmla="*/ 30 w 30"/>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13">
                  <a:moveTo>
                    <a:pt x="8" y="11"/>
                  </a:moveTo>
                  <a:lnTo>
                    <a:pt x="10" y="13"/>
                  </a:lnTo>
                  <a:lnTo>
                    <a:pt x="13" y="13"/>
                  </a:lnTo>
                  <a:lnTo>
                    <a:pt x="15" y="13"/>
                  </a:lnTo>
                  <a:lnTo>
                    <a:pt x="17" y="13"/>
                  </a:lnTo>
                  <a:lnTo>
                    <a:pt x="21" y="13"/>
                  </a:lnTo>
                  <a:lnTo>
                    <a:pt x="22" y="11"/>
                  </a:lnTo>
                  <a:lnTo>
                    <a:pt x="24" y="11"/>
                  </a:lnTo>
                  <a:lnTo>
                    <a:pt x="26" y="9"/>
                  </a:lnTo>
                  <a:lnTo>
                    <a:pt x="28" y="8"/>
                  </a:lnTo>
                  <a:lnTo>
                    <a:pt x="30" y="6"/>
                  </a:lnTo>
                  <a:lnTo>
                    <a:pt x="28" y="6"/>
                  </a:lnTo>
                  <a:lnTo>
                    <a:pt x="26" y="6"/>
                  </a:lnTo>
                  <a:lnTo>
                    <a:pt x="24" y="5"/>
                  </a:lnTo>
                  <a:lnTo>
                    <a:pt x="22" y="5"/>
                  </a:lnTo>
                  <a:lnTo>
                    <a:pt x="21" y="3"/>
                  </a:lnTo>
                  <a:lnTo>
                    <a:pt x="19" y="1"/>
                  </a:lnTo>
                  <a:lnTo>
                    <a:pt x="17" y="0"/>
                  </a:lnTo>
                  <a:lnTo>
                    <a:pt x="15" y="0"/>
                  </a:lnTo>
                  <a:lnTo>
                    <a:pt x="13" y="0"/>
                  </a:lnTo>
                  <a:lnTo>
                    <a:pt x="11" y="0"/>
                  </a:lnTo>
                  <a:lnTo>
                    <a:pt x="10" y="0"/>
                  </a:lnTo>
                  <a:lnTo>
                    <a:pt x="8" y="0"/>
                  </a:lnTo>
                  <a:lnTo>
                    <a:pt x="6" y="1"/>
                  </a:lnTo>
                  <a:lnTo>
                    <a:pt x="4" y="1"/>
                  </a:lnTo>
                  <a:lnTo>
                    <a:pt x="2" y="3"/>
                  </a:lnTo>
                  <a:lnTo>
                    <a:pt x="2" y="5"/>
                  </a:lnTo>
                  <a:lnTo>
                    <a:pt x="0" y="5"/>
                  </a:lnTo>
                  <a:lnTo>
                    <a:pt x="0" y="6"/>
                  </a:lnTo>
                  <a:lnTo>
                    <a:pt x="2" y="8"/>
                  </a:lnTo>
                  <a:lnTo>
                    <a:pt x="4" y="9"/>
                  </a:lnTo>
                  <a:lnTo>
                    <a:pt x="6" y="11"/>
                  </a:lnTo>
                  <a:lnTo>
                    <a:pt x="8" y="1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6" name="Freeform 853">
              <a:extLst>
                <a:ext uri="{FF2B5EF4-FFF2-40B4-BE49-F238E27FC236}">
                  <a16:creationId xmlns:a16="http://schemas.microsoft.com/office/drawing/2014/main" id="{5668B415-3553-4611-B7E5-27CFDB65EA09}"/>
                </a:ext>
              </a:extLst>
            </p:cNvPr>
            <p:cNvSpPr>
              <a:spLocks/>
            </p:cNvSpPr>
            <p:nvPr/>
          </p:nvSpPr>
          <p:spPr bwMode="auto">
            <a:xfrm>
              <a:off x="3946" y="4188"/>
              <a:ext cx="13" cy="7"/>
            </a:xfrm>
            <a:custGeom>
              <a:avLst/>
              <a:gdLst>
                <a:gd name="T0" fmla="*/ 0 w 30"/>
                <a:gd name="T1" fmla="*/ 1 h 13"/>
                <a:gd name="T2" fmla="*/ 0 w 30"/>
                <a:gd name="T3" fmla="*/ 1 h 13"/>
                <a:gd name="T4" fmla="*/ 0 w 30"/>
                <a:gd name="T5" fmla="*/ 1 h 13"/>
                <a:gd name="T6" fmla="*/ 0 w 30"/>
                <a:gd name="T7" fmla="*/ 1 h 13"/>
                <a:gd name="T8" fmla="*/ 0 w 30"/>
                <a:gd name="T9" fmla="*/ 1 h 13"/>
                <a:gd name="T10" fmla="*/ 0 w 30"/>
                <a:gd name="T11" fmla="*/ 1 h 13"/>
                <a:gd name="T12" fmla="*/ 0 w 30"/>
                <a:gd name="T13" fmla="*/ 1 h 13"/>
                <a:gd name="T14" fmla="*/ 0 w 30"/>
                <a:gd name="T15" fmla="*/ 1 h 13"/>
                <a:gd name="T16" fmla="*/ 0 w 30"/>
                <a:gd name="T17" fmla="*/ 1 h 13"/>
                <a:gd name="T18" fmla="*/ 0 w 30"/>
                <a:gd name="T19" fmla="*/ 1 h 13"/>
                <a:gd name="T20" fmla="*/ 0 w 30"/>
                <a:gd name="T21" fmla="*/ 1 h 13"/>
                <a:gd name="T22" fmla="*/ 0 w 30"/>
                <a:gd name="T23" fmla="*/ 1 h 13"/>
                <a:gd name="T24" fmla="*/ 0 w 30"/>
                <a:gd name="T25" fmla="*/ 1 h 13"/>
                <a:gd name="T26" fmla="*/ 0 w 30"/>
                <a:gd name="T27" fmla="*/ 1 h 13"/>
                <a:gd name="T28" fmla="*/ 0 w 30"/>
                <a:gd name="T29" fmla="*/ 1 h 13"/>
                <a:gd name="T30" fmla="*/ 0 w 30"/>
                <a:gd name="T31" fmla="*/ 1 h 13"/>
                <a:gd name="T32" fmla="*/ 0 w 30"/>
                <a:gd name="T33" fmla="*/ 1 h 13"/>
                <a:gd name="T34" fmla="*/ 0 w 30"/>
                <a:gd name="T35" fmla="*/ 1 h 13"/>
                <a:gd name="T36" fmla="*/ 0 w 30"/>
                <a:gd name="T37" fmla="*/ 1 h 13"/>
                <a:gd name="T38" fmla="*/ 0 w 30"/>
                <a:gd name="T39" fmla="*/ 1 h 13"/>
                <a:gd name="T40" fmla="*/ 0 w 30"/>
                <a:gd name="T41" fmla="*/ 1 h 13"/>
                <a:gd name="T42" fmla="*/ 0 w 30"/>
                <a:gd name="T43" fmla="*/ 1 h 13"/>
                <a:gd name="T44" fmla="*/ 0 w 30"/>
                <a:gd name="T45" fmla="*/ 0 h 13"/>
                <a:gd name="T46" fmla="*/ 0 w 30"/>
                <a:gd name="T47" fmla="*/ 0 h 13"/>
                <a:gd name="T48" fmla="*/ 0 w 30"/>
                <a:gd name="T49" fmla="*/ 0 h 13"/>
                <a:gd name="T50" fmla="*/ 0 w 30"/>
                <a:gd name="T51" fmla="*/ 0 h 13"/>
                <a:gd name="T52" fmla="*/ 0 w 30"/>
                <a:gd name="T53" fmla="*/ 0 h 13"/>
                <a:gd name="T54" fmla="*/ 0 w 30"/>
                <a:gd name="T55" fmla="*/ 0 h 13"/>
                <a:gd name="T56" fmla="*/ 0 w 30"/>
                <a:gd name="T57" fmla="*/ 1 h 13"/>
                <a:gd name="T58" fmla="*/ 0 w 30"/>
                <a:gd name="T59" fmla="*/ 1 h 13"/>
                <a:gd name="T60" fmla="*/ 0 w 30"/>
                <a:gd name="T61" fmla="*/ 1 h 13"/>
                <a:gd name="T62" fmla="*/ 0 w 30"/>
                <a:gd name="T63" fmla="*/ 1 h 13"/>
                <a:gd name="T64" fmla="*/ 0 w 30"/>
                <a:gd name="T65" fmla="*/ 1 h 13"/>
                <a:gd name="T66" fmla="*/ 0 w 30"/>
                <a:gd name="T67" fmla="*/ 1 h 13"/>
                <a:gd name="T68" fmla="*/ 0 w 30"/>
                <a:gd name="T69" fmla="*/ 1 h 13"/>
                <a:gd name="T70" fmla="*/ 0 w 30"/>
                <a:gd name="T71" fmla="*/ 1 h 13"/>
                <a:gd name="T72" fmla="*/ 0 w 30"/>
                <a:gd name="T73" fmla="*/ 1 h 13"/>
                <a:gd name="T74" fmla="*/ 0 w 30"/>
                <a:gd name="T75" fmla="*/ 1 h 13"/>
                <a:gd name="T76" fmla="*/ 0 w 30"/>
                <a:gd name="T77" fmla="*/ 1 h 13"/>
                <a:gd name="T78" fmla="*/ 0 w 30"/>
                <a:gd name="T79" fmla="*/ 1 h 13"/>
                <a:gd name="T80" fmla="*/ 0 w 30"/>
                <a:gd name="T81" fmla="*/ 1 h 13"/>
                <a:gd name="T82" fmla="*/ 0 w 30"/>
                <a:gd name="T83" fmla="*/ 1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13"/>
                <a:gd name="T128" fmla="*/ 30 w 30"/>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13">
                  <a:moveTo>
                    <a:pt x="8" y="11"/>
                  </a:moveTo>
                  <a:lnTo>
                    <a:pt x="10" y="13"/>
                  </a:lnTo>
                  <a:lnTo>
                    <a:pt x="13" y="13"/>
                  </a:lnTo>
                  <a:lnTo>
                    <a:pt x="15" y="13"/>
                  </a:lnTo>
                  <a:lnTo>
                    <a:pt x="17" y="13"/>
                  </a:lnTo>
                  <a:lnTo>
                    <a:pt x="21" y="13"/>
                  </a:lnTo>
                  <a:lnTo>
                    <a:pt x="22" y="11"/>
                  </a:lnTo>
                  <a:lnTo>
                    <a:pt x="24" y="11"/>
                  </a:lnTo>
                  <a:lnTo>
                    <a:pt x="26" y="9"/>
                  </a:lnTo>
                  <a:lnTo>
                    <a:pt x="28" y="8"/>
                  </a:lnTo>
                  <a:lnTo>
                    <a:pt x="30" y="6"/>
                  </a:lnTo>
                  <a:lnTo>
                    <a:pt x="28" y="6"/>
                  </a:lnTo>
                  <a:lnTo>
                    <a:pt x="26" y="6"/>
                  </a:lnTo>
                  <a:lnTo>
                    <a:pt x="24" y="5"/>
                  </a:lnTo>
                  <a:lnTo>
                    <a:pt x="22" y="5"/>
                  </a:lnTo>
                  <a:lnTo>
                    <a:pt x="21" y="3"/>
                  </a:lnTo>
                  <a:lnTo>
                    <a:pt x="19" y="1"/>
                  </a:lnTo>
                  <a:lnTo>
                    <a:pt x="17" y="0"/>
                  </a:lnTo>
                  <a:lnTo>
                    <a:pt x="15" y="0"/>
                  </a:lnTo>
                  <a:lnTo>
                    <a:pt x="13" y="0"/>
                  </a:lnTo>
                  <a:lnTo>
                    <a:pt x="11" y="0"/>
                  </a:lnTo>
                  <a:lnTo>
                    <a:pt x="10" y="0"/>
                  </a:lnTo>
                  <a:lnTo>
                    <a:pt x="8" y="0"/>
                  </a:lnTo>
                  <a:lnTo>
                    <a:pt x="6" y="1"/>
                  </a:lnTo>
                  <a:lnTo>
                    <a:pt x="4" y="1"/>
                  </a:lnTo>
                  <a:lnTo>
                    <a:pt x="2" y="3"/>
                  </a:lnTo>
                  <a:lnTo>
                    <a:pt x="2" y="5"/>
                  </a:lnTo>
                  <a:lnTo>
                    <a:pt x="0" y="5"/>
                  </a:lnTo>
                  <a:lnTo>
                    <a:pt x="0" y="6"/>
                  </a:lnTo>
                  <a:lnTo>
                    <a:pt x="2" y="8"/>
                  </a:lnTo>
                  <a:lnTo>
                    <a:pt x="4" y="9"/>
                  </a:lnTo>
                  <a:lnTo>
                    <a:pt x="6" y="11"/>
                  </a:lnTo>
                  <a:lnTo>
                    <a:pt x="8"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7" name="Freeform 854">
              <a:extLst>
                <a:ext uri="{FF2B5EF4-FFF2-40B4-BE49-F238E27FC236}">
                  <a16:creationId xmlns:a16="http://schemas.microsoft.com/office/drawing/2014/main" id="{53884A95-D78F-422D-A83B-15582760ACC7}"/>
                </a:ext>
              </a:extLst>
            </p:cNvPr>
            <p:cNvSpPr>
              <a:spLocks/>
            </p:cNvSpPr>
            <p:nvPr/>
          </p:nvSpPr>
          <p:spPr bwMode="auto">
            <a:xfrm>
              <a:off x="3970" y="4168"/>
              <a:ext cx="11" cy="11"/>
            </a:xfrm>
            <a:custGeom>
              <a:avLst/>
              <a:gdLst>
                <a:gd name="T0" fmla="*/ 1 w 22"/>
                <a:gd name="T1" fmla="*/ 1 h 21"/>
                <a:gd name="T2" fmla="*/ 1 w 22"/>
                <a:gd name="T3" fmla="*/ 1 h 21"/>
                <a:gd name="T4" fmla="*/ 1 w 22"/>
                <a:gd name="T5" fmla="*/ 1 h 21"/>
                <a:gd name="T6" fmla="*/ 1 w 22"/>
                <a:gd name="T7" fmla="*/ 1 h 21"/>
                <a:gd name="T8" fmla="*/ 1 w 22"/>
                <a:gd name="T9" fmla="*/ 1 h 21"/>
                <a:gd name="T10" fmla="*/ 1 w 22"/>
                <a:gd name="T11" fmla="*/ 1 h 21"/>
                <a:gd name="T12" fmla="*/ 1 w 22"/>
                <a:gd name="T13" fmla="*/ 1 h 21"/>
                <a:gd name="T14" fmla="*/ 1 w 22"/>
                <a:gd name="T15" fmla="*/ 1 h 21"/>
                <a:gd name="T16" fmla="*/ 1 w 22"/>
                <a:gd name="T17" fmla="*/ 1 h 21"/>
                <a:gd name="T18" fmla="*/ 1 w 22"/>
                <a:gd name="T19" fmla="*/ 1 h 21"/>
                <a:gd name="T20" fmla="*/ 1 w 22"/>
                <a:gd name="T21" fmla="*/ 1 h 21"/>
                <a:gd name="T22" fmla="*/ 1 w 22"/>
                <a:gd name="T23" fmla="*/ 1 h 21"/>
                <a:gd name="T24" fmla="*/ 1 w 22"/>
                <a:gd name="T25" fmla="*/ 1 h 21"/>
                <a:gd name="T26" fmla="*/ 1 w 22"/>
                <a:gd name="T27" fmla="*/ 1 h 21"/>
                <a:gd name="T28" fmla="*/ 1 w 22"/>
                <a:gd name="T29" fmla="*/ 1 h 21"/>
                <a:gd name="T30" fmla="*/ 1 w 22"/>
                <a:gd name="T31" fmla="*/ 1 h 21"/>
                <a:gd name="T32" fmla="*/ 1 w 22"/>
                <a:gd name="T33" fmla="*/ 1 h 21"/>
                <a:gd name="T34" fmla="*/ 1 w 22"/>
                <a:gd name="T35" fmla="*/ 1 h 21"/>
                <a:gd name="T36" fmla="*/ 1 w 22"/>
                <a:gd name="T37" fmla="*/ 1 h 21"/>
                <a:gd name="T38" fmla="*/ 1 w 22"/>
                <a:gd name="T39" fmla="*/ 0 h 21"/>
                <a:gd name="T40" fmla="*/ 1 w 22"/>
                <a:gd name="T41" fmla="*/ 0 h 21"/>
                <a:gd name="T42" fmla="*/ 1 w 22"/>
                <a:gd name="T43" fmla="*/ 0 h 21"/>
                <a:gd name="T44" fmla="*/ 1 w 22"/>
                <a:gd name="T45" fmla="*/ 1 h 21"/>
                <a:gd name="T46" fmla="*/ 1 w 22"/>
                <a:gd name="T47" fmla="*/ 1 h 21"/>
                <a:gd name="T48" fmla="*/ 1 w 22"/>
                <a:gd name="T49" fmla="*/ 1 h 21"/>
                <a:gd name="T50" fmla="*/ 1 w 22"/>
                <a:gd name="T51" fmla="*/ 1 h 21"/>
                <a:gd name="T52" fmla="*/ 1 w 22"/>
                <a:gd name="T53" fmla="*/ 1 h 21"/>
                <a:gd name="T54" fmla="*/ 0 w 22"/>
                <a:gd name="T55" fmla="*/ 1 h 21"/>
                <a:gd name="T56" fmla="*/ 1 w 22"/>
                <a:gd name="T57" fmla="*/ 1 h 21"/>
                <a:gd name="T58" fmla="*/ 1 w 22"/>
                <a:gd name="T59" fmla="*/ 1 h 21"/>
                <a:gd name="T60" fmla="*/ 1 w 22"/>
                <a:gd name="T61" fmla="*/ 1 h 21"/>
                <a:gd name="T62" fmla="*/ 1 w 22"/>
                <a:gd name="T63" fmla="*/ 1 h 21"/>
                <a:gd name="T64" fmla="*/ 1 w 22"/>
                <a:gd name="T65" fmla="*/ 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1"/>
                <a:gd name="T101" fmla="*/ 22 w 22"/>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1">
                  <a:moveTo>
                    <a:pt x="3" y="17"/>
                  </a:moveTo>
                  <a:lnTo>
                    <a:pt x="5" y="19"/>
                  </a:lnTo>
                  <a:lnTo>
                    <a:pt x="7" y="21"/>
                  </a:lnTo>
                  <a:lnTo>
                    <a:pt x="9" y="21"/>
                  </a:lnTo>
                  <a:lnTo>
                    <a:pt x="11" y="21"/>
                  </a:lnTo>
                  <a:lnTo>
                    <a:pt x="12" y="21"/>
                  </a:lnTo>
                  <a:lnTo>
                    <a:pt x="16" y="21"/>
                  </a:lnTo>
                  <a:lnTo>
                    <a:pt x="18" y="21"/>
                  </a:lnTo>
                  <a:lnTo>
                    <a:pt x="20" y="19"/>
                  </a:lnTo>
                  <a:lnTo>
                    <a:pt x="22" y="17"/>
                  </a:lnTo>
                  <a:lnTo>
                    <a:pt x="22" y="16"/>
                  </a:lnTo>
                  <a:lnTo>
                    <a:pt x="22" y="14"/>
                  </a:lnTo>
                  <a:lnTo>
                    <a:pt x="22" y="13"/>
                  </a:lnTo>
                  <a:lnTo>
                    <a:pt x="22" y="9"/>
                  </a:lnTo>
                  <a:lnTo>
                    <a:pt x="22" y="8"/>
                  </a:lnTo>
                  <a:lnTo>
                    <a:pt x="20" y="6"/>
                  </a:lnTo>
                  <a:lnTo>
                    <a:pt x="20" y="3"/>
                  </a:lnTo>
                  <a:lnTo>
                    <a:pt x="18" y="1"/>
                  </a:lnTo>
                  <a:lnTo>
                    <a:pt x="16" y="1"/>
                  </a:lnTo>
                  <a:lnTo>
                    <a:pt x="14" y="0"/>
                  </a:lnTo>
                  <a:lnTo>
                    <a:pt x="11" y="0"/>
                  </a:lnTo>
                  <a:lnTo>
                    <a:pt x="9" y="0"/>
                  </a:lnTo>
                  <a:lnTo>
                    <a:pt x="7" y="1"/>
                  </a:lnTo>
                  <a:lnTo>
                    <a:pt x="5" y="3"/>
                  </a:lnTo>
                  <a:lnTo>
                    <a:pt x="3" y="5"/>
                  </a:lnTo>
                  <a:lnTo>
                    <a:pt x="1" y="8"/>
                  </a:lnTo>
                  <a:lnTo>
                    <a:pt x="1" y="9"/>
                  </a:lnTo>
                  <a:lnTo>
                    <a:pt x="0" y="13"/>
                  </a:lnTo>
                  <a:lnTo>
                    <a:pt x="1" y="14"/>
                  </a:lnTo>
                  <a:lnTo>
                    <a:pt x="1" y="16"/>
                  </a:lnTo>
                  <a:lnTo>
                    <a:pt x="3" y="19"/>
                  </a:lnTo>
                  <a:lnTo>
                    <a:pt x="3" y="17"/>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8" name="Freeform 855">
              <a:extLst>
                <a:ext uri="{FF2B5EF4-FFF2-40B4-BE49-F238E27FC236}">
                  <a16:creationId xmlns:a16="http://schemas.microsoft.com/office/drawing/2014/main" id="{6FF8AD25-86D3-4C5A-B27A-8329399D2597}"/>
                </a:ext>
              </a:extLst>
            </p:cNvPr>
            <p:cNvSpPr>
              <a:spLocks/>
            </p:cNvSpPr>
            <p:nvPr/>
          </p:nvSpPr>
          <p:spPr bwMode="auto">
            <a:xfrm>
              <a:off x="3970" y="4168"/>
              <a:ext cx="11" cy="11"/>
            </a:xfrm>
            <a:custGeom>
              <a:avLst/>
              <a:gdLst>
                <a:gd name="T0" fmla="*/ 1 w 22"/>
                <a:gd name="T1" fmla="*/ 1 h 21"/>
                <a:gd name="T2" fmla="*/ 1 w 22"/>
                <a:gd name="T3" fmla="*/ 1 h 21"/>
                <a:gd name="T4" fmla="*/ 1 w 22"/>
                <a:gd name="T5" fmla="*/ 1 h 21"/>
                <a:gd name="T6" fmla="*/ 1 w 22"/>
                <a:gd name="T7" fmla="*/ 1 h 21"/>
                <a:gd name="T8" fmla="*/ 1 w 22"/>
                <a:gd name="T9" fmla="*/ 1 h 21"/>
                <a:gd name="T10" fmla="*/ 1 w 22"/>
                <a:gd name="T11" fmla="*/ 1 h 21"/>
                <a:gd name="T12" fmla="*/ 1 w 22"/>
                <a:gd name="T13" fmla="*/ 1 h 21"/>
                <a:gd name="T14" fmla="*/ 1 w 22"/>
                <a:gd name="T15" fmla="*/ 1 h 21"/>
                <a:gd name="T16" fmla="*/ 1 w 22"/>
                <a:gd name="T17" fmla="*/ 1 h 21"/>
                <a:gd name="T18" fmla="*/ 1 w 22"/>
                <a:gd name="T19" fmla="*/ 1 h 21"/>
                <a:gd name="T20" fmla="*/ 1 w 22"/>
                <a:gd name="T21" fmla="*/ 1 h 21"/>
                <a:gd name="T22" fmla="*/ 1 w 22"/>
                <a:gd name="T23" fmla="*/ 1 h 21"/>
                <a:gd name="T24" fmla="*/ 1 w 22"/>
                <a:gd name="T25" fmla="*/ 1 h 21"/>
                <a:gd name="T26" fmla="*/ 1 w 22"/>
                <a:gd name="T27" fmla="*/ 1 h 21"/>
                <a:gd name="T28" fmla="*/ 1 w 22"/>
                <a:gd name="T29" fmla="*/ 1 h 21"/>
                <a:gd name="T30" fmla="*/ 1 w 22"/>
                <a:gd name="T31" fmla="*/ 1 h 21"/>
                <a:gd name="T32" fmla="*/ 1 w 22"/>
                <a:gd name="T33" fmla="*/ 1 h 21"/>
                <a:gd name="T34" fmla="*/ 1 w 22"/>
                <a:gd name="T35" fmla="*/ 1 h 21"/>
                <a:gd name="T36" fmla="*/ 1 w 22"/>
                <a:gd name="T37" fmla="*/ 1 h 21"/>
                <a:gd name="T38" fmla="*/ 1 w 22"/>
                <a:gd name="T39" fmla="*/ 0 h 21"/>
                <a:gd name="T40" fmla="*/ 1 w 22"/>
                <a:gd name="T41" fmla="*/ 0 h 21"/>
                <a:gd name="T42" fmla="*/ 1 w 22"/>
                <a:gd name="T43" fmla="*/ 0 h 21"/>
                <a:gd name="T44" fmla="*/ 1 w 22"/>
                <a:gd name="T45" fmla="*/ 1 h 21"/>
                <a:gd name="T46" fmla="*/ 1 w 22"/>
                <a:gd name="T47" fmla="*/ 1 h 21"/>
                <a:gd name="T48" fmla="*/ 1 w 22"/>
                <a:gd name="T49" fmla="*/ 1 h 21"/>
                <a:gd name="T50" fmla="*/ 1 w 22"/>
                <a:gd name="T51" fmla="*/ 1 h 21"/>
                <a:gd name="T52" fmla="*/ 1 w 22"/>
                <a:gd name="T53" fmla="*/ 1 h 21"/>
                <a:gd name="T54" fmla="*/ 0 w 22"/>
                <a:gd name="T55" fmla="*/ 1 h 21"/>
                <a:gd name="T56" fmla="*/ 1 w 22"/>
                <a:gd name="T57" fmla="*/ 1 h 21"/>
                <a:gd name="T58" fmla="*/ 1 w 22"/>
                <a:gd name="T59" fmla="*/ 1 h 21"/>
                <a:gd name="T60" fmla="*/ 1 w 22"/>
                <a:gd name="T61" fmla="*/ 1 h 21"/>
                <a:gd name="T62" fmla="*/ 1 w 22"/>
                <a:gd name="T63" fmla="*/ 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1"/>
                <a:gd name="T98" fmla="*/ 22 w 22"/>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1">
                  <a:moveTo>
                    <a:pt x="3" y="17"/>
                  </a:moveTo>
                  <a:lnTo>
                    <a:pt x="5" y="19"/>
                  </a:lnTo>
                  <a:lnTo>
                    <a:pt x="7" y="21"/>
                  </a:lnTo>
                  <a:lnTo>
                    <a:pt x="9" y="21"/>
                  </a:lnTo>
                  <a:lnTo>
                    <a:pt x="11" y="21"/>
                  </a:lnTo>
                  <a:lnTo>
                    <a:pt x="12" y="21"/>
                  </a:lnTo>
                  <a:lnTo>
                    <a:pt x="16" y="21"/>
                  </a:lnTo>
                  <a:lnTo>
                    <a:pt x="18" y="21"/>
                  </a:lnTo>
                  <a:lnTo>
                    <a:pt x="20" y="19"/>
                  </a:lnTo>
                  <a:lnTo>
                    <a:pt x="22" y="17"/>
                  </a:lnTo>
                  <a:lnTo>
                    <a:pt x="22" y="16"/>
                  </a:lnTo>
                  <a:lnTo>
                    <a:pt x="22" y="14"/>
                  </a:lnTo>
                  <a:lnTo>
                    <a:pt x="22" y="13"/>
                  </a:lnTo>
                  <a:lnTo>
                    <a:pt x="22" y="9"/>
                  </a:lnTo>
                  <a:lnTo>
                    <a:pt x="22" y="8"/>
                  </a:lnTo>
                  <a:lnTo>
                    <a:pt x="20" y="6"/>
                  </a:lnTo>
                  <a:lnTo>
                    <a:pt x="20" y="3"/>
                  </a:lnTo>
                  <a:lnTo>
                    <a:pt x="18" y="1"/>
                  </a:lnTo>
                  <a:lnTo>
                    <a:pt x="16" y="1"/>
                  </a:lnTo>
                  <a:lnTo>
                    <a:pt x="14" y="0"/>
                  </a:lnTo>
                  <a:lnTo>
                    <a:pt x="11" y="0"/>
                  </a:lnTo>
                  <a:lnTo>
                    <a:pt x="9" y="0"/>
                  </a:lnTo>
                  <a:lnTo>
                    <a:pt x="7" y="1"/>
                  </a:lnTo>
                  <a:lnTo>
                    <a:pt x="5" y="3"/>
                  </a:lnTo>
                  <a:lnTo>
                    <a:pt x="3" y="5"/>
                  </a:lnTo>
                  <a:lnTo>
                    <a:pt x="1" y="8"/>
                  </a:lnTo>
                  <a:lnTo>
                    <a:pt x="1" y="9"/>
                  </a:lnTo>
                  <a:lnTo>
                    <a:pt x="0" y="13"/>
                  </a:lnTo>
                  <a:lnTo>
                    <a:pt x="1" y="14"/>
                  </a:lnTo>
                  <a:lnTo>
                    <a:pt x="1" y="16"/>
                  </a:lnTo>
                  <a:lnTo>
                    <a:pt x="3" y="1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299" name="Freeform 856">
              <a:extLst>
                <a:ext uri="{FF2B5EF4-FFF2-40B4-BE49-F238E27FC236}">
                  <a16:creationId xmlns:a16="http://schemas.microsoft.com/office/drawing/2014/main" id="{D8DA3482-4536-4C4E-9627-8AFDDBCCA0BA}"/>
                </a:ext>
              </a:extLst>
            </p:cNvPr>
            <p:cNvSpPr>
              <a:spLocks/>
            </p:cNvSpPr>
            <p:nvPr/>
          </p:nvSpPr>
          <p:spPr bwMode="auto">
            <a:xfrm>
              <a:off x="3978" y="4196"/>
              <a:ext cx="11" cy="8"/>
            </a:xfrm>
            <a:custGeom>
              <a:avLst/>
              <a:gdLst>
                <a:gd name="T0" fmla="*/ 0 w 22"/>
                <a:gd name="T1" fmla="*/ 1 h 16"/>
                <a:gd name="T2" fmla="*/ 1 w 22"/>
                <a:gd name="T3" fmla="*/ 1 h 16"/>
                <a:gd name="T4" fmla="*/ 1 w 22"/>
                <a:gd name="T5" fmla="*/ 1 h 16"/>
                <a:gd name="T6" fmla="*/ 1 w 22"/>
                <a:gd name="T7" fmla="*/ 1 h 16"/>
                <a:gd name="T8" fmla="*/ 1 w 22"/>
                <a:gd name="T9" fmla="*/ 1 h 16"/>
                <a:gd name="T10" fmla="*/ 1 w 22"/>
                <a:gd name="T11" fmla="*/ 1 h 16"/>
                <a:gd name="T12" fmla="*/ 1 w 22"/>
                <a:gd name="T13" fmla="*/ 1 h 16"/>
                <a:gd name="T14" fmla="*/ 1 w 22"/>
                <a:gd name="T15" fmla="*/ 1 h 16"/>
                <a:gd name="T16" fmla="*/ 1 w 22"/>
                <a:gd name="T17" fmla="*/ 1 h 16"/>
                <a:gd name="T18" fmla="*/ 1 w 22"/>
                <a:gd name="T19" fmla="*/ 1 h 16"/>
                <a:gd name="T20" fmla="*/ 1 w 22"/>
                <a:gd name="T21" fmla="*/ 1 h 16"/>
                <a:gd name="T22" fmla="*/ 1 w 22"/>
                <a:gd name="T23" fmla="*/ 1 h 16"/>
                <a:gd name="T24" fmla="*/ 1 w 22"/>
                <a:gd name="T25" fmla="*/ 1 h 16"/>
                <a:gd name="T26" fmla="*/ 1 w 22"/>
                <a:gd name="T27" fmla="*/ 1 h 16"/>
                <a:gd name="T28" fmla="*/ 1 w 22"/>
                <a:gd name="T29" fmla="*/ 1 h 16"/>
                <a:gd name="T30" fmla="*/ 1 w 22"/>
                <a:gd name="T31" fmla="*/ 1 h 16"/>
                <a:gd name="T32" fmla="*/ 1 w 22"/>
                <a:gd name="T33" fmla="*/ 1 h 16"/>
                <a:gd name="T34" fmla="*/ 1 w 22"/>
                <a:gd name="T35" fmla="*/ 1 h 16"/>
                <a:gd name="T36" fmla="*/ 1 w 22"/>
                <a:gd name="T37" fmla="*/ 1 h 16"/>
                <a:gd name="T38" fmla="*/ 1 w 22"/>
                <a:gd name="T39" fmla="*/ 1 h 16"/>
                <a:gd name="T40" fmla="*/ 1 w 22"/>
                <a:gd name="T41" fmla="*/ 1 h 16"/>
                <a:gd name="T42" fmla="*/ 1 w 22"/>
                <a:gd name="T43" fmla="*/ 1 h 16"/>
                <a:gd name="T44" fmla="*/ 1 w 22"/>
                <a:gd name="T45" fmla="*/ 0 h 16"/>
                <a:gd name="T46" fmla="*/ 1 w 22"/>
                <a:gd name="T47" fmla="*/ 0 h 16"/>
                <a:gd name="T48" fmla="*/ 1 w 22"/>
                <a:gd name="T49" fmla="*/ 0 h 16"/>
                <a:gd name="T50" fmla="*/ 1 w 22"/>
                <a:gd name="T51" fmla="*/ 1 h 16"/>
                <a:gd name="T52" fmla="*/ 1 w 22"/>
                <a:gd name="T53" fmla="*/ 1 h 16"/>
                <a:gd name="T54" fmla="*/ 1 w 22"/>
                <a:gd name="T55" fmla="*/ 1 h 16"/>
                <a:gd name="T56" fmla="*/ 0 w 22"/>
                <a:gd name="T57" fmla="*/ 1 h 16"/>
                <a:gd name="T58" fmla="*/ 0 w 22"/>
                <a:gd name="T59" fmla="*/ 1 h 16"/>
                <a:gd name="T60" fmla="*/ 1 w 22"/>
                <a:gd name="T61" fmla="*/ 1 h 16"/>
                <a:gd name="T62" fmla="*/ 1 w 22"/>
                <a:gd name="T63" fmla="*/ 1 h 16"/>
                <a:gd name="T64" fmla="*/ 0 w 22"/>
                <a:gd name="T65" fmla="*/ 1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6"/>
                <a:gd name="T101" fmla="*/ 22 w 2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6">
                  <a:moveTo>
                    <a:pt x="0" y="13"/>
                  </a:moveTo>
                  <a:lnTo>
                    <a:pt x="2" y="14"/>
                  </a:lnTo>
                  <a:lnTo>
                    <a:pt x="4" y="14"/>
                  </a:lnTo>
                  <a:lnTo>
                    <a:pt x="6" y="16"/>
                  </a:lnTo>
                  <a:lnTo>
                    <a:pt x="8" y="16"/>
                  </a:lnTo>
                  <a:lnTo>
                    <a:pt x="9" y="16"/>
                  </a:lnTo>
                  <a:lnTo>
                    <a:pt x="11" y="16"/>
                  </a:lnTo>
                  <a:lnTo>
                    <a:pt x="13" y="16"/>
                  </a:lnTo>
                  <a:lnTo>
                    <a:pt x="15" y="14"/>
                  </a:lnTo>
                  <a:lnTo>
                    <a:pt x="17" y="14"/>
                  </a:lnTo>
                  <a:lnTo>
                    <a:pt x="18" y="13"/>
                  </a:lnTo>
                  <a:lnTo>
                    <a:pt x="18" y="11"/>
                  </a:lnTo>
                  <a:lnTo>
                    <a:pt x="20" y="11"/>
                  </a:lnTo>
                  <a:lnTo>
                    <a:pt x="20" y="9"/>
                  </a:lnTo>
                  <a:lnTo>
                    <a:pt x="22" y="9"/>
                  </a:lnTo>
                  <a:lnTo>
                    <a:pt x="22" y="8"/>
                  </a:lnTo>
                  <a:lnTo>
                    <a:pt x="22" y="6"/>
                  </a:lnTo>
                  <a:lnTo>
                    <a:pt x="22" y="5"/>
                  </a:lnTo>
                  <a:lnTo>
                    <a:pt x="20" y="3"/>
                  </a:lnTo>
                  <a:lnTo>
                    <a:pt x="18" y="1"/>
                  </a:lnTo>
                  <a:lnTo>
                    <a:pt x="15" y="0"/>
                  </a:lnTo>
                  <a:lnTo>
                    <a:pt x="11" y="0"/>
                  </a:lnTo>
                  <a:lnTo>
                    <a:pt x="9" y="0"/>
                  </a:lnTo>
                  <a:lnTo>
                    <a:pt x="6" y="1"/>
                  </a:lnTo>
                  <a:lnTo>
                    <a:pt x="4" y="3"/>
                  </a:lnTo>
                  <a:lnTo>
                    <a:pt x="2" y="6"/>
                  </a:lnTo>
                  <a:lnTo>
                    <a:pt x="0" y="8"/>
                  </a:lnTo>
                  <a:lnTo>
                    <a:pt x="0" y="11"/>
                  </a:lnTo>
                  <a:lnTo>
                    <a:pt x="2" y="13"/>
                  </a:lnTo>
                  <a:lnTo>
                    <a:pt x="0" y="1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0" name="Freeform 857">
              <a:extLst>
                <a:ext uri="{FF2B5EF4-FFF2-40B4-BE49-F238E27FC236}">
                  <a16:creationId xmlns:a16="http://schemas.microsoft.com/office/drawing/2014/main" id="{F9278DC0-95EB-4826-8618-6497085198A2}"/>
                </a:ext>
              </a:extLst>
            </p:cNvPr>
            <p:cNvSpPr>
              <a:spLocks/>
            </p:cNvSpPr>
            <p:nvPr/>
          </p:nvSpPr>
          <p:spPr bwMode="auto">
            <a:xfrm>
              <a:off x="3978" y="4196"/>
              <a:ext cx="11" cy="8"/>
            </a:xfrm>
            <a:custGeom>
              <a:avLst/>
              <a:gdLst>
                <a:gd name="T0" fmla="*/ 0 w 22"/>
                <a:gd name="T1" fmla="*/ 1 h 16"/>
                <a:gd name="T2" fmla="*/ 1 w 22"/>
                <a:gd name="T3" fmla="*/ 1 h 16"/>
                <a:gd name="T4" fmla="*/ 1 w 22"/>
                <a:gd name="T5" fmla="*/ 1 h 16"/>
                <a:gd name="T6" fmla="*/ 1 w 22"/>
                <a:gd name="T7" fmla="*/ 1 h 16"/>
                <a:gd name="T8" fmla="*/ 1 w 22"/>
                <a:gd name="T9" fmla="*/ 1 h 16"/>
                <a:gd name="T10" fmla="*/ 1 w 22"/>
                <a:gd name="T11" fmla="*/ 1 h 16"/>
                <a:gd name="T12" fmla="*/ 1 w 22"/>
                <a:gd name="T13" fmla="*/ 1 h 16"/>
                <a:gd name="T14" fmla="*/ 1 w 22"/>
                <a:gd name="T15" fmla="*/ 1 h 16"/>
                <a:gd name="T16" fmla="*/ 1 w 22"/>
                <a:gd name="T17" fmla="*/ 1 h 16"/>
                <a:gd name="T18" fmla="*/ 1 w 22"/>
                <a:gd name="T19" fmla="*/ 1 h 16"/>
                <a:gd name="T20" fmla="*/ 1 w 22"/>
                <a:gd name="T21" fmla="*/ 1 h 16"/>
                <a:gd name="T22" fmla="*/ 1 w 22"/>
                <a:gd name="T23" fmla="*/ 1 h 16"/>
                <a:gd name="T24" fmla="*/ 1 w 22"/>
                <a:gd name="T25" fmla="*/ 1 h 16"/>
                <a:gd name="T26" fmla="*/ 1 w 22"/>
                <a:gd name="T27" fmla="*/ 1 h 16"/>
                <a:gd name="T28" fmla="*/ 1 w 22"/>
                <a:gd name="T29" fmla="*/ 1 h 16"/>
                <a:gd name="T30" fmla="*/ 1 w 22"/>
                <a:gd name="T31" fmla="*/ 1 h 16"/>
                <a:gd name="T32" fmla="*/ 1 w 22"/>
                <a:gd name="T33" fmla="*/ 1 h 16"/>
                <a:gd name="T34" fmla="*/ 1 w 22"/>
                <a:gd name="T35" fmla="*/ 1 h 16"/>
                <a:gd name="T36" fmla="*/ 1 w 22"/>
                <a:gd name="T37" fmla="*/ 1 h 16"/>
                <a:gd name="T38" fmla="*/ 1 w 22"/>
                <a:gd name="T39" fmla="*/ 1 h 16"/>
                <a:gd name="T40" fmla="*/ 1 w 22"/>
                <a:gd name="T41" fmla="*/ 1 h 16"/>
                <a:gd name="T42" fmla="*/ 1 w 22"/>
                <a:gd name="T43" fmla="*/ 1 h 16"/>
                <a:gd name="T44" fmla="*/ 1 w 22"/>
                <a:gd name="T45" fmla="*/ 0 h 16"/>
                <a:gd name="T46" fmla="*/ 1 w 22"/>
                <a:gd name="T47" fmla="*/ 0 h 16"/>
                <a:gd name="T48" fmla="*/ 1 w 22"/>
                <a:gd name="T49" fmla="*/ 0 h 16"/>
                <a:gd name="T50" fmla="*/ 1 w 22"/>
                <a:gd name="T51" fmla="*/ 1 h 16"/>
                <a:gd name="T52" fmla="*/ 1 w 22"/>
                <a:gd name="T53" fmla="*/ 1 h 16"/>
                <a:gd name="T54" fmla="*/ 1 w 22"/>
                <a:gd name="T55" fmla="*/ 1 h 16"/>
                <a:gd name="T56" fmla="*/ 0 w 22"/>
                <a:gd name="T57" fmla="*/ 1 h 16"/>
                <a:gd name="T58" fmla="*/ 0 w 22"/>
                <a:gd name="T59" fmla="*/ 1 h 16"/>
                <a:gd name="T60" fmla="*/ 1 w 22"/>
                <a:gd name="T61" fmla="*/ 1 h 16"/>
                <a:gd name="T62" fmla="*/ 1 w 22"/>
                <a:gd name="T63" fmla="*/ 1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16"/>
                <a:gd name="T98" fmla="*/ 22 w 22"/>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16">
                  <a:moveTo>
                    <a:pt x="0" y="13"/>
                  </a:moveTo>
                  <a:lnTo>
                    <a:pt x="2" y="14"/>
                  </a:lnTo>
                  <a:lnTo>
                    <a:pt x="4" y="14"/>
                  </a:lnTo>
                  <a:lnTo>
                    <a:pt x="6" y="16"/>
                  </a:lnTo>
                  <a:lnTo>
                    <a:pt x="8" y="16"/>
                  </a:lnTo>
                  <a:lnTo>
                    <a:pt x="9" y="16"/>
                  </a:lnTo>
                  <a:lnTo>
                    <a:pt x="11" y="16"/>
                  </a:lnTo>
                  <a:lnTo>
                    <a:pt x="13" y="16"/>
                  </a:lnTo>
                  <a:lnTo>
                    <a:pt x="15" y="14"/>
                  </a:lnTo>
                  <a:lnTo>
                    <a:pt x="17" y="14"/>
                  </a:lnTo>
                  <a:lnTo>
                    <a:pt x="18" y="13"/>
                  </a:lnTo>
                  <a:lnTo>
                    <a:pt x="18" y="11"/>
                  </a:lnTo>
                  <a:lnTo>
                    <a:pt x="20" y="11"/>
                  </a:lnTo>
                  <a:lnTo>
                    <a:pt x="20" y="9"/>
                  </a:lnTo>
                  <a:lnTo>
                    <a:pt x="22" y="9"/>
                  </a:lnTo>
                  <a:lnTo>
                    <a:pt x="22" y="8"/>
                  </a:lnTo>
                  <a:lnTo>
                    <a:pt x="22" y="6"/>
                  </a:lnTo>
                  <a:lnTo>
                    <a:pt x="22" y="5"/>
                  </a:lnTo>
                  <a:lnTo>
                    <a:pt x="20" y="3"/>
                  </a:lnTo>
                  <a:lnTo>
                    <a:pt x="18" y="1"/>
                  </a:lnTo>
                  <a:lnTo>
                    <a:pt x="15" y="0"/>
                  </a:lnTo>
                  <a:lnTo>
                    <a:pt x="11" y="0"/>
                  </a:lnTo>
                  <a:lnTo>
                    <a:pt x="9" y="0"/>
                  </a:lnTo>
                  <a:lnTo>
                    <a:pt x="6" y="1"/>
                  </a:lnTo>
                  <a:lnTo>
                    <a:pt x="4" y="3"/>
                  </a:lnTo>
                  <a:lnTo>
                    <a:pt x="2" y="6"/>
                  </a:lnTo>
                  <a:lnTo>
                    <a:pt x="0" y="8"/>
                  </a:lnTo>
                  <a:lnTo>
                    <a:pt x="0" y="11"/>
                  </a:lnTo>
                  <a:lnTo>
                    <a:pt x="2"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1" name="Freeform 858">
              <a:extLst>
                <a:ext uri="{FF2B5EF4-FFF2-40B4-BE49-F238E27FC236}">
                  <a16:creationId xmlns:a16="http://schemas.microsoft.com/office/drawing/2014/main" id="{5E87ED46-B181-4A45-92B5-22135304A9B5}"/>
                </a:ext>
              </a:extLst>
            </p:cNvPr>
            <p:cNvSpPr>
              <a:spLocks/>
            </p:cNvSpPr>
            <p:nvPr/>
          </p:nvSpPr>
          <p:spPr bwMode="auto">
            <a:xfrm>
              <a:off x="3956" y="4212"/>
              <a:ext cx="8" cy="8"/>
            </a:xfrm>
            <a:custGeom>
              <a:avLst/>
              <a:gdLst>
                <a:gd name="T0" fmla="*/ 0 w 17"/>
                <a:gd name="T1" fmla="*/ 0 h 16"/>
                <a:gd name="T2" fmla="*/ 0 w 17"/>
                <a:gd name="T3" fmla="*/ 1 h 16"/>
                <a:gd name="T4" fmla="*/ 0 w 17"/>
                <a:gd name="T5" fmla="*/ 1 h 16"/>
                <a:gd name="T6" fmla="*/ 0 w 17"/>
                <a:gd name="T7" fmla="*/ 1 h 16"/>
                <a:gd name="T8" fmla="*/ 0 w 17"/>
                <a:gd name="T9" fmla="*/ 1 h 16"/>
                <a:gd name="T10" fmla="*/ 0 w 17"/>
                <a:gd name="T11" fmla="*/ 1 h 16"/>
                <a:gd name="T12" fmla="*/ 0 w 17"/>
                <a:gd name="T13" fmla="*/ 1 h 16"/>
                <a:gd name="T14" fmla="*/ 0 w 17"/>
                <a:gd name="T15" fmla="*/ 1 h 16"/>
                <a:gd name="T16" fmla="*/ 0 w 17"/>
                <a:gd name="T17" fmla="*/ 1 h 16"/>
                <a:gd name="T18" fmla="*/ 0 w 17"/>
                <a:gd name="T19" fmla="*/ 1 h 16"/>
                <a:gd name="T20" fmla="*/ 0 w 17"/>
                <a:gd name="T21" fmla="*/ 1 h 16"/>
                <a:gd name="T22" fmla="*/ 0 w 17"/>
                <a:gd name="T23" fmla="*/ 1 h 16"/>
                <a:gd name="T24" fmla="*/ 0 w 17"/>
                <a:gd name="T25" fmla="*/ 1 h 16"/>
                <a:gd name="T26" fmla="*/ 0 w 17"/>
                <a:gd name="T27" fmla="*/ 1 h 16"/>
                <a:gd name="T28" fmla="*/ 0 w 17"/>
                <a:gd name="T29" fmla="*/ 1 h 16"/>
                <a:gd name="T30" fmla="*/ 0 w 17"/>
                <a:gd name="T31" fmla="*/ 1 h 16"/>
                <a:gd name="T32" fmla="*/ 0 w 17"/>
                <a:gd name="T33" fmla="*/ 1 h 16"/>
                <a:gd name="T34" fmla="*/ 0 w 17"/>
                <a:gd name="T35" fmla="*/ 1 h 16"/>
                <a:gd name="T36" fmla="*/ 0 w 17"/>
                <a:gd name="T37" fmla="*/ 1 h 16"/>
                <a:gd name="T38" fmla="*/ 0 w 17"/>
                <a:gd name="T39" fmla="*/ 1 h 16"/>
                <a:gd name="T40" fmla="*/ 0 w 17"/>
                <a:gd name="T41" fmla="*/ 1 h 16"/>
                <a:gd name="T42" fmla="*/ 0 w 17"/>
                <a:gd name="T43" fmla="*/ 1 h 16"/>
                <a:gd name="T44" fmla="*/ 0 w 17"/>
                <a:gd name="T45" fmla="*/ 1 h 16"/>
                <a:gd name="T46" fmla="*/ 0 w 17"/>
                <a:gd name="T47" fmla="*/ 1 h 16"/>
                <a:gd name="T48" fmla="*/ 0 w 17"/>
                <a:gd name="T49" fmla="*/ 1 h 16"/>
                <a:gd name="T50" fmla="*/ 0 w 17"/>
                <a:gd name="T51" fmla="*/ 1 h 16"/>
                <a:gd name="T52" fmla="*/ 0 w 17"/>
                <a:gd name="T53" fmla="*/ 1 h 16"/>
                <a:gd name="T54" fmla="*/ 0 w 17"/>
                <a:gd name="T55" fmla="*/ 1 h 16"/>
                <a:gd name="T56" fmla="*/ 0 w 17"/>
                <a:gd name="T57" fmla="*/ 1 h 16"/>
                <a:gd name="T58" fmla="*/ 0 w 17"/>
                <a:gd name="T59" fmla="*/ 1 h 16"/>
                <a:gd name="T60" fmla="*/ 0 w 17"/>
                <a:gd name="T61" fmla="*/ 1 h 16"/>
                <a:gd name="T62" fmla="*/ 0 w 17"/>
                <a:gd name="T63" fmla="*/ 0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6"/>
                <a:gd name="T98" fmla="*/ 17 w 17"/>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6">
                  <a:moveTo>
                    <a:pt x="6" y="0"/>
                  </a:moveTo>
                  <a:lnTo>
                    <a:pt x="6" y="1"/>
                  </a:lnTo>
                  <a:lnTo>
                    <a:pt x="6" y="3"/>
                  </a:lnTo>
                  <a:lnTo>
                    <a:pt x="4" y="3"/>
                  </a:lnTo>
                  <a:lnTo>
                    <a:pt x="4" y="5"/>
                  </a:lnTo>
                  <a:lnTo>
                    <a:pt x="4" y="6"/>
                  </a:lnTo>
                  <a:lnTo>
                    <a:pt x="4" y="8"/>
                  </a:lnTo>
                  <a:lnTo>
                    <a:pt x="2" y="9"/>
                  </a:lnTo>
                  <a:lnTo>
                    <a:pt x="2" y="11"/>
                  </a:lnTo>
                  <a:lnTo>
                    <a:pt x="2" y="13"/>
                  </a:lnTo>
                  <a:lnTo>
                    <a:pt x="0" y="13"/>
                  </a:lnTo>
                  <a:lnTo>
                    <a:pt x="2" y="13"/>
                  </a:lnTo>
                  <a:lnTo>
                    <a:pt x="4" y="14"/>
                  </a:lnTo>
                  <a:lnTo>
                    <a:pt x="6" y="14"/>
                  </a:lnTo>
                  <a:lnTo>
                    <a:pt x="8" y="16"/>
                  </a:lnTo>
                  <a:lnTo>
                    <a:pt x="9" y="16"/>
                  </a:lnTo>
                  <a:lnTo>
                    <a:pt x="11" y="16"/>
                  </a:lnTo>
                  <a:lnTo>
                    <a:pt x="13" y="16"/>
                  </a:lnTo>
                  <a:lnTo>
                    <a:pt x="13" y="14"/>
                  </a:lnTo>
                  <a:lnTo>
                    <a:pt x="15" y="13"/>
                  </a:lnTo>
                  <a:lnTo>
                    <a:pt x="15" y="11"/>
                  </a:lnTo>
                  <a:lnTo>
                    <a:pt x="17" y="9"/>
                  </a:lnTo>
                  <a:lnTo>
                    <a:pt x="17" y="8"/>
                  </a:lnTo>
                  <a:lnTo>
                    <a:pt x="17" y="6"/>
                  </a:lnTo>
                  <a:lnTo>
                    <a:pt x="17" y="5"/>
                  </a:lnTo>
                  <a:lnTo>
                    <a:pt x="17" y="3"/>
                  </a:lnTo>
                  <a:lnTo>
                    <a:pt x="6"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2" name="Freeform 859">
              <a:extLst>
                <a:ext uri="{FF2B5EF4-FFF2-40B4-BE49-F238E27FC236}">
                  <a16:creationId xmlns:a16="http://schemas.microsoft.com/office/drawing/2014/main" id="{A4B9DE39-734E-45E2-85CC-5A460104BC2B}"/>
                </a:ext>
              </a:extLst>
            </p:cNvPr>
            <p:cNvSpPr>
              <a:spLocks/>
            </p:cNvSpPr>
            <p:nvPr/>
          </p:nvSpPr>
          <p:spPr bwMode="auto">
            <a:xfrm>
              <a:off x="3956" y="4212"/>
              <a:ext cx="8" cy="8"/>
            </a:xfrm>
            <a:custGeom>
              <a:avLst/>
              <a:gdLst>
                <a:gd name="T0" fmla="*/ 0 w 17"/>
                <a:gd name="T1" fmla="*/ 0 h 16"/>
                <a:gd name="T2" fmla="*/ 0 w 17"/>
                <a:gd name="T3" fmla="*/ 1 h 16"/>
                <a:gd name="T4" fmla="*/ 0 w 17"/>
                <a:gd name="T5" fmla="*/ 1 h 16"/>
                <a:gd name="T6" fmla="*/ 0 w 17"/>
                <a:gd name="T7" fmla="*/ 1 h 16"/>
                <a:gd name="T8" fmla="*/ 0 w 17"/>
                <a:gd name="T9" fmla="*/ 1 h 16"/>
                <a:gd name="T10" fmla="*/ 0 w 17"/>
                <a:gd name="T11" fmla="*/ 1 h 16"/>
                <a:gd name="T12" fmla="*/ 0 w 17"/>
                <a:gd name="T13" fmla="*/ 1 h 16"/>
                <a:gd name="T14" fmla="*/ 0 w 17"/>
                <a:gd name="T15" fmla="*/ 1 h 16"/>
                <a:gd name="T16" fmla="*/ 0 w 17"/>
                <a:gd name="T17" fmla="*/ 1 h 16"/>
                <a:gd name="T18" fmla="*/ 0 w 17"/>
                <a:gd name="T19" fmla="*/ 1 h 16"/>
                <a:gd name="T20" fmla="*/ 0 w 17"/>
                <a:gd name="T21" fmla="*/ 1 h 16"/>
                <a:gd name="T22" fmla="*/ 0 w 17"/>
                <a:gd name="T23" fmla="*/ 1 h 16"/>
                <a:gd name="T24" fmla="*/ 0 w 17"/>
                <a:gd name="T25" fmla="*/ 1 h 16"/>
                <a:gd name="T26" fmla="*/ 0 w 17"/>
                <a:gd name="T27" fmla="*/ 1 h 16"/>
                <a:gd name="T28" fmla="*/ 0 w 17"/>
                <a:gd name="T29" fmla="*/ 1 h 16"/>
                <a:gd name="T30" fmla="*/ 0 w 17"/>
                <a:gd name="T31" fmla="*/ 1 h 16"/>
                <a:gd name="T32" fmla="*/ 0 w 17"/>
                <a:gd name="T33" fmla="*/ 1 h 16"/>
                <a:gd name="T34" fmla="*/ 0 w 17"/>
                <a:gd name="T35" fmla="*/ 1 h 16"/>
                <a:gd name="T36" fmla="*/ 0 w 17"/>
                <a:gd name="T37" fmla="*/ 1 h 16"/>
                <a:gd name="T38" fmla="*/ 0 w 17"/>
                <a:gd name="T39" fmla="*/ 1 h 16"/>
                <a:gd name="T40" fmla="*/ 0 w 17"/>
                <a:gd name="T41" fmla="*/ 1 h 16"/>
                <a:gd name="T42" fmla="*/ 0 w 17"/>
                <a:gd name="T43" fmla="*/ 1 h 16"/>
                <a:gd name="T44" fmla="*/ 0 w 17"/>
                <a:gd name="T45" fmla="*/ 1 h 16"/>
                <a:gd name="T46" fmla="*/ 0 w 17"/>
                <a:gd name="T47" fmla="*/ 1 h 16"/>
                <a:gd name="T48" fmla="*/ 0 w 17"/>
                <a:gd name="T49" fmla="*/ 1 h 16"/>
                <a:gd name="T50" fmla="*/ 0 w 17"/>
                <a:gd name="T51" fmla="*/ 1 h 16"/>
                <a:gd name="T52" fmla="*/ 0 w 17"/>
                <a:gd name="T53" fmla="*/ 1 h 16"/>
                <a:gd name="T54" fmla="*/ 0 w 17"/>
                <a:gd name="T55" fmla="*/ 1 h 16"/>
                <a:gd name="T56" fmla="*/ 0 w 17"/>
                <a:gd name="T57" fmla="*/ 1 h 16"/>
                <a:gd name="T58" fmla="*/ 0 w 17"/>
                <a:gd name="T59" fmla="*/ 1 h 16"/>
                <a:gd name="T60" fmla="*/ 0 w 17"/>
                <a:gd name="T61" fmla="*/ 1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6"/>
                <a:gd name="T95" fmla="*/ 17 w 17"/>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6">
                  <a:moveTo>
                    <a:pt x="6" y="0"/>
                  </a:moveTo>
                  <a:lnTo>
                    <a:pt x="6" y="1"/>
                  </a:lnTo>
                  <a:lnTo>
                    <a:pt x="6" y="3"/>
                  </a:lnTo>
                  <a:lnTo>
                    <a:pt x="4" y="3"/>
                  </a:lnTo>
                  <a:lnTo>
                    <a:pt x="4" y="5"/>
                  </a:lnTo>
                  <a:lnTo>
                    <a:pt x="4" y="6"/>
                  </a:lnTo>
                  <a:lnTo>
                    <a:pt x="4" y="8"/>
                  </a:lnTo>
                  <a:lnTo>
                    <a:pt x="2" y="9"/>
                  </a:lnTo>
                  <a:lnTo>
                    <a:pt x="2" y="11"/>
                  </a:lnTo>
                  <a:lnTo>
                    <a:pt x="2" y="13"/>
                  </a:lnTo>
                  <a:lnTo>
                    <a:pt x="0" y="13"/>
                  </a:lnTo>
                  <a:lnTo>
                    <a:pt x="2" y="13"/>
                  </a:lnTo>
                  <a:lnTo>
                    <a:pt x="4" y="14"/>
                  </a:lnTo>
                  <a:lnTo>
                    <a:pt x="6" y="14"/>
                  </a:lnTo>
                  <a:lnTo>
                    <a:pt x="8" y="16"/>
                  </a:lnTo>
                  <a:lnTo>
                    <a:pt x="9" y="16"/>
                  </a:lnTo>
                  <a:lnTo>
                    <a:pt x="11" y="16"/>
                  </a:lnTo>
                  <a:lnTo>
                    <a:pt x="13" y="16"/>
                  </a:lnTo>
                  <a:lnTo>
                    <a:pt x="13" y="14"/>
                  </a:lnTo>
                  <a:lnTo>
                    <a:pt x="15" y="13"/>
                  </a:lnTo>
                  <a:lnTo>
                    <a:pt x="15" y="11"/>
                  </a:lnTo>
                  <a:lnTo>
                    <a:pt x="17" y="9"/>
                  </a:lnTo>
                  <a:lnTo>
                    <a:pt x="17" y="8"/>
                  </a:lnTo>
                  <a:lnTo>
                    <a:pt x="17" y="6"/>
                  </a:lnTo>
                  <a:lnTo>
                    <a:pt x="17" y="5"/>
                  </a:lnTo>
                  <a:lnTo>
                    <a:pt x="17" y="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3" name="Freeform 860">
              <a:extLst>
                <a:ext uri="{FF2B5EF4-FFF2-40B4-BE49-F238E27FC236}">
                  <a16:creationId xmlns:a16="http://schemas.microsoft.com/office/drawing/2014/main" id="{6F0B945A-112E-4B8F-97FD-823EBA65E1B1}"/>
                </a:ext>
              </a:extLst>
            </p:cNvPr>
            <p:cNvSpPr>
              <a:spLocks/>
            </p:cNvSpPr>
            <p:nvPr/>
          </p:nvSpPr>
          <p:spPr bwMode="auto">
            <a:xfrm>
              <a:off x="4094" y="4102"/>
              <a:ext cx="3" cy="2"/>
            </a:xfrm>
            <a:custGeom>
              <a:avLst/>
              <a:gdLst>
                <a:gd name="T0" fmla="*/ 0 w 5"/>
                <a:gd name="T1" fmla="*/ 0 h 5"/>
                <a:gd name="T2" fmla="*/ 0 w 5"/>
                <a:gd name="T3" fmla="*/ 0 h 5"/>
                <a:gd name="T4" fmla="*/ 0 w 5"/>
                <a:gd name="T5" fmla="*/ 0 h 5"/>
                <a:gd name="T6" fmla="*/ 0 w 5"/>
                <a:gd name="T7" fmla="*/ 0 h 5"/>
                <a:gd name="T8" fmla="*/ 0 w 5"/>
                <a:gd name="T9" fmla="*/ 0 h 5"/>
                <a:gd name="T10" fmla="*/ 1 w 5"/>
                <a:gd name="T11" fmla="*/ 0 h 5"/>
                <a:gd name="T12" fmla="*/ 1 w 5"/>
                <a:gd name="T13" fmla="*/ 0 h 5"/>
                <a:gd name="T14" fmla="*/ 1 w 5"/>
                <a:gd name="T15" fmla="*/ 0 h 5"/>
                <a:gd name="T16" fmla="*/ 1 w 5"/>
                <a:gd name="T17" fmla="*/ 0 h 5"/>
                <a:gd name="T18" fmla="*/ 1 w 5"/>
                <a:gd name="T19" fmla="*/ 0 h 5"/>
                <a:gd name="T20" fmla="*/ 1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1 w 5"/>
                <a:gd name="T49" fmla="*/ 0 h 5"/>
                <a:gd name="T50" fmla="*/ 1 w 5"/>
                <a:gd name="T51" fmla="*/ 0 h 5"/>
                <a:gd name="T52" fmla="*/ 1 w 5"/>
                <a:gd name="T53" fmla="*/ 0 h 5"/>
                <a:gd name="T54" fmla="*/ 1 w 5"/>
                <a:gd name="T55" fmla="*/ 0 h 5"/>
                <a:gd name="T56" fmla="*/ 0 w 5"/>
                <a:gd name="T57" fmla="*/ 0 h 5"/>
                <a:gd name="T58" fmla="*/ 0 w 5"/>
                <a:gd name="T59" fmla="*/ 0 h 5"/>
                <a:gd name="T60" fmla="*/ 0 w 5"/>
                <a:gd name="T61" fmla="*/ 0 h 5"/>
                <a:gd name="T62" fmla="*/ 0 w 5"/>
                <a:gd name="T63" fmla="*/ 0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5"/>
                <a:gd name="T98" fmla="*/ 5 w 5"/>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5">
                  <a:moveTo>
                    <a:pt x="0" y="2"/>
                  </a:moveTo>
                  <a:lnTo>
                    <a:pt x="0" y="3"/>
                  </a:lnTo>
                  <a:lnTo>
                    <a:pt x="0" y="5"/>
                  </a:lnTo>
                  <a:lnTo>
                    <a:pt x="1" y="5"/>
                  </a:lnTo>
                  <a:lnTo>
                    <a:pt x="3" y="5"/>
                  </a:lnTo>
                  <a:lnTo>
                    <a:pt x="5" y="5"/>
                  </a:lnTo>
                  <a:lnTo>
                    <a:pt x="5" y="3"/>
                  </a:lnTo>
                  <a:lnTo>
                    <a:pt x="5" y="2"/>
                  </a:lnTo>
                  <a:lnTo>
                    <a:pt x="5" y="0"/>
                  </a:lnTo>
                  <a:lnTo>
                    <a:pt x="3" y="0"/>
                  </a:lnTo>
                  <a:lnTo>
                    <a:pt x="1" y="0"/>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4" name="Freeform 861">
              <a:extLst>
                <a:ext uri="{FF2B5EF4-FFF2-40B4-BE49-F238E27FC236}">
                  <a16:creationId xmlns:a16="http://schemas.microsoft.com/office/drawing/2014/main" id="{A191E41C-B3AF-43CC-AB47-8DDFA9EFA1BF}"/>
                </a:ext>
              </a:extLst>
            </p:cNvPr>
            <p:cNvSpPr>
              <a:spLocks/>
            </p:cNvSpPr>
            <p:nvPr/>
          </p:nvSpPr>
          <p:spPr bwMode="auto">
            <a:xfrm>
              <a:off x="4094" y="4102"/>
              <a:ext cx="3" cy="2"/>
            </a:xfrm>
            <a:custGeom>
              <a:avLst/>
              <a:gdLst>
                <a:gd name="T0" fmla="*/ 0 w 5"/>
                <a:gd name="T1" fmla="*/ 0 h 5"/>
                <a:gd name="T2" fmla="*/ 0 w 5"/>
                <a:gd name="T3" fmla="*/ 0 h 5"/>
                <a:gd name="T4" fmla="*/ 0 w 5"/>
                <a:gd name="T5" fmla="*/ 0 h 5"/>
                <a:gd name="T6" fmla="*/ 0 w 5"/>
                <a:gd name="T7" fmla="*/ 0 h 5"/>
                <a:gd name="T8" fmla="*/ 0 w 5"/>
                <a:gd name="T9" fmla="*/ 0 h 5"/>
                <a:gd name="T10" fmla="*/ 1 w 5"/>
                <a:gd name="T11" fmla="*/ 0 h 5"/>
                <a:gd name="T12" fmla="*/ 1 w 5"/>
                <a:gd name="T13" fmla="*/ 0 h 5"/>
                <a:gd name="T14" fmla="*/ 1 w 5"/>
                <a:gd name="T15" fmla="*/ 0 h 5"/>
                <a:gd name="T16" fmla="*/ 1 w 5"/>
                <a:gd name="T17" fmla="*/ 0 h 5"/>
                <a:gd name="T18" fmla="*/ 1 w 5"/>
                <a:gd name="T19" fmla="*/ 0 h 5"/>
                <a:gd name="T20" fmla="*/ 1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1 w 5"/>
                <a:gd name="T49" fmla="*/ 0 h 5"/>
                <a:gd name="T50" fmla="*/ 1 w 5"/>
                <a:gd name="T51" fmla="*/ 0 h 5"/>
                <a:gd name="T52" fmla="*/ 1 w 5"/>
                <a:gd name="T53" fmla="*/ 0 h 5"/>
                <a:gd name="T54" fmla="*/ 1 w 5"/>
                <a:gd name="T55" fmla="*/ 0 h 5"/>
                <a:gd name="T56" fmla="*/ 0 w 5"/>
                <a:gd name="T57" fmla="*/ 0 h 5"/>
                <a:gd name="T58" fmla="*/ 0 w 5"/>
                <a:gd name="T59" fmla="*/ 0 h 5"/>
                <a:gd name="T60" fmla="*/ 0 w 5"/>
                <a:gd name="T61" fmla="*/ 0 h 5"/>
                <a:gd name="T62" fmla="*/ 0 w 5"/>
                <a:gd name="T63" fmla="*/ 0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5"/>
                <a:gd name="T98" fmla="*/ 5 w 5"/>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5">
                  <a:moveTo>
                    <a:pt x="0" y="2"/>
                  </a:moveTo>
                  <a:lnTo>
                    <a:pt x="0" y="3"/>
                  </a:lnTo>
                  <a:lnTo>
                    <a:pt x="0" y="5"/>
                  </a:lnTo>
                  <a:lnTo>
                    <a:pt x="1" y="5"/>
                  </a:lnTo>
                  <a:lnTo>
                    <a:pt x="3" y="5"/>
                  </a:lnTo>
                  <a:lnTo>
                    <a:pt x="5" y="5"/>
                  </a:lnTo>
                  <a:lnTo>
                    <a:pt x="5" y="3"/>
                  </a:lnTo>
                  <a:lnTo>
                    <a:pt x="5" y="2"/>
                  </a:lnTo>
                  <a:lnTo>
                    <a:pt x="5" y="0"/>
                  </a:lnTo>
                  <a:lnTo>
                    <a:pt x="3" y="0"/>
                  </a:lnTo>
                  <a:lnTo>
                    <a:pt x="1" y="0"/>
                  </a:lnTo>
                  <a:lnTo>
                    <a:pt x="1" y="2"/>
                  </a:lnTo>
                  <a:lnTo>
                    <a:pt x="0" y="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5" name="Freeform 862">
              <a:extLst>
                <a:ext uri="{FF2B5EF4-FFF2-40B4-BE49-F238E27FC236}">
                  <a16:creationId xmlns:a16="http://schemas.microsoft.com/office/drawing/2014/main" id="{C2BA65D2-CEE2-4069-97A3-103CC9BA7523}"/>
                </a:ext>
              </a:extLst>
            </p:cNvPr>
            <p:cNvSpPr>
              <a:spLocks/>
            </p:cNvSpPr>
            <p:nvPr/>
          </p:nvSpPr>
          <p:spPr bwMode="auto">
            <a:xfrm>
              <a:off x="4114" y="4106"/>
              <a:ext cx="8" cy="5"/>
            </a:xfrm>
            <a:custGeom>
              <a:avLst/>
              <a:gdLst>
                <a:gd name="T0" fmla="*/ 0 w 14"/>
                <a:gd name="T1" fmla="*/ 1 h 10"/>
                <a:gd name="T2" fmla="*/ 1 w 14"/>
                <a:gd name="T3" fmla="*/ 1 h 10"/>
                <a:gd name="T4" fmla="*/ 1 w 14"/>
                <a:gd name="T5" fmla="*/ 1 h 10"/>
                <a:gd name="T6" fmla="*/ 1 w 14"/>
                <a:gd name="T7" fmla="*/ 1 h 10"/>
                <a:gd name="T8" fmla="*/ 1 w 14"/>
                <a:gd name="T9" fmla="*/ 1 h 10"/>
                <a:gd name="T10" fmla="*/ 1 w 14"/>
                <a:gd name="T11" fmla="*/ 1 h 10"/>
                <a:gd name="T12" fmla="*/ 1 w 14"/>
                <a:gd name="T13" fmla="*/ 1 h 10"/>
                <a:gd name="T14" fmla="*/ 1 w 14"/>
                <a:gd name="T15" fmla="*/ 1 h 10"/>
                <a:gd name="T16" fmla="*/ 1 w 14"/>
                <a:gd name="T17" fmla="*/ 1 h 10"/>
                <a:gd name="T18" fmla="*/ 1 w 14"/>
                <a:gd name="T19" fmla="*/ 1 h 10"/>
                <a:gd name="T20" fmla="*/ 1 w 14"/>
                <a:gd name="T21" fmla="*/ 1 h 10"/>
                <a:gd name="T22" fmla="*/ 1 w 14"/>
                <a:gd name="T23" fmla="*/ 1 h 10"/>
                <a:gd name="T24" fmla="*/ 1 w 14"/>
                <a:gd name="T25" fmla="*/ 1 h 10"/>
                <a:gd name="T26" fmla="*/ 1 w 14"/>
                <a:gd name="T27" fmla="*/ 1 h 10"/>
                <a:gd name="T28" fmla="*/ 1 w 14"/>
                <a:gd name="T29" fmla="*/ 1 h 10"/>
                <a:gd name="T30" fmla="*/ 1 w 14"/>
                <a:gd name="T31" fmla="*/ 1 h 10"/>
                <a:gd name="T32" fmla="*/ 1 w 14"/>
                <a:gd name="T33" fmla="*/ 1 h 10"/>
                <a:gd name="T34" fmla="*/ 1 w 14"/>
                <a:gd name="T35" fmla="*/ 1 h 10"/>
                <a:gd name="T36" fmla="*/ 1 w 14"/>
                <a:gd name="T37" fmla="*/ 1 h 10"/>
                <a:gd name="T38" fmla="*/ 1 w 14"/>
                <a:gd name="T39" fmla="*/ 1 h 10"/>
                <a:gd name="T40" fmla="*/ 1 w 14"/>
                <a:gd name="T41" fmla="*/ 0 h 10"/>
                <a:gd name="T42" fmla="*/ 1 w 14"/>
                <a:gd name="T43" fmla="*/ 0 h 10"/>
                <a:gd name="T44" fmla="*/ 1 w 14"/>
                <a:gd name="T45" fmla="*/ 1 h 10"/>
                <a:gd name="T46" fmla="*/ 1 w 14"/>
                <a:gd name="T47" fmla="*/ 1 h 10"/>
                <a:gd name="T48" fmla="*/ 1 w 14"/>
                <a:gd name="T49" fmla="*/ 1 h 10"/>
                <a:gd name="T50" fmla="*/ 1 w 14"/>
                <a:gd name="T51" fmla="*/ 1 h 10"/>
                <a:gd name="T52" fmla="*/ 1 w 14"/>
                <a:gd name="T53" fmla="*/ 1 h 10"/>
                <a:gd name="T54" fmla="*/ 1 w 14"/>
                <a:gd name="T55" fmla="*/ 1 h 10"/>
                <a:gd name="T56" fmla="*/ 1 w 14"/>
                <a:gd name="T57" fmla="*/ 1 h 10"/>
                <a:gd name="T58" fmla="*/ 1 w 14"/>
                <a:gd name="T59" fmla="*/ 1 h 10"/>
                <a:gd name="T60" fmla="*/ 0 w 14"/>
                <a:gd name="T61" fmla="*/ 1 h 10"/>
                <a:gd name="T62" fmla="*/ 0 w 14"/>
                <a:gd name="T63" fmla="*/ 1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0"/>
                <a:gd name="T98" fmla="*/ 14 w 14"/>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0">
                  <a:moveTo>
                    <a:pt x="0" y="2"/>
                  </a:moveTo>
                  <a:lnTo>
                    <a:pt x="1" y="3"/>
                  </a:lnTo>
                  <a:lnTo>
                    <a:pt x="1" y="5"/>
                  </a:lnTo>
                  <a:lnTo>
                    <a:pt x="3" y="6"/>
                  </a:lnTo>
                  <a:lnTo>
                    <a:pt x="3" y="8"/>
                  </a:lnTo>
                  <a:lnTo>
                    <a:pt x="5" y="10"/>
                  </a:lnTo>
                  <a:lnTo>
                    <a:pt x="7" y="10"/>
                  </a:lnTo>
                  <a:lnTo>
                    <a:pt x="9" y="10"/>
                  </a:lnTo>
                  <a:lnTo>
                    <a:pt x="9" y="8"/>
                  </a:lnTo>
                  <a:lnTo>
                    <a:pt x="11" y="6"/>
                  </a:lnTo>
                  <a:lnTo>
                    <a:pt x="12" y="5"/>
                  </a:lnTo>
                  <a:lnTo>
                    <a:pt x="14" y="3"/>
                  </a:lnTo>
                  <a:lnTo>
                    <a:pt x="14" y="2"/>
                  </a:lnTo>
                  <a:lnTo>
                    <a:pt x="12" y="0"/>
                  </a:lnTo>
                  <a:lnTo>
                    <a:pt x="11" y="0"/>
                  </a:lnTo>
                  <a:lnTo>
                    <a:pt x="11" y="2"/>
                  </a:lnTo>
                  <a:lnTo>
                    <a:pt x="9" y="2"/>
                  </a:lnTo>
                  <a:lnTo>
                    <a:pt x="7" y="2"/>
                  </a:lnTo>
                  <a:lnTo>
                    <a:pt x="5" y="2"/>
                  </a:lnTo>
                  <a:lnTo>
                    <a:pt x="3" y="2"/>
                  </a:lnTo>
                  <a:lnTo>
                    <a:pt x="1" y="2"/>
                  </a:lnTo>
                  <a:lnTo>
                    <a:pt x="0" y="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6" name="Freeform 863">
              <a:extLst>
                <a:ext uri="{FF2B5EF4-FFF2-40B4-BE49-F238E27FC236}">
                  <a16:creationId xmlns:a16="http://schemas.microsoft.com/office/drawing/2014/main" id="{F8FCA64D-48E9-45B0-ABDF-1BF97D4A06F9}"/>
                </a:ext>
              </a:extLst>
            </p:cNvPr>
            <p:cNvSpPr>
              <a:spLocks/>
            </p:cNvSpPr>
            <p:nvPr/>
          </p:nvSpPr>
          <p:spPr bwMode="auto">
            <a:xfrm>
              <a:off x="4114" y="4106"/>
              <a:ext cx="8" cy="5"/>
            </a:xfrm>
            <a:custGeom>
              <a:avLst/>
              <a:gdLst>
                <a:gd name="T0" fmla="*/ 0 w 14"/>
                <a:gd name="T1" fmla="*/ 1 h 10"/>
                <a:gd name="T2" fmla="*/ 1 w 14"/>
                <a:gd name="T3" fmla="*/ 1 h 10"/>
                <a:gd name="T4" fmla="*/ 1 w 14"/>
                <a:gd name="T5" fmla="*/ 1 h 10"/>
                <a:gd name="T6" fmla="*/ 1 w 14"/>
                <a:gd name="T7" fmla="*/ 1 h 10"/>
                <a:gd name="T8" fmla="*/ 1 w 14"/>
                <a:gd name="T9" fmla="*/ 1 h 10"/>
                <a:gd name="T10" fmla="*/ 1 w 14"/>
                <a:gd name="T11" fmla="*/ 1 h 10"/>
                <a:gd name="T12" fmla="*/ 1 w 14"/>
                <a:gd name="T13" fmla="*/ 1 h 10"/>
                <a:gd name="T14" fmla="*/ 1 w 14"/>
                <a:gd name="T15" fmla="*/ 1 h 10"/>
                <a:gd name="T16" fmla="*/ 1 w 14"/>
                <a:gd name="T17" fmla="*/ 1 h 10"/>
                <a:gd name="T18" fmla="*/ 1 w 14"/>
                <a:gd name="T19" fmla="*/ 1 h 10"/>
                <a:gd name="T20" fmla="*/ 1 w 14"/>
                <a:gd name="T21" fmla="*/ 1 h 10"/>
                <a:gd name="T22" fmla="*/ 1 w 14"/>
                <a:gd name="T23" fmla="*/ 1 h 10"/>
                <a:gd name="T24" fmla="*/ 1 w 14"/>
                <a:gd name="T25" fmla="*/ 1 h 10"/>
                <a:gd name="T26" fmla="*/ 1 w 14"/>
                <a:gd name="T27" fmla="*/ 1 h 10"/>
                <a:gd name="T28" fmla="*/ 1 w 14"/>
                <a:gd name="T29" fmla="*/ 1 h 10"/>
                <a:gd name="T30" fmla="*/ 1 w 14"/>
                <a:gd name="T31" fmla="*/ 1 h 10"/>
                <a:gd name="T32" fmla="*/ 1 w 14"/>
                <a:gd name="T33" fmla="*/ 1 h 10"/>
                <a:gd name="T34" fmla="*/ 1 w 14"/>
                <a:gd name="T35" fmla="*/ 1 h 10"/>
                <a:gd name="T36" fmla="*/ 1 w 14"/>
                <a:gd name="T37" fmla="*/ 1 h 10"/>
                <a:gd name="T38" fmla="*/ 1 w 14"/>
                <a:gd name="T39" fmla="*/ 1 h 10"/>
                <a:gd name="T40" fmla="*/ 1 w 14"/>
                <a:gd name="T41" fmla="*/ 0 h 10"/>
                <a:gd name="T42" fmla="*/ 1 w 14"/>
                <a:gd name="T43" fmla="*/ 0 h 10"/>
                <a:gd name="T44" fmla="*/ 1 w 14"/>
                <a:gd name="T45" fmla="*/ 1 h 10"/>
                <a:gd name="T46" fmla="*/ 1 w 14"/>
                <a:gd name="T47" fmla="*/ 1 h 10"/>
                <a:gd name="T48" fmla="*/ 1 w 14"/>
                <a:gd name="T49" fmla="*/ 1 h 10"/>
                <a:gd name="T50" fmla="*/ 1 w 14"/>
                <a:gd name="T51" fmla="*/ 1 h 10"/>
                <a:gd name="T52" fmla="*/ 1 w 14"/>
                <a:gd name="T53" fmla="*/ 1 h 10"/>
                <a:gd name="T54" fmla="*/ 1 w 14"/>
                <a:gd name="T55" fmla="*/ 1 h 10"/>
                <a:gd name="T56" fmla="*/ 1 w 14"/>
                <a:gd name="T57" fmla="*/ 1 h 10"/>
                <a:gd name="T58" fmla="*/ 1 w 14"/>
                <a:gd name="T59" fmla="*/ 1 h 10"/>
                <a:gd name="T60" fmla="*/ 0 w 14"/>
                <a:gd name="T61" fmla="*/ 1 h 10"/>
                <a:gd name="T62" fmla="*/ 0 w 14"/>
                <a:gd name="T63" fmla="*/ 1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0"/>
                <a:gd name="T98" fmla="*/ 14 w 14"/>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0">
                  <a:moveTo>
                    <a:pt x="0" y="2"/>
                  </a:moveTo>
                  <a:lnTo>
                    <a:pt x="1" y="3"/>
                  </a:lnTo>
                  <a:lnTo>
                    <a:pt x="1" y="5"/>
                  </a:lnTo>
                  <a:lnTo>
                    <a:pt x="3" y="6"/>
                  </a:lnTo>
                  <a:lnTo>
                    <a:pt x="3" y="8"/>
                  </a:lnTo>
                  <a:lnTo>
                    <a:pt x="5" y="10"/>
                  </a:lnTo>
                  <a:lnTo>
                    <a:pt x="7" y="10"/>
                  </a:lnTo>
                  <a:lnTo>
                    <a:pt x="9" y="10"/>
                  </a:lnTo>
                  <a:lnTo>
                    <a:pt x="9" y="8"/>
                  </a:lnTo>
                  <a:lnTo>
                    <a:pt x="11" y="6"/>
                  </a:lnTo>
                  <a:lnTo>
                    <a:pt x="12" y="5"/>
                  </a:lnTo>
                  <a:lnTo>
                    <a:pt x="14" y="3"/>
                  </a:lnTo>
                  <a:lnTo>
                    <a:pt x="14" y="2"/>
                  </a:lnTo>
                  <a:lnTo>
                    <a:pt x="12" y="0"/>
                  </a:lnTo>
                  <a:lnTo>
                    <a:pt x="11" y="0"/>
                  </a:lnTo>
                  <a:lnTo>
                    <a:pt x="11" y="2"/>
                  </a:lnTo>
                  <a:lnTo>
                    <a:pt x="9" y="2"/>
                  </a:lnTo>
                  <a:lnTo>
                    <a:pt x="7" y="2"/>
                  </a:lnTo>
                  <a:lnTo>
                    <a:pt x="5" y="2"/>
                  </a:lnTo>
                  <a:lnTo>
                    <a:pt x="3" y="2"/>
                  </a:lnTo>
                  <a:lnTo>
                    <a:pt x="1" y="2"/>
                  </a:lnTo>
                  <a:lnTo>
                    <a:pt x="0" y="2"/>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7" name="Freeform 864">
              <a:extLst>
                <a:ext uri="{FF2B5EF4-FFF2-40B4-BE49-F238E27FC236}">
                  <a16:creationId xmlns:a16="http://schemas.microsoft.com/office/drawing/2014/main" id="{71E39BDB-369A-42F8-A8D4-5AE9DBFC0852}"/>
                </a:ext>
              </a:extLst>
            </p:cNvPr>
            <p:cNvSpPr>
              <a:spLocks/>
            </p:cNvSpPr>
            <p:nvPr/>
          </p:nvSpPr>
          <p:spPr bwMode="auto">
            <a:xfrm>
              <a:off x="4138" y="4113"/>
              <a:ext cx="5" cy="6"/>
            </a:xfrm>
            <a:custGeom>
              <a:avLst/>
              <a:gdLst>
                <a:gd name="T0" fmla="*/ 0 w 9"/>
                <a:gd name="T1" fmla="*/ 1 h 12"/>
                <a:gd name="T2" fmla="*/ 0 w 9"/>
                <a:gd name="T3" fmla="*/ 1 h 12"/>
                <a:gd name="T4" fmla="*/ 0 w 9"/>
                <a:gd name="T5" fmla="*/ 1 h 12"/>
                <a:gd name="T6" fmla="*/ 1 w 9"/>
                <a:gd name="T7" fmla="*/ 1 h 12"/>
                <a:gd name="T8" fmla="*/ 1 w 9"/>
                <a:gd name="T9" fmla="*/ 1 h 12"/>
                <a:gd name="T10" fmla="*/ 1 w 9"/>
                <a:gd name="T11" fmla="*/ 1 h 12"/>
                <a:gd name="T12" fmla="*/ 1 w 9"/>
                <a:gd name="T13" fmla="*/ 1 h 12"/>
                <a:gd name="T14" fmla="*/ 1 w 9"/>
                <a:gd name="T15" fmla="*/ 1 h 12"/>
                <a:gd name="T16" fmla="*/ 1 w 9"/>
                <a:gd name="T17" fmla="*/ 1 h 12"/>
                <a:gd name="T18" fmla="*/ 1 w 9"/>
                <a:gd name="T19" fmla="*/ 1 h 12"/>
                <a:gd name="T20" fmla="*/ 1 w 9"/>
                <a:gd name="T21" fmla="*/ 1 h 12"/>
                <a:gd name="T22" fmla="*/ 1 w 9"/>
                <a:gd name="T23" fmla="*/ 1 h 12"/>
                <a:gd name="T24" fmla="*/ 1 w 9"/>
                <a:gd name="T25" fmla="*/ 1 h 12"/>
                <a:gd name="T26" fmla="*/ 1 w 9"/>
                <a:gd name="T27" fmla="*/ 1 h 12"/>
                <a:gd name="T28" fmla="*/ 1 w 9"/>
                <a:gd name="T29" fmla="*/ 1 h 12"/>
                <a:gd name="T30" fmla="*/ 1 w 9"/>
                <a:gd name="T31" fmla="*/ 1 h 12"/>
                <a:gd name="T32" fmla="*/ 1 w 9"/>
                <a:gd name="T33" fmla="*/ 1 h 12"/>
                <a:gd name="T34" fmla="*/ 1 w 9"/>
                <a:gd name="T35" fmla="*/ 1 h 12"/>
                <a:gd name="T36" fmla="*/ 1 w 9"/>
                <a:gd name="T37" fmla="*/ 1 h 12"/>
                <a:gd name="T38" fmla="*/ 1 w 9"/>
                <a:gd name="T39" fmla="*/ 1 h 12"/>
                <a:gd name="T40" fmla="*/ 1 w 9"/>
                <a:gd name="T41" fmla="*/ 1 h 12"/>
                <a:gd name="T42" fmla="*/ 1 w 9"/>
                <a:gd name="T43" fmla="*/ 0 h 12"/>
                <a:gd name="T44" fmla="*/ 1 w 9"/>
                <a:gd name="T45" fmla="*/ 0 h 12"/>
                <a:gd name="T46" fmla="*/ 1 w 9"/>
                <a:gd name="T47" fmla="*/ 0 h 12"/>
                <a:gd name="T48" fmla="*/ 1 w 9"/>
                <a:gd name="T49" fmla="*/ 1 h 12"/>
                <a:gd name="T50" fmla="*/ 1 w 9"/>
                <a:gd name="T51" fmla="*/ 1 h 12"/>
                <a:gd name="T52" fmla="*/ 1 w 9"/>
                <a:gd name="T53" fmla="*/ 1 h 12"/>
                <a:gd name="T54" fmla="*/ 1 w 9"/>
                <a:gd name="T55" fmla="*/ 1 h 12"/>
                <a:gd name="T56" fmla="*/ 1 w 9"/>
                <a:gd name="T57" fmla="*/ 1 h 12"/>
                <a:gd name="T58" fmla="*/ 1 w 9"/>
                <a:gd name="T59" fmla="*/ 1 h 12"/>
                <a:gd name="T60" fmla="*/ 1 w 9"/>
                <a:gd name="T61" fmla="*/ 1 h 12"/>
                <a:gd name="T62" fmla="*/ 1 w 9"/>
                <a:gd name="T63" fmla="*/ 1 h 12"/>
                <a:gd name="T64" fmla="*/ 0 w 9"/>
                <a:gd name="T65" fmla="*/ 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2"/>
                <a:gd name="T101" fmla="*/ 9 w 9"/>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2">
                  <a:moveTo>
                    <a:pt x="0" y="8"/>
                  </a:moveTo>
                  <a:lnTo>
                    <a:pt x="0" y="12"/>
                  </a:lnTo>
                  <a:lnTo>
                    <a:pt x="2" y="12"/>
                  </a:lnTo>
                  <a:lnTo>
                    <a:pt x="4" y="12"/>
                  </a:lnTo>
                  <a:lnTo>
                    <a:pt x="5" y="12"/>
                  </a:lnTo>
                  <a:lnTo>
                    <a:pt x="7" y="12"/>
                  </a:lnTo>
                  <a:lnTo>
                    <a:pt x="9" y="12"/>
                  </a:lnTo>
                  <a:lnTo>
                    <a:pt x="9" y="10"/>
                  </a:lnTo>
                  <a:lnTo>
                    <a:pt x="9" y="8"/>
                  </a:lnTo>
                  <a:lnTo>
                    <a:pt x="9" y="7"/>
                  </a:lnTo>
                  <a:lnTo>
                    <a:pt x="9" y="5"/>
                  </a:lnTo>
                  <a:lnTo>
                    <a:pt x="9" y="4"/>
                  </a:lnTo>
                  <a:lnTo>
                    <a:pt x="9" y="2"/>
                  </a:lnTo>
                  <a:lnTo>
                    <a:pt x="7" y="0"/>
                  </a:lnTo>
                  <a:lnTo>
                    <a:pt x="5" y="0"/>
                  </a:lnTo>
                  <a:lnTo>
                    <a:pt x="4" y="0"/>
                  </a:lnTo>
                  <a:lnTo>
                    <a:pt x="4" y="2"/>
                  </a:lnTo>
                  <a:lnTo>
                    <a:pt x="2" y="4"/>
                  </a:lnTo>
                  <a:lnTo>
                    <a:pt x="2" y="5"/>
                  </a:lnTo>
                  <a:lnTo>
                    <a:pt x="2" y="7"/>
                  </a:lnTo>
                  <a:lnTo>
                    <a:pt x="2" y="8"/>
                  </a:lnTo>
                  <a:lnTo>
                    <a:pt x="2" y="10"/>
                  </a:lnTo>
                  <a:lnTo>
                    <a:pt x="0" y="8"/>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8" name="Freeform 865">
              <a:extLst>
                <a:ext uri="{FF2B5EF4-FFF2-40B4-BE49-F238E27FC236}">
                  <a16:creationId xmlns:a16="http://schemas.microsoft.com/office/drawing/2014/main" id="{CF494CA2-C098-4AA1-AED1-DA6E998D2B85}"/>
                </a:ext>
              </a:extLst>
            </p:cNvPr>
            <p:cNvSpPr>
              <a:spLocks/>
            </p:cNvSpPr>
            <p:nvPr/>
          </p:nvSpPr>
          <p:spPr bwMode="auto">
            <a:xfrm>
              <a:off x="4138" y="4113"/>
              <a:ext cx="5" cy="6"/>
            </a:xfrm>
            <a:custGeom>
              <a:avLst/>
              <a:gdLst>
                <a:gd name="T0" fmla="*/ 0 w 9"/>
                <a:gd name="T1" fmla="*/ 1 h 12"/>
                <a:gd name="T2" fmla="*/ 0 w 9"/>
                <a:gd name="T3" fmla="*/ 1 h 12"/>
                <a:gd name="T4" fmla="*/ 0 w 9"/>
                <a:gd name="T5" fmla="*/ 1 h 12"/>
                <a:gd name="T6" fmla="*/ 1 w 9"/>
                <a:gd name="T7" fmla="*/ 1 h 12"/>
                <a:gd name="T8" fmla="*/ 1 w 9"/>
                <a:gd name="T9" fmla="*/ 1 h 12"/>
                <a:gd name="T10" fmla="*/ 1 w 9"/>
                <a:gd name="T11" fmla="*/ 1 h 12"/>
                <a:gd name="T12" fmla="*/ 1 w 9"/>
                <a:gd name="T13" fmla="*/ 1 h 12"/>
                <a:gd name="T14" fmla="*/ 1 w 9"/>
                <a:gd name="T15" fmla="*/ 1 h 12"/>
                <a:gd name="T16" fmla="*/ 1 w 9"/>
                <a:gd name="T17" fmla="*/ 1 h 12"/>
                <a:gd name="T18" fmla="*/ 1 w 9"/>
                <a:gd name="T19" fmla="*/ 1 h 12"/>
                <a:gd name="T20" fmla="*/ 1 w 9"/>
                <a:gd name="T21" fmla="*/ 1 h 12"/>
                <a:gd name="T22" fmla="*/ 1 w 9"/>
                <a:gd name="T23" fmla="*/ 1 h 12"/>
                <a:gd name="T24" fmla="*/ 1 w 9"/>
                <a:gd name="T25" fmla="*/ 1 h 12"/>
                <a:gd name="T26" fmla="*/ 1 w 9"/>
                <a:gd name="T27" fmla="*/ 1 h 12"/>
                <a:gd name="T28" fmla="*/ 1 w 9"/>
                <a:gd name="T29" fmla="*/ 1 h 12"/>
                <a:gd name="T30" fmla="*/ 1 w 9"/>
                <a:gd name="T31" fmla="*/ 1 h 12"/>
                <a:gd name="T32" fmla="*/ 1 w 9"/>
                <a:gd name="T33" fmla="*/ 1 h 12"/>
                <a:gd name="T34" fmla="*/ 1 w 9"/>
                <a:gd name="T35" fmla="*/ 1 h 12"/>
                <a:gd name="T36" fmla="*/ 1 w 9"/>
                <a:gd name="T37" fmla="*/ 1 h 12"/>
                <a:gd name="T38" fmla="*/ 1 w 9"/>
                <a:gd name="T39" fmla="*/ 1 h 12"/>
                <a:gd name="T40" fmla="*/ 1 w 9"/>
                <a:gd name="T41" fmla="*/ 1 h 12"/>
                <a:gd name="T42" fmla="*/ 1 w 9"/>
                <a:gd name="T43" fmla="*/ 0 h 12"/>
                <a:gd name="T44" fmla="*/ 1 w 9"/>
                <a:gd name="T45" fmla="*/ 0 h 12"/>
                <a:gd name="T46" fmla="*/ 1 w 9"/>
                <a:gd name="T47" fmla="*/ 0 h 12"/>
                <a:gd name="T48" fmla="*/ 1 w 9"/>
                <a:gd name="T49" fmla="*/ 1 h 12"/>
                <a:gd name="T50" fmla="*/ 1 w 9"/>
                <a:gd name="T51" fmla="*/ 1 h 12"/>
                <a:gd name="T52" fmla="*/ 1 w 9"/>
                <a:gd name="T53" fmla="*/ 1 h 12"/>
                <a:gd name="T54" fmla="*/ 1 w 9"/>
                <a:gd name="T55" fmla="*/ 1 h 12"/>
                <a:gd name="T56" fmla="*/ 1 w 9"/>
                <a:gd name="T57" fmla="*/ 1 h 12"/>
                <a:gd name="T58" fmla="*/ 1 w 9"/>
                <a:gd name="T59" fmla="*/ 1 h 12"/>
                <a:gd name="T60" fmla="*/ 1 w 9"/>
                <a:gd name="T61" fmla="*/ 1 h 12"/>
                <a:gd name="T62" fmla="*/ 1 w 9"/>
                <a:gd name="T63" fmla="*/ 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12"/>
                <a:gd name="T98" fmla="*/ 9 w 9"/>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12">
                  <a:moveTo>
                    <a:pt x="0" y="8"/>
                  </a:moveTo>
                  <a:lnTo>
                    <a:pt x="0" y="12"/>
                  </a:lnTo>
                  <a:lnTo>
                    <a:pt x="2" y="12"/>
                  </a:lnTo>
                  <a:lnTo>
                    <a:pt x="4" y="12"/>
                  </a:lnTo>
                  <a:lnTo>
                    <a:pt x="5" y="12"/>
                  </a:lnTo>
                  <a:lnTo>
                    <a:pt x="7" y="12"/>
                  </a:lnTo>
                  <a:lnTo>
                    <a:pt x="9" y="12"/>
                  </a:lnTo>
                  <a:lnTo>
                    <a:pt x="9" y="10"/>
                  </a:lnTo>
                  <a:lnTo>
                    <a:pt x="9" y="8"/>
                  </a:lnTo>
                  <a:lnTo>
                    <a:pt x="9" y="7"/>
                  </a:lnTo>
                  <a:lnTo>
                    <a:pt x="9" y="5"/>
                  </a:lnTo>
                  <a:lnTo>
                    <a:pt x="9" y="4"/>
                  </a:lnTo>
                  <a:lnTo>
                    <a:pt x="9" y="2"/>
                  </a:lnTo>
                  <a:lnTo>
                    <a:pt x="7" y="0"/>
                  </a:lnTo>
                  <a:lnTo>
                    <a:pt x="5" y="0"/>
                  </a:lnTo>
                  <a:lnTo>
                    <a:pt x="4" y="0"/>
                  </a:lnTo>
                  <a:lnTo>
                    <a:pt x="4" y="2"/>
                  </a:lnTo>
                  <a:lnTo>
                    <a:pt x="2" y="4"/>
                  </a:lnTo>
                  <a:lnTo>
                    <a:pt x="2" y="5"/>
                  </a:lnTo>
                  <a:lnTo>
                    <a:pt x="2" y="7"/>
                  </a:lnTo>
                  <a:lnTo>
                    <a:pt x="2" y="8"/>
                  </a:lnTo>
                  <a:lnTo>
                    <a:pt x="2" y="1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09" name="Freeform 866">
              <a:extLst>
                <a:ext uri="{FF2B5EF4-FFF2-40B4-BE49-F238E27FC236}">
                  <a16:creationId xmlns:a16="http://schemas.microsoft.com/office/drawing/2014/main" id="{9858C945-1B74-45EC-998A-68838B65B8B8}"/>
                </a:ext>
              </a:extLst>
            </p:cNvPr>
            <p:cNvSpPr>
              <a:spLocks/>
            </p:cNvSpPr>
            <p:nvPr/>
          </p:nvSpPr>
          <p:spPr bwMode="auto">
            <a:xfrm>
              <a:off x="4150" y="4131"/>
              <a:ext cx="8" cy="5"/>
            </a:xfrm>
            <a:custGeom>
              <a:avLst/>
              <a:gdLst>
                <a:gd name="T0" fmla="*/ 0 w 16"/>
                <a:gd name="T1" fmla="*/ 0 h 11"/>
                <a:gd name="T2" fmla="*/ 1 w 16"/>
                <a:gd name="T3" fmla="*/ 0 h 11"/>
                <a:gd name="T4" fmla="*/ 1 w 16"/>
                <a:gd name="T5" fmla="*/ 0 h 11"/>
                <a:gd name="T6" fmla="*/ 1 w 16"/>
                <a:gd name="T7" fmla="*/ 0 h 11"/>
                <a:gd name="T8" fmla="*/ 1 w 16"/>
                <a:gd name="T9" fmla="*/ 0 h 11"/>
                <a:gd name="T10" fmla="*/ 1 w 16"/>
                <a:gd name="T11" fmla="*/ 0 h 11"/>
                <a:gd name="T12" fmla="*/ 1 w 16"/>
                <a:gd name="T13" fmla="*/ 0 h 11"/>
                <a:gd name="T14" fmla="*/ 1 w 16"/>
                <a:gd name="T15" fmla="*/ 0 h 11"/>
                <a:gd name="T16" fmla="*/ 1 w 16"/>
                <a:gd name="T17" fmla="*/ 0 h 11"/>
                <a:gd name="T18" fmla="*/ 1 w 16"/>
                <a:gd name="T19" fmla="*/ 0 h 11"/>
                <a:gd name="T20" fmla="*/ 1 w 16"/>
                <a:gd name="T21" fmla="*/ 0 h 11"/>
                <a:gd name="T22" fmla="*/ 1 w 16"/>
                <a:gd name="T23" fmla="*/ 0 h 11"/>
                <a:gd name="T24" fmla="*/ 1 w 16"/>
                <a:gd name="T25" fmla="*/ 0 h 11"/>
                <a:gd name="T26" fmla="*/ 1 w 16"/>
                <a:gd name="T27" fmla="*/ 0 h 11"/>
                <a:gd name="T28" fmla="*/ 1 w 16"/>
                <a:gd name="T29" fmla="*/ 0 h 11"/>
                <a:gd name="T30" fmla="*/ 1 w 16"/>
                <a:gd name="T31" fmla="*/ 0 h 11"/>
                <a:gd name="T32" fmla="*/ 1 w 16"/>
                <a:gd name="T33" fmla="*/ 0 h 11"/>
                <a:gd name="T34" fmla="*/ 1 w 16"/>
                <a:gd name="T35" fmla="*/ 0 h 11"/>
                <a:gd name="T36" fmla="*/ 1 w 16"/>
                <a:gd name="T37" fmla="*/ 0 h 11"/>
                <a:gd name="T38" fmla="*/ 1 w 16"/>
                <a:gd name="T39" fmla="*/ 0 h 11"/>
                <a:gd name="T40" fmla="*/ 1 w 16"/>
                <a:gd name="T41" fmla="*/ 0 h 11"/>
                <a:gd name="T42" fmla="*/ 1 w 16"/>
                <a:gd name="T43" fmla="*/ 0 h 11"/>
                <a:gd name="T44" fmla="*/ 1 w 16"/>
                <a:gd name="T45" fmla="*/ 0 h 11"/>
                <a:gd name="T46" fmla="*/ 1 w 16"/>
                <a:gd name="T47" fmla="*/ 0 h 11"/>
                <a:gd name="T48" fmla="*/ 1 w 16"/>
                <a:gd name="T49" fmla="*/ 0 h 11"/>
                <a:gd name="T50" fmla="*/ 1 w 16"/>
                <a:gd name="T51" fmla="*/ 0 h 11"/>
                <a:gd name="T52" fmla="*/ 1 w 16"/>
                <a:gd name="T53" fmla="*/ 0 h 11"/>
                <a:gd name="T54" fmla="*/ 1 w 16"/>
                <a:gd name="T55" fmla="*/ 0 h 11"/>
                <a:gd name="T56" fmla="*/ 1 w 16"/>
                <a:gd name="T57" fmla="*/ 0 h 11"/>
                <a:gd name="T58" fmla="*/ 1 w 16"/>
                <a:gd name="T59" fmla="*/ 0 h 11"/>
                <a:gd name="T60" fmla="*/ 1 w 16"/>
                <a:gd name="T61" fmla="*/ 0 h 11"/>
                <a:gd name="T62" fmla="*/ 1 w 16"/>
                <a:gd name="T63" fmla="*/ 0 h 11"/>
                <a:gd name="T64" fmla="*/ 1 w 16"/>
                <a:gd name="T65" fmla="*/ 0 h 11"/>
                <a:gd name="T66" fmla="*/ 1 w 16"/>
                <a:gd name="T67" fmla="*/ 0 h 11"/>
                <a:gd name="T68" fmla="*/ 1 w 16"/>
                <a:gd name="T69" fmla="*/ 0 h 11"/>
                <a:gd name="T70" fmla="*/ 1 w 16"/>
                <a:gd name="T71" fmla="*/ 0 h 11"/>
                <a:gd name="T72" fmla="*/ 1 w 16"/>
                <a:gd name="T73" fmla="*/ 0 h 11"/>
                <a:gd name="T74" fmla="*/ 1 w 16"/>
                <a:gd name="T75" fmla="*/ 0 h 11"/>
                <a:gd name="T76" fmla="*/ 1 w 16"/>
                <a:gd name="T77" fmla="*/ 0 h 11"/>
                <a:gd name="T78" fmla="*/ 1 w 16"/>
                <a:gd name="T79" fmla="*/ 0 h 11"/>
                <a:gd name="T80" fmla="*/ 0 w 16"/>
                <a:gd name="T81" fmla="*/ 0 h 11"/>
                <a:gd name="T82" fmla="*/ 0 w 16"/>
                <a:gd name="T83" fmla="*/ 0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1"/>
                <a:gd name="T128" fmla="*/ 16 w 16"/>
                <a:gd name="T129" fmla="*/ 11 h 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1">
                  <a:moveTo>
                    <a:pt x="0" y="8"/>
                  </a:moveTo>
                  <a:lnTo>
                    <a:pt x="2" y="9"/>
                  </a:lnTo>
                  <a:lnTo>
                    <a:pt x="3" y="9"/>
                  </a:lnTo>
                  <a:lnTo>
                    <a:pt x="5" y="11"/>
                  </a:lnTo>
                  <a:lnTo>
                    <a:pt x="7" y="11"/>
                  </a:lnTo>
                  <a:lnTo>
                    <a:pt x="9" y="11"/>
                  </a:lnTo>
                  <a:lnTo>
                    <a:pt x="11" y="9"/>
                  </a:lnTo>
                  <a:lnTo>
                    <a:pt x="13" y="11"/>
                  </a:lnTo>
                  <a:lnTo>
                    <a:pt x="13" y="9"/>
                  </a:lnTo>
                  <a:lnTo>
                    <a:pt x="13" y="8"/>
                  </a:lnTo>
                  <a:lnTo>
                    <a:pt x="14" y="6"/>
                  </a:lnTo>
                  <a:lnTo>
                    <a:pt x="14" y="4"/>
                  </a:lnTo>
                  <a:lnTo>
                    <a:pt x="16" y="4"/>
                  </a:lnTo>
                  <a:lnTo>
                    <a:pt x="16" y="3"/>
                  </a:lnTo>
                  <a:lnTo>
                    <a:pt x="16" y="1"/>
                  </a:lnTo>
                  <a:lnTo>
                    <a:pt x="14" y="1"/>
                  </a:lnTo>
                  <a:lnTo>
                    <a:pt x="14" y="0"/>
                  </a:lnTo>
                  <a:lnTo>
                    <a:pt x="13" y="0"/>
                  </a:lnTo>
                  <a:lnTo>
                    <a:pt x="11" y="0"/>
                  </a:lnTo>
                  <a:lnTo>
                    <a:pt x="11" y="1"/>
                  </a:lnTo>
                  <a:lnTo>
                    <a:pt x="9" y="1"/>
                  </a:lnTo>
                  <a:lnTo>
                    <a:pt x="9" y="3"/>
                  </a:lnTo>
                  <a:lnTo>
                    <a:pt x="7" y="4"/>
                  </a:lnTo>
                  <a:lnTo>
                    <a:pt x="5" y="6"/>
                  </a:lnTo>
                  <a:lnTo>
                    <a:pt x="3" y="8"/>
                  </a:lnTo>
                  <a:lnTo>
                    <a:pt x="0" y="8"/>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0" name="Freeform 867">
              <a:extLst>
                <a:ext uri="{FF2B5EF4-FFF2-40B4-BE49-F238E27FC236}">
                  <a16:creationId xmlns:a16="http://schemas.microsoft.com/office/drawing/2014/main" id="{7BC28149-8F68-416E-B2F1-8ADCDF399A99}"/>
                </a:ext>
              </a:extLst>
            </p:cNvPr>
            <p:cNvSpPr>
              <a:spLocks/>
            </p:cNvSpPr>
            <p:nvPr/>
          </p:nvSpPr>
          <p:spPr bwMode="auto">
            <a:xfrm>
              <a:off x="4150" y="4131"/>
              <a:ext cx="8" cy="5"/>
            </a:xfrm>
            <a:custGeom>
              <a:avLst/>
              <a:gdLst>
                <a:gd name="T0" fmla="*/ 0 w 16"/>
                <a:gd name="T1" fmla="*/ 0 h 11"/>
                <a:gd name="T2" fmla="*/ 1 w 16"/>
                <a:gd name="T3" fmla="*/ 0 h 11"/>
                <a:gd name="T4" fmla="*/ 1 w 16"/>
                <a:gd name="T5" fmla="*/ 0 h 11"/>
                <a:gd name="T6" fmla="*/ 1 w 16"/>
                <a:gd name="T7" fmla="*/ 0 h 11"/>
                <a:gd name="T8" fmla="*/ 1 w 16"/>
                <a:gd name="T9" fmla="*/ 0 h 11"/>
                <a:gd name="T10" fmla="*/ 1 w 16"/>
                <a:gd name="T11" fmla="*/ 0 h 11"/>
                <a:gd name="T12" fmla="*/ 1 w 16"/>
                <a:gd name="T13" fmla="*/ 0 h 11"/>
                <a:gd name="T14" fmla="*/ 1 w 16"/>
                <a:gd name="T15" fmla="*/ 0 h 11"/>
                <a:gd name="T16" fmla="*/ 1 w 16"/>
                <a:gd name="T17" fmla="*/ 0 h 11"/>
                <a:gd name="T18" fmla="*/ 1 w 16"/>
                <a:gd name="T19" fmla="*/ 0 h 11"/>
                <a:gd name="T20" fmla="*/ 1 w 16"/>
                <a:gd name="T21" fmla="*/ 0 h 11"/>
                <a:gd name="T22" fmla="*/ 1 w 16"/>
                <a:gd name="T23" fmla="*/ 0 h 11"/>
                <a:gd name="T24" fmla="*/ 1 w 16"/>
                <a:gd name="T25" fmla="*/ 0 h 11"/>
                <a:gd name="T26" fmla="*/ 1 w 16"/>
                <a:gd name="T27" fmla="*/ 0 h 11"/>
                <a:gd name="T28" fmla="*/ 1 w 16"/>
                <a:gd name="T29" fmla="*/ 0 h 11"/>
                <a:gd name="T30" fmla="*/ 1 w 16"/>
                <a:gd name="T31" fmla="*/ 0 h 11"/>
                <a:gd name="T32" fmla="*/ 1 w 16"/>
                <a:gd name="T33" fmla="*/ 0 h 11"/>
                <a:gd name="T34" fmla="*/ 1 w 16"/>
                <a:gd name="T35" fmla="*/ 0 h 11"/>
                <a:gd name="T36" fmla="*/ 1 w 16"/>
                <a:gd name="T37" fmla="*/ 0 h 11"/>
                <a:gd name="T38" fmla="*/ 1 w 16"/>
                <a:gd name="T39" fmla="*/ 0 h 11"/>
                <a:gd name="T40" fmla="*/ 1 w 16"/>
                <a:gd name="T41" fmla="*/ 0 h 11"/>
                <a:gd name="T42" fmla="*/ 1 w 16"/>
                <a:gd name="T43" fmla="*/ 0 h 11"/>
                <a:gd name="T44" fmla="*/ 1 w 16"/>
                <a:gd name="T45" fmla="*/ 0 h 11"/>
                <a:gd name="T46" fmla="*/ 1 w 16"/>
                <a:gd name="T47" fmla="*/ 0 h 11"/>
                <a:gd name="T48" fmla="*/ 1 w 16"/>
                <a:gd name="T49" fmla="*/ 0 h 11"/>
                <a:gd name="T50" fmla="*/ 1 w 16"/>
                <a:gd name="T51" fmla="*/ 0 h 11"/>
                <a:gd name="T52" fmla="*/ 1 w 16"/>
                <a:gd name="T53" fmla="*/ 0 h 11"/>
                <a:gd name="T54" fmla="*/ 1 w 16"/>
                <a:gd name="T55" fmla="*/ 0 h 11"/>
                <a:gd name="T56" fmla="*/ 1 w 16"/>
                <a:gd name="T57" fmla="*/ 0 h 11"/>
                <a:gd name="T58" fmla="*/ 1 w 16"/>
                <a:gd name="T59" fmla="*/ 0 h 11"/>
                <a:gd name="T60" fmla="*/ 1 w 16"/>
                <a:gd name="T61" fmla="*/ 0 h 11"/>
                <a:gd name="T62" fmla="*/ 1 w 16"/>
                <a:gd name="T63" fmla="*/ 0 h 11"/>
                <a:gd name="T64" fmla="*/ 1 w 16"/>
                <a:gd name="T65" fmla="*/ 0 h 11"/>
                <a:gd name="T66" fmla="*/ 1 w 16"/>
                <a:gd name="T67" fmla="*/ 0 h 11"/>
                <a:gd name="T68" fmla="*/ 1 w 16"/>
                <a:gd name="T69" fmla="*/ 0 h 11"/>
                <a:gd name="T70" fmla="*/ 1 w 16"/>
                <a:gd name="T71" fmla="*/ 0 h 11"/>
                <a:gd name="T72" fmla="*/ 1 w 16"/>
                <a:gd name="T73" fmla="*/ 0 h 11"/>
                <a:gd name="T74" fmla="*/ 1 w 16"/>
                <a:gd name="T75" fmla="*/ 0 h 11"/>
                <a:gd name="T76" fmla="*/ 1 w 16"/>
                <a:gd name="T77" fmla="*/ 0 h 11"/>
                <a:gd name="T78" fmla="*/ 1 w 16"/>
                <a:gd name="T79" fmla="*/ 0 h 11"/>
                <a:gd name="T80" fmla="*/ 0 w 16"/>
                <a:gd name="T81" fmla="*/ 0 h 11"/>
                <a:gd name="T82" fmla="*/ 0 w 16"/>
                <a:gd name="T83" fmla="*/ 0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1"/>
                <a:gd name="T128" fmla="*/ 16 w 16"/>
                <a:gd name="T129" fmla="*/ 11 h 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1">
                  <a:moveTo>
                    <a:pt x="0" y="8"/>
                  </a:moveTo>
                  <a:lnTo>
                    <a:pt x="2" y="9"/>
                  </a:lnTo>
                  <a:lnTo>
                    <a:pt x="3" y="9"/>
                  </a:lnTo>
                  <a:lnTo>
                    <a:pt x="5" y="11"/>
                  </a:lnTo>
                  <a:lnTo>
                    <a:pt x="7" y="11"/>
                  </a:lnTo>
                  <a:lnTo>
                    <a:pt x="9" y="11"/>
                  </a:lnTo>
                  <a:lnTo>
                    <a:pt x="11" y="9"/>
                  </a:lnTo>
                  <a:lnTo>
                    <a:pt x="13" y="11"/>
                  </a:lnTo>
                  <a:lnTo>
                    <a:pt x="13" y="9"/>
                  </a:lnTo>
                  <a:lnTo>
                    <a:pt x="13" y="8"/>
                  </a:lnTo>
                  <a:lnTo>
                    <a:pt x="14" y="6"/>
                  </a:lnTo>
                  <a:lnTo>
                    <a:pt x="14" y="4"/>
                  </a:lnTo>
                  <a:lnTo>
                    <a:pt x="16" y="4"/>
                  </a:lnTo>
                  <a:lnTo>
                    <a:pt x="16" y="3"/>
                  </a:lnTo>
                  <a:lnTo>
                    <a:pt x="16" y="1"/>
                  </a:lnTo>
                  <a:lnTo>
                    <a:pt x="14" y="1"/>
                  </a:lnTo>
                  <a:lnTo>
                    <a:pt x="14" y="0"/>
                  </a:lnTo>
                  <a:lnTo>
                    <a:pt x="13" y="0"/>
                  </a:lnTo>
                  <a:lnTo>
                    <a:pt x="11" y="0"/>
                  </a:lnTo>
                  <a:lnTo>
                    <a:pt x="11" y="1"/>
                  </a:lnTo>
                  <a:lnTo>
                    <a:pt x="9" y="1"/>
                  </a:lnTo>
                  <a:lnTo>
                    <a:pt x="9" y="3"/>
                  </a:lnTo>
                  <a:lnTo>
                    <a:pt x="7" y="4"/>
                  </a:lnTo>
                  <a:lnTo>
                    <a:pt x="5" y="6"/>
                  </a:lnTo>
                  <a:lnTo>
                    <a:pt x="3" y="8"/>
                  </a:lnTo>
                  <a:lnTo>
                    <a:pt x="0"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1" name="Freeform 868">
              <a:extLst>
                <a:ext uri="{FF2B5EF4-FFF2-40B4-BE49-F238E27FC236}">
                  <a16:creationId xmlns:a16="http://schemas.microsoft.com/office/drawing/2014/main" id="{A79D8539-BD97-4FE6-861A-E958FEC9C16D}"/>
                </a:ext>
              </a:extLst>
            </p:cNvPr>
            <p:cNvSpPr>
              <a:spLocks/>
            </p:cNvSpPr>
            <p:nvPr/>
          </p:nvSpPr>
          <p:spPr bwMode="auto">
            <a:xfrm>
              <a:off x="4134" y="4144"/>
              <a:ext cx="9" cy="7"/>
            </a:xfrm>
            <a:custGeom>
              <a:avLst/>
              <a:gdLst>
                <a:gd name="T0" fmla="*/ 1 w 18"/>
                <a:gd name="T1" fmla="*/ 0 h 15"/>
                <a:gd name="T2" fmla="*/ 1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1 w 18"/>
                <a:gd name="T23" fmla="*/ 0 h 15"/>
                <a:gd name="T24" fmla="*/ 1 w 18"/>
                <a:gd name="T25" fmla="*/ 0 h 15"/>
                <a:gd name="T26" fmla="*/ 1 w 18"/>
                <a:gd name="T27" fmla="*/ 0 h 15"/>
                <a:gd name="T28" fmla="*/ 1 w 18"/>
                <a:gd name="T29" fmla="*/ 0 h 15"/>
                <a:gd name="T30" fmla="*/ 1 w 18"/>
                <a:gd name="T31" fmla="*/ 0 h 15"/>
                <a:gd name="T32" fmla="*/ 1 w 18"/>
                <a:gd name="T33" fmla="*/ 0 h 15"/>
                <a:gd name="T34" fmla="*/ 1 w 18"/>
                <a:gd name="T35" fmla="*/ 0 h 15"/>
                <a:gd name="T36" fmla="*/ 1 w 18"/>
                <a:gd name="T37" fmla="*/ 0 h 15"/>
                <a:gd name="T38" fmla="*/ 1 w 18"/>
                <a:gd name="T39" fmla="*/ 0 h 15"/>
                <a:gd name="T40" fmla="*/ 1 w 18"/>
                <a:gd name="T41" fmla="*/ 0 h 15"/>
                <a:gd name="T42" fmla="*/ 1 w 18"/>
                <a:gd name="T43" fmla="*/ 0 h 15"/>
                <a:gd name="T44" fmla="*/ 1 w 18"/>
                <a:gd name="T45" fmla="*/ 0 h 15"/>
                <a:gd name="T46" fmla="*/ 1 w 18"/>
                <a:gd name="T47" fmla="*/ 0 h 15"/>
                <a:gd name="T48" fmla="*/ 1 w 18"/>
                <a:gd name="T49" fmla="*/ 0 h 15"/>
                <a:gd name="T50" fmla="*/ 1 w 18"/>
                <a:gd name="T51" fmla="*/ 0 h 15"/>
                <a:gd name="T52" fmla="*/ 1 w 18"/>
                <a:gd name="T53" fmla="*/ 0 h 15"/>
                <a:gd name="T54" fmla="*/ 1 w 18"/>
                <a:gd name="T55" fmla="*/ 0 h 15"/>
                <a:gd name="T56" fmla="*/ 1 w 18"/>
                <a:gd name="T57" fmla="*/ 0 h 15"/>
                <a:gd name="T58" fmla="*/ 1 w 18"/>
                <a:gd name="T59" fmla="*/ 0 h 15"/>
                <a:gd name="T60" fmla="*/ 1 w 18"/>
                <a:gd name="T61" fmla="*/ 0 h 15"/>
                <a:gd name="T62" fmla="*/ 1 w 18"/>
                <a:gd name="T63" fmla="*/ 0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5"/>
                <a:gd name="T98" fmla="*/ 18 w 18"/>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5">
                  <a:moveTo>
                    <a:pt x="2" y="0"/>
                  </a:moveTo>
                  <a:lnTo>
                    <a:pt x="2" y="2"/>
                  </a:lnTo>
                  <a:lnTo>
                    <a:pt x="0" y="3"/>
                  </a:lnTo>
                  <a:lnTo>
                    <a:pt x="0" y="5"/>
                  </a:lnTo>
                  <a:lnTo>
                    <a:pt x="0" y="7"/>
                  </a:lnTo>
                  <a:lnTo>
                    <a:pt x="0" y="8"/>
                  </a:lnTo>
                  <a:lnTo>
                    <a:pt x="0" y="10"/>
                  </a:lnTo>
                  <a:lnTo>
                    <a:pt x="0" y="11"/>
                  </a:lnTo>
                  <a:lnTo>
                    <a:pt x="0" y="13"/>
                  </a:lnTo>
                  <a:lnTo>
                    <a:pt x="0" y="15"/>
                  </a:lnTo>
                  <a:lnTo>
                    <a:pt x="2" y="15"/>
                  </a:lnTo>
                  <a:lnTo>
                    <a:pt x="3" y="15"/>
                  </a:lnTo>
                  <a:lnTo>
                    <a:pt x="5" y="15"/>
                  </a:lnTo>
                  <a:lnTo>
                    <a:pt x="9" y="15"/>
                  </a:lnTo>
                  <a:lnTo>
                    <a:pt x="11" y="13"/>
                  </a:lnTo>
                  <a:lnTo>
                    <a:pt x="13" y="13"/>
                  </a:lnTo>
                  <a:lnTo>
                    <a:pt x="13" y="11"/>
                  </a:lnTo>
                  <a:lnTo>
                    <a:pt x="14" y="11"/>
                  </a:lnTo>
                  <a:lnTo>
                    <a:pt x="16" y="10"/>
                  </a:lnTo>
                  <a:lnTo>
                    <a:pt x="18" y="8"/>
                  </a:lnTo>
                  <a:lnTo>
                    <a:pt x="18" y="7"/>
                  </a:lnTo>
                  <a:lnTo>
                    <a:pt x="16" y="7"/>
                  </a:lnTo>
                  <a:lnTo>
                    <a:pt x="14" y="7"/>
                  </a:lnTo>
                  <a:lnTo>
                    <a:pt x="13" y="7"/>
                  </a:lnTo>
                  <a:lnTo>
                    <a:pt x="13" y="5"/>
                  </a:lnTo>
                  <a:lnTo>
                    <a:pt x="13" y="3"/>
                  </a:lnTo>
                  <a:lnTo>
                    <a:pt x="2"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2" name="Freeform 869">
              <a:extLst>
                <a:ext uri="{FF2B5EF4-FFF2-40B4-BE49-F238E27FC236}">
                  <a16:creationId xmlns:a16="http://schemas.microsoft.com/office/drawing/2014/main" id="{AB9008D4-B667-4ADC-8054-054EDE54566D}"/>
                </a:ext>
              </a:extLst>
            </p:cNvPr>
            <p:cNvSpPr>
              <a:spLocks/>
            </p:cNvSpPr>
            <p:nvPr/>
          </p:nvSpPr>
          <p:spPr bwMode="auto">
            <a:xfrm>
              <a:off x="4134" y="4144"/>
              <a:ext cx="9" cy="7"/>
            </a:xfrm>
            <a:custGeom>
              <a:avLst/>
              <a:gdLst>
                <a:gd name="T0" fmla="*/ 1 w 18"/>
                <a:gd name="T1" fmla="*/ 0 h 15"/>
                <a:gd name="T2" fmla="*/ 1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1 w 18"/>
                <a:gd name="T23" fmla="*/ 0 h 15"/>
                <a:gd name="T24" fmla="*/ 1 w 18"/>
                <a:gd name="T25" fmla="*/ 0 h 15"/>
                <a:gd name="T26" fmla="*/ 1 w 18"/>
                <a:gd name="T27" fmla="*/ 0 h 15"/>
                <a:gd name="T28" fmla="*/ 1 w 18"/>
                <a:gd name="T29" fmla="*/ 0 h 15"/>
                <a:gd name="T30" fmla="*/ 1 w 18"/>
                <a:gd name="T31" fmla="*/ 0 h 15"/>
                <a:gd name="T32" fmla="*/ 1 w 18"/>
                <a:gd name="T33" fmla="*/ 0 h 15"/>
                <a:gd name="T34" fmla="*/ 1 w 18"/>
                <a:gd name="T35" fmla="*/ 0 h 15"/>
                <a:gd name="T36" fmla="*/ 1 w 18"/>
                <a:gd name="T37" fmla="*/ 0 h 15"/>
                <a:gd name="T38" fmla="*/ 1 w 18"/>
                <a:gd name="T39" fmla="*/ 0 h 15"/>
                <a:gd name="T40" fmla="*/ 1 w 18"/>
                <a:gd name="T41" fmla="*/ 0 h 15"/>
                <a:gd name="T42" fmla="*/ 1 w 18"/>
                <a:gd name="T43" fmla="*/ 0 h 15"/>
                <a:gd name="T44" fmla="*/ 1 w 18"/>
                <a:gd name="T45" fmla="*/ 0 h 15"/>
                <a:gd name="T46" fmla="*/ 1 w 18"/>
                <a:gd name="T47" fmla="*/ 0 h 15"/>
                <a:gd name="T48" fmla="*/ 1 w 18"/>
                <a:gd name="T49" fmla="*/ 0 h 15"/>
                <a:gd name="T50" fmla="*/ 1 w 18"/>
                <a:gd name="T51" fmla="*/ 0 h 15"/>
                <a:gd name="T52" fmla="*/ 1 w 18"/>
                <a:gd name="T53" fmla="*/ 0 h 15"/>
                <a:gd name="T54" fmla="*/ 1 w 18"/>
                <a:gd name="T55" fmla="*/ 0 h 15"/>
                <a:gd name="T56" fmla="*/ 1 w 18"/>
                <a:gd name="T57" fmla="*/ 0 h 15"/>
                <a:gd name="T58" fmla="*/ 1 w 18"/>
                <a:gd name="T59" fmla="*/ 0 h 15"/>
                <a:gd name="T60" fmla="*/ 1 w 18"/>
                <a:gd name="T61" fmla="*/ 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15"/>
                <a:gd name="T95" fmla="*/ 18 w 18"/>
                <a:gd name="T96" fmla="*/ 15 h 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15">
                  <a:moveTo>
                    <a:pt x="2" y="0"/>
                  </a:moveTo>
                  <a:lnTo>
                    <a:pt x="2" y="2"/>
                  </a:lnTo>
                  <a:lnTo>
                    <a:pt x="0" y="3"/>
                  </a:lnTo>
                  <a:lnTo>
                    <a:pt x="0" y="5"/>
                  </a:lnTo>
                  <a:lnTo>
                    <a:pt x="0" y="7"/>
                  </a:lnTo>
                  <a:lnTo>
                    <a:pt x="0" y="8"/>
                  </a:lnTo>
                  <a:lnTo>
                    <a:pt x="0" y="10"/>
                  </a:lnTo>
                  <a:lnTo>
                    <a:pt x="0" y="11"/>
                  </a:lnTo>
                  <a:lnTo>
                    <a:pt x="0" y="13"/>
                  </a:lnTo>
                  <a:lnTo>
                    <a:pt x="0" y="15"/>
                  </a:lnTo>
                  <a:lnTo>
                    <a:pt x="2" y="15"/>
                  </a:lnTo>
                  <a:lnTo>
                    <a:pt x="3" y="15"/>
                  </a:lnTo>
                  <a:lnTo>
                    <a:pt x="5" y="15"/>
                  </a:lnTo>
                  <a:lnTo>
                    <a:pt x="9" y="15"/>
                  </a:lnTo>
                  <a:lnTo>
                    <a:pt x="11" y="13"/>
                  </a:lnTo>
                  <a:lnTo>
                    <a:pt x="13" y="13"/>
                  </a:lnTo>
                  <a:lnTo>
                    <a:pt x="13" y="11"/>
                  </a:lnTo>
                  <a:lnTo>
                    <a:pt x="14" y="11"/>
                  </a:lnTo>
                  <a:lnTo>
                    <a:pt x="16" y="10"/>
                  </a:lnTo>
                  <a:lnTo>
                    <a:pt x="18" y="8"/>
                  </a:lnTo>
                  <a:lnTo>
                    <a:pt x="18" y="7"/>
                  </a:lnTo>
                  <a:lnTo>
                    <a:pt x="16" y="7"/>
                  </a:lnTo>
                  <a:lnTo>
                    <a:pt x="14" y="7"/>
                  </a:lnTo>
                  <a:lnTo>
                    <a:pt x="13" y="7"/>
                  </a:lnTo>
                  <a:lnTo>
                    <a:pt x="13" y="5"/>
                  </a:lnTo>
                  <a:lnTo>
                    <a:pt x="13" y="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3" name="Freeform 870">
              <a:extLst>
                <a:ext uri="{FF2B5EF4-FFF2-40B4-BE49-F238E27FC236}">
                  <a16:creationId xmlns:a16="http://schemas.microsoft.com/office/drawing/2014/main" id="{3F477E32-3CF6-41B3-BBBC-3EC9E52514FB}"/>
                </a:ext>
              </a:extLst>
            </p:cNvPr>
            <p:cNvSpPr>
              <a:spLocks/>
            </p:cNvSpPr>
            <p:nvPr/>
          </p:nvSpPr>
          <p:spPr bwMode="auto">
            <a:xfrm>
              <a:off x="4125" y="4131"/>
              <a:ext cx="7"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1 w 12"/>
                <a:gd name="T23" fmla="*/ 0 h 11"/>
                <a:gd name="T24" fmla="*/ 1 w 12"/>
                <a:gd name="T25" fmla="*/ 0 h 11"/>
                <a:gd name="T26" fmla="*/ 1 w 12"/>
                <a:gd name="T27" fmla="*/ 0 h 11"/>
                <a:gd name="T28" fmla="*/ 1 w 12"/>
                <a:gd name="T29" fmla="*/ 0 h 11"/>
                <a:gd name="T30" fmla="*/ 1 w 12"/>
                <a:gd name="T31" fmla="*/ 0 h 11"/>
                <a:gd name="T32" fmla="*/ 1 w 12"/>
                <a:gd name="T33" fmla="*/ 0 h 11"/>
                <a:gd name="T34" fmla="*/ 1 w 12"/>
                <a:gd name="T35" fmla="*/ 0 h 11"/>
                <a:gd name="T36" fmla="*/ 1 w 12"/>
                <a:gd name="T37" fmla="*/ 0 h 11"/>
                <a:gd name="T38" fmla="*/ 1 w 12"/>
                <a:gd name="T39" fmla="*/ 0 h 11"/>
                <a:gd name="T40" fmla="*/ 1 w 12"/>
                <a:gd name="T41" fmla="*/ 0 h 11"/>
                <a:gd name="T42" fmla="*/ 1 w 12"/>
                <a:gd name="T43" fmla="*/ 0 h 11"/>
                <a:gd name="T44" fmla="*/ 1 w 12"/>
                <a:gd name="T45" fmla="*/ 0 h 11"/>
                <a:gd name="T46" fmla="*/ 1 w 12"/>
                <a:gd name="T47" fmla="*/ 0 h 11"/>
                <a:gd name="T48" fmla="*/ 1 w 12"/>
                <a:gd name="T49" fmla="*/ 0 h 11"/>
                <a:gd name="T50" fmla="*/ 1 w 12"/>
                <a:gd name="T51" fmla="*/ 0 h 11"/>
                <a:gd name="T52" fmla="*/ 1 w 12"/>
                <a:gd name="T53" fmla="*/ 0 h 11"/>
                <a:gd name="T54" fmla="*/ 1 w 12"/>
                <a:gd name="T55" fmla="*/ 0 h 11"/>
                <a:gd name="T56" fmla="*/ 1 w 12"/>
                <a:gd name="T57" fmla="*/ 0 h 11"/>
                <a:gd name="T58" fmla="*/ 1 w 12"/>
                <a:gd name="T59" fmla="*/ 0 h 11"/>
                <a:gd name="T60" fmla="*/ 1 w 12"/>
                <a:gd name="T61" fmla="*/ 0 h 11"/>
                <a:gd name="T62" fmla="*/ 0 w 1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
                <a:gd name="T97" fmla="*/ 0 h 11"/>
                <a:gd name="T98" fmla="*/ 12 w 12"/>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 h="11">
                  <a:moveTo>
                    <a:pt x="0" y="0"/>
                  </a:moveTo>
                  <a:lnTo>
                    <a:pt x="0" y="1"/>
                  </a:lnTo>
                  <a:lnTo>
                    <a:pt x="0" y="3"/>
                  </a:lnTo>
                  <a:lnTo>
                    <a:pt x="0" y="4"/>
                  </a:lnTo>
                  <a:lnTo>
                    <a:pt x="0" y="6"/>
                  </a:lnTo>
                  <a:lnTo>
                    <a:pt x="0" y="8"/>
                  </a:lnTo>
                  <a:lnTo>
                    <a:pt x="0" y="9"/>
                  </a:lnTo>
                  <a:lnTo>
                    <a:pt x="1" y="11"/>
                  </a:lnTo>
                  <a:lnTo>
                    <a:pt x="3" y="11"/>
                  </a:lnTo>
                  <a:lnTo>
                    <a:pt x="5" y="11"/>
                  </a:lnTo>
                  <a:lnTo>
                    <a:pt x="5" y="9"/>
                  </a:lnTo>
                  <a:lnTo>
                    <a:pt x="7" y="9"/>
                  </a:lnTo>
                  <a:lnTo>
                    <a:pt x="9" y="8"/>
                  </a:lnTo>
                  <a:lnTo>
                    <a:pt x="11" y="8"/>
                  </a:lnTo>
                  <a:lnTo>
                    <a:pt x="12" y="8"/>
                  </a:lnTo>
                  <a:lnTo>
                    <a:pt x="11" y="6"/>
                  </a:lnTo>
                  <a:lnTo>
                    <a:pt x="12" y="4"/>
                  </a:lnTo>
                  <a:lnTo>
                    <a:pt x="12" y="3"/>
                  </a:lnTo>
                  <a:lnTo>
                    <a:pt x="12" y="1"/>
                  </a:lnTo>
                  <a:lnTo>
                    <a:pt x="11" y="0"/>
                  </a:lnTo>
                  <a:lnTo>
                    <a:pt x="9" y="0"/>
                  </a:lnTo>
                  <a:lnTo>
                    <a:pt x="0"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4" name="Freeform 871">
              <a:extLst>
                <a:ext uri="{FF2B5EF4-FFF2-40B4-BE49-F238E27FC236}">
                  <a16:creationId xmlns:a16="http://schemas.microsoft.com/office/drawing/2014/main" id="{A388122C-BE7A-4AFA-B31F-6E1069E88F3A}"/>
                </a:ext>
              </a:extLst>
            </p:cNvPr>
            <p:cNvSpPr>
              <a:spLocks/>
            </p:cNvSpPr>
            <p:nvPr/>
          </p:nvSpPr>
          <p:spPr bwMode="auto">
            <a:xfrm>
              <a:off x="4125" y="4131"/>
              <a:ext cx="7"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1 w 12"/>
                <a:gd name="T23" fmla="*/ 0 h 11"/>
                <a:gd name="T24" fmla="*/ 1 w 12"/>
                <a:gd name="T25" fmla="*/ 0 h 11"/>
                <a:gd name="T26" fmla="*/ 1 w 12"/>
                <a:gd name="T27" fmla="*/ 0 h 11"/>
                <a:gd name="T28" fmla="*/ 1 w 12"/>
                <a:gd name="T29" fmla="*/ 0 h 11"/>
                <a:gd name="T30" fmla="*/ 1 w 12"/>
                <a:gd name="T31" fmla="*/ 0 h 11"/>
                <a:gd name="T32" fmla="*/ 1 w 12"/>
                <a:gd name="T33" fmla="*/ 0 h 11"/>
                <a:gd name="T34" fmla="*/ 1 w 12"/>
                <a:gd name="T35" fmla="*/ 0 h 11"/>
                <a:gd name="T36" fmla="*/ 1 w 12"/>
                <a:gd name="T37" fmla="*/ 0 h 11"/>
                <a:gd name="T38" fmla="*/ 1 w 12"/>
                <a:gd name="T39" fmla="*/ 0 h 11"/>
                <a:gd name="T40" fmla="*/ 1 w 12"/>
                <a:gd name="T41" fmla="*/ 0 h 11"/>
                <a:gd name="T42" fmla="*/ 1 w 12"/>
                <a:gd name="T43" fmla="*/ 0 h 11"/>
                <a:gd name="T44" fmla="*/ 1 w 12"/>
                <a:gd name="T45" fmla="*/ 0 h 11"/>
                <a:gd name="T46" fmla="*/ 1 w 12"/>
                <a:gd name="T47" fmla="*/ 0 h 11"/>
                <a:gd name="T48" fmla="*/ 1 w 12"/>
                <a:gd name="T49" fmla="*/ 0 h 11"/>
                <a:gd name="T50" fmla="*/ 1 w 12"/>
                <a:gd name="T51" fmla="*/ 0 h 11"/>
                <a:gd name="T52" fmla="*/ 1 w 12"/>
                <a:gd name="T53" fmla="*/ 0 h 11"/>
                <a:gd name="T54" fmla="*/ 1 w 12"/>
                <a:gd name="T55" fmla="*/ 0 h 11"/>
                <a:gd name="T56" fmla="*/ 1 w 12"/>
                <a:gd name="T57" fmla="*/ 0 h 11"/>
                <a:gd name="T58" fmla="*/ 1 w 12"/>
                <a:gd name="T59" fmla="*/ 0 h 11"/>
                <a:gd name="T60" fmla="*/ 1 w 12"/>
                <a:gd name="T61" fmla="*/ 0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1"/>
                <a:gd name="T95" fmla="*/ 12 w 12"/>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1">
                  <a:moveTo>
                    <a:pt x="0" y="0"/>
                  </a:moveTo>
                  <a:lnTo>
                    <a:pt x="0" y="1"/>
                  </a:lnTo>
                  <a:lnTo>
                    <a:pt x="0" y="3"/>
                  </a:lnTo>
                  <a:lnTo>
                    <a:pt x="0" y="4"/>
                  </a:lnTo>
                  <a:lnTo>
                    <a:pt x="0" y="6"/>
                  </a:lnTo>
                  <a:lnTo>
                    <a:pt x="0" y="8"/>
                  </a:lnTo>
                  <a:lnTo>
                    <a:pt x="0" y="9"/>
                  </a:lnTo>
                  <a:lnTo>
                    <a:pt x="1" y="11"/>
                  </a:lnTo>
                  <a:lnTo>
                    <a:pt x="3" y="11"/>
                  </a:lnTo>
                  <a:lnTo>
                    <a:pt x="5" y="11"/>
                  </a:lnTo>
                  <a:lnTo>
                    <a:pt x="5" y="9"/>
                  </a:lnTo>
                  <a:lnTo>
                    <a:pt x="7" y="9"/>
                  </a:lnTo>
                  <a:lnTo>
                    <a:pt x="9" y="8"/>
                  </a:lnTo>
                  <a:lnTo>
                    <a:pt x="11" y="8"/>
                  </a:lnTo>
                  <a:lnTo>
                    <a:pt x="12" y="8"/>
                  </a:lnTo>
                  <a:lnTo>
                    <a:pt x="11" y="6"/>
                  </a:lnTo>
                  <a:lnTo>
                    <a:pt x="12" y="4"/>
                  </a:lnTo>
                  <a:lnTo>
                    <a:pt x="12" y="3"/>
                  </a:lnTo>
                  <a:lnTo>
                    <a:pt x="12" y="1"/>
                  </a:lnTo>
                  <a:lnTo>
                    <a:pt x="11" y="0"/>
                  </a:lnTo>
                  <a:lnTo>
                    <a:pt x="9"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5" name="Freeform 872">
              <a:extLst>
                <a:ext uri="{FF2B5EF4-FFF2-40B4-BE49-F238E27FC236}">
                  <a16:creationId xmlns:a16="http://schemas.microsoft.com/office/drawing/2014/main" id="{67664EE1-E7DD-4007-9B36-96D724E2D5BB}"/>
                </a:ext>
              </a:extLst>
            </p:cNvPr>
            <p:cNvSpPr>
              <a:spLocks/>
            </p:cNvSpPr>
            <p:nvPr/>
          </p:nvSpPr>
          <p:spPr bwMode="auto">
            <a:xfrm>
              <a:off x="4103" y="4121"/>
              <a:ext cx="8" cy="7"/>
            </a:xfrm>
            <a:custGeom>
              <a:avLst/>
              <a:gdLst>
                <a:gd name="T0" fmla="*/ 0 w 14"/>
                <a:gd name="T1" fmla="*/ 0 h 15"/>
                <a:gd name="T2" fmla="*/ 1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1 w 14"/>
                <a:gd name="T35" fmla="*/ 0 h 15"/>
                <a:gd name="T36" fmla="*/ 1 w 14"/>
                <a:gd name="T37" fmla="*/ 0 h 15"/>
                <a:gd name="T38" fmla="*/ 1 w 14"/>
                <a:gd name="T39" fmla="*/ 0 h 15"/>
                <a:gd name="T40" fmla="*/ 1 w 14"/>
                <a:gd name="T41" fmla="*/ 0 h 15"/>
                <a:gd name="T42" fmla="*/ 1 w 14"/>
                <a:gd name="T43" fmla="*/ 0 h 15"/>
                <a:gd name="T44" fmla="*/ 1 w 14"/>
                <a:gd name="T45" fmla="*/ 0 h 15"/>
                <a:gd name="T46" fmla="*/ 1 w 14"/>
                <a:gd name="T47" fmla="*/ 0 h 15"/>
                <a:gd name="T48" fmla="*/ 1 w 14"/>
                <a:gd name="T49" fmla="*/ 0 h 15"/>
                <a:gd name="T50" fmla="*/ 1 w 14"/>
                <a:gd name="T51" fmla="*/ 0 h 15"/>
                <a:gd name="T52" fmla="*/ 1 w 14"/>
                <a:gd name="T53" fmla="*/ 0 h 15"/>
                <a:gd name="T54" fmla="*/ 1 w 14"/>
                <a:gd name="T55" fmla="*/ 0 h 15"/>
                <a:gd name="T56" fmla="*/ 1 w 14"/>
                <a:gd name="T57" fmla="*/ 0 h 15"/>
                <a:gd name="T58" fmla="*/ 1 w 14"/>
                <a:gd name="T59" fmla="*/ 0 h 15"/>
                <a:gd name="T60" fmla="*/ 0 w 14"/>
                <a:gd name="T61" fmla="*/ 0 h 15"/>
                <a:gd name="T62" fmla="*/ 0 w 14"/>
                <a:gd name="T63" fmla="*/ 0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5"/>
                <a:gd name="T98" fmla="*/ 14 w 14"/>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5">
                  <a:moveTo>
                    <a:pt x="0" y="12"/>
                  </a:moveTo>
                  <a:lnTo>
                    <a:pt x="2" y="13"/>
                  </a:lnTo>
                  <a:lnTo>
                    <a:pt x="3" y="13"/>
                  </a:lnTo>
                  <a:lnTo>
                    <a:pt x="3" y="15"/>
                  </a:lnTo>
                  <a:lnTo>
                    <a:pt x="5" y="15"/>
                  </a:lnTo>
                  <a:lnTo>
                    <a:pt x="7" y="15"/>
                  </a:lnTo>
                  <a:lnTo>
                    <a:pt x="9" y="15"/>
                  </a:lnTo>
                  <a:lnTo>
                    <a:pt x="9" y="13"/>
                  </a:lnTo>
                  <a:lnTo>
                    <a:pt x="11" y="13"/>
                  </a:lnTo>
                  <a:lnTo>
                    <a:pt x="13" y="13"/>
                  </a:lnTo>
                  <a:lnTo>
                    <a:pt x="13" y="12"/>
                  </a:lnTo>
                  <a:lnTo>
                    <a:pt x="13" y="10"/>
                  </a:lnTo>
                  <a:lnTo>
                    <a:pt x="14" y="10"/>
                  </a:lnTo>
                  <a:lnTo>
                    <a:pt x="14" y="8"/>
                  </a:lnTo>
                  <a:lnTo>
                    <a:pt x="13" y="7"/>
                  </a:lnTo>
                  <a:lnTo>
                    <a:pt x="13" y="5"/>
                  </a:lnTo>
                  <a:lnTo>
                    <a:pt x="13" y="4"/>
                  </a:lnTo>
                  <a:lnTo>
                    <a:pt x="11" y="2"/>
                  </a:lnTo>
                  <a:lnTo>
                    <a:pt x="9" y="0"/>
                  </a:lnTo>
                  <a:lnTo>
                    <a:pt x="7" y="0"/>
                  </a:lnTo>
                  <a:lnTo>
                    <a:pt x="5" y="2"/>
                  </a:lnTo>
                  <a:lnTo>
                    <a:pt x="3" y="2"/>
                  </a:lnTo>
                  <a:lnTo>
                    <a:pt x="2" y="4"/>
                  </a:lnTo>
                  <a:lnTo>
                    <a:pt x="0" y="4"/>
                  </a:lnTo>
                  <a:lnTo>
                    <a:pt x="0" y="1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6" name="Freeform 873">
              <a:extLst>
                <a:ext uri="{FF2B5EF4-FFF2-40B4-BE49-F238E27FC236}">
                  <a16:creationId xmlns:a16="http://schemas.microsoft.com/office/drawing/2014/main" id="{862D4064-A253-4B41-B2BA-A7D6ACCE8FF6}"/>
                </a:ext>
              </a:extLst>
            </p:cNvPr>
            <p:cNvSpPr>
              <a:spLocks/>
            </p:cNvSpPr>
            <p:nvPr/>
          </p:nvSpPr>
          <p:spPr bwMode="auto">
            <a:xfrm>
              <a:off x="4103" y="4121"/>
              <a:ext cx="8" cy="7"/>
            </a:xfrm>
            <a:custGeom>
              <a:avLst/>
              <a:gdLst>
                <a:gd name="T0" fmla="*/ 0 w 14"/>
                <a:gd name="T1" fmla="*/ 0 h 15"/>
                <a:gd name="T2" fmla="*/ 1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1 w 14"/>
                <a:gd name="T35" fmla="*/ 0 h 15"/>
                <a:gd name="T36" fmla="*/ 1 w 14"/>
                <a:gd name="T37" fmla="*/ 0 h 15"/>
                <a:gd name="T38" fmla="*/ 1 w 14"/>
                <a:gd name="T39" fmla="*/ 0 h 15"/>
                <a:gd name="T40" fmla="*/ 1 w 14"/>
                <a:gd name="T41" fmla="*/ 0 h 15"/>
                <a:gd name="T42" fmla="*/ 1 w 14"/>
                <a:gd name="T43" fmla="*/ 0 h 15"/>
                <a:gd name="T44" fmla="*/ 1 w 14"/>
                <a:gd name="T45" fmla="*/ 0 h 15"/>
                <a:gd name="T46" fmla="*/ 1 w 14"/>
                <a:gd name="T47" fmla="*/ 0 h 15"/>
                <a:gd name="T48" fmla="*/ 1 w 14"/>
                <a:gd name="T49" fmla="*/ 0 h 15"/>
                <a:gd name="T50" fmla="*/ 1 w 14"/>
                <a:gd name="T51" fmla="*/ 0 h 15"/>
                <a:gd name="T52" fmla="*/ 1 w 14"/>
                <a:gd name="T53" fmla="*/ 0 h 15"/>
                <a:gd name="T54" fmla="*/ 1 w 14"/>
                <a:gd name="T55" fmla="*/ 0 h 15"/>
                <a:gd name="T56" fmla="*/ 1 w 14"/>
                <a:gd name="T57" fmla="*/ 0 h 15"/>
                <a:gd name="T58" fmla="*/ 1 w 14"/>
                <a:gd name="T59" fmla="*/ 0 h 15"/>
                <a:gd name="T60" fmla="*/ 0 w 14"/>
                <a:gd name="T61" fmla="*/ 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
                <a:gd name="T94" fmla="*/ 0 h 15"/>
                <a:gd name="T95" fmla="*/ 14 w 14"/>
                <a:gd name="T96" fmla="*/ 15 h 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 h="15">
                  <a:moveTo>
                    <a:pt x="0" y="12"/>
                  </a:moveTo>
                  <a:lnTo>
                    <a:pt x="2" y="13"/>
                  </a:lnTo>
                  <a:lnTo>
                    <a:pt x="3" y="13"/>
                  </a:lnTo>
                  <a:lnTo>
                    <a:pt x="3" y="15"/>
                  </a:lnTo>
                  <a:lnTo>
                    <a:pt x="5" y="15"/>
                  </a:lnTo>
                  <a:lnTo>
                    <a:pt x="7" y="15"/>
                  </a:lnTo>
                  <a:lnTo>
                    <a:pt x="9" y="15"/>
                  </a:lnTo>
                  <a:lnTo>
                    <a:pt x="9" y="13"/>
                  </a:lnTo>
                  <a:lnTo>
                    <a:pt x="11" y="13"/>
                  </a:lnTo>
                  <a:lnTo>
                    <a:pt x="13" y="13"/>
                  </a:lnTo>
                  <a:lnTo>
                    <a:pt x="13" y="12"/>
                  </a:lnTo>
                  <a:lnTo>
                    <a:pt x="13" y="10"/>
                  </a:lnTo>
                  <a:lnTo>
                    <a:pt x="14" y="10"/>
                  </a:lnTo>
                  <a:lnTo>
                    <a:pt x="14" y="8"/>
                  </a:lnTo>
                  <a:lnTo>
                    <a:pt x="13" y="7"/>
                  </a:lnTo>
                  <a:lnTo>
                    <a:pt x="13" y="5"/>
                  </a:lnTo>
                  <a:lnTo>
                    <a:pt x="13" y="4"/>
                  </a:lnTo>
                  <a:lnTo>
                    <a:pt x="11" y="2"/>
                  </a:lnTo>
                  <a:lnTo>
                    <a:pt x="9" y="0"/>
                  </a:lnTo>
                  <a:lnTo>
                    <a:pt x="7" y="0"/>
                  </a:lnTo>
                  <a:lnTo>
                    <a:pt x="5" y="2"/>
                  </a:lnTo>
                  <a:lnTo>
                    <a:pt x="3" y="2"/>
                  </a:lnTo>
                  <a:lnTo>
                    <a:pt x="2" y="4"/>
                  </a:lnTo>
                  <a:lnTo>
                    <a:pt x="0" y="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7" name="Freeform 874">
              <a:extLst>
                <a:ext uri="{FF2B5EF4-FFF2-40B4-BE49-F238E27FC236}">
                  <a16:creationId xmlns:a16="http://schemas.microsoft.com/office/drawing/2014/main" id="{6574B9A0-55DA-4F7C-A7BE-35BAF9BCD992}"/>
                </a:ext>
              </a:extLst>
            </p:cNvPr>
            <p:cNvSpPr>
              <a:spLocks/>
            </p:cNvSpPr>
            <p:nvPr/>
          </p:nvSpPr>
          <p:spPr bwMode="auto">
            <a:xfrm>
              <a:off x="4110" y="4141"/>
              <a:ext cx="7" cy="8"/>
            </a:xfrm>
            <a:custGeom>
              <a:avLst/>
              <a:gdLst>
                <a:gd name="T0" fmla="*/ 0 w 14"/>
                <a:gd name="T1" fmla="*/ 1 h 16"/>
                <a:gd name="T2" fmla="*/ 1 w 14"/>
                <a:gd name="T3" fmla="*/ 1 h 16"/>
                <a:gd name="T4" fmla="*/ 1 w 14"/>
                <a:gd name="T5" fmla="*/ 1 h 16"/>
                <a:gd name="T6" fmla="*/ 1 w 14"/>
                <a:gd name="T7" fmla="*/ 1 h 16"/>
                <a:gd name="T8" fmla="*/ 1 w 14"/>
                <a:gd name="T9" fmla="*/ 1 h 16"/>
                <a:gd name="T10" fmla="*/ 1 w 14"/>
                <a:gd name="T11" fmla="*/ 1 h 16"/>
                <a:gd name="T12" fmla="*/ 1 w 14"/>
                <a:gd name="T13" fmla="*/ 1 h 16"/>
                <a:gd name="T14" fmla="*/ 1 w 14"/>
                <a:gd name="T15" fmla="*/ 1 h 16"/>
                <a:gd name="T16" fmla="*/ 1 w 14"/>
                <a:gd name="T17" fmla="*/ 1 h 16"/>
                <a:gd name="T18" fmla="*/ 1 w 14"/>
                <a:gd name="T19" fmla="*/ 1 h 16"/>
                <a:gd name="T20" fmla="*/ 1 w 14"/>
                <a:gd name="T21" fmla="*/ 1 h 16"/>
                <a:gd name="T22" fmla="*/ 1 w 14"/>
                <a:gd name="T23" fmla="*/ 1 h 16"/>
                <a:gd name="T24" fmla="*/ 1 w 14"/>
                <a:gd name="T25" fmla="*/ 1 h 16"/>
                <a:gd name="T26" fmla="*/ 1 w 14"/>
                <a:gd name="T27" fmla="*/ 1 h 16"/>
                <a:gd name="T28" fmla="*/ 1 w 14"/>
                <a:gd name="T29" fmla="*/ 1 h 16"/>
                <a:gd name="T30" fmla="*/ 1 w 14"/>
                <a:gd name="T31" fmla="*/ 1 h 16"/>
                <a:gd name="T32" fmla="*/ 1 w 14"/>
                <a:gd name="T33" fmla="*/ 1 h 16"/>
                <a:gd name="T34" fmla="*/ 1 w 14"/>
                <a:gd name="T35" fmla="*/ 1 h 16"/>
                <a:gd name="T36" fmla="*/ 1 w 14"/>
                <a:gd name="T37" fmla="*/ 1 h 16"/>
                <a:gd name="T38" fmla="*/ 1 w 14"/>
                <a:gd name="T39" fmla="*/ 1 h 16"/>
                <a:gd name="T40" fmla="*/ 1 w 14"/>
                <a:gd name="T41" fmla="*/ 0 h 16"/>
                <a:gd name="T42" fmla="*/ 1 w 14"/>
                <a:gd name="T43" fmla="*/ 0 h 16"/>
                <a:gd name="T44" fmla="*/ 1 w 14"/>
                <a:gd name="T45" fmla="*/ 0 h 16"/>
                <a:gd name="T46" fmla="*/ 1 w 14"/>
                <a:gd name="T47" fmla="*/ 0 h 16"/>
                <a:gd name="T48" fmla="*/ 1 w 14"/>
                <a:gd name="T49" fmla="*/ 0 h 16"/>
                <a:gd name="T50" fmla="*/ 1 w 14"/>
                <a:gd name="T51" fmla="*/ 0 h 16"/>
                <a:gd name="T52" fmla="*/ 1 w 14"/>
                <a:gd name="T53" fmla="*/ 1 h 16"/>
                <a:gd name="T54" fmla="*/ 1 w 14"/>
                <a:gd name="T55" fmla="*/ 1 h 16"/>
                <a:gd name="T56" fmla="*/ 1 w 14"/>
                <a:gd name="T57" fmla="*/ 1 h 16"/>
                <a:gd name="T58" fmla="*/ 1 w 14"/>
                <a:gd name="T59" fmla="*/ 1 h 16"/>
                <a:gd name="T60" fmla="*/ 1 w 14"/>
                <a:gd name="T61" fmla="*/ 1 h 16"/>
                <a:gd name="T62" fmla="*/ 0 w 14"/>
                <a:gd name="T63" fmla="*/ 1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6"/>
                <a:gd name="T98" fmla="*/ 14 w 14"/>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6">
                  <a:moveTo>
                    <a:pt x="0" y="10"/>
                  </a:moveTo>
                  <a:lnTo>
                    <a:pt x="1" y="13"/>
                  </a:lnTo>
                  <a:lnTo>
                    <a:pt x="3" y="15"/>
                  </a:lnTo>
                  <a:lnTo>
                    <a:pt x="5" y="15"/>
                  </a:lnTo>
                  <a:lnTo>
                    <a:pt x="7" y="15"/>
                  </a:lnTo>
                  <a:lnTo>
                    <a:pt x="9" y="15"/>
                  </a:lnTo>
                  <a:lnTo>
                    <a:pt x="10" y="16"/>
                  </a:lnTo>
                  <a:lnTo>
                    <a:pt x="12" y="16"/>
                  </a:lnTo>
                  <a:lnTo>
                    <a:pt x="12" y="15"/>
                  </a:lnTo>
                  <a:lnTo>
                    <a:pt x="12" y="13"/>
                  </a:lnTo>
                  <a:lnTo>
                    <a:pt x="12" y="12"/>
                  </a:lnTo>
                  <a:lnTo>
                    <a:pt x="14" y="10"/>
                  </a:lnTo>
                  <a:lnTo>
                    <a:pt x="14" y="8"/>
                  </a:lnTo>
                  <a:lnTo>
                    <a:pt x="14" y="7"/>
                  </a:lnTo>
                  <a:lnTo>
                    <a:pt x="14" y="5"/>
                  </a:lnTo>
                  <a:lnTo>
                    <a:pt x="14" y="4"/>
                  </a:lnTo>
                  <a:lnTo>
                    <a:pt x="12" y="2"/>
                  </a:lnTo>
                  <a:lnTo>
                    <a:pt x="12" y="0"/>
                  </a:lnTo>
                  <a:lnTo>
                    <a:pt x="10" y="0"/>
                  </a:lnTo>
                  <a:lnTo>
                    <a:pt x="9" y="0"/>
                  </a:lnTo>
                  <a:lnTo>
                    <a:pt x="7" y="0"/>
                  </a:lnTo>
                  <a:lnTo>
                    <a:pt x="7" y="2"/>
                  </a:lnTo>
                  <a:lnTo>
                    <a:pt x="5" y="2"/>
                  </a:lnTo>
                  <a:lnTo>
                    <a:pt x="3" y="4"/>
                  </a:lnTo>
                  <a:lnTo>
                    <a:pt x="0"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8" name="Freeform 875">
              <a:extLst>
                <a:ext uri="{FF2B5EF4-FFF2-40B4-BE49-F238E27FC236}">
                  <a16:creationId xmlns:a16="http://schemas.microsoft.com/office/drawing/2014/main" id="{AC001C17-E808-4137-BA4C-289E390AC4E5}"/>
                </a:ext>
              </a:extLst>
            </p:cNvPr>
            <p:cNvSpPr>
              <a:spLocks/>
            </p:cNvSpPr>
            <p:nvPr/>
          </p:nvSpPr>
          <p:spPr bwMode="auto">
            <a:xfrm>
              <a:off x="4110" y="4141"/>
              <a:ext cx="7" cy="8"/>
            </a:xfrm>
            <a:custGeom>
              <a:avLst/>
              <a:gdLst>
                <a:gd name="T0" fmla="*/ 0 w 14"/>
                <a:gd name="T1" fmla="*/ 1 h 16"/>
                <a:gd name="T2" fmla="*/ 1 w 14"/>
                <a:gd name="T3" fmla="*/ 1 h 16"/>
                <a:gd name="T4" fmla="*/ 1 w 14"/>
                <a:gd name="T5" fmla="*/ 1 h 16"/>
                <a:gd name="T6" fmla="*/ 1 w 14"/>
                <a:gd name="T7" fmla="*/ 1 h 16"/>
                <a:gd name="T8" fmla="*/ 1 w 14"/>
                <a:gd name="T9" fmla="*/ 1 h 16"/>
                <a:gd name="T10" fmla="*/ 1 w 14"/>
                <a:gd name="T11" fmla="*/ 1 h 16"/>
                <a:gd name="T12" fmla="*/ 1 w 14"/>
                <a:gd name="T13" fmla="*/ 1 h 16"/>
                <a:gd name="T14" fmla="*/ 1 w 14"/>
                <a:gd name="T15" fmla="*/ 1 h 16"/>
                <a:gd name="T16" fmla="*/ 1 w 14"/>
                <a:gd name="T17" fmla="*/ 1 h 16"/>
                <a:gd name="T18" fmla="*/ 1 w 14"/>
                <a:gd name="T19" fmla="*/ 1 h 16"/>
                <a:gd name="T20" fmla="*/ 1 w 14"/>
                <a:gd name="T21" fmla="*/ 1 h 16"/>
                <a:gd name="T22" fmla="*/ 1 w 14"/>
                <a:gd name="T23" fmla="*/ 1 h 16"/>
                <a:gd name="T24" fmla="*/ 1 w 14"/>
                <a:gd name="T25" fmla="*/ 1 h 16"/>
                <a:gd name="T26" fmla="*/ 1 w 14"/>
                <a:gd name="T27" fmla="*/ 1 h 16"/>
                <a:gd name="T28" fmla="*/ 1 w 14"/>
                <a:gd name="T29" fmla="*/ 1 h 16"/>
                <a:gd name="T30" fmla="*/ 1 w 14"/>
                <a:gd name="T31" fmla="*/ 1 h 16"/>
                <a:gd name="T32" fmla="*/ 1 w 14"/>
                <a:gd name="T33" fmla="*/ 1 h 16"/>
                <a:gd name="T34" fmla="*/ 1 w 14"/>
                <a:gd name="T35" fmla="*/ 1 h 16"/>
                <a:gd name="T36" fmla="*/ 1 w 14"/>
                <a:gd name="T37" fmla="*/ 1 h 16"/>
                <a:gd name="T38" fmla="*/ 1 w 14"/>
                <a:gd name="T39" fmla="*/ 1 h 16"/>
                <a:gd name="T40" fmla="*/ 1 w 14"/>
                <a:gd name="T41" fmla="*/ 0 h 16"/>
                <a:gd name="T42" fmla="*/ 1 w 14"/>
                <a:gd name="T43" fmla="*/ 0 h 16"/>
                <a:gd name="T44" fmla="*/ 1 w 14"/>
                <a:gd name="T45" fmla="*/ 0 h 16"/>
                <a:gd name="T46" fmla="*/ 1 w 14"/>
                <a:gd name="T47" fmla="*/ 0 h 16"/>
                <a:gd name="T48" fmla="*/ 1 w 14"/>
                <a:gd name="T49" fmla="*/ 0 h 16"/>
                <a:gd name="T50" fmla="*/ 1 w 14"/>
                <a:gd name="T51" fmla="*/ 0 h 16"/>
                <a:gd name="T52" fmla="*/ 1 w 14"/>
                <a:gd name="T53" fmla="*/ 1 h 16"/>
                <a:gd name="T54" fmla="*/ 1 w 14"/>
                <a:gd name="T55" fmla="*/ 1 h 16"/>
                <a:gd name="T56" fmla="*/ 1 w 14"/>
                <a:gd name="T57" fmla="*/ 1 h 16"/>
                <a:gd name="T58" fmla="*/ 1 w 14"/>
                <a:gd name="T59" fmla="*/ 1 h 16"/>
                <a:gd name="T60" fmla="*/ 1 w 14"/>
                <a:gd name="T61" fmla="*/ 1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
                <a:gd name="T94" fmla="*/ 0 h 16"/>
                <a:gd name="T95" fmla="*/ 14 w 14"/>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 h="16">
                  <a:moveTo>
                    <a:pt x="0" y="10"/>
                  </a:moveTo>
                  <a:lnTo>
                    <a:pt x="1" y="13"/>
                  </a:lnTo>
                  <a:lnTo>
                    <a:pt x="3" y="15"/>
                  </a:lnTo>
                  <a:lnTo>
                    <a:pt x="5" y="15"/>
                  </a:lnTo>
                  <a:lnTo>
                    <a:pt x="7" y="15"/>
                  </a:lnTo>
                  <a:lnTo>
                    <a:pt x="9" y="15"/>
                  </a:lnTo>
                  <a:lnTo>
                    <a:pt x="10" y="16"/>
                  </a:lnTo>
                  <a:lnTo>
                    <a:pt x="12" y="16"/>
                  </a:lnTo>
                  <a:lnTo>
                    <a:pt x="12" y="15"/>
                  </a:lnTo>
                  <a:lnTo>
                    <a:pt x="12" y="13"/>
                  </a:lnTo>
                  <a:lnTo>
                    <a:pt x="12" y="12"/>
                  </a:lnTo>
                  <a:lnTo>
                    <a:pt x="14" y="10"/>
                  </a:lnTo>
                  <a:lnTo>
                    <a:pt x="14" y="8"/>
                  </a:lnTo>
                  <a:lnTo>
                    <a:pt x="14" y="7"/>
                  </a:lnTo>
                  <a:lnTo>
                    <a:pt x="14" y="5"/>
                  </a:lnTo>
                  <a:lnTo>
                    <a:pt x="14" y="4"/>
                  </a:lnTo>
                  <a:lnTo>
                    <a:pt x="12" y="2"/>
                  </a:lnTo>
                  <a:lnTo>
                    <a:pt x="12" y="0"/>
                  </a:lnTo>
                  <a:lnTo>
                    <a:pt x="10" y="0"/>
                  </a:lnTo>
                  <a:lnTo>
                    <a:pt x="9" y="0"/>
                  </a:lnTo>
                  <a:lnTo>
                    <a:pt x="7" y="0"/>
                  </a:lnTo>
                  <a:lnTo>
                    <a:pt x="7" y="2"/>
                  </a:lnTo>
                  <a:lnTo>
                    <a:pt x="5" y="2"/>
                  </a:lnTo>
                  <a:lnTo>
                    <a:pt x="3" y="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19" name="Freeform 876">
              <a:extLst>
                <a:ext uri="{FF2B5EF4-FFF2-40B4-BE49-F238E27FC236}">
                  <a16:creationId xmlns:a16="http://schemas.microsoft.com/office/drawing/2014/main" id="{9D55ABFC-AA82-4E99-A510-386C53D95154}"/>
                </a:ext>
              </a:extLst>
            </p:cNvPr>
            <p:cNvSpPr>
              <a:spLocks/>
            </p:cNvSpPr>
            <p:nvPr/>
          </p:nvSpPr>
          <p:spPr bwMode="auto">
            <a:xfrm>
              <a:off x="4088" y="4120"/>
              <a:ext cx="7" cy="7"/>
            </a:xfrm>
            <a:custGeom>
              <a:avLst/>
              <a:gdLst>
                <a:gd name="T0" fmla="*/ 1 w 14"/>
                <a:gd name="T1" fmla="*/ 1 h 13"/>
                <a:gd name="T2" fmla="*/ 1 w 14"/>
                <a:gd name="T3" fmla="*/ 1 h 13"/>
                <a:gd name="T4" fmla="*/ 1 w 14"/>
                <a:gd name="T5" fmla="*/ 1 h 13"/>
                <a:gd name="T6" fmla="*/ 1 w 14"/>
                <a:gd name="T7" fmla="*/ 1 h 13"/>
                <a:gd name="T8" fmla="*/ 1 w 14"/>
                <a:gd name="T9" fmla="*/ 1 h 13"/>
                <a:gd name="T10" fmla="*/ 1 w 14"/>
                <a:gd name="T11" fmla="*/ 1 h 13"/>
                <a:gd name="T12" fmla="*/ 1 w 14"/>
                <a:gd name="T13" fmla="*/ 1 h 13"/>
                <a:gd name="T14" fmla="*/ 1 w 14"/>
                <a:gd name="T15" fmla="*/ 1 h 13"/>
                <a:gd name="T16" fmla="*/ 1 w 14"/>
                <a:gd name="T17" fmla="*/ 1 h 13"/>
                <a:gd name="T18" fmla="*/ 1 w 14"/>
                <a:gd name="T19" fmla="*/ 1 h 13"/>
                <a:gd name="T20" fmla="*/ 1 w 14"/>
                <a:gd name="T21" fmla="*/ 1 h 13"/>
                <a:gd name="T22" fmla="*/ 1 w 14"/>
                <a:gd name="T23" fmla="*/ 1 h 13"/>
                <a:gd name="T24" fmla="*/ 1 w 14"/>
                <a:gd name="T25" fmla="*/ 1 h 13"/>
                <a:gd name="T26" fmla="*/ 1 w 14"/>
                <a:gd name="T27" fmla="*/ 1 h 13"/>
                <a:gd name="T28" fmla="*/ 1 w 14"/>
                <a:gd name="T29" fmla="*/ 1 h 13"/>
                <a:gd name="T30" fmla="*/ 1 w 14"/>
                <a:gd name="T31" fmla="*/ 1 h 13"/>
                <a:gd name="T32" fmla="*/ 1 w 14"/>
                <a:gd name="T33" fmla="*/ 1 h 13"/>
                <a:gd name="T34" fmla="*/ 1 w 14"/>
                <a:gd name="T35" fmla="*/ 1 h 13"/>
                <a:gd name="T36" fmla="*/ 1 w 14"/>
                <a:gd name="T37" fmla="*/ 1 h 13"/>
                <a:gd name="T38" fmla="*/ 1 w 14"/>
                <a:gd name="T39" fmla="*/ 1 h 13"/>
                <a:gd name="T40" fmla="*/ 1 w 14"/>
                <a:gd name="T41" fmla="*/ 0 h 13"/>
                <a:gd name="T42" fmla="*/ 1 w 14"/>
                <a:gd name="T43" fmla="*/ 0 h 13"/>
                <a:gd name="T44" fmla="*/ 1 w 14"/>
                <a:gd name="T45" fmla="*/ 0 h 13"/>
                <a:gd name="T46" fmla="*/ 1 w 14"/>
                <a:gd name="T47" fmla="*/ 0 h 13"/>
                <a:gd name="T48" fmla="*/ 1 w 14"/>
                <a:gd name="T49" fmla="*/ 0 h 13"/>
                <a:gd name="T50" fmla="*/ 1 w 14"/>
                <a:gd name="T51" fmla="*/ 1 h 13"/>
                <a:gd name="T52" fmla="*/ 1 w 14"/>
                <a:gd name="T53" fmla="*/ 1 h 13"/>
                <a:gd name="T54" fmla="*/ 1 w 14"/>
                <a:gd name="T55" fmla="*/ 1 h 13"/>
                <a:gd name="T56" fmla="*/ 0 w 14"/>
                <a:gd name="T57" fmla="*/ 1 h 13"/>
                <a:gd name="T58" fmla="*/ 0 w 14"/>
                <a:gd name="T59" fmla="*/ 1 h 13"/>
                <a:gd name="T60" fmla="*/ 0 w 14"/>
                <a:gd name="T61" fmla="*/ 1 h 13"/>
                <a:gd name="T62" fmla="*/ 0 w 14"/>
                <a:gd name="T63" fmla="*/ 1 h 13"/>
                <a:gd name="T64" fmla="*/ 1 w 14"/>
                <a:gd name="T65" fmla="*/ 1 h 13"/>
                <a:gd name="T66" fmla="*/ 1 w 14"/>
                <a:gd name="T67" fmla="*/ 1 h 13"/>
                <a:gd name="T68" fmla="*/ 1 w 14"/>
                <a:gd name="T69" fmla="*/ 1 h 13"/>
                <a:gd name="T70" fmla="*/ 1 w 14"/>
                <a:gd name="T71" fmla="*/ 1 h 13"/>
                <a:gd name="T72" fmla="*/ 1 w 14"/>
                <a:gd name="T73" fmla="*/ 1 h 13"/>
                <a:gd name="T74" fmla="*/ 1 w 14"/>
                <a:gd name="T75" fmla="*/ 1 h 13"/>
                <a:gd name="T76" fmla="*/ 1 w 14"/>
                <a:gd name="T77" fmla="*/ 1 h 13"/>
                <a:gd name="T78" fmla="*/ 1 w 14"/>
                <a:gd name="T79" fmla="*/ 1 h 13"/>
                <a:gd name="T80" fmla="*/ 1 w 14"/>
                <a:gd name="T81" fmla="*/ 1 h 13"/>
                <a:gd name="T82" fmla="*/ 1 w 14"/>
                <a:gd name="T83" fmla="*/ 1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13"/>
                <a:gd name="T128" fmla="*/ 14 w 14"/>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13">
                  <a:moveTo>
                    <a:pt x="5" y="9"/>
                  </a:moveTo>
                  <a:lnTo>
                    <a:pt x="7" y="11"/>
                  </a:lnTo>
                  <a:lnTo>
                    <a:pt x="9" y="13"/>
                  </a:lnTo>
                  <a:lnTo>
                    <a:pt x="11" y="13"/>
                  </a:lnTo>
                  <a:lnTo>
                    <a:pt x="13" y="13"/>
                  </a:lnTo>
                  <a:lnTo>
                    <a:pt x="13" y="11"/>
                  </a:lnTo>
                  <a:lnTo>
                    <a:pt x="13" y="9"/>
                  </a:lnTo>
                  <a:lnTo>
                    <a:pt x="14" y="9"/>
                  </a:lnTo>
                  <a:lnTo>
                    <a:pt x="14" y="8"/>
                  </a:lnTo>
                  <a:lnTo>
                    <a:pt x="14" y="6"/>
                  </a:lnTo>
                  <a:lnTo>
                    <a:pt x="13" y="5"/>
                  </a:lnTo>
                  <a:lnTo>
                    <a:pt x="13" y="3"/>
                  </a:lnTo>
                  <a:lnTo>
                    <a:pt x="13" y="1"/>
                  </a:lnTo>
                  <a:lnTo>
                    <a:pt x="13" y="0"/>
                  </a:lnTo>
                  <a:lnTo>
                    <a:pt x="11" y="0"/>
                  </a:lnTo>
                  <a:lnTo>
                    <a:pt x="9" y="0"/>
                  </a:lnTo>
                  <a:lnTo>
                    <a:pt x="7" y="0"/>
                  </a:lnTo>
                  <a:lnTo>
                    <a:pt x="5" y="0"/>
                  </a:lnTo>
                  <a:lnTo>
                    <a:pt x="3" y="1"/>
                  </a:lnTo>
                  <a:lnTo>
                    <a:pt x="2" y="1"/>
                  </a:lnTo>
                  <a:lnTo>
                    <a:pt x="2" y="3"/>
                  </a:lnTo>
                  <a:lnTo>
                    <a:pt x="0" y="5"/>
                  </a:lnTo>
                  <a:lnTo>
                    <a:pt x="0" y="6"/>
                  </a:lnTo>
                  <a:lnTo>
                    <a:pt x="0" y="8"/>
                  </a:lnTo>
                  <a:lnTo>
                    <a:pt x="2" y="8"/>
                  </a:lnTo>
                  <a:lnTo>
                    <a:pt x="3" y="9"/>
                  </a:lnTo>
                  <a:lnTo>
                    <a:pt x="5" y="9"/>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0" name="Freeform 877">
              <a:extLst>
                <a:ext uri="{FF2B5EF4-FFF2-40B4-BE49-F238E27FC236}">
                  <a16:creationId xmlns:a16="http://schemas.microsoft.com/office/drawing/2014/main" id="{7D10570F-E2F5-432A-A5A2-05F5322D7563}"/>
                </a:ext>
              </a:extLst>
            </p:cNvPr>
            <p:cNvSpPr>
              <a:spLocks/>
            </p:cNvSpPr>
            <p:nvPr/>
          </p:nvSpPr>
          <p:spPr bwMode="auto">
            <a:xfrm>
              <a:off x="4088" y="4120"/>
              <a:ext cx="7" cy="7"/>
            </a:xfrm>
            <a:custGeom>
              <a:avLst/>
              <a:gdLst>
                <a:gd name="T0" fmla="*/ 1 w 14"/>
                <a:gd name="T1" fmla="*/ 1 h 13"/>
                <a:gd name="T2" fmla="*/ 1 w 14"/>
                <a:gd name="T3" fmla="*/ 1 h 13"/>
                <a:gd name="T4" fmla="*/ 1 w 14"/>
                <a:gd name="T5" fmla="*/ 1 h 13"/>
                <a:gd name="T6" fmla="*/ 1 w 14"/>
                <a:gd name="T7" fmla="*/ 1 h 13"/>
                <a:gd name="T8" fmla="*/ 1 w 14"/>
                <a:gd name="T9" fmla="*/ 1 h 13"/>
                <a:gd name="T10" fmla="*/ 1 w 14"/>
                <a:gd name="T11" fmla="*/ 1 h 13"/>
                <a:gd name="T12" fmla="*/ 1 w 14"/>
                <a:gd name="T13" fmla="*/ 1 h 13"/>
                <a:gd name="T14" fmla="*/ 1 w 14"/>
                <a:gd name="T15" fmla="*/ 1 h 13"/>
                <a:gd name="T16" fmla="*/ 1 w 14"/>
                <a:gd name="T17" fmla="*/ 1 h 13"/>
                <a:gd name="T18" fmla="*/ 1 w 14"/>
                <a:gd name="T19" fmla="*/ 1 h 13"/>
                <a:gd name="T20" fmla="*/ 1 w 14"/>
                <a:gd name="T21" fmla="*/ 1 h 13"/>
                <a:gd name="T22" fmla="*/ 1 w 14"/>
                <a:gd name="T23" fmla="*/ 1 h 13"/>
                <a:gd name="T24" fmla="*/ 1 w 14"/>
                <a:gd name="T25" fmla="*/ 1 h 13"/>
                <a:gd name="T26" fmla="*/ 1 w 14"/>
                <a:gd name="T27" fmla="*/ 1 h 13"/>
                <a:gd name="T28" fmla="*/ 1 w 14"/>
                <a:gd name="T29" fmla="*/ 1 h 13"/>
                <a:gd name="T30" fmla="*/ 1 w 14"/>
                <a:gd name="T31" fmla="*/ 1 h 13"/>
                <a:gd name="T32" fmla="*/ 1 w 14"/>
                <a:gd name="T33" fmla="*/ 1 h 13"/>
                <a:gd name="T34" fmla="*/ 1 w 14"/>
                <a:gd name="T35" fmla="*/ 1 h 13"/>
                <a:gd name="T36" fmla="*/ 1 w 14"/>
                <a:gd name="T37" fmla="*/ 1 h 13"/>
                <a:gd name="T38" fmla="*/ 1 w 14"/>
                <a:gd name="T39" fmla="*/ 1 h 13"/>
                <a:gd name="T40" fmla="*/ 1 w 14"/>
                <a:gd name="T41" fmla="*/ 0 h 13"/>
                <a:gd name="T42" fmla="*/ 1 w 14"/>
                <a:gd name="T43" fmla="*/ 0 h 13"/>
                <a:gd name="T44" fmla="*/ 1 w 14"/>
                <a:gd name="T45" fmla="*/ 0 h 13"/>
                <a:gd name="T46" fmla="*/ 1 w 14"/>
                <a:gd name="T47" fmla="*/ 0 h 13"/>
                <a:gd name="T48" fmla="*/ 1 w 14"/>
                <a:gd name="T49" fmla="*/ 0 h 13"/>
                <a:gd name="T50" fmla="*/ 1 w 14"/>
                <a:gd name="T51" fmla="*/ 1 h 13"/>
                <a:gd name="T52" fmla="*/ 1 w 14"/>
                <a:gd name="T53" fmla="*/ 1 h 13"/>
                <a:gd name="T54" fmla="*/ 1 w 14"/>
                <a:gd name="T55" fmla="*/ 1 h 13"/>
                <a:gd name="T56" fmla="*/ 0 w 14"/>
                <a:gd name="T57" fmla="*/ 1 h 13"/>
                <a:gd name="T58" fmla="*/ 0 w 14"/>
                <a:gd name="T59" fmla="*/ 1 h 13"/>
                <a:gd name="T60" fmla="*/ 0 w 14"/>
                <a:gd name="T61" fmla="*/ 1 h 13"/>
                <a:gd name="T62" fmla="*/ 0 w 14"/>
                <a:gd name="T63" fmla="*/ 1 h 13"/>
                <a:gd name="T64" fmla="*/ 1 w 14"/>
                <a:gd name="T65" fmla="*/ 1 h 13"/>
                <a:gd name="T66" fmla="*/ 1 w 14"/>
                <a:gd name="T67" fmla="*/ 1 h 13"/>
                <a:gd name="T68" fmla="*/ 1 w 14"/>
                <a:gd name="T69" fmla="*/ 1 h 13"/>
                <a:gd name="T70" fmla="*/ 1 w 14"/>
                <a:gd name="T71" fmla="*/ 1 h 13"/>
                <a:gd name="T72" fmla="*/ 1 w 14"/>
                <a:gd name="T73" fmla="*/ 1 h 13"/>
                <a:gd name="T74" fmla="*/ 1 w 14"/>
                <a:gd name="T75" fmla="*/ 1 h 13"/>
                <a:gd name="T76" fmla="*/ 1 w 14"/>
                <a:gd name="T77" fmla="*/ 1 h 13"/>
                <a:gd name="T78" fmla="*/ 1 w 14"/>
                <a:gd name="T79" fmla="*/ 1 h 13"/>
                <a:gd name="T80" fmla="*/ 1 w 14"/>
                <a:gd name="T81" fmla="*/ 1 h 13"/>
                <a:gd name="T82" fmla="*/ 1 w 14"/>
                <a:gd name="T83" fmla="*/ 1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13"/>
                <a:gd name="T128" fmla="*/ 14 w 14"/>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13">
                  <a:moveTo>
                    <a:pt x="5" y="9"/>
                  </a:moveTo>
                  <a:lnTo>
                    <a:pt x="7" y="11"/>
                  </a:lnTo>
                  <a:lnTo>
                    <a:pt x="9" y="13"/>
                  </a:lnTo>
                  <a:lnTo>
                    <a:pt x="11" y="13"/>
                  </a:lnTo>
                  <a:lnTo>
                    <a:pt x="13" y="13"/>
                  </a:lnTo>
                  <a:lnTo>
                    <a:pt x="13" y="11"/>
                  </a:lnTo>
                  <a:lnTo>
                    <a:pt x="13" y="9"/>
                  </a:lnTo>
                  <a:lnTo>
                    <a:pt x="14" y="9"/>
                  </a:lnTo>
                  <a:lnTo>
                    <a:pt x="14" y="8"/>
                  </a:lnTo>
                  <a:lnTo>
                    <a:pt x="14" y="6"/>
                  </a:lnTo>
                  <a:lnTo>
                    <a:pt x="13" y="5"/>
                  </a:lnTo>
                  <a:lnTo>
                    <a:pt x="13" y="3"/>
                  </a:lnTo>
                  <a:lnTo>
                    <a:pt x="13" y="1"/>
                  </a:lnTo>
                  <a:lnTo>
                    <a:pt x="13" y="0"/>
                  </a:lnTo>
                  <a:lnTo>
                    <a:pt x="11" y="0"/>
                  </a:lnTo>
                  <a:lnTo>
                    <a:pt x="9" y="0"/>
                  </a:lnTo>
                  <a:lnTo>
                    <a:pt x="7" y="0"/>
                  </a:lnTo>
                  <a:lnTo>
                    <a:pt x="5" y="0"/>
                  </a:lnTo>
                  <a:lnTo>
                    <a:pt x="3" y="1"/>
                  </a:lnTo>
                  <a:lnTo>
                    <a:pt x="2" y="1"/>
                  </a:lnTo>
                  <a:lnTo>
                    <a:pt x="2" y="3"/>
                  </a:lnTo>
                  <a:lnTo>
                    <a:pt x="0" y="5"/>
                  </a:lnTo>
                  <a:lnTo>
                    <a:pt x="0" y="6"/>
                  </a:lnTo>
                  <a:lnTo>
                    <a:pt x="0" y="8"/>
                  </a:lnTo>
                  <a:lnTo>
                    <a:pt x="2" y="8"/>
                  </a:lnTo>
                  <a:lnTo>
                    <a:pt x="3" y="9"/>
                  </a:lnTo>
                  <a:lnTo>
                    <a:pt x="5" y="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1" name="Freeform 878">
              <a:extLst>
                <a:ext uri="{FF2B5EF4-FFF2-40B4-BE49-F238E27FC236}">
                  <a16:creationId xmlns:a16="http://schemas.microsoft.com/office/drawing/2014/main" id="{AE53FE95-BC73-49B3-BEC4-F2EF63DE0AF7}"/>
                </a:ext>
              </a:extLst>
            </p:cNvPr>
            <p:cNvSpPr>
              <a:spLocks/>
            </p:cNvSpPr>
            <p:nvPr/>
          </p:nvSpPr>
          <p:spPr bwMode="auto">
            <a:xfrm>
              <a:off x="4677" y="3648"/>
              <a:ext cx="501" cy="523"/>
            </a:xfrm>
            <a:custGeom>
              <a:avLst/>
              <a:gdLst>
                <a:gd name="T0" fmla="*/ 1 w 910"/>
                <a:gd name="T1" fmla="*/ 3 h 610"/>
                <a:gd name="T2" fmla="*/ 1 w 910"/>
                <a:gd name="T3" fmla="*/ 4 h 610"/>
                <a:gd name="T4" fmla="*/ 2 w 910"/>
                <a:gd name="T5" fmla="*/ 8 h 610"/>
                <a:gd name="T6" fmla="*/ 3 w 910"/>
                <a:gd name="T7" fmla="*/ 12 h 610"/>
                <a:gd name="T8" fmla="*/ 4 w 910"/>
                <a:gd name="T9" fmla="*/ 15 h 610"/>
                <a:gd name="T10" fmla="*/ 4 w 910"/>
                <a:gd name="T11" fmla="*/ 17 h 610"/>
                <a:gd name="T12" fmla="*/ 4 w 910"/>
                <a:gd name="T13" fmla="*/ 18 h 610"/>
                <a:gd name="T14" fmla="*/ 4 w 910"/>
                <a:gd name="T15" fmla="*/ 21 h 610"/>
                <a:gd name="T16" fmla="*/ 4 w 910"/>
                <a:gd name="T17" fmla="*/ 23 h 610"/>
                <a:gd name="T18" fmla="*/ 4 w 910"/>
                <a:gd name="T19" fmla="*/ 24 h 610"/>
                <a:gd name="T20" fmla="*/ 5 w 910"/>
                <a:gd name="T21" fmla="*/ 28 h 610"/>
                <a:gd name="T22" fmla="*/ 6 w 910"/>
                <a:gd name="T23" fmla="*/ 35 h 610"/>
                <a:gd name="T24" fmla="*/ 7 w 910"/>
                <a:gd name="T25" fmla="*/ 40 h 610"/>
                <a:gd name="T26" fmla="*/ 7 w 910"/>
                <a:gd name="T27" fmla="*/ 47 h 610"/>
                <a:gd name="T28" fmla="*/ 8 w 910"/>
                <a:gd name="T29" fmla="*/ 56 h 610"/>
                <a:gd name="T30" fmla="*/ 8 w 910"/>
                <a:gd name="T31" fmla="*/ 69 h 610"/>
                <a:gd name="T32" fmla="*/ 9 w 910"/>
                <a:gd name="T33" fmla="*/ 83 h 610"/>
                <a:gd name="T34" fmla="*/ 10 w 910"/>
                <a:gd name="T35" fmla="*/ 99 h 610"/>
                <a:gd name="T36" fmla="*/ 10 w 910"/>
                <a:gd name="T37" fmla="*/ 113 h 610"/>
                <a:gd name="T38" fmla="*/ 11 w 910"/>
                <a:gd name="T39" fmla="*/ 130 h 610"/>
                <a:gd name="T40" fmla="*/ 12 w 910"/>
                <a:gd name="T41" fmla="*/ 143 h 610"/>
                <a:gd name="T42" fmla="*/ 12 w 910"/>
                <a:gd name="T43" fmla="*/ 157 h 610"/>
                <a:gd name="T44" fmla="*/ 13 w 910"/>
                <a:gd name="T45" fmla="*/ 171 h 610"/>
                <a:gd name="T46" fmla="*/ 13 w 910"/>
                <a:gd name="T47" fmla="*/ 188 h 610"/>
                <a:gd name="T48" fmla="*/ 14 w 910"/>
                <a:gd name="T49" fmla="*/ 202 h 610"/>
                <a:gd name="T50" fmla="*/ 14 w 910"/>
                <a:gd name="T51" fmla="*/ 207 h 610"/>
                <a:gd name="T52" fmla="*/ 13 w 910"/>
                <a:gd name="T53" fmla="*/ 203 h 610"/>
                <a:gd name="T54" fmla="*/ 13 w 910"/>
                <a:gd name="T55" fmla="*/ 197 h 610"/>
                <a:gd name="T56" fmla="*/ 12 w 910"/>
                <a:gd name="T57" fmla="*/ 189 h 610"/>
                <a:gd name="T58" fmla="*/ 11 w 910"/>
                <a:gd name="T59" fmla="*/ 183 h 610"/>
                <a:gd name="T60" fmla="*/ 11 w 910"/>
                <a:gd name="T61" fmla="*/ 177 h 610"/>
                <a:gd name="T62" fmla="*/ 10 w 910"/>
                <a:gd name="T63" fmla="*/ 171 h 610"/>
                <a:gd name="T64" fmla="*/ 10 w 910"/>
                <a:gd name="T65" fmla="*/ 167 h 610"/>
                <a:gd name="T66" fmla="*/ 9 w 910"/>
                <a:gd name="T67" fmla="*/ 162 h 610"/>
                <a:gd name="T68" fmla="*/ 9 w 910"/>
                <a:gd name="T69" fmla="*/ 159 h 610"/>
                <a:gd name="T70" fmla="*/ 8 w 910"/>
                <a:gd name="T71" fmla="*/ 157 h 610"/>
                <a:gd name="T72" fmla="*/ 8 w 910"/>
                <a:gd name="T73" fmla="*/ 154 h 610"/>
                <a:gd name="T74" fmla="*/ 8 w 910"/>
                <a:gd name="T75" fmla="*/ 152 h 610"/>
                <a:gd name="T76" fmla="*/ 8 w 910"/>
                <a:gd name="T77" fmla="*/ 149 h 610"/>
                <a:gd name="T78" fmla="*/ 8 w 910"/>
                <a:gd name="T79" fmla="*/ 147 h 610"/>
                <a:gd name="T80" fmla="*/ 7 w 910"/>
                <a:gd name="T81" fmla="*/ 145 h 610"/>
                <a:gd name="T82" fmla="*/ 7 w 910"/>
                <a:gd name="T83" fmla="*/ 145 h 610"/>
                <a:gd name="T84" fmla="*/ 7 w 910"/>
                <a:gd name="T85" fmla="*/ 145 h 610"/>
                <a:gd name="T86" fmla="*/ 7 w 910"/>
                <a:gd name="T87" fmla="*/ 146 h 610"/>
                <a:gd name="T88" fmla="*/ 6 w 910"/>
                <a:gd name="T89" fmla="*/ 145 h 610"/>
                <a:gd name="T90" fmla="*/ 6 w 910"/>
                <a:gd name="T91" fmla="*/ 140 h 610"/>
                <a:gd name="T92" fmla="*/ 6 w 910"/>
                <a:gd name="T93" fmla="*/ 132 h 610"/>
                <a:gd name="T94" fmla="*/ 5 w 910"/>
                <a:gd name="T95" fmla="*/ 123 h 610"/>
                <a:gd name="T96" fmla="*/ 4 w 910"/>
                <a:gd name="T97" fmla="*/ 116 h 610"/>
                <a:gd name="T98" fmla="*/ 4 w 910"/>
                <a:gd name="T99" fmla="*/ 110 h 610"/>
                <a:gd name="T100" fmla="*/ 4 w 910"/>
                <a:gd name="T101" fmla="*/ 107 h 610"/>
                <a:gd name="T102" fmla="*/ 3 w 910"/>
                <a:gd name="T103" fmla="*/ 107 h 610"/>
                <a:gd name="T104" fmla="*/ 3 w 910"/>
                <a:gd name="T105" fmla="*/ 107 h 610"/>
                <a:gd name="T106" fmla="*/ 3 w 910"/>
                <a:gd name="T107" fmla="*/ 107 h 610"/>
                <a:gd name="T108" fmla="*/ 2 w 910"/>
                <a:gd name="T109" fmla="*/ 107 h 610"/>
                <a:gd name="T110" fmla="*/ 2 w 910"/>
                <a:gd name="T111" fmla="*/ 104 h 610"/>
                <a:gd name="T112" fmla="*/ 2 w 910"/>
                <a:gd name="T113" fmla="*/ 99 h 610"/>
                <a:gd name="T114" fmla="*/ 1 w 910"/>
                <a:gd name="T115" fmla="*/ 96 h 610"/>
                <a:gd name="T116" fmla="*/ 1 w 910"/>
                <a:gd name="T117" fmla="*/ 94 h 610"/>
                <a:gd name="T118" fmla="*/ 1 w 910"/>
                <a:gd name="T119" fmla="*/ 93 h 610"/>
                <a:gd name="T120" fmla="*/ 1 w 910"/>
                <a:gd name="T121" fmla="*/ 2 h 6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0"/>
                <a:gd name="T184" fmla="*/ 0 h 610"/>
                <a:gd name="T185" fmla="*/ 910 w 910"/>
                <a:gd name="T186" fmla="*/ 610 h 6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0" h="610">
                  <a:moveTo>
                    <a:pt x="2" y="0"/>
                  </a:moveTo>
                  <a:lnTo>
                    <a:pt x="29" y="5"/>
                  </a:lnTo>
                  <a:lnTo>
                    <a:pt x="53" y="8"/>
                  </a:lnTo>
                  <a:lnTo>
                    <a:pt x="79" y="13"/>
                  </a:lnTo>
                  <a:lnTo>
                    <a:pt x="104" y="18"/>
                  </a:lnTo>
                  <a:lnTo>
                    <a:pt x="128" y="24"/>
                  </a:lnTo>
                  <a:lnTo>
                    <a:pt x="154" y="29"/>
                  </a:lnTo>
                  <a:lnTo>
                    <a:pt x="177" y="35"/>
                  </a:lnTo>
                  <a:lnTo>
                    <a:pt x="203" y="40"/>
                  </a:lnTo>
                  <a:lnTo>
                    <a:pt x="229" y="45"/>
                  </a:lnTo>
                  <a:lnTo>
                    <a:pt x="254" y="48"/>
                  </a:lnTo>
                  <a:lnTo>
                    <a:pt x="260" y="50"/>
                  </a:lnTo>
                  <a:lnTo>
                    <a:pt x="263" y="51"/>
                  </a:lnTo>
                  <a:lnTo>
                    <a:pt x="269" y="54"/>
                  </a:lnTo>
                  <a:lnTo>
                    <a:pt x="274" y="56"/>
                  </a:lnTo>
                  <a:lnTo>
                    <a:pt x="278" y="61"/>
                  </a:lnTo>
                  <a:lnTo>
                    <a:pt x="283" y="64"/>
                  </a:lnTo>
                  <a:lnTo>
                    <a:pt x="289" y="67"/>
                  </a:lnTo>
                  <a:lnTo>
                    <a:pt x="292" y="70"/>
                  </a:lnTo>
                  <a:lnTo>
                    <a:pt x="298" y="74"/>
                  </a:lnTo>
                  <a:lnTo>
                    <a:pt x="303" y="77"/>
                  </a:lnTo>
                  <a:lnTo>
                    <a:pt x="325" y="86"/>
                  </a:lnTo>
                  <a:lnTo>
                    <a:pt x="349" y="94"/>
                  </a:lnTo>
                  <a:lnTo>
                    <a:pt x="373" y="104"/>
                  </a:lnTo>
                  <a:lnTo>
                    <a:pt x="395" y="112"/>
                  </a:lnTo>
                  <a:lnTo>
                    <a:pt x="419" y="120"/>
                  </a:lnTo>
                  <a:lnTo>
                    <a:pt x="441" y="130"/>
                  </a:lnTo>
                  <a:lnTo>
                    <a:pt x="462" y="139"/>
                  </a:lnTo>
                  <a:lnTo>
                    <a:pt x="483" y="150"/>
                  </a:lnTo>
                  <a:lnTo>
                    <a:pt x="503" y="165"/>
                  </a:lnTo>
                  <a:lnTo>
                    <a:pt x="521" y="179"/>
                  </a:lnTo>
                  <a:lnTo>
                    <a:pt x="545" y="202"/>
                  </a:lnTo>
                  <a:lnTo>
                    <a:pt x="568" y="222"/>
                  </a:lnTo>
                  <a:lnTo>
                    <a:pt x="592" y="245"/>
                  </a:lnTo>
                  <a:lnTo>
                    <a:pt x="616" y="266"/>
                  </a:lnTo>
                  <a:lnTo>
                    <a:pt x="638" y="288"/>
                  </a:lnTo>
                  <a:lnTo>
                    <a:pt x="660" y="310"/>
                  </a:lnTo>
                  <a:lnTo>
                    <a:pt x="682" y="333"/>
                  </a:lnTo>
                  <a:lnTo>
                    <a:pt x="702" y="357"/>
                  </a:lnTo>
                  <a:lnTo>
                    <a:pt x="722" y="381"/>
                  </a:lnTo>
                  <a:lnTo>
                    <a:pt x="740" y="406"/>
                  </a:lnTo>
                  <a:lnTo>
                    <a:pt x="753" y="421"/>
                  </a:lnTo>
                  <a:lnTo>
                    <a:pt x="769" y="440"/>
                  </a:lnTo>
                  <a:lnTo>
                    <a:pt x="790" y="459"/>
                  </a:lnTo>
                  <a:lnTo>
                    <a:pt x="811" y="482"/>
                  </a:lnTo>
                  <a:lnTo>
                    <a:pt x="833" y="504"/>
                  </a:lnTo>
                  <a:lnTo>
                    <a:pt x="855" y="528"/>
                  </a:lnTo>
                  <a:lnTo>
                    <a:pt x="875" y="550"/>
                  </a:lnTo>
                  <a:lnTo>
                    <a:pt x="892" y="573"/>
                  </a:lnTo>
                  <a:lnTo>
                    <a:pt x="905" y="592"/>
                  </a:lnTo>
                  <a:lnTo>
                    <a:pt x="910" y="610"/>
                  </a:lnTo>
                  <a:lnTo>
                    <a:pt x="899" y="608"/>
                  </a:lnTo>
                  <a:lnTo>
                    <a:pt x="883" y="603"/>
                  </a:lnTo>
                  <a:lnTo>
                    <a:pt x="863" y="597"/>
                  </a:lnTo>
                  <a:lnTo>
                    <a:pt x="843" y="587"/>
                  </a:lnTo>
                  <a:lnTo>
                    <a:pt x="819" y="576"/>
                  </a:lnTo>
                  <a:lnTo>
                    <a:pt x="797" y="566"/>
                  </a:lnTo>
                  <a:lnTo>
                    <a:pt x="777" y="555"/>
                  </a:lnTo>
                  <a:lnTo>
                    <a:pt x="758" y="546"/>
                  </a:lnTo>
                  <a:lnTo>
                    <a:pt x="744" y="538"/>
                  </a:lnTo>
                  <a:lnTo>
                    <a:pt x="735" y="533"/>
                  </a:lnTo>
                  <a:lnTo>
                    <a:pt x="716" y="522"/>
                  </a:lnTo>
                  <a:lnTo>
                    <a:pt x="700" y="514"/>
                  </a:lnTo>
                  <a:lnTo>
                    <a:pt x="682" y="504"/>
                  </a:lnTo>
                  <a:lnTo>
                    <a:pt x="663" y="496"/>
                  </a:lnTo>
                  <a:lnTo>
                    <a:pt x="645" y="490"/>
                  </a:lnTo>
                  <a:lnTo>
                    <a:pt x="627" y="483"/>
                  </a:lnTo>
                  <a:lnTo>
                    <a:pt x="609" y="477"/>
                  </a:lnTo>
                  <a:lnTo>
                    <a:pt x="589" y="472"/>
                  </a:lnTo>
                  <a:lnTo>
                    <a:pt x="570" y="467"/>
                  </a:lnTo>
                  <a:lnTo>
                    <a:pt x="550" y="462"/>
                  </a:lnTo>
                  <a:lnTo>
                    <a:pt x="543" y="461"/>
                  </a:lnTo>
                  <a:lnTo>
                    <a:pt x="537" y="458"/>
                  </a:lnTo>
                  <a:lnTo>
                    <a:pt x="530" y="454"/>
                  </a:lnTo>
                  <a:lnTo>
                    <a:pt x="525" y="451"/>
                  </a:lnTo>
                  <a:lnTo>
                    <a:pt x="519" y="446"/>
                  </a:lnTo>
                  <a:lnTo>
                    <a:pt x="512" y="442"/>
                  </a:lnTo>
                  <a:lnTo>
                    <a:pt x="506" y="437"/>
                  </a:lnTo>
                  <a:lnTo>
                    <a:pt x="499" y="434"/>
                  </a:lnTo>
                  <a:lnTo>
                    <a:pt x="494" y="430"/>
                  </a:lnTo>
                  <a:lnTo>
                    <a:pt x="486" y="427"/>
                  </a:lnTo>
                  <a:lnTo>
                    <a:pt x="477" y="426"/>
                  </a:lnTo>
                  <a:lnTo>
                    <a:pt x="466" y="426"/>
                  </a:lnTo>
                  <a:lnTo>
                    <a:pt x="457" y="426"/>
                  </a:lnTo>
                  <a:lnTo>
                    <a:pt x="446" y="426"/>
                  </a:lnTo>
                  <a:lnTo>
                    <a:pt x="437" y="426"/>
                  </a:lnTo>
                  <a:lnTo>
                    <a:pt x="428" y="427"/>
                  </a:lnTo>
                  <a:lnTo>
                    <a:pt x="417" y="427"/>
                  </a:lnTo>
                  <a:lnTo>
                    <a:pt x="408" y="426"/>
                  </a:lnTo>
                  <a:lnTo>
                    <a:pt x="400" y="424"/>
                  </a:lnTo>
                  <a:lnTo>
                    <a:pt x="391" y="421"/>
                  </a:lnTo>
                  <a:lnTo>
                    <a:pt x="377" y="411"/>
                  </a:lnTo>
                  <a:lnTo>
                    <a:pt x="362" y="400"/>
                  </a:lnTo>
                  <a:lnTo>
                    <a:pt x="349" y="389"/>
                  </a:lnTo>
                  <a:lnTo>
                    <a:pt x="336" y="376"/>
                  </a:lnTo>
                  <a:lnTo>
                    <a:pt x="325" y="363"/>
                  </a:lnTo>
                  <a:lnTo>
                    <a:pt x="313" y="350"/>
                  </a:lnTo>
                  <a:lnTo>
                    <a:pt x="298" y="339"/>
                  </a:lnTo>
                  <a:lnTo>
                    <a:pt x="283" y="328"/>
                  </a:lnTo>
                  <a:lnTo>
                    <a:pt x="267" y="322"/>
                  </a:lnTo>
                  <a:lnTo>
                    <a:pt x="247" y="317"/>
                  </a:lnTo>
                  <a:lnTo>
                    <a:pt x="238" y="315"/>
                  </a:lnTo>
                  <a:lnTo>
                    <a:pt x="229" y="315"/>
                  </a:lnTo>
                  <a:lnTo>
                    <a:pt x="219" y="315"/>
                  </a:lnTo>
                  <a:lnTo>
                    <a:pt x="210" y="315"/>
                  </a:lnTo>
                  <a:lnTo>
                    <a:pt x="201" y="315"/>
                  </a:lnTo>
                  <a:lnTo>
                    <a:pt x="192" y="315"/>
                  </a:lnTo>
                  <a:lnTo>
                    <a:pt x="183" y="315"/>
                  </a:lnTo>
                  <a:lnTo>
                    <a:pt x="174" y="315"/>
                  </a:lnTo>
                  <a:lnTo>
                    <a:pt x="166" y="314"/>
                  </a:lnTo>
                  <a:lnTo>
                    <a:pt x="159" y="310"/>
                  </a:lnTo>
                  <a:lnTo>
                    <a:pt x="143" y="304"/>
                  </a:lnTo>
                  <a:lnTo>
                    <a:pt x="128" y="298"/>
                  </a:lnTo>
                  <a:lnTo>
                    <a:pt x="113" y="293"/>
                  </a:lnTo>
                  <a:lnTo>
                    <a:pt x="97" y="286"/>
                  </a:lnTo>
                  <a:lnTo>
                    <a:pt x="81" y="283"/>
                  </a:lnTo>
                  <a:lnTo>
                    <a:pt x="64" y="278"/>
                  </a:lnTo>
                  <a:lnTo>
                    <a:pt x="48" y="277"/>
                  </a:lnTo>
                  <a:lnTo>
                    <a:pt x="31" y="275"/>
                  </a:lnTo>
                  <a:lnTo>
                    <a:pt x="15" y="275"/>
                  </a:lnTo>
                  <a:lnTo>
                    <a:pt x="0" y="277"/>
                  </a:lnTo>
                  <a:lnTo>
                    <a:pt x="4" y="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2" name="Freeform 879">
              <a:extLst>
                <a:ext uri="{FF2B5EF4-FFF2-40B4-BE49-F238E27FC236}">
                  <a16:creationId xmlns:a16="http://schemas.microsoft.com/office/drawing/2014/main" id="{D286DEFD-EB7F-40F1-8C83-B24F09C94CD4}"/>
                </a:ext>
              </a:extLst>
            </p:cNvPr>
            <p:cNvSpPr>
              <a:spLocks/>
            </p:cNvSpPr>
            <p:nvPr/>
          </p:nvSpPr>
          <p:spPr bwMode="auto">
            <a:xfrm>
              <a:off x="2093" y="4153"/>
              <a:ext cx="8" cy="4"/>
            </a:xfrm>
            <a:custGeom>
              <a:avLst/>
              <a:gdLst>
                <a:gd name="T0" fmla="*/ 0 w 17"/>
                <a:gd name="T1" fmla="*/ 1 h 8"/>
                <a:gd name="T2" fmla="*/ 0 w 17"/>
                <a:gd name="T3" fmla="*/ 1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w 17"/>
                <a:gd name="T33" fmla="*/ 1 h 8"/>
                <a:gd name="T34" fmla="*/ 0 w 17"/>
                <a:gd name="T35" fmla="*/ 1 h 8"/>
                <a:gd name="T36" fmla="*/ 0 w 17"/>
                <a:gd name="T37" fmla="*/ 1 h 8"/>
                <a:gd name="T38" fmla="*/ 0 w 17"/>
                <a:gd name="T39" fmla="*/ 0 h 8"/>
                <a:gd name="T40" fmla="*/ 0 w 17"/>
                <a:gd name="T41" fmla="*/ 0 h 8"/>
                <a:gd name="T42" fmla="*/ 0 w 17"/>
                <a:gd name="T43" fmla="*/ 1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8"/>
                <a:gd name="T68" fmla="*/ 17 w 17"/>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8">
                  <a:moveTo>
                    <a:pt x="0" y="8"/>
                  </a:moveTo>
                  <a:lnTo>
                    <a:pt x="2" y="8"/>
                  </a:lnTo>
                  <a:lnTo>
                    <a:pt x="4" y="8"/>
                  </a:lnTo>
                  <a:lnTo>
                    <a:pt x="6" y="8"/>
                  </a:lnTo>
                  <a:lnTo>
                    <a:pt x="7" y="8"/>
                  </a:lnTo>
                  <a:lnTo>
                    <a:pt x="9" y="8"/>
                  </a:lnTo>
                  <a:lnTo>
                    <a:pt x="11" y="8"/>
                  </a:lnTo>
                  <a:lnTo>
                    <a:pt x="13" y="8"/>
                  </a:lnTo>
                  <a:lnTo>
                    <a:pt x="15" y="8"/>
                  </a:lnTo>
                  <a:lnTo>
                    <a:pt x="17" y="8"/>
                  </a:lnTo>
                  <a:lnTo>
                    <a:pt x="17" y="7"/>
                  </a:lnTo>
                  <a:lnTo>
                    <a:pt x="17" y="5"/>
                  </a:lnTo>
                  <a:lnTo>
                    <a:pt x="17" y="4"/>
                  </a:lnTo>
                  <a:lnTo>
                    <a:pt x="17" y="2"/>
                  </a:lnTo>
                  <a:lnTo>
                    <a:pt x="17"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3" name="Freeform 880">
              <a:extLst>
                <a:ext uri="{FF2B5EF4-FFF2-40B4-BE49-F238E27FC236}">
                  <a16:creationId xmlns:a16="http://schemas.microsoft.com/office/drawing/2014/main" id="{5F5BEB83-81B7-4B6C-8ED4-81DA32F742C9}"/>
                </a:ext>
              </a:extLst>
            </p:cNvPr>
            <p:cNvSpPr>
              <a:spLocks/>
            </p:cNvSpPr>
            <p:nvPr/>
          </p:nvSpPr>
          <p:spPr bwMode="auto">
            <a:xfrm>
              <a:off x="2093" y="4153"/>
              <a:ext cx="8" cy="4"/>
            </a:xfrm>
            <a:custGeom>
              <a:avLst/>
              <a:gdLst>
                <a:gd name="T0" fmla="*/ 0 w 17"/>
                <a:gd name="T1" fmla="*/ 1 h 8"/>
                <a:gd name="T2" fmla="*/ 0 w 17"/>
                <a:gd name="T3" fmla="*/ 1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w 17"/>
                <a:gd name="T33" fmla="*/ 1 h 8"/>
                <a:gd name="T34" fmla="*/ 0 w 17"/>
                <a:gd name="T35" fmla="*/ 1 h 8"/>
                <a:gd name="T36" fmla="*/ 0 w 17"/>
                <a:gd name="T37" fmla="*/ 1 h 8"/>
                <a:gd name="T38" fmla="*/ 0 w 17"/>
                <a:gd name="T39" fmla="*/ 0 h 8"/>
                <a:gd name="T40" fmla="*/ 0 w 17"/>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8"/>
                <a:gd name="T65" fmla="*/ 17 w 17"/>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8">
                  <a:moveTo>
                    <a:pt x="0" y="8"/>
                  </a:moveTo>
                  <a:lnTo>
                    <a:pt x="2" y="8"/>
                  </a:lnTo>
                  <a:lnTo>
                    <a:pt x="4" y="8"/>
                  </a:lnTo>
                  <a:lnTo>
                    <a:pt x="6" y="8"/>
                  </a:lnTo>
                  <a:lnTo>
                    <a:pt x="7" y="8"/>
                  </a:lnTo>
                  <a:lnTo>
                    <a:pt x="9" y="8"/>
                  </a:lnTo>
                  <a:lnTo>
                    <a:pt x="11" y="8"/>
                  </a:lnTo>
                  <a:lnTo>
                    <a:pt x="13" y="8"/>
                  </a:lnTo>
                  <a:lnTo>
                    <a:pt x="15" y="8"/>
                  </a:lnTo>
                  <a:lnTo>
                    <a:pt x="17" y="8"/>
                  </a:lnTo>
                  <a:lnTo>
                    <a:pt x="17" y="7"/>
                  </a:lnTo>
                  <a:lnTo>
                    <a:pt x="17" y="5"/>
                  </a:lnTo>
                  <a:lnTo>
                    <a:pt x="17" y="4"/>
                  </a:lnTo>
                  <a:lnTo>
                    <a:pt x="17" y="2"/>
                  </a:lnTo>
                  <a:lnTo>
                    <a:pt x="17"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4" name="Freeform 881">
              <a:extLst>
                <a:ext uri="{FF2B5EF4-FFF2-40B4-BE49-F238E27FC236}">
                  <a16:creationId xmlns:a16="http://schemas.microsoft.com/office/drawing/2014/main" id="{9EBB14A8-127F-44BE-9824-22FD02E1949F}"/>
                </a:ext>
              </a:extLst>
            </p:cNvPr>
            <p:cNvSpPr>
              <a:spLocks/>
            </p:cNvSpPr>
            <p:nvPr/>
          </p:nvSpPr>
          <p:spPr bwMode="auto">
            <a:xfrm>
              <a:off x="3482" y="3835"/>
              <a:ext cx="246" cy="200"/>
            </a:xfrm>
            <a:custGeom>
              <a:avLst/>
              <a:gdLst>
                <a:gd name="T0" fmla="*/ 1 w 506"/>
                <a:gd name="T1" fmla="*/ 1 h 400"/>
                <a:gd name="T2" fmla="*/ 1 w 506"/>
                <a:gd name="T3" fmla="*/ 1 h 400"/>
                <a:gd name="T4" fmla="*/ 1 w 506"/>
                <a:gd name="T5" fmla="*/ 1 h 400"/>
                <a:gd name="T6" fmla="*/ 1 w 506"/>
                <a:gd name="T7" fmla="*/ 1 h 400"/>
                <a:gd name="T8" fmla="*/ 1 w 506"/>
                <a:gd name="T9" fmla="*/ 1 h 400"/>
                <a:gd name="T10" fmla="*/ 1 w 506"/>
                <a:gd name="T11" fmla="*/ 1 h 400"/>
                <a:gd name="T12" fmla="*/ 1 w 506"/>
                <a:gd name="T13" fmla="*/ 1 h 400"/>
                <a:gd name="T14" fmla="*/ 1 w 506"/>
                <a:gd name="T15" fmla="*/ 1 h 400"/>
                <a:gd name="T16" fmla="*/ 1 w 506"/>
                <a:gd name="T17" fmla="*/ 1 h 400"/>
                <a:gd name="T18" fmla="*/ 1 w 506"/>
                <a:gd name="T19" fmla="*/ 1 h 400"/>
                <a:gd name="T20" fmla="*/ 1 w 506"/>
                <a:gd name="T21" fmla="*/ 1 h 400"/>
                <a:gd name="T22" fmla="*/ 1 w 506"/>
                <a:gd name="T23" fmla="*/ 1 h 400"/>
                <a:gd name="T24" fmla="*/ 1 w 506"/>
                <a:gd name="T25" fmla="*/ 1 h 400"/>
                <a:gd name="T26" fmla="*/ 0 w 506"/>
                <a:gd name="T27" fmla="*/ 1 h 400"/>
                <a:gd name="T28" fmla="*/ 0 w 506"/>
                <a:gd name="T29" fmla="*/ 2 h 400"/>
                <a:gd name="T30" fmla="*/ 0 w 506"/>
                <a:gd name="T31" fmla="*/ 2 h 400"/>
                <a:gd name="T32" fmla="*/ 0 w 506"/>
                <a:gd name="T33" fmla="*/ 2 h 400"/>
                <a:gd name="T34" fmla="*/ 0 w 506"/>
                <a:gd name="T35" fmla="*/ 2 h 400"/>
                <a:gd name="T36" fmla="*/ 0 w 506"/>
                <a:gd name="T37" fmla="*/ 3 h 400"/>
                <a:gd name="T38" fmla="*/ 0 w 506"/>
                <a:gd name="T39" fmla="*/ 3 h 400"/>
                <a:gd name="T40" fmla="*/ 0 w 506"/>
                <a:gd name="T41" fmla="*/ 3 h 400"/>
                <a:gd name="T42" fmla="*/ 0 w 506"/>
                <a:gd name="T43" fmla="*/ 3 h 400"/>
                <a:gd name="T44" fmla="*/ 0 w 506"/>
                <a:gd name="T45" fmla="*/ 3 h 400"/>
                <a:gd name="T46" fmla="*/ 0 w 506"/>
                <a:gd name="T47" fmla="*/ 3 h 400"/>
                <a:gd name="T48" fmla="*/ 0 w 506"/>
                <a:gd name="T49" fmla="*/ 3 h 400"/>
                <a:gd name="T50" fmla="*/ 1 w 506"/>
                <a:gd name="T51" fmla="*/ 3 h 400"/>
                <a:gd name="T52" fmla="*/ 1 w 506"/>
                <a:gd name="T53" fmla="*/ 3 h 400"/>
                <a:gd name="T54" fmla="*/ 1 w 506"/>
                <a:gd name="T55" fmla="*/ 3 h 400"/>
                <a:gd name="T56" fmla="*/ 1 w 506"/>
                <a:gd name="T57" fmla="*/ 3 h 400"/>
                <a:gd name="T58" fmla="*/ 1 w 506"/>
                <a:gd name="T59" fmla="*/ 3 h 400"/>
                <a:gd name="T60" fmla="*/ 1 w 506"/>
                <a:gd name="T61" fmla="*/ 3 h 400"/>
                <a:gd name="T62" fmla="*/ 1 w 506"/>
                <a:gd name="T63" fmla="*/ 3 h 400"/>
                <a:gd name="T64" fmla="*/ 1 w 506"/>
                <a:gd name="T65" fmla="*/ 3 h 400"/>
                <a:gd name="T66" fmla="*/ 2 w 506"/>
                <a:gd name="T67" fmla="*/ 3 h 400"/>
                <a:gd name="T68" fmla="*/ 2 w 506"/>
                <a:gd name="T69" fmla="*/ 3 h 400"/>
                <a:gd name="T70" fmla="*/ 2 w 506"/>
                <a:gd name="T71" fmla="*/ 3 h 400"/>
                <a:gd name="T72" fmla="*/ 2 w 506"/>
                <a:gd name="T73" fmla="*/ 3 h 400"/>
                <a:gd name="T74" fmla="*/ 2 w 506"/>
                <a:gd name="T75" fmla="*/ 3 h 400"/>
                <a:gd name="T76" fmla="*/ 2 w 506"/>
                <a:gd name="T77" fmla="*/ 2 h 400"/>
                <a:gd name="T78" fmla="*/ 2 w 506"/>
                <a:gd name="T79" fmla="*/ 2 h 400"/>
                <a:gd name="T80" fmla="*/ 2 w 506"/>
                <a:gd name="T81" fmla="*/ 2 h 400"/>
                <a:gd name="T82" fmla="*/ 2 w 506"/>
                <a:gd name="T83" fmla="*/ 2 h 400"/>
                <a:gd name="T84" fmla="*/ 2 w 506"/>
                <a:gd name="T85" fmla="*/ 2 h 400"/>
                <a:gd name="T86" fmla="*/ 3 w 506"/>
                <a:gd name="T87" fmla="*/ 2 h 400"/>
                <a:gd name="T88" fmla="*/ 3 w 506"/>
                <a:gd name="T89" fmla="*/ 2 h 400"/>
                <a:gd name="T90" fmla="*/ 3 w 506"/>
                <a:gd name="T91" fmla="*/ 2 h 400"/>
                <a:gd name="T92" fmla="*/ 3 w 506"/>
                <a:gd name="T93" fmla="*/ 2 h 400"/>
                <a:gd name="T94" fmla="*/ 3 w 506"/>
                <a:gd name="T95" fmla="*/ 2 h 400"/>
                <a:gd name="T96" fmla="*/ 3 w 506"/>
                <a:gd name="T97" fmla="*/ 2 h 400"/>
                <a:gd name="T98" fmla="*/ 3 w 506"/>
                <a:gd name="T99" fmla="*/ 2 h 400"/>
                <a:gd name="T100" fmla="*/ 3 w 506"/>
                <a:gd name="T101" fmla="*/ 2 h 400"/>
                <a:gd name="T102" fmla="*/ 3 w 506"/>
                <a:gd name="T103" fmla="*/ 2 h 400"/>
                <a:gd name="T104" fmla="*/ 3 w 506"/>
                <a:gd name="T105" fmla="*/ 2 h 400"/>
                <a:gd name="T106" fmla="*/ 3 w 506"/>
                <a:gd name="T107" fmla="*/ 2 h 400"/>
                <a:gd name="T108" fmla="*/ 3 w 506"/>
                <a:gd name="T109" fmla="*/ 1 h 400"/>
                <a:gd name="T110" fmla="*/ 3 w 506"/>
                <a:gd name="T111" fmla="*/ 1 h 400"/>
                <a:gd name="T112" fmla="*/ 3 w 506"/>
                <a:gd name="T113" fmla="*/ 1 h 400"/>
                <a:gd name="T114" fmla="*/ 3 w 506"/>
                <a:gd name="T115" fmla="*/ 1 h 400"/>
                <a:gd name="T116" fmla="*/ 3 w 506"/>
                <a:gd name="T117" fmla="*/ 1 h 400"/>
                <a:gd name="T118" fmla="*/ 3 w 506"/>
                <a:gd name="T119" fmla="*/ 1 h 400"/>
                <a:gd name="T120" fmla="*/ 3 w 506"/>
                <a:gd name="T121" fmla="*/ 0 h 400"/>
                <a:gd name="T122" fmla="*/ 1 w 506"/>
                <a:gd name="T123" fmla="*/ 1 h 4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6"/>
                <a:gd name="T187" fmla="*/ 0 h 400"/>
                <a:gd name="T188" fmla="*/ 506 w 506"/>
                <a:gd name="T189" fmla="*/ 400 h 4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6" h="400">
                  <a:moveTo>
                    <a:pt x="232" y="52"/>
                  </a:moveTo>
                  <a:lnTo>
                    <a:pt x="230" y="51"/>
                  </a:lnTo>
                  <a:lnTo>
                    <a:pt x="228" y="49"/>
                  </a:lnTo>
                  <a:lnTo>
                    <a:pt x="224" y="49"/>
                  </a:lnTo>
                  <a:lnTo>
                    <a:pt x="222" y="48"/>
                  </a:lnTo>
                  <a:lnTo>
                    <a:pt x="221" y="46"/>
                  </a:lnTo>
                  <a:lnTo>
                    <a:pt x="217" y="44"/>
                  </a:lnTo>
                  <a:lnTo>
                    <a:pt x="215" y="44"/>
                  </a:lnTo>
                  <a:lnTo>
                    <a:pt x="213" y="43"/>
                  </a:lnTo>
                  <a:lnTo>
                    <a:pt x="212" y="43"/>
                  </a:lnTo>
                  <a:lnTo>
                    <a:pt x="210" y="44"/>
                  </a:lnTo>
                  <a:lnTo>
                    <a:pt x="191" y="56"/>
                  </a:lnTo>
                  <a:lnTo>
                    <a:pt x="162" y="75"/>
                  </a:lnTo>
                  <a:lnTo>
                    <a:pt x="124" y="100"/>
                  </a:lnTo>
                  <a:lnTo>
                    <a:pt x="85" y="131"/>
                  </a:lnTo>
                  <a:lnTo>
                    <a:pt x="49" y="164"/>
                  </a:lnTo>
                  <a:lnTo>
                    <a:pt x="20" y="203"/>
                  </a:lnTo>
                  <a:lnTo>
                    <a:pt x="1" y="244"/>
                  </a:lnTo>
                  <a:lnTo>
                    <a:pt x="0" y="288"/>
                  </a:lnTo>
                  <a:lnTo>
                    <a:pt x="16" y="334"/>
                  </a:lnTo>
                  <a:lnTo>
                    <a:pt x="60" y="380"/>
                  </a:lnTo>
                  <a:lnTo>
                    <a:pt x="71" y="388"/>
                  </a:lnTo>
                  <a:lnTo>
                    <a:pt x="85" y="393"/>
                  </a:lnTo>
                  <a:lnTo>
                    <a:pt x="100" y="398"/>
                  </a:lnTo>
                  <a:lnTo>
                    <a:pt x="118" y="400"/>
                  </a:lnTo>
                  <a:lnTo>
                    <a:pt x="137" y="400"/>
                  </a:lnTo>
                  <a:lnTo>
                    <a:pt x="157" y="398"/>
                  </a:lnTo>
                  <a:lnTo>
                    <a:pt x="177" y="393"/>
                  </a:lnTo>
                  <a:lnTo>
                    <a:pt x="195" y="388"/>
                  </a:lnTo>
                  <a:lnTo>
                    <a:pt x="213" y="382"/>
                  </a:lnTo>
                  <a:lnTo>
                    <a:pt x="230" y="374"/>
                  </a:lnTo>
                  <a:lnTo>
                    <a:pt x="248" y="361"/>
                  </a:lnTo>
                  <a:lnTo>
                    <a:pt x="266" y="347"/>
                  </a:lnTo>
                  <a:lnTo>
                    <a:pt x="283" y="332"/>
                  </a:lnTo>
                  <a:lnTo>
                    <a:pt x="297" y="316"/>
                  </a:lnTo>
                  <a:lnTo>
                    <a:pt x="312" y="299"/>
                  </a:lnTo>
                  <a:lnTo>
                    <a:pt x="327" y="283"/>
                  </a:lnTo>
                  <a:lnTo>
                    <a:pt x="341" y="267"/>
                  </a:lnTo>
                  <a:lnTo>
                    <a:pt x="358" y="252"/>
                  </a:lnTo>
                  <a:lnTo>
                    <a:pt x="376" y="238"/>
                  </a:lnTo>
                  <a:lnTo>
                    <a:pt x="396" y="225"/>
                  </a:lnTo>
                  <a:lnTo>
                    <a:pt x="405" y="220"/>
                  </a:lnTo>
                  <a:lnTo>
                    <a:pt x="414" y="217"/>
                  </a:lnTo>
                  <a:lnTo>
                    <a:pt x="423" y="214"/>
                  </a:lnTo>
                  <a:lnTo>
                    <a:pt x="434" y="209"/>
                  </a:lnTo>
                  <a:lnTo>
                    <a:pt x="444" y="206"/>
                  </a:lnTo>
                  <a:lnTo>
                    <a:pt x="455" y="203"/>
                  </a:lnTo>
                  <a:lnTo>
                    <a:pt x="464" y="200"/>
                  </a:lnTo>
                  <a:lnTo>
                    <a:pt x="471" y="195"/>
                  </a:lnTo>
                  <a:lnTo>
                    <a:pt x="478" y="190"/>
                  </a:lnTo>
                  <a:lnTo>
                    <a:pt x="484" y="185"/>
                  </a:lnTo>
                  <a:lnTo>
                    <a:pt x="495" y="168"/>
                  </a:lnTo>
                  <a:lnTo>
                    <a:pt x="502" y="150"/>
                  </a:lnTo>
                  <a:lnTo>
                    <a:pt x="506" y="131"/>
                  </a:lnTo>
                  <a:lnTo>
                    <a:pt x="506" y="113"/>
                  </a:lnTo>
                  <a:lnTo>
                    <a:pt x="502" y="94"/>
                  </a:lnTo>
                  <a:lnTo>
                    <a:pt x="495" y="75"/>
                  </a:lnTo>
                  <a:lnTo>
                    <a:pt x="487" y="56"/>
                  </a:lnTo>
                  <a:lnTo>
                    <a:pt x="476" y="36"/>
                  </a:lnTo>
                  <a:lnTo>
                    <a:pt x="466" y="17"/>
                  </a:lnTo>
                  <a:lnTo>
                    <a:pt x="455" y="0"/>
                  </a:lnTo>
                  <a:lnTo>
                    <a:pt x="232" y="52"/>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5" name="Freeform 882">
              <a:extLst>
                <a:ext uri="{FF2B5EF4-FFF2-40B4-BE49-F238E27FC236}">
                  <a16:creationId xmlns:a16="http://schemas.microsoft.com/office/drawing/2014/main" id="{4A96B602-0388-4455-929F-DD1EDF1E70EF}"/>
                </a:ext>
              </a:extLst>
            </p:cNvPr>
            <p:cNvSpPr>
              <a:spLocks/>
            </p:cNvSpPr>
            <p:nvPr/>
          </p:nvSpPr>
          <p:spPr bwMode="auto">
            <a:xfrm>
              <a:off x="3482" y="3835"/>
              <a:ext cx="246" cy="200"/>
            </a:xfrm>
            <a:custGeom>
              <a:avLst/>
              <a:gdLst>
                <a:gd name="T0" fmla="*/ 1 w 506"/>
                <a:gd name="T1" fmla="*/ 1 h 400"/>
                <a:gd name="T2" fmla="*/ 1 w 506"/>
                <a:gd name="T3" fmla="*/ 1 h 400"/>
                <a:gd name="T4" fmla="*/ 1 w 506"/>
                <a:gd name="T5" fmla="*/ 1 h 400"/>
                <a:gd name="T6" fmla="*/ 1 w 506"/>
                <a:gd name="T7" fmla="*/ 1 h 400"/>
                <a:gd name="T8" fmla="*/ 1 w 506"/>
                <a:gd name="T9" fmla="*/ 1 h 400"/>
                <a:gd name="T10" fmla="*/ 1 w 506"/>
                <a:gd name="T11" fmla="*/ 1 h 400"/>
                <a:gd name="T12" fmla="*/ 1 w 506"/>
                <a:gd name="T13" fmla="*/ 1 h 400"/>
                <a:gd name="T14" fmla="*/ 1 w 506"/>
                <a:gd name="T15" fmla="*/ 1 h 400"/>
                <a:gd name="T16" fmla="*/ 1 w 506"/>
                <a:gd name="T17" fmla="*/ 1 h 400"/>
                <a:gd name="T18" fmla="*/ 1 w 506"/>
                <a:gd name="T19" fmla="*/ 1 h 400"/>
                <a:gd name="T20" fmla="*/ 1 w 506"/>
                <a:gd name="T21" fmla="*/ 1 h 400"/>
                <a:gd name="T22" fmla="*/ 1 w 506"/>
                <a:gd name="T23" fmla="*/ 1 h 400"/>
                <a:gd name="T24" fmla="*/ 1 w 506"/>
                <a:gd name="T25" fmla="*/ 1 h 400"/>
                <a:gd name="T26" fmla="*/ 0 w 506"/>
                <a:gd name="T27" fmla="*/ 1 h 400"/>
                <a:gd name="T28" fmla="*/ 0 w 506"/>
                <a:gd name="T29" fmla="*/ 2 h 400"/>
                <a:gd name="T30" fmla="*/ 0 w 506"/>
                <a:gd name="T31" fmla="*/ 2 h 400"/>
                <a:gd name="T32" fmla="*/ 0 w 506"/>
                <a:gd name="T33" fmla="*/ 2 h 400"/>
                <a:gd name="T34" fmla="*/ 0 w 506"/>
                <a:gd name="T35" fmla="*/ 2 h 400"/>
                <a:gd name="T36" fmla="*/ 0 w 506"/>
                <a:gd name="T37" fmla="*/ 3 h 400"/>
                <a:gd name="T38" fmla="*/ 0 w 506"/>
                <a:gd name="T39" fmla="*/ 3 h 400"/>
                <a:gd name="T40" fmla="*/ 0 w 506"/>
                <a:gd name="T41" fmla="*/ 3 h 400"/>
                <a:gd name="T42" fmla="*/ 0 w 506"/>
                <a:gd name="T43" fmla="*/ 3 h 400"/>
                <a:gd name="T44" fmla="*/ 0 w 506"/>
                <a:gd name="T45" fmla="*/ 3 h 400"/>
                <a:gd name="T46" fmla="*/ 0 w 506"/>
                <a:gd name="T47" fmla="*/ 3 h 400"/>
                <a:gd name="T48" fmla="*/ 0 w 506"/>
                <a:gd name="T49" fmla="*/ 3 h 400"/>
                <a:gd name="T50" fmla="*/ 1 w 506"/>
                <a:gd name="T51" fmla="*/ 3 h 400"/>
                <a:gd name="T52" fmla="*/ 1 w 506"/>
                <a:gd name="T53" fmla="*/ 3 h 400"/>
                <a:gd name="T54" fmla="*/ 1 w 506"/>
                <a:gd name="T55" fmla="*/ 3 h 400"/>
                <a:gd name="T56" fmla="*/ 1 w 506"/>
                <a:gd name="T57" fmla="*/ 3 h 400"/>
                <a:gd name="T58" fmla="*/ 1 w 506"/>
                <a:gd name="T59" fmla="*/ 3 h 400"/>
                <a:gd name="T60" fmla="*/ 1 w 506"/>
                <a:gd name="T61" fmla="*/ 3 h 400"/>
                <a:gd name="T62" fmla="*/ 1 w 506"/>
                <a:gd name="T63" fmla="*/ 3 h 400"/>
                <a:gd name="T64" fmla="*/ 1 w 506"/>
                <a:gd name="T65" fmla="*/ 3 h 400"/>
                <a:gd name="T66" fmla="*/ 2 w 506"/>
                <a:gd name="T67" fmla="*/ 3 h 400"/>
                <a:gd name="T68" fmla="*/ 2 w 506"/>
                <a:gd name="T69" fmla="*/ 3 h 400"/>
                <a:gd name="T70" fmla="*/ 2 w 506"/>
                <a:gd name="T71" fmla="*/ 3 h 400"/>
                <a:gd name="T72" fmla="*/ 2 w 506"/>
                <a:gd name="T73" fmla="*/ 3 h 400"/>
                <a:gd name="T74" fmla="*/ 2 w 506"/>
                <a:gd name="T75" fmla="*/ 3 h 400"/>
                <a:gd name="T76" fmla="*/ 2 w 506"/>
                <a:gd name="T77" fmla="*/ 2 h 400"/>
                <a:gd name="T78" fmla="*/ 2 w 506"/>
                <a:gd name="T79" fmla="*/ 2 h 400"/>
                <a:gd name="T80" fmla="*/ 2 w 506"/>
                <a:gd name="T81" fmla="*/ 2 h 400"/>
                <a:gd name="T82" fmla="*/ 2 w 506"/>
                <a:gd name="T83" fmla="*/ 2 h 400"/>
                <a:gd name="T84" fmla="*/ 2 w 506"/>
                <a:gd name="T85" fmla="*/ 2 h 400"/>
                <a:gd name="T86" fmla="*/ 3 w 506"/>
                <a:gd name="T87" fmla="*/ 2 h 400"/>
                <a:gd name="T88" fmla="*/ 3 w 506"/>
                <a:gd name="T89" fmla="*/ 2 h 400"/>
                <a:gd name="T90" fmla="*/ 3 w 506"/>
                <a:gd name="T91" fmla="*/ 2 h 400"/>
                <a:gd name="T92" fmla="*/ 3 w 506"/>
                <a:gd name="T93" fmla="*/ 2 h 400"/>
                <a:gd name="T94" fmla="*/ 3 w 506"/>
                <a:gd name="T95" fmla="*/ 2 h 400"/>
                <a:gd name="T96" fmla="*/ 3 w 506"/>
                <a:gd name="T97" fmla="*/ 2 h 400"/>
                <a:gd name="T98" fmla="*/ 3 w 506"/>
                <a:gd name="T99" fmla="*/ 2 h 400"/>
                <a:gd name="T100" fmla="*/ 3 w 506"/>
                <a:gd name="T101" fmla="*/ 2 h 400"/>
                <a:gd name="T102" fmla="*/ 3 w 506"/>
                <a:gd name="T103" fmla="*/ 2 h 400"/>
                <a:gd name="T104" fmla="*/ 3 w 506"/>
                <a:gd name="T105" fmla="*/ 2 h 400"/>
                <a:gd name="T106" fmla="*/ 3 w 506"/>
                <a:gd name="T107" fmla="*/ 2 h 400"/>
                <a:gd name="T108" fmla="*/ 3 w 506"/>
                <a:gd name="T109" fmla="*/ 1 h 400"/>
                <a:gd name="T110" fmla="*/ 3 w 506"/>
                <a:gd name="T111" fmla="*/ 1 h 400"/>
                <a:gd name="T112" fmla="*/ 3 w 506"/>
                <a:gd name="T113" fmla="*/ 1 h 400"/>
                <a:gd name="T114" fmla="*/ 3 w 506"/>
                <a:gd name="T115" fmla="*/ 1 h 400"/>
                <a:gd name="T116" fmla="*/ 3 w 506"/>
                <a:gd name="T117" fmla="*/ 1 h 400"/>
                <a:gd name="T118" fmla="*/ 3 w 506"/>
                <a:gd name="T119" fmla="*/ 1 h 400"/>
                <a:gd name="T120" fmla="*/ 3 w 506"/>
                <a:gd name="T121" fmla="*/ 0 h 4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6"/>
                <a:gd name="T184" fmla="*/ 0 h 400"/>
                <a:gd name="T185" fmla="*/ 506 w 506"/>
                <a:gd name="T186" fmla="*/ 400 h 4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6" h="400">
                  <a:moveTo>
                    <a:pt x="232" y="52"/>
                  </a:moveTo>
                  <a:lnTo>
                    <a:pt x="230" y="51"/>
                  </a:lnTo>
                  <a:lnTo>
                    <a:pt x="228" y="49"/>
                  </a:lnTo>
                  <a:lnTo>
                    <a:pt x="224" y="49"/>
                  </a:lnTo>
                  <a:lnTo>
                    <a:pt x="222" y="48"/>
                  </a:lnTo>
                  <a:lnTo>
                    <a:pt x="221" y="46"/>
                  </a:lnTo>
                  <a:lnTo>
                    <a:pt x="217" y="44"/>
                  </a:lnTo>
                  <a:lnTo>
                    <a:pt x="215" y="44"/>
                  </a:lnTo>
                  <a:lnTo>
                    <a:pt x="213" y="43"/>
                  </a:lnTo>
                  <a:lnTo>
                    <a:pt x="212" y="43"/>
                  </a:lnTo>
                  <a:lnTo>
                    <a:pt x="210" y="44"/>
                  </a:lnTo>
                  <a:lnTo>
                    <a:pt x="191" y="56"/>
                  </a:lnTo>
                  <a:lnTo>
                    <a:pt x="162" y="75"/>
                  </a:lnTo>
                  <a:lnTo>
                    <a:pt x="124" y="100"/>
                  </a:lnTo>
                  <a:lnTo>
                    <a:pt x="85" y="131"/>
                  </a:lnTo>
                  <a:lnTo>
                    <a:pt x="49" y="164"/>
                  </a:lnTo>
                  <a:lnTo>
                    <a:pt x="20" y="203"/>
                  </a:lnTo>
                  <a:lnTo>
                    <a:pt x="1" y="244"/>
                  </a:lnTo>
                  <a:lnTo>
                    <a:pt x="0" y="288"/>
                  </a:lnTo>
                  <a:lnTo>
                    <a:pt x="16" y="334"/>
                  </a:lnTo>
                  <a:lnTo>
                    <a:pt x="60" y="380"/>
                  </a:lnTo>
                  <a:lnTo>
                    <a:pt x="71" y="388"/>
                  </a:lnTo>
                  <a:lnTo>
                    <a:pt x="85" y="393"/>
                  </a:lnTo>
                  <a:lnTo>
                    <a:pt x="100" y="398"/>
                  </a:lnTo>
                  <a:lnTo>
                    <a:pt x="118" y="400"/>
                  </a:lnTo>
                  <a:lnTo>
                    <a:pt x="137" y="400"/>
                  </a:lnTo>
                  <a:lnTo>
                    <a:pt x="157" y="398"/>
                  </a:lnTo>
                  <a:lnTo>
                    <a:pt x="177" y="393"/>
                  </a:lnTo>
                  <a:lnTo>
                    <a:pt x="195" y="388"/>
                  </a:lnTo>
                  <a:lnTo>
                    <a:pt x="213" y="382"/>
                  </a:lnTo>
                  <a:lnTo>
                    <a:pt x="230" y="374"/>
                  </a:lnTo>
                  <a:lnTo>
                    <a:pt x="248" y="361"/>
                  </a:lnTo>
                  <a:lnTo>
                    <a:pt x="266" y="347"/>
                  </a:lnTo>
                  <a:lnTo>
                    <a:pt x="283" y="332"/>
                  </a:lnTo>
                  <a:lnTo>
                    <a:pt x="297" y="316"/>
                  </a:lnTo>
                  <a:lnTo>
                    <a:pt x="312" y="299"/>
                  </a:lnTo>
                  <a:lnTo>
                    <a:pt x="327" y="283"/>
                  </a:lnTo>
                  <a:lnTo>
                    <a:pt x="341" y="267"/>
                  </a:lnTo>
                  <a:lnTo>
                    <a:pt x="358" y="252"/>
                  </a:lnTo>
                  <a:lnTo>
                    <a:pt x="376" y="238"/>
                  </a:lnTo>
                  <a:lnTo>
                    <a:pt x="396" y="225"/>
                  </a:lnTo>
                  <a:lnTo>
                    <a:pt x="405" y="220"/>
                  </a:lnTo>
                  <a:lnTo>
                    <a:pt x="414" y="217"/>
                  </a:lnTo>
                  <a:lnTo>
                    <a:pt x="423" y="214"/>
                  </a:lnTo>
                  <a:lnTo>
                    <a:pt x="434" y="209"/>
                  </a:lnTo>
                  <a:lnTo>
                    <a:pt x="444" y="206"/>
                  </a:lnTo>
                  <a:lnTo>
                    <a:pt x="455" y="203"/>
                  </a:lnTo>
                  <a:lnTo>
                    <a:pt x="464" y="200"/>
                  </a:lnTo>
                  <a:lnTo>
                    <a:pt x="471" y="195"/>
                  </a:lnTo>
                  <a:lnTo>
                    <a:pt x="478" y="190"/>
                  </a:lnTo>
                  <a:lnTo>
                    <a:pt x="484" y="185"/>
                  </a:lnTo>
                  <a:lnTo>
                    <a:pt x="495" y="168"/>
                  </a:lnTo>
                  <a:lnTo>
                    <a:pt x="502" y="150"/>
                  </a:lnTo>
                  <a:lnTo>
                    <a:pt x="506" y="131"/>
                  </a:lnTo>
                  <a:lnTo>
                    <a:pt x="506" y="113"/>
                  </a:lnTo>
                  <a:lnTo>
                    <a:pt x="502" y="94"/>
                  </a:lnTo>
                  <a:lnTo>
                    <a:pt x="495" y="75"/>
                  </a:lnTo>
                  <a:lnTo>
                    <a:pt x="487" y="56"/>
                  </a:lnTo>
                  <a:lnTo>
                    <a:pt x="476" y="36"/>
                  </a:lnTo>
                  <a:lnTo>
                    <a:pt x="466" y="17"/>
                  </a:lnTo>
                  <a:lnTo>
                    <a:pt x="455"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6" name="Freeform 883">
              <a:extLst>
                <a:ext uri="{FF2B5EF4-FFF2-40B4-BE49-F238E27FC236}">
                  <a16:creationId xmlns:a16="http://schemas.microsoft.com/office/drawing/2014/main" id="{8525553F-6C57-40AD-9BA2-0EE9B5F8BE31}"/>
                </a:ext>
              </a:extLst>
            </p:cNvPr>
            <p:cNvSpPr>
              <a:spLocks/>
            </p:cNvSpPr>
            <p:nvPr/>
          </p:nvSpPr>
          <p:spPr bwMode="auto">
            <a:xfrm>
              <a:off x="3191" y="3785"/>
              <a:ext cx="488" cy="166"/>
            </a:xfrm>
            <a:custGeom>
              <a:avLst/>
              <a:gdLst>
                <a:gd name="T0" fmla="*/ 5 w 1003"/>
                <a:gd name="T1" fmla="*/ 1 h 332"/>
                <a:gd name="T2" fmla="*/ 5 w 1003"/>
                <a:gd name="T3" fmla="*/ 1 h 332"/>
                <a:gd name="T4" fmla="*/ 4 w 1003"/>
                <a:gd name="T5" fmla="*/ 1 h 332"/>
                <a:gd name="T6" fmla="*/ 4 w 1003"/>
                <a:gd name="T7" fmla="*/ 1 h 332"/>
                <a:gd name="T8" fmla="*/ 4 w 1003"/>
                <a:gd name="T9" fmla="*/ 1 h 332"/>
                <a:gd name="T10" fmla="*/ 3 w 1003"/>
                <a:gd name="T11" fmla="*/ 1 h 332"/>
                <a:gd name="T12" fmla="*/ 3 w 1003"/>
                <a:gd name="T13" fmla="*/ 1 h 332"/>
                <a:gd name="T14" fmla="*/ 2 w 1003"/>
                <a:gd name="T15" fmla="*/ 0 h 332"/>
                <a:gd name="T16" fmla="*/ 2 w 1003"/>
                <a:gd name="T17" fmla="*/ 1 h 332"/>
                <a:gd name="T18" fmla="*/ 1 w 1003"/>
                <a:gd name="T19" fmla="*/ 1 h 332"/>
                <a:gd name="T20" fmla="*/ 1 w 1003"/>
                <a:gd name="T21" fmla="*/ 1 h 332"/>
                <a:gd name="T22" fmla="*/ 1 w 1003"/>
                <a:gd name="T23" fmla="*/ 1 h 332"/>
                <a:gd name="T24" fmla="*/ 1 w 1003"/>
                <a:gd name="T25" fmla="*/ 1 h 332"/>
                <a:gd name="T26" fmla="*/ 0 w 1003"/>
                <a:gd name="T27" fmla="*/ 1 h 332"/>
                <a:gd name="T28" fmla="*/ 0 w 1003"/>
                <a:gd name="T29" fmla="*/ 1 h 332"/>
                <a:gd name="T30" fmla="*/ 0 w 1003"/>
                <a:gd name="T31" fmla="*/ 1 h 332"/>
                <a:gd name="T32" fmla="*/ 0 w 1003"/>
                <a:gd name="T33" fmla="*/ 1 h 332"/>
                <a:gd name="T34" fmla="*/ 0 w 1003"/>
                <a:gd name="T35" fmla="*/ 1 h 332"/>
                <a:gd name="T36" fmla="*/ 0 w 1003"/>
                <a:gd name="T37" fmla="*/ 1 h 332"/>
                <a:gd name="T38" fmla="*/ 0 w 1003"/>
                <a:gd name="T39" fmla="*/ 2 h 332"/>
                <a:gd name="T40" fmla="*/ 0 w 1003"/>
                <a:gd name="T41" fmla="*/ 3 h 332"/>
                <a:gd name="T42" fmla="*/ 0 w 1003"/>
                <a:gd name="T43" fmla="*/ 2 h 332"/>
                <a:gd name="T44" fmla="*/ 0 w 1003"/>
                <a:gd name="T45" fmla="*/ 2 h 332"/>
                <a:gd name="T46" fmla="*/ 0 w 1003"/>
                <a:gd name="T47" fmla="*/ 2 h 332"/>
                <a:gd name="T48" fmla="*/ 0 w 1003"/>
                <a:gd name="T49" fmla="*/ 2 h 332"/>
                <a:gd name="T50" fmla="*/ 0 w 1003"/>
                <a:gd name="T51" fmla="*/ 3 h 332"/>
                <a:gd name="T52" fmla="*/ 0 w 1003"/>
                <a:gd name="T53" fmla="*/ 3 h 332"/>
                <a:gd name="T54" fmla="*/ 0 w 1003"/>
                <a:gd name="T55" fmla="*/ 3 h 332"/>
                <a:gd name="T56" fmla="*/ 0 w 1003"/>
                <a:gd name="T57" fmla="*/ 3 h 332"/>
                <a:gd name="T58" fmla="*/ 0 w 1003"/>
                <a:gd name="T59" fmla="*/ 3 h 332"/>
                <a:gd name="T60" fmla="*/ 0 w 1003"/>
                <a:gd name="T61" fmla="*/ 3 h 332"/>
                <a:gd name="T62" fmla="*/ 1 w 1003"/>
                <a:gd name="T63" fmla="*/ 3 h 332"/>
                <a:gd name="T64" fmla="*/ 1 w 1003"/>
                <a:gd name="T65" fmla="*/ 3 h 332"/>
                <a:gd name="T66" fmla="*/ 1 w 1003"/>
                <a:gd name="T67" fmla="*/ 3 h 332"/>
                <a:gd name="T68" fmla="*/ 2 w 1003"/>
                <a:gd name="T69" fmla="*/ 3 h 332"/>
                <a:gd name="T70" fmla="*/ 2 w 1003"/>
                <a:gd name="T71" fmla="*/ 3 h 332"/>
                <a:gd name="T72" fmla="*/ 2 w 1003"/>
                <a:gd name="T73" fmla="*/ 3 h 332"/>
                <a:gd name="T74" fmla="*/ 3 w 1003"/>
                <a:gd name="T75" fmla="*/ 3 h 332"/>
                <a:gd name="T76" fmla="*/ 3 w 1003"/>
                <a:gd name="T77" fmla="*/ 2 h 332"/>
                <a:gd name="T78" fmla="*/ 4 w 1003"/>
                <a:gd name="T79" fmla="*/ 2 h 332"/>
                <a:gd name="T80" fmla="*/ 4 w 1003"/>
                <a:gd name="T81" fmla="*/ 1 h 332"/>
                <a:gd name="T82" fmla="*/ 4 w 1003"/>
                <a:gd name="T83" fmla="*/ 1 h 332"/>
                <a:gd name="T84" fmla="*/ 4 w 1003"/>
                <a:gd name="T85" fmla="*/ 1 h 332"/>
                <a:gd name="T86" fmla="*/ 5 w 1003"/>
                <a:gd name="T87" fmla="*/ 1 h 332"/>
                <a:gd name="T88" fmla="*/ 5 w 1003"/>
                <a:gd name="T89" fmla="*/ 1 h 332"/>
                <a:gd name="T90" fmla="*/ 5 w 1003"/>
                <a:gd name="T91" fmla="*/ 1 h 332"/>
                <a:gd name="T92" fmla="*/ 5 w 1003"/>
                <a:gd name="T93" fmla="*/ 1 h 332"/>
                <a:gd name="T94" fmla="*/ 6 w 1003"/>
                <a:gd name="T95" fmla="*/ 1 h 332"/>
                <a:gd name="T96" fmla="*/ 6 w 1003"/>
                <a:gd name="T97" fmla="*/ 1 h 332"/>
                <a:gd name="T98" fmla="*/ 6 w 1003"/>
                <a:gd name="T99" fmla="*/ 1 h 332"/>
                <a:gd name="T100" fmla="*/ 6 w 1003"/>
                <a:gd name="T101" fmla="*/ 1 h 332"/>
                <a:gd name="T102" fmla="*/ 5 w 1003"/>
                <a:gd name="T103" fmla="*/ 1 h 3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3"/>
                <a:gd name="T157" fmla="*/ 0 h 332"/>
                <a:gd name="T158" fmla="*/ 1003 w 1003"/>
                <a:gd name="T159" fmla="*/ 332 h 3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3" h="332">
                  <a:moveTo>
                    <a:pt x="806" y="47"/>
                  </a:moveTo>
                  <a:lnTo>
                    <a:pt x="747" y="36"/>
                  </a:lnTo>
                  <a:lnTo>
                    <a:pt x="689" y="26"/>
                  </a:lnTo>
                  <a:lnTo>
                    <a:pt x="629" y="18"/>
                  </a:lnTo>
                  <a:lnTo>
                    <a:pt x="568" y="10"/>
                  </a:lnTo>
                  <a:lnTo>
                    <a:pt x="510" y="5"/>
                  </a:lnTo>
                  <a:lnTo>
                    <a:pt x="450" y="2"/>
                  </a:lnTo>
                  <a:lnTo>
                    <a:pt x="389" y="0"/>
                  </a:lnTo>
                  <a:lnTo>
                    <a:pt x="329" y="2"/>
                  </a:lnTo>
                  <a:lnTo>
                    <a:pt x="269" y="5"/>
                  </a:lnTo>
                  <a:lnTo>
                    <a:pt x="206" y="12"/>
                  </a:lnTo>
                  <a:lnTo>
                    <a:pt x="168" y="20"/>
                  </a:lnTo>
                  <a:lnTo>
                    <a:pt x="133" y="32"/>
                  </a:lnTo>
                  <a:lnTo>
                    <a:pt x="100" y="48"/>
                  </a:lnTo>
                  <a:lnTo>
                    <a:pt x="73" y="71"/>
                  </a:lnTo>
                  <a:lnTo>
                    <a:pt x="47" y="95"/>
                  </a:lnTo>
                  <a:lnTo>
                    <a:pt x="27" y="124"/>
                  </a:lnTo>
                  <a:lnTo>
                    <a:pt x="13" y="154"/>
                  </a:lnTo>
                  <a:lnTo>
                    <a:pt x="4" y="188"/>
                  </a:lnTo>
                  <a:lnTo>
                    <a:pt x="0" y="221"/>
                  </a:lnTo>
                  <a:lnTo>
                    <a:pt x="2" y="258"/>
                  </a:lnTo>
                  <a:lnTo>
                    <a:pt x="2" y="240"/>
                  </a:lnTo>
                  <a:lnTo>
                    <a:pt x="5" y="236"/>
                  </a:lnTo>
                  <a:lnTo>
                    <a:pt x="13" y="239"/>
                  </a:lnTo>
                  <a:lnTo>
                    <a:pt x="24" y="248"/>
                  </a:lnTo>
                  <a:lnTo>
                    <a:pt x="37" y="263"/>
                  </a:lnTo>
                  <a:lnTo>
                    <a:pt x="51" y="279"/>
                  </a:lnTo>
                  <a:lnTo>
                    <a:pt x="64" y="296"/>
                  </a:lnTo>
                  <a:lnTo>
                    <a:pt x="77" y="311"/>
                  </a:lnTo>
                  <a:lnTo>
                    <a:pt x="88" y="322"/>
                  </a:lnTo>
                  <a:lnTo>
                    <a:pt x="97" y="327"/>
                  </a:lnTo>
                  <a:lnTo>
                    <a:pt x="153" y="332"/>
                  </a:lnTo>
                  <a:lnTo>
                    <a:pt x="208" y="330"/>
                  </a:lnTo>
                  <a:lnTo>
                    <a:pt x="263" y="324"/>
                  </a:lnTo>
                  <a:lnTo>
                    <a:pt x="314" y="312"/>
                  </a:lnTo>
                  <a:lnTo>
                    <a:pt x="365" y="298"/>
                  </a:lnTo>
                  <a:lnTo>
                    <a:pt x="417" y="280"/>
                  </a:lnTo>
                  <a:lnTo>
                    <a:pt x="466" y="260"/>
                  </a:lnTo>
                  <a:lnTo>
                    <a:pt x="517" y="239"/>
                  </a:lnTo>
                  <a:lnTo>
                    <a:pt x="566" y="216"/>
                  </a:lnTo>
                  <a:lnTo>
                    <a:pt x="616" y="192"/>
                  </a:lnTo>
                  <a:lnTo>
                    <a:pt x="651" y="178"/>
                  </a:lnTo>
                  <a:lnTo>
                    <a:pt x="687" y="165"/>
                  </a:lnTo>
                  <a:lnTo>
                    <a:pt x="725" y="154"/>
                  </a:lnTo>
                  <a:lnTo>
                    <a:pt x="762" y="144"/>
                  </a:lnTo>
                  <a:lnTo>
                    <a:pt x="802" y="136"/>
                  </a:lnTo>
                  <a:lnTo>
                    <a:pt x="841" y="132"/>
                  </a:lnTo>
                  <a:lnTo>
                    <a:pt x="881" y="128"/>
                  </a:lnTo>
                  <a:lnTo>
                    <a:pt x="921" y="127"/>
                  </a:lnTo>
                  <a:lnTo>
                    <a:pt x="963" y="128"/>
                  </a:lnTo>
                  <a:lnTo>
                    <a:pt x="1003" y="132"/>
                  </a:lnTo>
                  <a:lnTo>
                    <a:pt x="806" y="47"/>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7" name="Freeform 884">
              <a:extLst>
                <a:ext uri="{FF2B5EF4-FFF2-40B4-BE49-F238E27FC236}">
                  <a16:creationId xmlns:a16="http://schemas.microsoft.com/office/drawing/2014/main" id="{4E4F66FF-970D-413C-88A3-F0B0B6FA8B41}"/>
                </a:ext>
              </a:extLst>
            </p:cNvPr>
            <p:cNvSpPr>
              <a:spLocks/>
            </p:cNvSpPr>
            <p:nvPr/>
          </p:nvSpPr>
          <p:spPr bwMode="auto">
            <a:xfrm>
              <a:off x="3191" y="3785"/>
              <a:ext cx="488" cy="166"/>
            </a:xfrm>
            <a:custGeom>
              <a:avLst/>
              <a:gdLst>
                <a:gd name="T0" fmla="*/ 5 w 1003"/>
                <a:gd name="T1" fmla="*/ 1 h 332"/>
                <a:gd name="T2" fmla="*/ 5 w 1003"/>
                <a:gd name="T3" fmla="*/ 1 h 332"/>
                <a:gd name="T4" fmla="*/ 4 w 1003"/>
                <a:gd name="T5" fmla="*/ 1 h 332"/>
                <a:gd name="T6" fmla="*/ 4 w 1003"/>
                <a:gd name="T7" fmla="*/ 1 h 332"/>
                <a:gd name="T8" fmla="*/ 4 w 1003"/>
                <a:gd name="T9" fmla="*/ 1 h 332"/>
                <a:gd name="T10" fmla="*/ 3 w 1003"/>
                <a:gd name="T11" fmla="*/ 1 h 332"/>
                <a:gd name="T12" fmla="*/ 3 w 1003"/>
                <a:gd name="T13" fmla="*/ 1 h 332"/>
                <a:gd name="T14" fmla="*/ 2 w 1003"/>
                <a:gd name="T15" fmla="*/ 0 h 332"/>
                <a:gd name="T16" fmla="*/ 2 w 1003"/>
                <a:gd name="T17" fmla="*/ 1 h 332"/>
                <a:gd name="T18" fmla="*/ 1 w 1003"/>
                <a:gd name="T19" fmla="*/ 1 h 332"/>
                <a:gd name="T20" fmla="*/ 1 w 1003"/>
                <a:gd name="T21" fmla="*/ 1 h 332"/>
                <a:gd name="T22" fmla="*/ 1 w 1003"/>
                <a:gd name="T23" fmla="*/ 1 h 332"/>
                <a:gd name="T24" fmla="*/ 1 w 1003"/>
                <a:gd name="T25" fmla="*/ 1 h 332"/>
                <a:gd name="T26" fmla="*/ 0 w 1003"/>
                <a:gd name="T27" fmla="*/ 1 h 332"/>
                <a:gd name="T28" fmla="*/ 0 w 1003"/>
                <a:gd name="T29" fmla="*/ 1 h 332"/>
                <a:gd name="T30" fmla="*/ 0 w 1003"/>
                <a:gd name="T31" fmla="*/ 1 h 332"/>
                <a:gd name="T32" fmla="*/ 0 w 1003"/>
                <a:gd name="T33" fmla="*/ 1 h 332"/>
                <a:gd name="T34" fmla="*/ 0 w 1003"/>
                <a:gd name="T35" fmla="*/ 1 h 332"/>
                <a:gd name="T36" fmla="*/ 0 w 1003"/>
                <a:gd name="T37" fmla="*/ 1 h 332"/>
                <a:gd name="T38" fmla="*/ 0 w 1003"/>
                <a:gd name="T39" fmla="*/ 2 h 332"/>
                <a:gd name="T40" fmla="*/ 0 w 1003"/>
                <a:gd name="T41" fmla="*/ 3 h 332"/>
                <a:gd name="T42" fmla="*/ 0 w 1003"/>
                <a:gd name="T43" fmla="*/ 2 h 332"/>
                <a:gd name="T44" fmla="*/ 0 w 1003"/>
                <a:gd name="T45" fmla="*/ 2 h 332"/>
                <a:gd name="T46" fmla="*/ 0 w 1003"/>
                <a:gd name="T47" fmla="*/ 2 h 332"/>
                <a:gd name="T48" fmla="*/ 0 w 1003"/>
                <a:gd name="T49" fmla="*/ 2 h 332"/>
                <a:gd name="T50" fmla="*/ 0 w 1003"/>
                <a:gd name="T51" fmla="*/ 3 h 332"/>
                <a:gd name="T52" fmla="*/ 0 w 1003"/>
                <a:gd name="T53" fmla="*/ 3 h 332"/>
                <a:gd name="T54" fmla="*/ 0 w 1003"/>
                <a:gd name="T55" fmla="*/ 3 h 332"/>
                <a:gd name="T56" fmla="*/ 0 w 1003"/>
                <a:gd name="T57" fmla="*/ 3 h 332"/>
                <a:gd name="T58" fmla="*/ 0 w 1003"/>
                <a:gd name="T59" fmla="*/ 3 h 332"/>
                <a:gd name="T60" fmla="*/ 0 w 1003"/>
                <a:gd name="T61" fmla="*/ 3 h 332"/>
                <a:gd name="T62" fmla="*/ 1 w 1003"/>
                <a:gd name="T63" fmla="*/ 3 h 332"/>
                <a:gd name="T64" fmla="*/ 1 w 1003"/>
                <a:gd name="T65" fmla="*/ 3 h 332"/>
                <a:gd name="T66" fmla="*/ 1 w 1003"/>
                <a:gd name="T67" fmla="*/ 3 h 332"/>
                <a:gd name="T68" fmla="*/ 2 w 1003"/>
                <a:gd name="T69" fmla="*/ 3 h 332"/>
                <a:gd name="T70" fmla="*/ 2 w 1003"/>
                <a:gd name="T71" fmla="*/ 3 h 332"/>
                <a:gd name="T72" fmla="*/ 2 w 1003"/>
                <a:gd name="T73" fmla="*/ 3 h 332"/>
                <a:gd name="T74" fmla="*/ 3 w 1003"/>
                <a:gd name="T75" fmla="*/ 3 h 332"/>
                <a:gd name="T76" fmla="*/ 3 w 1003"/>
                <a:gd name="T77" fmla="*/ 2 h 332"/>
                <a:gd name="T78" fmla="*/ 4 w 1003"/>
                <a:gd name="T79" fmla="*/ 2 h 332"/>
                <a:gd name="T80" fmla="*/ 4 w 1003"/>
                <a:gd name="T81" fmla="*/ 1 h 332"/>
                <a:gd name="T82" fmla="*/ 4 w 1003"/>
                <a:gd name="T83" fmla="*/ 1 h 332"/>
                <a:gd name="T84" fmla="*/ 4 w 1003"/>
                <a:gd name="T85" fmla="*/ 1 h 332"/>
                <a:gd name="T86" fmla="*/ 5 w 1003"/>
                <a:gd name="T87" fmla="*/ 1 h 332"/>
                <a:gd name="T88" fmla="*/ 5 w 1003"/>
                <a:gd name="T89" fmla="*/ 1 h 332"/>
                <a:gd name="T90" fmla="*/ 5 w 1003"/>
                <a:gd name="T91" fmla="*/ 1 h 332"/>
                <a:gd name="T92" fmla="*/ 5 w 1003"/>
                <a:gd name="T93" fmla="*/ 1 h 332"/>
                <a:gd name="T94" fmla="*/ 6 w 1003"/>
                <a:gd name="T95" fmla="*/ 1 h 332"/>
                <a:gd name="T96" fmla="*/ 6 w 1003"/>
                <a:gd name="T97" fmla="*/ 1 h 332"/>
                <a:gd name="T98" fmla="*/ 6 w 1003"/>
                <a:gd name="T99" fmla="*/ 1 h 332"/>
                <a:gd name="T100" fmla="*/ 6 w 1003"/>
                <a:gd name="T101" fmla="*/ 1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3"/>
                <a:gd name="T154" fmla="*/ 0 h 332"/>
                <a:gd name="T155" fmla="*/ 1003 w 1003"/>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3" h="332">
                  <a:moveTo>
                    <a:pt x="806" y="47"/>
                  </a:moveTo>
                  <a:lnTo>
                    <a:pt x="747" y="36"/>
                  </a:lnTo>
                  <a:lnTo>
                    <a:pt x="689" y="26"/>
                  </a:lnTo>
                  <a:lnTo>
                    <a:pt x="629" y="18"/>
                  </a:lnTo>
                  <a:lnTo>
                    <a:pt x="568" y="10"/>
                  </a:lnTo>
                  <a:lnTo>
                    <a:pt x="510" y="5"/>
                  </a:lnTo>
                  <a:lnTo>
                    <a:pt x="450" y="2"/>
                  </a:lnTo>
                  <a:lnTo>
                    <a:pt x="389" y="0"/>
                  </a:lnTo>
                  <a:lnTo>
                    <a:pt x="329" y="2"/>
                  </a:lnTo>
                  <a:lnTo>
                    <a:pt x="269" y="5"/>
                  </a:lnTo>
                  <a:lnTo>
                    <a:pt x="206" y="12"/>
                  </a:lnTo>
                  <a:lnTo>
                    <a:pt x="168" y="20"/>
                  </a:lnTo>
                  <a:lnTo>
                    <a:pt x="133" y="32"/>
                  </a:lnTo>
                  <a:lnTo>
                    <a:pt x="100" y="48"/>
                  </a:lnTo>
                  <a:lnTo>
                    <a:pt x="73" y="71"/>
                  </a:lnTo>
                  <a:lnTo>
                    <a:pt x="47" y="95"/>
                  </a:lnTo>
                  <a:lnTo>
                    <a:pt x="27" y="124"/>
                  </a:lnTo>
                  <a:lnTo>
                    <a:pt x="13" y="154"/>
                  </a:lnTo>
                  <a:lnTo>
                    <a:pt x="4" y="188"/>
                  </a:lnTo>
                  <a:lnTo>
                    <a:pt x="0" y="221"/>
                  </a:lnTo>
                  <a:lnTo>
                    <a:pt x="2" y="258"/>
                  </a:lnTo>
                  <a:lnTo>
                    <a:pt x="2" y="240"/>
                  </a:lnTo>
                  <a:lnTo>
                    <a:pt x="5" y="236"/>
                  </a:lnTo>
                  <a:lnTo>
                    <a:pt x="13" y="239"/>
                  </a:lnTo>
                  <a:lnTo>
                    <a:pt x="24" y="248"/>
                  </a:lnTo>
                  <a:lnTo>
                    <a:pt x="37" y="263"/>
                  </a:lnTo>
                  <a:lnTo>
                    <a:pt x="51" y="279"/>
                  </a:lnTo>
                  <a:lnTo>
                    <a:pt x="64" y="296"/>
                  </a:lnTo>
                  <a:lnTo>
                    <a:pt x="77" y="311"/>
                  </a:lnTo>
                  <a:lnTo>
                    <a:pt x="88" y="322"/>
                  </a:lnTo>
                  <a:lnTo>
                    <a:pt x="97" y="327"/>
                  </a:lnTo>
                  <a:lnTo>
                    <a:pt x="153" y="332"/>
                  </a:lnTo>
                  <a:lnTo>
                    <a:pt x="208" y="330"/>
                  </a:lnTo>
                  <a:lnTo>
                    <a:pt x="263" y="324"/>
                  </a:lnTo>
                  <a:lnTo>
                    <a:pt x="314" y="312"/>
                  </a:lnTo>
                  <a:lnTo>
                    <a:pt x="365" y="298"/>
                  </a:lnTo>
                  <a:lnTo>
                    <a:pt x="417" y="280"/>
                  </a:lnTo>
                  <a:lnTo>
                    <a:pt x="466" y="260"/>
                  </a:lnTo>
                  <a:lnTo>
                    <a:pt x="517" y="239"/>
                  </a:lnTo>
                  <a:lnTo>
                    <a:pt x="566" y="216"/>
                  </a:lnTo>
                  <a:lnTo>
                    <a:pt x="616" y="192"/>
                  </a:lnTo>
                  <a:lnTo>
                    <a:pt x="651" y="178"/>
                  </a:lnTo>
                  <a:lnTo>
                    <a:pt x="687" y="165"/>
                  </a:lnTo>
                  <a:lnTo>
                    <a:pt x="725" y="154"/>
                  </a:lnTo>
                  <a:lnTo>
                    <a:pt x="762" y="144"/>
                  </a:lnTo>
                  <a:lnTo>
                    <a:pt x="802" y="136"/>
                  </a:lnTo>
                  <a:lnTo>
                    <a:pt x="841" y="132"/>
                  </a:lnTo>
                  <a:lnTo>
                    <a:pt x="881" y="128"/>
                  </a:lnTo>
                  <a:lnTo>
                    <a:pt x="921" y="127"/>
                  </a:lnTo>
                  <a:lnTo>
                    <a:pt x="963" y="128"/>
                  </a:lnTo>
                  <a:lnTo>
                    <a:pt x="1003" y="13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8" name="Freeform 885">
              <a:extLst>
                <a:ext uri="{FF2B5EF4-FFF2-40B4-BE49-F238E27FC236}">
                  <a16:creationId xmlns:a16="http://schemas.microsoft.com/office/drawing/2014/main" id="{1F167860-CD1A-4FAC-B284-ED0120CC9E16}"/>
                </a:ext>
              </a:extLst>
            </p:cNvPr>
            <p:cNvSpPr>
              <a:spLocks/>
            </p:cNvSpPr>
            <p:nvPr/>
          </p:nvSpPr>
          <p:spPr bwMode="auto">
            <a:xfrm>
              <a:off x="3124" y="3571"/>
              <a:ext cx="567" cy="265"/>
            </a:xfrm>
            <a:custGeom>
              <a:avLst/>
              <a:gdLst>
                <a:gd name="T0" fmla="*/ 7 w 1166"/>
                <a:gd name="T1" fmla="*/ 4 h 529"/>
                <a:gd name="T2" fmla="*/ 7 w 1166"/>
                <a:gd name="T3" fmla="*/ 4 h 529"/>
                <a:gd name="T4" fmla="*/ 7 w 1166"/>
                <a:gd name="T5" fmla="*/ 4 h 529"/>
                <a:gd name="T6" fmla="*/ 6 w 1166"/>
                <a:gd name="T7" fmla="*/ 3 h 529"/>
                <a:gd name="T8" fmla="*/ 6 w 1166"/>
                <a:gd name="T9" fmla="*/ 3 h 529"/>
                <a:gd name="T10" fmla="*/ 5 w 1166"/>
                <a:gd name="T11" fmla="*/ 2 h 529"/>
                <a:gd name="T12" fmla="*/ 5 w 1166"/>
                <a:gd name="T13" fmla="*/ 2 h 529"/>
                <a:gd name="T14" fmla="*/ 4 w 1166"/>
                <a:gd name="T15" fmla="*/ 1 h 529"/>
                <a:gd name="T16" fmla="*/ 4 w 1166"/>
                <a:gd name="T17" fmla="*/ 1 h 529"/>
                <a:gd name="T18" fmla="*/ 3 w 1166"/>
                <a:gd name="T19" fmla="*/ 1 h 529"/>
                <a:gd name="T20" fmla="*/ 3 w 1166"/>
                <a:gd name="T21" fmla="*/ 1 h 529"/>
                <a:gd name="T22" fmla="*/ 2 w 1166"/>
                <a:gd name="T23" fmla="*/ 1 h 529"/>
                <a:gd name="T24" fmla="*/ 1 w 1166"/>
                <a:gd name="T25" fmla="*/ 1 h 529"/>
                <a:gd name="T26" fmla="*/ 1 w 1166"/>
                <a:gd name="T27" fmla="*/ 1 h 529"/>
                <a:gd name="T28" fmla="*/ 1 w 1166"/>
                <a:gd name="T29" fmla="*/ 1 h 529"/>
                <a:gd name="T30" fmla="*/ 1 w 1166"/>
                <a:gd name="T31" fmla="*/ 1 h 529"/>
                <a:gd name="T32" fmla="*/ 0 w 1166"/>
                <a:gd name="T33" fmla="*/ 0 h 529"/>
                <a:gd name="T34" fmla="*/ 0 w 1166"/>
                <a:gd name="T35" fmla="*/ 1 h 529"/>
                <a:gd name="T36" fmla="*/ 0 w 1166"/>
                <a:gd name="T37" fmla="*/ 1 h 529"/>
                <a:gd name="T38" fmla="*/ 0 w 1166"/>
                <a:gd name="T39" fmla="*/ 1 h 529"/>
                <a:gd name="T40" fmla="*/ 0 w 1166"/>
                <a:gd name="T41" fmla="*/ 1 h 529"/>
                <a:gd name="T42" fmla="*/ 0 w 1166"/>
                <a:gd name="T43" fmla="*/ 1 h 529"/>
                <a:gd name="T44" fmla="*/ 0 w 1166"/>
                <a:gd name="T45" fmla="*/ 1 h 529"/>
                <a:gd name="T46" fmla="*/ 0 w 1166"/>
                <a:gd name="T47" fmla="*/ 1 h 529"/>
                <a:gd name="T48" fmla="*/ 0 w 1166"/>
                <a:gd name="T49" fmla="*/ 1 h 529"/>
                <a:gd name="T50" fmla="*/ 0 w 1166"/>
                <a:gd name="T51" fmla="*/ 2 h 529"/>
                <a:gd name="T52" fmla="*/ 0 w 1166"/>
                <a:gd name="T53" fmla="*/ 2 h 529"/>
                <a:gd name="T54" fmla="*/ 1 w 1166"/>
                <a:gd name="T55" fmla="*/ 2 h 529"/>
                <a:gd name="T56" fmla="*/ 1 w 1166"/>
                <a:gd name="T57" fmla="*/ 2 h 529"/>
                <a:gd name="T58" fmla="*/ 1 w 1166"/>
                <a:gd name="T59" fmla="*/ 2 h 529"/>
                <a:gd name="T60" fmla="*/ 1 w 1166"/>
                <a:gd name="T61" fmla="*/ 2 h 529"/>
                <a:gd name="T62" fmla="*/ 1 w 1166"/>
                <a:gd name="T63" fmla="*/ 3 h 529"/>
                <a:gd name="T64" fmla="*/ 1 w 1166"/>
                <a:gd name="T65" fmla="*/ 3 h 529"/>
                <a:gd name="T66" fmla="*/ 2 w 1166"/>
                <a:gd name="T67" fmla="*/ 3 h 529"/>
                <a:gd name="T68" fmla="*/ 2 w 1166"/>
                <a:gd name="T69" fmla="*/ 3 h 529"/>
                <a:gd name="T70" fmla="*/ 2 w 1166"/>
                <a:gd name="T71" fmla="*/ 3 h 529"/>
                <a:gd name="T72" fmla="*/ 2 w 1166"/>
                <a:gd name="T73" fmla="*/ 3 h 529"/>
                <a:gd name="T74" fmla="*/ 3 w 1166"/>
                <a:gd name="T75" fmla="*/ 3 h 529"/>
                <a:gd name="T76" fmla="*/ 3 w 1166"/>
                <a:gd name="T77" fmla="*/ 3 h 529"/>
                <a:gd name="T78" fmla="*/ 3 w 1166"/>
                <a:gd name="T79" fmla="*/ 3 h 529"/>
                <a:gd name="T80" fmla="*/ 4 w 1166"/>
                <a:gd name="T81" fmla="*/ 3 h 529"/>
                <a:gd name="T82" fmla="*/ 4 w 1166"/>
                <a:gd name="T83" fmla="*/ 4 h 529"/>
                <a:gd name="T84" fmla="*/ 5 w 1166"/>
                <a:gd name="T85" fmla="*/ 4 h 529"/>
                <a:gd name="T86" fmla="*/ 5 w 1166"/>
                <a:gd name="T87" fmla="*/ 4 h 529"/>
                <a:gd name="T88" fmla="*/ 5 w 1166"/>
                <a:gd name="T89" fmla="*/ 4 h 529"/>
                <a:gd name="T90" fmla="*/ 6 w 1166"/>
                <a:gd name="T91" fmla="*/ 4 h 529"/>
                <a:gd name="T92" fmla="*/ 6 w 1166"/>
                <a:gd name="T93" fmla="*/ 4 h 529"/>
                <a:gd name="T94" fmla="*/ 6 w 1166"/>
                <a:gd name="T95" fmla="*/ 4 h 529"/>
                <a:gd name="T96" fmla="*/ 7 w 1166"/>
                <a:gd name="T97" fmla="*/ 4 h 529"/>
                <a:gd name="T98" fmla="*/ 7 w 1166"/>
                <a:gd name="T99" fmla="*/ 5 h 5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6"/>
                <a:gd name="T151" fmla="*/ 0 h 529"/>
                <a:gd name="T152" fmla="*/ 1166 w 1166"/>
                <a:gd name="T153" fmla="*/ 529 h 5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6" h="529">
                  <a:moveTo>
                    <a:pt x="1166" y="529"/>
                  </a:moveTo>
                  <a:lnTo>
                    <a:pt x="1164" y="526"/>
                  </a:lnTo>
                  <a:lnTo>
                    <a:pt x="1158" y="518"/>
                  </a:lnTo>
                  <a:lnTo>
                    <a:pt x="1149" y="507"/>
                  </a:lnTo>
                  <a:lnTo>
                    <a:pt x="1138" y="496"/>
                  </a:lnTo>
                  <a:lnTo>
                    <a:pt x="1127" y="483"/>
                  </a:lnTo>
                  <a:lnTo>
                    <a:pt x="1116" y="470"/>
                  </a:lnTo>
                  <a:lnTo>
                    <a:pt x="1105" y="457"/>
                  </a:lnTo>
                  <a:lnTo>
                    <a:pt x="1096" y="448"/>
                  </a:lnTo>
                  <a:lnTo>
                    <a:pt x="1089" y="441"/>
                  </a:lnTo>
                  <a:lnTo>
                    <a:pt x="1085" y="436"/>
                  </a:lnTo>
                  <a:lnTo>
                    <a:pt x="1063" y="417"/>
                  </a:lnTo>
                  <a:lnTo>
                    <a:pt x="1042" y="396"/>
                  </a:lnTo>
                  <a:lnTo>
                    <a:pt x="1021" y="377"/>
                  </a:lnTo>
                  <a:lnTo>
                    <a:pt x="999" y="356"/>
                  </a:lnTo>
                  <a:lnTo>
                    <a:pt x="978" y="337"/>
                  </a:lnTo>
                  <a:lnTo>
                    <a:pt x="956" y="318"/>
                  </a:lnTo>
                  <a:lnTo>
                    <a:pt x="934" y="299"/>
                  </a:lnTo>
                  <a:lnTo>
                    <a:pt x="912" y="280"/>
                  </a:lnTo>
                  <a:lnTo>
                    <a:pt x="890" y="260"/>
                  </a:lnTo>
                  <a:lnTo>
                    <a:pt x="866" y="241"/>
                  </a:lnTo>
                  <a:lnTo>
                    <a:pt x="846" y="227"/>
                  </a:lnTo>
                  <a:lnTo>
                    <a:pt x="828" y="211"/>
                  </a:lnTo>
                  <a:lnTo>
                    <a:pt x="808" y="196"/>
                  </a:lnTo>
                  <a:lnTo>
                    <a:pt x="788" y="182"/>
                  </a:lnTo>
                  <a:lnTo>
                    <a:pt x="769" y="169"/>
                  </a:lnTo>
                  <a:lnTo>
                    <a:pt x="749" y="155"/>
                  </a:lnTo>
                  <a:lnTo>
                    <a:pt x="729" y="142"/>
                  </a:lnTo>
                  <a:lnTo>
                    <a:pt x="707" y="129"/>
                  </a:lnTo>
                  <a:lnTo>
                    <a:pt x="685" y="118"/>
                  </a:lnTo>
                  <a:lnTo>
                    <a:pt x="663" y="105"/>
                  </a:lnTo>
                  <a:lnTo>
                    <a:pt x="649" y="99"/>
                  </a:lnTo>
                  <a:lnTo>
                    <a:pt x="636" y="92"/>
                  </a:lnTo>
                  <a:lnTo>
                    <a:pt x="623" y="86"/>
                  </a:lnTo>
                  <a:lnTo>
                    <a:pt x="608" y="80"/>
                  </a:lnTo>
                  <a:lnTo>
                    <a:pt x="594" y="73"/>
                  </a:lnTo>
                  <a:lnTo>
                    <a:pt x="581" y="68"/>
                  </a:lnTo>
                  <a:lnTo>
                    <a:pt x="566" y="64"/>
                  </a:lnTo>
                  <a:lnTo>
                    <a:pt x="552" y="60"/>
                  </a:lnTo>
                  <a:lnTo>
                    <a:pt x="537" y="57"/>
                  </a:lnTo>
                  <a:lnTo>
                    <a:pt x="523" y="56"/>
                  </a:lnTo>
                  <a:lnTo>
                    <a:pt x="493" y="52"/>
                  </a:lnTo>
                  <a:lnTo>
                    <a:pt x="466" y="51"/>
                  </a:lnTo>
                  <a:lnTo>
                    <a:pt x="440" y="49"/>
                  </a:lnTo>
                  <a:lnTo>
                    <a:pt x="415" y="46"/>
                  </a:lnTo>
                  <a:lnTo>
                    <a:pt x="391" y="44"/>
                  </a:lnTo>
                  <a:lnTo>
                    <a:pt x="367" y="41"/>
                  </a:lnTo>
                  <a:lnTo>
                    <a:pt x="343" y="38"/>
                  </a:lnTo>
                  <a:lnTo>
                    <a:pt x="318" y="35"/>
                  </a:lnTo>
                  <a:lnTo>
                    <a:pt x="294" y="30"/>
                  </a:lnTo>
                  <a:lnTo>
                    <a:pt x="267" y="25"/>
                  </a:lnTo>
                  <a:lnTo>
                    <a:pt x="261" y="24"/>
                  </a:lnTo>
                  <a:lnTo>
                    <a:pt x="256" y="24"/>
                  </a:lnTo>
                  <a:lnTo>
                    <a:pt x="250" y="20"/>
                  </a:lnTo>
                  <a:lnTo>
                    <a:pt x="245" y="19"/>
                  </a:lnTo>
                  <a:lnTo>
                    <a:pt x="239" y="17"/>
                  </a:lnTo>
                  <a:lnTo>
                    <a:pt x="234" y="16"/>
                  </a:lnTo>
                  <a:lnTo>
                    <a:pt x="228" y="14"/>
                  </a:lnTo>
                  <a:lnTo>
                    <a:pt x="223" y="12"/>
                  </a:lnTo>
                  <a:lnTo>
                    <a:pt x="217" y="11"/>
                  </a:lnTo>
                  <a:lnTo>
                    <a:pt x="210" y="11"/>
                  </a:lnTo>
                  <a:lnTo>
                    <a:pt x="194" y="8"/>
                  </a:lnTo>
                  <a:lnTo>
                    <a:pt x="175" y="6"/>
                  </a:lnTo>
                  <a:lnTo>
                    <a:pt x="159" y="3"/>
                  </a:lnTo>
                  <a:lnTo>
                    <a:pt x="141" y="1"/>
                  </a:lnTo>
                  <a:lnTo>
                    <a:pt x="124" y="0"/>
                  </a:lnTo>
                  <a:lnTo>
                    <a:pt x="106" y="0"/>
                  </a:lnTo>
                  <a:lnTo>
                    <a:pt x="89" y="0"/>
                  </a:lnTo>
                  <a:lnTo>
                    <a:pt x="75" y="3"/>
                  </a:lnTo>
                  <a:lnTo>
                    <a:pt x="58" y="8"/>
                  </a:lnTo>
                  <a:lnTo>
                    <a:pt x="44" y="14"/>
                  </a:lnTo>
                  <a:lnTo>
                    <a:pt x="40" y="16"/>
                  </a:lnTo>
                  <a:lnTo>
                    <a:pt x="36" y="19"/>
                  </a:lnTo>
                  <a:lnTo>
                    <a:pt x="33" y="22"/>
                  </a:lnTo>
                  <a:lnTo>
                    <a:pt x="27" y="25"/>
                  </a:lnTo>
                  <a:lnTo>
                    <a:pt x="24" y="30"/>
                  </a:lnTo>
                  <a:lnTo>
                    <a:pt x="20" y="33"/>
                  </a:lnTo>
                  <a:lnTo>
                    <a:pt x="15" y="38"/>
                  </a:lnTo>
                  <a:lnTo>
                    <a:pt x="11" y="43"/>
                  </a:lnTo>
                  <a:lnTo>
                    <a:pt x="9" y="48"/>
                  </a:lnTo>
                  <a:lnTo>
                    <a:pt x="5" y="51"/>
                  </a:lnTo>
                  <a:lnTo>
                    <a:pt x="4" y="57"/>
                  </a:lnTo>
                  <a:lnTo>
                    <a:pt x="2" y="62"/>
                  </a:lnTo>
                  <a:lnTo>
                    <a:pt x="0" y="68"/>
                  </a:lnTo>
                  <a:lnTo>
                    <a:pt x="0" y="73"/>
                  </a:lnTo>
                  <a:lnTo>
                    <a:pt x="0" y="80"/>
                  </a:lnTo>
                  <a:lnTo>
                    <a:pt x="0" y="84"/>
                  </a:lnTo>
                  <a:lnTo>
                    <a:pt x="0" y="91"/>
                  </a:lnTo>
                  <a:lnTo>
                    <a:pt x="2" y="97"/>
                  </a:lnTo>
                  <a:lnTo>
                    <a:pt x="4" y="102"/>
                  </a:lnTo>
                  <a:lnTo>
                    <a:pt x="5" y="108"/>
                  </a:lnTo>
                  <a:lnTo>
                    <a:pt x="7" y="110"/>
                  </a:lnTo>
                  <a:lnTo>
                    <a:pt x="9" y="110"/>
                  </a:lnTo>
                  <a:lnTo>
                    <a:pt x="13" y="110"/>
                  </a:lnTo>
                  <a:lnTo>
                    <a:pt x="15" y="112"/>
                  </a:lnTo>
                  <a:lnTo>
                    <a:pt x="18" y="112"/>
                  </a:lnTo>
                  <a:lnTo>
                    <a:pt x="20" y="112"/>
                  </a:lnTo>
                  <a:lnTo>
                    <a:pt x="22" y="113"/>
                  </a:lnTo>
                  <a:lnTo>
                    <a:pt x="24" y="113"/>
                  </a:lnTo>
                  <a:lnTo>
                    <a:pt x="25" y="115"/>
                  </a:lnTo>
                  <a:lnTo>
                    <a:pt x="36" y="132"/>
                  </a:lnTo>
                  <a:lnTo>
                    <a:pt x="49" y="148"/>
                  </a:lnTo>
                  <a:lnTo>
                    <a:pt x="62" y="163"/>
                  </a:lnTo>
                  <a:lnTo>
                    <a:pt x="78" y="177"/>
                  </a:lnTo>
                  <a:lnTo>
                    <a:pt x="95" y="190"/>
                  </a:lnTo>
                  <a:lnTo>
                    <a:pt x="111" y="201"/>
                  </a:lnTo>
                  <a:lnTo>
                    <a:pt x="130" y="212"/>
                  </a:lnTo>
                  <a:lnTo>
                    <a:pt x="150" y="222"/>
                  </a:lnTo>
                  <a:lnTo>
                    <a:pt x="168" y="233"/>
                  </a:lnTo>
                  <a:lnTo>
                    <a:pt x="188" y="243"/>
                  </a:lnTo>
                  <a:lnTo>
                    <a:pt x="192" y="244"/>
                  </a:lnTo>
                  <a:lnTo>
                    <a:pt x="197" y="246"/>
                  </a:lnTo>
                  <a:lnTo>
                    <a:pt x="201" y="246"/>
                  </a:lnTo>
                  <a:lnTo>
                    <a:pt x="206" y="246"/>
                  </a:lnTo>
                  <a:lnTo>
                    <a:pt x="210" y="246"/>
                  </a:lnTo>
                  <a:lnTo>
                    <a:pt x="216" y="246"/>
                  </a:lnTo>
                  <a:lnTo>
                    <a:pt x="221" y="246"/>
                  </a:lnTo>
                  <a:lnTo>
                    <a:pt x="227" y="246"/>
                  </a:lnTo>
                  <a:lnTo>
                    <a:pt x="230" y="246"/>
                  </a:lnTo>
                  <a:lnTo>
                    <a:pt x="236" y="248"/>
                  </a:lnTo>
                  <a:lnTo>
                    <a:pt x="239" y="248"/>
                  </a:lnTo>
                  <a:lnTo>
                    <a:pt x="241" y="249"/>
                  </a:lnTo>
                  <a:lnTo>
                    <a:pt x="245" y="251"/>
                  </a:lnTo>
                  <a:lnTo>
                    <a:pt x="248" y="254"/>
                  </a:lnTo>
                  <a:lnTo>
                    <a:pt x="250" y="256"/>
                  </a:lnTo>
                  <a:lnTo>
                    <a:pt x="254" y="259"/>
                  </a:lnTo>
                  <a:lnTo>
                    <a:pt x="258" y="260"/>
                  </a:lnTo>
                  <a:lnTo>
                    <a:pt x="259" y="262"/>
                  </a:lnTo>
                  <a:lnTo>
                    <a:pt x="263" y="264"/>
                  </a:lnTo>
                  <a:lnTo>
                    <a:pt x="267" y="265"/>
                  </a:lnTo>
                  <a:lnTo>
                    <a:pt x="272" y="267"/>
                  </a:lnTo>
                  <a:lnTo>
                    <a:pt x="276" y="268"/>
                  </a:lnTo>
                  <a:lnTo>
                    <a:pt x="281" y="270"/>
                  </a:lnTo>
                  <a:lnTo>
                    <a:pt x="287" y="270"/>
                  </a:lnTo>
                  <a:lnTo>
                    <a:pt x="292" y="272"/>
                  </a:lnTo>
                  <a:lnTo>
                    <a:pt x="296" y="272"/>
                  </a:lnTo>
                  <a:lnTo>
                    <a:pt x="301" y="273"/>
                  </a:lnTo>
                  <a:lnTo>
                    <a:pt x="305" y="275"/>
                  </a:lnTo>
                  <a:lnTo>
                    <a:pt x="311" y="276"/>
                  </a:lnTo>
                  <a:lnTo>
                    <a:pt x="314" y="280"/>
                  </a:lnTo>
                  <a:lnTo>
                    <a:pt x="325" y="286"/>
                  </a:lnTo>
                  <a:lnTo>
                    <a:pt x="336" y="291"/>
                  </a:lnTo>
                  <a:lnTo>
                    <a:pt x="347" y="296"/>
                  </a:lnTo>
                  <a:lnTo>
                    <a:pt x="358" y="299"/>
                  </a:lnTo>
                  <a:lnTo>
                    <a:pt x="371" y="304"/>
                  </a:lnTo>
                  <a:lnTo>
                    <a:pt x="384" y="307"/>
                  </a:lnTo>
                  <a:lnTo>
                    <a:pt x="395" y="310"/>
                  </a:lnTo>
                  <a:lnTo>
                    <a:pt x="406" y="315"/>
                  </a:lnTo>
                  <a:lnTo>
                    <a:pt x="418" y="320"/>
                  </a:lnTo>
                  <a:lnTo>
                    <a:pt x="428" y="328"/>
                  </a:lnTo>
                  <a:lnTo>
                    <a:pt x="431" y="329"/>
                  </a:lnTo>
                  <a:lnTo>
                    <a:pt x="435" y="331"/>
                  </a:lnTo>
                  <a:lnTo>
                    <a:pt x="438" y="331"/>
                  </a:lnTo>
                  <a:lnTo>
                    <a:pt x="444" y="331"/>
                  </a:lnTo>
                  <a:lnTo>
                    <a:pt x="449" y="331"/>
                  </a:lnTo>
                  <a:lnTo>
                    <a:pt x="453" y="331"/>
                  </a:lnTo>
                  <a:lnTo>
                    <a:pt x="459" y="331"/>
                  </a:lnTo>
                  <a:lnTo>
                    <a:pt x="464" y="331"/>
                  </a:lnTo>
                  <a:lnTo>
                    <a:pt x="470" y="331"/>
                  </a:lnTo>
                  <a:lnTo>
                    <a:pt x="475" y="331"/>
                  </a:lnTo>
                  <a:lnTo>
                    <a:pt x="510" y="339"/>
                  </a:lnTo>
                  <a:lnTo>
                    <a:pt x="543" y="345"/>
                  </a:lnTo>
                  <a:lnTo>
                    <a:pt x="576" y="353"/>
                  </a:lnTo>
                  <a:lnTo>
                    <a:pt x="608" y="361"/>
                  </a:lnTo>
                  <a:lnTo>
                    <a:pt x="641" y="371"/>
                  </a:lnTo>
                  <a:lnTo>
                    <a:pt x="674" y="379"/>
                  </a:lnTo>
                  <a:lnTo>
                    <a:pt x="707" y="388"/>
                  </a:lnTo>
                  <a:lnTo>
                    <a:pt x="740" y="396"/>
                  </a:lnTo>
                  <a:lnTo>
                    <a:pt x="773" y="406"/>
                  </a:lnTo>
                  <a:lnTo>
                    <a:pt x="806" y="416"/>
                  </a:lnTo>
                  <a:lnTo>
                    <a:pt x="811" y="417"/>
                  </a:lnTo>
                  <a:lnTo>
                    <a:pt x="815" y="419"/>
                  </a:lnTo>
                  <a:lnTo>
                    <a:pt x="820" y="422"/>
                  </a:lnTo>
                  <a:lnTo>
                    <a:pt x="826" y="425"/>
                  </a:lnTo>
                  <a:lnTo>
                    <a:pt x="830" y="427"/>
                  </a:lnTo>
                  <a:lnTo>
                    <a:pt x="835" y="430"/>
                  </a:lnTo>
                  <a:lnTo>
                    <a:pt x="841" y="433"/>
                  </a:lnTo>
                  <a:lnTo>
                    <a:pt x="844" y="435"/>
                  </a:lnTo>
                  <a:lnTo>
                    <a:pt x="850" y="438"/>
                  </a:lnTo>
                  <a:lnTo>
                    <a:pt x="855" y="440"/>
                  </a:lnTo>
                  <a:lnTo>
                    <a:pt x="861" y="440"/>
                  </a:lnTo>
                  <a:lnTo>
                    <a:pt x="864" y="441"/>
                  </a:lnTo>
                  <a:lnTo>
                    <a:pt x="870" y="441"/>
                  </a:lnTo>
                  <a:lnTo>
                    <a:pt x="875" y="441"/>
                  </a:lnTo>
                  <a:lnTo>
                    <a:pt x="881" y="440"/>
                  </a:lnTo>
                  <a:lnTo>
                    <a:pt x="884" y="440"/>
                  </a:lnTo>
                  <a:lnTo>
                    <a:pt x="890" y="440"/>
                  </a:lnTo>
                  <a:lnTo>
                    <a:pt x="894" y="440"/>
                  </a:lnTo>
                  <a:lnTo>
                    <a:pt x="899" y="441"/>
                  </a:lnTo>
                  <a:lnTo>
                    <a:pt x="903" y="443"/>
                  </a:lnTo>
                  <a:lnTo>
                    <a:pt x="919" y="451"/>
                  </a:lnTo>
                  <a:lnTo>
                    <a:pt x="941" y="457"/>
                  </a:lnTo>
                  <a:lnTo>
                    <a:pt x="968" y="465"/>
                  </a:lnTo>
                  <a:lnTo>
                    <a:pt x="998" y="473"/>
                  </a:lnTo>
                  <a:lnTo>
                    <a:pt x="1029" y="483"/>
                  </a:lnTo>
                  <a:lnTo>
                    <a:pt x="1058" y="491"/>
                  </a:lnTo>
                  <a:lnTo>
                    <a:pt x="1087" y="499"/>
                  </a:lnTo>
                  <a:lnTo>
                    <a:pt x="1113" y="507"/>
                  </a:lnTo>
                  <a:lnTo>
                    <a:pt x="1135" y="516"/>
                  </a:lnTo>
                  <a:lnTo>
                    <a:pt x="1149" y="524"/>
                  </a:lnTo>
                  <a:lnTo>
                    <a:pt x="1166" y="529"/>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29" name="Freeform 886">
              <a:extLst>
                <a:ext uri="{FF2B5EF4-FFF2-40B4-BE49-F238E27FC236}">
                  <a16:creationId xmlns:a16="http://schemas.microsoft.com/office/drawing/2014/main" id="{79B3F4EB-842F-4500-8832-8FE1F809DDCC}"/>
                </a:ext>
              </a:extLst>
            </p:cNvPr>
            <p:cNvSpPr>
              <a:spLocks/>
            </p:cNvSpPr>
            <p:nvPr/>
          </p:nvSpPr>
          <p:spPr bwMode="auto">
            <a:xfrm>
              <a:off x="3124" y="3571"/>
              <a:ext cx="567" cy="265"/>
            </a:xfrm>
            <a:custGeom>
              <a:avLst/>
              <a:gdLst>
                <a:gd name="T0" fmla="*/ 7 w 1166"/>
                <a:gd name="T1" fmla="*/ 4 h 529"/>
                <a:gd name="T2" fmla="*/ 7 w 1166"/>
                <a:gd name="T3" fmla="*/ 4 h 529"/>
                <a:gd name="T4" fmla="*/ 7 w 1166"/>
                <a:gd name="T5" fmla="*/ 4 h 529"/>
                <a:gd name="T6" fmla="*/ 6 w 1166"/>
                <a:gd name="T7" fmla="*/ 3 h 529"/>
                <a:gd name="T8" fmla="*/ 6 w 1166"/>
                <a:gd name="T9" fmla="*/ 3 h 529"/>
                <a:gd name="T10" fmla="*/ 5 w 1166"/>
                <a:gd name="T11" fmla="*/ 2 h 529"/>
                <a:gd name="T12" fmla="*/ 5 w 1166"/>
                <a:gd name="T13" fmla="*/ 2 h 529"/>
                <a:gd name="T14" fmla="*/ 4 w 1166"/>
                <a:gd name="T15" fmla="*/ 1 h 529"/>
                <a:gd name="T16" fmla="*/ 4 w 1166"/>
                <a:gd name="T17" fmla="*/ 1 h 529"/>
                <a:gd name="T18" fmla="*/ 3 w 1166"/>
                <a:gd name="T19" fmla="*/ 1 h 529"/>
                <a:gd name="T20" fmla="*/ 3 w 1166"/>
                <a:gd name="T21" fmla="*/ 1 h 529"/>
                <a:gd name="T22" fmla="*/ 2 w 1166"/>
                <a:gd name="T23" fmla="*/ 1 h 529"/>
                <a:gd name="T24" fmla="*/ 1 w 1166"/>
                <a:gd name="T25" fmla="*/ 1 h 529"/>
                <a:gd name="T26" fmla="*/ 1 w 1166"/>
                <a:gd name="T27" fmla="*/ 1 h 529"/>
                <a:gd name="T28" fmla="*/ 1 w 1166"/>
                <a:gd name="T29" fmla="*/ 1 h 529"/>
                <a:gd name="T30" fmla="*/ 1 w 1166"/>
                <a:gd name="T31" fmla="*/ 1 h 529"/>
                <a:gd name="T32" fmla="*/ 0 w 1166"/>
                <a:gd name="T33" fmla="*/ 0 h 529"/>
                <a:gd name="T34" fmla="*/ 0 w 1166"/>
                <a:gd name="T35" fmla="*/ 1 h 529"/>
                <a:gd name="T36" fmla="*/ 0 w 1166"/>
                <a:gd name="T37" fmla="*/ 1 h 529"/>
                <a:gd name="T38" fmla="*/ 0 w 1166"/>
                <a:gd name="T39" fmla="*/ 1 h 529"/>
                <a:gd name="T40" fmla="*/ 0 w 1166"/>
                <a:gd name="T41" fmla="*/ 1 h 529"/>
                <a:gd name="T42" fmla="*/ 0 w 1166"/>
                <a:gd name="T43" fmla="*/ 1 h 529"/>
                <a:gd name="T44" fmla="*/ 0 w 1166"/>
                <a:gd name="T45" fmla="*/ 1 h 529"/>
                <a:gd name="T46" fmla="*/ 0 w 1166"/>
                <a:gd name="T47" fmla="*/ 1 h 529"/>
                <a:gd name="T48" fmla="*/ 0 w 1166"/>
                <a:gd name="T49" fmla="*/ 1 h 529"/>
                <a:gd name="T50" fmla="*/ 0 w 1166"/>
                <a:gd name="T51" fmla="*/ 2 h 529"/>
                <a:gd name="T52" fmla="*/ 0 w 1166"/>
                <a:gd name="T53" fmla="*/ 2 h 529"/>
                <a:gd name="T54" fmla="*/ 1 w 1166"/>
                <a:gd name="T55" fmla="*/ 2 h 529"/>
                <a:gd name="T56" fmla="*/ 1 w 1166"/>
                <a:gd name="T57" fmla="*/ 2 h 529"/>
                <a:gd name="T58" fmla="*/ 1 w 1166"/>
                <a:gd name="T59" fmla="*/ 2 h 529"/>
                <a:gd name="T60" fmla="*/ 1 w 1166"/>
                <a:gd name="T61" fmla="*/ 2 h 529"/>
                <a:gd name="T62" fmla="*/ 1 w 1166"/>
                <a:gd name="T63" fmla="*/ 3 h 529"/>
                <a:gd name="T64" fmla="*/ 1 w 1166"/>
                <a:gd name="T65" fmla="*/ 3 h 529"/>
                <a:gd name="T66" fmla="*/ 2 w 1166"/>
                <a:gd name="T67" fmla="*/ 3 h 529"/>
                <a:gd name="T68" fmla="*/ 2 w 1166"/>
                <a:gd name="T69" fmla="*/ 3 h 529"/>
                <a:gd name="T70" fmla="*/ 2 w 1166"/>
                <a:gd name="T71" fmla="*/ 3 h 529"/>
                <a:gd name="T72" fmla="*/ 2 w 1166"/>
                <a:gd name="T73" fmla="*/ 3 h 529"/>
                <a:gd name="T74" fmla="*/ 3 w 1166"/>
                <a:gd name="T75" fmla="*/ 3 h 529"/>
                <a:gd name="T76" fmla="*/ 3 w 1166"/>
                <a:gd name="T77" fmla="*/ 3 h 529"/>
                <a:gd name="T78" fmla="*/ 3 w 1166"/>
                <a:gd name="T79" fmla="*/ 3 h 529"/>
                <a:gd name="T80" fmla="*/ 4 w 1166"/>
                <a:gd name="T81" fmla="*/ 3 h 529"/>
                <a:gd name="T82" fmla="*/ 4 w 1166"/>
                <a:gd name="T83" fmla="*/ 4 h 529"/>
                <a:gd name="T84" fmla="*/ 5 w 1166"/>
                <a:gd name="T85" fmla="*/ 4 h 529"/>
                <a:gd name="T86" fmla="*/ 5 w 1166"/>
                <a:gd name="T87" fmla="*/ 4 h 529"/>
                <a:gd name="T88" fmla="*/ 5 w 1166"/>
                <a:gd name="T89" fmla="*/ 4 h 529"/>
                <a:gd name="T90" fmla="*/ 6 w 1166"/>
                <a:gd name="T91" fmla="*/ 4 h 529"/>
                <a:gd name="T92" fmla="*/ 6 w 1166"/>
                <a:gd name="T93" fmla="*/ 4 h 529"/>
                <a:gd name="T94" fmla="*/ 6 w 1166"/>
                <a:gd name="T95" fmla="*/ 4 h 529"/>
                <a:gd name="T96" fmla="*/ 7 w 1166"/>
                <a:gd name="T97" fmla="*/ 4 h 529"/>
                <a:gd name="T98" fmla="*/ 7 w 1166"/>
                <a:gd name="T99" fmla="*/ 5 h 5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6"/>
                <a:gd name="T151" fmla="*/ 0 h 529"/>
                <a:gd name="T152" fmla="*/ 1166 w 1166"/>
                <a:gd name="T153" fmla="*/ 529 h 5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6" h="529">
                  <a:moveTo>
                    <a:pt x="1166" y="529"/>
                  </a:moveTo>
                  <a:lnTo>
                    <a:pt x="1164" y="526"/>
                  </a:lnTo>
                  <a:lnTo>
                    <a:pt x="1158" y="518"/>
                  </a:lnTo>
                  <a:lnTo>
                    <a:pt x="1149" y="507"/>
                  </a:lnTo>
                  <a:lnTo>
                    <a:pt x="1138" y="496"/>
                  </a:lnTo>
                  <a:lnTo>
                    <a:pt x="1127" y="483"/>
                  </a:lnTo>
                  <a:lnTo>
                    <a:pt x="1116" y="470"/>
                  </a:lnTo>
                  <a:lnTo>
                    <a:pt x="1105" y="457"/>
                  </a:lnTo>
                  <a:lnTo>
                    <a:pt x="1096" y="448"/>
                  </a:lnTo>
                  <a:lnTo>
                    <a:pt x="1089" y="441"/>
                  </a:lnTo>
                  <a:lnTo>
                    <a:pt x="1085" y="436"/>
                  </a:lnTo>
                  <a:lnTo>
                    <a:pt x="1063" y="417"/>
                  </a:lnTo>
                  <a:lnTo>
                    <a:pt x="1042" y="396"/>
                  </a:lnTo>
                  <a:lnTo>
                    <a:pt x="1021" y="377"/>
                  </a:lnTo>
                  <a:lnTo>
                    <a:pt x="999" y="356"/>
                  </a:lnTo>
                  <a:lnTo>
                    <a:pt x="978" y="337"/>
                  </a:lnTo>
                  <a:lnTo>
                    <a:pt x="956" y="318"/>
                  </a:lnTo>
                  <a:lnTo>
                    <a:pt x="934" y="299"/>
                  </a:lnTo>
                  <a:lnTo>
                    <a:pt x="912" y="280"/>
                  </a:lnTo>
                  <a:lnTo>
                    <a:pt x="890" y="260"/>
                  </a:lnTo>
                  <a:lnTo>
                    <a:pt x="866" y="241"/>
                  </a:lnTo>
                  <a:lnTo>
                    <a:pt x="846" y="227"/>
                  </a:lnTo>
                  <a:lnTo>
                    <a:pt x="828" y="211"/>
                  </a:lnTo>
                  <a:lnTo>
                    <a:pt x="808" y="196"/>
                  </a:lnTo>
                  <a:lnTo>
                    <a:pt x="788" y="182"/>
                  </a:lnTo>
                  <a:lnTo>
                    <a:pt x="769" y="169"/>
                  </a:lnTo>
                  <a:lnTo>
                    <a:pt x="749" y="155"/>
                  </a:lnTo>
                  <a:lnTo>
                    <a:pt x="729" y="142"/>
                  </a:lnTo>
                  <a:lnTo>
                    <a:pt x="707" y="129"/>
                  </a:lnTo>
                  <a:lnTo>
                    <a:pt x="685" y="118"/>
                  </a:lnTo>
                  <a:lnTo>
                    <a:pt x="663" y="105"/>
                  </a:lnTo>
                  <a:lnTo>
                    <a:pt x="649" y="99"/>
                  </a:lnTo>
                  <a:lnTo>
                    <a:pt x="636" y="92"/>
                  </a:lnTo>
                  <a:lnTo>
                    <a:pt x="623" y="86"/>
                  </a:lnTo>
                  <a:lnTo>
                    <a:pt x="608" y="80"/>
                  </a:lnTo>
                  <a:lnTo>
                    <a:pt x="594" y="73"/>
                  </a:lnTo>
                  <a:lnTo>
                    <a:pt x="581" y="68"/>
                  </a:lnTo>
                  <a:lnTo>
                    <a:pt x="566" y="64"/>
                  </a:lnTo>
                  <a:lnTo>
                    <a:pt x="552" y="60"/>
                  </a:lnTo>
                  <a:lnTo>
                    <a:pt x="537" y="57"/>
                  </a:lnTo>
                  <a:lnTo>
                    <a:pt x="523" y="56"/>
                  </a:lnTo>
                  <a:lnTo>
                    <a:pt x="493" y="52"/>
                  </a:lnTo>
                  <a:lnTo>
                    <a:pt x="466" y="51"/>
                  </a:lnTo>
                  <a:lnTo>
                    <a:pt x="440" y="49"/>
                  </a:lnTo>
                  <a:lnTo>
                    <a:pt x="415" y="46"/>
                  </a:lnTo>
                  <a:lnTo>
                    <a:pt x="391" y="44"/>
                  </a:lnTo>
                  <a:lnTo>
                    <a:pt x="367" y="41"/>
                  </a:lnTo>
                  <a:lnTo>
                    <a:pt x="343" y="38"/>
                  </a:lnTo>
                  <a:lnTo>
                    <a:pt x="318" y="35"/>
                  </a:lnTo>
                  <a:lnTo>
                    <a:pt x="294" y="30"/>
                  </a:lnTo>
                  <a:lnTo>
                    <a:pt x="267" y="25"/>
                  </a:lnTo>
                  <a:lnTo>
                    <a:pt x="261" y="24"/>
                  </a:lnTo>
                  <a:lnTo>
                    <a:pt x="256" y="24"/>
                  </a:lnTo>
                  <a:lnTo>
                    <a:pt x="250" y="20"/>
                  </a:lnTo>
                  <a:lnTo>
                    <a:pt x="245" y="19"/>
                  </a:lnTo>
                  <a:lnTo>
                    <a:pt x="239" y="17"/>
                  </a:lnTo>
                  <a:lnTo>
                    <a:pt x="234" y="16"/>
                  </a:lnTo>
                  <a:lnTo>
                    <a:pt x="228" y="14"/>
                  </a:lnTo>
                  <a:lnTo>
                    <a:pt x="223" y="12"/>
                  </a:lnTo>
                  <a:lnTo>
                    <a:pt x="217" y="11"/>
                  </a:lnTo>
                  <a:lnTo>
                    <a:pt x="210" y="11"/>
                  </a:lnTo>
                  <a:lnTo>
                    <a:pt x="194" y="8"/>
                  </a:lnTo>
                  <a:lnTo>
                    <a:pt x="175" y="6"/>
                  </a:lnTo>
                  <a:lnTo>
                    <a:pt x="159" y="3"/>
                  </a:lnTo>
                  <a:lnTo>
                    <a:pt x="141" y="1"/>
                  </a:lnTo>
                  <a:lnTo>
                    <a:pt x="124" y="0"/>
                  </a:lnTo>
                  <a:lnTo>
                    <a:pt x="106" y="0"/>
                  </a:lnTo>
                  <a:lnTo>
                    <a:pt x="89" y="0"/>
                  </a:lnTo>
                  <a:lnTo>
                    <a:pt x="75" y="3"/>
                  </a:lnTo>
                  <a:lnTo>
                    <a:pt x="58" y="8"/>
                  </a:lnTo>
                  <a:lnTo>
                    <a:pt x="44" y="14"/>
                  </a:lnTo>
                  <a:lnTo>
                    <a:pt x="40" y="16"/>
                  </a:lnTo>
                  <a:lnTo>
                    <a:pt x="36" y="19"/>
                  </a:lnTo>
                  <a:lnTo>
                    <a:pt x="33" y="22"/>
                  </a:lnTo>
                  <a:lnTo>
                    <a:pt x="27" y="25"/>
                  </a:lnTo>
                  <a:lnTo>
                    <a:pt x="24" y="30"/>
                  </a:lnTo>
                  <a:lnTo>
                    <a:pt x="20" y="33"/>
                  </a:lnTo>
                  <a:lnTo>
                    <a:pt x="15" y="38"/>
                  </a:lnTo>
                  <a:lnTo>
                    <a:pt x="11" y="43"/>
                  </a:lnTo>
                  <a:lnTo>
                    <a:pt x="9" y="48"/>
                  </a:lnTo>
                  <a:lnTo>
                    <a:pt x="5" y="51"/>
                  </a:lnTo>
                  <a:lnTo>
                    <a:pt x="4" y="57"/>
                  </a:lnTo>
                  <a:lnTo>
                    <a:pt x="2" y="62"/>
                  </a:lnTo>
                  <a:lnTo>
                    <a:pt x="0" y="68"/>
                  </a:lnTo>
                  <a:lnTo>
                    <a:pt x="0" y="73"/>
                  </a:lnTo>
                  <a:lnTo>
                    <a:pt x="0" y="80"/>
                  </a:lnTo>
                  <a:lnTo>
                    <a:pt x="0" y="84"/>
                  </a:lnTo>
                  <a:lnTo>
                    <a:pt x="0" y="91"/>
                  </a:lnTo>
                  <a:lnTo>
                    <a:pt x="2" y="97"/>
                  </a:lnTo>
                  <a:lnTo>
                    <a:pt x="4" y="102"/>
                  </a:lnTo>
                  <a:lnTo>
                    <a:pt x="5" y="108"/>
                  </a:lnTo>
                  <a:lnTo>
                    <a:pt x="7" y="110"/>
                  </a:lnTo>
                  <a:lnTo>
                    <a:pt x="9" y="110"/>
                  </a:lnTo>
                  <a:lnTo>
                    <a:pt x="13" y="110"/>
                  </a:lnTo>
                  <a:lnTo>
                    <a:pt x="15" y="112"/>
                  </a:lnTo>
                  <a:lnTo>
                    <a:pt x="18" y="112"/>
                  </a:lnTo>
                  <a:lnTo>
                    <a:pt x="20" y="112"/>
                  </a:lnTo>
                  <a:lnTo>
                    <a:pt x="22" y="113"/>
                  </a:lnTo>
                  <a:lnTo>
                    <a:pt x="24" y="113"/>
                  </a:lnTo>
                  <a:lnTo>
                    <a:pt x="25" y="115"/>
                  </a:lnTo>
                  <a:lnTo>
                    <a:pt x="36" y="132"/>
                  </a:lnTo>
                  <a:lnTo>
                    <a:pt x="49" y="148"/>
                  </a:lnTo>
                  <a:lnTo>
                    <a:pt x="62" y="163"/>
                  </a:lnTo>
                  <a:lnTo>
                    <a:pt x="78" y="177"/>
                  </a:lnTo>
                  <a:lnTo>
                    <a:pt x="95" y="190"/>
                  </a:lnTo>
                  <a:lnTo>
                    <a:pt x="111" y="201"/>
                  </a:lnTo>
                  <a:lnTo>
                    <a:pt x="130" y="212"/>
                  </a:lnTo>
                  <a:lnTo>
                    <a:pt x="150" y="222"/>
                  </a:lnTo>
                  <a:lnTo>
                    <a:pt x="168" y="233"/>
                  </a:lnTo>
                  <a:lnTo>
                    <a:pt x="188" y="243"/>
                  </a:lnTo>
                  <a:lnTo>
                    <a:pt x="192" y="244"/>
                  </a:lnTo>
                  <a:lnTo>
                    <a:pt x="197" y="246"/>
                  </a:lnTo>
                  <a:lnTo>
                    <a:pt x="201" y="246"/>
                  </a:lnTo>
                  <a:lnTo>
                    <a:pt x="206" y="246"/>
                  </a:lnTo>
                  <a:lnTo>
                    <a:pt x="210" y="246"/>
                  </a:lnTo>
                  <a:lnTo>
                    <a:pt x="216" y="246"/>
                  </a:lnTo>
                  <a:lnTo>
                    <a:pt x="221" y="246"/>
                  </a:lnTo>
                  <a:lnTo>
                    <a:pt x="227" y="246"/>
                  </a:lnTo>
                  <a:lnTo>
                    <a:pt x="230" y="246"/>
                  </a:lnTo>
                  <a:lnTo>
                    <a:pt x="236" y="248"/>
                  </a:lnTo>
                  <a:lnTo>
                    <a:pt x="239" y="248"/>
                  </a:lnTo>
                  <a:lnTo>
                    <a:pt x="241" y="249"/>
                  </a:lnTo>
                  <a:lnTo>
                    <a:pt x="245" y="251"/>
                  </a:lnTo>
                  <a:lnTo>
                    <a:pt x="248" y="254"/>
                  </a:lnTo>
                  <a:lnTo>
                    <a:pt x="250" y="256"/>
                  </a:lnTo>
                  <a:lnTo>
                    <a:pt x="254" y="259"/>
                  </a:lnTo>
                  <a:lnTo>
                    <a:pt x="258" y="260"/>
                  </a:lnTo>
                  <a:lnTo>
                    <a:pt x="259" y="262"/>
                  </a:lnTo>
                  <a:lnTo>
                    <a:pt x="263" y="264"/>
                  </a:lnTo>
                  <a:lnTo>
                    <a:pt x="267" y="265"/>
                  </a:lnTo>
                  <a:lnTo>
                    <a:pt x="272" y="267"/>
                  </a:lnTo>
                  <a:lnTo>
                    <a:pt x="276" y="268"/>
                  </a:lnTo>
                  <a:lnTo>
                    <a:pt x="281" y="270"/>
                  </a:lnTo>
                  <a:lnTo>
                    <a:pt x="287" y="270"/>
                  </a:lnTo>
                  <a:lnTo>
                    <a:pt x="292" y="272"/>
                  </a:lnTo>
                  <a:lnTo>
                    <a:pt x="296" y="272"/>
                  </a:lnTo>
                  <a:lnTo>
                    <a:pt x="301" y="273"/>
                  </a:lnTo>
                  <a:lnTo>
                    <a:pt x="305" y="275"/>
                  </a:lnTo>
                  <a:lnTo>
                    <a:pt x="311" y="276"/>
                  </a:lnTo>
                  <a:lnTo>
                    <a:pt x="314" y="280"/>
                  </a:lnTo>
                  <a:lnTo>
                    <a:pt x="325" y="286"/>
                  </a:lnTo>
                  <a:lnTo>
                    <a:pt x="336" y="291"/>
                  </a:lnTo>
                  <a:lnTo>
                    <a:pt x="347" y="296"/>
                  </a:lnTo>
                  <a:lnTo>
                    <a:pt x="358" y="299"/>
                  </a:lnTo>
                  <a:lnTo>
                    <a:pt x="371" y="304"/>
                  </a:lnTo>
                  <a:lnTo>
                    <a:pt x="384" y="307"/>
                  </a:lnTo>
                  <a:lnTo>
                    <a:pt x="395" y="310"/>
                  </a:lnTo>
                  <a:lnTo>
                    <a:pt x="406" y="315"/>
                  </a:lnTo>
                  <a:lnTo>
                    <a:pt x="418" y="320"/>
                  </a:lnTo>
                  <a:lnTo>
                    <a:pt x="428" y="328"/>
                  </a:lnTo>
                  <a:lnTo>
                    <a:pt x="431" y="329"/>
                  </a:lnTo>
                  <a:lnTo>
                    <a:pt x="435" y="331"/>
                  </a:lnTo>
                  <a:lnTo>
                    <a:pt x="438" y="331"/>
                  </a:lnTo>
                  <a:lnTo>
                    <a:pt x="444" y="331"/>
                  </a:lnTo>
                  <a:lnTo>
                    <a:pt x="449" y="331"/>
                  </a:lnTo>
                  <a:lnTo>
                    <a:pt x="453" y="331"/>
                  </a:lnTo>
                  <a:lnTo>
                    <a:pt x="459" y="331"/>
                  </a:lnTo>
                  <a:lnTo>
                    <a:pt x="464" y="331"/>
                  </a:lnTo>
                  <a:lnTo>
                    <a:pt x="470" y="331"/>
                  </a:lnTo>
                  <a:lnTo>
                    <a:pt x="475" y="331"/>
                  </a:lnTo>
                  <a:lnTo>
                    <a:pt x="510" y="339"/>
                  </a:lnTo>
                  <a:lnTo>
                    <a:pt x="543" y="345"/>
                  </a:lnTo>
                  <a:lnTo>
                    <a:pt x="576" y="353"/>
                  </a:lnTo>
                  <a:lnTo>
                    <a:pt x="608" y="361"/>
                  </a:lnTo>
                  <a:lnTo>
                    <a:pt x="641" y="371"/>
                  </a:lnTo>
                  <a:lnTo>
                    <a:pt x="674" y="379"/>
                  </a:lnTo>
                  <a:lnTo>
                    <a:pt x="707" y="388"/>
                  </a:lnTo>
                  <a:lnTo>
                    <a:pt x="740" y="396"/>
                  </a:lnTo>
                  <a:lnTo>
                    <a:pt x="773" y="406"/>
                  </a:lnTo>
                  <a:lnTo>
                    <a:pt x="806" y="416"/>
                  </a:lnTo>
                  <a:lnTo>
                    <a:pt x="811" y="417"/>
                  </a:lnTo>
                  <a:lnTo>
                    <a:pt x="815" y="419"/>
                  </a:lnTo>
                  <a:lnTo>
                    <a:pt x="820" y="422"/>
                  </a:lnTo>
                  <a:lnTo>
                    <a:pt x="826" y="425"/>
                  </a:lnTo>
                  <a:lnTo>
                    <a:pt x="830" y="427"/>
                  </a:lnTo>
                  <a:lnTo>
                    <a:pt x="835" y="430"/>
                  </a:lnTo>
                  <a:lnTo>
                    <a:pt x="841" y="433"/>
                  </a:lnTo>
                  <a:lnTo>
                    <a:pt x="844" y="435"/>
                  </a:lnTo>
                  <a:lnTo>
                    <a:pt x="850" y="438"/>
                  </a:lnTo>
                  <a:lnTo>
                    <a:pt x="855" y="440"/>
                  </a:lnTo>
                  <a:lnTo>
                    <a:pt x="861" y="440"/>
                  </a:lnTo>
                  <a:lnTo>
                    <a:pt x="864" y="441"/>
                  </a:lnTo>
                  <a:lnTo>
                    <a:pt x="870" y="441"/>
                  </a:lnTo>
                  <a:lnTo>
                    <a:pt x="875" y="441"/>
                  </a:lnTo>
                  <a:lnTo>
                    <a:pt x="881" y="440"/>
                  </a:lnTo>
                  <a:lnTo>
                    <a:pt x="884" y="440"/>
                  </a:lnTo>
                  <a:lnTo>
                    <a:pt x="890" y="440"/>
                  </a:lnTo>
                  <a:lnTo>
                    <a:pt x="894" y="440"/>
                  </a:lnTo>
                  <a:lnTo>
                    <a:pt x="899" y="441"/>
                  </a:lnTo>
                  <a:lnTo>
                    <a:pt x="903" y="443"/>
                  </a:lnTo>
                  <a:lnTo>
                    <a:pt x="919" y="451"/>
                  </a:lnTo>
                  <a:lnTo>
                    <a:pt x="941" y="457"/>
                  </a:lnTo>
                  <a:lnTo>
                    <a:pt x="968" y="465"/>
                  </a:lnTo>
                  <a:lnTo>
                    <a:pt x="998" y="473"/>
                  </a:lnTo>
                  <a:lnTo>
                    <a:pt x="1029" y="483"/>
                  </a:lnTo>
                  <a:lnTo>
                    <a:pt x="1058" y="491"/>
                  </a:lnTo>
                  <a:lnTo>
                    <a:pt x="1087" y="499"/>
                  </a:lnTo>
                  <a:lnTo>
                    <a:pt x="1113" y="507"/>
                  </a:lnTo>
                  <a:lnTo>
                    <a:pt x="1135" y="516"/>
                  </a:lnTo>
                  <a:lnTo>
                    <a:pt x="1149" y="52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0" name="Freeform 887">
              <a:extLst>
                <a:ext uri="{FF2B5EF4-FFF2-40B4-BE49-F238E27FC236}">
                  <a16:creationId xmlns:a16="http://schemas.microsoft.com/office/drawing/2014/main" id="{1C2581C5-7248-4692-A02A-15821C484600}"/>
                </a:ext>
              </a:extLst>
            </p:cNvPr>
            <p:cNvSpPr>
              <a:spLocks/>
            </p:cNvSpPr>
            <p:nvPr/>
          </p:nvSpPr>
          <p:spPr bwMode="auto">
            <a:xfrm>
              <a:off x="3068" y="3061"/>
              <a:ext cx="706" cy="739"/>
            </a:xfrm>
            <a:custGeom>
              <a:avLst/>
              <a:gdLst>
                <a:gd name="T0" fmla="*/ 8 w 1451"/>
                <a:gd name="T1" fmla="*/ 12 h 1477"/>
                <a:gd name="T2" fmla="*/ 8 w 1451"/>
                <a:gd name="T3" fmla="*/ 11 h 1477"/>
                <a:gd name="T4" fmla="*/ 8 w 1451"/>
                <a:gd name="T5" fmla="*/ 11 h 1477"/>
                <a:gd name="T6" fmla="*/ 7 w 1451"/>
                <a:gd name="T7" fmla="*/ 10 h 1477"/>
                <a:gd name="T8" fmla="*/ 6 w 1451"/>
                <a:gd name="T9" fmla="*/ 9 h 1477"/>
                <a:gd name="T10" fmla="*/ 4 w 1451"/>
                <a:gd name="T11" fmla="*/ 8 h 1477"/>
                <a:gd name="T12" fmla="*/ 4 w 1451"/>
                <a:gd name="T13" fmla="*/ 8 h 1477"/>
                <a:gd name="T14" fmla="*/ 4 w 1451"/>
                <a:gd name="T15" fmla="*/ 8 h 1477"/>
                <a:gd name="T16" fmla="*/ 4 w 1451"/>
                <a:gd name="T17" fmla="*/ 7 h 1477"/>
                <a:gd name="T18" fmla="*/ 4 w 1451"/>
                <a:gd name="T19" fmla="*/ 7 h 1477"/>
                <a:gd name="T20" fmla="*/ 3 w 1451"/>
                <a:gd name="T21" fmla="*/ 7 h 1477"/>
                <a:gd name="T22" fmla="*/ 3 w 1451"/>
                <a:gd name="T23" fmla="*/ 7 h 1477"/>
                <a:gd name="T24" fmla="*/ 3 w 1451"/>
                <a:gd name="T25" fmla="*/ 7 h 1477"/>
                <a:gd name="T26" fmla="*/ 2 w 1451"/>
                <a:gd name="T27" fmla="*/ 7 h 1477"/>
                <a:gd name="T28" fmla="*/ 2 w 1451"/>
                <a:gd name="T29" fmla="*/ 6 h 1477"/>
                <a:gd name="T30" fmla="*/ 1 w 1451"/>
                <a:gd name="T31" fmla="*/ 6 h 1477"/>
                <a:gd name="T32" fmla="*/ 0 w 1451"/>
                <a:gd name="T33" fmla="*/ 5 h 1477"/>
                <a:gd name="T34" fmla="*/ 0 w 1451"/>
                <a:gd name="T35" fmla="*/ 5 h 1477"/>
                <a:gd name="T36" fmla="*/ 0 w 1451"/>
                <a:gd name="T37" fmla="*/ 4 h 1477"/>
                <a:gd name="T38" fmla="*/ 3 w 1451"/>
                <a:gd name="T39" fmla="*/ 4 h 1477"/>
                <a:gd name="T40" fmla="*/ 3 w 1451"/>
                <a:gd name="T41" fmla="*/ 4 h 1477"/>
                <a:gd name="T42" fmla="*/ 3 w 1451"/>
                <a:gd name="T43" fmla="*/ 4 h 1477"/>
                <a:gd name="T44" fmla="*/ 4 w 1451"/>
                <a:gd name="T45" fmla="*/ 5 h 1477"/>
                <a:gd name="T46" fmla="*/ 4 w 1451"/>
                <a:gd name="T47" fmla="*/ 5 h 1477"/>
                <a:gd name="T48" fmla="*/ 4 w 1451"/>
                <a:gd name="T49" fmla="*/ 5 h 1477"/>
                <a:gd name="T50" fmla="*/ 5 w 1451"/>
                <a:gd name="T51" fmla="*/ 6 h 1477"/>
                <a:gd name="T52" fmla="*/ 5 w 1451"/>
                <a:gd name="T53" fmla="*/ 6 h 1477"/>
                <a:gd name="T54" fmla="*/ 6 w 1451"/>
                <a:gd name="T55" fmla="*/ 7 h 1477"/>
                <a:gd name="T56" fmla="*/ 7 w 1451"/>
                <a:gd name="T57" fmla="*/ 8 h 1477"/>
                <a:gd name="T58" fmla="*/ 7 w 1451"/>
                <a:gd name="T59" fmla="*/ 9 h 1477"/>
                <a:gd name="T60" fmla="*/ 8 w 1451"/>
                <a:gd name="T61" fmla="*/ 10 h 1477"/>
                <a:gd name="T62" fmla="*/ 9 w 1451"/>
                <a:gd name="T63" fmla="*/ 11 h 1477"/>
                <a:gd name="T64" fmla="*/ 9 w 1451"/>
                <a:gd name="T65" fmla="*/ 12 h 1477"/>
                <a:gd name="T66" fmla="*/ 9 w 1451"/>
                <a:gd name="T67" fmla="*/ 12 h 1477"/>
                <a:gd name="T68" fmla="*/ 9 w 1451"/>
                <a:gd name="T69" fmla="*/ 11 h 1477"/>
                <a:gd name="T70" fmla="*/ 9 w 1451"/>
                <a:gd name="T71" fmla="*/ 10 h 1477"/>
                <a:gd name="T72" fmla="*/ 8 w 1451"/>
                <a:gd name="T73" fmla="*/ 8 h 1477"/>
                <a:gd name="T74" fmla="*/ 8 w 1451"/>
                <a:gd name="T75" fmla="*/ 7 h 1477"/>
                <a:gd name="T76" fmla="*/ 8 w 1451"/>
                <a:gd name="T77" fmla="*/ 7 h 1477"/>
                <a:gd name="T78" fmla="*/ 8 w 1451"/>
                <a:gd name="T79" fmla="*/ 7 h 1477"/>
                <a:gd name="T80" fmla="*/ 8 w 1451"/>
                <a:gd name="T81" fmla="*/ 6 h 1477"/>
                <a:gd name="T82" fmla="*/ 8 w 1451"/>
                <a:gd name="T83" fmla="*/ 6 h 1477"/>
                <a:gd name="T84" fmla="*/ 8 w 1451"/>
                <a:gd name="T85" fmla="*/ 5 h 1477"/>
                <a:gd name="T86" fmla="*/ 8 w 1451"/>
                <a:gd name="T87" fmla="*/ 5 h 1477"/>
                <a:gd name="T88" fmla="*/ 8 w 1451"/>
                <a:gd name="T89" fmla="*/ 5 h 1477"/>
                <a:gd name="T90" fmla="*/ 8 w 1451"/>
                <a:gd name="T91" fmla="*/ 4 h 1477"/>
                <a:gd name="T92" fmla="*/ 6 w 1451"/>
                <a:gd name="T93" fmla="*/ 1 h 1477"/>
                <a:gd name="T94" fmla="*/ 5 w 1451"/>
                <a:gd name="T95" fmla="*/ 0 h 1477"/>
                <a:gd name="T96" fmla="*/ 4 w 1451"/>
                <a:gd name="T97" fmla="*/ 1 h 1477"/>
                <a:gd name="T98" fmla="*/ 4 w 1451"/>
                <a:gd name="T99" fmla="*/ 4 h 1477"/>
                <a:gd name="T100" fmla="*/ 5 w 1451"/>
                <a:gd name="T101" fmla="*/ 5 h 1477"/>
                <a:gd name="T102" fmla="*/ 6 w 1451"/>
                <a:gd name="T103" fmla="*/ 6 h 1477"/>
                <a:gd name="T104" fmla="*/ 6 w 1451"/>
                <a:gd name="T105" fmla="*/ 7 h 1477"/>
                <a:gd name="T106" fmla="*/ 6 w 1451"/>
                <a:gd name="T107" fmla="*/ 7 h 1477"/>
                <a:gd name="T108" fmla="*/ 6 w 1451"/>
                <a:gd name="T109" fmla="*/ 7 h 1477"/>
                <a:gd name="T110" fmla="*/ 7 w 1451"/>
                <a:gd name="T111" fmla="*/ 8 h 1477"/>
                <a:gd name="T112" fmla="*/ 7 w 1451"/>
                <a:gd name="T113" fmla="*/ 9 h 1477"/>
                <a:gd name="T114" fmla="*/ 8 w 1451"/>
                <a:gd name="T115" fmla="*/ 9 h 1477"/>
                <a:gd name="T116" fmla="*/ 8 w 1451"/>
                <a:gd name="T117" fmla="*/ 10 h 1477"/>
                <a:gd name="T118" fmla="*/ 8 w 1451"/>
                <a:gd name="T119" fmla="*/ 11 h 1477"/>
                <a:gd name="T120" fmla="*/ 9 w 1451"/>
                <a:gd name="T121" fmla="*/ 12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1"/>
                <a:gd name="T184" fmla="*/ 0 h 1477"/>
                <a:gd name="T185" fmla="*/ 1451 w 1451"/>
                <a:gd name="T186" fmla="*/ 1477 h 14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1" h="1477">
                  <a:moveTo>
                    <a:pt x="1294" y="1439"/>
                  </a:moveTo>
                  <a:lnTo>
                    <a:pt x="1292" y="1434"/>
                  </a:lnTo>
                  <a:lnTo>
                    <a:pt x="1288" y="1431"/>
                  </a:lnTo>
                  <a:lnTo>
                    <a:pt x="1283" y="1426"/>
                  </a:lnTo>
                  <a:lnTo>
                    <a:pt x="1279" y="1423"/>
                  </a:lnTo>
                  <a:lnTo>
                    <a:pt x="1273" y="1420"/>
                  </a:lnTo>
                  <a:lnTo>
                    <a:pt x="1268" y="1416"/>
                  </a:lnTo>
                  <a:lnTo>
                    <a:pt x="1263" y="1413"/>
                  </a:lnTo>
                  <a:lnTo>
                    <a:pt x="1257" y="1410"/>
                  </a:lnTo>
                  <a:lnTo>
                    <a:pt x="1253" y="1407"/>
                  </a:lnTo>
                  <a:lnTo>
                    <a:pt x="1250" y="1405"/>
                  </a:lnTo>
                  <a:lnTo>
                    <a:pt x="1241" y="1397"/>
                  </a:lnTo>
                  <a:lnTo>
                    <a:pt x="1231" y="1389"/>
                  </a:lnTo>
                  <a:lnTo>
                    <a:pt x="1224" y="1380"/>
                  </a:lnTo>
                  <a:lnTo>
                    <a:pt x="1217" y="1372"/>
                  </a:lnTo>
                  <a:lnTo>
                    <a:pt x="1210" y="1362"/>
                  </a:lnTo>
                  <a:lnTo>
                    <a:pt x="1202" y="1352"/>
                  </a:lnTo>
                  <a:lnTo>
                    <a:pt x="1197" y="1343"/>
                  </a:lnTo>
                  <a:lnTo>
                    <a:pt x="1189" y="1335"/>
                  </a:lnTo>
                  <a:lnTo>
                    <a:pt x="1182" y="1325"/>
                  </a:lnTo>
                  <a:lnTo>
                    <a:pt x="1173" y="1316"/>
                  </a:lnTo>
                  <a:lnTo>
                    <a:pt x="1155" y="1298"/>
                  </a:lnTo>
                  <a:lnTo>
                    <a:pt x="1136" y="1280"/>
                  </a:lnTo>
                  <a:lnTo>
                    <a:pt x="1118" y="1263"/>
                  </a:lnTo>
                  <a:lnTo>
                    <a:pt x="1098" y="1247"/>
                  </a:lnTo>
                  <a:lnTo>
                    <a:pt x="1076" y="1231"/>
                  </a:lnTo>
                  <a:lnTo>
                    <a:pt x="1056" y="1216"/>
                  </a:lnTo>
                  <a:lnTo>
                    <a:pt x="1034" y="1200"/>
                  </a:lnTo>
                  <a:lnTo>
                    <a:pt x="1012" y="1186"/>
                  </a:lnTo>
                  <a:lnTo>
                    <a:pt x="990" y="1172"/>
                  </a:lnTo>
                  <a:lnTo>
                    <a:pt x="966" y="1156"/>
                  </a:lnTo>
                  <a:lnTo>
                    <a:pt x="941" y="1138"/>
                  </a:lnTo>
                  <a:lnTo>
                    <a:pt x="913" y="1119"/>
                  </a:lnTo>
                  <a:lnTo>
                    <a:pt x="890" y="1101"/>
                  </a:lnTo>
                  <a:lnTo>
                    <a:pt x="866" y="1082"/>
                  </a:lnTo>
                  <a:lnTo>
                    <a:pt x="840" y="1061"/>
                  </a:lnTo>
                  <a:lnTo>
                    <a:pt x="817" y="1042"/>
                  </a:lnTo>
                  <a:lnTo>
                    <a:pt x="793" y="1023"/>
                  </a:lnTo>
                  <a:lnTo>
                    <a:pt x="769" y="1004"/>
                  </a:lnTo>
                  <a:lnTo>
                    <a:pt x="745" y="983"/>
                  </a:lnTo>
                  <a:lnTo>
                    <a:pt x="720" y="964"/>
                  </a:lnTo>
                  <a:lnTo>
                    <a:pt x="718" y="962"/>
                  </a:lnTo>
                  <a:lnTo>
                    <a:pt x="718" y="960"/>
                  </a:lnTo>
                  <a:lnTo>
                    <a:pt x="716" y="957"/>
                  </a:lnTo>
                  <a:lnTo>
                    <a:pt x="716" y="954"/>
                  </a:lnTo>
                  <a:lnTo>
                    <a:pt x="716" y="952"/>
                  </a:lnTo>
                  <a:lnTo>
                    <a:pt x="714" y="949"/>
                  </a:lnTo>
                  <a:lnTo>
                    <a:pt x="714" y="946"/>
                  </a:lnTo>
                  <a:lnTo>
                    <a:pt x="714" y="944"/>
                  </a:lnTo>
                  <a:lnTo>
                    <a:pt x="712" y="941"/>
                  </a:lnTo>
                  <a:lnTo>
                    <a:pt x="711" y="940"/>
                  </a:lnTo>
                  <a:lnTo>
                    <a:pt x="702" y="933"/>
                  </a:lnTo>
                  <a:lnTo>
                    <a:pt x="692" y="925"/>
                  </a:lnTo>
                  <a:lnTo>
                    <a:pt x="681" y="919"/>
                  </a:lnTo>
                  <a:lnTo>
                    <a:pt x="672" y="912"/>
                  </a:lnTo>
                  <a:lnTo>
                    <a:pt x="661" y="906"/>
                  </a:lnTo>
                  <a:lnTo>
                    <a:pt x="650" y="900"/>
                  </a:lnTo>
                  <a:lnTo>
                    <a:pt x="641" y="893"/>
                  </a:lnTo>
                  <a:lnTo>
                    <a:pt x="630" y="888"/>
                  </a:lnTo>
                  <a:lnTo>
                    <a:pt x="619" y="882"/>
                  </a:lnTo>
                  <a:lnTo>
                    <a:pt x="608" y="876"/>
                  </a:lnTo>
                  <a:lnTo>
                    <a:pt x="605" y="876"/>
                  </a:lnTo>
                  <a:lnTo>
                    <a:pt x="601" y="874"/>
                  </a:lnTo>
                  <a:lnTo>
                    <a:pt x="599" y="874"/>
                  </a:lnTo>
                  <a:lnTo>
                    <a:pt x="596" y="874"/>
                  </a:lnTo>
                  <a:lnTo>
                    <a:pt x="592" y="872"/>
                  </a:lnTo>
                  <a:lnTo>
                    <a:pt x="590" y="872"/>
                  </a:lnTo>
                  <a:lnTo>
                    <a:pt x="586" y="872"/>
                  </a:lnTo>
                  <a:lnTo>
                    <a:pt x="583" y="871"/>
                  </a:lnTo>
                  <a:lnTo>
                    <a:pt x="581" y="871"/>
                  </a:lnTo>
                  <a:lnTo>
                    <a:pt x="579" y="869"/>
                  </a:lnTo>
                  <a:lnTo>
                    <a:pt x="572" y="863"/>
                  </a:lnTo>
                  <a:lnTo>
                    <a:pt x="564" y="858"/>
                  </a:lnTo>
                  <a:lnTo>
                    <a:pt x="557" y="853"/>
                  </a:lnTo>
                  <a:lnTo>
                    <a:pt x="550" y="850"/>
                  </a:lnTo>
                  <a:lnTo>
                    <a:pt x="541" y="848"/>
                  </a:lnTo>
                  <a:lnTo>
                    <a:pt x="533" y="845"/>
                  </a:lnTo>
                  <a:lnTo>
                    <a:pt x="526" y="844"/>
                  </a:lnTo>
                  <a:lnTo>
                    <a:pt x="519" y="840"/>
                  </a:lnTo>
                  <a:lnTo>
                    <a:pt x="511" y="839"/>
                  </a:lnTo>
                  <a:lnTo>
                    <a:pt x="506" y="836"/>
                  </a:lnTo>
                  <a:lnTo>
                    <a:pt x="504" y="836"/>
                  </a:lnTo>
                  <a:lnTo>
                    <a:pt x="502" y="834"/>
                  </a:lnTo>
                  <a:lnTo>
                    <a:pt x="502" y="831"/>
                  </a:lnTo>
                  <a:lnTo>
                    <a:pt x="500" y="828"/>
                  </a:lnTo>
                  <a:lnTo>
                    <a:pt x="500" y="824"/>
                  </a:lnTo>
                  <a:lnTo>
                    <a:pt x="500" y="823"/>
                  </a:lnTo>
                  <a:lnTo>
                    <a:pt x="500" y="820"/>
                  </a:lnTo>
                  <a:lnTo>
                    <a:pt x="499" y="816"/>
                  </a:lnTo>
                  <a:lnTo>
                    <a:pt x="497" y="815"/>
                  </a:lnTo>
                  <a:lnTo>
                    <a:pt x="484" y="813"/>
                  </a:lnTo>
                  <a:lnTo>
                    <a:pt x="471" y="808"/>
                  </a:lnTo>
                  <a:lnTo>
                    <a:pt x="458" y="805"/>
                  </a:lnTo>
                  <a:lnTo>
                    <a:pt x="447" y="800"/>
                  </a:lnTo>
                  <a:lnTo>
                    <a:pt x="437" y="794"/>
                  </a:lnTo>
                  <a:lnTo>
                    <a:pt x="426" y="789"/>
                  </a:lnTo>
                  <a:lnTo>
                    <a:pt x="416" y="783"/>
                  </a:lnTo>
                  <a:lnTo>
                    <a:pt x="405" y="778"/>
                  </a:lnTo>
                  <a:lnTo>
                    <a:pt x="394" y="772"/>
                  </a:lnTo>
                  <a:lnTo>
                    <a:pt x="384" y="767"/>
                  </a:lnTo>
                  <a:lnTo>
                    <a:pt x="374" y="762"/>
                  </a:lnTo>
                  <a:lnTo>
                    <a:pt x="363" y="757"/>
                  </a:lnTo>
                  <a:lnTo>
                    <a:pt x="354" y="752"/>
                  </a:lnTo>
                  <a:lnTo>
                    <a:pt x="345" y="746"/>
                  </a:lnTo>
                  <a:lnTo>
                    <a:pt x="336" y="741"/>
                  </a:lnTo>
                  <a:lnTo>
                    <a:pt x="325" y="736"/>
                  </a:lnTo>
                  <a:lnTo>
                    <a:pt x="316" y="732"/>
                  </a:lnTo>
                  <a:lnTo>
                    <a:pt x="307" y="725"/>
                  </a:lnTo>
                  <a:lnTo>
                    <a:pt x="296" y="720"/>
                  </a:lnTo>
                  <a:lnTo>
                    <a:pt x="287" y="716"/>
                  </a:lnTo>
                  <a:lnTo>
                    <a:pt x="261" y="703"/>
                  </a:lnTo>
                  <a:lnTo>
                    <a:pt x="236" y="688"/>
                  </a:lnTo>
                  <a:lnTo>
                    <a:pt x="210" y="676"/>
                  </a:lnTo>
                  <a:lnTo>
                    <a:pt x="184" y="663"/>
                  </a:lnTo>
                  <a:lnTo>
                    <a:pt x="161" y="648"/>
                  </a:lnTo>
                  <a:lnTo>
                    <a:pt x="135" y="636"/>
                  </a:lnTo>
                  <a:lnTo>
                    <a:pt x="111" y="621"/>
                  </a:lnTo>
                  <a:lnTo>
                    <a:pt x="87" y="605"/>
                  </a:lnTo>
                  <a:lnTo>
                    <a:pt x="64" y="591"/>
                  </a:lnTo>
                  <a:lnTo>
                    <a:pt x="40" y="573"/>
                  </a:lnTo>
                  <a:lnTo>
                    <a:pt x="27" y="564"/>
                  </a:lnTo>
                  <a:lnTo>
                    <a:pt x="16" y="552"/>
                  </a:lnTo>
                  <a:lnTo>
                    <a:pt x="9" y="540"/>
                  </a:lnTo>
                  <a:lnTo>
                    <a:pt x="3" y="527"/>
                  </a:lnTo>
                  <a:lnTo>
                    <a:pt x="2" y="514"/>
                  </a:lnTo>
                  <a:lnTo>
                    <a:pt x="0" y="500"/>
                  </a:lnTo>
                  <a:lnTo>
                    <a:pt x="0" y="485"/>
                  </a:lnTo>
                  <a:lnTo>
                    <a:pt x="2" y="471"/>
                  </a:lnTo>
                  <a:lnTo>
                    <a:pt x="3" y="456"/>
                  </a:lnTo>
                  <a:lnTo>
                    <a:pt x="7" y="444"/>
                  </a:lnTo>
                  <a:lnTo>
                    <a:pt x="56" y="431"/>
                  </a:lnTo>
                  <a:lnTo>
                    <a:pt x="106" y="421"/>
                  </a:lnTo>
                  <a:lnTo>
                    <a:pt x="157" y="415"/>
                  </a:lnTo>
                  <a:lnTo>
                    <a:pt x="208" y="412"/>
                  </a:lnTo>
                  <a:lnTo>
                    <a:pt x="257" y="413"/>
                  </a:lnTo>
                  <a:lnTo>
                    <a:pt x="309" y="420"/>
                  </a:lnTo>
                  <a:lnTo>
                    <a:pt x="358" y="429"/>
                  </a:lnTo>
                  <a:lnTo>
                    <a:pt x="407" y="445"/>
                  </a:lnTo>
                  <a:lnTo>
                    <a:pt x="453" y="464"/>
                  </a:lnTo>
                  <a:lnTo>
                    <a:pt x="499" y="490"/>
                  </a:lnTo>
                  <a:lnTo>
                    <a:pt x="500" y="490"/>
                  </a:lnTo>
                  <a:lnTo>
                    <a:pt x="502" y="490"/>
                  </a:lnTo>
                  <a:lnTo>
                    <a:pt x="506" y="490"/>
                  </a:lnTo>
                  <a:lnTo>
                    <a:pt x="508" y="490"/>
                  </a:lnTo>
                  <a:lnTo>
                    <a:pt x="510" y="490"/>
                  </a:lnTo>
                  <a:lnTo>
                    <a:pt x="513" y="490"/>
                  </a:lnTo>
                  <a:lnTo>
                    <a:pt x="515" y="490"/>
                  </a:lnTo>
                  <a:lnTo>
                    <a:pt x="517" y="490"/>
                  </a:lnTo>
                  <a:lnTo>
                    <a:pt x="519" y="492"/>
                  </a:lnTo>
                  <a:lnTo>
                    <a:pt x="521" y="492"/>
                  </a:lnTo>
                  <a:lnTo>
                    <a:pt x="526" y="495"/>
                  </a:lnTo>
                  <a:lnTo>
                    <a:pt x="532" y="500"/>
                  </a:lnTo>
                  <a:lnTo>
                    <a:pt x="537" y="503"/>
                  </a:lnTo>
                  <a:lnTo>
                    <a:pt x="543" y="506"/>
                  </a:lnTo>
                  <a:lnTo>
                    <a:pt x="546" y="509"/>
                  </a:lnTo>
                  <a:lnTo>
                    <a:pt x="552" y="512"/>
                  </a:lnTo>
                  <a:lnTo>
                    <a:pt x="557" y="516"/>
                  </a:lnTo>
                  <a:lnTo>
                    <a:pt x="563" y="520"/>
                  </a:lnTo>
                  <a:lnTo>
                    <a:pt x="566" y="524"/>
                  </a:lnTo>
                  <a:lnTo>
                    <a:pt x="572" y="527"/>
                  </a:lnTo>
                  <a:lnTo>
                    <a:pt x="574" y="530"/>
                  </a:lnTo>
                  <a:lnTo>
                    <a:pt x="577" y="532"/>
                  </a:lnTo>
                  <a:lnTo>
                    <a:pt x="581" y="532"/>
                  </a:lnTo>
                  <a:lnTo>
                    <a:pt x="583" y="532"/>
                  </a:lnTo>
                  <a:lnTo>
                    <a:pt x="586" y="533"/>
                  </a:lnTo>
                  <a:lnTo>
                    <a:pt x="588" y="533"/>
                  </a:lnTo>
                  <a:lnTo>
                    <a:pt x="590" y="533"/>
                  </a:lnTo>
                  <a:lnTo>
                    <a:pt x="592" y="533"/>
                  </a:lnTo>
                  <a:lnTo>
                    <a:pt x="594" y="533"/>
                  </a:lnTo>
                  <a:lnTo>
                    <a:pt x="596" y="533"/>
                  </a:lnTo>
                  <a:lnTo>
                    <a:pt x="608" y="546"/>
                  </a:lnTo>
                  <a:lnTo>
                    <a:pt x="623" y="557"/>
                  </a:lnTo>
                  <a:lnTo>
                    <a:pt x="638" y="568"/>
                  </a:lnTo>
                  <a:lnTo>
                    <a:pt x="652" y="578"/>
                  </a:lnTo>
                  <a:lnTo>
                    <a:pt x="667" y="588"/>
                  </a:lnTo>
                  <a:lnTo>
                    <a:pt x="681" y="599"/>
                  </a:lnTo>
                  <a:lnTo>
                    <a:pt x="696" y="608"/>
                  </a:lnTo>
                  <a:lnTo>
                    <a:pt x="709" y="620"/>
                  </a:lnTo>
                  <a:lnTo>
                    <a:pt x="722" y="632"/>
                  </a:lnTo>
                  <a:lnTo>
                    <a:pt x="733" y="647"/>
                  </a:lnTo>
                  <a:lnTo>
                    <a:pt x="734" y="648"/>
                  </a:lnTo>
                  <a:lnTo>
                    <a:pt x="736" y="650"/>
                  </a:lnTo>
                  <a:lnTo>
                    <a:pt x="740" y="650"/>
                  </a:lnTo>
                  <a:lnTo>
                    <a:pt x="742" y="652"/>
                  </a:lnTo>
                  <a:lnTo>
                    <a:pt x="745" y="652"/>
                  </a:lnTo>
                  <a:lnTo>
                    <a:pt x="749" y="652"/>
                  </a:lnTo>
                  <a:lnTo>
                    <a:pt x="753" y="652"/>
                  </a:lnTo>
                  <a:lnTo>
                    <a:pt x="754" y="653"/>
                  </a:lnTo>
                  <a:lnTo>
                    <a:pt x="758" y="653"/>
                  </a:lnTo>
                  <a:lnTo>
                    <a:pt x="760" y="655"/>
                  </a:lnTo>
                  <a:lnTo>
                    <a:pt x="797" y="684"/>
                  </a:lnTo>
                  <a:lnTo>
                    <a:pt x="829" y="712"/>
                  </a:lnTo>
                  <a:lnTo>
                    <a:pt x="862" y="741"/>
                  </a:lnTo>
                  <a:lnTo>
                    <a:pt x="893" y="772"/>
                  </a:lnTo>
                  <a:lnTo>
                    <a:pt x="924" y="802"/>
                  </a:lnTo>
                  <a:lnTo>
                    <a:pt x="954" y="832"/>
                  </a:lnTo>
                  <a:lnTo>
                    <a:pt x="981" y="864"/>
                  </a:lnTo>
                  <a:lnTo>
                    <a:pt x="1010" y="898"/>
                  </a:lnTo>
                  <a:lnTo>
                    <a:pt x="1038" y="932"/>
                  </a:lnTo>
                  <a:lnTo>
                    <a:pt x="1063" y="967"/>
                  </a:lnTo>
                  <a:lnTo>
                    <a:pt x="1072" y="980"/>
                  </a:lnTo>
                  <a:lnTo>
                    <a:pt x="1082" y="992"/>
                  </a:lnTo>
                  <a:lnTo>
                    <a:pt x="1091" y="1005"/>
                  </a:lnTo>
                  <a:lnTo>
                    <a:pt x="1098" y="1020"/>
                  </a:lnTo>
                  <a:lnTo>
                    <a:pt x="1105" y="1032"/>
                  </a:lnTo>
                  <a:lnTo>
                    <a:pt x="1113" y="1045"/>
                  </a:lnTo>
                  <a:lnTo>
                    <a:pt x="1122" y="1058"/>
                  </a:lnTo>
                  <a:lnTo>
                    <a:pt x="1129" y="1071"/>
                  </a:lnTo>
                  <a:lnTo>
                    <a:pt x="1136" y="1085"/>
                  </a:lnTo>
                  <a:lnTo>
                    <a:pt x="1146" y="1098"/>
                  </a:lnTo>
                  <a:lnTo>
                    <a:pt x="1162" y="1125"/>
                  </a:lnTo>
                  <a:lnTo>
                    <a:pt x="1178" y="1152"/>
                  </a:lnTo>
                  <a:lnTo>
                    <a:pt x="1193" y="1178"/>
                  </a:lnTo>
                  <a:lnTo>
                    <a:pt x="1210" y="1205"/>
                  </a:lnTo>
                  <a:lnTo>
                    <a:pt x="1226" y="1232"/>
                  </a:lnTo>
                  <a:lnTo>
                    <a:pt x="1241" y="1258"/>
                  </a:lnTo>
                  <a:lnTo>
                    <a:pt x="1257" y="1285"/>
                  </a:lnTo>
                  <a:lnTo>
                    <a:pt x="1273" y="1311"/>
                  </a:lnTo>
                  <a:lnTo>
                    <a:pt x="1290" y="1338"/>
                  </a:lnTo>
                  <a:lnTo>
                    <a:pt x="1308" y="1365"/>
                  </a:lnTo>
                  <a:lnTo>
                    <a:pt x="1316" y="1376"/>
                  </a:lnTo>
                  <a:lnTo>
                    <a:pt x="1323" y="1388"/>
                  </a:lnTo>
                  <a:lnTo>
                    <a:pt x="1332" y="1397"/>
                  </a:lnTo>
                  <a:lnTo>
                    <a:pt x="1339" y="1408"/>
                  </a:lnTo>
                  <a:lnTo>
                    <a:pt x="1347" y="1418"/>
                  </a:lnTo>
                  <a:lnTo>
                    <a:pt x="1356" y="1429"/>
                  </a:lnTo>
                  <a:lnTo>
                    <a:pt x="1363" y="1439"/>
                  </a:lnTo>
                  <a:lnTo>
                    <a:pt x="1372" y="1450"/>
                  </a:lnTo>
                  <a:lnTo>
                    <a:pt x="1379" y="1461"/>
                  </a:lnTo>
                  <a:lnTo>
                    <a:pt x="1387" y="1471"/>
                  </a:lnTo>
                  <a:lnTo>
                    <a:pt x="1387" y="1464"/>
                  </a:lnTo>
                  <a:lnTo>
                    <a:pt x="1392" y="1458"/>
                  </a:lnTo>
                  <a:lnTo>
                    <a:pt x="1401" y="1450"/>
                  </a:lnTo>
                  <a:lnTo>
                    <a:pt x="1414" y="1442"/>
                  </a:lnTo>
                  <a:lnTo>
                    <a:pt x="1427" y="1434"/>
                  </a:lnTo>
                  <a:lnTo>
                    <a:pt x="1440" y="1424"/>
                  </a:lnTo>
                  <a:lnTo>
                    <a:pt x="1447" y="1416"/>
                  </a:lnTo>
                  <a:lnTo>
                    <a:pt x="1451" y="1408"/>
                  </a:lnTo>
                  <a:lnTo>
                    <a:pt x="1447" y="1400"/>
                  </a:lnTo>
                  <a:lnTo>
                    <a:pt x="1434" y="1394"/>
                  </a:lnTo>
                  <a:lnTo>
                    <a:pt x="1418" y="1386"/>
                  </a:lnTo>
                  <a:lnTo>
                    <a:pt x="1405" y="1375"/>
                  </a:lnTo>
                  <a:lnTo>
                    <a:pt x="1396" y="1362"/>
                  </a:lnTo>
                  <a:lnTo>
                    <a:pt x="1390" y="1346"/>
                  </a:lnTo>
                  <a:lnTo>
                    <a:pt x="1385" y="1330"/>
                  </a:lnTo>
                  <a:lnTo>
                    <a:pt x="1381" y="1312"/>
                  </a:lnTo>
                  <a:lnTo>
                    <a:pt x="1378" y="1295"/>
                  </a:lnTo>
                  <a:lnTo>
                    <a:pt x="1374" y="1277"/>
                  </a:lnTo>
                  <a:lnTo>
                    <a:pt x="1369" y="1260"/>
                  </a:lnTo>
                  <a:lnTo>
                    <a:pt x="1361" y="1242"/>
                  </a:lnTo>
                  <a:lnTo>
                    <a:pt x="1348" y="1210"/>
                  </a:lnTo>
                  <a:lnTo>
                    <a:pt x="1337" y="1176"/>
                  </a:lnTo>
                  <a:lnTo>
                    <a:pt x="1328" y="1140"/>
                  </a:lnTo>
                  <a:lnTo>
                    <a:pt x="1321" y="1103"/>
                  </a:lnTo>
                  <a:lnTo>
                    <a:pt x="1316" y="1064"/>
                  </a:lnTo>
                  <a:lnTo>
                    <a:pt x="1308" y="1026"/>
                  </a:lnTo>
                  <a:lnTo>
                    <a:pt x="1303" y="989"/>
                  </a:lnTo>
                  <a:lnTo>
                    <a:pt x="1295" y="952"/>
                  </a:lnTo>
                  <a:lnTo>
                    <a:pt x="1286" y="916"/>
                  </a:lnTo>
                  <a:lnTo>
                    <a:pt x="1275" y="882"/>
                  </a:lnTo>
                  <a:lnTo>
                    <a:pt x="1273" y="879"/>
                  </a:lnTo>
                  <a:lnTo>
                    <a:pt x="1273" y="874"/>
                  </a:lnTo>
                  <a:lnTo>
                    <a:pt x="1273" y="869"/>
                  </a:lnTo>
                  <a:lnTo>
                    <a:pt x="1273" y="864"/>
                  </a:lnTo>
                  <a:lnTo>
                    <a:pt x="1273" y="860"/>
                  </a:lnTo>
                  <a:lnTo>
                    <a:pt x="1273" y="855"/>
                  </a:lnTo>
                  <a:lnTo>
                    <a:pt x="1273" y="850"/>
                  </a:lnTo>
                  <a:lnTo>
                    <a:pt x="1273" y="845"/>
                  </a:lnTo>
                  <a:lnTo>
                    <a:pt x="1273" y="840"/>
                  </a:lnTo>
                  <a:lnTo>
                    <a:pt x="1272" y="836"/>
                  </a:lnTo>
                  <a:lnTo>
                    <a:pt x="1270" y="832"/>
                  </a:lnTo>
                  <a:lnTo>
                    <a:pt x="1268" y="828"/>
                  </a:lnTo>
                  <a:lnTo>
                    <a:pt x="1266" y="823"/>
                  </a:lnTo>
                  <a:lnTo>
                    <a:pt x="1264" y="820"/>
                  </a:lnTo>
                  <a:lnTo>
                    <a:pt x="1263" y="816"/>
                  </a:lnTo>
                  <a:lnTo>
                    <a:pt x="1261" y="812"/>
                  </a:lnTo>
                  <a:lnTo>
                    <a:pt x="1261" y="808"/>
                  </a:lnTo>
                  <a:lnTo>
                    <a:pt x="1259" y="805"/>
                  </a:lnTo>
                  <a:lnTo>
                    <a:pt x="1259" y="800"/>
                  </a:lnTo>
                  <a:lnTo>
                    <a:pt x="1257" y="796"/>
                  </a:lnTo>
                  <a:lnTo>
                    <a:pt x="1257" y="784"/>
                  </a:lnTo>
                  <a:lnTo>
                    <a:pt x="1253" y="773"/>
                  </a:lnTo>
                  <a:lnTo>
                    <a:pt x="1252" y="760"/>
                  </a:lnTo>
                  <a:lnTo>
                    <a:pt x="1250" y="749"/>
                  </a:lnTo>
                  <a:lnTo>
                    <a:pt x="1246" y="736"/>
                  </a:lnTo>
                  <a:lnTo>
                    <a:pt x="1244" y="724"/>
                  </a:lnTo>
                  <a:lnTo>
                    <a:pt x="1242" y="711"/>
                  </a:lnTo>
                  <a:lnTo>
                    <a:pt x="1241" y="698"/>
                  </a:lnTo>
                  <a:lnTo>
                    <a:pt x="1239" y="687"/>
                  </a:lnTo>
                  <a:lnTo>
                    <a:pt x="1239" y="676"/>
                  </a:lnTo>
                  <a:lnTo>
                    <a:pt x="1239" y="671"/>
                  </a:lnTo>
                  <a:lnTo>
                    <a:pt x="1239" y="666"/>
                  </a:lnTo>
                  <a:lnTo>
                    <a:pt x="1239" y="660"/>
                  </a:lnTo>
                  <a:lnTo>
                    <a:pt x="1237" y="653"/>
                  </a:lnTo>
                  <a:lnTo>
                    <a:pt x="1235" y="648"/>
                  </a:lnTo>
                  <a:lnTo>
                    <a:pt x="1235" y="642"/>
                  </a:lnTo>
                  <a:lnTo>
                    <a:pt x="1233" y="636"/>
                  </a:lnTo>
                  <a:lnTo>
                    <a:pt x="1231" y="629"/>
                  </a:lnTo>
                  <a:lnTo>
                    <a:pt x="1230" y="624"/>
                  </a:lnTo>
                  <a:lnTo>
                    <a:pt x="1228" y="620"/>
                  </a:lnTo>
                  <a:lnTo>
                    <a:pt x="1228" y="615"/>
                  </a:lnTo>
                  <a:lnTo>
                    <a:pt x="1224" y="612"/>
                  </a:lnTo>
                  <a:lnTo>
                    <a:pt x="1222" y="607"/>
                  </a:lnTo>
                  <a:lnTo>
                    <a:pt x="1219" y="602"/>
                  </a:lnTo>
                  <a:lnTo>
                    <a:pt x="1217" y="599"/>
                  </a:lnTo>
                  <a:lnTo>
                    <a:pt x="1213" y="594"/>
                  </a:lnTo>
                  <a:lnTo>
                    <a:pt x="1211" y="591"/>
                  </a:lnTo>
                  <a:lnTo>
                    <a:pt x="1208" y="586"/>
                  </a:lnTo>
                  <a:lnTo>
                    <a:pt x="1206" y="581"/>
                  </a:lnTo>
                  <a:lnTo>
                    <a:pt x="1204" y="578"/>
                  </a:lnTo>
                  <a:lnTo>
                    <a:pt x="1202" y="573"/>
                  </a:lnTo>
                  <a:lnTo>
                    <a:pt x="1200" y="568"/>
                  </a:lnTo>
                  <a:lnTo>
                    <a:pt x="1199" y="565"/>
                  </a:lnTo>
                  <a:lnTo>
                    <a:pt x="1195" y="560"/>
                  </a:lnTo>
                  <a:lnTo>
                    <a:pt x="1193" y="557"/>
                  </a:lnTo>
                  <a:lnTo>
                    <a:pt x="1191" y="552"/>
                  </a:lnTo>
                  <a:lnTo>
                    <a:pt x="1188" y="548"/>
                  </a:lnTo>
                  <a:lnTo>
                    <a:pt x="1186" y="544"/>
                  </a:lnTo>
                  <a:lnTo>
                    <a:pt x="1184" y="540"/>
                  </a:lnTo>
                  <a:lnTo>
                    <a:pt x="1182" y="535"/>
                  </a:lnTo>
                  <a:lnTo>
                    <a:pt x="1167" y="474"/>
                  </a:lnTo>
                  <a:lnTo>
                    <a:pt x="1147" y="412"/>
                  </a:lnTo>
                  <a:lnTo>
                    <a:pt x="1122" y="351"/>
                  </a:lnTo>
                  <a:lnTo>
                    <a:pt x="1094" y="293"/>
                  </a:lnTo>
                  <a:lnTo>
                    <a:pt x="1063" y="237"/>
                  </a:lnTo>
                  <a:lnTo>
                    <a:pt x="1032" y="186"/>
                  </a:lnTo>
                  <a:lnTo>
                    <a:pt x="1001" y="141"/>
                  </a:lnTo>
                  <a:lnTo>
                    <a:pt x="970" y="101"/>
                  </a:lnTo>
                  <a:lnTo>
                    <a:pt x="941" y="68"/>
                  </a:lnTo>
                  <a:lnTo>
                    <a:pt x="915" y="42"/>
                  </a:lnTo>
                  <a:lnTo>
                    <a:pt x="890" y="24"/>
                  </a:lnTo>
                  <a:lnTo>
                    <a:pt x="862" y="12"/>
                  </a:lnTo>
                  <a:lnTo>
                    <a:pt x="831" y="4"/>
                  </a:lnTo>
                  <a:lnTo>
                    <a:pt x="800" y="0"/>
                  </a:lnTo>
                  <a:lnTo>
                    <a:pt x="767" y="0"/>
                  </a:lnTo>
                  <a:lnTo>
                    <a:pt x="738" y="2"/>
                  </a:lnTo>
                  <a:lnTo>
                    <a:pt x="711" y="8"/>
                  </a:lnTo>
                  <a:lnTo>
                    <a:pt x="687" y="16"/>
                  </a:lnTo>
                  <a:lnTo>
                    <a:pt x="669" y="26"/>
                  </a:lnTo>
                  <a:lnTo>
                    <a:pt x="658" y="37"/>
                  </a:lnTo>
                  <a:lnTo>
                    <a:pt x="643" y="60"/>
                  </a:lnTo>
                  <a:lnTo>
                    <a:pt x="636" y="98"/>
                  </a:lnTo>
                  <a:lnTo>
                    <a:pt x="638" y="149"/>
                  </a:lnTo>
                  <a:lnTo>
                    <a:pt x="643" y="207"/>
                  </a:lnTo>
                  <a:lnTo>
                    <a:pt x="652" y="271"/>
                  </a:lnTo>
                  <a:lnTo>
                    <a:pt x="663" y="333"/>
                  </a:lnTo>
                  <a:lnTo>
                    <a:pt x="676" y="394"/>
                  </a:lnTo>
                  <a:lnTo>
                    <a:pt x="687" y="447"/>
                  </a:lnTo>
                  <a:lnTo>
                    <a:pt x="696" y="488"/>
                  </a:lnTo>
                  <a:lnTo>
                    <a:pt x="703" y="516"/>
                  </a:lnTo>
                  <a:lnTo>
                    <a:pt x="709" y="536"/>
                  </a:lnTo>
                  <a:lnTo>
                    <a:pt x="722" y="557"/>
                  </a:lnTo>
                  <a:lnTo>
                    <a:pt x="736" y="576"/>
                  </a:lnTo>
                  <a:lnTo>
                    <a:pt x="754" y="597"/>
                  </a:lnTo>
                  <a:lnTo>
                    <a:pt x="775" y="618"/>
                  </a:lnTo>
                  <a:lnTo>
                    <a:pt x="795" y="637"/>
                  </a:lnTo>
                  <a:lnTo>
                    <a:pt x="815" y="656"/>
                  </a:lnTo>
                  <a:lnTo>
                    <a:pt x="835" y="676"/>
                  </a:lnTo>
                  <a:lnTo>
                    <a:pt x="853" y="695"/>
                  </a:lnTo>
                  <a:lnTo>
                    <a:pt x="868" y="714"/>
                  </a:lnTo>
                  <a:lnTo>
                    <a:pt x="873" y="722"/>
                  </a:lnTo>
                  <a:lnTo>
                    <a:pt x="879" y="728"/>
                  </a:lnTo>
                  <a:lnTo>
                    <a:pt x="884" y="736"/>
                  </a:lnTo>
                  <a:lnTo>
                    <a:pt x="890" y="744"/>
                  </a:lnTo>
                  <a:lnTo>
                    <a:pt x="895" y="752"/>
                  </a:lnTo>
                  <a:lnTo>
                    <a:pt x="901" y="759"/>
                  </a:lnTo>
                  <a:lnTo>
                    <a:pt x="906" y="767"/>
                  </a:lnTo>
                  <a:lnTo>
                    <a:pt x="912" y="775"/>
                  </a:lnTo>
                  <a:lnTo>
                    <a:pt x="919" y="781"/>
                  </a:lnTo>
                  <a:lnTo>
                    <a:pt x="924" y="789"/>
                  </a:lnTo>
                  <a:lnTo>
                    <a:pt x="928" y="794"/>
                  </a:lnTo>
                  <a:lnTo>
                    <a:pt x="932" y="797"/>
                  </a:lnTo>
                  <a:lnTo>
                    <a:pt x="935" y="802"/>
                  </a:lnTo>
                  <a:lnTo>
                    <a:pt x="941" y="805"/>
                  </a:lnTo>
                  <a:lnTo>
                    <a:pt x="945" y="810"/>
                  </a:lnTo>
                  <a:lnTo>
                    <a:pt x="950" y="813"/>
                  </a:lnTo>
                  <a:lnTo>
                    <a:pt x="954" y="818"/>
                  </a:lnTo>
                  <a:lnTo>
                    <a:pt x="959" y="821"/>
                  </a:lnTo>
                  <a:lnTo>
                    <a:pt x="963" y="826"/>
                  </a:lnTo>
                  <a:lnTo>
                    <a:pt x="966" y="829"/>
                  </a:lnTo>
                  <a:lnTo>
                    <a:pt x="974" y="839"/>
                  </a:lnTo>
                  <a:lnTo>
                    <a:pt x="981" y="847"/>
                  </a:lnTo>
                  <a:lnTo>
                    <a:pt x="987" y="856"/>
                  </a:lnTo>
                  <a:lnTo>
                    <a:pt x="992" y="864"/>
                  </a:lnTo>
                  <a:lnTo>
                    <a:pt x="996" y="874"/>
                  </a:lnTo>
                  <a:lnTo>
                    <a:pt x="1001" y="884"/>
                  </a:lnTo>
                  <a:lnTo>
                    <a:pt x="1005" y="893"/>
                  </a:lnTo>
                  <a:lnTo>
                    <a:pt x="1010" y="903"/>
                  </a:lnTo>
                  <a:lnTo>
                    <a:pt x="1016" y="912"/>
                  </a:lnTo>
                  <a:lnTo>
                    <a:pt x="1023" y="920"/>
                  </a:lnTo>
                  <a:lnTo>
                    <a:pt x="1036" y="936"/>
                  </a:lnTo>
                  <a:lnTo>
                    <a:pt x="1047" y="951"/>
                  </a:lnTo>
                  <a:lnTo>
                    <a:pt x="1058" y="967"/>
                  </a:lnTo>
                  <a:lnTo>
                    <a:pt x="1069" y="983"/>
                  </a:lnTo>
                  <a:lnTo>
                    <a:pt x="1080" y="997"/>
                  </a:lnTo>
                  <a:lnTo>
                    <a:pt x="1089" y="1013"/>
                  </a:lnTo>
                  <a:lnTo>
                    <a:pt x="1100" y="1029"/>
                  </a:lnTo>
                  <a:lnTo>
                    <a:pt x="1109" y="1045"/>
                  </a:lnTo>
                  <a:lnTo>
                    <a:pt x="1116" y="1061"/>
                  </a:lnTo>
                  <a:lnTo>
                    <a:pt x="1125" y="1077"/>
                  </a:lnTo>
                  <a:lnTo>
                    <a:pt x="1131" y="1087"/>
                  </a:lnTo>
                  <a:lnTo>
                    <a:pt x="1136" y="1098"/>
                  </a:lnTo>
                  <a:lnTo>
                    <a:pt x="1144" y="1108"/>
                  </a:lnTo>
                  <a:lnTo>
                    <a:pt x="1149" y="1117"/>
                  </a:lnTo>
                  <a:lnTo>
                    <a:pt x="1157" y="1127"/>
                  </a:lnTo>
                  <a:lnTo>
                    <a:pt x="1162" y="1138"/>
                  </a:lnTo>
                  <a:lnTo>
                    <a:pt x="1169" y="1148"/>
                  </a:lnTo>
                  <a:lnTo>
                    <a:pt x="1178" y="1156"/>
                  </a:lnTo>
                  <a:lnTo>
                    <a:pt x="1186" y="1165"/>
                  </a:lnTo>
                  <a:lnTo>
                    <a:pt x="1193" y="1173"/>
                  </a:lnTo>
                  <a:lnTo>
                    <a:pt x="1210" y="1191"/>
                  </a:lnTo>
                  <a:lnTo>
                    <a:pt x="1224" y="1208"/>
                  </a:lnTo>
                  <a:lnTo>
                    <a:pt x="1235" y="1228"/>
                  </a:lnTo>
                  <a:lnTo>
                    <a:pt x="1246" y="1245"/>
                  </a:lnTo>
                  <a:lnTo>
                    <a:pt x="1255" y="1264"/>
                  </a:lnTo>
                  <a:lnTo>
                    <a:pt x="1263" y="1285"/>
                  </a:lnTo>
                  <a:lnTo>
                    <a:pt x="1272" y="1304"/>
                  </a:lnTo>
                  <a:lnTo>
                    <a:pt x="1281" y="1324"/>
                  </a:lnTo>
                  <a:lnTo>
                    <a:pt x="1292" y="1343"/>
                  </a:lnTo>
                  <a:lnTo>
                    <a:pt x="1303" y="1362"/>
                  </a:lnTo>
                  <a:lnTo>
                    <a:pt x="1308" y="1368"/>
                  </a:lnTo>
                  <a:lnTo>
                    <a:pt x="1316" y="1378"/>
                  </a:lnTo>
                  <a:lnTo>
                    <a:pt x="1326" y="1391"/>
                  </a:lnTo>
                  <a:lnTo>
                    <a:pt x="1337" y="1404"/>
                  </a:lnTo>
                  <a:lnTo>
                    <a:pt x="1348" y="1418"/>
                  </a:lnTo>
                  <a:lnTo>
                    <a:pt x="1358" y="1431"/>
                  </a:lnTo>
                  <a:lnTo>
                    <a:pt x="1369" y="1445"/>
                  </a:lnTo>
                  <a:lnTo>
                    <a:pt x="1376" y="1458"/>
                  </a:lnTo>
                  <a:lnTo>
                    <a:pt x="1379" y="1468"/>
                  </a:lnTo>
                  <a:lnTo>
                    <a:pt x="1379" y="1477"/>
                  </a:lnTo>
                  <a:lnTo>
                    <a:pt x="1294" y="1439"/>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1" name="Freeform 888">
              <a:extLst>
                <a:ext uri="{FF2B5EF4-FFF2-40B4-BE49-F238E27FC236}">
                  <a16:creationId xmlns:a16="http://schemas.microsoft.com/office/drawing/2014/main" id="{8730E54E-0114-47D5-A63A-3F1FD0CC7B7F}"/>
                </a:ext>
              </a:extLst>
            </p:cNvPr>
            <p:cNvSpPr>
              <a:spLocks/>
            </p:cNvSpPr>
            <p:nvPr/>
          </p:nvSpPr>
          <p:spPr bwMode="auto">
            <a:xfrm>
              <a:off x="3068" y="3061"/>
              <a:ext cx="706" cy="739"/>
            </a:xfrm>
            <a:custGeom>
              <a:avLst/>
              <a:gdLst>
                <a:gd name="T0" fmla="*/ 8 w 1451"/>
                <a:gd name="T1" fmla="*/ 12 h 1477"/>
                <a:gd name="T2" fmla="*/ 8 w 1451"/>
                <a:gd name="T3" fmla="*/ 11 h 1477"/>
                <a:gd name="T4" fmla="*/ 8 w 1451"/>
                <a:gd name="T5" fmla="*/ 11 h 1477"/>
                <a:gd name="T6" fmla="*/ 7 w 1451"/>
                <a:gd name="T7" fmla="*/ 10 h 1477"/>
                <a:gd name="T8" fmla="*/ 6 w 1451"/>
                <a:gd name="T9" fmla="*/ 9 h 1477"/>
                <a:gd name="T10" fmla="*/ 4 w 1451"/>
                <a:gd name="T11" fmla="*/ 8 h 1477"/>
                <a:gd name="T12" fmla="*/ 4 w 1451"/>
                <a:gd name="T13" fmla="*/ 8 h 1477"/>
                <a:gd name="T14" fmla="*/ 4 w 1451"/>
                <a:gd name="T15" fmla="*/ 8 h 1477"/>
                <a:gd name="T16" fmla="*/ 4 w 1451"/>
                <a:gd name="T17" fmla="*/ 7 h 1477"/>
                <a:gd name="T18" fmla="*/ 4 w 1451"/>
                <a:gd name="T19" fmla="*/ 7 h 1477"/>
                <a:gd name="T20" fmla="*/ 3 w 1451"/>
                <a:gd name="T21" fmla="*/ 7 h 1477"/>
                <a:gd name="T22" fmla="*/ 3 w 1451"/>
                <a:gd name="T23" fmla="*/ 7 h 1477"/>
                <a:gd name="T24" fmla="*/ 3 w 1451"/>
                <a:gd name="T25" fmla="*/ 7 h 1477"/>
                <a:gd name="T26" fmla="*/ 2 w 1451"/>
                <a:gd name="T27" fmla="*/ 7 h 1477"/>
                <a:gd name="T28" fmla="*/ 2 w 1451"/>
                <a:gd name="T29" fmla="*/ 6 h 1477"/>
                <a:gd name="T30" fmla="*/ 1 w 1451"/>
                <a:gd name="T31" fmla="*/ 6 h 1477"/>
                <a:gd name="T32" fmla="*/ 0 w 1451"/>
                <a:gd name="T33" fmla="*/ 5 h 1477"/>
                <a:gd name="T34" fmla="*/ 0 w 1451"/>
                <a:gd name="T35" fmla="*/ 5 h 1477"/>
                <a:gd name="T36" fmla="*/ 0 w 1451"/>
                <a:gd name="T37" fmla="*/ 4 h 1477"/>
                <a:gd name="T38" fmla="*/ 3 w 1451"/>
                <a:gd name="T39" fmla="*/ 4 h 1477"/>
                <a:gd name="T40" fmla="*/ 3 w 1451"/>
                <a:gd name="T41" fmla="*/ 4 h 1477"/>
                <a:gd name="T42" fmla="*/ 3 w 1451"/>
                <a:gd name="T43" fmla="*/ 4 h 1477"/>
                <a:gd name="T44" fmla="*/ 4 w 1451"/>
                <a:gd name="T45" fmla="*/ 5 h 1477"/>
                <a:gd name="T46" fmla="*/ 4 w 1451"/>
                <a:gd name="T47" fmla="*/ 5 h 1477"/>
                <a:gd name="T48" fmla="*/ 4 w 1451"/>
                <a:gd name="T49" fmla="*/ 5 h 1477"/>
                <a:gd name="T50" fmla="*/ 5 w 1451"/>
                <a:gd name="T51" fmla="*/ 6 h 1477"/>
                <a:gd name="T52" fmla="*/ 5 w 1451"/>
                <a:gd name="T53" fmla="*/ 6 h 1477"/>
                <a:gd name="T54" fmla="*/ 6 w 1451"/>
                <a:gd name="T55" fmla="*/ 7 h 1477"/>
                <a:gd name="T56" fmla="*/ 7 w 1451"/>
                <a:gd name="T57" fmla="*/ 8 h 1477"/>
                <a:gd name="T58" fmla="*/ 7 w 1451"/>
                <a:gd name="T59" fmla="*/ 9 h 1477"/>
                <a:gd name="T60" fmla="*/ 8 w 1451"/>
                <a:gd name="T61" fmla="*/ 10 h 1477"/>
                <a:gd name="T62" fmla="*/ 9 w 1451"/>
                <a:gd name="T63" fmla="*/ 11 h 1477"/>
                <a:gd name="T64" fmla="*/ 9 w 1451"/>
                <a:gd name="T65" fmla="*/ 12 h 1477"/>
                <a:gd name="T66" fmla="*/ 9 w 1451"/>
                <a:gd name="T67" fmla="*/ 12 h 1477"/>
                <a:gd name="T68" fmla="*/ 9 w 1451"/>
                <a:gd name="T69" fmla="*/ 11 h 1477"/>
                <a:gd name="T70" fmla="*/ 9 w 1451"/>
                <a:gd name="T71" fmla="*/ 10 h 1477"/>
                <a:gd name="T72" fmla="*/ 8 w 1451"/>
                <a:gd name="T73" fmla="*/ 8 h 1477"/>
                <a:gd name="T74" fmla="*/ 8 w 1451"/>
                <a:gd name="T75" fmla="*/ 7 h 1477"/>
                <a:gd name="T76" fmla="*/ 8 w 1451"/>
                <a:gd name="T77" fmla="*/ 7 h 1477"/>
                <a:gd name="T78" fmla="*/ 8 w 1451"/>
                <a:gd name="T79" fmla="*/ 7 h 1477"/>
                <a:gd name="T80" fmla="*/ 8 w 1451"/>
                <a:gd name="T81" fmla="*/ 6 h 1477"/>
                <a:gd name="T82" fmla="*/ 8 w 1451"/>
                <a:gd name="T83" fmla="*/ 6 h 1477"/>
                <a:gd name="T84" fmla="*/ 8 w 1451"/>
                <a:gd name="T85" fmla="*/ 5 h 1477"/>
                <a:gd name="T86" fmla="*/ 8 w 1451"/>
                <a:gd name="T87" fmla="*/ 5 h 1477"/>
                <a:gd name="T88" fmla="*/ 8 w 1451"/>
                <a:gd name="T89" fmla="*/ 5 h 1477"/>
                <a:gd name="T90" fmla="*/ 8 w 1451"/>
                <a:gd name="T91" fmla="*/ 4 h 1477"/>
                <a:gd name="T92" fmla="*/ 6 w 1451"/>
                <a:gd name="T93" fmla="*/ 1 h 1477"/>
                <a:gd name="T94" fmla="*/ 5 w 1451"/>
                <a:gd name="T95" fmla="*/ 0 h 1477"/>
                <a:gd name="T96" fmla="*/ 4 w 1451"/>
                <a:gd name="T97" fmla="*/ 1 h 1477"/>
                <a:gd name="T98" fmla="*/ 4 w 1451"/>
                <a:gd name="T99" fmla="*/ 4 h 1477"/>
                <a:gd name="T100" fmla="*/ 5 w 1451"/>
                <a:gd name="T101" fmla="*/ 5 h 1477"/>
                <a:gd name="T102" fmla="*/ 6 w 1451"/>
                <a:gd name="T103" fmla="*/ 6 h 1477"/>
                <a:gd name="T104" fmla="*/ 6 w 1451"/>
                <a:gd name="T105" fmla="*/ 7 h 1477"/>
                <a:gd name="T106" fmla="*/ 6 w 1451"/>
                <a:gd name="T107" fmla="*/ 7 h 1477"/>
                <a:gd name="T108" fmla="*/ 6 w 1451"/>
                <a:gd name="T109" fmla="*/ 7 h 1477"/>
                <a:gd name="T110" fmla="*/ 7 w 1451"/>
                <a:gd name="T111" fmla="*/ 8 h 1477"/>
                <a:gd name="T112" fmla="*/ 7 w 1451"/>
                <a:gd name="T113" fmla="*/ 9 h 1477"/>
                <a:gd name="T114" fmla="*/ 8 w 1451"/>
                <a:gd name="T115" fmla="*/ 9 h 1477"/>
                <a:gd name="T116" fmla="*/ 8 w 1451"/>
                <a:gd name="T117" fmla="*/ 10 h 1477"/>
                <a:gd name="T118" fmla="*/ 8 w 1451"/>
                <a:gd name="T119" fmla="*/ 11 h 1477"/>
                <a:gd name="T120" fmla="*/ 9 w 1451"/>
                <a:gd name="T121" fmla="*/ 12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1"/>
                <a:gd name="T184" fmla="*/ 0 h 1477"/>
                <a:gd name="T185" fmla="*/ 1451 w 1451"/>
                <a:gd name="T186" fmla="*/ 1477 h 14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1" h="1477">
                  <a:moveTo>
                    <a:pt x="1294" y="1439"/>
                  </a:moveTo>
                  <a:lnTo>
                    <a:pt x="1292" y="1434"/>
                  </a:lnTo>
                  <a:lnTo>
                    <a:pt x="1288" y="1431"/>
                  </a:lnTo>
                  <a:lnTo>
                    <a:pt x="1283" y="1426"/>
                  </a:lnTo>
                  <a:lnTo>
                    <a:pt x="1279" y="1423"/>
                  </a:lnTo>
                  <a:lnTo>
                    <a:pt x="1273" y="1420"/>
                  </a:lnTo>
                  <a:lnTo>
                    <a:pt x="1268" y="1416"/>
                  </a:lnTo>
                  <a:lnTo>
                    <a:pt x="1263" y="1413"/>
                  </a:lnTo>
                  <a:lnTo>
                    <a:pt x="1257" y="1410"/>
                  </a:lnTo>
                  <a:lnTo>
                    <a:pt x="1253" y="1407"/>
                  </a:lnTo>
                  <a:lnTo>
                    <a:pt x="1250" y="1405"/>
                  </a:lnTo>
                  <a:lnTo>
                    <a:pt x="1241" y="1397"/>
                  </a:lnTo>
                  <a:lnTo>
                    <a:pt x="1231" y="1389"/>
                  </a:lnTo>
                  <a:lnTo>
                    <a:pt x="1224" y="1380"/>
                  </a:lnTo>
                  <a:lnTo>
                    <a:pt x="1217" y="1372"/>
                  </a:lnTo>
                  <a:lnTo>
                    <a:pt x="1210" y="1362"/>
                  </a:lnTo>
                  <a:lnTo>
                    <a:pt x="1202" y="1352"/>
                  </a:lnTo>
                  <a:lnTo>
                    <a:pt x="1197" y="1343"/>
                  </a:lnTo>
                  <a:lnTo>
                    <a:pt x="1189" y="1335"/>
                  </a:lnTo>
                  <a:lnTo>
                    <a:pt x="1182" y="1325"/>
                  </a:lnTo>
                  <a:lnTo>
                    <a:pt x="1173" y="1316"/>
                  </a:lnTo>
                  <a:lnTo>
                    <a:pt x="1155" y="1298"/>
                  </a:lnTo>
                  <a:lnTo>
                    <a:pt x="1136" y="1280"/>
                  </a:lnTo>
                  <a:lnTo>
                    <a:pt x="1118" y="1263"/>
                  </a:lnTo>
                  <a:lnTo>
                    <a:pt x="1098" y="1247"/>
                  </a:lnTo>
                  <a:lnTo>
                    <a:pt x="1076" y="1231"/>
                  </a:lnTo>
                  <a:lnTo>
                    <a:pt x="1056" y="1216"/>
                  </a:lnTo>
                  <a:lnTo>
                    <a:pt x="1034" y="1200"/>
                  </a:lnTo>
                  <a:lnTo>
                    <a:pt x="1012" y="1186"/>
                  </a:lnTo>
                  <a:lnTo>
                    <a:pt x="990" y="1172"/>
                  </a:lnTo>
                  <a:lnTo>
                    <a:pt x="966" y="1156"/>
                  </a:lnTo>
                  <a:lnTo>
                    <a:pt x="941" y="1138"/>
                  </a:lnTo>
                  <a:lnTo>
                    <a:pt x="913" y="1119"/>
                  </a:lnTo>
                  <a:lnTo>
                    <a:pt x="890" y="1101"/>
                  </a:lnTo>
                  <a:lnTo>
                    <a:pt x="866" y="1082"/>
                  </a:lnTo>
                  <a:lnTo>
                    <a:pt x="840" y="1061"/>
                  </a:lnTo>
                  <a:lnTo>
                    <a:pt x="817" y="1042"/>
                  </a:lnTo>
                  <a:lnTo>
                    <a:pt x="793" y="1023"/>
                  </a:lnTo>
                  <a:lnTo>
                    <a:pt x="769" y="1004"/>
                  </a:lnTo>
                  <a:lnTo>
                    <a:pt x="745" y="983"/>
                  </a:lnTo>
                  <a:lnTo>
                    <a:pt x="720" y="964"/>
                  </a:lnTo>
                  <a:lnTo>
                    <a:pt x="718" y="962"/>
                  </a:lnTo>
                  <a:lnTo>
                    <a:pt x="718" y="960"/>
                  </a:lnTo>
                  <a:lnTo>
                    <a:pt x="716" y="957"/>
                  </a:lnTo>
                  <a:lnTo>
                    <a:pt x="716" y="954"/>
                  </a:lnTo>
                  <a:lnTo>
                    <a:pt x="716" y="952"/>
                  </a:lnTo>
                  <a:lnTo>
                    <a:pt x="714" y="949"/>
                  </a:lnTo>
                  <a:lnTo>
                    <a:pt x="714" y="946"/>
                  </a:lnTo>
                  <a:lnTo>
                    <a:pt x="714" y="944"/>
                  </a:lnTo>
                  <a:lnTo>
                    <a:pt x="712" y="941"/>
                  </a:lnTo>
                  <a:lnTo>
                    <a:pt x="711" y="940"/>
                  </a:lnTo>
                  <a:lnTo>
                    <a:pt x="702" y="933"/>
                  </a:lnTo>
                  <a:lnTo>
                    <a:pt x="692" y="925"/>
                  </a:lnTo>
                  <a:lnTo>
                    <a:pt x="681" y="919"/>
                  </a:lnTo>
                  <a:lnTo>
                    <a:pt x="672" y="912"/>
                  </a:lnTo>
                  <a:lnTo>
                    <a:pt x="661" y="906"/>
                  </a:lnTo>
                  <a:lnTo>
                    <a:pt x="650" y="900"/>
                  </a:lnTo>
                  <a:lnTo>
                    <a:pt x="641" y="893"/>
                  </a:lnTo>
                  <a:lnTo>
                    <a:pt x="630" y="888"/>
                  </a:lnTo>
                  <a:lnTo>
                    <a:pt x="619" y="882"/>
                  </a:lnTo>
                  <a:lnTo>
                    <a:pt x="608" y="876"/>
                  </a:lnTo>
                  <a:lnTo>
                    <a:pt x="605" y="876"/>
                  </a:lnTo>
                  <a:lnTo>
                    <a:pt x="601" y="874"/>
                  </a:lnTo>
                  <a:lnTo>
                    <a:pt x="599" y="874"/>
                  </a:lnTo>
                  <a:lnTo>
                    <a:pt x="596" y="874"/>
                  </a:lnTo>
                  <a:lnTo>
                    <a:pt x="592" y="872"/>
                  </a:lnTo>
                  <a:lnTo>
                    <a:pt x="590" y="872"/>
                  </a:lnTo>
                  <a:lnTo>
                    <a:pt x="586" y="872"/>
                  </a:lnTo>
                  <a:lnTo>
                    <a:pt x="583" y="871"/>
                  </a:lnTo>
                  <a:lnTo>
                    <a:pt x="581" y="871"/>
                  </a:lnTo>
                  <a:lnTo>
                    <a:pt x="579" y="869"/>
                  </a:lnTo>
                  <a:lnTo>
                    <a:pt x="572" y="863"/>
                  </a:lnTo>
                  <a:lnTo>
                    <a:pt x="564" y="858"/>
                  </a:lnTo>
                  <a:lnTo>
                    <a:pt x="557" y="853"/>
                  </a:lnTo>
                  <a:lnTo>
                    <a:pt x="550" y="850"/>
                  </a:lnTo>
                  <a:lnTo>
                    <a:pt x="541" y="848"/>
                  </a:lnTo>
                  <a:lnTo>
                    <a:pt x="533" y="845"/>
                  </a:lnTo>
                  <a:lnTo>
                    <a:pt x="526" y="844"/>
                  </a:lnTo>
                  <a:lnTo>
                    <a:pt x="519" y="840"/>
                  </a:lnTo>
                  <a:lnTo>
                    <a:pt x="511" y="839"/>
                  </a:lnTo>
                  <a:lnTo>
                    <a:pt x="506" y="836"/>
                  </a:lnTo>
                  <a:lnTo>
                    <a:pt x="504" y="836"/>
                  </a:lnTo>
                  <a:lnTo>
                    <a:pt x="502" y="834"/>
                  </a:lnTo>
                  <a:lnTo>
                    <a:pt x="502" y="831"/>
                  </a:lnTo>
                  <a:lnTo>
                    <a:pt x="500" y="828"/>
                  </a:lnTo>
                  <a:lnTo>
                    <a:pt x="500" y="824"/>
                  </a:lnTo>
                  <a:lnTo>
                    <a:pt x="500" y="823"/>
                  </a:lnTo>
                  <a:lnTo>
                    <a:pt x="500" y="820"/>
                  </a:lnTo>
                  <a:lnTo>
                    <a:pt x="499" y="816"/>
                  </a:lnTo>
                  <a:lnTo>
                    <a:pt x="497" y="815"/>
                  </a:lnTo>
                  <a:lnTo>
                    <a:pt x="484" y="813"/>
                  </a:lnTo>
                  <a:lnTo>
                    <a:pt x="471" y="808"/>
                  </a:lnTo>
                  <a:lnTo>
                    <a:pt x="458" y="805"/>
                  </a:lnTo>
                  <a:lnTo>
                    <a:pt x="447" y="800"/>
                  </a:lnTo>
                  <a:lnTo>
                    <a:pt x="437" y="794"/>
                  </a:lnTo>
                  <a:lnTo>
                    <a:pt x="426" y="789"/>
                  </a:lnTo>
                  <a:lnTo>
                    <a:pt x="416" y="783"/>
                  </a:lnTo>
                  <a:lnTo>
                    <a:pt x="405" y="778"/>
                  </a:lnTo>
                  <a:lnTo>
                    <a:pt x="394" y="772"/>
                  </a:lnTo>
                  <a:lnTo>
                    <a:pt x="384" y="767"/>
                  </a:lnTo>
                  <a:lnTo>
                    <a:pt x="374" y="762"/>
                  </a:lnTo>
                  <a:lnTo>
                    <a:pt x="363" y="757"/>
                  </a:lnTo>
                  <a:lnTo>
                    <a:pt x="354" y="752"/>
                  </a:lnTo>
                  <a:lnTo>
                    <a:pt x="345" y="746"/>
                  </a:lnTo>
                  <a:lnTo>
                    <a:pt x="336" y="741"/>
                  </a:lnTo>
                  <a:lnTo>
                    <a:pt x="325" y="736"/>
                  </a:lnTo>
                  <a:lnTo>
                    <a:pt x="316" y="732"/>
                  </a:lnTo>
                  <a:lnTo>
                    <a:pt x="307" y="725"/>
                  </a:lnTo>
                  <a:lnTo>
                    <a:pt x="296" y="720"/>
                  </a:lnTo>
                  <a:lnTo>
                    <a:pt x="287" y="716"/>
                  </a:lnTo>
                  <a:lnTo>
                    <a:pt x="261" y="703"/>
                  </a:lnTo>
                  <a:lnTo>
                    <a:pt x="236" y="688"/>
                  </a:lnTo>
                  <a:lnTo>
                    <a:pt x="210" y="676"/>
                  </a:lnTo>
                  <a:lnTo>
                    <a:pt x="184" y="663"/>
                  </a:lnTo>
                  <a:lnTo>
                    <a:pt x="161" y="648"/>
                  </a:lnTo>
                  <a:lnTo>
                    <a:pt x="135" y="636"/>
                  </a:lnTo>
                  <a:lnTo>
                    <a:pt x="111" y="621"/>
                  </a:lnTo>
                  <a:lnTo>
                    <a:pt x="87" y="605"/>
                  </a:lnTo>
                  <a:lnTo>
                    <a:pt x="64" y="591"/>
                  </a:lnTo>
                  <a:lnTo>
                    <a:pt x="40" y="573"/>
                  </a:lnTo>
                  <a:lnTo>
                    <a:pt x="27" y="564"/>
                  </a:lnTo>
                  <a:lnTo>
                    <a:pt x="16" y="552"/>
                  </a:lnTo>
                  <a:lnTo>
                    <a:pt x="9" y="540"/>
                  </a:lnTo>
                  <a:lnTo>
                    <a:pt x="3" y="527"/>
                  </a:lnTo>
                  <a:lnTo>
                    <a:pt x="2" y="514"/>
                  </a:lnTo>
                  <a:lnTo>
                    <a:pt x="0" y="500"/>
                  </a:lnTo>
                  <a:lnTo>
                    <a:pt x="0" y="485"/>
                  </a:lnTo>
                  <a:lnTo>
                    <a:pt x="2" y="471"/>
                  </a:lnTo>
                  <a:lnTo>
                    <a:pt x="3" y="456"/>
                  </a:lnTo>
                  <a:lnTo>
                    <a:pt x="7" y="444"/>
                  </a:lnTo>
                  <a:lnTo>
                    <a:pt x="56" y="431"/>
                  </a:lnTo>
                  <a:lnTo>
                    <a:pt x="106" y="421"/>
                  </a:lnTo>
                  <a:lnTo>
                    <a:pt x="157" y="415"/>
                  </a:lnTo>
                  <a:lnTo>
                    <a:pt x="208" y="412"/>
                  </a:lnTo>
                  <a:lnTo>
                    <a:pt x="257" y="413"/>
                  </a:lnTo>
                  <a:lnTo>
                    <a:pt x="309" y="420"/>
                  </a:lnTo>
                  <a:lnTo>
                    <a:pt x="358" y="429"/>
                  </a:lnTo>
                  <a:lnTo>
                    <a:pt x="407" y="445"/>
                  </a:lnTo>
                  <a:lnTo>
                    <a:pt x="453" y="464"/>
                  </a:lnTo>
                  <a:lnTo>
                    <a:pt x="499" y="490"/>
                  </a:lnTo>
                  <a:lnTo>
                    <a:pt x="500" y="490"/>
                  </a:lnTo>
                  <a:lnTo>
                    <a:pt x="502" y="490"/>
                  </a:lnTo>
                  <a:lnTo>
                    <a:pt x="506" y="490"/>
                  </a:lnTo>
                  <a:lnTo>
                    <a:pt x="508" y="490"/>
                  </a:lnTo>
                  <a:lnTo>
                    <a:pt x="510" y="490"/>
                  </a:lnTo>
                  <a:lnTo>
                    <a:pt x="513" y="490"/>
                  </a:lnTo>
                  <a:lnTo>
                    <a:pt x="515" y="490"/>
                  </a:lnTo>
                  <a:lnTo>
                    <a:pt x="517" y="490"/>
                  </a:lnTo>
                  <a:lnTo>
                    <a:pt x="519" y="492"/>
                  </a:lnTo>
                  <a:lnTo>
                    <a:pt x="521" y="492"/>
                  </a:lnTo>
                  <a:lnTo>
                    <a:pt x="526" y="495"/>
                  </a:lnTo>
                  <a:lnTo>
                    <a:pt x="532" y="500"/>
                  </a:lnTo>
                  <a:lnTo>
                    <a:pt x="537" y="503"/>
                  </a:lnTo>
                  <a:lnTo>
                    <a:pt x="543" y="506"/>
                  </a:lnTo>
                  <a:lnTo>
                    <a:pt x="546" y="509"/>
                  </a:lnTo>
                  <a:lnTo>
                    <a:pt x="552" y="512"/>
                  </a:lnTo>
                  <a:lnTo>
                    <a:pt x="557" y="516"/>
                  </a:lnTo>
                  <a:lnTo>
                    <a:pt x="563" y="520"/>
                  </a:lnTo>
                  <a:lnTo>
                    <a:pt x="566" y="524"/>
                  </a:lnTo>
                  <a:lnTo>
                    <a:pt x="572" y="527"/>
                  </a:lnTo>
                  <a:lnTo>
                    <a:pt x="574" y="530"/>
                  </a:lnTo>
                  <a:lnTo>
                    <a:pt x="577" y="532"/>
                  </a:lnTo>
                  <a:lnTo>
                    <a:pt x="581" y="532"/>
                  </a:lnTo>
                  <a:lnTo>
                    <a:pt x="583" y="532"/>
                  </a:lnTo>
                  <a:lnTo>
                    <a:pt x="586" y="533"/>
                  </a:lnTo>
                  <a:lnTo>
                    <a:pt x="588" y="533"/>
                  </a:lnTo>
                  <a:lnTo>
                    <a:pt x="590" y="533"/>
                  </a:lnTo>
                  <a:lnTo>
                    <a:pt x="592" y="533"/>
                  </a:lnTo>
                  <a:lnTo>
                    <a:pt x="594" y="533"/>
                  </a:lnTo>
                  <a:lnTo>
                    <a:pt x="596" y="533"/>
                  </a:lnTo>
                  <a:lnTo>
                    <a:pt x="608" y="546"/>
                  </a:lnTo>
                  <a:lnTo>
                    <a:pt x="623" y="557"/>
                  </a:lnTo>
                  <a:lnTo>
                    <a:pt x="638" y="568"/>
                  </a:lnTo>
                  <a:lnTo>
                    <a:pt x="652" y="578"/>
                  </a:lnTo>
                  <a:lnTo>
                    <a:pt x="667" y="588"/>
                  </a:lnTo>
                  <a:lnTo>
                    <a:pt x="681" y="599"/>
                  </a:lnTo>
                  <a:lnTo>
                    <a:pt x="696" y="608"/>
                  </a:lnTo>
                  <a:lnTo>
                    <a:pt x="709" y="620"/>
                  </a:lnTo>
                  <a:lnTo>
                    <a:pt x="722" y="632"/>
                  </a:lnTo>
                  <a:lnTo>
                    <a:pt x="733" y="647"/>
                  </a:lnTo>
                  <a:lnTo>
                    <a:pt x="734" y="648"/>
                  </a:lnTo>
                  <a:lnTo>
                    <a:pt x="736" y="650"/>
                  </a:lnTo>
                  <a:lnTo>
                    <a:pt x="740" y="650"/>
                  </a:lnTo>
                  <a:lnTo>
                    <a:pt x="742" y="652"/>
                  </a:lnTo>
                  <a:lnTo>
                    <a:pt x="745" y="652"/>
                  </a:lnTo>
                  <a:lnTo>
                    <a:pt x="749" y="652"/>
                  </a:lnTo>
                  <a:lnTo>
                    <a:pt x="753" y="652"/>
                  </a:lnTo>
                  <a:lnTo>
                    <a:pt x="754" y="653"/>
                  </a:lnTo>
                  <a:lnTo>
                    <a:pt x="758" y="653"/>
                  </a:lnTo>
                  <a:lnTo>
                    <a:pt x="760" y="655"/>
                  </a:lnTo>
                  <a:lnTo>
                    <a:pt x="797" y="684"/>
                  </a:lnTo>
                  <a:lnTo>
                    <a:pt x="829" y="712"/>
                  </a:lnTo>
                  <a:lnTo>
                    <a:pt x="862" y="741"/>
                  </a:lnTo>
                  <a:lnTo>
                    <a:pt x="893" y="772"/>
                  </a:lnTo>
                  <a:lnTo>
                    <a:pt x="924" y="802"/>
                  </a:lnTo>
                  <a:lnTo>
                    <a:pt x="954" y="832"/>
                  </a:lnTo>
                  <a:lnTo>
                    <a:pt x="981" y="864"/>
                  </a:lnTo>
                  <a:lnTo>
                    <a:pt x="1010" y="898"/>
                  </a:lnTo>
                  <a:lnTo>
                    <a:pt x="1038" y="932"/>
                  </a:lnTo>
                  <a:lnTo>
                    <a:pt x="1063" y="967"/>
                  </a:lnTo>
                  <a:lnTo>
                    <a:pt x="1072" y="980"/>
                  </a:lnTo>
                  <a:lnTo>
                    <a:pt x="1082" y="992"/>
                  </a:lnTo>
                  <a:lnTo>
                    <a:pt x="1091" y="1005"/>
                  </a:lnTo>
                  <a:lnTo>
                    <a:pt x="1098" y="1020"/>
                  </a:lnTo>
                  <a:lnTo>
                    <a:pt x="1105" y="1032"/>
                  </a:lnTo>
                  <a:lnTo>
                    <a:pt x="1113" y="1045"/>
                  </a:lnTo>
                  <a:lnTo>
                    <a:pt x="1122" y="1058"/>
                  </a:lnTo>
                  <a:lnTo>
                    <a:pt x="1129" y="1071"/>
                  </a:lnTo>
                  <a:lnTo>
                    <a:pt x="1136" y="1085"/>
                  </a:lnTo>
                  <a:lnTo>
                    <a:pt x="1146" y="1098"/>
                  </a:lnTo>
                  <a:lnTo>
                    <a:pt x="1162" y="1125"/>
                  </a:lnTo>
                  <a:lnTo>
                    <a:pt x="1178" y="1152"/>
                  </a:lnTo>
                  <a:lnTo>
                    <a:pt x="1193" y="1178"/>
                  </a:lnTo>
                  <a:lnTo>
                    <a:pt x="1210" y="1205"/>
                  </a:lnTo>
                  <a:lnTo>
                    <a:pt x="1226" y="1232"/>
                  </a:lnTo>
                  <a:lnTo>
                    <a:pt x="1241" y="1258"/>
                  </a:lnTo>
                  <a:lnTo>
                    <a:pt x="1257" y="1285"/>
                  </a:lnTo>
                  <a:lnTo>
                    <a:pt x="1273" y="1311"/>
                  </a:lnTo>
                  <a:lnTo>
                    <a:pt x="1290" y="1338"/>
                  </a:lnTo>
                  <a:lnTo>
                    <a:pt x="1308" y="1365"/>
                  </a:lnTo>
                  <a:lnTo>
                    <a:pt x="1316" y="1376"/>
                  </a:lnTo>
                  <a:lnTo>
                    <a:pt x="1323" y="1388"/>
                  </a:lnTo>
                  <a:lnTo>
                    <a:pt x="1332" y="1397"/>
                  </a:lnTo>
                  <a:lnTo>
                    <a:pt x="1339" y="1408"/>
                  </a:lnTo>
                  <a:lnTo>
                    <a:pt x="1347" y="1418"/>
                  </a:lnTo>
                  <a:lnTo>
                    <a:pt x="1356" y="1429"/>
                  </a:lnTo>
                  <a:lnTo>
                    <a:pt x="1363" y="1439"/>
                  </a:lnTo>
                  <a:lnTo>
                    <a:pt x="1372" y="1450"/>
                  </a:lnTo>
                  <a:lnTo>
                    <a:pt x="1379" y="1461"/>
                  </a:lnTo>
                  <a:lnTo>
                    <a:pt x="1387" y="1471"/>
                  </a:lnTo>
                  <a:lnTo>
                    <a:pt x="1387" y="1464"/>
                  </a:lnTo>
                  <a:lnTo>
                    <a:pt x="1392" y="1458"/>
                  </a:lnTo>
                  <a:lnTo>
                    <a:pt x="1401" y="1450"/>
                  </a:lnTo>
                  <a:lnTo>
                    <a:pt x="1414" y="1442"/>
                  </a:lnTo>
                  <a:lnTo>
                    <a:pt x="1427" y="1434"/>
                  </a:lnTo>
                  <a:lnTo>
                    <a:pt x="1440" y="1424"/>
                  </a:lnTo>
                  <a:lnTo>
                    <a:pt x="1447" y="1416"/>
                  </a:lnTo>
                  <a:lnTo>
                    <a:pt x="1451" y="1408"/>
                  </a:lnTo>
                  <a:lnTo>
                    <a:pt x="1447" y="1400"/>
                  </a:lnTo>
                  <a:lnTo>
                    <a:pt x="1434" y="1394"/>
                  </a:lnTo>
                  <a:lnTo>
                    <a:pt x="1418" y="1386"/>
                  </a:lnTo>
                  <a:lnTo>
                    <a:pt x="1405" y="1375"/>
                  </a:lnTo>
                  <a:lnTo>
                    <a:pt x="1396" y="1362"/>
                  </a:lnTo>
                  <a:lnTo>
                    <a:pt x="1390" y="1346"/>
                  </a:lnTo>
                  <a:lnTo>
                    <a:pt x="1385" y="1330"/>
                  </a:lnTo>
                  <a:lnTo>
                    <a:pt x="1381" y="1312"/>
                  </a:lnTo>
                  <a:lnTo>
                    <a:pt x="1378" y="1295"/>
                  </a:lnTo>
                  <a:lnTo>
                    <a:pt x="1374" y="1277"/>
                  </a:lnTo>
                  <a:lnTo>
                    <a:pt x="1369" y="1260"/>
                  </a:lnTo>
                  <a:lnTo>
                    <a:pt x="1361" y="1242"/>
                  </a:lnTo>
                  <a:lnTo>
                    <a:pt x="1348" y="1210"/>
                  </a:lnTo>
                  <a:lnTo>
                    <a:pt x="1337" y="1176"/>
                  </a:lnTo>
                  <a:lnTo>
                    <a:pt x="1328" y="1140"/>
                  </a:lnTo>
                  <a:lnTo>
                    <a:pt x="1321" y="1103"/>
                  </a:lnTo>
                  <a:lnTo>
                    <a:pt x="1316" y="1064"/>
                  </a:lnTo>
                  <a:lnTo>
                    <a:pt x="1308" y="1026"/>
                  </a:lnTo>
                  <a:lnTo>
                    <a:pt x="1303" y="989"/>
                  </a:lnTo>
                  <a:lnTo>
                    <a:pt x="1295" y="952"/>
                  </a:lnTo>
                  <a:lnTo>
                    <a:pt x="1286" y="916"/>
                  </a:lnTo>
                  <a:lnTo>
                    <a:pt x="1275" y="882"/>
                  </a:lnTo>
                  <a:lnTo>
                    <a:pt x="1273" y="879"/>
                  </a:lnTo>
                  <a:lnTo>
                    <a:pt x="1273" y="874"/>
                  </a:lnTo>
                  <a:lnTo>
                    <a:pt x="1273" y="869"/>
                  </a:lnTo>
                  <a:lnTo>
                    <a:pt x="1273" y="864"/>
                  </a:lnTo>
                  <a:lnTo>
                    <a:pt x="1273" y="860"/>
                  </a:lnTo>
                  <a:lnTo>
                    <a:pt x="1273" y="855"/>
                  </a:lnTo>
                  <a:lnTo>
                    <a:pt x="1273" y="850"/>
                  </a:lnTo>
                  <a:lnTo>
                    <a:pt x="1273" y="845"/>
                  </a:lnTo>
                  <a:lnTo>
                    <a:pt x="1273" y="840"/>
                  </a:lnTo>
                  <a:lnTo>
                    <a:pt x="1272" y="836"/>
                  </a:lnTo>
                  <a:lnTo>
                    <a:pt x="1270" y="832"/>
                  </a:lnTo>
                  <a:lnTo>
                    <a:pt x="1268" y="828"/>
                  </a:lnTo>
                  <a:lnTo>
                    <a:pt x="1266" y="823"/>
                  </a:lnTo>
                  <a:lnTo>
                    <a:pt x="1264" y="820"/>
                  </a:lnTo>
                  <a:lnTo>
                    <a:pt x="1263" y="816"/>
                  </a:lnTo>
                  <a:lnTo>
                    <a:pt x="1261" y="812"/>
                  </a:lnTo>
                  <a:lnTo>
                    <a:pt x="1261" y="808"/>
                  </a:lnTo>
                  <a:lnTo>
                    <a:pt x="1259" y="805"/>
                  </a:lnTo>
                  <a:lnTo>
                    <a:pt x="1259" y="800"/>
                  </a:lnTo>
                  <a:lnTo>
                    <a:pt x="1257" y="796"/>
                  </a:lnTo>
                  <a:lnTo>
                    <a:pt x="1257" y="784"/>
                  </a:lnTo>
                  <a:lnTo>
                    <a:pt x="1253" y="773"/>
                  </a:lnTo>
                  <a:lnTo>
                    <a:pt x="1252" y="760"/>
                  </a:lnTo>
                  <a:lnTo>
                    <a:pt x="1250" y="749"/>
                  </a:lnTo>
                  <a:lnTo>
                    <a:pt x="1246" y="736"/>
                  </a:lnTo>
                  <a:lnTo>
                    <a:pt x="1244" y="724"/>
                  </a:lnTo>
                  <a:lnTo>
                    <a:pt x="1242" y="711"/>
                  </a:lnTo>
                  <a:lnTo>
                    <a:pt x="1241" y="698"/>
                  </a:lnTo>
                  <a:lnTo>
                    <a:pt x="1239" y="687"/>
                  </a:lnTo>
                  <a:lnTo>
                    <a:pt x="1239" y="676"/>
                  </a:lnTo>
                  <a:lnTo>
                    <a:pt x="1239" y="671"/>
                  </a:lnTo>
                  <a:lnTo>
                    <a:pt x="1239" y="666"/>
                  </a:lnTo>
                  <a:lnTo>
                    <a:pt x="1239" y="660"/>
                  </a:lnTo>
                  <a:lnTo>
                    <a:pt x="1237" y="653"/>
                  </a:lnTo>
                  <a:lnTo>
                    <a:pt x="1235" y="648"/>
                  </a:lnTo>
                  <a:lnTo>
                    <a:pt x="1235" y="642"/>
                  </a:lnTo>
                  <a:lnTo>
                    <a:pt x="1233" y="636"/>
                  </a:lnTo>
                  <a:lnTo>
                    <a:pt x="1231" y="629"/>
                  </a:lnTo>
                  <a:lnTo>
                    <a:pt x="1230" y="624"/>
                  </a:lnTo>
                  <a:lnTo>
                    <a:pt x="1228" y="620"/>
                  </a:lnTo>
                  <a:lnTo>
                    <a:pt x="1228" y="615"/>
                  </a:lnTo>
                  <a:lnTo>
                    <a:pt x="1224" y="612"/>
                  </a:lnTo>
                  <a:lnTo>
                    <a:pt x="1222" y="607"/>
                  </a:lnTo>
                  <a:lnTo>
                    <a:pt x="1219" y="602"/>
                  </a:lnTo>
                  <a:lnTo>
                    <a:pt x="1217" y="599"/>
                  </a:lnTo>
                  <a:lnTo>
                    <a:pt x="1213" y="594"/>
                  </a:lnTo>
                  <a:lnTo>
                    <a:pt x="1211" y="591"/>
                  </a:lnTo>
                  <a:lnTo>
                    <a:pt x="1208" y="586"/>
                  </a:lnTo>
                  <a:lnTo>
                    <a:pt x="1206" y="581"/>
                  </a:lnTo>
                  <a:lnTo>
                    <a:pt x="1204" y="578"/>
                  </a:lnTo>
                  <a:lnTo>
                    <a:pt x="1202" y="573"/>
                  </a:lnTo>
                  <a:lnTo>
                    <a:pt x="1200" y="568"/>
                  </a:lnTo>
                  <a:lnTo>
                    <a:pt x="1199" y="565"/>
                  </a:lnTo>
                  <a:lnTo>
                    <a:pt x="1195" y="560"/>
                  </a:lnTo>
                  <a:lnTo>
                    <a:pt x="1193" y="557"/>
                  </a:lnTo>
                  <a:lnTo>
                    <a:pt x="1191" y="552"/>
                  </a:lnTo>
                  <a:lnTo>
                    <a:pt x="1188" y="548"/>
                  </a:lnTo>
                  <a:lnTo>
                    <a:pt x="1186" y="544"/>
                  </a:lnTo>
                  <a:lnTo>
                    <a:pt x="1184" y="540"/>
                  </a:lnTo>
                  <a:lnTo>
                    <a:pt x="1182" y="535"/>
                  </a:lnTo>
                  <a:lnTo>
                    <a:pt x="1167" y="474"/>
                  </a:lnTo>
                  <a:lnTo>
                    <a:pt x="1147" y="412"/>
                  </a:lnTo>
                  <a:lnTo>
                    <a:pt x="1122" y="351"/>
                  </a:lnTo>
                  <a:lnTo>
                    <a:pt x="1094" y="293"/>
                  </a:lnTo>
                  <a:lnTo>
                    <a:pt x="1063" y="237"/>
                  </a:lnTo>
                  <a:lnTo>
                    <a:pt x="1032" y="186"/>
                  </a:lnTo>
                  <a:lnTo>
                    <a:pt x="1001" y="141"/>
                  </a:lnTo>
                  <a:lnTo>
                    <a:pt x="970" y="101"/>
                  </a:lnTo>
                  <a:lnTo>
                    <a:pt x="941" y="68"/>
                  </a:lnTo>
                  <a:lnTo>
                    <a:pt x="915" y="42"/>
                  </a:lnTo>
                  <a:lnTo>
                    <a:pt x="890" y="24"/>
                  </a:lnTo>
                  <a:lnTo>
                    <a:pt x="862" y="12"/>
                  </a:lnTo>
                  <a:lnTo>
                    <a:pt x="831" y="4"/>
                  </a:lnTo>
                  <a:lnTo>
                    <a:pt x="800" y="0"/>
                  </a:lnTo>
                  <a:lnTo>
                    <a:pt x="767" y="0"/>
                  </a:lnTo>
                  <a:lnTo>
                    <a:pt x="738" y="2"/>
                  </a:lnTo>
                  <a:lnTo>
                    <a:pt x="711" y="8"/>
                  </a:lnTo>
                  <a:lnTo>
                    <a:pt x="687" y="16"/>
                  </a:lnTo>
                  <a:lnTo>
                    <a:pt x="669" y="26"/>
                  </a:lnTo>
                  <a:lnTo>
                    <a:pt x="658" y="37"/>
                  </a:lnTo>
                  <a:lnTo>
                    <a:pt x="643" y="60"/>
                  </a:lnTo>
                  <a:lnTo>
                    <a:pt x="636" y="98"/>
                  </a:lnTo>
                  <a:lnTo>
                    <a:pt x="638" y="149"/>
                  </a:lnTo>
                  <a:lnTo>
                    <a:pt x="643" y="207"/>
                  </a:lnTo>
                  <a:lnTo>
                    <a:pt x="652" y="271"/>
                  </a:lnTo>
                  <a:lnTo>
                    <a:pt x="663" y="333"/>
                  </a:lnTo>
                  <a:lnTo>
                    <a:pt x="676" y="394"/>
                  </a:lnTo>
                  <a:lnTo>
                    <a:pt x="687" y="447"/>
                  </a:lnTo>
                  <a:lnTo>
                    <a:pt x="696" y="488"/>
                  </a:lnTo>
                  <a:lnTo>
                    <a:pt x="703" y="516"/>
                  </a:lnTo>
                  <a:lnTo>
                    <a:pt x="709" y="536"/>
                  </a:lnTo>
                  <a:lnTo>
                    <a:pt x="722" y="557"/>
                  </a:lnTo>
                  <a:lnTo>
                    <a:pt x="736" y="576"/>
                  </a:lnTo>
                  <a:lnTo>
                    <a:pt x="754" y="597"/>
                  </a:lnTo>
                  <a:lnTo>
                    <a:pt x="775" y="618"/>
                  </a:lnTo>
                  <a:lnTo>
                    <a:pt x="795" y="637"/>
                  </a:lnTo>
                  <a:lnTo>
                    <a:pt x="815" y="656"/>
                  </a:lnTo>
                  <a:lnTo>
                    <a:pt x="835" y="676"/>
                  </a:lnTo>
                  <a:lnTo>
                    <a:pt x="853" y="695"/>
                  </a:lnTo>
                  <a:lnTo>
                    <a:pt x="868" y="714"/>
                  </a:lnTo>
                  <a:lnTo>
                    <a:pt x="873" y="722"/>
                  </a:lnTo>
                  <a:lnTo>
                    <a:pt x="879" y="728"/>
                  </a:lnTo>
                  <a:lnTo>
                    <a:pt x="884" y="736"/>
                  </a:lnTo>
                  <a:lnTo>
                    <a:pt x="890" y="744"/>
                  </a:lnTo>
                  <a:lnTo>
                    <a:pt x="895" y="752"/>
                  </a:lnTo>
                  <a:lnTo>
                    <a:pt x="901" y="759"/>
                  </a:lnTo>
                  <a:lnTo>
                    <a:pt x="906" y="767"/>
                  </a:lnTo>
                  <a:lnTo>
                    <a:pt x="912" y="775"/>
                  </a:lnTo>
                  <a:lnTo>
                    <a:pt x="919" y="781"/>
                  </a:lnTo>
                  <a:lnTo>
                    <a:pt x="924" y="789"/>
                  </a:lnTo>
                  <a:lnTo>
                    <a:pt x="928" y="794"/>
                  </a:lnTo>
                  <a:lnTo>
                    <a:pt x="932" y="797"/>
                  </a:lnTo>
                  <a:lnTo>
                    <a:pt x="935" y="802"/>
                  </a:lnTo>
                  <a:lnTo>
                    <a:pt x="941" y="805"/>
                  </a:lnTo>
                  <a:lnTo>
                    <a:pt x="945" y="810"/>
                  </a:lnTo>
                  <a:lnTo>
                    <a:pt x="950" y="813"/>
                  </a:lnTo>
                  <a:lnTo>
                    <a:pt x="954" y="818"/>
                  </a:lnTo>
                  <a:lnTo>
                    <a:pt x="959" y="821"/>
                  </a:lnTo>
                  <a:lnTo>
                    <a:pt x="963" y="826"/>
                  </a:lnTo>
                  <a:lnTo>
                    <a:pt x="966" y="829"/>
                  </a:lnTo>
                  <a:lnTo>
                    <a:pt x="974" y="839"/>
                  </a:lnTo>
                  <a:lnTo>
                    <a:pt x="981" y="847"/>
                  </a:lnTo>
                  <a:lnTo>
                    <a:pt x="987" y="856"/>
                  </a:lnTo>
                  <a:lnTo>
                    <a:pt x="992" y="864"/>
                  </a:lnTo>
                  <a:lnTo>
                    <a:pt x="996" y="874"/>
                  </a:lnTo>
                  <a:lnTo>
                    <a:pt x="1001" y="884"/>
                  </a:lnTo>
                  <a:lnTo>
                    <a:pt x="1005" y="893"/>
                  </a:lnTo>
                  <a:lnTo>
                    <a:pt x="1010" y="903"/>
                  </a:lnTo>
                  <a:lnTo>
                    <a:pt x="1016" y="912"/>
                  </a:lnTo>
                  <a:lnTo>
                    <a:pt x="1023" y="920"/>
                  </a:lnTo>
                  <a:lnTo>
                    <a:pt x="1036" y="936"/>
                  </a:lnTo>
                  <a:lnTo>
                    <a:pt x="1047" y="951"/>
                  </a:lnTo>
                  <a:lnTo>
                    <a:pt x="1058" y="967"/>
                  </a:lnTo>
                  <a:lnTo>
                    <a:pt x="1069" y="983"/>
                  </a:lnTo>
                  <a:lnTo>
                    <a:pt x="1080" y="997"/>
                  </a:lnTo>
                  <a:lnTo>
                    <a:pt x="1089" y="1013"/>
                  </a:lnTo>
                  <a:lnTo>
                    <a:pt x="1100" y="1029"/>
                  </a:lnTo>
                  <a:lnTo>
                    <a:pt x="1109" y="1045"/>
                  </a:lnTo>
                  <a:lnTo>
                    <a:pt x="1116" y="1061"/>
                  </a:lnTo>
                  <a:lnTo>
                    <a:pt x="1125" y="1077"/>
                  </a:lnTo>
                  <a:lnTo>
                    <a:pt x="1131" y="1087"/>
                  </a:lnTo>
                  <a:lnTo>
                    <a:pt x="1136" y="1098"/>
                  </a:lnTo>
                  <a:lnTo>
                    <a:pt x="1144" y="1108"/>
                  </a:lnTo>
                  <a:lnTo>
                    <a:pt x="1149" y="1117"/>
                  </a:lnTo>
                  <a:lnTo>
                    <a:pt x="1157" y="1127"/>
                  </a:lnTo>
                  <a:lnTo>
                    <a:pt x="1162" y="1138"/>
                  </a:lnTo>
                  <a:lnTo>
                    <a:pt x="1169" y="1148"/>
                  </a:lnTo>
                  <a:lnTo>
                    <a:pt x="1178" y="1156"/>
                  </a:lnTo>
                  <a:lnTo>
                    <a:pt x="1186" y="1165"/>
                  </a:lnTo>
                  <a:lnTo>
                    <a:pt x="1193" y="1173"/>
                  </a:lnTo>
                  <a:lnTo>
                    <a:pt x="1210" y="1191"/>
                  </a:lnTo>
                  <a:lnTo>
                    <a:pt x="1224" y="1208"/>
                  </a:lnTo>
                  <a:lnTo>
                    <a:pt x="1235" y="1228"/>
                  </a:lnTo>
                  <a:lnTo>
                    <a:pt x="1246" y="1245"/>
                  </a:lnTo>
                  <a:lnTo>
                    <a:pt x="1255" y="1264"/>
                  </a:lnTo>
                  <a:lnTo>
                    <a:pt x="1263" y="1285"/>
                  </a:lnTo>
                  <a:lnTo>
                    <a:pt x="1272" y="1304"/>
                  </a:lnTo>
                  <a:lnTo>
                    <a:pt x="1281" y="1324"/>
                  </a:lnTo>
                  <a:lnTo>
                    <a:pt x="1292" y="1343"/>
                  </a:lnTo>
                  <a:lnTo>
                    <a:pt x="1303" y="1362"/>
                  </a:lnTo>
                  <a:lnTo>
                    <a:pt x="1308" y="1368"/>
                  </a:lnTo>
                  <a:lnTo>
                    <a:pt x="1316" y="1378"/>
                  </a:lnTo>
                  <a:lnTo>
                    <a:pt x="1326" y="1391"/>
                  </a:lnTo>
                  <a:lnTo>
                    <a:pt x="1337" y="1404"/>
                  </a:lnTo>
                  <a:lnTo>
                    <a:pt x="1348" y="1418"/>
                  </a:lnTo>
                  <a:lnTo>
                    <a:pt x="1358" y="1431"/>
                  </a:lnTo>
                  <a:lnTo>
                    <a:pt x="1369" y="1445"/>
                  </a:lnTo>
                  <a:lnTo>
                    <a:pt x="1376" y="1458"/>
                  </a:lnTo>
                  <a:lnTo>
                    <a:pt x="1379" y="1468"/>
                  </a:lnTo>
                  <a:lnTo>
                    <a:pt x="1379" y="147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2" name="Freeform 889">
              <a:extLst>
                <a:ext uri="{FF2B5EF4-FFF2-40B4-BE49-F238E27FC236}">
                  <a16:creationId xmlns:a16="http://schemas.microsoft.com/office/drawing/2014/main" id="{C3B15A48-6683-4B86-BC82-5213CAB99293}"/>
                </a:ext>
              </a:extLst>
            </p:cNvPr>
            <p:cNvSpPr>
              <a:spLocks/>
            </p:cNvSpPr>
            <p:nvPr/>
          </p:nvSpPr>
          <p:spPr bwMode="auto">
            <a:xfrm>
              <a:off x="3122" y="3435"/>
              <a:ext cx="573" cy="385"/>
            </a:xfrm>
            <a:custGeom>
              <a:avLst/>
              <a:gdLst>
                <a:gd name="T0" fmla="*/ 7 w 1179"/>
                <a:gd name="T1" fmla="*/ 5 h 771"/>
                <a:gd name="T2" fmla="*/ 7 w 1179"/>
                <a:gd name="T3" fmla="*/ 5 h 771"/>
                <a:gd name="T4" fmla="*/ 7 w 1179"/>
                <a:gd name="T5" fmla="*/ 5 h 771"/>
                <a:gd name="T6" fmla="*/ 7 w 1179"/>
                <a:gd name="T7" fmla="*/ 5 h 771"/>
                <a:gd name="T8" fmla="*/ 7 w 1179"/>
                <a:gd name="T9" fmla="*/ 5 h 771"/>
                <a:gd name="T10" fmla="*/ 6 w 1179"/>
                <a:gd name="T11" fmla="*/ 5 h 771"/>
                <a:gd name="T12" fmla="*/ 6 w 1179"/>
                <a:gd name="T13" fmla="*/ 5 h 771"/>
                <a:gd name="T14" fmla="*/ 6 w 1179"/>
                <a:gd name="T15" fmla="*/ 5 h 771"/>
                <a:gd name="T16" fmla="*/ 5 w 1179"/>
                <a:gd name="T17" fmla="*/ 4 h 771"/>
                <a:gd name="T18" fmla="*/ 5 w 1179"/>
                <a:gd name="T19" fmla="*/ 4 h 771"/>
                <a:gd name="T20" fmla="*/ 5 w 1179"/>
                <a:gd name="T21" fmla="*/ 4 h 771"/>
                <a:gd name="T22" fmla="*/ 4 w 1179"/>
                <a:gd name="T23" fmla="*/ 3 h 771"/>
                <a:gd name="T24" fmla="*/ 4 w 1179"/>
                <a:gd name="T25" fmla="*/ 3 h 771"/>
                <a:gd name="T26" fmla="*/ 4 w 1179"/>
                <a:gd name="T27" fmla="*/ 3 h 771"/>
                <a:gd name="T28" fmla="*/ 4 w 1179"/>
                <a:gd name="T29" fmla="*/ 3 h 771"/>
                <a:gd name="T30" fmla="*/ 4 w 1179"/>
                <a:gd name="T31" fmla="*/ 3 h 771"/>
                <a:gd name="T32" fmla="*/ 3 w 1179"/>
                <a:gd name="T33" fmla="*/ 3 h 771"/>
                <a:gd name="T34" fmla="*/ 2 w 1179"/>
                <a:gd name="T35" fmla="*/ 2 h 771"/>
                <a:gd name="T36" fmla="*/ 1 w 1179"/>
                <a:gd name="T37" fmla="*/ 2 h 771"/>
                <a:gd name="T38" fmla="*/ 1 w 1179"/>
                <a:gd name="T39" fmla="*/ 2 h 771"/>
                <a:gd name="T40" fmla="*/ 0 w 1179"/>
                <a:gd name="T41" fmla="*/ 1 h 771"/>
                <a:gd name="T42" fmla="*/ 0 w 1179"/>
                <a:gd name="T43" fmla="*/ 1 h 771"/>
                <a:gd name="T44" fmla="*/ 0 w 1179"/>
                <a:gd name="T45" fmla="*/ 1 h 771"/>
                <a:gd name="T46" fmla="*/ 0 w 1179"/>
                <a:gd name="T47" fmla="*/ 1 h 771"/>
                <a:gd name="T48" fmla="*/ 0 w 1179"/>
                <a:gd name="T49" fmla="*/ 1 h 771"/>
                <a:gd name="T50" fmla="*/ 0 w 1179"/>
                <a:gd name="T51" fmla="*/ 1 h 771"/>
                <a:gd name="T52" fmla="*/ 0 w 1179"/>
                <a:gd name="T53" fmla="*/ 1 h 771"/>
                <a:gd name="T54" fmla="*/ 0 w 1179"/>
                <a:gd name="T55" fmla="*/ 0 h 771"/>
                <a:gd name="T56" fmla="*/ 0 w 1179"/>
                <a:gd name="T57" fmla="*/ 0 h 771"/>
                <a:gd name="T58" fmla="*/ 0 w 1179"/>
                <a:gd name="T59" fmla="*/ 0 h 771"/>
                <a:gd name="T60" fmla="*/ 0 w 1179"/>
                <a:gd name="T61" fmla="*/ 0 h 771"/>
                <a:gd name="T62" fmla="*/ 1 w 1179"/>
                <a:gd name="T63" fmla="*/ 0 h 771"/>
                <a:gd name="T64" fmla="*/ 1 w 1179"/>
                <a:gd name="T65" fmla="*/ 0 h 771"/>
                <a:gd name="T66" fmla="*/ 2 w 1179"/>
                <a:gd name="T67" fmla="*/ 0 h 771"/>
                <a:gd name="T68" fmla="*/ 3 w 1179"/>
                <a:gd name="T69" fmla="*/ 1 h 771"/>
                <a:gd name="T70" fmla="*/ 4 w 1179"/>
                <a:gd name="T71" fmla="*/ 1 h 771"/>
                <a:gd name="T72" fmla="*/ 5 w 1179"/>
                <a:gd name="T73" fmla="*/ 2 h 771"/>
                <a:gd name="T74" fmla="*/ 5 w 1179"/>
                <a:gd name="T75" fmla="*/ 2 h 771"/>
                <a:gd name="T76" fmla="*/ 6 w 1179"/>
                <a:gd name="T77" fmla="*/ 2 h 771"/>
                <a:gd name="T78" fmla="*/ 6 w 1179"/>
                <a:gd name="T79" fmla="*/ 2 h 771"/>
                <a:gd name="T80" fmla="*/ 6 w 1179"/>
                <a:gd name="T81" fmla="*/ 3 h 771"/>
                <a:gd name="T82" fmla="*/ 7 w 1179"/>
                <a:gd name="T83" fmla="*/ 3 h 771"/>
                <a:gd name="T84" fmla="*/ 7 w 1179"/>
                <a:gd name="T85" fmla="*/ 4 h 771"/>
                <a:gd name="T86" fmla="*/ 8 w 1179"/>
                <a:gd name="T87" fmla="*/ 5 h 771"/>
                <a:gd name="T88" fmla="*/ 8 w 1179"/>
                <a:gd name="T89" fmla="*/ 5 h 771"/>
                <a:gd name="T90" fmla="*/ 8 w 1179"/>
                <a:gd name="T91" fmla="*/ 5 h 771"/>
                <a:gd name="T92" fmla="*/ 8 w 1179"/>
                <a:gd name="T93" fmla="*/ 6 h 7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9"/>
                <a:gd name="T142" fmla="*/ 0 h 771"/>
                <a:gd name="T143" fmla="*/ 1179 w 1179"/>
                <a:gd name="T144" fmla="*/ 771 h 7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9" h="771">
                  <a:moveTo>
                    <a:pt x="1062" y="739"/>
                  </a:moveTo>
                  <a:lnTo>
                    <a:pt x="1062" y="739"/>
                  </a:lnTo>
                  <a:lnTo>
                    <a:pt x="1062" y="740"/>
                  </a:lnTo>
                  <a:lnTo>
                    <a:pt x="1062" y="742"/>
                  </a:lnTo>
                  <a:lnTo>
                    <a:pt x="1062" y="744"/>
                  </a:lnTo>
                  <a:lnTo>
                    <a:pt x="1055" y="739"/>
                  </a:lnTo>
                  <a:lnTo>
                    <a:pt x="1046" y="732"/>
                  </a:lnTo>
                  <a:lnTo>
                    <a:pt x="1037" y="726"/>
                  </a:lnTo>
                  <a:lnTo>
                    <a:pt x="1027" y="720"/>
                  </a:lnTo>
                  <a:lnTo>
                    <a:pt x="1018" y="715"/>
                  </a:lnTo>
                  <a:lnTo>
                    <a:pt x="1009" y="708"/>
                  </a:lnTo>
                  <a:lnTo>
                    <a:pt x="1000" y="702"/>
                  </a:lnTo>
                  <a:lnTo>
                    <a:pt x="993" y="697"/>
                  </a:lnTo>
                  <a:lnTo>
                    <a:pt x="985" y="691"/>
                  </a:lnTo>
                  <a:lnTo>
                    <a:pt x="978" y="686"/>
                  </a:lnTo>
                  <a:lnTo>
                    <a:pt x="956" y="670"/>
                  </a:lnTo>
                  <a:lnTo>
                    <a:pt x="936" y="656"/>
                  </a:lnTo>
                  <a:lnTo>
                    <a:pt x="916" y="640"/>
                  </a:lnTo>
                  <a:lnTo>
                    <a:pt x="896" y="625"/>
                  </a:lnTo>
                  <a:lnTo>
                    <a:pt x="876" y="611"/>
                  </a:lnTo>
                  <a:lnTo>
                    <a:pt x="856" y="595"/>
                  </a:lnTo>
                  <a:lnTo>
                    <a:pt x="836" y="580"/>
                  </a:lnTo>
                  <a:lnTo>
                    <a:pt x="815" y="566"/>
                  </a:lnTo>
                  <a:lnTo>
                    <a:pt x="794" y="550"/>
                  </a:lnTo>
                  <a:lnTo>
                    <a:pt x="773" y="536"/>
                  </a:lnTo>
                  <a:lnTo>
                    <a:pt x="761" y="528"/>
                  </a:lnTo>
                  <a:lnTo>
                    <a:pt x="750" y="520"/>
                  </a:lnTo>
                  <a:lnTo>
                    <a:pt x="737" y="512"/>
                  </a:lnTo>
                  <a:lnTo>
                    <a:pt x="724" y="505"/>
                  </a:lnTo>
                  <a:lnTo>
                    <a:pt x="711" y="497"/>
                  </a:lnTo>
                  <a:lnTo>
                    <a:pt x="697" y="491"/>
                  </a:lnTo>
                  <a:lnTo>
                    <a:pt x="684" y="486"/>
                  </a:lnTo>
                  <a:lnTo>
                    <a:pt x="671" y="480"/>
                  </a:lnTo>
                  <a:lnTo>
                    <a:pt x="658" y="475"/>
                  </a:lnTo>
                  <a:lnTo>
                    <a:pt x="644" y="470"/>
                  </a:lnTo>
                  <a:lnTo>
                    <a:pt x="631" y="465"/>
                  </a:lnTo>
                  <a:lnTo>
                    <a:pt x="620" y="459"/>
                  </a:lnTo>
                  <a:lnTo>
                    <a:pt x="609" y="454"/>
                  </a:lnTo>
                  <a:lnTo>
                    <a:pt x="600" y="448"/>
                  </a:lnTo>
                  <a:lnTo>
                    <a:pt x="591" y="443"/>
                  </a:lnTo>
                  <a:lnTo>
                    <a:pt x="582" y="436"/>
                  </a:lnTo>
                  <a:lnTo>
                    <a:pt x="572" y="432"/>
                  </a:lnTo>
                  <a:lnTo>
                    <a:pt x="563" y="425"/>
                  </a:lnTo>
                  <a:lnTo>
                    <a:pt x="554" y="420"/>
                  </a:lnTo>
                  <a:lnTo>
                    <a:pt x="545" y="416"/>
                  </a:lnTo>
                  <a:lnTo>
                    <a:pt x="501" y="395"/>
                  </a:lnTo>
                  <a:lnTo>
                    <a:pt x="455" y="379"/>
                  </a:lnTo>
                  <a:lnTo>
                    <a:pt x="410" y="363"/>
                  </a:lnTo>
                  <a:lnTo>
                    <a:pt x="362" y="350"/>
                  </a:lnTo>
                  <a:lnTo>
                    <a:pt x="315" y="337"/>
                  </a:lnTo>
                  <a:lnTo>
                    <a:pt x="269" y="323"/>
                  </a:lnTo>
                  <a:lnTo>
                    <a:pt x="223" y="307"/>
                  </a:lnTo>
                  <a:lnTo>
                    <a:pt x="180" y="289"/>
                  </a:lnTo>
                  <a:lnTo>
                    <a:pt x="136" y="268"/>
                  </a:lnTo>
                  <a:lnTo>
                    <a:pt x="95" y="241"/>
                  </a:lnTo>
                  <a:lnTo>
                    <a:pt x="94" y="240"/>
                  </a:lnTo>
                  <a:lnTo>
                    <a:pt x="94" y="238"/>
                  </a:lnTo>
                  <a:lnTo>
                    <a:pt x="92" y="235"/>
                  </a:lnTo>
                  <a:lnTo>
                    <a:pt x="92" y="233"/>
                  </a:lnTo>
                  <a:lnTo>
                    <a:pt x="92" y="230"/>
                  </a:lnTo>
                  <a:lnTo>
                    <a:pt x="92" y="227"/>
                  </a:lnTo>
                  <a:lnTo>
                    <a:pt x="90" y="225"/>
                  </a:lnTo>
                  <a:lnTo>
                    <a:pt x="90" y="222"/>
                  </a:lnTo>
                  <a:lnTo>
                    <a:pt x="88" y="220"/>
                  </a:lnTo>
                  <a:lnTo>
                    <a:pt x="88" y="219"/>
                  </a:lnTo>
                  <a:lnTo>
                    <a:pt x="77" y="214"/>
                  </a:lnTo>
                  <a:lnTo>
                    <a:pt x="68" y="208"/>
                  </a:lnTo>
                  <a:lnTo>
                    <a:pt x="61" y="201"/>
                  </a:lnTo>
                  <a:lnTo>
                    <a:pt x="53" y="195"/>
                  </a:lnTo>
                  <a:lnTo>
                    <a:pt x="46" y="188"/>
                  </a:lnTo>
                  <a:lnTo>
                    <a:pt x="41" y="180"/>
                  </a:lnTo>
                  <a:lnTo>
                    <a:pt x="35" y="172"/>
                  </a:lnTo>
                  <a:lnTo>
                    <a:pt x="30" y="164"/>
                  </a:lnTo>
                  <a:lnTo>
                    <a:pt x="26" y="156"/>
                  </a:lnTo>
                  <a:lnTo>
                    <a:pt x="22" y="148"/>
                  </a:lnTo>
                  <a:lnTo>
                    <a:pt x="6" y="107"/>
                  </a:lnTo>
                  <a:lnTo>
                    <a:pt x="0" y="75"/>
                  </a:lnTo>
                  <a:lnTo>
                    <a:pt x="2" y="51"/>
                  </a:lnTo>
                  <a:lnTo>
                    <a:pt x="10" y="35"/>
                  </a:lnTo>
                  <a:lnTo>
                    <a:pt x="21" y="24"/>
                  </a:lnTo>
                  <a:lnTo>
                    <a:pt x="35" y="17"/>
                  </a:lnTo>
                  <a:lnTo>
                    <a:pt x="50" y="12"/>
                  </a:lnTo>
                  <a:lnTo>
                    <a:pt x="64" y="11"/>
                  </a:lnTo>
                  <a:lnTo>
                    <a:pt x="77" y="11"/>
                  </a:lnTo>
                  <a:lnTo>
                    <a:pt x="84" y="9"/>
                  </a:lnTo>
                  <a:lnTo>
                    <a:pt x="106" y="3"/>
                  </a:lnTo>
                  <a:lnTo>
                    <a:pt x="128" y="0"/>
                  </a:lnTo>
                  <a:lnTo>
                    <a:pt x="152" y="0"/>
                  </a:lnTo>
                  <a:lnTo>
                    <a:pt x="176" y="0"/>
                  </a:lnTo>
                  <a:lnTo>
                    <a:pt x="198" y="3"/>
                  </a:lnTo>
                  <a:lnTo>
                    <a:pt x="222" y="8"/>
                  </a:lnTo>
                  <a:lnTo>
                    <a:pt x="243" y="14"/>
                  </a:lnTo>
                  <a:lnTo>
                    <a:pt x="267" y="20"/>
                  </a:lnTo>
                  <a:lnTo>
                    <a:pt x="287" y="28"/>
                  </a:lnTo>
                  <a:lnTo>
                    <a:pt x="309" y="38"/>
                  </a:lnTo>
                  <a:lnTo>
                    <a:pt x="366" y="64"/>
                  </a:lnTo>
                  <a:lnTo>
                    <a:pt x="423" y="89"/>
                  </a:lnTo>
                  <a:lnTo>
                    <a:pt x="479" y="116"/>
                  </a:lnTo>
                  <a:lnTo>
                    <a:pt x="534" y="142"/>
                  </a:lnTo>
                  <a:lnTo>
                    <a:pt x="589" y="169"/>
                  </a:lnTo>
                  <a:lnTo>
                    <a:pt x="644" y="198"/>
                  </a:lnTo>
                  <a:lnTo>
                    <a:pt x="697" y="227"/>
                  </a:lnTo>
                  <a:lnTo>
                    <a:pt x="750" y="259"/>
                  </a:lnTo>
                  <a:lnTo>
                    <a:pt x="801" y="291"/>
                  </a:lnTo>
                  <a:lnTo>
                    <a:pt x="852" y="324"/>
                  </a:lnTo>
                  <a:lnTo>
                    <a:pt x="854" y="326"/>
                  </a:lnTo>
                  <a:lnTo>
                    <a:pt x="857" y="329"/>
                  </a:lnTo>
                  <a:lnTo>
                    <a:pt x="863" y="331"/>
                  </a:lnTo>
                  <a:lnTo>
                    <a:pt x="867" y="332"/>
                  </a:lnTo>
                  <a:lnTo>
                    <a:pt x="870" y="334"/>
                  </a:lnTo>
                  <a:lnTo>
                    <a:pt x="874" y="336"/>
                  </a:lnTo>
                  <a:lnTo>
                    <a:pt x="879" y="337"/>
                  </a:lnTo>
                  <a:lnTo>
                    <a:pt x="883" y="340"/>
                  </a:lnTo>
                  <a:lnTo>
                    <a:pt x="887" y="342"/>
                  </a:lnTo>
                  <a:lnTo>
                    <a:pt x="890" y="345"/>
                  </a:lnTo>
                  <a:lnTo>
                    <a:pt x="921" y="374"/>
                  </a:lnTo>
                  <a:lnTo>
                    <a:pt x="953" y="404"/>
                  </a:lnTo>
                  <a:lnTo>
                    <a:pt x="980" y="435"/>
                  </a:lnTo>
                  <a:lnTo>
                    <a:pt x="1005" y="467"/>
                  </a:lnTo>
                  <a:lnTo>
                    <a:pt x="1029" y="500"/>
                  </a:lnTo>
                  <a:lnTo>
                    <a:pt x="1055" y="532"/>
                  </a:lnTo>
                  <a:lnTo>
                    <a:pt x="1079" y="566"/>
                  </a:lnTo>
                  <a:lnTo>
                    <a:pt x="1106" y="598"/>
                  </a:lnTo>
                  <a:lnTo>
                    <a:pt x="1133" y="630"/>
                  </a:lnTo>
                  <a:lnTo>
                    <a:pt x="1163" y="660"/>
                  </a:lnTo>
                  <a:lnTo>
                    <a:pt x="1164" y="665"/>
                  </a:lnTo>
                  <a:lnTo>
                    <a:pt x="1168" y="675"/>
                  </a:lnTo>
                  <a:lnTo>
                    <a:pt x="1170" y="686"/>
                  </a:lnTo>
                  <a:lnTo>
                    <a:pt x="1170" y="699"/>
                  </a:lnTo>
                  <a:lnTo>
                    <a:pt x="1172" y="713"/>
                  </a:lnTo>
                  <a:lnTo>
                    <a:pt x="1172" y="728"/>
                  </a:lnTo>
                  <a:lnTo>
                    <a:pt x="1174" y="740"/>
                  </a:lnTo>
                  <a:lnTo>
                    <a:pt x="1174" y="753"/>
                  </a:lnTo>
                  <a:lnTo>
                    <a:pt x="1177" y="763"/>
                  </a:lnTo>
                  <a:lnTo>
                    <a:pt x="1179" y="771"/>
                  </a:lnTo>
                  <a:lnTo>
                    <a:pt x="1062" y="739"/>
                  </a:lnTo>
                  <a:close/>
                </a:path>
              </a:pathLst>
            </a:custGeom>
            <a:solidFill>
              <a:srgbClr val="9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3" name="Freeform 890">
              <a:extLst>
                <a:ext uri="{FF2B5EF4-FFF2-40B4-BE49-F238E27FC236}">
                  <a16:creationId xmlns:a16="http://schemas.microsoft.com/office/drawing/2014/main" id="{A99AB65D-2586-4896-A407-5AAFB16E4411}"/>
                </a:ext>
              </a:extLst>
            </p:cNvPr>
            <p:cNvSpPr>
              <a:spLocks/>
            </p:cNvSpPr>
            <p:nvPr/>
          </p:nvSpPr>
          <p:spPr bwMode="auto">
            <a:xfrm>
              <a:off x="3122" y="3435"/>
              <a:ext cx="573" cy="385"/>
            </a:xfrm>
            <a:custGeom>
              <a:avLst/>
              <a:gdLst>
                <a:gd name="T0" fmla="*/ 7 w 1179"/>
                <a:gd name="T1" fmla="*/ 5 h 771"/>
                <a:gd name="T2" fmla="*/ 7 w 1179"/>
                <a:gd name="T3" fmla="*/ 5 h 771"/>
                <a:gd name="T4" fmla="*/ 7 w 1179"/>
                <a:gd name="T5" fmla="*/ 5 h 771"/>
                <a:gd name="T6" fmla="*/ 7 w 1179"/>
                <a:gd name="T7" fmla="*/ 5 h 771"/>
                <a:gd name="T8" fmla="*/ 7 w 1179"/>
                <a:gd name="T9" fmla="*/ 5 h 771"/>
                <a:gd name="T10" fmla="*/ 6 w 1179"/>
                <a:gd name="T11" fmla="*/ 5 h 771"/>
                <a:gd name="T12" fmla="*/ 6 w 1179"/>
                <a:gd name="T13" fmla="*/ 5 h 771"/>
                <a:gd name="T14" fmla="*/ 6 w 1179"/>
                <a:gd name="T15" fmla="*/ 5 h 771"/>
                <a:gd name="T16" fmla="*/ 5 w 1179"/>
                <a:gd name="T17" fmla="*/ 4 h 771"/>
                <a:gd name="T18" fmla="*/ 5 w 1179"/>
                <a:gd name="T19" fmla="*/ 4 h 771"/>
                <a:gd name="T20" fmla="*/ 5 w 1179"/>
                <a:gd name="T21" fmla="*/ 4 h 771"/>
                <a:gd name="T22" fmla="*/ 4 w 1179"/>
                <a:gd name="T23" fmla="*/ 3 h 771"/>
                <a:gd name="T24" fmla="*/ 4 w 1179"/>
                <a:gd name="T25" fmla="*/ 3 h 771"/>
                <a:gd name="T26" fmla="*/ 4 w 1179"/>
                <a:gd name="T27" fmla="*/ 3 h 771"/>
                <a:gd name="T28" fmla="*/ 4 w 1179"/>
                <a:gd name="T29" fmla="*/ 3 h 771"/>
                <a:gd name="T30" fmla="*/ 4 w 1179"/>
                <a:gd name="T31" fmla="*/ 3 h 771"/>
                <a:gd name="T32" fmla="*/ 3 w 1179"/>
                <a:gd name="T33" fmla="*/ 3 h 771"/>
                <a:gd name="T34" fmla="*/ 2 w 1179"/>
                <a:gd name="T35" fmla="*/ 2 h 771"/>
                <a:gd name="T36" fmla="*/ 1 w 1179"/>
                <a:gd name="T37" fmla="*/ 2 h 771"/>
                <a:gd name="T38" fmla="*/ 1 w 1179"/>
                <a:gd name="T39" fmla="*/ 2 h 771"/>
                <a:gd name="T40" fmla="*/ 0 w 1179"/>
                <a:gd name="T41" fmla="*/ 1 h 771"/>
                <a:gd name="T42" fmla="*/ 0 w 1179"/>
                <a:gd name="T43" fmla="*/ 1 h 771"/>
                <a:gd name="T44" fmla="*/ 0 w 1179"/>
                <a:gd name="T45" fmla="*/ 1 h 771"/>
                <a:gd name="T46" fmla="*/ 0 w 1179"/>
                <a:gd name="T47" fmla="*/ 1 h 771"/>
                <a:gd name="T48" fmla="*/ 0 w 1179"/>
                <a:gd name="T49" fmla="*/ 1 h 771"/>
                <a:gd name="T50" fmla="*/ 0 w 1179"/>
                <a:gd name="T51" fmla="*/ 1 h 771"/>
                <a:gd name="T52" fmla="*/ 0 w 1179"/>
                <a:gd name="T53" fmla="*/ 1 h 771"/>
                <a:gd name="T54" fmla="*/ 0 w 1179"/>
                <a:gd name="T55" fmla="*/ 0 h 771"/>
                <a:gd name="T56" fmla="*/ 0 w 1179"/>
                <a:gd name="T57" fmla="*/ 0 h 771"/>
                <a:gd name="T58" fmla="*/ 0 w 1179"/>
                <a:gd name="T59" fmla="*/ 0 h 771"/>
                <a:gd name="T60" fmla="*/ 0 w 1179"/>
                <a:gd name="T61" fmla="*/ 0 h 771"/>
                <a:gd name="T62" fmla="*/ 1 w 1179"/>
                <a:gd name="T63" fmla="*/ 0 h 771"/>
                <a:gd name="T64" fmla="*/ 1 w 1179"/>
                <a:gd name="T65" fmla="*/ 0 h 771"/>
                <a:gd name="T66" fmla="*/ 2 w 1179"/>
                <a:gd name="T67" fmla="*/ 0 h 771"/>
                <a:gd name="T68" fmla="*/ 3 w 1179"/>
                <a:gd name="T69" fmla="*/ 1 h 771"/>
                <a:gd name="T70" fmla="*/ 4 w 1179"/>
                <a:gd name="T71" fmla="*/ 1 h 771"/>
                <a:gd name="T72" fmla="*/ 5 w 1179"/>
                <a:gd name="T73" fmla="*/ 2 h 771"/>
                <a:gd name="T74" fmla="*/ 5 w 1179"/>
                <a:gd name="T75" fmla="*/ 2 h 771"/>
                <a:gd name="T76" fmla="*/ 6 w 1179"/>
                <a:gd name="T77" fmla="*/ 2 h 771"/>
                <a:gd name="T78" fmla="*/ 6 w 1179"/>
                <a:gd name="T79" fmla="*/ 2 h 771"/>
                <a:gd name="T80" fmla="*/ 6 w 1179"/>
                <a:gd name="T81" fmla="*/ 3 h 771"/>
                <a:gd name="T82" fmla="*/ 7 w 1179"/>
                <a:gd name="T83" fmla="*/ 3 h 771"/>
                <a:gd name="T84" fmla="*/ 7 w 1179"/>
                <a:gd name="T85" fmla="*/ 4 h 771"/>
                <a:gd name="T86" fmla="*/ 8 w 1179"/>
                <a:gd name="T87" fmla="*/ 5 h 771"/>
                <a:gd name="T88" fmla="*/ 8 w 1179"/>
                <a:gd name="T89" fmla="*/ 5 h 771"/>
                <a:gd name="T90" fmla="*/ 8 w 1179"/>
                <a:gd name="T91" fmla="*/ 5 h 771"/>
                <a:gd name="T92" fmla="*/ 8 w 1179"/>
                <a:gd name="T93" fmla="*/ 6 h 7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9"/>
                <a:gd name="T142" fmla="*/ 0 h 771"/>
                <a:gd name="T143" fmla="*/ 1179 w 1179"/>
                <a:gd name="T144" fmla="*/ 771 h 7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9" h="771">
                  <a:moveTo>
                    <a:pt x="1062" y="739"/>
                  </a:moveTo>
                  <a:lnTo>
                    <a:pt x="1062" y="739"/>
                  </a:lnTo>
                  <a:lnTo>
                    <a:pt x="1062" y="740"/>
                  </a:lnTo>
                  <a:lnTo>
                    <a:pt x="1062" y="742"/>
                  </a:lnTo>
                  <a:lnTo>
                    <a:pt x="1062" y="744"/>
                  </a:lnTo>
                  <a:lnTo>
                    <a:pt x="1055" y="739"/>
                  </a:lnTo>
                  <a:lnTo>
                    <a:pt x="1046" y="732"/>
                  </a:lnTo>
                  <a:lnTo>
                    <a:pt x="1037" y="726"/>
                  </a:lnTo>
                  <a:lnTo>
                    <a:pt x="1027" y="720"/>
                  </a:lnTo>
                  <a:lnTo>
                    <a:pt x="1018" y="715"/>
                  </a:lnTo>
                  <a:lnTo>
                    <a:pt x="1009" y="708"/>
                  </a:lnTo>
                  <a:lnTo>
                    <a:pt x="1000" y="702"/>
                  </a:lnTo>
                  <a:lnTo>
                    <a:pt x="993" y="697"/>
                  </a:lnTo>
                  <a:lnTo>
                    <a:pt x="985" y="691"/>
                  </a:lnTo>
                  <a:lnTo>
                    <a:pt x="978" y="686"/>
                  </a:lnTo>
                  <a:lnTo>
                    <a:pt x="956" y="670"/>
                  </a:lnTo>
                  <a:lnTo>
                    <a:pt x="936" y="656"/>
                  </a:lnTo>
                  <a:lnTo>
                    <a:pt x="916" y="640"/>
                  </a:lnTo>
                  <a:lnTo>
                    <a:pt x="896" y="625"/>
                  </a:lnTo>
                  <a:lnTo>
                    <a:pt x="876" y="611"/>
                  </a:lnTo>
                  <a:lnTo>
                    <a:pt x="856" y="595"/>
                  </a:lnTo>
                  <a:lnTo>
                    <a:pt x="836" y="580"/>
                  </a:lnTo>
                  <a:lnTo>
                    <a:pt x="815" y="566"/>
                  </a:lnTo>
                  <a:lnTo>
                    <a:pt x="794" y="550"/>
                  </a:lnTo>
                  <a:lnTo>
                    <a:pt x="773" y="536"/>
                  </a:lnTo>
                  <a:lnTo>
                    <a:pt x="761" y="528"/>
                  </a:lnTo>
                  <a:lnTo>
                    <a:pt x="750" y="520"/>
                  </a:lnTo>
                  <a:lnTo>
                    <a:pt x="737" y="512"/>
                  </a:lnTo>
                  <a:lnTo>
                    <a:pt x="724" y="505"/>
                  </a:lnTo>
                  <a:lnTo>
                    <a:pt x="711" y="497"/>
                  </a:lnTo>
                  <a:lnTo>
                    <a:pt x="697" y="491"/>
                  </a:lnTo>
                  <a:lnTo>
                    <a:pt x="684" y="486"/>
                  </a:lnTo>
                  <a:lnTo>
                    <a:pt x="671" y="480"/>
                  </a:lnTo>
                  <a:lnTo>
                    <a:pt x="658" y="475"/>
                  </a:lnTo>
                  <a:lnTo>
                    <a:pt x="644" y="470"/>
                  </a:lnTo>
                  <a:lnTo>
                    <a:pt x="631" y="465"/>
                  </a:lnTo>
                  <a:lnTo>
                    <a:pt x="620" y="459"/>
                  </a:lnTo>
                  <a:lnTo>
                    <a:pt x="609" y="454"/>
                  </a:lnTo>
                  <a:lnTo>
                    <a:pt x="600" y="448"/>
                  </a:lnTo>
                  <a:lnTo>
                    <a:pt x="591" y="443"/>
                  </a:lnTo>
                  <a:lnTo>
                    <a:pt x="582" y="436"/>
                  </a:lnTo>
                  <a:lnTo>
                    <a:pt x="572" y="432"/>
                  </a:lnTo>
                  <a:lnTo>
                    <a:pt x="563" y="425"/>
                  </a:lnTo>
                  <a:lnTo>
                    <a:pt x="554" y="420"/>
                  </a:lnTo>
                  <a:lnTo>
                    <a:pt x="545" y="416"/>
                  </a:lnTo>
                  <a:lnTo>
                    <a:pt x="501" y="395"/>
                  </a:lnTo>
                  <a:lnTo>
                    <a:pt x="455" y="379"/>
                  </a:lnTo>
                  <a:lnTo>
                    <a:pt x="410" y="363"/>
                  </a:lnTo>
                  <a:lnTo>
                    <a:pt x="362" y="350"/>
                  </a:lnTo>
                  <a:lnTo>
                    <a:pt x="315" y="337"/>
                  </a:lnTo>
                  <a:lnTo>
                    <a:pt x="269" y="323"/>
                  </a:lnTo>
                  <a:lnTo>
                    <a:pt x="223" y="307"/>
                  </a:lnTo>
                  <a:lnTo>
                    <a:pt x="180" y="289"/>
                  </a:lnTo>
                  <a:lnTo>
                    <a:pt x="136" y="268"/>
                  </a:lnTo>
                  <a:lnTo>
                    <a:pt x="95" y="241"/>
                  </a:lnTo>
                  <a:lnTo>
                    <a:pt x="94" y="240"/>
                  </a:lnTo>
                  <a:lnTo>
                    <a:pt x="94" y="238"/>
                  </a:lnTo>
                  <a:lnTo>
                    <a:pt x="92" y="235"/>
                  </a:lnTo>
                  <a:lnTo>
                    <a:pt x="92" y="233"/>
                  </a:lnTo>
                  <a:lnTo>
                    <a:pt x="92" y="230"/>
                  </a:lnTo>
                  <a:lnTo>
                    <a:pt x="92" y="227"/>
                  </a:lnTo>
                  <a:lnTo>
                    <a:pt x="90" y="225"/>
                  </a:lnTo>
                  <a:lnTo>
                    <a:pt x="90" y="222"/>
                  </a:lnTo>
                  <a:lnTo>
                    <a:pt x="88" y="220"/>
                  </a:lnTo>
                  <a:lnTo>
                    <a:pt x="88" y="219"/>
                  </a:lnTo>
                  <a:lnTo>
                    <a:pt x="77" y="214"/>
                  </a:lnTo>
                  <a:lnTo>
                    <a:pt x="68" y="208"/>
                  </a:lnTo>
                  <a:lnTo>
                    <a:pt x="61" y="201"/>
                  </a:lnTo>
                  <a:lnTo>
                    <a:pt x="53" y="195"/>
                  </a:lnTo>
                  <a:lnTo>
                    <a:pt x="46" y="188"/>
                  </a:lnTo>
                  <a:lnTo>
                    <a:pt x="41" y="180"/>
                  </a:lnTo>
                  <a:lnTo>
                    <a:pt x="35" y="172"/>
                  </a:lnTo>
                  <a:lnTo>
                    <a:pt x="30" y="164"/>
                  </a:lnTo>
                  <a:lnTo>
                    <a:pt x="26" y="156"/>
                  </a:lnTo>
                  <a:lnTo>
                    <a:pt x="22" y="148"/>
                  </a:lnTo>
                  <a:lnTo>
                    <a:pt x="6" y="107"/>
                  </a:lnTo>
                  <a:lnTo>
                    <a:pt x="0" y="75"/>
                  </a:lnTo>
                  <a:lnTo>
                    <a:pt x="2" y="51"/>
                  </a:lnTo>
                  <a:lnTo>
                    <a:pt x="10" y="35"/>
                  </a:lnTo>
                  <a:lnTo>
                    <a:pt x="21" y="24"/>
                  </a:lnTo>
                  <a:lnTo>
                    <a:pt x="35" y="17"/>
                  </a:lnTo>
                  <a:lnTo>
                    <a:pt x="50" y="12"/>
                  </a:lnTo>
                  <a:lnTo>
                    <a:pt x="64" y="11"/>
                  </a:lnTo>
                  <a:lnTo>
                    <a:pt x="77" y="11"/>
                  </a:lnTo>
                  <a:lnTo>
                    <a:pt x="84" y="9"/>
                  </a:lnTo>
                  <a:lnTo>
                    <a:pt x="106" y="3"/>
                  </a:lnTo>
                  <a:lnTo>
                    <a:pt x="128" y="0"/>
                  </a:lnTo>
                  <a:lnTo>
                    <a:pt x="152" y="0"/>
                  </a:lnTo>
                  <a:lnTo>
                    <a:pt x="176" y="0"/>
                  </a:lnTo>
                  <a:lnTo>
                    <a:pt x="198" y="3"/>
                  </a:lnTo>
                  <a:lnTo>
                    <a:pt x="222" y="8"/>
                  </a:lnTo>
                  <a:lnTo>
                    <a:pt x="243" y="14"/>
                  </a:lnTo>
                  <a:lnTo>
                    <a:pt x="267" y="20"/>
                  </a:lnTo>
                  <a:lnTo>
                    <a:pt x="287" y="28"/>
                  </a:lnTo>
                  <a:lnTo>
                    <a:pt x="309" y="38"/>
                  </a:lnTo>
                  <a:lnTo>
                    <a:pt x="366" y="64"/>
                  </a:lnTo>
                  <a:lnTo>
                    <a:pt x="423" y="89"/>
                  </a:lnTo>
                  <a:lnTo>
                    <a:pt x="479" y="116"/>
                  </a:lnTo>
                  <a:lnTo>
                    <a:pt x="534" y="142"/>
                  </a:lnTo>
                  <a:lnTo>
                    <a:pt x="589" y="169"/>
                  </a:lnTo>
                  <a:lnTo>
                    <a:pt x="644" y="198"/>
                  </a:lnTo>
                  <a:lnTo>
                    <a:pt x="697" y="227"/>
                  </a:lnTo>
                  <a:lnTo>
                    <a:pt x="750" y="259"/>
                  </a:lnTo>
                  <a:lnTo>
                    <a:pt x="801" y="291"/>
                  </a:lnTo>
                  <a:lnTo>
                    <a:pt x="852" y="324"/>
                  </a:lnTo>
                  <a:lnTo>
                    <a:pt x="854" y="326"/>
                  </a:lnTo>
                  <a:lnTo>
                    <a:pt x="857" y="329"/>
                  </a:lnTo>
                  <a:lnTo>
                    <a:pt x="863" y="331"/>
                  </a:lnTo>
                  <a:lnTo>
                    <a:pt x="867" y="332"/>
                  </a:lnTo>
                  <a:lnTo>
                    <a:pt x="870" y="334"/>
                  </a:lnTo>
                  <a:lnTo>
                    <a:pt x="874" y="336"/>
                  </a:lnTo>
                  <a:lnTo>
                    <a:pt x="879" y="337"/>
                  </a:lnTo>
                  <a:lnTo>
                    <a:pt x="883" y="340"/>
                  </a:lnTo>
                  <a:lnTo>
                    <a:pt x="887" y="342"/>
                  </a:lnTo>
                  <a:lnTo>
                    <a:pt x="890" y="345"/>
                  </a:lnTo>
                  <a:lnTo>
                    <a:pt x="921" y="374"/>
                  </a:lnTo>
                  <a:lnTo>
                    <a:pt x="953" y="404"/>
                  </a:lnTo>
                  <a:lnTo>
                    <a:pt x="980" y="435"/>
                  </a:lnTo>
                  <a:lnTo>
                    <a:pt x="1005" y="467"/>
                  </a:lnTo>
                  <a:lnTo>
                    <a:pt x="1029" y="500"/>
                  </a:lnTo>
                  <a:lnTo>
                    <a:pt x="1055" y="532"/>
                  </a:lnTo>
                  <a:lnTo>
                    <a:pt x="1079" y="566"/>
                  </a:lnTo>
                  <a:lnTo>
                    <a:pt x="1106" y="598"/>
                  </a:lnTo>
                  <a:lnTo>
                    <a:pt x="1133" y="630"/>
                  </a:lnTo>
                  <a:lnTo>
                    <a:pt x="1163" y="660"/>
                  </a:lnTo>
                  <a:lnTo>
                    <a:pt x="1164" y="665"/>
                  </a:lnTo>
                  <a:lnTo>
                    <a:pt x="1168" y="675"/>
                  </a:lnTo>
                  <a:lnTo>
                    <a:pt x="1170" y="686"/>
                  </a:lnTo>
                  <a:lnTo>
                    <a:pt x="1170" y="699"/>
                  </a:lnTo>
                  <a:lnTo>
                    <a:pt x="1172" y="713"/>
                  </a:lnTo>
                  <a:lnTo>
                    <a:pt x="1172" y="728"/>
                  </a:lnTo>
                  <a:lnTo>
                    <a:pt x="1174" y="740"/>
                  </a:lnTo>
                  <a:lnTo>
                    <a:pt x="1174" y="753"/>
                  </a:lnTo>
                  <a:lnTo>
                    <a:pt x="1177" y="763"/>
                  </a:lnTo>
                  <a:lnTo>
                    <a:pt x="1179" y="77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4" name="Freeform 891">
              <a:extLst>
                <a:ext uri="{FF2B5EF4-FFF2-40B4-BE49-F238E27FC236}">
                  <a16:creationId xmlns:a16="http://schemas.microsoft.com/office/drawing/2014/main" id="{87D2E2CB-CA53-4FBE-A41C-2F0C7ADD42EF}"/>
                </a:ext>
              </a:extLst>
            </p:cNvPr>
            <p:cNvSpPr>
              <a:spLocks/>
            </p:cNvSpPr>
            <p:nvPr/>
          </p:nvSpPr>
          <p:spPr bwMode="auto">
            <a:xfrm>
              <a:off x="3083" y="3679"/>
              <a:ext cx="600" cy="154"/>
            </a:xfrm>
            <a:custGeom>
              <a:avLst/>
              <a:gdLst>
                <a:gd name="T0" fmla="*/ 7 w 1235"/>
                <a:gd name="T1" fmla="*/ 2 h 308"/>
                <a:gd name="T2" fmla="*/ 7 w 1235"/>
                <a:gd name="T3" fmla="*/ 2 h 308"/>
                <a:gd name="T4" fmla="*/ 7 w 1235"/>
                <a:gd name="T5" fmla="*/ 2 h 308"/>
                <a:gd name="T6" fmla="*/ 7 w 1235"/>
                <a:gd name="T7" fmla="*/ 2 h 308"/>
                <a:gd name="T8" fmla="*/ 7 w 1235"/>
                <a:gd name="T9" fmla="*/ 2 h 308"/>
                <a:gd name="T10" fmla="*/ 7 w 1235"/>
                <a:gd name="T11" fmla="*/ 2 h 308"/>
                <a:gd name="T12" fmla="*/ 7 w 1235"/>
                <a:gd name="T13" fmla="*/ 2 h 308"/>
                <a:gd name="T14" fmla="*/ 7 w 1235"/>
                <a:gd name="T15" fmla="*/ 2 h 308"/>
                <a:gd name="T16" fmla="*/ 7 w 1235"/>
                <a:gd name="T17" fmla="*/ 2 h 308"/>
                <a:gd name="T18" fmla="*/ 6 w 1235"/>
                <a:gd name="T19" fmla="*/ 1 h 308"/>
                <a:gd name="T20" fmla="*/ 6 w 1235"/>
                <a:gd name="T21" fmla="*/ 1 h 308"/>
                <a:gd name="T22" fmla="*/ 6 w 1235"/>
                <a:gd name="T23" fmla="*/ 1 h 308"/>
                <a:gd name="T24" fmla="*/ 6 w 1235"/>
                <a:gd name="T25" fmla="*/ 1 h 308"/>
                <a:gd name="T26" fmla="*/ 6 w 1235"/>
                <a:gd name="T27" fmla="*/ 1 h 308"/>
                <a:gd name="T28" fmla="*/ 5 w 1235"/>
                <a:gd name="T29" fmla="*/ 1 h 308"/>
                <a:gd name="T30" fmla="*/ 5 w 1235"/>
                <a:gd name="T31" fmla="*/ 1 h 308"/>
                <a:gd name="T32" fmla="*/ 5 w 1235"/>
                <a:gd name="T33" fmla="*/ 1 h 308"/>
                <a:gd name="T34" fmla="*/ 5 w 1235"/>
                <a:gd name="T35" fmla="*/ 1 h 308"/>
                <a:gd name="T36" fmla="*/ 5 w 1235"/>
                <a:gd name="T37" fmla="*/ 1 h 308"/>
                <a:gd name="T38" fmla="*/ 5 w 1235"/>
                <a:gd name="T39" fmla="*/ 1 h 308"/>
                <a:gd name="T40" fmla="*/ 5 w 1235"/>
                <a:gd name="T41" fmla="*/ 1 h 308"/>
                <a:gd name="T42" fmla="*/ 4 w 1235"/>
                <a:gd name="T43" fmla="*/ 1 h 308"/>
                <a:gd name="T44" fmla="*/ 4 w 1235"/>
                <a:gd name="T45" fmla="*/ 1 h 308"/>
                <a:gd name="T46" fmla="*/ 4 w 1235"/>
                <a:gd name="T47" fmla="*/ 1 h 308"/>
                <a:gd name="T48" fmla="*/ 4 w 1235"/>
                <a:gd name="T49" fmla="*/ 1 h 308"/>
                <a:gd name="T50" fmla="*/ 4 w 1235"/>
                <a:gd name="T51" fmla="*/ 1 h 308"/>
                <a:gd name="T52" fmla="*/ 3 w 1235"/>
                <a:gd name="T53" fmla="*/ 1 h 308"/>
                <a:gd name="T54" fmla="*/ 3 w 1235"/>
                <a:gd name="T55" fmla="*/ 1 h 308"/>
                <a:gd name="T56" fmla="*/ 3 w 1235"/>
                <a:gd name="T57" fmla="*/ 1 h 308"/>
                <a:gd name="T58" fmla="*/ 2 w 1235"/>
                <a:gd name="T59" fmla="*/ 1 h 308"/>
                <a:gd name="T60" fmla="*/ 2 w 1235"/>
                <a:gd name="T61" fmla="*/ 1 h 308"/>
                <a:gd name="T62" fmla="*/ 2 w 1235"/>
                <a:gd name="T63" fmla="*/ 1 h 308"/>
                <a:gd name="T64" fmla="*/ 2 w 1235"/>
                <a:gd name="T65" fmla="*/ 1 h 308"/>
                <a:gd name="T66" fmla="*/ 1 w 1235"/>
                <a:gd name="T67" fmla="*/ 1 h 308"/>
                <a:gd name="T68" fmla="*/ 1 w 1235"/>
                <a:gd name="T69" fmla="*/ 1 h 308"/>
                <a:gd name="T70" fmla="*/ 1 w 1235"/>
                <a:gd name="T71" fmla="*/ 1 h 308"/>
                <a:gd name="T72" fmla="*/ 1 w 1235"/>
                <a:gd name="T73" fmla="*/ 0 h 308"/>
                <a:gd name="T74" fmla="*/ 0 w 1235"/>
                <a:gd name="T75" fmla="*/ 1 h 308"/>
                <a:gd name="T76" fmla="*/ 0 w 1235"/>
                <a:gd name="T77" fmla="*/ 1 h 308"/>
                <a:gd name="T78" fmla="*/ 0 w 1235"/>
                <a:gd name="T79" fmla="*/ 1 h 308"/>
                <a:gd name="T80" fmla="*/ 0 w 1235"/>
                <a:gd name="T81" fmla="*/ 1 h 308"/>
                <a:gd name="T82" fmla="*/ 0 w 1235"/>
                <a:gd name="T83" fmla="*/ 1 h 308"/>
                <a:gd name="T84" fmla="*/ 0 w 1235"/>
                <a:gd name="T85" fmla="*/ 1 h 308"/>
                <a:gd name="T86" fmla="*/ 0 w 1235"/>
                <a:gd name="T87" fmla="*/ 1 h 308"/>
                <a:gd name="T88" fmla="*/ 0 w 1235"/>
                <a:gd name="T89" fmla="*/ 2 h 308"/>
                <a:gd name="T90" fmla="*/ 1 w 1235"/>
                <a:gd name="T91" fmla="*/ 2 h 308"/>
                <a:gd name="T92" fmla="*/ 2 w 1235"/>
                <a:gd name="T93" fmla="*/ 2 h 308"/>
                <a:gd name="T94" fmla="*/ 3 w 1235"/>
                <a:gd name="T95" fmla="*/ 2 h 308"/>
                <a:gd name="T96" fmla="*/ 4 w 1235"/>
                <a:gd name="T97" fmla="*/ 2 h 308"/>
                <a:gd name="T98" fmla="*/ 4 w 1235"/>
                <a:gd name="T99" fmla="*/ 2 h 308"/>
                <a:gd name="T100" fmla="*/ 5 w 1235"/>
                <a:gd name="T101" fmla="*/ 2 h 308"/>
                <a:gd name="T102" fmla="*/ 5 w 1235"/>
                <a:gd name="T103" fmla="*/ 2 h 308"/>
                <a:gd name="T104" fmla="*/ 5 w 1235"/>
                <a:gd name="T105" fmla="*/ 2 h 308"/>
                <a:gd name="T106" fmla="*/ 6 w 1235"/>
                <a:gd name="T107" fmla="*/ 2 h 308"/>
                <a:gd name="T108" fmla="*/ 6 w 1235"/>
                <a:gd name="T109" fmla="*/ 2 h 308"/>
                <a:gd name="T110" fmla="*/ 6 w 1235"/>
                <a:gd name="T111" fmla="*/ 2 h 308"/>
                <a:gd name="T112" fmla="*/ 6 w 1235"/>
                <a:gd name="T113" fmla="*/ 2 h 308"/>
                <a:gd name="T114" fmla="*/ 7 w 1235"/>
                <a:gd name="T115" fmla="*/ 2 h 308"/>
                <a:gd name="T116" fmla="*/ 8 w 1235"/>
                <a:gd name="T117" fmla="*/ 2 h 308"/>
                <a:gd name="T118" fmla="*/ 8 w 1235"/>
                <a:gd name="T119" fmla="*/ 2 h 308"/>
                <a:gd name="T120" fmla="*/ 7 w 1235"/>
                <a:gd name="T121" fmla="*/ 2 h 3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5"/>
                <a:gd name="T184" fmla="*/ 0 h 308"/>
                <a:gd name="T185" fmla="*/ 1235 w 1235"/>
                <a:gd name="T186" fmla="*/ 308 h 3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5" h="308">
                  <a:moveTo>
                    <a:pt x="1106" y="276"/>
                  </a:moveTo>
                  <a:lnTo>
                    <a:pt x="1102" y="270"/>
                  </a:lnTo>
                  <a:lnTo>
                    <a:pt x="1096" y="264"/>
                  </a:lnTo>
                  <a:lnTo>
                    <a:pt x="1091" y="259"/>
                  </a:lnTo>
                  <a:lnTo>
                    <a:pt x="1084" y="252"/>
                  </a:lnTo>
                  <a:lnTo>
                    <a:pt x="1076" y="248"/>
                  </a:lnTo>
                  <a:lnTo>
                    <a:pt x="1069" y="243"/>
                  </a:lnTo>
                  <a:lnTo>
                    <a:pt x="1062" y="238"/>
                  </a:lnTo>
                  <a:lnTo>
                    <a:pt x="1054" y="233"/>
                  </a:lnTo>
                  <a:lnTo>
                    <a:pt x="1047" y="228"/>
                  </a:lnTo>
                  <a:lnTo>
                    <a:pt x="1040" y="224"/>
                  </a:lnTo>
                  <a:lnTo>
                    <a:pt x="1036" y="219"/>
                  </a:lnTo>
                  <a:lnTo>
                    <a:pt x="1033" y="216"/>
                  </a:lnTo>
                  <a:lnTo>
                    <a:pt x="1029" y="212"/>
                  </a:lnTo>
                  <a:lnTo>
                    <a:pt x="1025" y="208"/>
                  </a:lnTo>
                  <a:lnTo>
                    <a:pt x="1022" y="204"/>
                  </a:lnTo>
                  <a:lnTo>
                    <a:pt x="1018" y="201"/>
                  </a:lnTo>
                  <a:lnTo>
                    <a:pt x="1014" y="198"/>
                  </a:lnTo>
                  <a:lnTo>
                    <a:pt x="1011" y="195"/>
                  </a:lnTo>
                  <a:lnTo>
                    <a:pt x="1005" y="192"/>
                  </a:lnTo>
                  <a:lnTo>
                    <a:pt x="1001" y="190"/>
                  </a:lnTo>
                  <a:lnTo>
                    <a:pt x="983" y="182"/>
                  </a:lnTo>
                  <a:lnTo>
                    <a:pt x="967" y="176"/>
                  </a:lnTo>
                  <a:lnTo>
                    <a:pt x="950" y="169"/>
                  </a:lnTo>
                  <a:lnTo>
                    <a:pt x="932" y="164"/>
                  </a:lnTo>
                  <a:lnTo>
                    <a:pt x="916" y="158"/>
                  </a:lnTo>
                  <a:lnTo>
                    <a:pt x="897" y="153"/>
                  </a:lnTo>
                  <a:lnTo>
                    <a:pt x="879" y="147"/>
                  </a:lnTo>
                  <a:lnTo>
                    <a:pt x="861" y="142"/>
                  </a:lnTo>
                  <a:lnTo>
                    <a:pt x="844" y="137"/>
                  </a:lnTo>
                  <a:lnTo>
                    <a:pt x="826" y="132"/>
                  </a:lnTo>
                  <a:lnTo>
                    <a:pt x="821" y="131"/>
                  </a:lnTo>
                  <a:lnTo>
                    <a:pt x="813" y="129"/>
                  </a:lnTo>
                  <a:lnTo>
                    <a:pt x="808" y="126"/>
                  </a:lnTo>
                  <a:lnTo>
                    <a:pt x="802" y="124"/>
                  </a:lnTo>
                  <a:lnTo>
                    <a:pt x="797" y="121"/>
                  </a:lnTo>
                  <a:lnTo>
                    <a:pt x="791" y="120"/>
                  </a:lnTo>
                  <a:lnTo>
                    <a:pt x="786" y="116"/>
                  </a:lnTo>
                  <a:lnTo>
                    <a:pt x="780" y="113"/>
                  </a:lnTo>
                  <a:lnTo>
                    <a:pt x="775" y="112"/>
                  </a:lnTo>
                  <a:lnTo>
                    <a:pt x="769" y="110"/>
                  </a:lnTo>
                  <a:lnTo>
                    <a:pt x="751" y="104"/>
                  </a:lnTo>
                  <a:lnTo>
                    <a:pt x="733" y="99"/>
                  </a:lnTo>
                  <a:lnTo>
                    <a:pt x="715" y="94"/>
                  </a:lnTo>
                  <a:lnTo>
                    <a:pt x="696" y="89"/>
                  </a:lnTo>
                  <a:lnTo>
                    <a:pt x="678" y="86"/>
                  </a:lnTo>
                  <a:lnTo>
                    <a:pt x="660" y="81"/>
                  </a:lnTo>
                  <a:lnTo>
                    <a:pt x="641" y="78"/>
                  </a:lnTo>
                  <a:lnTo>
                    <a:pt x="621" y="73"/>
                  </a:lnTo>
                  <a:lnTo>
                    <a:pt x="603" y="70"/>
                  </a:lnTo>
                  <a:lnTo>
                    <a:pt x="585" y="67"/>
                  </a:lnTo>
                  <a:lnTo>
                    <a:pt x="563" y="62"/>
                  </a:lnTo>
                  <a:lnTo>
                    <a:pt x="541" y="57"/>
                  </a:lnTo>
                  <a:lnTo>
                    <a:pt x="521" y="52"/>
                  </a:lnTo>
                  <a:lnTo>
                    <a:pt x="501" y="48"/>
                  </a:lnTo>
                  <a:lnTo>
                    <a:pt x="481" y="43"/>
                  </a:lnTo>
                  <a:lnTo>
                    <a:pt x="461" y="38"/>
                  </a:lnTo>
                  <a:lnTo>
                    <a:pt x="440" y="33"/>
                  </a:lnTo>
                  <a:lnTo>
                    <a:pt x="418" y="30"/>
                  </a:lnTo>
                  <a:lnTo>
                    <a:pt x="398" y="25"/>
                  </a:lnTo>
                  <a:lnTo>
                    <a:pt x="376" y="22"/>
                  </a:lnTo>
                  <a:lnTo>
                    <a:pt x="362" y="20"/>
                  </a:lnTo>
                  <a:lnTo>
                    <a:pt x="345" y="19"/>
                  </a:lnTo>
                  <a:lnTo>
                    <a:pt x="331" y="17"/>
                  </a:lnTo>
                  <a:lnTo>
                    <a:pt x="316" y="16"/>
                  </a:lnTo>
                  <a:lnTo>
                    <a:pt x="300" y="14"/>
                  </a:lnTo>
                  <a:lnTo>
                    <a:pt x="285" y="14"/>
                  </a:lnTo>
                  <a:lnTo>
                    <a:pt x="270" y="12"/>
                  </a:lnTo>
                  <a:lnTo>
                    <a:pt x="254" y="11"/>
                  </a:lnTo>
                  <a:lnTo>
                    <a:pt x="239" y="8"/>
                  </a:lnTo>
                  <a:lnTo>
                    <a:pt x="223" y="6"/>
                  </a:lnTo>
                  <a:lnTo>
                    <a:pt x="199" y="1"/>
                  </a:lnTo>
                  <a:lnTo>
                    <a:pt x="174" y="0"/>
                  </a:lnTo>
                  <a:lnTo>
                    <a:pt x="148" y="0"/>
                  </a:lnTo>
                  <a:lnTo>
                    <a:pt x="122" y="1"/>
                  </a:lnTo>
                  <a:lnTo>
                    <a:pt x="99" y="6"/>
                  </a:lnTo>
                  <a:lnTo>
                    <a:pt x="77" y="12"/>
                  </a:lnTo>
                  <a:lnTo>
                    <a:pt x="57" y="20"/>
                  </a:lnTo>
                  <a:lnTo>
                    <a:pt x="38" y="33"/>
                  </a:lnTo>
                  <a:lnTo>
                    <a:pt x="22" y="46"/>
                  </a:lnTo>
                  <a:lnTo>
                    <a:pt x="11" y="64"/>
                  </a:lnTo>
                  <a:lnTo>
                    <a:pt x="4" y="81"/>
                  </a:lnTo>
                  <a:lnTo>
                    <a:pt x="0" y="100"/>
                  </a:lnTo>
                  <a:lnTo>
                    <a:pt x="2" y="120"/>
                  </a:lnTo>
                  <a:lnTo>
                    <a:pt x="5" y="139"/>
                  </a:lnTo>
                  <a:lnTo>
                    <a:pt x="13" y="156"/>
                  </a:lnTo>
                  <a:lnTo>
                    <a:pt x="26" y="174"/>
                  </a:lnTo>
                  <a:lnTo>
                    <a:pt x="40" y="188"/>
                  </a:lnTo>
                  <a:lnTo>
                    <a:pt x="57" y="200"/>
                  </a:lnTo>
                  <a:lnTo>
                    <a:pt x="79" y="208"/>
                  </a:lnTo>
                  <a:lnTo>
                    <a:pt x="101" y="211"/>
                  </a:lnTo>
                  <a:lnTo>
                    <a:pt x="170" y="212"/>
                  </a:lnTo>
                  <a:lnTo>
                    <a:pt x="238" y="212"/>
                  </a:lnTo>
                  <a:lnTo>
                    <a:pt x="305" y="212"/>
                  </a:lnTo>
                  <a:lnTo>
                    <a:pt x="373" y="212"/>
                  </a:lnTo>
                  <a:lnTo>
                    <a:pt x="439" y="211"/>
                  </a:lnTo>
                  <a:lnTo>
                    <a:pt x="506" y="212"/>
                  </a:lnTo>
                  <a:lnTo>
                    <a:pt x="574" y="214"/>
                  </a:lnTo>
                  <a:lnTo>
                    <a:pt x="643" y="217"/>
                  </a:lnTo>
                  <a:lnTo>
                    <a:pt x="715" y="224"/>
                  </a:lnTo>
                  <a:lnTo>
                    <a:pt x="786" y="232"/>
                  </a:lnTo>
                  <a:lnTo>
                    <a:pt x="799" y="233"/>
                  </a:lnTo>
                  <a:lnTo>
                    <a:pt x="810" y="235"/>
                  </a:lnTo>
                  <a:lnTo>
                    <a:pt x="822" y="236"/>
                  </a:lnTo>
                  <a:lnTo>
                    <a:pt x="835" y="238"/>
                  </a:lnTo>
                  <a:lnTo>
                    <a:pt x="848" y="240"/>
                  </a:lnTo>
                  <a:lnTo>
                    <a:pt x="859" y="241"/>
                  </a:lnTo>
                  <a:lnTo>
                    <a:pt x="872" y="243"/>
                  </a:lnTo>
                  <a:lnTo>
                    <a:pt x="884" y="244"/>
                  </a:lnTo>
                  <a:lnTo>
                    <a:pt x="897" y="246"/>
                  </a:lnTo>
                  <a:lnTo>
                    <a:pt x="910" y="248"/>
                  </a:lnTo>
                  <a:lnTo>
                    <a:pt x="930" y="251"/>
                  </a:lnTo>
                  <a:lnTo>
                    <a:pt x="958" y="254"/>
                  </a:lnTo>
                  <a:lnTo>
                    <a:pt x="994" y="259"/>
                  </a:lnTo>
                  <a:lnTo>
                    <a:pt x="1034" y="265"/>
                  </a:lnTo>
                  <a:lnTo>
                    <a:pt x="1076" y="272"/>
                  </a:lnTo>
                  <a:lnTo>
                    <a:pt x="1118" y="278"/>
                  </a:lnTo>
                  <a:lnTo>
                    <a:pt x="1159" y="286"/>
                  </a:lnTo>
                  <a:lnTo>
                    <a:pt x="1191" y="294"/>
                  </a:lnTo>
                  <a:lnTo>
                    <a:pt x="1219" y="302"/>
                  </a:lnTo>
                  <a:lnTo>
                    <a:pt x="1235" y="308"/>
                  </a:lnTo>
                  <a:lnTo>
                    <a:pt x="1106" y="276"/>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5" name="Freeform 892">
              <a:extLst>
                <a:ext uri="{FF2B5EF4-FFF2-40B4-BE49-F238E27FC236}">
                  <a16:creationId xmlns:a16="http://schemas.microsoft.com/office/drawing/2014/main" id="{166CC983-0CE0-4187-B3CE-59BBA430BD05}"/>
                </a:ext>
              </a:extLst>
            </p:cNvPr>
            <p:cNvSpPr>
              <a:spLocks/>
            </p:cNvSpPr>
            <p:nvPr/>
          </p:nvSpPr>
          <p:spPr bwMode="auto">
            <a:xfrm>
              <a:off x="3083" y="3679"/>
              <a:ext cx="600" cy="154"/>
            </a:xfrm>
            <a:custGeom>
              <a:avLst/>
              <a:gdLst>
                <a:gd name="T0" fmla="*/ 7 w 1235"/>
                <a:gd name="T1" fmla="*/ 2 h 308"/>
                <a:gd name="T2" fmla="*/ 7 w 1235"/>
                <a:gd name="T3" fmla="*/ 2 h 308"/>
                <a:gd name="T4" fmla="*/ 7 w 1235"/>
                <a:gd name="T5" fmla="*/ 2 h 308"/>
                <a:gd name="T6" fmla="*/ 7 w 1235"/>
                <a:gd name="T7" fmla="*/ 2 h 308"/>
                <a:gd name="T8" fmla="*/ 7 w 1235"/>
                <a:gd name="T9" fmla="*/ 2 h 308"/>
                <a:gd name="T10" fmla="*/ 7 w 1235"/>
                <a:gd name="T11" fmla="*/ 2 h 308"/>
                <a:gd name="T12" fmla="*/ 7 w 1235"/>
                <a:gd name="T13" fmla="*/ 2 h 308"/>
                <a:gd name="T14" fmla="*/ 7 w 1235"/>
                <a:gd name="T15" fmla="*/ 2 h 308"/>
                <a:gd name="T16" fmla="*/ 7 w 1235"/>
                <a:gd name="T17" fmla="*/ 2 h 308"/>
                <a:gd name="T18" fmla="*/ 6 w 1235"/>
                <a:gd name="T19" fmla="*/ 1 h 308"/>
                <a:gd name="T20" fmla="*/ 6 w 1235"/>
                <a:gd name="T21" fmla="*/ 1 h 308"/>
                <a:gd name="T22" fmla="*/ 6 w 1235"/>
                <a:gd name="T23" fmla="*/ 1 h 308"/>
                <a:gd name="T24" fmla="*/ 6 w 1235"/>
                <a:gd name="T25" fmla="*/ 1 h 308"/>
                <a:gd name="T26" fmla="*/ 6 w 1235"/>
                <a:gd name="T27" fmla="*/ 1 h 308"/>
                <a:gd name="T28" fmla="*/ 5 w 1235"/>
                <a:gd name="T29" fmla="*/ 1 h 308"/>
                <a:gd name="T30" fmla="*/ 5 w 1235"/>
                <a:gd name="T31" fmla="*/ 1 h 308"/>
                <a:gd name="T32" fmla="*/ 5 w 1235"/>
                <a:gd name="T33" fmla="*/ 1 h 308"/>
                <a:gd name="T34" fmla="*/ 5 w 1235"/>
                <a:gd name="T35" fmla="*/ 1 h 308"/>
                <a:gd name="T36" fmla="*/ 5 w 1235"/>
                <a:gd name="T37" fmla="*/ 1 h 308"/>
                <a:gd name="T38" fmla="*/ 5 w 1235"/>
                <a:gd name="T39" fmla="*/ 1 h 308"/>
                <a:gd name="T40" fmla="*/ 5 w 1235"/>
                <a:gd name="T41" fmla="*/ 1 h 308"/>
                <a:gd name="T42" fmla="*/ 4 w 1235"/>
                <a:gd name="T43" fmla="*/ 1 h 308"/>
                <a:gd name="T44" fmla="*/ 4 w 1235"/>
                <a:gd name="T45" fmla="*/ 1 h 308"/>
                <a:gd name="T46" fmla="*/ 4 w 1235"/>
                <a:gd name="T47" fmla="*/ 1 h 308"/>
                <a:gd name="T48" fmla="*/ 4 w 1235"/>
                <a:gd name="T49" fmla="*/ 1 h 308"/>
                <a:gd name="T50" fmla="*/ 4 w 1235"/>
                <a:gd name="T51" fmla="*/ 1 h 308"/>
                <a:gd name="T52" fmla="*/ 3 w 1235"/>
                <a:gd name="T53" fmla="*/ 1 h 308"/>
                <a:gd name="T54" fmla="*/ 3 w 1235"/>
                <a:gd name="T55" fmla="*/ 1 h 308"/>
                <a:gd name="T56" fmla="*/ 3 w 1235"/>
                <a:gd name="T57" fmla="*/ 1 h 308"/>
                <a:gd name="T58" fmla="*/ 2 w 1235"/>
                <a:gd name="T59" fmla="*/ 1 h 308"/>
                <a:gd name="T60" fmla="*/ 2 w 1235"/>
                <a:gd name="T61" fmla="*/ 1 h 308"/>
                <a:gd name="T62" fmla="*/ 2 w 1235"/>
                <a:gd name="T63" fmla="*/ 1 h 308"/>
                <a:gd name="T64" fmla="*/ 2 w 1235"/>
                <a:gd name="T65" fmla="*/ 1 h 308"/>
                <a:gd name="T66" fmla="*/ 1 w 1235"/>
                <a:gd name="T67" fmla="*/ 1 h 308"/>
                <a:gd name="T68" fmla="*/ 1 w 1235"/>
                <a:gd name="T69" fmla="*/ 1 h 308"/>
                <a:gd name="T70" fmla="*/ 1 w 1235"/>
                <a:gd name="T71" fmla="*/ 1 h 308"/>
                <a:gd name="T72" fmla="*/ 1 w 1235"/>
                <a:gd name="T73" fmla="*/ 0 h 308"/>
                <a:gd name="T74" fmla="*/ 0 w 1235"/>
                <a:gd name="T75" fmla="*/ 1 h 308"/>
                <a:gd name="T76" fmla="*/ 0 w 1235"/>
                <a:gd name="T77" fmla="*/ 1 h 308"/>
                <a:gd name="T78" fmla="*/ 0 w 1235"/>
                <a:gd name="T79" fmla="*/ 1 h 308"/>
                <a:gd name="T80" fmla="*/ 0 w 1235"/>
                <a:gd name="T81" fmla="*/ 1 h 308"/>
                <a:gd name="T82" fmla="*/ 0 w 1235"/>
                <a:gd name="T83" fmla="*/ 1 h 308"/>
                <a:gd name="T84" fmla="*/ 0 w 1235"/>
                <a:gd name="T85" fmla="*/ 1 h 308"/>
                <a:gd name="T86" fmla="*/ 0 w 1235"/>
                <a:gd name="T87" fmla="*/ 1 h 308"/>
                <a:gd name="T88" fmla="*/ 0 w 1235"/>
                <a:gd name="T89" fmla="*/ 2 h 308"/>
                <a:gd name="T90" fmla="*/ 1 w 1235"/>
                <a:gd name="T91" fmla="*/ 2 h 308"/>
                <a:gd name="T92" fmla="*/ 2 w 1235"/>
                <a:gd name="T93" fmla="*/ 2 h 308"/>
                <a:gd name="T94" fmla="*/ 3 w 1235"/>
                <a:gd name="T95" fmla="*/ 2 h 308"/>
                <a:gd name="T96" fmla="*/ 4 w 1235"/>
                <a:gd name="T97" fmla="*/ 2 h 308"/>
                <a:gd name="T98" fmla="*/ 4 w 1235"/>
                <a:gd name="T99" fmla="*/ 2 h 308"/>
                <a:gd name="T100" fmla="*/ 5 w 1235"/>
                <a:gd name="T101" fmla="*/ 2 h 308"/>
                <a:gd name="T102" fmla="*/ 5 w 1235"/>
                <a:gd name="T103" fmla="*/ 2 h 308"/>
                <a:gd name="T104" fmla="*/ 5 w 1235"/>
                <a:gd name="T105" fmla="*/ 2 h 308"/>
                <a:gd name="T106" fmla="*/ 6 w 1235"/>
                <a:gd name="T107" fmla="*/ 2 h 308"/>
                <a:gd name="T108" fmla="*/ 6 w 1235"/>
                <a:gd name="T109" fmla="*/ 2 h 308"/>
                <a:gd name="T110" fmla="*/ 6 w 1235"/>
                <a:gd name="T111" fmla="*/ 2 h 308"/>
                <a:gd name="T112" fmla="*/ 6 w 1235"/>
                <a:gd name="T113" fmla="*/ 2 h 308"/>
                <a:gd name="T114" fmla="*/ 7 w 1235"/>
                <a:gd name="T115" fmla="*/ 2 h 308"/>
                <a:gd name="T116" fmla="*/ 8 w 1235"/>
                <a:gd name="T117" fmla="*/ 2 h 308"/>
                <a:gd name="T118" fmla="*/ 8 w 1235"/>
                <a:gd name="T119" fmla="*/ 2 h 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5"/>
                <a:gd name="T181" fmla="*/ 0 h 308"/>
                <a:gd name="T182" fmla="*/ 1235 w 1235"/>
                <a:gd name="T183" fmla="*/ 308 h 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5" h="308">
                  <a:moveTo>
                    <a:pt x="1106" y="276"/>
                  </a:moveTo>
                  <a:lnTo>
                    <a:pt x="1102" y="270"/>
                  </a:lnTo>
                  <a:lnTo>
                    <a:pt x="1096" y="264"/>
                  </a:lnTo>
                  <a:lnTo>
                    <a:pt x="1091" y="259"/>
                  </a:lnTo>
                  <a:lnTo>
                    <a:pt x="1084" y="252"/>
                  </a:lnTo>
                  <a:lnTo>
                    <a:pt x="1076" y="248"/>
                  </a:lnTo>
                  <a:lnTo>
                    <a:pt x="1069" y="243"/>
                  </a:lnTo>
                  <a:lnTo>
                    <a:pt x="1062" y="238"/>
                  </a:lnTo>
                  <a:lnTo>
                    <a:pt x="1054" y="233"/>
                  </a:lnTo>
                  <a:lnTo>
                    <a:pt x="1047" y="228"/>
                  </a:lnTo>
                  <a:lnTo>
                    <a:pt x="1040" y="224"/>
                  </a:lnTo>
                  <a:lnTo>
                    <a:pt x="1036" y="219"/>
                  </a:lnTo>
                  <a:lnTo>
                    <a:pt x="1033" y="216"/>
                  </a:lnTo>
                  <a:lnTo>
                    <a:pt x="1029" y="212"/>
                  </a:lnTo>
                  <a:lnTo>
                    <a:pt x="1025" y="208"/>
                  </a:lnTo>
                  <a:lnTo>
                    <a:pt x="1022" y="204"/>
                  </a:lnTo>
                  <a:lnTo>
                    <a:pt x="1018" y="201"/>
                  </a:lnTo>
                  <a:lnTo>
                    <a:pt x="1014" y="198"/>
                  </a:lnTo>
                  <a:lnTo>
                    <a:pt x="1011" y="195"/>
                  </a:lnTo>
                  <a:lnTo>
                    <a:pt x="1005" y="192"/>
                  </a:lnTo>
                  <a:lnTo>
                    <a:pt x="1001" y="190"/>
                  </a:lnTo>
                  <a:lnTo>
                    <a:pt x="983" y="182"/>
                  </a:lnTo>
                  <a:lnTo>
                    <a:pt x="967" y="176"/>
                  </a:lnTo>
                  <a:lnTo>
                    <a:pt x="950" y="169"/>
                  </a:lnTo>
                  <a:lnTo>
                    <a:pt x="932" y="164"/>
                  </a:lnTo>
                  <a:lnTo>
                    <a:pt x="916" y="158"/>
                  </a:lnTo>
                  <a:lnTo>
                    <a:pt x="897" y="153"/>
                  </a:lnTo>
                  <a:lnTo>
                    <a:pt x="879" y="147"/>
                  </a:lnTo>
                  <a:lnTo>
                    <a:pt x="861" y="142"/>
                  </a:lnTo>
                  <a:lnTo>
                    <a:pt x="844" y="137"/>
                  </a:lnTo>
                  <a:lnTo>
                    <a:pt x="826" y="132"/>
                  </a:lnTo>
                  <a:lnTo>
                    <a:pt x="821" y="131"/>
                  </a:lnTo>
                  <a:lnTo>
                    <a:pt x="813" y="129"/>
                  </a:lnTo>
                  <a:lnTo>
                    <a:pt x="808" y="126"/>
                  </a:lnTo>
                  <a:lnTo>
                    <a:pt x="802" y="124"/>
                  </a:lnTo>
                  <a:lnTo>
                    <a:pt x="797" y="121"/>
                  </a:lnTo>
                  <a:lnTo>
                    <a:pt x="791" y="120"/>
                  </a:lnTo>
                  <a:lnTo>
                    <a:pt x="786" y="116"/>
                  </a:lnTo>
                  <a:lnTo>
                    <a:pt x="780" y="113"/>
                  </a:lnTo>
                  <a:lnTo>
                    <a:pt x="775" y="112"/>
                  </a:lnTo>
                  <a:lnTo>
                    <a:pt x="769" y="110"/>
                  </a:lnTo>
                  <a:lnTo>
                    <a:pt x="751" y="104"/>
                  </a:lnTo>
                  <a:lnTo>
                    <a:pt x="733" y="99"/>
                  </a:lnTo>
                  <a:lnTo>
                    <a:pt x="715" y="94"/>
                  </a:lnTo>
                  <a:lnTo>
                    <a:pt x="696" y="89"/>
                  </a:lnTo>
                  <a:lnTo>
                    <a:pt x="678" y="86"/>
                  </a:lnTo>
                  <a:lnTo>
                    <a:pt x="660" y="81"/>
                  </a:lnTo>
                  <a:lnTo>
                    <a:pt x="641" y="78"/>
                  </a:lnTo>
                  <a:lnTo>
                    <a:pt x="621" y="73"/>
                  </a:lnTo>
                  <a:lnTo>
                    <a:pt x="603" y="70"/>
                  </a:lnTo>
                  <a:lnTo>
                    <a:pt x="585" y="67"/>
                  </a:lnTo>
                  <a:lnTo>
                    <a:pt x="563" y="62"/>
                  </a:lnTo>
                  <a:lnTo>
                    <a:pt x="541" y="57"/>
                  </a:lnTo>
                  <a:lnTo>
                    <a:pt x="521" y="52"/>
                  </a:lnTo>
                  <a:lnTo>
                    <a:pt x="501" y="48"/>
                  </a:lnTo>
                  <a:lnTo>
                    <a:pt x="481" y="43"/>
                  </a:lnTo>
                  <a:lnTo>
                    <a:pt x="461" y="38"/>
                  </a:lnTo>
                  <a:lnTo>
                    <a:pt x="440" y="33"/>
                  </a:lnTo>
                  <a:lnTo>
                    <a:pt x="418" y="30"/>
                  </a:lnTo>
                  <a:lnTo>
                    <a:pt x="398" y="25"/>
                  </a:lnTo>
                  <a:lnTo>
                    <a:pt x="376" y="22"/>
                  </a:lnTo>
                  <a:lnTo>
                    <a:pt x="362" y="20"/>
                  </a:lnTo>
                  <a:lnTo>
                    <a:pt x="345" y="19"/>
                  </a:lnTo>
                  <a:lnTo>
                    <a:pt x="331" y="17"/>
                  </a:lnTo>
                  <a:lnTo>
                    <a:pt x="316" y="16"/>
                  </a:lnTo>
                  <a:lnTo>
                    <a:pt x="300" y="14"/>
                  </a:lnTo>
                  <a:lnTo>
                    <a:pt x="285" y="14"/>
                  </a:lnTo>
                  <a:lnTo>
                    <a:pt x="270" y="12"/>
                  </a:lnTo>
                  <a:lnTo>
                    <a:pt x="254" y="11"/>
                  </a:lnTo>
                  <a:lnTo>
                    <a:pt x="239" y="8"/>
                  </a:lnTo>
                  <a:lnTo>
                    <a:pt x="223" y="6"/>
                  </a:lnTo>
                  <a:lnTo>
                    <a:pt x="199" y="1"/>
                  </a:lnTo>
                  <a:lnTo>
                    <a:pt x="174" y="0"/>
                  </a:lnTo>
                  <a:lnTo>
                    <a:pt x="148" y="0"/>
                  </a:lnTo>
                  <a:lnTo>
                    <a:pt x="122" y="1"/>
                  </a:lnTo>
                  <a:lnTo>
                    <a:pt x="99" y="6"/>
                  </a:lnTo>
                  <a:lnTo>
                    <a:pt x="77" y="12"/>
                  </a:lnTo>
                  <a:lnTo>
                    <a:pt x="57" y="20"/>
                  </a:lnTo>
                  <a:lnTo>
                    <a:pt x="38" y="33"/>
                  </a:lnTo>
                  <a:lnTo>
                    <a:pt x="22" y="46"/>
                  </a:lnTo>
                  <a:lnTo>
                    <a:pt x="11" y="64"/>
                  </a:lnTo>
                  <a:lnTo>
                    <a:pt x="4" y="81"/>
                  </a:lnTo>
                  <a:lnTo>
                    <a:pt x="0" y="100"/>
                  </a:lnTo>
                  <a:lnTo>
                    <a:pt x="2" y="120"/>
                  </a:lnTo>
                  <a:lnTo>
                    <a:pt x="5" y="139"/>
                  </a:lnTo>
                  <a:lnTo>
                    <a:pt x="13" y="156"/>
                  </a:lnTo>
                  <a:lnTo>
                    <a:pt x="26" y="174"/>
                  </a:lnTo>
                  <a:lnTo>
                    <a:pt x="40" y="188"/>
                  </a:lnTo>
                  <a:lnTo>
                    <a:pt x="57" y="200"/>
                  </a:lnTo>
                  <a:lnTo>
                    <a:pt x="79" y="208"/>
                  </a:lnTo>
                  <a:lnTo>
                    <a:pt x="101" y="211"/>
                  </a:lnTo>
                  <a:lnTo>
                    <a:pt x="170" y="212"/>
                  </a:lnTo>
                  <a:lnTo>
                    <a:pt x="238" y="212"/>
                  </a:lnTo>
                  <a:lnTo>
                    <a:pt x="305" y="212"/>
                  </a:lnTo>
                  <a:lnTo>
                    <a:pt x="373" y="212"/>
                  </a:lnTo>
                  <a:lnTo>
                    <a:pt x="439" y="211"/>
                  </a:lnTo>
                  <a:lnTo>
                    <a:pt x="506" y="212"/>
                  </a:lnTo>
                  <a:lnTo>
                    <a:pt x="574" y="214"/>
                  </a:lnTo>
                  <a:lnTo>
                    <a:pt x="643" y="217"/>
                  </a:lnTo>
                  <a:lnTo>
                    <a:pt x="715" y="224"/>
                  </a:lnTo>
                  <a:lnTo>
                    <a:pt x="786" y="232"/>
                  </a:lnTo>
                  <a:lnTo>
                    <a:pt x="799" y="233"/>
                  </a:lnTo>
                  <a:lnTo>
                    <a:pt x="810" y="235"/>
                  </a:lnTo>
                  <a:lnTo>
                    <a:pt x="822" y="236"/>
                  </a:lnTo>
                  <a:lnTo>
                    <a:pt x="835" y="238"/>
                  </a:lnTo>
                  <a:lnTo>
                    <a:pt x="848" y="240"/>
                  </a:lnTo>
                  <a:lnTo>
                    <a:pt x="859" y="241"/>
                  </a:lnTo>
                  <a:lnTo>
                    <a:pt x="872" y="243"/>
                  </a:lnTo>
                  <a:lnTo>
                    <a:pt x="884" y="244"/>
                  </a:lnTo>
                  <a:lnTo>
                    <a:pt x="897" y="246"/>
                  </a:lnTo>
                  <a:lnTo>
                    <a:pt x="910" y="248"/>
                  </a:lnTo>
                  <a:lnTo>
                    <a:pt x="930" y="251"/>
                  </a:lnTo>
                  <a:lnTo>
                    <a:pt x="958" y="254"/>
                  </a:lnTo>
                  <a:lnTo>
                    <a:pt x="994" y="259"/>
                  </a:lnTo>
                  <a:lnTo>
                    <a:pt x="1034" y="265"/>
                  </a:lnTo>
                  <a:lnTo>
                    <a:pt x="1076" y="272"/>
                  </a:lnTo>
                  <a:lnTo>
                    <a:pt x="1118" y="278"/>
                  </a:lnTo>
                  <a:lnTo>
                    <a:pt x="1159" y="286"/>
                  </a:lnTo>
                  <a:lnTo>
                    <a:pt x="1191" y="294"/>
                  </a:lnTo>
                  <a:lnTo>
                    <a:pt x="1219" y="302"/>
                  </a:lnTo>
                  <a:lnTo>
                    <a:pt x="1235" y="30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6" name="Freeform 893">
              <a:extLst>
                <a:ext uri="{FF2B5EF4-FFF2-40B4-BE49-F238E27FC236}">
                  <a16:creationId xmlns:a16="http://schemas.microsoft.com/office/drawing/2014/main" id="{F31A965B-83C5-4B97-8321-41A0FB3CA077}"/>
                </a:ext>
              </a:extLst>
            </p:cNvPr>
            <p:cNvSpPr>
              <a:spLocks/>
            </p:cNvSpPr>
            <p:nvPr/>
          </p:nvSpPr>
          <p:spPr bwMode="auto">
            <a:xfrm>
              <a:off x="3667" y="3049"/>
              <a:ext cx="191" cy="761"/>
            </a:xfrm>
            <a:custGeom>
              <a:avLst/>
              <a:gdLst>
                <a:gd name="T0" fmla="*/ 1 w 393"/>
                <a:gd name="T1" fmla="*/ 12 h 1522"/>
                <a:gd name="T2" fmla="*/ 1 w 393"/>
                <a:gd name="T3" fmla="*/ 12 h 1522"/>
                <a:gd name="T4" fmla="*/ 1 w 393"/>
                <a:gd name="T5" fmla="*/ 11 h 1522"/>
                <a:gd name="T6" fmla="*/ 0 w 393"/>
                <a:gd name="T7" fmla="*/ 11 h 1522"/>
                <a:gd name="T8" fmla="*/ 0 w 393"/>
                <a:gd name="T9" fmla="*/ 11 h 1522"/>
                <a:gd name="T10" fmla="*/ 0 w 393"/>
                <a:gd name="T11" fmla="*/ 11 h 1522"/>
                <a:gd name="T12" fmla="*/ 0 w 393"/>
                <a:gd name="T13" fmla="*/ 11 h 1522"/>
                <a:gd name="T14" fmla="*/ 0 w 393"/>
                <a:gd name="T15" fmla="*/ 10 h 1522"/>
                <a:gd name="T16" fmla="*/ 0 w 393"/>
                <a:gd name="T17" fmla="*/ 9 h 1522"/>
                <a:gd name="T18" fmla="*/ 0 w 393"/>
                <a:gd name="T19" fmla="*/ 8 h 1522"/>
                <a:gd name="T20" fmla="*/ 0 w 393"/>
                <a:gd name="T21" fmla="*/ 7 h 1522"/>
                <a:gd name="T22" fmla="*/ 0 w 393"/>
                <a:gd name="T23" fmla="*/ 7 h 1522"/>
                <a:gd name="T24" fmla="*/ 0 w 393"/>
                <a:gd name="T25" fmla="*/ 7 h 1522"/>
                <a:gd name="T26" fmla="*/ 0 w 393"/>
                <a:gd name="T27" fmla="*/ 6 h 1522"/>
                <a:gd name="T28" fmla="*/ 0 w 393"/>
                <a:gd name="T29" fmla="*/ 6 h 1522"/>
                <a:gd name="T30" fmla="*/ 0 w 393"/>
                <a:gd name="T31" fmla="*/ 5 h 1522"/>
                <a:gd name="T32" fmla="*/ 0 w 393"/>
                <a:gd name="T33" fmla="*/ 3 h 1522"/>
                <a:gd name="T34" fmla="*/ 0 w 393"/>
                <a:gd name="T35" fmla="*/ 3 h 1522"/>
                <a:gd name="T36" fmla="*/ 0 w 393"/>
                <a:gd name="T37" fmla="*/ 3 h 1522"/>
                <a:gd name="T38" fmla="*/ 0 w 393"/>
                <a:gd name="T39" fmla="*/ 3 h 1522"/>
                <a:gd name="T40" fmla="*/ 0 w 393"/>
                <a:gd name="T41" fmla="*/ 3 h 1522"/>
                <a:gd name="T42" fmla="*/ 0 w 393"/>
                <a:gd name="T43" fmla="*/ 1 h 1522"/>
                <a:gd name="T44" fmla="*/ 0 w 393"/>
                <a:gd name="T45" fmla="*/ 1 h 1522"/>
                <a:gd name="T46" fmla="*/ 1 w 393"/>
                <a:gd name="T47" fmla="*/ 1 h 1522"/>
                <a:gd name="T48" fmla="*/ 1 w 393"/>
                <a:gd name="T49" fmla="*/ 1 h 1522"/>
                <a:gd name="T50" fmla="*/ 1 w 393"/>
                <a:gd name="T51" fmla="*/ 1 h 1522"/>
                <a:gd name="T52" fmla="*/ 2 w 393"/>
                <a:gd name="T53" fmla="*/ 0 h 1522"/>
                <a:gd name="T54" fmla="*/ 2 w 393"/>
                <a:gd name="T55" fmla="*/ 1 h 1522"/>
                <a:gd name="T56" fmla="*/ 2 w 393"/>
                <a:gd name="T57" fmla="*/ 1 h 1522"/>
                <a:gd name="T58" fmla="*/ 2 w 393"/>
                <a:gd name="T59" fmla="*/ 1 h 1522"/>
                <a:gd name="T60" fmla="*/ 2 w 393"/>
                <a:gd name="T61" fmla="*/ 1 h 1522"/>
                <a:gd name="T62" fmla="*/ 2 w 393"/>
                <a:gd name="T63" fmla="*/ 1 h 1522"/>
                <a:gd name="T64" fmla="*/ 2 w 393"/>
                <a:gd name="T65" fmla="*/ 1 h 1522"/>
                <a:gd name="T66" fmla="*/ 2 w 393"/>
                <a:gd name="T67" fmla="*/ 2 h 1522"/>
                <a:gd name="T68" fmla="*/ 2 w 393"/>
                <a:gd name="T69" fmla="*/ 4 h 1522"/>
                <a:gd name="T70" fmla="*/ 2 w 393"/>
                <a:gd name="T71" fmla="*/ 6 h 1522"/>
                <a:gd name="T72" fmla="*/ 2 w 393"/>
                <a:gd name="T73" fmla="*/ 8 h 1522"/>
                <a:gd name="T74" fmla="*/ 2 w 393"/>
                <a:gd name="T75" fmla="*/ 8 h 1522"/>
                <a:gd name="T76" fmla="*/ 2 w 393"/>
                <a:gd name="T77" fmla="*/ 8 h 1522"/>
                <a:gd name="T78" fmla="*/ 2 w 393"/>
                <a:gd name="T79" fmla="*/ 9 h 1522"/>
                <a:gd name="T80" fmla="*/ 2 w 393"/>
                <a:gd name="T81" fmla="*/ 9 h 1522"/>
                <a:gd name="T82" fmla="*/ 2 w 393"/>
                <a:gd name="T83" fmla="*/ 10 h 1522"/>
                <a:gd name="T84" fmla="*/ 2 w 393"/>
                <a:gd name="T85" fmla="*/ 10 h 1522"/>
                <a:gd name="T86" fmla="*/ 2 w 393"/>
                <a:gd name="T87" fmla="*/ 11 h 1522"/>
                <a:gd name="T88" fmla="*/ 2 w 393"/>
                <a:gd name="T89" fmla="*/ 11 h 1522"/>
                <a:gd name="T90" fmla="*/ 2 w 393"/>
                <a:gd name="T91" fmla="*/ 12 h 1522"/>
                <a:gd name="T92" fmla="*/ 2 w 393"/>
                <a:gd name="T93" fmla="*/ 12 h 1522"/>
                <a:gd name="T94" fmla="*/ 2 w 393"/>
                <a:gd name="T95" fmla="*/ 12 h 1522"/>
                <a:gd name="T96" fmla="*/ 2 w 393"/>
                <a:gd name="T97" fmla="*/ 12 h 1522"/>
                <a:gd name="T98" fmla="*/ 2 w 393"/>
                <a:gd name="T99" fmla="*/ 12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3"/>
                <a:gd name="T151" fmla="*/ 0 h 1522"/>
                <a:gd name="T152" fmla="*/ 393 w 393"/>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3" h="1522">
                  <a:moveTo>
                    <a:pt x="203" y="1500"/>
                  </a:moveTo>
                  <a:lnTo>
                    <a:pt x="201" y="1488"/>
                  </a:lnTo>
                  <a:lnTo>
                    <a:pt x="196" y="1474"/>
                  </a:lnTo>
                  <a:lnTo>
                    <a:pt x="189" y="1456"/>
                  </a:lnTo>
                  <a:lnTo>
                    <a:pt x="180" y="1439"/>
                  </a:lnTo>
                  <a:lnTo>
                    <a:pt x="169" y="1420"/>
                  </a:lnTo>
                  <a:lnTo>
                    <a:pt x="158" y="1399"/>
                  </a:lnTo>
                  <a:lnTo>
                    <a:pt x="148" y="1381"/>
                  </a:lnTo>
                  <a:lnTo>
                    <a:pt x="139" y="1364"/>
                  </a:lnTo>
                  <a:lnTo>
                    <a:pt x="134" y="1349"/>
                  </a:lnTo>
                  <a:lnTo>
                    <a:pt x="128" y="1338"/>
                  </a:lnTo>
                  <a:lnTo>
                    <a:pt x="128" y="1336"/>
                  </a:lnTo>
                  <a:lnTo>
                    <a:pt x="127" y="1336"/>
                  </a:lnTo>
                  <a:lnTo>
                    <a:pt x="125" y="1335"/>
                  </a:lnTo>
                  <a:lnTo>
                    <a:pt x="121" y="1335"/>
                  </a:lnTo>
                  <a:lnTo>
                    <a:pt x="119" y="1335"/>
                  </a:lnTo>
                  <a:lnTo>
                    <a:pt x="116" y="1333"/>
                  </a:lnTo>
                  <a:lnTo>
                    <a:pt x="114" y="1333"/>
                  </a:lnTo>
                  <a:lnTo>
                    <a:pt x="112" y="1333"/>
                  </a:lnTo>
                  <a:lnTo>
                    <a:pt x="110" y="1332"/>
                  </a:lnTo>
                  <a:lnTo>
                    <a:pt x="108" y="1332"/>
                  </a:lnTo>
                  <a:lnTo>
                    <a:pt x="105" y="1295"/>
                  </a:lnTo>
                  <a:lnTo>
                    <a:pt x="99" y="1258"/>
                  </a:lnTo>
                  <a:lnTo>
                    <a:pt x="95" y="1221"/>
                  </a:lnTo>
                  <a:lnTo>
                    <a:pt x="92" y="1184"/>
                  </a:lnTo>
                  <a:lnTo>
                    <a:pt x="88" y="1149"/>
                  </a:lnTo>
                  <a:lnTo>
                    <a:pt x="83" y="1112"/>
                  </a:lnTo>
                  <a:lnTo>
                    <a:pt x="79" y="1077"/>
                  </a:lnTo>
                  <a:lnTo>
                    <a:pt x="74" y="1040"/>
                  </a:lnTo>
                  <a:lnTo>
                    <a:pt x="66" y="1004"/>
                  </a:lnTo>
                  <a:lnTo>
                    <a:pt x="59" y="967"/>
                  </a:lnTo>
                  <a:lnTo>
                    <a:pt x="59" y="957"/>
                  </a:lnTo>
                  <a:lnTo>
                    <a:pt x="55" y="949"/>
                  </a:lnTo>
                  <a:lnTo>
                    <a:pt x="53" y="940"/>
                  </a:lnTo>
                  <a:lnTo>
                    <a:pt x="52" y="930"/>
                  </a:lnTo>
                  <a:lnTo>
                    <a:pt x="50" y="919"/>
                  </a:lnTo>
                  <a:lnTo>
                    <a:pt x="48" y="909"/>
                  </a:lnTo>
                  <a:lnTo>
                    <a:pt x="44" y="900"/>
                  </a:lnTo>
                  <a:lnTo>
                    <a:pt x="42" y="890"/>
                  </a:lnTo>
                  <a:lnTo>
                    <a:pt x="41" y="880"/>
                  </a:lnTo>
                  <a:lnTo>
                    <a:pt x="39" y="872"/>
                  </a:lnTo>
                  <a:lnTo>
                    <a:pt x="26" y="823"/>
                  </a:lnTo>
                  <a:lnTo>
                    <a:pt x="17" y="773"/>
                  </a:lnTo>
                  <a:lnTo>
                    <a:pt x="10" y="724"/>
                  </a:lnTo>
                  <a:lnTo>
                    <a:pt x="6" y="676"/>
                  </a:lnTo>
                  <a:lnTo>
                    <a:pt x="2" y="628"/>
                  </a:lnTo>
                  <a:lnTo>
                    <a:pt x="0" y="578"/>
                  </a:lnTo>
                  <a:lnTo>
                    <a:pt x="2" y="530"/>
                  </a:lnTo>
                  <a:lnTo>
                    <a:pt x="4" y="482"/>
                  </a:lnTo>
                  <a:lnTo>
                    <a:pt x="8" y="432"/>
                  </a:lnTo>
                  <a:lnTo>
                    <a:pt x="13" y="383"/>
                  </a:lnTo>
                  <a:lnTo>
                    <a:pt x="15" y="376"/>
                  </a:lnTo>
                  <a:lnTo>
                    <a:pt x="17" y="370"/>
                  </a:lnTo>
                  <a:lnTo>
                    <a:pt x="19" y="364"/>
                  </a:lnTo>
                  <a:lnTo>
                    <a:pt x="22" y="356"/>
                  </a:lnTo>
                  <a:lnTo>
                    <a:pt x="24" y="349"/>
                  </a:lnTo>
                  <a:lnTo>
                    <a:pt x="28" y="343"/>
                  </a:lnTo>
                  <a:lnTo>
                    <a:pt x="30" y="335"/>
                  </a:lnTo>
                  <a:lnTo>
                    <a:pt x="33" y="328"/>
                  </a:lnTo>
                  <a:lnTo>
                    <a:pt x="35" y="320"/>
                  </a:lnTo>
                  <a:lnTo>
                    <a:pt x="37" y="314"/>
                  </a:lnTo>
                  <a:lnTo>
                    <a:pt x="42" y="288"/>
                  </a:lnTo>
                  <a:lnTo>
                    <a:pt x="48" y="264"/>
                  </a:lnTo>
                  <a:lnTo>
                    <a:pt x="55" y="240"/>
                  </a:lnTo>
                  <a:lnTo>
                    <a:pt x="64" y="216"/>
                  </a:lnTo>
                  <a:lnTo>
                    <a:pt x="72" y="192"/>
                  </a:lnTo>
                  <a:lnTo>
                    <a:pt x="81" y="168"/>
                  </a:lnTo>
                  <a:lnTo>
                    <a:pt x="92" y="146"/>
                  </a:lnTo>
                  <a:lnTo>
                    <a:pt x="103" y="122"/>
                  </a:lnTo>
                  <a:lnTo>
                    <a:pt x="114" y="100"/>
                  </a:lnTo>
                  <a:lnTo>
                    <a:pt x="125" y="77"/>
                  </a:lnTo>
                  <a:lnTo>
                    <a:pt x="136" y="61"/>
                  </a:lnTo>
                  <a:lnTo>
                    <a:pt x="147" y="48"/>
                  </a:lnTo>
                  <a:lnTo>
                    <a:pt x="159" y="37"/>
                  </a:lnTo>
                  <a:lnTo>
                    <a:pt x="174" y="28"/>
                  </a:lnTo>
                  <a:lnTo>
                    <a:pt x="191" y="20"/>
                  </a:lnTo>
                  <a:lnTo>
                    <a:pt x="207" y="12"/>
                  </a:lnTo>
                  <a:lnTo>
                    <a:pt x="223" y="7"/>
                  </a:lnTo>
                  <a:lnTo>
                    <a:pt x="242" y="4"/>
                  </a:lnTo>
                  <a:lnTo>
                    <a:pt x="260" y="2"/>
                  </a:lnTo>
                  <a:lnTo>
                    <a:pt x="278" y="0"/>
                  </a:lnTo>
                  <a:lnTo>
                    <a:pt x="295" y="2"/>
                  </a:lnTo>
                  <a:lnTo>
                    <a:pt x="307" y="7"/>
                  </a:lnTo>
                  <a:lnTo>
                    <a:pt x="320" y="15"/>
                  </a:lnTo>
                  <a:lnTo>
                    <a:pt x="331" y="23"/>
                  </a:lnTo>
                  <a:lnTo>
                    <a:pt x="340" y="34"/>
                  </a:lnTo>
                  <a:lnTo>
                    <a:pt x="346" y="47"/>
                  </a:lnTo>
                  <a:lnTo>
                    <a:pt x="351" y="61"/>
                  </a:lnTo>
                  <a:lnTo>
                    <a:pt x="357" y="74"/>
                  </a:lnTo>
                  <a:lnTo>
                    <a:pt x="359" y="88"/>
                  </a:lnTo>
                  <a:lnTo>
                    <a:pt x="360" y="103"/>
                  </a:lnTo>
                  <a:lnTo>
                    <a:pt x="360" y="104"/>
                  </a:lnTo>
                  <a:lnTo>
                    <a:pt x="362" y="104"/>
                  </a:lnTo>
                  <a:lnTo>
                    <a:pt x="364" y="104"/>
                  </a:lnTo>
                  <a:lnTo>
                    <a:pt x="368" y="106"/>
                  </a:lnTo>
                  <a:lnTo>
                    <a:pt x="370" y="106"/>
                  </a:lnTo>
                  <a:lnTo>
                    <a:pt x="373" y="106"/>
                  </a:lnTo>
                  <a:lnTo>
                    <a:pt x="375" y="108"/>
                  </a:lnTo>
                  <a:lnTo>
                    <a:pt x="377" y="108"/>
                  </a:lnTo>
                  <a:lnTo>
                    <a:pt x="379" y="108"/>
                  </a:lnTo>
                  <a:lnTo>
                    <a:pt x="379" y="109"/>
                  </a:lnTo>
                  <a:lnTo>
                    <a:pt x="386" y="197"/>
                  </a:lnTo>
                  <a:lnTo>
                    <a:pt x="390" y="287"/>
                  </a:lnTo>
                  <a:lnTo>
                    <a:pt x="392" y="376"/>
                  </a:lnTo>
                  <a:lnTo>
                    <a:pt x="393" y="466"/>
                  </a:lnTo>
                  <a:lnTo>
                    <a:pt x="393" y="554"/>
                  </a:lnTo>
                  <a:lnTo>
                    <a:pt x="392" y="644"/>
                  </a:lnTo>
                  <a:lnTo>
                    <a:pt x="390" y="733"/>
                  </a:lnTo>
                  <a:lnTo>
                    <a:pt x="388" y="821"/>
                  </a:lnTo>
                  <a:lnTo>
                    <a:pt x="388" y="911"/>
                  </a:lnTo>
                  <a:lnTo>
                    <a:pt x="386" y="999"/>
                  </a:lnTo>
                  <a:lnTo>
                    <a:pt x="386" y="1004"/>
                  </a:lnTo>
                  <a:lnTo>
                    <a:pt x="384" y="1008"/>
                  </a:lnTo>
                  <a:lnTo>
                    <a:pt x="382" y="1012"/>
                  </a:lnTo>
                  <a:lnTo>
                    <a:pt x="379" y="1016"/>
                  </a:lnTo>
                  <a:lnTo>
                    <a:pt x="377" y="1021"/>
                  </a:lnTo>
                  <a:lnTo>
                    <a:pt x="373" y="1024"/>
                  </a:lnTo>
                  <a:lnTo>
                    <a:pt x="371" y="1029"/>
                  </a:lnTo>
                  <a:lnTo>
                    <a:pt x="368" y="1034"/>
                  </a:lnTo>
                  <a:lnTo>
                    <a:pt x="368" y="1037"/>
                  </a:lnTo>
                  <a:lnTo>
                    <a:pt x="366" y="1042"/>
                  </a:lnTo>
                  <a:lnTo>
                    <a:pt x="366" y="1071"/>
                  </a:lnTo>
                  <a:lnTo>
                    <a:pt x="364" y="1101"/>
                  </a:lnTo>
                  <a:lnTo>
                    <a:pt x="362" y="1130"/>
                  </a:lnTo>
                  <a:lnTo>
                    <a:pt x="360" y="1160"/>
                  </a:lnTo>
                  <a:lnTo>
                    <a:pt x="359" y="1189"/>
                  </a:lnTo>
                  <a:lnTo>
                    <a:pt x="357" y="1220"/>
                  </a:lnTo>
                  <a:lnTo>
                    <a:pt x="355" y="1248"/>
                  </a:lnTo>
                  <a:lnTo>
                    <a:pt x="353" y="1277"/>
                  </a:lnTo>
                  <a:lnTo>
                    <a:pt x="353" y="1308"/>
                  </a:lnTo>
                  <a:lnTo>
                    <a:pt x="353" y="1336"/>
                  </a:lnTo>
                  <a:lnTo>
                    <a:pt x="351" y="1349"/>
                  </a:lnTo>
                  <a:lnTo>
                    <a:pt x="349" y="1360"/>
                  </a:lnTo>
                  <a:lnTo>
                    <a:pt x="344" y="1372"/>
                  </a:lnTo>
                  <a:lnTo>
                    <a:pt x="340" y="1381"/>
                  </a:lnTo>
                  <a:lnTo>
                    <a:pt x="335" y="1392"/>
                  </a:lnTo>
                  <a:lnTo>
                    <a:pt x="328" y="1402"/>
                  </a:lnTo>
                  <a:lnTo>
                    <a:pt x="322" y="1413"/>
                  </a:lnTo>
                  <a:lnTo>
                    <a:pt x="317" y="1424"/>
                  </a:lnTo>
                  <a:lnTo>
                    <a:pt x="313" y="1436"/>
                  </a:lnTo>
                  <a:lnTo>
                    <a:pt x="309" y="1447"/>
                  </a:lnTo>
                  <a:lnTo>
                    <a:pt x="307" y="1455"/>
                  </a:lnTo>
                  <a:lnTo>
                    <a:pt x="306" y="1463"/>
                  </a:lnTo>
                  <a:lnTo>
                    <a:pt x="302" y="1469"/>
                  </a:lnTo>
                  <a:lnTo>
                    <a:pt x="300" y="1477"/>
                  </a:lnTo>
                  <a:lnTo>
                    <a:pt x="296" y="1485"/>
                  </a:lnTo>
                  <a:lnTo>
                    <a:pt x="293" y="1493"/>
                  </a:lnTo>
                  <a:lnTo>
                    <a:pt x="287" y="1501"/>
                  </a:lnTo>
                  <a:lnTo>
                    <a:pt x="284" y="1508"/>
                  </a:lnTo>
                  <a:lnTo>
                    <a:pt x="278" y="1516"/>
                  </a:lnTo>
                  <a:lnTo>
                    <a:pt x="273" y="1522"/>
                  </a:lnTo>
                  <a:lnTo>
                    <a:pt x="203" y="1500"/>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7" name="Freeform 894">
              <a:extLst>
                <a:ext uri="{FF2B5EF4-FFF2-40B4-BE49-F238E27FC236}">
                  <a16:creationId xmlns:a16="http://schemas.microsoft.com/office/drawing/2014/main" id="{5EE5906D-7CC8-439E-9393-38081B26EBB7}"/>
                </a:ext>
              </a:extLst>
            </p:cNvPr>
            <p:cNvSpPr>
              <a:spLocks/>
            </p:cNvSpPr>
            <p:nvPr/>
          </p:nvSpPr>
          <p:spPr bwMode="auto">
            <a:xfrm>
              <a:off x="3667" y="3049"/>
              <a:ext cx="191" cy="761"/>
            </a:xfrm>
            <a:custGeom>
              <a:avLst/>
              <a:gdLst>
                <a:gd name="T0" fmla="*/ 1 w 393"/>
                <a:gd name="T1" fmla="*/ 12 h 1522"/>
                <a:gd name="T2" fmla="*/ 1 w 393"/>
                <a:gd name="T3" fmla="*/ 12 h 1522"/>
                <a:gd name="T4" fmla="*/ 1 w 393"/>
                <a:gd name="T5" fmla="*/ 11 h 1522"/>
                <a:gd name="T6" fmla="*/ 0 w 393"/>
                <a:gd name="T7" fmla="*/ 11 h 1522"/>
                <a:gd name="T8" fmla="*/ 0 w 393"/>
                <a:gd name="T9" fmla="*/ 11 h 1522"/>
                <a:gd name="T10" fmla="*/ 0 w 393"/>
                <a:gd name="T11" fmla="*/ 11 h 1522"/>
                <a:gd name="T12" fmla="*/ 0 w 393"/>
                <a:gd name="T13" fmla="*/ 11 h 1522"/>
                <a:gd name="T14" fmla="*/ 0 w 393"/>
                <a:gd name="T15" fmla="*/ 10 h 1522"/>
                <a:gd name="T16" fmla="*/ 0 w 393"/>
                <a:gd name="T17" fmla="*/ 9 h 1522"/>
                <a:gd name="T18" fmla="*/ 0 w 393"/>
                <a:gd name="T19" fmla="*/ 8 h 1522"/>
                <a:gd name="T20" fmla="*/ 0 w 393"/>
                <a:gd name="T21" fmla="*/ 7 h 1522"/>
                <a:gd name="T22" fmla="*/ 0 w 393"/>
                <a:gd name="T23" fmla="*/ 7 h 1522"/>
                <a:gd name="T24" fmla="*/ 0 w 393"/>
                <a:gd name="T25" fmla="*/ 7 h 1522"/>
                <a:gd name="T26" fmla="*/ 0 w 393"/>
                <a:gd name="T27" fmla="*/ 6 h 1522"/>
                <a:gd name="T28" fmla="*/ 0 w 393"/>
                <a:gd name="T29" fmla="*/ 6 h 1522"/>
                <a:gd name="T30" fmla="*/ 0 w 393"/>
                <a:gd name="T31" fmla="*/ 5 h 1522"/>
                <a:gd name="T32" fmla="*/ 0 w 393"/>
                <a:gd name="T33" fmla="*/ 3 h 1522"/>
                <a:gd name="T34" fmla="*/ 0 w 393"/>
                <a:gd name="T35" fmla="*/ 3 h 1522"/>
                <a:gd name="T36" fmla="*/ 0 w 393"/>
                <a:gd name="T37" fmla="*/ 3 h 1522"/>
                <a:gd name="T38" fmla="*/ 0 w 393"/>
                <a:gd name="T39" fmla="*/ 3 h 1522"/>
                <a:gd name="T40" fmla="*/ 0 w 393"/>
                <a:gd name="T41" fmla="*/ 3 h 1522"/>
                <a:gd name="T42" fmla="*/ 0 w 393"/>
                <a:gd name="T43" fmla="*/ 1 h 1522"/>
                <a:gd name="T44" fmla="*/ 0 w 393"/>
                <a:gd name="T45" fmla="*/ 1 h 1522"/>
                <a:gd name="T46" fmla="*/ 1 w 393"/>
                <a:gd name="T47" fmla="*/ 1 h 1522"/>
                <a:gd name="T48" fmla="*/ 1 w 393"/>
                <a:gd name="T49" fmla="*/ 1 h 1522"/>
                <a:gd name="T50" fmla="*/ 1 w 393"/>
                <a:gd name="T51" fmla="*/ 1 h 1522"/>
                <a:gd name="T52" fmla="*/ 2 w 393"/>
                <a:gd name="T53" fmla="*/ 0 h 1522"/>
                <a:gd name="T54" fmla="*/ 2 w 393"/>
                <a:gd name="T55" fmla="*/ 1 h 1522"/>
                <a:gd name="T56" fmla="*/ 2 w 393"/>
                <a:gd name="T57" fmla="*/ 1 h 1522"/>
                <a:gd name="T58" fmla="*/ 2 w 393"/>
                <a:gd name="T59" fmla="*/ 1 h 1522"/>
                <a:gd name="T60" fmla="*/ 2 w 393"/>
                <a:gd name="T61" fmla="*/ 1 h 1522"/>
                <a:gd name="T62" fmla="*/ 2 w 393"/>
                <a:gd name="T63" fmla="*/ 1 h 1522"/>
                <a:gd name="T64" fmla="*/ 2 w 393"/>
                <a:gd name="T65" fmla="*/ 1 h 1522"/>
                <a:gd name="T66" fmla="*/ 2 w 393"/>
                <a:gd name="T67" fmla="*/ 2 h 1522"/>
                <a:gd name="T68" fmla="*/ 2 w 393"/>
                <a:gd name="T69" fmla="*/ 4 h 1522"/>
                <a:gd name="T70" fmla="*/ 2 w 393"/>
                <a:gd name="T71" fmla="*/ 6 h 1522"/>
                <a:gd name="T72" fmla="*/ 2 w 393"/>
                <a:gd name="T73" fmla="*/ 8 h 1522"/>
                <a:gd name="T74" fmla="*/ 2 w 393"/>
                <a:gd name="T75" fmla="*/ 8 h 1522"/>
                <a:gd name="T76" fmla="*/ 2 w 393"/>
                <a:gd name="T77" fmla="*/ 8 h 1522"/>
                <a:gd name="T78" fmla="*/ 2 w 393"/>
                <a:gd name="T79" fmla="*/ 9 h 1522"/>
                <a:gd name="T80" fmla="*/ 2 w 393"/>
                <a:gd name="T81" fmla="*/ 9 h 1522"/>
                <a:gd name="T82" fmla="*/ 2 w 393"/>
                <a:gd name="T83" fmla="*/ 10 h 1522"/>
                <a:gd name="T84" fmla="*/ 2 w 393"/>
                <a:gd name="T85" fmla="*/ 10 h 1522"/>
                <a:gd name="T86" fmla="*/ 2 w 393"/>
                <a:gd name="T87" fmla="*/ 11 h 1522"/>
                <a:gd name="T88" fmla="*/ 2 w 393"/>
                <a:gd name="T89" fmla="*/ 11 h 1522"/>
                <a:gd name="T90" fmla="*/ 2 w 393"/>
                <a:gd name="T91" fmla="*/ 12 h 1522"/>
                <a:gd name="T92" fmla="*/ 2 w 393"/>
                <a:gd name="T93" fmla="*/ 12 h 1522"/>
                <a:gd name="T94" fmla="*/ 2 w 393"/>
                <a:gd name="T95" fmla="*/ 12 h 1522"/>
                <a:gd name="T96" fmla="*/ 2 w 393"/>
                <a:gd name="T97" fmla="*/ 12 h 1522"/>
                <a:gd name="T98" fmla="*/ 2 w 393"/>
                <a:gd name="T99" fmla="*/ 12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3"/>
                <a:gd name="T151" fmla="*/ 0 h 1522"/>
                <a:gd name="T152" fmla="*/ 393 w 393"/>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3" h="1522">
                  <a:moveTo>
                    <a:pt x="203" y="1500"/>
                  </a:moveTo>
                  <a:lnTo>
                    <a:pt x="201" y="1488"/>
                  </a:lnTo>
                  <a:lnTo>
                    <a:pt x="196" y="1474"/>
                  </a:lnTo>
                  <a:lnTo>
                    <a:pt x="189" y="1456"/>
                  </a:lnTo>
                  <a:lnTo>
                    <a:pt x="180" y="1439"/>
                  </a:lnTo>
                  <a:lnTo>
                    <a:pt x="169" y="1420"/>
                  </a:lnTo>
                  <a:lnTo>
                    <a:pt x="158" y="1399"/>
                  </a:lnTo>
                  <a:lnTo>
                    <a:pt x="148" y="1381"/>
                  </a:lnTo>
                  <a:lnTo>
                    <a:pt x="139" y="1364"/>
                  </a:lnTo>
                  <a:lnTo>
                    <a:pt x="134" y="1349"/>
                  </a:lnTo>
                  <a:lnTo>
                    <a:pt x="128" y="1338"/>
                  </a:lnTo>
                  <a:lnTo>
                    <a:pt x="128" y="1336"/>
                  </a:lnTo>
                  <a:lnTo>
                    <a:pt x="127" y="1336"/>
                  </a:lnTo>
                  <a:lnTo>
                    <a:pt x="125" y="1335"/>
                  </a:lnTo>
                  <a:lnTo>
                    <a:pt x="121" y="1335"/>
                  </a:lnTo>
                  <a:lnTo>
                    <a:pt x="119" y="1335"/>
                  </a:lnTo>
                  <a:lnTo>
                    <a:pt x="116" y="1333"/>
                  </a:lnTo>
                  <a:lnTo>
                    <a:pt x="114" y="1333"/>
                  </a:lnTo>
                  <a:lnTo>
                    <a:pt x="112" y="1333"/>
                  </a:lnTo>
                  <a:lnTo>
                    <a:pt x="110" y="1332"/>
                  </a:lnTo>
                  <a:lnTo>
                    <a:pt x="108" y="1332"/>
                  </a:lnTo>
                  <a:lnTo>
                    <a:pt x="105" y="1295"/>
                  </a:lnTo>
                  <a:lnTo>
                    <a:pt x="99" y="1258"/>
                  </a:lnTo>
                  <a:lnTo>
                    <a:pt x="95" y="1221"/>
                  </a:lnTo>
                  <a:lnTo>
                    <a:pt x="92" y="1184"/>
                  </a:lnTo>
                  <a:lnTo>
                    <a:pt x="88" y="1149"/>
                  </a:lnTo>
                  <a:lnTo>
                    <a:pt x="83" y="1112"/>
                  </a:lnTo>
                  <a:lnTo>
                    <a:pt x="79" y="1077"/>
                  </a:lnTo>
                  <a:lnTo>
                    <a:pt x="74" y="1040"/>
                  </a:lnTo>
                  <a:lnTo>
                    <a:pt x="66" y="1004"/>
                  </a:lnTo>
                  <a:lnTo>
                    <a:pt x="59" y="967"/>
                  </a:lnTo>
                  <a:lnTo>
                    <a:pt x="59" y="957"/>
                  </a:lnTo>
                  <a:lnTo>
                    <a:pt x="55" y="949"/>
                  </a:lnTo>
                  <a:lnTo>
                    <a:pt x="53" y="940"/>
                  </a:lnTo>
                  <a:lnTo>
                    <a:pt x="52" y="930"/>
                  </a:lnTo>
                  <a:lnTo>
                    <a:pt x="50" y="919"/>
                  </a:lnTo>
                  <a:lnTo>
                    <a:pt x="48" y="909"/>
                  </a:lnTo>
                  <a:lnTo>
                    <a:pt x="44" y="900"/>
                  </a:lnTo>
                  <a:lnTo>
                    <a:pt x="42" y="890"/>
                  </a:lnTo>
                  <a:lnTo>
                    <a:pt x="41" y="880"/>
                  </a:lnTo>
                  <a:lnTo>
                    <a:pt x="39" y="872"/>
                  </a:lnTo>
                  <a:lnTo>
                    <a:pt x="26" y="823"/>
                  </a:lnTo>
                  <a:lnTo>
                    <a:pt x="17" y="773"/>
                  </a:lnTo>
                  <a:lnTo>
                    <a:pt x="10" y="724"/>
                  </a:lnTo>
                  <a:lnTo>
                    <a:pt x="6" y="676"/>
                  </a:lnTo>
                  <a:lnTo>
                    <a:pt x="2" y="628"/>
                  </a:lnTo>
                  <a:lnTo>
                    <a:pt x="0" y="578"/>
                  </a:lnTo>
                  <a:lnTo>
                    <a:pt x="2" y="530"/>
                  </a:lnTo>
                  <a:lnTo>
                    <a:pt x="4" y="482"/>
                  </a:lnTo>
                  <a:lnTo>
                    <a:pt x="8" y="432"/>
                  </a:lnTo>
                  <a:lnTo>
                    <a:pt x="13" y="383"/>
                  </a:lnTo>
                  <a:lnTo>
                    <a:pt x="15" y="376"/>
                  </a:lnTo>
                  <a:lnTo>
                    <a:pt x="17" y="370"/>
                  </a:lnTo>
                  <a:lnTo>
                    <a:pt x="19" y="364"/>
                  </a:lnTo>
                  <a:lnTo>
                    <a:pt x="22" y="356"/>
                  </a:lnTo>
                  <a:lnTo>
                    <a:pt x="24" y="349"/>
                  </a:lnTo>
                  <a:lnTo>
                    <a:pt x="28" y="343"/>
                  </a:lnTo>
                  <a:lnTo>
                    <a:pt x="30" y="335"/>
                  </a:lnTo>
                  <a:lnTo>
                    <a:pt x="33" y="328"/>
                  </a:lnTo>
                  <a:lnTo>
                    <a:pt x="35" y="320"/>
                  </a:lnTo>
                  <a:lnTo>
                    <a:pt x="37" y="314"/>
                  </a:lnTo>
                  <a:lnTo>
                    <a:pt x="42" y="288"/>
                  </a:lnTo>
                  <a:lnTo>
                    <a:pt x="48" y="264"/>
                  </a:lnTo>
                  <a:lnTo>
                    <a:pt x="55" y="240"/>
                  </a:lnTo>
                  <a:lnTo>
                    <a:pt x="64" y="216"/>
                  </a:lnTo>
                  <a:lnTo>
                    <a:pt x="72" y="192"/>
                  </a:lnTo>
                  <a:lnTo>
                    <a:pt x="81" y="168"/>
                  </a:lnTo>
                  <a:lnTo>
                    <a:pt x="92" y="146"/>
                  </a:lnTo>
                  <a:lnTo>
                    <a:pt x="103" y="122"/>
                  </a:lnTo>
                  <a:lnTo>
                    <a:pt x="114" y="100"/>
                  </a:lnTo>
                  <a:lnTo>
                    <a:pt x="125" y="77"/>
                  </a:lnTo>
                  <a:lnTo>
                    <a:pt x="136" y="61"/>
                  </a:lnTo>
                  <a:lnTo>
                    <a:pt x="147" y="48"/>
                  </a:lnTo>
                  <a:lnTo>
                    <a:pt x="159" y="37"/>
                  </a:lnTo>
                  <a:lnTo>
                    <a:pt x="174" y="28"/>
                  </a:lnTo>
                  <a:lnTo>
                    <a:pt x="191" y="20"/>
                  </a:lnTo>
                  <a:lnTo>
                    <a:pt x="207" y="12"/>
                  </a:lnTo>
                  <a:lnTo>
                    <a:pt x="223" y="7"/>
                  </a:lnTo>
                  <a:lnTo>
                    <a:pt x="242" y="4"/>
                  </a:lnTo>
                  <a:lnTo>
                    <a:pt x="260" y="2"/>
                  </a:lnTo>
                  <a:lnTo>
                    <a:pt x="278" y="0"/>
                  </a:lnTo>
                  <a:lnTo>
                    <a:pt x="295" y="2"/>
                  </a:lnTo>
                  <a:lnTo>
                    <a:pt x="307" y="7"/>
                  </a:lnTo>
                  <a:lnTo>
                    <a:pt x="320" y="15"/>
                  </a:lnTo>
                  <a:lnTo>
                    <a:pt x="331" y="23"/>
                  </a:lnTo>
                  <a:lnTo>
                    <a:pt x="340" y="34"/>
                  </a:lnTo>
                  <a:lnTo>
                    <a:pt x="346" y="47"/>
                  </a:lnTo>
                  <a:lnTo>
                    <a:pt x="351" y="61"/>
                  </a:lnTo>
                  <a:lnTo>
                    <a:pt x="357" y="74"/>
                  </a:lnTo>
                  <a:lnTo>
                    <a:pt x="359" y="88"/>
                  </a:lnTo>
                  <a:lnTo>
                    <a:pt x="360" y="103"/>
                  </a:lnTo>
                  <a:lnTo>
                    <a:pt x="360" y="104"/>
                  </a:lnTo>
                  <a:lnTo>
                    <a:pt x="362" y="104"/>
                  </a:lnTo>
                  <a:lnTo>
                    <a:pt x="364" y="104"/>
                  </a:lnTo>
                  <a:lnTo>
                    <a:pt x="368" y="106"/>
                  </a:lnTo>
                  <a:lnTo>
                    <a:pt x="370" y="106"/>
                  </a:lnTo>
                  <a:lnTo>
                    <a:pt x="373" y="106"/>
                  </a:lnTo>
                  <a:lnTo>
                    <a:pt x="375" y="108"/>
                  </a:lnTo>
                  <a:lnTo>
                    <a:pt x="377" y="108"/>
                  </a:lnTo>
                  <a:lnTo>
                    <a:pt x="379" y="108"/>
                  </a:lnTo>
                  <a:lnTo>
                    <a:pt x="379" y="109"/>
                  </a:lnTo>
                  <a:lnTo>
                    <a:pt x="386" y="197"/>
                  </a:lnTo>
                  <a:lnTo>
                    <a:pt x="390" y="287"/>
                  </a:lnTo>
                  <a:lnTo>
                    <a:pt x="392" y="376"/>
                  </a:lnTo>
                  <a:lnTo>
                    <a:pt x="393" y="466"/>
                  </a:lnTo>
                  <a:lnTo>
                    <a:pt x="393" y="554"/>
                  </a:lnTo>
                  <a:lnTo>
                    <a:pt x="392" y="644"/>
                  </a:lnTo>
                  <a:lnTo>
                    <a:pt x="390" y="733"/>
                  </a:lnTo>
                  <a:lnTo>
                    <a:pt x="388" y="821"/>
                  </a:lnTo>
                  <a:lnTo>
                    <a:pt x="388" y="911"/>
                  </a:lnTo>
                  <a:lnTo>
                    <a:pt x="386" y="999"/>
                  </a:lnTo>
                  <a:lnTo>
                    <a:pt x="386" y="1004"/>
                  </a:lnTo>
                  <a:lnTo>
                    <a:pt x="384" y="1008"/>
                  </a:lnTo>
                  <a:lnTo>
                    <a:pt x="382" y="1012"/>
                  </a:lnTo>
                  <a:lnTo>
                    <a:pt x="379" y="1016"/>
                  </a:lnTo>
                  <a:lnTo>
                    <a:pt x="377" y="1021"/>
                  </a:lnTo>
                  <a:lnTo>
                    <a:pt x="373" y="1024"/>
                  </a:lnTo>
                  <a:lnTo>
                    <a:pt x="371" y="1029"/>
                  </a:lnTo>
                  <a:lnTo>
                    <a:pt x="368" y="1034"/>
                  </a:lnTo>
                  <a:lnTo>
                    <a:pt x="368" y="1037"/>
                  </a:lnTo>
                  <a:lnTo>
                    <a:pt x="366" y="1042"/>
                  </a:lnTo>
                  <a:lnTo>
                    <a:pt x="366" y="1071"/>
                  </a:lnTo>
                  <a:lnTo>
                    <a:pt x="364" y="1101"/>
                  </a:lnTo>
                  <a:lnTo>
                    <a:pt x="362" y="1130"/>
                  </a:lnTo>
                  <a:lnTo>
                    <a:pt x="360" y="1160"/>
                  </a:lnTo>
                  <a:lnTo>
                    <a:pt x="359" y="1189"/>
                  </a:lnTo>
                  <a:lnTo>
                    <a:pt x="357" y="1220"/>
                  </a:lnTo>
                  <a:lnTo>
                    <a:pt x="355" y="1248"/>
                  </a:lnTo>
                  <a:lnTo>
                    <a:pt x="353" y="1277"/>
                  </a:lnTo>
                  <a:lnTo>
                    <a:pt x="353" y="1308"/>
                  </a:lnTo>
                  <a:lnTo>
                    <a:pt x="353" y="1336"/>
                  </a:lnTo>
                  <a:lnTo>
                    <a:pt x="351" y="1349"/>
                  </a:lnTo>
                  <a:lnTo>
                    <a:pt x="349" y="1360"/>
                  </a:lnTo>
                  <a:lnTo>
                    <a:pt x="344" y="1372"/>
                  </a:lnTo>
                  <a:lnTo>
                    <a:pt x="340" y="1381"/>
                  </a:lnTo>
                  <a:lnTo>
                    <a:pt x="335" y="1392"/>
                  </a:lnTo>
                  <a:lnTo>
                    <a:pt x="328" y="1402"/>
                  </a:lnTo>
                  <a:lnTo>
                    <a:pt x="322" y="1413"/>
                  </a:lnTo>
                  <a:lnTo>
                    <a:pt x="317" y="1424"/>
                  </a:lnTo>
                  <a:lnTo>
                    <a:pt x="313" y="1436"/>
                  </a:lnTo>
                  <a:lnTo>
                    <a:pt x="309" y="1447"/>
                  </a:lnTo>
                  <a:lnTo>
                    <a:pt x="307" y="1455"/>
                  </a:lnTo>
                  <a:lnTo>
                    <a:pt x="306" y="1463"/>
                  </a:lnTo>
                  <a:lnTo>
                    <a:pt x="302" y="1469"/>
                  </a:lnTo>
                  <a:lnTo>
                    <a:pt x="300" y="1477"/>
                  </a:lnTo>
                  <a:lnTo>
                    <a:pt x="296" y="1485"/>
                  </a:lnTo>
                  <a:lnTo>
                    <a:pt x="293" y="1493"/>
                  </a:lnTo>
                  <a:lnTo>
                    <a:pt x="287" y="1501"/>
                  </a:lnTo>
                  <a:lnTo>
                    <a:pt x="284" y="1508"/>
                  </a:lnTo>
                  <a:lnTo>
                    <a:pt x="278" y="1516"/>
                  </a:lnTo>
                  <a:lnTo>
                    <a:pt x="273" y="152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8" name="Freeform 895">
              <a:extLst>
                <a:ext uri="{FF2B5EF4-FFF2-40B4-BE49-F238E27FC236}">
                  <a16:creationId xmlns:a16="http://schemas.microsoft.com/office/drawing/2014/main" id="{2BC50A18-8FDA-4401-A195-A356481233E9}"/>
                </a:ext>
              </a:extLst>
            </p:cNvPr>
            <p:cNvSpPr>
              <a:spLocks/>
            </p:cNvSpPr>
            <p:nvPr/>
          </p:nvSpPr>
          <p:spPr bwMode="auto">
            <a:xfrm>
              <a:off x="3778" y="2998"/>
              <a:ext cx="481" cy="775"/>
            </a:xfrm>
            <a:custGeom>
              <a:avLst/>
              <a:gdLst>
                <a:gd name="T0" fmla="*/ 0 w 989"/>
                <a:gd name="T1" fmla="*/ 12 h 1550"/>
                <a:gd name="T2" fmla="*/ 0 w 989"/>
                <a:gd name="T3" fmla="*/ 11 h 1550"/>
                <a:gd name="T4" fmla="*/ 0 w 989"/>
                <a:gd name="T5" fmla="*/ 11 h 1550"/>
                <a:gd name="T6" fmla="*/ 0 w 989"/>
                <a:gd name="T7" fmla="*/ 10 h 1550"/>
                <a:gd name="T8" fmla="*/ 0 w 989"/>
                <a:gd name="T9" fmla="*/ 10 h 1550"/>
                <a:gd name="T10" fmla="*/ 0 w 989"/>
                <a:gd name="T11" fmla="*/ 10 h 1550"/>
                <a:gd name="T12" fmla="*/ 0 w 989"/>
                <a:gd name="T13" fmla="*/ 10 h 1550"/>
                <a:gd name="T14" fmla="*/ 0 w 989"/>
                <a:gd name="T15" fmla="*/ 9 h 1550"/>
                <a:gd name="T16" fmla="*/ 0 w 989"/>
                <a:gd name="T17" fmla="*/ 9 h 1550"/>
                <a:gd name="T18" fmla="*/ 1 w 989"/>
                <a:gd name="T19" fmla="*/ 9 h 1550"/>
                <a:gd name="T20" fmla="*/ 1 w 989"/>
                <a:gd name="T21" fmla="*/ 9 h 1550"/>
                <a:gd name="T22" fmla="*/ 1 w 989"/>
                <a:gd name="T23" fmla="*/ 8 h 1550"/>
                <a:gd name="T24" fmla="*/ 1 w 989"/>
                <a:gd name="T25" fmla="*/ 8 h 1550"/>
                <a:gd name="T26" fmla="*/ 1 w 989"/>
                <a:gd name="T27" fmla="*/ 8 h 1550"/>
                <a:gd name="T28" fmla="*/ 1 w 989"/>
                <a:gd name="T29" fmla="*/ 7 h 1550"/>
                <a:gd name="T30" fmla="*/ 1 w 989"/>
                <a:gd name="T31" fmla="*/ 7 h 1550"/>
                <a:gd name="T32" fmla="*/ 1 w 989"/>
                <a:gd name="T33" fmla="*/ 6 h 1550"/>
                <a:gd name="T34" fmla="*/ 2 w 989"/>
                <a:gd name="T35" fmla="*/ 5 h 1550"/>
                <a:gd name="T36" fmla="*/ 2 w 989"/>
                <a:gd name="T37" fmla="*/ 5 h 1550"/>
                <a:gd name="T38" fmla="*/ 2 w 989"/>
                <a:gd name="T39" fmla="*/ 5 h 1550"/>
                <a:gd name="T40" fmla="*/ 2 w 989"/>
                <a:gd name="T41" fmla="*/ 3 h 1550"/>
                <a:gd name="T42" fmla="*/ 3 w 989"/>
                <a:gd name="T43" fmla="*/ 3 h 1550"/>
                <a:gd name="T44" fmla="*/ 4 w 989"/>
                <a:gd name="T45" fmla="*/ 2 h 1550"/>
                <a:gd name="T46" fmla="*/ 4 w 989"/>
                <a:gd name="T47" fmla="*/ 2 h 1550"/>
                <a:gd name="T48" fmla="*/ 4 w 989"/>
                <a:gd name="T49" fmla="*/ 1 h 1550"/>
                <a:gd name="T50" fmla="*/ 4 w 989"/>
                <a:gd name="T51" fmla="*/ 1 h 1550"/>
                <a:gd name="T52" fmla="*/ 4 w 989"/>
                <a:gd name="T53" fmla="*/ 1 h 1550"/>
                <a:gd name="T54" fmla="*/ 4 w 989"/>
                <a:gd name="T55" fmla="*/ 1 h 1550"/>
                <a:gd name="T56" fmla="*/ 5 w 989"/>
                <a:gd name="T57" fmla="*/ 1 h 1550"/>
                <a:gd name="T58" fmla="*/ 6 w 989"/>
                <a:gd name="T59" fmla="*/ 0 h 1550"/>
                <a:gd name="T60" fmla="*/ 6 w 989"/>
                <a:gd name="T61" fmla="*/ 1 h 1550"/>
                <a:gd name="T62" fmla="*/ 6 w 989"/>
                <a:gd name="T63" fmla="*/ 1 h 1550"/>
                <a:gd name="T64" fmla="*/ 6 w 989"/>
                <a:gd name="T65" fmla="*/ 1 h 1550"/>
                <a:gd name="T66" fmla="*/ 6 w 989"/>
                <a:gd name="T67" fmla="*/ 2 h 1550"/>
                <a:gd name="T68" fmla="*/ 6 w 989"/>
                <a:gd name="T69" fmla="*/ 2 h 1550"/>
                <a:gd name="T70" fmla="*/ 6 w 989"/>
                <a:gd name="T71" fmla="*/ 2 h 1550"/>
                <a:gd name="T72" fmla="*/ 6 w 989"/>
                <a:gd name="T73" fmla="*/ 3 h 1550"/>
                <a:gd name="T74" fmla="*/ 6 w 989"/>
                <a:gd name="T75" fmla="*/ 3 h 1550"/>
                <a:gd name="T76" fmla="*/ 6 w 989"/>
                <a:gd name="T77" fmla="*/ 3 h 1550"/>
                <a:gd name="T78" fmla="*/ 6 w 989"/>
                <a:gd name="T79" fmla="*/ 3 h 1550"/>
                <a:gd name="T80" fmla="*/ 5 w 989"/>
                <a:gd name="T81" fmla="*/ 3 h 1550"/>
                <a:gd name="T82" fmla="*/ 5 w 989"/>
                <a:gd name="T83" fmla="*/ 4 h 1550"/>
                <a:gd name="T84" fmla="*/ 5 w 989"/>
                <a:gd name="T85" fmla="*/ 5 h 1550"/>
                <a:gd name="T86" fmla="*/ 4 w 989"/>
                <a:gd name="T87" fmla="*/ 6 h 1550"/>
                <a:gd name="T88" fmla="*/ 3 w 989"/>
                <a:gd name="T89" fmla="*/ 7 h 1550"/>
                <a:gd name="T90" fmla="*/ 3 w 989"/>
                <a:gd name="T91" fmla="*/ 7 h 1550"/>
                <a:gd name="T92" fmla="*/ 3 w 989"/>
                <a:gd name="T93" fmla="*/ 8 h 1550"/>
                <a:gd name="T94" fmla="*/ 3 w 989"/>
                <a:gd name="T95" fmla="*/ 8 h 1550"/>
                <a:gd name="T96" fmla="*/ 3 w 989"/>
                <a:gd name="T97" fmla="*/ 8 h 1550"/>
                <a:gd name="T98" fmla="*/ 3 w 989"/>
                <a:gd name="T99" fmla="*/ 9 h 1550"/>
                <a:gd name="T100" fmla="*/ 2 w 989"/>
                <a:gd name="T101" fmla="*/ 10 h 1550"/>
                <a:gd name="T102" fmla="*/ 1 w 989"/>
                <a:gd name="T103" fmla="*/ 11 h 1550"/>
                <a:gd name="T104" fmla="*/ 0 w 989"/>
                <a:gd name="T105" fmla="*/ 12 h 15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9"/>
                <a:gd name="T160" fmla="*/ 0 h 1550"/>
                <a:gd name="T161" fmla="*/ 989 w 989"/>
                <a:gd name="T162" fmla="*/ 1550 h 15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9" h="1550">
                  <a:moveTo>
                    <a:pt x="0" y="1533"/>
                  </a:moveTo>
                  <a:lnTo>
                    <a:pt x="11" y="1510"/>
                  </a:lnTo>
                  <a:lnTo>
                    <a:pt x="20" y="1486"/>
                  </a:lnTo>
                  <a:lnTo>
                    <a:pt x="31" y="1462"/>
                  </a:lnTo>
                  <a:lnTo>
                    <a:pt x="38" y="1437"/>
                  </a:lnTo>
                  <a:lnTo>
                    <a:pt x="47" y="1413"/>
                  </a:lnTo>
                  <a:lnTo>
                    <a:pt x="55" y="1389"/>
                  </a:lnTo>
                  <a:lnTo>
                    <a:pt x="62" y="1363"/>
                  </a:lnTo>
                  <a:lnTo>
                    <a:pt x="67" y="1338"/>
                  </a:lnTo>
                  <a:lnTo>
                    <a:pt x="75" y="1312"/>
                  </a:lnTo>
                  <a:lnTo>
                    <a:pt x="82" y="1286"/>
                  </a:lnTo>
                  <a:lnTo>
                    <a:pt x="82" y="1283"/>
                  </a:lnTo>
                  <a:lnTo>
                    <a:pt x="84" y="1280"/>
                  </a:lnTo>
                  <a:lnTo>
                    <a:pt x="86" y="1278"/>
                  </a:lnTo>
                  <a:lnTo>
                    <a:pt x="89" y="1275"/>
                  </a:lnTo>
                  <a:lnTo>
                    <a:pt x="91" y="1274"/>
                  </a:lnTo>
                  <a:lnTo>
                    <a:pt x="95" y="1270"/>
                  </a:lnTo>
                  <a:lnTo>
                    <a:pt x="97" y="1267"/>
                  </a:lnTo>
                  <a:lnTo>
                    <a:pt x="99" y="1266"/>
                  </a:lnTo>
                  <a:lnTo>
                    <a:pt x="100" y="1262"/>
                  </a:lnTo>
                  <a:lnTo>
                    <a:pt x="102" y="1259"/>
                  </a:lnTo>
                  <a:lnTo>
                    <a:pt x="108" y="1245"/>
                  </a:lnTo>
                  <a:lnTo>
                    <a:pt x="111" y="1232"/>
                  </a:lnTo>
                  <a:lnTo>
                    <a:pt x="113" y="1218"/>
                  </a:lnTo>
                  <a:lnTo>
                    <a:pt x="115" y="1203"/>
                  </a:lnTo>
                  <a:lnTo>
                    <a:pt x="115" y="1189"/>
                  </a:lnTo>
                  <a:lnTo>
                    <a:pt x="117" y="1174"/>
                  </a:lnTo>
                  <a:lnTo>
                    <a:pt x="117" y="1160"/>
                  </a:lnTo>
                  <a:lnTo>
                    <a:pt x="117" y="1146"/>
                  </a:lnTo>
                  <a:lnTo>
                    <a:pt x="117" y="1131"/>
                  </a:lnTo>
                  <a:lnTo>
                    <a:pt x="119" y="1117"/>
                  </a:lnTo>
                  <a:lnTo>
                    <a:pt x="120" y="1114"/>
                  </a:lnTo>
                  <a:lnTo>
                    <a:pt x="120" y="1109"/>
                  </a:lnTo>
                  <a:lnTo>
                    <a:pt x="124" y="1104"/>
                  </a:lnTo>
                  <a:lnTo>
                    <a:pt x="126" y="1101"/>
                  </a:lnTo>
                  <a:lnTo>
                    <a:pt x="130" y="1096"/>
                  </a:lnTo>
                  <a:lnTo>
                    <a:pt x="131" y="1093"/>
                  </a:lnTo>
                  <a:lnTo>
                    <a:pt x="133" y="1088"/>
                  </a:lnTo>
                  <a:lnTo>
                    <a:pt x="137" y="1083"/>
                  </a:lnTo>
                  <a:lnTo>
                    <a:pt x="139" y="1080"/>
                  </a:lnTo>
                  <a:lnTo>
                    <a:pt x="139" y="1075"/>
                  </a:lnTo>
                  <a:lnTo>
                    <a:pt x="139" y="1067"/>
                  </a:lnTo>
                  <a:lnTo>
                    <a:pt x="141" y="1059"/>
                  </a:lnTo>
                  <a:lnTo>
                    <a:pt x="141" y="1050"/>
                  </a:lnTo>
                  <a:lnTo>
                    <a:pt x="142" y="1042"/>
                  </a:lnTo>
                  <a:lnTo>
                    <a:pt x="144" y="1034"/>
                  </a:lnTo>
                  <a:lnTo>
                    <a:pt x="144" y="1026"/>
                  </a:lnTo>
                  <a:lnTo>
                    <a:pt x="146" y="1016"/>
                  </a:lnTo>
                  <a:lnTo>
                    <a:pt x="148" y="1008"/>
                  </a:lnTo>
                  <a:lnTo>
                    <a:pt x="150" y="1000"/>
                  </a:lnTo>
                  <a:lnTo>
                    <a:pt x="152" y="990"/>
                  </a:lnTo>
                  <a:lnTo>
                    <a:pt x="153" y="987"/>
                  </a:lnTo>
                  <a:lnTo>
                    <a:pt x="153" y="982"/>
                  </a:lnTo>
                  <a:lnTo>
                    <a:pt x="153" y="978"/>
                  </a:lnTo>
                  <a:lnTo>
                    <a:pt x="153" y="974"/>
                  </a:lnTo>
                  <a:lnTo>
                    <a:pt x="153" y="970"/>
                  </a:lnTo>
                  <a:lnTo>
                    <a:pt x="153" y="965"/>
                  </a:lnTo>
                  <a:lnTo>
                    <a:pt x="153" y="962"/>
                  </a:lnTo>
                  <a:lnTo>
                    <a:pt x="153" y="957"/>
                  </a:lnTo>
                  <a:lnTo>
                    <a:pt x="153" y="954"/>
                  </a:lnTo>
                  <a:lnTo>
                    <a:pt x="155" y="949"/>
                  </a:lnTo>
                  <a:lnTo>
                    <a:pt x="168" y="910"/>
                  </a:lnTo>
                  <a:lnTo>
                    <a:pt x="179" y="872"/>
                  </a:lnTo>
                  <a:lnTo>
                    <a:pt x="190" y="834"/>
                  </a:lnTo>
                  <a:lnTo>
                    <a:pt x="203" y="795"/>
                  </a:lnTo>
                  <a:lnTo>
                    <a:pt x="214" y="757"/>
                  </a:lnTo>
                  <a:lnTo>
                    <a:pt x="228" y="720"/>
                  </a:lnTo>
                  <a:lnTo>
                    <a:pt x="243" y="682"/>
                  </a:lnTo>
                  <a:lnTo>
                    <a:pt x="259" y="645"/>
                  </a:lnTo>
                  <a:lnTo>
                    <a:pt x="281" y="610"/>
                  </a:lnTo>
                  <a:lnTo>
                    <a:pt x="305" y="573"/>
                  </a:lnTo>
                  <a:lnTo>
                    <a:pt x="307" y="570"/>
                  </a:lnTo>
                  <a:lnTo>
                    <a:pt x="309" y="566"/>
                  </a:lnTo>
                  <a:lnTo>
                    <a:pt x="309" y="562"/>
                  </a:lnTo>
                  <a:lnTo>
                    <a:pt x="309" y="557"/>
                  </a:lnTo>
                  <a:lnTo>
                    <a:pt x="311" y="554"/>
                  </a:lnTo>
                  <a:lnTo>
                    <a:pt x="311" y="549"/>
                  </a:lnTo>
                  <a:lnTo>
                    <a:pt x="311" y="544"/>
                  </a:lnTo>
                  <a:lnTo>
                    <a:pt x="311" y="541"/>
                  </a:lnTo>
                  <a:lnTo>
                    <a:pt x="312" y="536"/>
                  </a:lnTo>
                  <a:lnTo>
                    <a:pt x="314" y="533"/>
                  </a:lnTo>
                  <a:lnTo>
                    <a:pt x="338" y="494"/>
                  </a:lnTo>
                  <a:lnTo>
                    <a:pt x="362" y="456"/>
                  </a:lnTo>
                  <a:lnTo>
                    <a:pt x="385" y="418"/>
                  </a:lnTo>
                  <a:lnTo>
                    <a:pt x="411" y="381"/>
                  </a:lnTo>
                  <a:lnTo>
                    <a:pt x="435" y="342"/>
                  </a:lnTo>
                  <a:lnTo>
                    <a:pt x="462" y="307"/>
                  </a:lnTo>
                  <a:lnTo>
                    <a:pt x="491" y="272"/>
                  </a:lnTo>
                  <a:lnTo>
                    <a:pt x="523" y="238"/>
                  </a:lnTo>
                  <a:lnTo>
                    <a:pt x="559" y="206"/>
                  </a:lnTo>
                  <a:lnTo>
                    <a:pt x="597" y="176"/>
                  </a:lnTo>
                  <a:lnTo>
                    <a:pt x="603" y="171"/>
                  </a:lnTo>
                  <a:lnTo>
                    <a:pt x="610" y="166"/>
                  </a:lnTo>
                  <a:lnTo>
                    <a:pt x="616" y="162"/>
                  </a:lnTo>
                  <a:lnTo>
                    <a:pt x="621" y="157"/>
                  </a:lnTo>
                  <a:lnTo>
                    <a:pt x="627" y="152"/>
                  </a:lnTo>
                  <a:lnTo>
                    <a:pt x="632" y="146"/>
                  </a:lnTo>
                  <a:lnTo>
                    <a:pt x="638" y="141"/>
                  </a:lnTo>
                  <a:lnTo>
                    <a:pt x="643" y="134"/>
                  </a:lnTo>
                  <a:lnTo>
                    <a:pt x="647" y="128"/>
                  </a:lnTo>
                  <a:lnTo>
                    <a:pt x="652" y="122"/>
                  </a:lnTo>
                  <a:lnTo>
                    <a:pt x="654" y="122"/>
                  </a:lnTo>
                  <a:lnTo>
                    <a:pt x="656" y="120"/>
                  </a:lnTo>
                  <a:lnTo>
                    <a:pt x="660" y="120"/>
                  </a:lnTo>
                  <a:lnTo>
                    <a:pt x="661" y="122"/>
                  </a:lnTo>
                  <a:lnTo>
                    <a:pt x="663" y="122"/>
                  </a:lnTo>
                  <a:lnTo>
                    <a:pt x="667" y="122"/>
                  </a:lnTo>
                  <a:lnTo>
                    <a:pt x="669" y="122"/>
                  </a:lnTo>
                  <a:lnTo>
                    <a:pt x="671" y="120"/>
                  </a:lnTo>
                  <a:lnTo>
                    <a:pt x="672" y="120"/>
                  </a:lnTo>
                  <a:lnTo>
                    <a:pt x="691" y="106"/>
                  </a:lnTo>
                  <a:lnTo>
                    <a:pt x="711" y="91"/>
                  </a:lnTo>
                  <a:lnTo>
                    <a:pt x="734" y="74"/>
                  </a:lnTo>
                  <a:lnTo>
                    <a:pt x="758" y="56"/>
                  </a:lnTo>
                  <a:lnTo>
                    <a:pt x="784" y="40"/>
                  </a:lnTo>
                  <a:lnTo>
                    <a:pt x="809" y="26"/>
                  </a:lnTo>
                  <a:lnTo>
                    <a:pt x="837" y="13"/>
                  </a:lnTo>
                  <a:lnTo>
                    <a:pt x="862" y="5"/>
                  </a:lnTo>
                  <a:lnTo>
                    <a:pt x="886" y="0"/>
                  </a:lnTo>
                  <a:lnTo>
                    <a:pt x="908" y="0"/>
                  </a:lnTo>
                  <a:lnTo>
                    <a:pt x="917" y="3"/>
                  </a:lnTo>
                  <a:lnTo>
                    <a:pt x="925" y="6"/>
                  </a:lnTo>
                  <a:lnTo>
                    <a:pt x="934" y="13"/>
                  </a:lnTo>
                  <a:lnTo>
                    <a:pt x="943" y="19"/>
                  </a:lnTo>
                  <a:lnTo>
                    <a:pt x="952" y="27"/>
                  </a:lnTo>
                  <a:lnTo>
                    <a:pt x="961" y="37"/>
                  </a:lnTo>
                  <a:lnTo>
                    <a:pt x="968" y="46"/>
                  </a:lnTo>
                  <a:lnTo>
                    <a:pt x="974" y="54"/>
                  </a:lnTo>
                  <a:lnTo>
                    <a:pt x="979" y="64"/>
                  </a:lnTo>
                  <a:lnTo>
                    <a:pt x="985" y="72"/>
                  </a:lnTo>
                  <a:lnTo>
                    <a:pt x="989" y="86"/>
                  </a:lnTo>
                  <a:lnTo>
                    <a:pt x="987" y="101"/>
                  </a:lnTo>
                  <a:lnTo>
                    <a:pt x="981" y="118"/>
                  </a:lnTo>
                  <a:lnTo>
                    <a:pt x="974" y="134"/>
                  </a:lnTo>
                  <a:lnTo>
                    <a:pt x="965" y="152"/>
                  </a:lnTo>
                  <a:lnTo>
                    <a:pt x="954" y="170"/>
                  </a:lnTo>
                  <a:lnTo>
                    <a:pt x="945" y="187"/>
                  </a:lnTo>
                  <a:lnTo>
                    <a:pt x="937" y="203"/>
                  </a:lnTo>
                  <a:lnTo>
                    <a:pt x="934" y="219"/>
                  </a:lnTo>
                  <a:lnTo>
                    <a:pt x="932" y="234"/>
                  </a:lnTo>
                  <a:lnTo>
                    <a:pt x="921" y="237"/>
                  </a:lnTo>
                  <a:lnTo>
                    <a:pt x="914" y="242"/>
                  </a:lnTo>
                  <a:lnTo>
                    <a:pt x="908" y="248"/>
                  </a:lnTo>
                  <a:lnTo>
                    <a:pt x="903" y="256"/>
                  </a:lnTo>
                  <a:lnTo>
                    <a:pt x="901" y="266"/>
                  </a:lnTo>
                  <a:lnTo>
                    <a:pt x="897" y="275"/>
                  </a:lnTo>
                  <a:lnTo>
                    <a:pt x="895" y="285"/>
                  </a:lnTo>
                  <a:lnTo>
                    <a:pt x="893" y="294"/>
                  </a:lnTo>
                  <a:lnTo>
                    <a:pt x="890" y="304"/>
                  </a:lnTo>
                  <a:lnTo>
                    <a:pt x="886" y="312"/>
                  </a:lnTo>
                  <a:lnTo>
                    <a:pt x="886" y="314"/>
                  </a:lnTo>
                  <a:lnTo>
                    <a:pt x="884" y="317"/>
                  </a:lnTo>
                  <a:lnTo>
                    <a:pt x="881" y="320"/>
                  </a:lnTo>
                  <a:lnTo>
                    <a:pt x="879" y="323"/>
                  </a:lnTo>
                  <a:lnTo>
                    <a:pt x="877" y="326"/>
                  </a:lnTo>
                  <a:lnTo>
                    <a:pt x="873" y="330"/>
                  </a:lnTo>
                  <a:lnTo>
                    <a:pt x="872" y="333"/>
                  </a:lnTo>
                  <a:lnTo>
                    <a:pt x="870" y="336"/>
                  </a:lnTo>
                  <a:lnTo>
                    <a:pt x="868" y="339"/>
                  </a:lnTo>
                  <a:lnTo>
                    <a:pt x="866" y="341"/>
                  </a:lnTo>
                  <a:lnTo>
                    <a:pt x="861" y="363"/>
                  </a:lnTo>
                  <a:lnTo>
                    <a:pt x="853" y="384"/>
                  </a:lnTo>
                  <a:lnTo>
                    <a:pt x="846" y="403"/>
                  </a:lnTo>
                  <a:lnTo>
                    <a:pt x="839" y="422"/>
                  </a:lnTo>
                  <a:lnTo>
                    <a:pt x="830" y="440"/>
                  </a:lnTo>
                  <a:lnTo>
                    <a:pt x="820" y="459"/>
                  </a:lnTo>
                  <a:lnTo>
                    <a:pt x="811" y="477"/>
                  </a:lnTo>
                  <a:lnTo>
                    <a:pt x="800" y="496"/>
                  </a:lnTo>
                  <a:lnTo>
                    <a:pt x="791" y="515"/>
                  </a:lnTo>
                  <a:lnTo>
                    <a:pt x="780" y="536"/>
                  </a:lnTo>
                  <a:lnTo>
                    <a:pt x="760" y="579"/>
                  </a:lnTo>
                  <a:lnTo>
                    <a:pt x="740" y="622"/>
                  </a:lnTo>
                  <a:lnTo>
                    <a:pt x="720" y="664"/>
                  </a:lnTo>
                  <a:lnTo>
                    <a:pt x="696" y="706"/>
                  </a:lnTo>
                  <a:lnTo>
                    <a:pt x="672" y="747"/>
                  </a:lnTo>
                  <a:lnTo>
                    <a:pt x="647" y="787"/>
                  </a:lnTo>
                  <a:lnTo>
                    <a:pt x="619" y="826"/>
                  </a:lnTo>
                  <a:lnTo>
                    <a:pt x="590" y="864"/>
                  </a:lnTo>
                  <a:lnTo>
                    <a:pt x="557" y="902"/>
                  </a:lnTo>
                  <a:lnTo>
                    <a:pt x="521" y="939"/>
                  </a:lnTo>
                  <a:lnTo>
                    <a:pt x="517" y="944"/>
                  </a:lnTo>
                  <a:lnTo>
                    <a:pt x="513" y="949"/>
                  </a:lnTo>
                  <a:lnTo>
                    <a:pt x="510" y="955"/>
                  </a:lnTo>
                  <a:lnTo>
                    <a:pt x="506" y="960"/>
                  </a:lnTo>
                  <a:lnTo>
                    <a:pt x="504" y="966"/>
                  </a:lnTo>
                  <a:lnTo>
                    <a:pt x="501" y="973"/>
                  </a:lnTo>
                  <a:lnTo>
                    <a:pt x="499" y="978"/>
                  </a:lnTo>
                  <a:lnTo>
                    <a:pt x="495" y="984"/>
                  </a:lnTo>
                  <a:lnTo>
                    <a:pt x="491" y="989"/>
                  </a:lnTo>
                  <a:lnTo>
                    <a:pt x="488" y="995"/>
                  </a:lnTo>
                  <a:lnTo>
                    <a:pt x="482" y="1002"/>
                  </a:lnTo>
                  <a:lnTo>
                    <a:pt x="477" y="1006"/>
                  </a:lnTo>
                  <a:lnTo>
                    <a:pt x="471" y="1013"/>
                  </a:lnTo>
                  <a:lnTo>
                    <a:pt x="464" y="1019"/>
                  </a:lnTo>
                  <a:lnTo>
                    <a:pt x="459" y="1024"/>
                  </a:lnTo>
                  <a:lnTo>
                    <a:pt x="453" y="1030"/>
                  </a:lnTo>
                  <a:lnTo>
                    <a:pt x="446" y="1035"/>
                  </a:lnTo>
                  <a:lnTo>
                    <a:pt x="440" y="1042"/>
                  </a:lnTo>
                  <a:lnTo>
                    <a:pt x="435" y="1048"/>
                  </a:lnTo>
                  <a:lnTo>
                    <a:pt x="429" y="1054"/>
                  </a:lnTo>
                  <a:lnTo>
                    <a:pt x="389" y="1106"/>
                  </a:lnTo>
                  <a:lnTo>
                    <a:pt x="351" y="1157"/>
                  </a:lnTo>
                  <a:lnTo>
                    <a:pt x="314" y="1206"/>
                  </a:lnTo>
                  <a:lnTo>
                    <a:pt x="276" y="1256"/>
                  </a:lnTo>
                  <a:lnTo>
                    <a:pt x="239" y="1304"/>
                  </a:lnTo>
                  <a:lnTo>
                    <a:pt x="203" y="1354"/>
                  </a:lnTo>
                  <a:lnTo>
                    <a:pt x="166" y="1403"/>
                  </a:lnTo>
                  <a:lnTo>
                    <a:pt x="130" y="1451"/>
                  </a:lnTo>
                  <a:lnTo>
                    <a:pt x="93" y="1501"/>
                  </a:lnTo>
                  <a:lnTo>
                    <a:pt x="55" y="1550"/>
                  </a:lnTo>
                  <a:lnTo>
                    <a:pt x="0" y="1533"/>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39" name="Freeform 896">
              <a:extLst>
                <a:ext uri="{FF2B5EF4-FFF2-40B4-BE49-F238E27FC236}">
                  <a16:creationId xmlns:a16="http://schemas.microsoft.com/office/drawing/2014/main" id="{67E27E0F-BBAA-447A-BA5F-2C16EE957434}"/>
                </a:ext>
              </a:extLst>
            </p:cNvPr>
            <p:cNvSpPr>
              <a:spLocks/>
            </p:cNvSpPr>
            <p:nvPr/>
          </p:nvSpPr>
          <p:spPr bwMode="auto">
            <a:xfrm>
              <a:off x="3778" y="2998"/>
              <a:ext cx="481" cy="775"/>
            </a:xfrm>
            <a:custGeom>
              <a:avLst/>
              <a:gdLst>
                <a:gd name="T0" fmla="*/ 0 w 989"/>
                <a:gd name="T1" fmla="*/ 12 h 1550"/>
                <a:gd name="T2" fmla="*/ 0 w 989"/>
                <a:gd name="T3" fmla="*/ 11 h 1550"/>
                <a:gd name="T4" fmla="*/ 0 w 989"/>
                <a:gd name="T5" fmla="*/ 11 h 1550"/>
                <a:gd name="T6" fmla="*/ 0 w 989"/>
                <a:gd name="T7" fmla="*/ 10 h 1550"/>
                <a:gd name="T8" fmla="*/ 0 w 989"/>
                <a:gd name="T9" fmla="*/ 10 h 1550"/>
                <a:gd name="T10" fmla="*/ 0 w 989"/>
                <a:gd name="T11" fmla="*/ 10 h 1550"/>
                <a:gd name="T12" fmla="*/ 0 w 989"/>
                <a:gd name="T13" fmla="*/ 10 h 1550"/>
                <a:gd name="T14" fmla="*/ 0 w 989"/>
                <a:gd name="T15" fmla="*/ 9 h 1550"/>
                <a:gd name="T16" fmla="*/ 0 w 989"/>
                <a:gd name="T17" fmla="*/ 9 h 1550"/>
                <a:gd name="T18" fmla="*/ 1 w 989"/>
                <a:gd name="T19" fmla="*/ 9 h 1550"/>
                <a:gd name="T20" fmla="*/ 1 w 989"/>
                <a:gd name="T21" fmla="*/ 9 h 1550"/>
                <a:gd name="T22" fmla="*/ 1 w 989"/>
                <a:gd name="T23" fmla="*/ 8 h 1550"/>
                <a:gd name="T24" fmla="*/ 1 w 989"/>
                <a:gd name="T25" fmla="*/ 8 h 1550"/>
                <a:gd name="T26" fmla="*/ 1 w 989"/>
                <a:gd name="T27" fmla="*/ 8 h 1550"/>
                <a:gd name="T28" fmla="*/ 1 w 989"/>
                <a:gd name="T29" fmla="*/ 7 h 1550"/>
                <a:gd name="T30" fmla="*/ 1 w 989"/>
                <a:gd name="T31" fmla="*/ 7 h 1550"/>
                <a:gd name="T32" fmla="*/ 1 w 989"/>
                <a:gd name="T33" fmla="*/ 6 h 1550"/>
                <a:gd name="T34" fmla="*/ 2 w 989"/>
                <a:gd name="T35" fmla="*/ 5 h 1550"/>
                <a:gd name="T36" fmla="*/ 2 w 989"/>
                <a:gd name="T37" fmla="*/ 5 h 1550"/>
                <a:gd name="T38" fmla="*/ 2 w 989"/>
                <a:gd name="T39" fmla="*/ 5 h 1550"/>
                <a:gd name="T40" fmla="*/ 2 w 989"/>
                <a:gd name="T41" fmla="*/ 3 h 1550"/>
                <a:gd name="T42" fmla="*/ 3 w 989"/>
                <a:gd name="T43" fmla="*/ 3 h 1550"/>
                <a:gd name="T44" fmla="*/ 4 w 989"/>
                <a:gd name="T45" fmla="*/ 2 h 1550"/>
                <a:gd name="T46" fmla="*/ 4 w 989"/>
                <a:gd name="T47" fmla="*/ 2 h 1550"/>
                <a:gd name="T48" fmla="*/ 4 w 989"/>
                <a:gd name="T49" fmla="*/ 1 h 1550"/>
                <a:gd name="T50" fmla="*/ 4 w 989"/>
                <a:gd name="T51" fmla="*/ 1 h 1550"/>
                <a:gd name="T52" fmla="*/ 4 w 989"/>
                <a:gd name="T53" fmla="*/ 1 h 1550"/>
                <a:gd name="T54" fmla="*/ 4 w 989"/>
                <a:gd name="T55" fmla="*/ 1 h 1550"/>
                <a:gd name="T56" fmla="*/ 5 w 989"/>
                <a:gd name="T57" fmla="*/ 1 h 1550"/>
                <a:gd name="T58" fmla="*/ 6 w 989"/>
                <a:gd name="T59" fmla="*/ 0 h 1550"/>
                <a:gd name="T60" fmla="*/ 6 w 989"/>
                <a:gd name="T61" fmla="*/ 1 h 1550"/>
                <a:gd name="T62" fmla="*/ 6 w 989"/>
                <a:gd name="T63" fmla="*/ 1 h 1550"/>
                <a:gd name="T64" fmla="*/ 6 w 989"/>
                <a:gd name="T65" fmla="*/ 1 h 1550"/>
                <a:gd name="T66" fmla="*/ 6 w 989"/>
                <a:gd name="T67" fmla="*/ 2 h 1550"/>
                <a:gd name="T68" fmla="*/ 6 w 989"/>
                <a:gd name="T69" fmla="*/ 2 h 1550"/>
                <a:gd name="T70" fmla="*/ 6 w 989"/>
                <a:gd name="T71" fmla="*/ 2 h 1550"/>
                <a:gd name="T72" fmla="*/ 6 w 989"/>
                <a:gd name="T73" fmla="*/ 3 h 1550"/>
                <a:gd name="T74" fmla="*/ 6 w 989"/>
                <a:gd name="T75" fmla="*/ 3 h 1550"/>
                <a:gd name="T76" fmla="*/ 6 w 989"/>
                <a:gd name="T77" fmla="*/ 3 h 1550"/>
                <a:gd name="T78" fmla="*/ 6 w 989"/>
                <a:gd name="T79" fmla="*/ 3 h 1550"/>
                <a:gd name="T80" fmla="*/ 5 w 989"/>
                <a:gd name="T81" fmla="*/ 3 h 1550"/>
                <a:gd name="T82" fmla="*/ 5 w 989"/>
                <a:gd name="T83" fmla="*/ 4 h 1550"/>
                <a:gd name="T84" fmla="*/ 5 w 989"/>
                <a:gd name="T85" fmla="*/ 5 h 1550"/>
                <a:gd name="T86" fmla="*/ 4 w 989"/>
                <a:gd name="T87" fmla="*/ 6 h 1550"/>
                <a:gd name="T88" fmla="*/ 3 w 989"/>
                <a:gd name="T89" fmla="*/ 7 h 1550"/>
                <a:gd name="T90" fmla="*/ 3 w 989"/>
                <a:gd name="T91" fmla="*/ 7 h 1550"/>
                <a:gd name="T92" fmla="*/ 3 w 989"/>
                <a:gd name="T93" fmla="*/ 8 h 1550"/>
                <a:gd name="T94" fmla="*/ 3 w 989"/>
                <a:gd name="T95" fmla="*/ 8 h 1550"/>
                <a:gd name="T96" fmla="*/ 3 w 989"/>
                <a:gd name="T97" fmla="*/ 8 h 1550"/>
                <a:gd name="T98" fmla="*/ 3 w 989"/>
                <a:gd name="T99" fmla="*/ 9 h 1550"/>
                <a:gd name="T100" fmla="*/ 2 w 989"/>
                <a:gd name="T101" fmla="*/ 10 h 1550"/>
                <a:gd name="T102" fmla="*/ 1 w 989"/>
                <a:gd name="T103" fmla="*/ 11 h 15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9"/>
                <a:gd name="T157" fmla="*/ 0 h 1550"/>
                <a:gd name="T158" fmla="*/ 989 w 989"/>
                <a:gd name="T159" fmla="*/ 1550 h 15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9" h="1550">
                  <a:moveTo>
                    <a:pt x="0" y="1533"/>
                  </a:moveTo>
                  <a:lnTo>
                    <a:pt x="11" y="1510"/>
                  </a:lnTo>
                  <a:lnTo>
                    <a:pt x="20" y="1486"/>
                  </a:lnTo>
                  <a:lnTo>
                    <a:pt x="31" y="1462"/>
                  </a:lnTo>
                  <a:lnTo>
                    <a:pt x="38" y="1437"/>
                  </a:lnTo>
                  <a:lnTo>
                    <a:pt x="47" y="1413"/>
                  </a:lnTo>
                  <a:lnTo>
                    <a:pt x="55" y="1389"/>
                  </a:lnTo>
                  <a:lnTo>
                    <a:pt x="62" y="1363"/>
                  </a:lnTo>
                  <a:lnTo>
                    <a:pt x="67" y="1338"/>
                  </a:lnTo>
                  <a:lnTo>
                    <a:pt x="75" y="1312"/>
                  </a:lnTo>
                  <a:lnTo>
                    <a:pt x="82" y="1286"/>
                  </a:lnTo>
                  <a:lnTo>
                    <a:pt x="82" y="1283"/>
                  </a:lnTo>
                  <a:lnTo>
                    <a:pt x="84" y="1280"/>
                  </a:lnTo>
                  <a:lnTo>
                    <a:pt x="86" y="1278"/>
                  </a:lnTo>
                  <a:lnTo>
                    <a:pt x="89" y="1275"/>
                  </a:lnTo>
                  <a:lnTo>
                    <a:pt x="91" y="1274"/>
                  </a:lnTo>
                  <a:lnTo>
                    <a:pt x="95" y="1270"/>
                  </a:lnTo>
                  <a:lnTo>
                    <a:pt x="97" y="1267"/>
                  </a:lnTo>
                  <a:lnTo>
                    <a:pt x="99" y="1266"/>
                  </a:lnTo>
                  <a:lnTo>
                    <a:pt x="100" y="1262"/>
                  </a:lnTo>
                  <a:lnTo>
                    <a:pt x="102" y="1259"/>
                  </a:lnTo>
                  <a:lnTo>
                    <a:pt x="108" y="1245"/>
                  </a:lnTo>
                  <a:lnTo>
                    <a:pt x="111" y="1232"/>
                  </a:lnTo>
                  <a:lnTo>
                    <a:pt x="113" y="1218"/>
                  </a:lnTo>
                  <a:lnTo>
                    <a:pt x="115" y="1203"/>
                  </a:lnTo>
                  <a:lnTo>
                    <a:pt x="115" y="1189"/>
                  </a:lnTo>
                  <a:lnTo>
                    <a:pt x="117" y="1174"/>
                  </a:lnTo>
                  <a:lnTo>
                    <a:pt x="117" y="1160"/>
                  </a:lnTo>
                  <a:lnTo>
                    <a:pt x="117" y="1146"/>
                  </a:lnTo>
                  <a:lnTo>
                    <a:pt x="117" y="1131"/>
                  </a:lnTo>
                  <a:lnTo>
                    <a:pt x="119" y="1117"/>
                  </a:lnTo>
                  <a:lnTo>
                    <a:pt x="120" y="1114"/>
                  </a:lnTo>
                  <a:lnTo>
                    <a:pt x="120" y="1109"/>
                  </a:lnTo>
                  <a:lnTo>
                    <a:pt x="124" y="1104"/>
                  </a:lnTo>
                  <a:lnTo>
                    <a:pt x="126" y="1101"/>
                  </a:lnTo>
                  <a:lnTo>
                    <a:pt x="130" y="1096"/>
                  </a:lnTo>
                  <a:lnTo>
                    <a:pt x="131" y="1093"/>
                  </a:lnTo>
                  <a:lnTo>
                    <a:pt x="133" y="1088"/>
                  </a:lnTo>
                  <a:lnTo>
                    <a:pt x="137" y="1083"/>
                  </a:lnTo>
                  <a:lnTo>
                    <a:pt x="139" y="1080"/>
                  </a:lnTo>
                  <a:lnTo>
                    <a:pt x="139" y="1075"/>
                  </a:lnTo>
                  <a:lnTo>
                    <a:pt x="139" y="1067"/>
                  </a:lnTo>
                  <a:lnTo>
                    <a:pt x="141" y="1059"/>
                  </a:lnTo>
                  <a:lnTo>
                    <a:pt x="141" y="1050"/>
                  </a:lnTo>
                  <a:lnTo>
                    <a:pt x="142" y="1042"/>
                  </a:lnTo>
                  <a:lnTo>
                    <a:pt x="144" y="1034"/>
                  </a:lnTo>
                  <a:lnTo>
                    <a:pt x="144" y="1026"/>
                  </a:lnTo>
                  <a:lnTo>
                    <a:pt x="146" y="1016"/>
                  </a:lnTo>
                  <a:lnTo>
                    <a:pt x="148" y="1008"/>
                  </a:lnTo>
                  <a:lnTo>
                    <a:pt x="150" y="1000"/>
                  </a:lnTo>
                  <a:lnTo>
                    <a:pt x="152" y="990"/>
                  </a:lnTo>
                  <a:lnTo>
                    <a:pt x="153" y="987"/>
                  </a:lnTo>
                  <a:lnTo>
                    <a:pt x="153" y="982"/>
                  </a:lnTo>
                  <a:lnTo>
                    <a:pt x="153" y="978"/>
                  </a:lnTo>
                  <a:lnTo>
                    <a:pt x="153" y="974"/>
                  </a:lnTo>
                  <a:lnTo>
                    <a:pt x="153" y="970"/>
                  </a:lnTo>
                  <a:lnTo>
                    <a:pt x="153" y="965"/>
                  </a:lnTo>
                  <a:lnTo>
                    <a:pt x="153" y="962"/>
                  </a:lnTo>
                  <a:lnTo>
                    <a:pt x="153" y="957"/>
                  </a:lnTo>
                  <a:lnTo>
                    <a:pt x="153" y="954"/>
                  </a:lnTo>
                  <a:lnTo>
                    <a:pt x="155" y="949"/>
                  </a:lnTo>
                  <a:lnTo>
                    <a:pt x="168" y="910"/>
                  </a:lnTo>
                  <a:lnTo>
                    <a:pt x="179" y="872"/>
                  </a:lnTo>
                  <a:lnTo>
                    <a:pt x="190" y="834"/>
                  </a:lnTo>
                  <a:lnTo>
                    <a:pt x="203" y="795"/>
                  </a:lnTo>
                  <a:lnTo>
                    <a:pt x="214" y="757"/>
                  </a:lnTo>
                  <a:lnTo>
                    <a:pt x="228" y="720"/>
                  </a:lnTo>
                  <a:lnTo>
                    <a:pt x="243" y="682"/>
                  </a:lnTo>
                  <a:lnTo>
                    <a:pt x="259" y="645"/>
                  </a:lnTo>
                  <a:lnTo>
                    <a:pt x="281" y="610"/>
                  </a:lnTo>
                  <a:lnTo>
                    <a:pt x="305" y="573"/>
                  </a:lnTo>
                  <a:lnTo>
                    <a:pt x="307" y="570"/>
                  </a:lnTo>
                  <a:lnTo>
                    <a:pt x="309" y="566"/>
                  </a:lnTo>
                  <a:lnTo>
                    <a:pt x="309" y="562"/>
                  </a:lnTo>
                  <a:lnTo>
                    <a:pt x="309" y="557"/>
                  </a:lnTo>
                  <a:lnTo>
                    <a:pt x="311" y="554"/>
                  </a:lnTo>
                  <a:lnTo>
                    <a:pt x="311" y="549"/>
                  </a:lnTo>
                  <a:lnTo>
                    <a:pt x="311" y="544"/>
                  </a:lnTo>
                  <a:lnTo>
                    <a:pt x="311" y="541"/>
                  </a:lnTo>
                  <a:lnTo>
                    <a:pt x="312" y="536"/>
                  </a:lnTo>
                  <a:lnTo>
                    <a:pt x="314" y="533"/>
                  </a:lnTo>
                  <a:lnTo>
                    <a:pt x="338" y="494"/>
                  </a:lnTo>
                  <a:lnTo>
                    <a:pt x="362" y="456"/>
                  </a:lnTo>
                  <a:lnTo>
                    <a:pt x="385" y="418"/>
                  </a:lnTo>
                  <a:lnTo>
                    <a:pt x="411" y="381"/>
                  </a:lnTo>
                  <a:lnTo>
                    <a:pt x="435" y="342"/>
                  </a:lnTo>
                  <a:lnTo>
                    <a:pt x="462" y="307"/>
                  </a:lnTo>
                  <a:lnTo>
                    <a:pt x="491" y="272"/>
                  </a:lnTo>
                  <a:lnTo>
                    <a:pt x="523" y="238"/>
                  </a:lnTo>
                  <a:lnTo>
                    <a:pt x="559" y="206"/>
                  </a:lnTo>
                  <a:lnTo>
                    <a:pt x="597" y="176"/>
                  </a:lnTo>
                  <a:lnTo>
                    <a:pt x="603" y="171"/>
                  </a:lnTo>
                  <a:lnTo>
                    <a:pt x="610" y="166"/>
                  </a:lnTo>
                  <a:lnTo>
                    <a:pt x="616" y="162"/>
                  </a:lnTo>
                  <a:lnTo>
                    <a:pt x="621" y="157"/>
                  </a:lnTo>
                  <a:lnTo>
                    <a:pt x="627" y="152"/>
                  </a:lnTo>
                  <a:lnTo>
                    <a:pt x="632" y="146"/>
                  </a:lnTo>
                  <a:lnTo>
                    <a:pt x="638" y="141"/>
                  </a:lnTo>
                  <a:lnTo>
                    <a:pt x="643" y="134"/>
                  </a:lnTo>
                  <a:lnTo>
                    <a:pt x="647" y="128"/>
                  </a:lnTo>
                  <a:lnTo>
                    <a:pt x="652" y="122"/>
                  </a:lnTo>
                  <a:lnTo>
                    <a:pt x="654" y="122"/>
                  </a:lnTo>
                  <a:lnTo>
                    <a:pt x="656" y="120"/>
                  </a:lnTo>
                  <a:lnTo>
                    <a:pt x="660" y="120"/>
                  </a:lnTo>
                  <a:lnTo>
                    <a:pt x="661" y="122"/>
                  </a:lnTo>
                  <a:lnTo>
                    <a:pt x="663" y="122"/>
                  </a:lnTo>
                  <a:lnTo>
                    <a:pt x="667" y="122"/>
                  </a:lnTo>
                  <a:lnTo>
                    <a:pt x="669" y="122"/>
                  </a:lnTo>
                  <a:lnTo>
                    <a:pt x="671" y="120"/>
                  </a:lnTo>
                  <a:lnTo>
                    <a:pt x="672" y="120"/>
                  </a:lnTo>
                  <a:lnTo>
                    <a:pt x="691" y="106"/>
                  </a:lnTo>
                  <a:lnTo>
                    <a:pt x="711" y="91"/>
                  </a:lnTo>
                  <a:lnTo>
                    <a:pt x="734" y="74"/>
                  </a:lnTo>
                  <a:lnTo>
                    <a:pt x="758" y="56"/>
                  </a:lnTo>
                  <a:lnTo>
                    <a:pt x="784" y="40"/>
                  </a:lnTo>
                  <a:lnTo>
                    <a:pt x="809" y="26"/>
                  </a:lnTo>
                  <a:lnTo>
                    <a:pt x="837" y="13"/>
                  </a:lnTo>
                  <a:lnTo>
                    <a:pt x="862" y="5"/>
                  </a:lnTo>
                  <a:lnTo>
                    <a:pt x="886" y="0"/>
                  </a:lnTo>
                  <a:lnTo>
                    <a:pt x="908" y="0"/>
                  </a:lnTo>
                  <a:lnTo>
                    <a:pt x="917" y="3"/>
                  </a:lnTo>
                  <a:lnTo>
                    <a:pt x="925" y="6"/>
                  </a:lnTo>
                  <a:lnTo>
                    <a:pt x="934" y="13"/>
                  </a:lnTo>
                  <a:lnTo>
                    <a:pt x="943" y="19"/>
                  </a:lnTo>
                  <a:lnTo>
                    <a:pt x="952" y="27"/>
                  </a:lnTo>
                  <a:lnTo>
                    <a:pt x="961" y="37"/>
                  </a:lnTo>
                  <a:lnTo>
                    <a:pt x="968" y="46"/>
                  </a:lnTo>
                  <a:lnTo>
                    <a:pt x="974" y="54"/>
                  </a:lnTo>
                  <a:lnTo>
                    <a:pt x="979" y="64"/>
                  </a:lnTo>
                  <a:lnTo>
                    <a:pt x="985" y="72"/>
                  </a:lnTo>
                  <a:lnTo>
                    <a:pt x="989" y="86"/>
                  </a:lnTo>
                  <a:lnTo>
                    <a:pt x="987" y="101"/>
                  </a:lnTo>
                  <a:lnTo>
                    <a:pt x="981" y="118"/>
                  </a:lnTo>
                  <a:lnTo>
                    <a:pt x="974" y="134"/>
                  </a:lnTo>
                  <a:lnTo>
                    <a:pt x="965" y="152"/>
                  </a:lnTo>
                  <a:lnTo>
                    <a:pt x="954" y="170"/>
                  </a:lnTo>
                  <a:lnTo>
                    <a:pt x="945" y="187"/>
                  </a:lnTo>
                  <a:lnTo>
                    <a:pt x="937" y="203"/>
                  </a:lnTo>
                  <a:lnTo>
                    <a:pt x="934" y="219"/>
                  </a:lnTo>
                  <a:lnTo>
                    <a:pt x="932" y="234"/>
                  </a:lnTo>
                  <a:lnTo>
                    <a:pt x="921" y="237"/>
                  </a:lnTo>
                  <a:lnTo>
                    <a:pt x="914" y="242"/>
                  </a:lnTo>
                  <a:lnTo>
                    <a:pt x="908" y="248"/>
                  </a:lnTo>
                  <a:lnTo>
                    <a:pt x="903" y="256"/>
                  </a:lnTo>
                  <a:lnTo>
                    <a:pt x="901" y="266"/>
                  </a:lnTo>
                  <a:lnTo>
                    <a:pt x="897" y="275"/>
                  </a:lnTo>
                  <a:lnTo>
                    <a:pt x="895" y="285"/>
                  </a:lnTo>
                  <a:lnTo>
                    <a:pt x="893" y="294"/>
                  </a:lnTo>
                  <a:lnTo>
                    <a:pt x="890" y="304"/>
                  </a:lnTo>
                  <a:lnTo>
                    <a:pt x="886" y="312"/>
                  </a:lnTo>
                  <a:lnTo>
                    <a:pt x="886" y="314"/>
                  </a:lnTo>
                  <a:lnTo>
                    <a:pt x="884" y="317"/>
                  </a:lnTo>
                  <a:lnTo>
                    <a:pt x="881" y="320"/>
                  </a:lnTo>
                  <a:lnTo>
                    <a:pt x="879" y="323"/>
                  </a:lnTo>
                  <a:lnTo>
                    <a:pt x="877" y="326"/>
                  </a:lnTo>
                  <a:lnTo>
                    <a:pt x="873" y="330"/>
                  </a:lnTo>
                  <a:lnTo>
                    <a:pt x="872" y="333"/>
                  </a:lnTo>
                  <a:lnTo>
                    <a:pt x="870" y="336"/>
                  </a:lnTo>
                  <a:lnTo>
                    <a:pt x="868" y="339"/>
                  </a:lnTo>
                  <a:lnTo>
                    <a:pt x="866" y="341"/>
                  </a:lnTo>
                  <a:lnTo>
                    <a:pt x="861" y="363"/>
                  </a:lnTo>
                  <a:lnTo>
                    <a:pt x="853" y="384"/>
                  </a:lnTo>
                  <a:lnTo>
                    <a:pt x="846" y="403"/>
                  </a:lnTo>
                  <a:lnTo>
                    <a:pt x="839" y="422"/>
                  </a:lnTo>
                  <a:lnTo>
                    <a:pt x="830" y="440"/>
                  </a:lnTo>
                  <a:lnTo>
                    <a:pt x="820" y="459"/>
                  </a:lnTo>
                  <a:lnTo>
                    <a:pt x="811" y="477"/>
                  </a:lnTo>
                  <a:lnTo>
                    <a:pt x="800" y="496"/>
                  </a:lnTo>
                  <a:lnTo>
                    <a:pt x="791" y="515"/>
                  </a:lnTo>
                  <a:lnTo>
                    <a:pt x="780" y="536"/>
                  </a:lnTo>
                  <a:lnTo>
                    <a:pt x="760" y="579"/>
                  </a:lnTo>
                  <a:lnTo>
                    <a:pt x="740" y="622"/>
                  </a:lnTo>
                  <a:lnTo>
                    <a:pt x="720" y="664"/>
                  </a:lnTo>
                  <a:lnTo>
                    <a:pt x="696" y="706"/>
                  </a:lnTo>
                  <a:lnTo>
                    <a:pt x="672" y="747"/>
                  </a:lnTo>
                  <a:lnTo>
                    <a:pt x="647" y="787"/>
                  </a:lnTo>
                  <a:lnTo>
                    <a:pt x="619" y="826"/>
                  </a:lnTo>
                  <a:lnTo>
                    <a:pt x="590" y="864"/>
                  </a:lnTo>
                  <a:lnTo>
                    <a:pt x="557" y="902"/>
                  </a:lnTo>
                  <a:lnTo>
                    <a:pt x="521" y="939"/>
                  </a:lnTo>
                  <a:lnTo>
                    <a:pt x="517" y="944"/>
                  </a:lnTo>
                  <a:lnTo>
                    <a:pt x="513" y="949"/>
                  </a:lnTo>
                  <a:lnTo>
                    <a:pt x="510" y="955"/>
                  </a:lnTo>
                  <a:lnTo>
                    <a:pt x="506" y="960"/>
                  </a:lnTo>
                  <a:lnTo>
                    <a:pt x="504" y="966"/>
                  </a:lnTo>
                  <a:lnTo>
                    <a:pt x="501" y="973"/>
                  </a:lnTo>
                  <a:lnTo>
                    <a:pt x="499" y="978"/>
                  </a:lnTo>
                  <a:lnTo>
                    <a:pt x="495" y="984"/>
                  </a:lnTo>
                  <a:lnTo>
                    <a:pt x="491" y="989"/>
                  </a:lnTo>
                  <a:lnTo>
                    <a:pt x="488" y="995"/>
                  </a:lnTo>
                  <a:lnTo>
                    <a:pt x="482" y="1002"/>
                  </a:lnTo>
                  <a:lnTo>
                    <a:pt x="477" y="1006"/>
                  </a:lnTo>
                  <a:lnTo>
                    <a:pt x="471" y="1013"/>
                  </a:lnTo>
                  <a:lnTo>
                    <a:pt x="464" y="1019"/>
                  </a:lnTo>
                  <a:lnTo>
                    <a:pt x="459" y="1024"/>
                  </a:lnTo>
                  <a:lnTo>
                    <a:pt x="453" y="1030"/>
                  </a:lnTo>
                  <a:lnTo>
                    <a:pt x="446" y="1035"/>
                  </a:lnTo>
                  <a:lnTo>
                    <a:pt x="440" y="1042"/>
                  </a:lnTo>
                  <a:lnTo>
                    <a:pt x="435" y="1048"/>
                  </a:lnTo>
                  <a:lnTo>
                    <a:pt x="429" y="1054"/>
                  </a:lnTo>
                  <a:lnTo>
                    <a:pt x="389" y="1106"/>
                  </a:lnTo>
                  <a:lnTo>
                    <a:pt x="351" y="1157"/>
                  </a:lnTo>
                  <a:lnTo>
                    <a:pt x="314" y="1206"/>
                  </a:lnTo>
                  <a:lnTo>
                    <a:pt x="276" y="1256"/>
                  </a:lnTo>
                  <a:lnTo>
                    <a:pt x="239" y="1304"/>
                  </a:lnTo>
                  <a:lnTo>
                    <a:pt x="203" y="1354"/>
                  </a:lnTo>
                  <a:lnTo>
                    <a:pt x="166" y="1403"/>
                  </a:lnTo>
                  <a:lnTo>
                    <a:pt x="130" y="1451"/>
                  </a:lnTo>
                  <a:lnTo>
                    <a:pt x="93" y="1501"/>
                  </a:lnTo>
                  <a:lnTo>
                    <a:pt x="55" y="155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0" name="Freeform 897">
              <a:extLst>
                <a:ext uri="{FF2B5EF4-FFF2-40B4-BE49-F238E27FC236}">
                  <a16:creationId xmlns:a16="http://schemas.microsoft.com/office/drawing/2014/main" id="{308233D9-B796-42C1-9EBB-23B910293B35}"/>
                </a:ext>
              </a:extLst>
            </p:cNvPr>
            <p:cNvSpPr>
              <a:spLocks/>
            </p:cNvSpPr>
            <p:nvPr/>
          </p:nvSpPr>
          <p:spPr bwMode="auto">
            <a:xfrm>
              <a:off x="3796" y="3217"/>
              <a:ext cx="529" cy="561"/>
            </a:xfrm>
            <a:custGeom>
              <a:avLst/>
              <a:gdLst>
                <a:gd name="T0" fmla="*/ 0 w 1088"/>
                <a:gd name="T1" fmla="*/ 9 h 1122"/>
                <a:gd name="T2" fmla="*/ 0 w 1088"/>
                <a:gd name="T3" fmla="*/ 9 h 1122"/>
                <a:gd name="T4" fmla="*/ 0 w 1088"/>
                <a:gd name="T5" fmla="*/ 8 h 1122"/>
                <a:gd name="T6" fmla="*/ 0 w 1088"/>
                <a:gd name="T7" fmla="*/ 7 h 1122"/>
                <a:gd name="T8" fmla="*/ 1 w 1088"/>
                <a:gd name="T9" fmla="*/ 6 h 1122"/>
                <a:gd name="T10" fmla="*/ 2 w 1088"/>
                <a:gd name="T11" fmla="*/ 5 h 1122"/>
                <a:gd name="T12" fmla="*/ 2 w 1088"/>
                <a:gd name="T13" fmla="*/ 4 h 1122"/>
                <a:gd name="T14" fmla="*/ 2 w 1088"/>
                <a:gd name="T15" fmla="*/ 4 h 1122"/>
                <a:gd name="T16" fmla="*/ 2 w 1088"/>
                <a:gd name="T17" fmla="*/ 4 h 1122"/>
                <a:gd name="T18" fmla="*/ 2 w 1088"/>
                <a:gd name="T19" fmla="*/ 4 h 1122"/>
                <a:gd name="T20" fmla="*/ 3 w 1088"/>
                <a:gd name="T21" fmla="*/ 3 h 1122"/>
                <a:gd name="T22" fmla="*/ 3 w 1088"/>
                <a:gd name="T23" fmla="*/ 3 h 1122"/>
                <a:gd name="T24" fmla="*/ 4 w 1088"/>
                <a:gd name="T25" fmla="*/ 2 h 1122"/>
                <a:gd name="T26" fmla="*/ 4 w 1088"/>
                <a:gd name="T27" fmla="*/ 1 h 1122"/>
                <a:gd name="T28" fmla="*/ 4 w 1088"/>
                <a:gd name="T29" fmla="*/ 1 h 1122"/>
                <a:gd name="T30" fmla="*/ 4 w 1088"/>
                <a:gd name="T31" fmla="*/ 1 h 1122"/>
                <a:gd name="T32" fmla="*/ 5 w 1088"/>
                <a:gd name="T33" fmla="*/ 1 h 1122"/>
                <a:gd name="T34" fmla="*/ 5 w 1088"/>
                <a:gd name="T35" fmla="*/ 1 h 1122"/>
                <a:gd name="T36" fmla="*/ 6 w 1088"/>
                <a:gd name="T37" fmla="*/ 1 h 1122"/>
                <a:gd name="T38" fmla="*/ 6 w 1088"/>
                <a:gd name="T39" fmla="*/ 1 h 1122"/>
                <a:gd name="T40" fmla="*/ 6 w 1088"/>
                <a:gd name="T41" fmla="*/ 1 h 1122"/>
                <a:gd name="T42" fmla="*/ 6 w 1088"/>
                <a:gd name="T43" fmla="*/ 0 h 1122"/>
                <a:gd name="T44" fmla="*/ 6 w 1088"/>
                <a:gd name="T45" fmla="*/ 1 h 1122"/>
                <a:gd name="T46" fmla="*/ 7 w 1088"/>
                <a:gd name="T47" fmla="*/ 1 h 1122"/>
                <a:gd name="T48" fmla="*/ 7 w 1088"/>
                <a:gd name="T49" fmla="*/ 1 h 1122"/>
                <a:gd name="T50" fmla="*/ 7 w 1088"/>
                <a:gd name="T51" fmla="*/ 1 h 1122"/>
                <a:gd name="T52" fmla="*/ 7 w 1088"/>
                <a:gd name="T53" fmla="*/ 1 h 1122"/>
                <a:gd name="T54" fmla="*/ 7 w 1088"/>
                <a:gd name="T55" fmla="*/ 2 h 1122"/>
                <a:gd name="T56" fmla="*/ 6 w 1088"/>
                <a:gd name="T57" fmla="*/ 3 h 1122"/>
                <a:gd name="T58" fmla="*/ 6 w 1088"/>
                <a:gd name="T59" fmla="*/ 3 h 1122"/>
                <a:gd name="T60" fmla="*/ 6 w 1088"/>
                <a:gd name="T61" fmla="*/ 4 h 1122"/>
                <a:gd name="T62" fmla="*/ 6 w 1088"/>
                <a:gd name="T63" fmla="*/ 4 h 1122"/>
                <a:gd name="T64" fmla="*/ 6 w 1088"/>
                <a:gd name="T65" fmla="*/ 4 h 1122"/>
                <a:gd name="T66" fmla="*/ 5 w 1088"/>
                <a:gd name="T67" fmla="*/ 4 h 1122"/>
                <a:gd name="T68" fmla="*/ 5 w 1088"/>
                <a:gd name="T69" fmla="*/ 4 h 1122"/>
                <a:gd name="T70" fmla="*/ 5 w 1088"/>
                <a:gd name="T71" fmla="*/ 4 h 1122"/>
                <a:gd name="T72" fmla="*/ 4 w 1088"/>
                <a:gd name="T73" fmla="*/ 5 h 1122"/>
                <a:gd name="T74" fmla="*/ 4 w 1088"/>
                <a:gd name="T75" fmla="*/ 5 h 1122"/>
                <a:gd name="T76" fmla="*/ 4 w 1088"/>
                <a:gd name="T77" fmla="*/ 5 h 1122"/>
                <a:gd name="T78" fmla="*/ 4 w 1088"/>
                <a:gd name="T79" fmla="*/ 5 h 1122"/>
                <a:gd name="T80" fmla="*/ 4 w 1088"/>
                <a:gd name="T81" fmla="*/ 5 h 1122"/>
                <a:gd name="T82" fmla="*/ 4 w 1088"/>
                <a:gd name="T83" fmla="*/ 5 h 1122"/>
                <a:gd name="T84" fmla="*/ 4 w 1088"/>
                <a:gd name="T85" fmla="*/ 5 h 1122"/>
                <a:gd name="T86" fmla="*/ 4 w 1088"/>
                <a:gd name="T87" fmla="*/ 5 h 1122"/>
                <a:gd name="T88" fmla="*/ 4 w 1088"/>
                <a:gd name="T89" fmla="*/ 5 h 1122"/>
                <a:gd name="T90" fmla="*/ 4 w 1088"/>
                <a:gd name="T91" fmla="*/ 5 h 1122"/>
                <a:gd name="T92" fmla="*/ 4 w 1088"/>
                <a:gd name="T93" fmla="*/ 5 h 1122"/>
                <a:gd name="T94" fmla="*/ 4 w 1088"/>
                <a:gd name="T95" fmla="*/ 6 h 1122"/>
                <a:gd name="T96" fmla="*/ 3 w 1088"/>
                <a:gd name="T97" fmla="*/ 6 h 1122"/>
                <a:gd name="T98" fmla="*/ 3 w 1088"/>
                <a:gd name="T99" fmla="*/ 6 h 1122"/>
                <a:gd name="T100" fmla="*/ 3 w 1088"/>
                <a:gd name="T101" fmla="*/ 6 h 1122"/>
                <a:gd name="T102" fmla="*/ 3 w 1088"/>
                <a:gd name="T103" fmla="*/ 6 h 1122"/>
                <a:gd name="T104" fmla="*/ 3 w 1088"/>
                <a:gd name="T105" fmla="*/ 6 h 1122"/>
                <a:gd name="T106" fmla="*/ 3 w 1088"/>
                <a:gd name="T107" fmla="*/ 7 h 1122"/>
                <a:gd name="T108" fmla="*/ 2 w 1088"/>
                <a:gd name="T109" fmla="*/ 7 h 1122"/>
                <a:gd name="T110" fmla="*/ 1 w 1088"/>
                <a:gd name="T111" fmla="*/ 8 h 1122"/>
                <a:gd name="T112" fmla="*/ 0 w 1088"/>
                <a:gd name="T113" fmla="*/ 9 h 1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8"/>
                <a:gd name="T172" fmla="*/ 0 h 1122"/>
                <a:gd name="T173" fmla="*/ 1088 w 1088"/>
                <a:gd name="T174" fmla="*/ 1122 h 1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8" h="1122">
                  <a:moveTo>
                    <a:pt x="0" y="1122"/>
                  </a:moveTo>
                  <a:lnTo>
                    <a:pt x="10" y="1106"/>
                  </a:lnTo>
                  <a:lnTo>
                    <a:pt x="19" y="1090"/>
                  </a:lnTo>
                  <a:lnTo>
                    <a:pt x="28" y="1074"/>
                  </a:lnTo>
                  <a:lnTo>
                    <a:pt x="37" y="1058"/>
                  </a:lnTo>
                  <a:lnTo>
                    <a:pt x="46" y="1042"/>
                  </a:lnTo>
                  <a:lnTo>
                    <a:pt x="55" y="1026"/>
                  </a:lnTo>
                  <a:lnTo>
                    <a:pt x="64" y="1010"/>
                  </a:lnTo>
                  <a:lnTo>
                    <a:pt x="74" y="992"/>
                  </a:lnTo>
                  <a:lnTo>
                    <a:pt x="83" y="976"/>
                  </a:lnTo>
                  <a:lnTo>
                    <a:pt x="92" y="960"/>
                  </a:lnTo>
                  <a:lnTo>
                    <a:pt x="119" y="912"/>
                  </a:lnTo>
                  <a:lnTo>
                    <a:pt x="147" y="863"/>
                  </a:lnTo>
                  <a:lnTo>
                    <a:pt x="174" y="815"/>
                  </a:lnTo>
                  <a:lnTo>
                    <a:pt x="203" y="768"/>
                  </a:lnTo>
                  <a:lnTo>
                    <a:pt x="233" y="720"/>
                  </a:lnTo>
                  <a:lnTo>
                    <a:pt x="262" y="674"/>
                  </a:lnTo>
                  <a:lnTo>
                    <a:pt x="291" y="626"/>
                  </a:lnTo>
                  <a:lnTo>
                    <a:pt x="324" y="580"/>
                  </a:lnTo>
                  <a:lnTo>
                    <a:pt x="357" y="532"/>
                  </a:lnTo>
                  <a:lnTo>
                    <a:pt x="393" y="484"/>
                  </a:lnTo>
                  <a:lnTo>
                    <a:pt x="395" y="480"/>
                  </a:lnTo>
                  <a:lnTo>
                    <a:pt x="397" y="477"/>
                  </a:lnTo>
                  <a:lnTo>
                    <a:pt x="399" y="472"/>
                  </a:lnTo>
                  <a:lnTo>
                    <a:pt x="399" y="469"/>
                  </a:lnTo>
                  <a:lnTo>
                    <a:pt x="401" y="466"/>
                  </a:lnTo>
                  <a:lnTo>
                    <a:pt x="401" y="461"/>
                  </a:lnTo>
                  <a:lnTo>
                    <a:pt x="402" y="458"/>
                  </a:lnTo>
                  <a:lnTo>
                    <a:pt x="404" y="455"/>
                  </a:lnTo>
                  <a:lnTo>
                    <a:pt x="404" y="452"/>
                  </a:lnTo>
                  <a:lnTo>
                    <a:pt x="408" y="448"/>
                  </a:lnTo>
                  <a:lnTo>
                    <a:pt x="430" y="424"/>
                  </a:lnTo>
                  <a:lnTo>
                    <a:pt x="452" y="400"/>
                  </a:lnTo>
                  <a:lnTo>
                    <a:pt x="474" y="375"/>
                  </a:lnTo>
                  <a:lnTo>
                    <a:pt x="494" y="349"/>
                  </a:lnTo>
                  <a:lnTo>
                    <a:pt x="514" y="325"/>
                  </a:lnTo>
                  <a:lnTo>
                    <a:pt x="534" y="300"/>
                  </a:lnTo>
                  <a:lnTo>
                    <a:pt x="556" y="274"/>
                  </a:lnTo>
                  <a:lnTo>
                    <a:pt x="576" y="250"/>
                  </a:lnTo>
                  <a:lnTo>
                    <a:pt x="598" y="224"/>
                  </a:lnTo>
                  <a:lnTo>
                    <a:pt x="622" y="200"/>
                  </a:lnTo>
                  <a:lnTo>
                    <a:pt x="631" y="189"/>
                  </a:lnTo>
                  <a:lnTo>
                    <a:pt x="642" y="180"/>
                  </a:lnTo>
                  <a:lnTo>
                    <a:pt x="655" y="170"/>
                  </a:lnTo>
                  <a:lnTo>
                    <a:pt x="666" y="160"/>
                  </a:lnTo>
                  <a:lnTo>
                    <a:pt x="678" y="151"/>
                  </a:lnTo>
                  <a:lnTo>
                    <a:pt x="689" y="143"/>
                  </a:lnTo>
                  <a:lnTo>
                    <a:pt x="702" y="135"/>
                  </a:lnTo>
                  <a:lnTo>
                    <a:pt x="717" y="127"/>
                  </a:lnTo>
                  <a:lnTo>
                    <a:pt x="730" y="119"/>
                  </a:lnTo>
                  <a:lnTo>
                    <a:pt x="744" y="112"/>
                  </a:lnTo>
                  <a:lnTo>
                    <a:pt x="766" y="101"/>
                  </a:lnTo>
                  <a:lnTo>
                    <a:pt x="786" y="90"/>
                  </a:lnTo>
                  <a:lnTo>
                    <a:pt x="808" y="79"/>
                  </a:lnTo>
                  <a:lnTo>
                    <a:pt x="830" y="69"/>
                  </a:lnTo>
                  <a:lnTo>
                    <a:pt x="850" y="58"/>
                  </a:lnTo>
                  <a:lnTo>
                    <a:pt x="872" y="47"/>
                  </a:lnTo>
                  <a:lnTo>
                    <a:pt x="892" y="37"/>
                  </a:lnTo>
                  <a:lnTo>
                    <a:pt x="914" y="26"/>
                  </a:lnTo>
                  <a:lnTo>
                    <a:pt x="936" y="16"/>
                  </a:lnTo>
                  <a:lnTo>
                    <a:pt x="958" y="7"/>
                  </a:lnTo>
                  <a:lnTo>
                    <a:pt x="962" y="5"/>
                  </a:lnTo>
                  <a:lnTo>
                    <a:pt x="967" y="4"/>
                  </a:lnTo>
                  <a:lnTo>
                    <a:pt x="971" y="2"/>
                  </a:lnTo>
                  <a:lnTo>
                    <a:pt x="976" y="2"/>
                  </a:lnTo>
                  <a:lnTo>
                    <a:pt x="982" y="0"/>
                  </a:lnTo>
                  <a:lnTo>
                    <a:pt x="987" y="0"/>
                  </a:lnTo>
                  <a:lnTo>
                    <a:pt x="991" y="0"/>
                  </a:lnTo>
                  <a:lnTo>
                    <a:pt x="996" y="2"/>
                  </a:lnTo>
                  <a:lnTo>
                    <a:pt x="1000" y="2"/>
                  </a:lnTo>
                  <a:lnTo>
                    <a:pt x="1006" y="2"/>
                  </a:lnTo>
                  <a:lnTo>
                    <a:pt x="1018" y="7"/>
                  </a:lnTo>
                  <a:lnTo>
                    <a:pt x="1031" y="13"/>
                  </a:lnTo>
                  <a:lnTo>
                    <a:pt x="1042" y="21"/>
                  </a:lnTo>
                  <a:lnTo>
                    <a:pt x="1051" y="29"/>
                  </a:lnTo>
                  <a:lnTo>
                    <a:pt x="1058" y="40"/>
                  </a:lnTo>
                  <a:lnTo>
                    <a:pt x="1066" y="52"/>
                  </a:lnTo>
                  <a:lnTo>
                    <a:pt x="1071" y="63"/>
                  </a:lnTo>
                  <a:lnTo>
                    <a:pt x="1077" y="74"/>
                  </a:lnTo>
                  <a:lnTo>
                    <a:pt x="1080" y="87"/>
                  </a:lnTo>
                  <a:lnTo>
                    <a:pt x="1082" y="100"/>
                  </a:lnTo>
                  <a:lnTo>
                    <a:pt x="1088" y="141"/>
                  </a:lnTo>
                  <a:lnTo>
                    <a:pt x="1084" y="181"/>
                  </a:lnTo>
                  <a:lnTo>
                    <a:pt x="1073" y="220"/>
                  </a:lnTo>
                  <a:lnTo>
                    <a:pt x="1057" y="255"/>
                  </a:lnTo>
                  <a:lnTo>
                    <a:pt x="1035" y="290"/>
                  </a:lnTo>
                  <a:lnTo>
                    <a:pt x="1011" y="324"/>
                  </a:lnTo>
                  <a:lnTo>
                    <a:pt x="982" y="356"/>
                  </a:lnTo>
                  <a:lnTo>
                    <a:pt x="953" y="388"/>
                  </a:lnTo>
                  <a:lnTo>
                    <a:pt x="923" y="420"/>
                  </a:lnTo>
                  <a:lnTo>
                    <a:pt x="894" y="452"/>
                  </a:lnTo>
                  <a:lnTo>
                    <a:pt x="892" y="453"/>
                  </a:lnTo>
                  <a:lnTo>
                    <a:pt x="889" y="453"/>
                  </a:lnTo>
                  <a:lnTo>
                    <a:pt x="887" y="455"/>
                  </a:lnTo>
                  <a:lnTo>
                    <a:pt x="883" y="455"/>
                  </a:lnTo>
                  <a:lnTo>
                    <a:pt x="879" y="455"/>
                  </a:lnTo>
                  <a:lnTo>
                    <a:pt x="878" y="456"/>
                  </a:lnTo>
                  <a:lnTo>
                    <a:pt x="874" y="456"/>
                  </a:lnTo>
                  <a:lnTo>
                    <a:pt x="870" y="456"/>
                  </a:lnTo>
                  <a:lnTo>
                    <a:pt x="868" y="458"/>
                  </a:lnTo>
                  <a:lnTo>
                    <a:pt x="867" y="460"/>
                  </a:lnTo>
                  <a:lnTo>
                    <a:pt x="850" y="477"/>
                  </a:lnTo>
                  <a:lnTo>
                    <a:pt x="834" y="495"/>
                  </a:lnTo>
                  <a:lnTo>
                    <a:pt x="817" y="512"/>
                  </a:lnTo>
                  <a:lnTo>
                    <a:pt x="799" y="527"/>
                  </a:lnTo>
                  <a:lnTo>
                    <a:pt x="781" y="543"/>
                  </a:lnTo>
                  <a:lnTo>
                    <a:pt x="764" y="559"/>
                  </a:lnTo>
                  <a:lnTo>
                    <a:pt x="746" y="575"/>
                  </a:lnTo>
                  <a:lnTo>
                    <a:pt x="731" y="592"/>
                  </a:lnTo>
                  <a:lnTo>
                    <a:pt x="717" y="610"/>
                  </a:lnTo>
                  <a:lnTo>
                    <a:pt x="704" y="631"/>
                  </a:lnTo>
                  <a:lnTo>
                    <a:pt x="702" y="632"/>
                  </a:lnTo>
                  <a:lnTo>
                    <a:pt x="700" y="632"/>
                  </a:lnTo>
                  <a:lnTo>
                    <a:pt x="697" y="634"/>
                  </a:lnTo>
                  <a:lnTo>
                    <a:pt x="695" y="634"/>
                  </a:lnTo>
                  <a:lnTo>
                    <a:pt x="691" y="634"/>
                  </a:lnTo>
                  <a:lnTo>
                    <a:pt x="688" y="636"/>
                  </a:lnTo>
                  <a:lnTo>
                    <a:pt x="684" y="636"/>
                  </a:lnTo>
                  <a:lnTo>
                    <a:pt x="682" y="636"/>
                  </a:lnTo>
                  <a:lnTo>
                    <a:pt x="678" y="637"/>
                  </a:lnTo>
                  <a:lnTo>
                    <a:pt x="677" y="639"/>
                  </a:lnTo>
                  <a:lnTo>
                    <a:pt x="673" y="642"/>
                  </a:lnTo>
                  <a:lnTo>
                    <a:pt x="669" y="645"/>
                  </a:lnTo>
                  <a:lnTo>
                    <a:pt x="667" y="648"/>
                  </a:lnTo>
                  <a:lnTo>
                    <a:pt x="664" y="653"/>
                  </a:lnTo>
                  <a:lnTo>
                    <a:pt x="662" y="656"/>
                  </a:lnTo>
                  <a:lnTo>
                    <a:pt x="658" y="660"/>
                  </a:lnTo>
                  <a:lnTo>
                    <a:pt x="655" y="664"/>
                  </a:lnTo>
                  <a:lnTo>
                    <a:pt x="653" y="668"/>
                  </a:lnTo>
                  <a:lnTo>
                    <a:pt x="649" y="671"/>
                  </a:lnTo>
                  <a:lnTo>
                    <a:pt x="644" y="674"/>
                  </a:lnTo>
                  <a:lnTo>
                    <a:pt x="642" y="676"/>
                  </a:lnTo>
                  <a:lnTo>
                    <a:pt x="638" y="677"/>
                  </a:lnTo>
                  <a:lnTo>
                    <a:pt x="635" y="679"/>
                  </a:lnTo>
                  <a:lnTo>
                    <a:pt x="631" y="680"/>
                  </a:lnTo>
                  <a:lnTo>
                    <a:pt x="627" y="682"/>
                  </a:lnTo>
                  <a:lnTo>
                    <a:pt x="625" y="684"/>
                  </a:lnTo>
                  <a:lnTo>
                    <a:pt x="622" y="685"/>
                  </a:lnTo>
                  <a:lnTo>
                    <a:pt x="620" y="687"/>
                  </a:lnTo>
                  <a:lnTo>
                    <a:pt x="618" y="688"/>
                  </a:lnTo>
                  <a:lnTo>
                    <a:pt x="616" y="692"/>
                  </a:lnTo>
                  <a:lnTo>
                    <a:pt x="605" y="704"/>
                  </a:lnTo>
                  <a:lnTo>
                    <a:pt x="594" y="716"/>
                  </a:lnTo>
                  <a:lnTo>
                    <a:pt x="582" y="725"/>
                  </a:lnTo>
                  <a:lnTo>
                    <a:pt x="567" y="735"/>
                  </a:lnTo>
                  <a:lnTo>
                    <a:pt x="554" y="744"/>
                  </a:lnTo>
                  <a:lnTo>
                    <a:pt x="540" y="752"/>
                  </a:lnTo>
                  <a:lnTo>
                    <a:pt x="527" y="762"/>
                  </a:lnTo>
                  <a:lnTo>
                    <a:pt x="514" y="772"/>
                  </a:lnTo>
                  <a:lnTo>
                    <a:pt x="503" y="783"/>
                  </a:lnTo>
                  <a:lnTo>
                    <a:pt x="492" y="796"/>
                  </a:lnTo>
                  <a:lnTo>
                    <a:pt x="490" y="799"/>
                  </a:lnTo>
                  <a:lnTo>
                    <a:pt x="488" y="802"/>
                  </a:lnTo>
                  <a:lnTo>
                    <a:pt x="488" y="805"/>
                  </a:lnTo>
                  <a:lnTo>
                    <a:pt x="487" y="808"/>
                  </a:lnTo>
                  <a:lnTo>
                    <a:pt x="485" y="812"/>
                  </a:lnTo>
                  <a:lnTo>
                    <a:pt x="485" y="815"/>
                  </a:lnTo>
                  <a:lnTo>
                    <a:pt x="483" y="818"/>
                  </a:lnTo>
                  <a:lnTo>
                    <a:pt x="481" y="821"/>
                  </a:lnTo>
                  <a:lnTo>
                    <a:pt x="479" y="823"/>
                  </a:lnTo>
                  <a:lnTo>
                    <a:pt x="477" y="824"/>
                  </a:lnTo>
                  <a:lnTo>
                    <a:pt x="437" y="848"/>
                  </a:lnTo>
                  <a:lnTo>
                    <a:pt x="399" y="872"/>
                  </a:lnTo>
                  <a:lnTo>
                    <a:pt x="362" y="900"/>
                  </a:lnTo>
                  <a:lnTo>
                    <a:pt x="328" y="927"/>
                  </a:lnTo>
                  <a:lnTo>
                    <a:pt x="293" y="956"/>
                  </a:lnTo>
                  <a:lnTo>
                    <a:pt x="260" y="984"/>
                  </a:lnTo>
                  <a:lnTo>
                    <a:pt x="227" y="1013"/>
                  </a:lnTo>
                  <a:lnTo>
                    <a:pt x="192" y="1042"/>
                  </a:lnTo>
                  <a:lnTo>
                    <a:pt x="159" y="1069"/>
                  </a:lnTo>
                  <a:lnTo>
                    <a:pt x="123" y="1096"/>
                  </a:lnTo>
                  <a:lnTo>
                    <a:pt x="0" y="1122"/>
                  </a:lnTo>
                  <a:close/>
                </a:path>
              </a:pathLst>
            </a:custGeom>
            <a:solidFill>
              <a:srgbClr val="9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1" name="Freeform 898">
              <a:extLst>
                <a:ext uri="{FF2B5EF4-FFF2-40B4-BE49-F238E27FC236}">
                  <a16:creationId xmlns:a16="http://schemas.microsoft.com/office/drawing/2014/main" id="{8C0B19E1-FA61-42BB-82C2-671211E5AEFB}"/>
                </a:ext>
              </a:extLst>
            </p:cNvPr>
            <p:cNvSpPr>
              <a:spLocks/>
            </p:cNvSpPr>
            <p:nvPr/>
          </p:nvSpPr>
          <p:spPr bwMode="auto">
            <a:xfrm>
              <a:off x="3796" y="3217"/>
              <a:ext cx="529" cy="561"/>
            </a:xfrm>
            <a:custGeom>
              <a:avLst/>
              <a:gdLst>
                <a:gd name="T0" fmla="*/ 0 w 1088"/>
                <a:gd name="T1" fmla="*/ 9 h 1122"/>
                <a:gd name="T2" fmla="*/ 0 w 1088"/>
                <a:gd name="T3" fmla="*/ 9 h 1122"/>
                <a:gd name="T4" fmla="*/ 0 w 1088"/>
                <a:gd name="T5" fmla="*/ 8 h 1122"/>
                <a:gd name="T6" fmla="*/ 0 w 1088"/>
                <a:gd name="T7" fmla="*/ 7 h 1122"/>
                <a:gd name="T8" fmla="*/ 1 w 1088"/>
                <a:gd name="T9" fmla="*/ 6 h 1122"/>
                <a:gd name="T10" fmla="*/ 2 w 1088"/>
                <a:gd name="T11" fmla="*/ 5 h 1122"/>
                <a:gd name="T12" fmla="*/ 2 w 1088"/>
                <a:gd name="T13" fmla="*/ 4 h 1122"/>
                <a:gd name="T14" fmla="*/ 2 w 1088"/>
                <a:gd name="T15" fmla="*/ 4 h 1122"/>
                <a:gd name="T16" fmla="*/ 2 w 1088"/>
                <a:gd name="T17" fmla="*/ 4 h 1122"/>
                <a:gd name="T18" fmla="*/ 2 w 1088"/>
                <a:gd name="T19" fmla="*/ 4 h 1122"/>
                <a:gd name="T20" fmla="*/ 3 w 1088"/>
                <a:gd name="T21" fmla="*/ 3 h 1122"/>
                <a:gd name="T22" fmla="*/ 3 w 1088"/>
                <a:gd name="T23" fmla="*/ 3 h 1122"/>
                <a:gd name="T24" fmla="*/ 4 w 1088"/>
                <a:gd name="T25" fmla="*/ 2 h 1122"/>
                <a:gd name="T26" fmla="*/ 4 w 1088"/>
                <a:gd name="T27" fmla="*/ 1 h 1122"/>
                <a:gd name="T28" fmla="*/ 4 w 1088"/>
                <a:gd name="T29" fmla="*/ 1 h 1122"/>
                <a:gd name="T30" fmla="*/ 4 w 1088"/>
                <a:gd name="T31" fmla="*/ 1 h 1122"/>
                <a:gd name="T32" fmla="*/ 5 w 1088"/>
                <a:gd name="T33" fmla="*/ 1 h 1122"/>
                <a:gd name="T34" fmla="*/ 5 w 1088"/>
                <a:gd name="T35" fmla="*/ 1 h 1122"/>
                <a:gd name="T36" fmla="*/ 6 w 1088"/>
                <a:gd name="T37" fmla="*/ 1 h 1122"/>
                <a:gd name="T38" fmla="*/ 6 w 1088"/>
                <a:gd name="T39" fmla="*/ 1 h 1122"/>
                <a:gd name="T40" fmla="*/ 6 w 1088"/>
                <a:gd name="T41" fmla="*/ 1 h 1122"/>
                <a:gd name="T42" fmla="*/ 6 w 1088"/>
                <a:gd name="T43" fmla="*/ 0 h 1122"/>
                <a:gd name="T44" fmla="*/ 6 w 1088"/>
                <a:gd name="T45" fmla="*/ 1 h 1122"/>
                <a:gd name="T46" fmla="*/ 7 w 1088"/>
                <a:gd name="T47" fmla="*/ 1 h 1122"/>
                <a:gd name="T48" fmla="*/ 7 w 1088"/>
                <a:gd name="T49" fmla="*/ 1 h 1122"/>
                <a:gd name="T50" fmla="*/ 7 w 1088"/>
                <a:gd name="T51" fmla="*/ 1 h 1122"/>
                <a:gd name="T52" fmla="*/ 7 w 1088"/>
                <a:gd name="T53" fmla="*/ 1 h 1122"/>
                <a:gd name="T54" fmla="*/ 7 w 1088"/>
                <a:gd name="T55" fmla="*/ 2 h 1122"/>
                <a:gd name="T56" fmla="*/ 6 w 1088"/>
                <a:gd name="T57" fmla="*/ 3 h 1122"/>
                <a:gd name="T58" fmla="*/ 6 w 1088"/>
                <a:gd name="T59" fmla="*/ 3 h 1122"/>
                <a:gd name="T60" fmla="*/ 6 w 1088"/>
                <a:gd name="T61" fmla="*/ 4 h 1122"/>
                <a:gd name="T62" fmla="*/ 6 w 1088"/>
                <a:gd name="T63" fmla="*/ 4 h 1122"/>
                <a:gd name="T64" fmla="*/ 6 w 1088"/>
                <a:gd name="T65" fmla="*/ 4 h 1122"/>
                <a:gd name="T66" fmla="*/ 5 w 1088"/>
                <a:gd name="T67" fmla="*/ 4 h 1122"/>
                <a:gd name="T68" fmla="*/ 5 w 1088"/>
                <a:gd name="T69" fmla="*/ 4 h 1122"/>
                <a:gd name="T70" fmla="*/ 5 w 1088"/>
                <a:gd name="T71" fmla="*/ 4 h 1122"/>
                <a:gd name="T72" fmla="*/ 4 w 1088"/>
                <a:gd name="T73" fmla="*/ 5 h 1122"/>
                <a:gd name="T74" fmla="*/ 4 w 1088"/>
                <a:gd name="T75" fmla="*/ 5 h 1122"/>
                <a:gd name="T76" fmla="*/ 4 w 1088"/>
                <a:gd name="T77" fmla="*/ 5 h 1122"/>
                <a:gd name="T78" fmla="*/ 4 w 1088"/>
                <a:gd name="T79" fmla="*/ 5 h 1122"/>
                <a:gd name="T80" fmla="*/ 4 w 1088"/>
                <a:gd name="T81" fmla="*/ 5 h 1122"/>
                <a:gd name="T82" fmla="*/ 4 w 1088"/>
                <a:gd name="T83" fmla="*/ 5 h 1122"/>
                <a:gd name="T84" fmla="*/ 4 w 1088"/>
                <a:gd name="T85" fmla="*/ 5 h 1122"/>
                <a:gd name="T86" fmla="*/ 4 w 1088"/>
                <a:gd name="T87" fmla="*/ 5 h 1122"/>
                <a:gd name="T88" fmla="*/ 4 w 1088"/>
                <a:gd name="T89" fmla="*/ 5 h 1122"/>
                <a:gd name="T90" fmla="*/ 4 w 1088"/>
                <a:gd name="T91" fmla="*/ 5 h 1122"/>
                <a:gd name="T92" fmla="*/ 4 w 1088"/>
                <a:gd name="T93" fmla="*/ 5 h 1122"/>
                <a:gd name="T94" fmla="*/ 4 w 1088"/>
                <a:gd name="T95" fmla="*/ 6 h 1122"/>
                <a:gd name="T96" fmla="*/ 3 w 1088"/>
                <a:gd name="T97" fmla="*/ 6 h 1122"/>
                <a:gd name="T98" fmla="*/ 3 w 1088"/>
                <a:gd name="T99" fmla="*/ 6 h 1122"/>
                <a:gd name="T100" fmla="*/ 3 w 1088"/>
                <a:gd name="T101" fmla="*/ 6 h 1122"/>
                <a:gd name="T102" fmla="*/ 3 w 1088"/>
                <a:gd name="T103" fmla="*/ 6 h 1122"/>
                <a:gd name="T104" fmla="*/ 3 w 1088"/>
                <a:gd name="T105" fmla="*/ 6 h 1122"/>
                <a:gd name="T106" fmla="*/ 3 w 1088"/>
                <a:gd name="T107" fmla="*/ 7 h 1122"/>
                <a:gd name="T108" fmla="*/ 2 w 1088"/>
                <a:gd name="T109" fmla="*/ 7 h 1122"/>
                <a:gd name="T110" fmla="*/ 1 w 1088"/>
                <a:gd name="T111" fmla="*/ 8 h 1122"/>
                <a:gd name="T112" fmla="*/ 0 w 1088"/>
                <a:gd name="T113" fmla="*/ 9 h 1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8"/>
                <a:gd name="T172" fmla="*/ 0 h 1122"/>
                <a:gd name="T173" fmla="*/ 1088 w 1088"/>
                <a:gd name="T174" fmla="*/ 1122 h 1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8" h="1122">
                  <a:moveTo>
                    <a:pt x="0" y="1122"/>
                  </a:moveTo>
                  <a:lnTo>
                    <a:pt x="10" y="1106"/>
                  </a:lnTo>
                  <a:lnTo>
                    <a:pt x="19" y="1090"/>
                  </a:lnTo>
                  <a:lnTo>
                    <a:pt x="28" y="1074"/>
                  </a:lnTo>
                  <a:lnTo>
                    <a:pt x="37" y="1058"/>
                  </a:lnTo>
                  <a:lnTo>
                    <a:pt x="46" y="1042"/>
                  </a:lnTo>
                  <a:lnTo>
                    <a:pt x="55" y="1026"/>
                  </a:lnTo>
                  <a:lnTo>
                    <a:pt x="64" y="1010"/>
                  </a:lnTo>
                  <a:lnTo>
                    <a:pt x="74" y="992"/>
                  </a:lnTo>
                  <a:lnTo>
                    <a:pt x="83" y="976"/>
                  </a:lnTo>
                  <a:lnTo>
                    <a:pt x="92" y="960"/>
                  </a:lnTo>
                  <a:lnTo>
                    <a:pt x="119" y="912"/>
                  </a:lnTo>
                  <a:lnTo>
                    <a:pt x="147" y="863"/>
                  </a:lnTo>
                  <a:lnTo>
                    <a:pt x="174" y="815"/>
                  </a:lnTo>
                  <a:lnTo>
                    <a:pt x="203" y="768"/>
                  </a:lnTo>
                  <a:lnTo>
                    <a:pt x="233" y="720"/>
                  </a:lnTo>
                  <a:lnTo>
                    <a:pt x="262" y="674"/>
                  </a:lnTo>
                  <a:lnTo>
                    <a:pt x="291" y="626"/>
                  </a:lnTo>
                  <a:lnTo>
                    <a:pt x="324" y="580"/>
                  </a:lnTo>
                  <a:lnTo>
                    <a:pt x="357" y="532"/>
                  </a:lnTo>
                  <a:lnTo>
                    <a:pt x="393" y="484"/>
                  </a:lnTo>
                  <a:lnTo>
                    <a:pt x="395" y="480"/>
                  </a:lnTo>
                  <a:lnTo>
                    <a:pt x="397" y="477"/>
                  </a:lnTo>
                  <a:lnTo>
                    <a:pt x="399" y="472"/>
                  </a:lnTo>
                  <a:lnTo>
                    <a:pt x="399" y="469"/>
                  </a:lnTo>
                  <a:lnTo>
                    <a:pt x="401" y="466"/>
                  </a:lnTo>
                  <a:lnTo>
                    <a:pt x="401" y="461"/>
                  </a:lnTo>
                  <a:lnTo>
                    <a:pt x="402" y="458"/>
                  </a:lnTo>
                  <a:lnTo>
                    <a:pt x="404" y="455"/>
                  </a:lnTo>
                  <a:lnTo>
                    <a:pt x="404" y="452"/>
                  </a:lnTo>
                  <a:lnTo>
                    <a:pt x="408" y="448"/>
                  </a:lnTo>
                  <a:lnTo>
                    <a:pt x="430" y="424"/>
                  </a:lnTo>
                  <a:lnTo>
                    <a:pt x="452" y="400"/>
                  </a:lnTo>
                  <a:lnTo>
                    <a:pt x="474" y="375"/>
                  </a:lnTo>
                  <a:lnTo>
                    <a:pt x="494" y="349"/>
                  </a:lnTo>
                  <a:lnTo>
                    <a:pt x="514" y="325"/>
                  </a:lnTo>
                  <a:lnTo>
                    <a:pt x="534" y="300"/>
                  </a:lnTo>
                  <a:lnTo>
                    <a:pt x="556" y="274"/>
                  </a:lnTo>
                  <a:lnTo>
                    <a:pt x="576" y="250"/>
                  </a:lnTo>
                  <a:lnTo>
                    <a:pt x="598" y="224"/>
                  </a:lnTo>
                  <a:lnTo>
                    <a:pt x="622" y="200"/>
                  </a:lnTo>
                  <a:lnTo>
                    <a:pt x="631" y="189"/>
                  </a:lnTo>
                  <a:lnTo>
                    <a:pt x="642" y="180"/>
                  </a:lnTo>
                  <a:lnTo>
                    <a:pt x="655" y="170"/>
                  </a:lnTo>
                  <a:lnTo>
                    <a:pt x="666" y="160"/>
                  </a:lnTo>
                  <a:lnTo>
                    <a:pt x="678" y="151"/>
                  </a:lnTo>
                  <a:lnTo>
                    <a:pt x="689" y="143"/>
                  </a:lnTo>
                  <a:lnTo>
                    <a:pt x="702" y="135"/>
                  </a:lnTo>
                  <a:lnTo>
                    <a:pt x="717" y="127"/>
                  </a:lnTo>
                  <a:lnTo>
                    <a:pt x="730" y="119"/>
                  </a:lnTo>
                  <a:lnTo>
                    <a:pt x="744" y="112"/>
                  </a:lnTo>
                  <a:lnTo>
                    <a:pt x="766" y="101"/>
                  </a:lnTo>
                  <a:lnTo>
                    <a:pt x="786" y="90"/>
                  </a:lnTo>
                  <a:lnTo>
                    <a:pt x="808" y="79"/>
                  </a:lnTo>
                  <a:lnTo>
                    <a:pt x="830" y="69"/>
                  </a:lnTo>
                  <a:lnTo>
                    <a:pt x="850" y="58"/>
                  </a:lnTo>
                  <a:lnTo>
                    <a:pt x="872" y="47"/>
                  </a:lnTo>
                  <a:lnTo>
                    <a:pt x="892" y="37"/>
                  </a:lnTo>
                  <a:lnTo>
                    <a:pt x="914" y="26"/>
                  </a:lnTo>
                  <a:lnTo>
                    <a:pt x="936" y="16"/>
                  </a:lnTo>
                  <a:lnTo>
                    <a:pt x="958" y="7"/>
                  </a:lnTo>
                  <a:lnTo>
                    <a:pt x="962" y="5"/>
                  </a:lnTo>
                  <a:lnTo>
                    <a:pt x="967" y="4"/>
                  </a:lnTo>
                  <a:lnTo>
                    <a:pt x="971" y="2"/>
                  </a:lnTo>
                  <a:lnTo>
                    <a:pt x="976" y="2"/>
                  </a:lnTo>
                  <a:lnTo>
                    <a:pt x="982" y="0"/>
                  </a:lnTo>
                  <a:lnTo>
                    <a:pt x="987" y="0"/>
                  </a:lnTo>
                  <a:lnTo>
                    <a:pt x="991" y="0"/>
                  </a:lnTo>
                  <a:lnTo>
                    <a:pt x="996" y="2"/>
                  </a:lnTo>
                  <a:lnTo>
                    <a:pt x="1000" y="2"/>
                  </a:lnTo>
                  <a:lnTo>
                    <a:pt x="1006" y="2"/>
                  </a:lnTo>
                  <a:lnTo>
                    <a:pt x="1018" y="7"/>
                  </a:lnTo>
                  <a:lnTo>
                    <a:pt x="1031" y="13"/>
                  </a:lnTo>
                  <a:lnTo>
                    <a:pt x="1042" y="21"/>
                  </a:lnTo>
                  <a:lnTo>
                    <a:pt x="1051" y="29"/>
                  </a:lnTo>
                  <a:lnTo>
                    <a:pt x="1058" y="40"/>
                  </a:lnTo>
                  <a:lnTo>
                    <a:pt x="1066" y="52"/>
                  </a:lnTo>
                  <a:lnTo>
                    <a:pt x="1071" y="63"/>
                  </a:lnTo>
                  <a:lnTo>
                    <a:pt x="1077" y="74"/>
                  </a:lnTo>
                  <a:lnTo>
                    <a:pt x="1080" y="87"/>
                  </a:lnTo>
                  <a:lnTo>
                    <a:pt x="1082" y="100"/>
                  </a:lnTo>
                  <a:lnTo>
                    <a:pt x="1088" y="141"/>
                  </a:lnTo>
                  <a:lnTo>
                    <a:pt x="1084" y="181"/>
                  </a:lnTo>
                  <a:lnTo>
                    <a:pt x="1073" y="220"/>
                  </a:lnTo>
                  <a:lnTo>
                    <a:pt x="1057" y="255"/>
                  </a:lnTo>
                  <a:lnTo>
                    <a:pt x="1035" y="290"/>
                  </a:lnTo>
                  <a:lnTo>
                    <a:pt x="1011" y="324"/>
                  </a:lnTo>
                  <a:lnTo>
                    <a:pt x="982" y="356"/>
                  </a:lnTo>
                  <a:lnTo>
                    <a:pt x="953" y="388"/>
                  </a:lnTo>
                  <a:lnTo>
                    <a:pt x="923" y="420"/>
                  </a:lnTo>
                  <a:lnTo>
                    <a:pt x="894" y="452"/>
                  </a:lnTo>
                  <a:lnTo>
                    <a:pt x="892" y="453"/>
                  </a:lnTo>
                  <a:lnTo>
                    <a:pt x="889" y="453"/>
                  </a:lnTo>
                  <a:lnTo>
                    <a:pt x="887" y="455"/>
                  </a:lnTo>
                  <a:lnTo>
                    <a:pt x="883" y="455"/>
                  </a:lnTo>
                  <a:lnTo>
                    <a:pt x="879" y="455"/>
                  </a:lnTo>
                  <a:lnTo>
                    <a:pt x="878" y="456"/>
                  </a:lnTo>
                  <a:lnTo>
                    <a:pt x="874" y="456"/>
                  </a:lnTo>
                  <a:lnTo>
                    <a:pt x="870" y="456"/>
                  </a:lnTo>
                  <a:lnTo>
                    <a:pt x="868" y="458"/>
                  </a:lnTo>
                  <a:lnTo>
                    <a:pt x="867" y="460"/>
                  </a:lnTo>
                  <a:lnTo>
                    <a:pt x="850" y="477"/>
                  </a:lnTo>
                  <a:lnTo>
                    <a:pt x="834" y="495"/>
                  </a:lnTo>
                  <a:lnTo>
                    <a:pt x="817" y="512"/>
                  </a:lnTo>
                  <a:lnTo>
                    <a:pt x="799" y="527"/>
                  </a:lnTo>
                  <a:lnTo>
                    <a:pt x="781" y="543"/>
                  </a:lnTo>
                  <a:lnTo>
                    <a:pt x="764" y="559"/>
                  </a:lnTo>
                  <a:lnTo>
                    <a:pt x="746" y="575"/>
                  </a:lnTo>
                  <a:lnTo>
                    <a:pt x="731" y="592"/>
                  </a:lnTo>
                  <a:lnTo>
                    <a:pt x="717" y="610"/>
                  </a:lnTo>
                  <a:lnTo>
                    <a:pt x="704" y="631"/>
                  </a:lnTo>
                  <a:lnTo>
                    <a:pt x="702" y="632"/>
                  </a:lnTo>
                  <a:lnTo>
                    <a:pt x="700" y="632"/>
                  </a:lnTo>
                  <a:lnTo>
                    <a:pt x="697" y="634"/>
                  </a:lnTo>
                  <a:lnTo>
                    <a:pt x="695" y="634"/>
                  </a:lnTo>
                  <a:lnTo>
                    <a:pt x="691" y="634"/>
                  </a:lnTo>
                  <a:lnTo>
                    <a:pt x="688" y="636"/>
                  </a:lnTo>
                  <a:lnTo>
                    <a:pt x="684" y="636"/>
                  </a:lnTo>
                  <a:lnTo>
                    <a:pt x="682" y="636"/>
                  </a:lnTo>
                  <a:lnTo>
                    <a:pt x="678" y="637"/>
                  </a:lnTo>
                  <a:lnTo>
                    <a:pt x="677" y="639"/>
                  </a:lnTo>
                  <a:lnTo>
                    <a:pt x="673" y="642"/>
                  </a:lnTo>
                  <a:lnTo>
                    <a:pt x="669" y="645"/>
                  </a:lnTo>
                  <a:lnTo>
                    <a:pt x="667" y="648"/>
                  </a:lnTo>
                  <a:lnTo>
                    <a:pt x="664" y="653"/>
                  </a:lnTo>
                  <a:lnTo>
                    <a:pt x="662" y="656"/>
                  </a:lnTo>
                  <a:lnTo>
                    <a:pt x="658" y="660"/>
                  </a:lnTo>
                  <a:lnTo>
                    <a:pt x="655" y="664"/>
                  </a:lnTo>
                  <a:lnTo>
                    <a:pt x="653" y="668"/>
                  </a:lnTo>
                  <a:lnTo>
                    <a:pt x="649" y="671"/>
                  </a:lnTo>
                  <a:lnTo>
                    <a:pt x="644" y="674"/>
                  </a:lnTo>
                  <a:lnTo>
                    <a:pt x="642" y="676"/>
                  </a:lnTo>
                  <a:lnTo>
                    <a:pt x="638" y="677"/>
                  </a:lnTo>
                  <a:lnTo>
                    <a:pt x="635" y="679"/>
                  </a:lnTo>
                  <a:lnTo>
                    <a:pt x="631" y="680"/>
                  </a:lnTo>
                  <a:lnTo>
                    <a:pt x="627" y="682"/>
                  </a:lnTo>
                  <a:lnTo>
                    <a:pt x="625" y="684"/>
                  </a:lnTo>
                  <a:lnTo>
                    <a:pt x="622" y="685"/>
                  </a:lnTo>
                  <a:lnTo>
                    <a:pt x="620" y="687"/>
                  </a:lnTo>
                  <a:lnTo>
                    <a:pt x="618" y="688"/>
                  </a:lnTo>
                  <a:lnTo>
                    <a:pt x="616" y="692"/>
                  </a:lnTo>
                  <a:lnTo>
                    <a:pt x="605" y="704"/>
                  </a:lnTo>
                  <a:lnTo>
                    <a:pt x="594" y="716"/>
                  </a:lnTo>
                  <a:lnTo>
                    <a:pt x="582" y="725"/>
                  </a:lnTo>
                  <a:lnTo>
                    <a:pt x="567" y="735"/>
                  </a:lnTo>
                  <a:lnTo>
                    <a:pt x="554" y="744"/>
                  </a:lnTo>
                  <a:lnTo>
                    <a:pt x="540" y="752"/>
                  </a:lnTo>
                  <a:lnTo>
                    <a:pt x="527" y="762"/>
                  </a:lnTo>
                  <a:lnTo>
                    <a:pt x="514" y="772"/>
                  </a:lnTo>
                  <a:lnTo>
                    <a:pt x="503" y="783"/>
                  </a:lnTo>
                  <a:lnTo>
                    <a:pt x="492" y="796"/>
                  </a:lnTo>
                  <a:lnTo>
                    <a:pt x="490" y="799"/>
                  </a:lnTo>
                  <a:lnTo>
                    <a:pt x="488" y="802"/>
                  </a:lnTo>
                  <a:lnTo>
                    <a:pt x="488" y="805"/>
                  </a:lnTo>
                  <a:lnTo>
                    <a:pt x="487" y="808"/>
                  </a:lnTo>
                  <a:lnTo>
                    <a:pt x="485" y="812"/>
                  </a:lnTo>
                  <a:lnTo>
                    <a:pt x="485" y="815"/>
                  </a:lnTo>
                  <a:lnTo>
                    <a:pt x="483" y="818"/>
                  </a:lnTo>
                  <a:lnTo>
                    <a:pt x="481" y="821"/>
                  </a:lnTo>
                  <a:lnTo>
                    <a:pt x="479" y="823"/>
                  </a:lnTo>
                  <a:lnTo>
                    <a:pt x="477" y="824"/>
                  </a:lnTo>
                  <a:lnTo>
                    <a:pt x="437" y="848"/>
                  </a:lnTo>
                  <a:lnTo>
                    <a:pt x="399" y="872"/>
                  </a:lnTo>
                  <a:lnTo>
                    <a:pt x="362" y="900"/>
                  </a:lnTo>
                  <a:lnTo>
                    <a:pt x="328" y="927"/>
                  </a:lnTo>
                  <a:lnTo>
                    <a:pt x="293" y="956"/>
                  </a:lnTo>
                  <a:lnTo>
                    <a:pt x="260" y="984"/>
                  </a:lnTo>
                  <a:lnTo>
                    <a:pt x="227" y="1013"/>
                  </a:lnTo>
                  <a:lnTo>
                    <a:pt x="192" y="1042"/>
                  </a:lnTo>
                  <a:lnTo>
                    <a:pt x="159" y="1069"/>
                  </a:lnTo>
                  <a:lnTo>
                    <a:pt x="123" y="109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2" name="Freeform 899">
              <a:extLst>
                <a:ext uri="{FF2B5EF4-FFF2-40B4-BE49-F238E27FC236}">
                  <a16:creationId xmlns:a16="http://schemas.microsoft.com/office/drawing/2014/main" id="{C62FB98B-4F4C-4BD6-BDB6-3486CFECCC8E}"/>
                </a:ext>
              </a:extLst>
            </p:cNvPr>
            <p:cNvSpPr>
              <a:spLocks/>
            </p:cNvSpPr>
            <p:nvPr/>
          </p:nvSpPr>
          <p:spPr bwMode="auto">
            <a:xfrm>
              <a:off x="3862" y="3451"/>
              <a:ext cx="482" cy="327"/>
            </a:xfrm>
            <a:custGeom>
              <a:avLst/>
              <a:gdLst>
                <a:gd name="T0" fmla="*/ 0 w 990"/>
                <a:gd name="T1" fmla="*/ 5 h 654"/>
                <a:gd name="T2" fmla="*/ 0 w 990"/>
                <a:gd name="T3" fmla="*/ 5 h 654"/>
                <a:gd name="T4" fmla="*/ 0 w 990"/>
                <a:gd name="T5" fmla="*/ 4 h 654"/>
                <a:gd name="T6" fmla="*/ 0 w 990"/>
                <a:gd name="T7" fmla="*/ 4 h 654"/>
                <a:gd name="T8" fmla="*/ 0 w 990"/>
                <a:gd name="T9" fmla="*/ 4 h 654"/>
                <a:gd name="T10" fmla="*/ 1 w 990"/>
                <a:gd name="T11" fmla="*/ 3 h 654"/>
                <a:gd name="T12" fmla="*/ 1 w 990"/>
                <a:gd name="T13" fmla="*/ 3 h 654"/>
                <a:gd name="T14" fmla="*/ 1 w 990"/>
                <a:gd name="T15" fmla="*/ 3 h 654"/>
                <a:gd name="T16" fmla="*/ 2 w 990"/>
                <a:gd name="T17" fmla="*/ 3 h 654"/>
                <a:gd name="T18" fmla="*/ 2 w 990"/>
                <a:gd name="T19" fmla="*/ 3 h 654"/>
                <a:gd name="T20" fmla="*/ 2 w 990"/>
                <a:gd name="T21" fmla="*/ 2 h 654"/>
                <a:gd name="T22" fmla="*/ 3 w 990"/>
                <a:gd name="T23" fmla="*/ 1 h 654"/>
                <a:gd name="T24" fmla="*/ 4 w 990"/>
                <a:gd name="T25" fmla="*/ 1 h 654"/>
                <a:gd name="T26" fmla="*/ 4 w 990"/>
                <a:gd name="T27" fmla="*/ 1 h 654"/>
                <a:gd name="T28" fmla="*/ 5 w 990"/>
                <a:gd name="T29" fmla="*/ 1 h 654"/>
                <a:gd name="T30" fmla="*/ 6 w 990"/>
                <a:gd name="T31" fmla="*/ 1 h 654"/>
                <a:gd name="T32" fmla="*/ 6 w 990"/>
                <a:gd name="T33" fmla="*/ 1 h 654"/>
                <a:gd name="T34" fmla="*/ 6 w 990"/>
                <a:gd name="T35" fmla="*/ 1 h 654"/>
                <a:gd name="T36" fmla="*/ 6 w 990"/>
                <a:gd name="T37" fmla="*/ 1 h 654"/>
                <a:gd name="T38" fmla="*/ 6 w 990"/>
                <a:gd name="T39" fmla="*/ 1 h 654"/>
                <a:gd name="T40" fmla="*/ 6 w 990"/>
                <a:gd name="T41" fmla="*/ 1 h 654"/>
                <a:gd name="T42" fmla="*/ 6 w 990"/>
                <a:gd name="T43" fmla="*/ 1 h 654"/>
                <a:gd name="T44" fmla="*/ 6 w 990"/>
                <a:gd name="T45" fmla="*/ 1 h 654"/>
                <a:gd name="T46" fmla="*/ 6 w 990"/>
                <a:gd name="T47" fmla="*/ 1 h 654"/>
                <a:gd name="T48" fmla="*/ 6 w 990"/>
                <a:gd name="T49" fmla="*/ 1 h 654"/>
                <a:gd name="T50" fmla="*/ 6 w 990"/>
                <a:gd name="T51" fmla="*/ 1 h 654"/>
                <a:gd name="T52" fmla="*/ 6 w 990"/>
                <a:gd name="T53" fmla="*/ 1 h 654"/>
                <a:gd name="T54" fmla="*/ 6 w 990"/>
                <a:gd name="T55" fmla="*/ 2 h 654"/>
                <a:gd name="T56" fmla="*/ 6 w 990"/>
                <a:gd name="T57" fmla="*/ 2 h 654"/>
                <a:gd name="T58" fmla="*/ 6 w 990"/>
                <a:gd name="T59" fmla="*/ 3 h 654"/>
                <a:gd name="T60" fmla="*/ 6 w 990"/>
                <a:gd name="T61" fmla="*/ 3 h 654"/>
                <a:gd name="T62" fmla="*/ 5 w 990"/>
                <a:gd name="T63" fmla="*/ 3 h 654"/>
                <a:gd name="T64" fmla="*/ 5 w 990"/>
                <a:gd name="T65" fmla="*/ 3 h 654"/>
                <a:gd name="T66" fmla="*/ 4 w 990"/>
                <a:gd name="T67" fmla="*/ 3 h 654"/>
                <a:gd name="T68" fmla="*/ 4 w 990"/>
                <a:gd name="T69" fmla="*/ 4 h 654"/>
                <a:gd name="T70" fmla="*/ 4 w 990"/>
                <a:gd name="T71" fmla="*/ 4 h 654"/>
                <a:gd name="T72" fmla="*/ 4 w 990"/>
                <a:gd name="T73" fmla="*/ 4 h 654"/>
                <a:gd name="T74" fmla="*/ 4 w 990"/>
                <a:gd name="T75" fmla="*/ 4 h 654"/>
                <a:gd name="T76" fmla="*/ 4 w 990"/>
                <a:gd name="T77" fmla="*/ 4 h 654"/>
                <a:gd name="T78" fmla="*/ 3 w 990"/>
                <a:gd name="T79" fmla="*/ 4 h 654"/>
                <a:gd name="T80" fmla="*/ 3 w 990"/>
                <a:gd name="T81" fmla="*/ 5 h 654"/>
                <a:gd name="T82" fmla="*/ 3 w 990"/>
                <a:gd name="T83" fmla="*/ 5 h 654"/>
                <a:gd name="T84" fmla="*/ 2 w 990"/>
                <a:gd name="T85" fmla="*/ 5 h 654"/>
                <a:gd name="T86" fmla="*/ 2 w 990"/>
                <a:gd name="T87" fmla="*/ 5 h 654"/>
                <a:gd name="T88" fmla="*/ 2 w 990"/>
                <a:gd name="T89" fmla="*/ 5 h 654"/>
                <a:gd name="T90" fmla="*/ 1 w 990"/>
                <a:gd name="T91" fmla="*/ 5 h 654"/>
                <a:gd name="T92" fmla="*/ 1 w 990"/>
                <a:gd name="T93" fmla="*/ 5 h 654"/>
                <a:gd name="T94" fmla="*/ 1 w 990"/>
                <a:gd name="T95" fmla="*/ 5 h 654"/>
                <a:gd name="T96" fmla="*/ 1 w 990"/>
                <a:gd name="T97" fmla="*/ 5 h 654"/>
                <a:gd name="T98" fmla="*/ 0 w 990"/>
                <a:gd name="T99" fmla="*/ 5 h 654"/>
                <a:gd name="T100" fmla="*/ 0 w 990"/>
                <a:gd name="T101" fmla="*/ 5 h 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0"/>
                <a:gd name="T154" fmla="*/ 0 h 654"/>
                <a:gd name="T155" fmla="*/ 990 w 990"/>
                <a:gd name="T156" fmla="*/ 654 h 6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0" h="654">
                  <a:moveTo>
                    <a:pt x="0" y="596"/>
                  </a:moveTo>
                  <a:lnTo>
                    <a:pt x="3" y="577"/>
                  </a:lnTo>
                  <a:lnTo>
                    <a:pt x="9" y="558"/>
                  </a:lnTo>
                  <a:lnTo>
                    <a:pt x="16" y="540"/>
                  </a:lnTo>
                  <a:lnTo>
                    <a:pt x="27" y="524"/>
                  </a:lnTo>
                  <a:lnTo>
                    <a:pt x="38" y="508"/>
                  </a:lnTo>
                  <a:lnTo>
                    <a:pt x="53" y="494"/>
                  </a:lnTo>
                  <a:lnTo>
                    <a:pt x="67" y="481"/>
                  </a:lnTo>
                  <a:lnTo>
                    <a:pt x="82" y="468"/>
                  </a:lnTo>
                  <a:lnTo>
                    <a:pt x="98" y="456"/>
                  </a:lnTo>
                  <a:lnTo>
                    <a:pt x="115" y="444"/>
                  </a:lnTo>
                  <a:lnTo>
                    <a:pt x="140" y="428"/>
                  </a:lnTo>
                  <a:lnTo>
                    <a:pt x="166" y="411"/>
                  </a:lnTo>
                  <a:lnTo>
                    <a:pt x="192" y="393"/>
                  </a:lnTo>
                  <a:lnTo>
                    <a:pt x="215" y="376"/>
                  </a:lnTo>
                  <a:lnTo>
                    <a:pt x="239" y="356"/>
                  </a:lnTo>
                  <a:lnTo>
                    <a:pt x="263" y="337"/>
                  </a:lnTo>
                  <a:lnTo>
                    <a:pt x="287" y="318"/>
                  </a:lnTo>
                  <a:lnTo>
                    <a:pt x="310" y="299"/>
                  </a:lnTo>
                  <a:lnTo>
                    <a:pt x="334" y="280"/>
                  </a:lnTo>
                  <a:lnTo>
                    <a:pt x="358" y="260"/>
                  </a:lnTo>
                  <a:lnTo>
                    <a:pt x="400" y="224"/>
                  </a:lnTo>
                  <a:lnTo>
                    <a:pt x="444" y="187"/>
                  </a:lnTo>
                  <a:lnTo>
                    <a:pt x="489" y="150"/>
                  </a:lnTo>
                  <a:lnTo>
                    <a:pt x="535" y="115"/>
                  </a:lnTo>
                  <a:lnTo>
                    <a:pt x="584" y="83"/>
                  </a:lnTo>
                  <a:lnTo>
                    <a:pt x="634" y="56"/>
                  </a:lnTo>
                  <a:lnTo>
                    <a:pt x="687" y="33"/>
                  </a:lnTo>
                  <a:lnTo>
                    <a:pt x="740" y="17"/>
                  </a:lnTo>
                  <a:lnTo>
                    <a:pt x="796" y="8"/>
                  </a:lnTo>
                  <a:lnTo>
                    <a:pt x="857" y="8"/>
                  </a:lnTo>
                  <a:lnTo>
                    <a:pt x="877" y="8"/>
                  </a:lnTo>
                  <a:lnTo>
                    <a:pt x="893" y="4"/>
                  </a:lnTo>
                  <a:lnTo>
                    <a:pt x="906" y="1"/>
                  </a:lnTo>
                  <a:lnTo>
                    <a:pt x="919" y="0"/>
                  </a:lnTo>
                  <a:lnTo>
                    <a:pt x="930" y="1"/>
                  </a:lnTo>
                  <a:lnTo>
                    <a:pt x="939" y="8"/>
                  </a:lnTo>
                  <a:lnTo>
                    <a:pt x="946" y="22"/>
                  </a:lnTo>
                  <a:lnTo>
                    <a:pt x="954" y="43"/>
                  </a:lnTo>
                  <a:lnTo>
                    <a:pt x="961" y="76"/>
                  </a:lnTo>
                  <a:lnTo>
                    <a:pt x="968" y="121"/>
                  </a:lnTo>
                  <a:lnTo>
                    <a:pt x="968" y="123"/>
                  </a:lnTo>
                  <a:lnTo>
                    <a:pt x="968" y="124"/>
                  </a:lnTo>
                  <a:lnTo>
                    <a:pt x="970" y="126"/>
                  </a:lnTo>
                  <a:lnTo>
                    <a:pt x="972" y="128"/>
                  </a:lnTo>
                  <a:lnTo>
                    <a:pt x="974" y="131"/>
                  </a:lnTo>
                  <a:lnTo>
                    <a:pt x="975" y="132"/>
                  </a:lnTo>
                  <a:lnTo>
                    <a:pt x="977" y="136"/>
                  </a:lnTo>
                  <a:lnTo>
                    <a:pt x="979" y="137"/>
                  </a:lnTo>
                  <a:lnTo>
                    <a:pt x="981" y="139"/>
                  </a:lnTo>
                  <a:lnTo>
                    <a:pt x="981" y="140"/>
                  </a:lnTo>
                  <a:lnTo>
                    <a:pt x="986" y="155"/>
                  </a:lnTo>
                  <a:lnTo>
                    <a:pt x="990" y="169"/>
                  </a:lnTo>
                  <a:lnTo>
                    <a:pt x="990" y="184"/>
                  </a:lnTo>
                  <a:lnTo>
                    <a:pt x="986" y="198"/>
                  </a:lnTo>
                  <a:lnTo>
                    <a:pt x="981" y="211"/>
                  </a:lnTo>
                  <a:lnTo>
                    <a:pt x="975" y="225"/>
                  </a:lnTo>
                  <a:lnTo>
                    <a:pt x="966" y="236"/>
                  </a:lnTo>
                  <a:lnTo>
                    <a:pt x="955" y="249"/>
                  </a:lnTo>
                  <a:lnTo>
                    <a:pt x="944" y="259"/>
                  </a:lnTo>
                  <a:lnTo>
                    <a:pt x="932" y="268"/>
                  </a:lnTo>
                  <a:lnTo>
                    <a:pt x="895" y="294"/>
                  </a:lnTo>
                  <a:lnTo>
                    <a:pt x="860" y="318"/>
                  </a:lnTo>
                  <a:lnTo>
                    <a:pt x="829" y="342"/>
                  </a:lnTo>
                  <a:lnTo>
                    <a:pt x="800" y="364"/>
                  </a:lnTo>
                  <a:lnTo>
                    <a:pt x="769" y="387"/>
                  </a:lnTo>
                  <a:lnTo>
                    <a:pt x="740" y="408"/>
                  </a:lnTo>
                  <a:lnTo>
                    <a:pt x="707" y="427"/>
                  </a:lnTo>
                  <a:lnTo>
                    <a:pt x="674" y="446"/>
                  </a:lnTo>
                  <a:lnTo>
                    <a:pt x="636" y="465"/>
                  </a:lnTo>
                  <a:lnTo>
                    <a:pt x="595" y="481"/>
                  </a:lnTo>
                  <a:lnTo>
                    <a:pt x="590" y="484"/>
                  </a:lnTo>
                  <a:lnTo>
                    <a:pt x="584" y="486"/>
                  </a:lnTo>
                  <a:lnTo>
                    <a:pt x="581" y="489"/>
                  </a:lnTo>
                  <a:lnTo>
                    <a:pt x="577" y="492"/>
                  </a:lnTo>
                  <a:lnTo>
                    <a:pt x="572" y="496"/>
                  </a:lnTo>
                  <a:lnTo>
                    <a:pt x="568" y="499"/>
                  </a:lnTo>
                  <a:lnTo>
                    <a:pt x="564" y="502"/>
                  </a:lnTo>
                  <a:lnTo>
                    <a:pt x="559" y="505"/>
                  </a:lnTo>
                  <a:lnTo>
                    <a:pt x="555" y="508"/>
                  </a:lnTo>
                  <a:lnTo>
                    <a:pt x="550" y="510"/>
                  </a:lnTo>
                  <a:lnTo>
                    <a:pt x="520" y="521"/>
                  </a:lnTo>
                  <a:lnTo>
                    <a:pt x="491" y="532"/>
                  </a:lnTo>
                  <a:lnTo>
                    <a:pt x="462" y="542"/>
                  </a:lnTo>
                  <a:lnTo>
                    <a:pt x="431" y="552"/>
                  </a:lnTo>
                  <a:lnTo>
                    <a:pt x="402" y="561"/>
                  </a:lnTo>
                  <a:lnTo>
                    <a:pt x="372" y="571"/>
                  </a:lnTo>
                  <a:lnTo>
                    <a:pt x="341" y="580"/>
                  </a:lnTo>
                  <a:lnTo>
                    <a:pt x="312" y="590"/>
                  </a:lnTo>
                  <a:lnTo>
                    <a:pt x="283" y="600"/>
                  </a:lnTo>
                  <a:lnTo>
                    <a:pt x="252" y="611"/>
                  </a:lnTo>
                  <a:lnTo>
                    <a:pt x="237" y="616"/>
                  </a:lnTo>
                  <a:lnTo>
                    <a:pt x="223" y="622"/>
                  </a:lnTo>
                  <a:lnTo>
                    <a:pt x="206" y="628"/>
                  </a:lnTo>
                  <a:lnTo>
                    <a:pt x="190" y="635"/>
                  </a:lnTo>
                  <a:lnTo>
                    <a:pt x="175" y="640"/>
                  </a:lnTo>
                  <a:lnTo>
                    <a:pt x="159" y="644"/>
                  </a:lnTo>
                  <a:lnTo>
                    <a:pt x="142" y="649"/>
                  </a:lnTo>
                  <a:lnTo>
                    <a:pt x="126" y="652"/>
                  </a:lnTo>
                  <a:lnTo>
                    <a:pt x="109" y="654"/>
                  </a:lnTo>
                  <a:lnTo>
                    <a:pt x="91" y="654"/>
                  </a:lnTo>
                  <a:lnTo>
                    <a:pt x="0" y="596"/>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3" name="Freeform 900">
              <a:extLst>
                <a:ext uri="{FF2B5EF4-FFF2-40B4-BE49-F238E27FC236}">
                  <a16:creationId xmlns:a16="http://schemas.microsoft.com/office/drawing/2014/main" id="{46003B7A-536A-4A66-BE2E-DF02AF812661}"/>
                </a:ext>
              </a:extLst>
            </p:cNvPr>
            <p:cNvSpPr>
              <a:spLocks/>
            </p:cNvSpPr>
            <p:nvPr/>
          </p:nvSpPr>
          <p:spPr bwMode="auto">
            <a:xfrm>
              <a:off x="3862" y="3451"/>
              <a:ext cx="482" cy="327"/>
            </a:xfrm>
            <a:custGeom>
              <a:avLst/>
              <a:gdLst>
                <a:gd name="T0" fmla="*/ 0 w 990"/>
                <a:gd name="T1" fmla="*/ 5 h 654"/>
                <a:gd name="T2" fmla="*/ 0 w 990"/>
                <a:gd name="T3" fmla="*/ 5 h 654"/>
                <a:gd name="T4" fmla="*/ 0 w 990"/>
                <a:gd name="T5" fmla="*/ 4 h 654"/>
                <a:gd name="T6" fmla="*/ 0 w 990"/>
                <a:gd name="T7" fmla="*/ 4 h 654"/>
                <a:gd name="T8" fmla="*/ 0 w 990"/>
                <a:gd name="T9" fmla="*/ 4 h 654"/>
                <a:gd name="T10" fmla="*/ 1 w 990"/>
                <a:gd name="T11" fmla="*/ 3 h 654"/>
                <a:gd name="T12" fmla="*/ 1 w 990"/>
                <a:gd name="T13" fmla="*/ 3 h 654"/>
                <a:gd name="T14" fmla="*/ 1 w 990"/>
                <a:gd name="T15" fmla="*/ 3 h 654"/>
                <a:gd name="T16" fmla="*/ 2 w 990"/>
                <a:gd name="T17" fmla="*/ 3 h 654"/>
                <a:gd name="T18" fmla="*/ 2 w 990"/>
                <a:gd name="T19" fmla="*/ 3 h 654"/>
                <a:gd name="T20" fmla="*/ 2 w 990"/>
                <a:gd name="T21" fmla="*/ 2 h 654"/>
                <a:gd name="T22" fmla="*/ 3 w 990"/>
                <a:gd name="T23" fmla="*/ 1 h 654"/>
                <a:gd name="T24" fmla="*/ 4 w 990"/>
                <a:gd name="T25" fmla="*/ 1 h 654"/>
                <a:gd name="T26" fmla="*/ 4 w 990"/>
                <a:gd name="T27" fmla="*/ 1 h 654"/>
                <a:gd name="T28" fmla="*/ 5 w 990"/>
                <a:gd name="T29" fmla="*/ 1 h 654"/>
                <a:gd name="T30" fmla="*/ 6 w 990"/>
                <a:gd name="T31" fmla="*/ 1 h 654"/>
                <a:gd name="T32" fmla="*/ 6 w 990"/>
                <a:gd name="T33" fmla="*/ 1 h 654"/>
                <a:gd name="T34" fmla="*/ 6 w 990"/>
                <a:gd name="T35" fmla="*/ 1 h 654"/>
                <a:gd name="T36" fmla="*/ 6 w 990"/>
                <a:gd name="T37" fmla="*/ 1 h 654"/>
                <a:gd name="T38" fmla="*/ 6 w 990"/>
                <a:gd name="T39" fmla="*/ 1 h 654"/>
                <a:gd name="T40" fmla="*/ 6 w 990"/>
                <a:gd name="T41" fmla="*/ 1 h 654"/>
                <a:gd name="T42" fmla="*/ 6 w 990"/>
                <a:gd name="T43" fmla="*/ 1 h 654"/>
                <a:gd name="T44" fmla="*/ 6 w 990"/>
                <a:gd name="T45" fmla="*/ 1 h 654"/>
                <a:gd name="T46" fmla="*/ 6 w 990"/>
                <a:gd name="T47" fmla="*/ 1 h 654"/>
                <a:gd name="T48" fmla="*/ 6 w 990"/>
                <a:gd name="T49" fmla="*/ 1 h 654"/>
                <a:gd name="T50" fmla="*/ 6 w 990"/>
                <a:gd name="T51" fmla="*/ 1 h 654"/>
                <a:gd name="T52" fmla="*/ 6 w 990"/>
                <a:gd name="T53" fmla="*/ 1 h 654"/>
                <a:gd name="T54" fmla="*/ 6 w 990"/>
                <a:gd name="T55" fmla="*/ 2 h 654"/>
                <a:gd name="T56" fmla="*/ 6 w 990"/>
                <a:gd name="T57" fmla="*/ 2 h 654"/>
                <a:gd name="T58" fmla="*/ 6 w 990"/>
                <a:gd name="T59" fmla="*/ 3 h 654"/>
                <a:gd name="T60" fmla="*/ 6 w 990"/>
                <a:gd name="T61" fmla="*/ 3 h 654"/>
                <a:gd name="T62" fmla="*/ 5 w 990"/>
                <a:gd name="T63" fmla="*/ 3 h 654"/>
                <a:gd name="T64" fmla="*/ 5 w 990"/>
                <a:gd name="T65" fmla="*/ 3 h 654"/>
                <a:gd name="T66" fmla="*/ 4 w 990"/>
                <a:gd name="T67" fmla="*/ 3 h 654"/>
                <a:gd name="T68" fmla="*/ 4 w 990"/>
                <a:gd name="T69" fmla="*/ 4 h 654"/>
                <a:gd name="T70" fmla="*/ 4 w 990"/>
                <a:gd name="T71" fmla="*/ 4 h 654"/>
                <a:gd name="T72" fmla="*/ 4 w 990"/>
                <a:gd name="T73" fmla="*/ 4 h 654"/>
                <a:gd name="T74" fmla="*/ 4 w 990"/>
                <a:gd name="T75" fmla="*/ 4 h 654"/>
                <a:gd name="T76" fmla="*/ 4 w 990"/>
                <a:gd name="T77" fmla="*/ 4 h 654"/>
                <a:gd name="T78" fmla="*/ 3 w 990"/>
                <a:gd name="T79" fmla="*/ 4 h 654"/>
                <a:gd name="T80" fmla="*/ 3 w 990"/>
                <a:gd name="T81" fmla="*/ 5 h 654"/>
                <a:gd name="T82" fmla="*/ 3 w 990"/>
                <a:gd name="T83" fmla="*/ 5 h 654"/>
                <a:gd name="T84" fmla="*/ 2 w 990"/>
                <a:gd name="T85" fmla="*/ 5 h 654"/>
                <a:gd name="T86" fmla="*/ 2 w 990"/>
                <a:gd name="T87" fmla="*/ 5 h 654"/>
                <a:gd name="T88" fmla="*/ 2 w 990"/>
                <a:gd name="T89" fmla="*/ 5 h 654"/>
                <a:gd name="T90" fmla="*/ 1 w 990"/>
                <a:gd name="T91" fmla="*/ 5 h 654"/>
                <a:gd name="T92" fmla="*/ 1 w 990"/>
                <a:gd name="T93" fmla="*/ 5 h 654"/>
                <a:gd name="T94" fmla="*/ 1 w 990"/>
                <a:gd name="T95" fmla="*/ 5 h 654"/>
                <a:gd name="T96" fmla="*/ 1 w 990"/>
                <a:gd name="T97" fmla="*/ 5 h 654"/>
                <a:gd name="T98" fmla="*/ 0 w 990"/>
                <a:gd name="T99" fmla="*/ 5 h 6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0"/>
                <a:gd name="T151" fmla="*/ 0 h 654"/>
                <a:gd name="T152" fmla="*/ 990 w 990"/>
                <a:gd name="T153" fmla="*/ 654 h 6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0" h="654">
                  <a:moveTo>
                    <a:pt x="0" y="596"/>
                  </a:moveTo>
                  <a:lnTo>
                    <a:pt x="3" y="577"/>
                  </a:lnTo>
                  <a:lnTo>
                    <a:pt x="9" y="558"/>
                  </a:lnTo>
                  <a:lnTo>
                    <a:pt x="16" y="540"/>
                  </a:lnTo>
                  <a:lnTo>
                    <a:pt x="27" y="524"/>
                  </a:lnTo>
                  <a:lnTo>
                    <a:pt x="38" y="508"/>
                  </a:lnTo>
                  <a:lnTo>
                    <a:pt x="53" y="494"/>
                  </a:lnTo>
                  <a:lnTo>
                    <a:pt x="67" y="481"/>
                  </a:lnTo>
                  <a:lnTo>
                    <a:pt x="82" y="468"/>
                  </a:lnTo>
                  <a:lnTo>
                    <a:pt x="98" y="456"/>
                  </a:lnTo>
                  <a:lnTo>
                    <a:pt x="115" y="444"/>
                  </a:lnTo>
                  <a:lnTo>
                    <a:pt x="140" y="428"/>
                  </a:lnTo>
                  <a:lnTo>
                    <a:pt x="166" y="411"/>
                  </a:lnTo>
                  <a:lnTo>
                    <a:pt x="192" y="393"/>
                  </a:lnTo>
                  <a:lnTo>
                    <a:pt x="215" y="376"/>
                  </a:lnTo>
                  <a:lnTo>
                    <a:pt x="239" y="356"/>
                  </a:lnTo>
                  <a:lnTo>
                    <a:pt x="263" y="337"/>
                  </a:lnTo>
                  <a:lnTo>
                    <a:pt x="287" y="318"/>
                  </a:lnTo>
                  <a:lnTo>
                    <a:pt x="310" y="299"/>
                  </a:lnTo>
                  <a:lnTo>
                    <a:pt x="334" y="280"/>
                  </a:lnTo>
                  <a:lnTo>
                    <a:pt x="358" y="260"/>
                  </a:lnTo>
                  <a:lnTo>
                    <a:pt x="400" y="224"/>
                  </a:lnTo>
                  <a:lnTo>
                    <a:pt x="444" y="187"/>
                  </a:lnTo>
                  <a:lnTo>
                    <a:pt x="489" y="150"/>
                  </a:lnTo>
                  <a:lnTo>
                    <a:pt x="535" y="115"/>
                  </a:lnTo>
                  <a:lnTo>
                    <a:pt x="584" y="83"/>
                  </a:lnTo>
                  <a:lnTo>
                    <a:pt x="634" y="56"/>
                  </a:lnTo>
                  <a:lnTo>
                    <a:pt x="687" y="33"/>
                  </a:lnTo>
                  <a:lnTo>
                    <a:pt x="740" y="17"/>
                  </a:lnTo>
                  <a:lnTo>
                    <a:pt x="796" y="8"/>
                  </a:lnTo>
                  <a:lnTo>
                    <a:pt x="857" y="8"/>
                  </a:lnTo>
                  <a:lnTo>
                    <a:pt x="877" y="8"/>
                  </a:lnTo>
                  <a:lnTo>
                    <a:pt x="893" y="4"/>
                  </a:lnTo>
                  <a:lnTo>
                    <a:pt x="906" y="1"/>
                  </a:lnTo>
                  <a:lnTo>
                    <a:pt x="919" y="0"/>
                  </a:lnTo>
                  <a:lnTo>
                    <a:pt x="930" y="1"/>
                  </a:lnTo>
                  <a:lnTo>
                    <a:pt x="939" y="8"/>
                  </a:lnTo>
                  <a:lnTo>
                    <a:pt x="946" y="22"/>
                  </a:lnTo>
                  <a:lnTo>
                    <a:pt x="954" y="43"/>
                  </a:lnTo>
                  <a:lnTo>
                    <a:pt x="961" y="76"/>
                  </a:lnTo>
                  <a:lnTo>
                    <a:pt x="968" y="121"/>
                  </a:lnTo>
                  <a:lnTo>
                    <a:pt x="968" y="123"/>
                  </a:lnTo>
                  <a:lnTo>
                    <a:pt x="968" y="124"/>
                  </a:lnTo>
                  <a:lnTo>
                    <a:pt x="970" y="126"/>
                  </a:lnTo>
                  <a:lnTo>
                    <a:pt x="972" y="128"/>
                  </a:lnTo>
                  <a:lnTo>
                    <a:pt x="974" y="131"/>
                  </a:lnTo>
                  <a:lnTo>
                    <a:pt x="975" y="132"/>
                  </a:lnTo>
                  <a:lnTo>
                    <a:pt x="977" y="136"/>
                  </a:lnTo>
                  <a:lnTo>
                    <a:pt x="979" y="137"/>
                  </a:lnTo>
                  <a:lnTo>
                    <a:pt x="981" y="139"/>
                  </a:lnTo>
                  <a:lnTo>
                    <a:pt x="981" y="140"/>
                  </a:lnTo>
                  <a:lnTo>
                    <a:pt x="986" y="155"/>
                  </a:lnTo>
                  <a:lnTo>
                    <a:pt x="990" y="169"/>
                  </a:lnTo>
                  <a:lnTo>
                    <a:pt x="990" y="184"/>
                  </a:lnTo>
                  <a:lnTo>
                    <a:pt x="986" y="198"/>
                  </a:lnTo>
                  <a:lnTo>
                    <a:pt x="981" y="211"/>
                  </a:lnTo>
                  <a:lnTo>
                    <a:pt x="975" y="225"/>
                  </a:lnTo>
                  <a:lnTo>
                    <a:pt x="966" y="236"/>
                  </a:lnTo>
                  <a:lnTo>
                    <a:pt x="955" y="249"/>
                  </a:lnTo>
                  <a:lnTo>
                    <a:pt x="944" y="259"/>
                  </a:lnTo>
                  <a:lnTo>
                    <a:pt x="932" y="268"/>
                  </a:lnTo>
                  <a:lnTo>
                    <a:pt x="895" y="294"/>
                  </a:lnTo>
                  <a:lnTo>
                    <a:pt x="860" y="318"/>
                  </a:lnTo>
                  <a:lnTo>
                    <a:pt x="829" y="342"/>
                  </a:lnTo>
                  <a:lnTo>
                    <a:pt x="800" y="364"/>
                  </a:lnTo>
                  <a:lnTo>
                    <a:pt x="769" y="387"/>
                  </a:lnTo>
                  <a:lnTo>
                    <a:pt x="740" y="408"/>
                  </a:lnTo>
                  <a:lnTo>
                    <a:pt x="707" y="427"/>
                  </a:lnTo>
                  <a:lnTo>
                    <a:pt x="674" y="446"/>
                  </a:lnTo>
                  <a:lnTo>
                    <a:pt x="636" y="465"/>
                  </a:lnTo>
                  <a:lnTo>
                    <a:pt x="595" y="481"/>
                  </a:lnTo>
                  <a:lnTo>
                    <a:pt x="590" y="484"/>
                  </a:lnTo>
                  <a:lnTo>
                    <a:pt x="584" y="486"/>
                  </a:lnTo>
                  <a:lnTo>
                    <a:pt x="581" y="489"/>
                  </a:lnTo>
                  <a:lnTo>
                    <a:pt x="577" y="492"/>
                  </a:lnTo>
                  <a:lnTo>
                    <a:pt x="572" y="496"/>
                  </a:lnTo>
                  <a:lnTo>
                    <a:pt x="568" y="499"/>
                  </a:lnTo>
                  <a:lnTo>
                    <a:pt x="564" y="502"/>
                  </a:lnTo>
                  <a:lnTo>
                    <a:pt x="559" y="505"/>
                  </a:lnTo>
                  <a:lnTo>
                    <a:pt x="555" y="508"/>
                  </a:lnTo>
                  <a:lnTo>
                    <a:pt x="550" y="510"/>
                  </a:lnTo>
                  <a:lnTo>
                    <a:pt x="520" y="521"/>
                  </a:lnTo>
                  <a:lnTo>
                    <a:pt x="491" y="532"/>
                  </a:lnTo>
                  <a:lnTo>
                    <a:pt x="462" y="542"/>
                  </a:lnTo>
                  <a:lnTo>
                    <a:pt x="431" y="552"/>
                  </a:lnTo>
                  <a:lnTo>
                    <a:pt x="402" y="561"/>
                  </a:lnTo>
                  <a:lnTo>
                    <a:pt x="372" y="571"/>
                  </a:lnTo>
                  <a:lnTo>
                    <a:pt x="341" y="580"/>
                  </a:lnTo>
                  <a:lnTo>
                    <a:pt x="312" y="590"/>
                  </a:lnTo>
                  <a:lnTo>
                    <a:pt x="283" y="600"/>
                  </a:lnTo>
                  <a:lnTo>
                    <a:pt x="252" y="611"/>
                  </a:lnTo>
                  <a:lnTo>
                    <a:pt x="237" y="616"/>
                  </a:lnTo>
                  <a:lnTo>
                    <a:pt x="223" y="622"/>
                  </a:lnTo>
                  <a:lnTo>
                    <a:pt x="206" y="628"/>
                  </a:lnTo>
                  <a:lnTo>
                    <a:pt x="190" y="635"/>
                  </a:lnTo>
                  <a:lnTo>
                    <a:pt x="175" y="640"/>
                  </a:lnTo>
                  <a:lnTo>
                    <a:pt x="159" y="644"/>
                  </a:lnTo>
                  <a:lnTo>
                    <a:pt x="142" y="649"/>
                  </a:lnTo>
                  <a:lnTo>
                    <a:pt x="126" y="652"/>
                  </a:lnTo>
                  <a:lnTo>
                    <a:pt x="109" y="654"/>
                  </a:lnTo>
                  <a:lnTo>
                    <a:pt x="91" y="65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4" name="Freeform 901">
              <a:extLst>
                <a:ext uri="{FF2B5EF4-FFF2-40B4-BE49-F238E27FC236}">
                  <a16:creationId xmlns:a16="http://schemas.microsoft.com/office/drawing/2014/main" id="{D13E0FAF-0276-4B4F-A755-911E2C204372}"/>
                </a:ext>
              </a:extLst>
            </p:cNvPr>
            <p:cNvSpPr>
              <a:spLocks/>
            </p:cNvSpPr>
            <p:nvPr/>
          </p:nvSpPr>
          <p:spPr bwMode="auto">
            <a:xfrm>
              <a:off x="3891" y="3679"/>
              <a:ext cx="364" cy="161"/>
            </a:xfrm>
            <a:custGeom>
              <a:avLst/>
              <a:gdLst>
                <a:gd name="T0" fmla="*/ 0 w 747"/>
                <a:gd name="T1" fmla="*/ 0 h 323"/>
                <a:gd name="T2" fmla="*/ 0 w 747"/>
                <a:gd name="T3" fmla="*/ 0 h 323"/>
                <a:gd name="T4" fmla="*/ 1 w 747"/>
                <a:gd name="T5" fmla="*/ 0 h 323"/>
                <a:gd name="T6" fmla="*/ 1 w 747"/>
                <a:gd name="T7" fmla="*/ 0 h 323"/>
                <a:gd name="T8" fmla="*/ 2 w 747"/>
                <a:gd name="T9" fmla="*/ 0 h 323"/>
                <a:gd name="T10" fmla="*/ 2 w 747"/>
                <a:gd name="T11" fmla="*/ 0 h 323"/>
                <a:gd name="T12" fmla="*/ 2 w 747"/>
                <a:gd name="T13" fmla="*/ 0 h 323"/>
                <a:gd name="T14" fmla="*/ 2 w 747"/>
                <a:gd name="T15" fmla="*/ 0 h 323"/>
                <a:gd name="T16" fmla="*/ 2 w 747"/>
                <a:gd name="T17" fmla="*/ 0 h 323"/>
                <a:gd name="T18" fmla="*/ 2 w 747"/>
                <a:gd name="T19" fmla="*/ 0 h 323"/>
                <a:gd name="T20" fmla="*/ 2 w 747"/>
                <a:gd name="T21" fmla="*/ 0 h 323"/>
                <a:gd name="T22" fmla="*/ 2 w 747"/>
                <a:gd name="T23" fmla="*/ 0 h 323"/>
                <a:gd name="T24" fmla="*/ 2 w 747"/>
                <a:gd name="T25" fmla="*/ 0 h 323"/>
                <a:gd name="T26" fmla="*/ 3 w 747"/>
                <a:gd name="T27" fmla="*/ 0 h 323"/>
                <a:gd name="T28" fmla="*/ 3 w 747"/>
                <a:gd name="T29" fmla="*/ 0 h 323"/>
                <a:gd name="T30" fmla="*/ 3 w 747"/>
                <a:gd name="T31" fmla="*/ 0 h 323"/>
                <a:gd name="T32" fmla="*/ 3 w 747"/>
                <a:gd name="T33" fmla="*/ 0 h 323"/>
                <a:gd name="T34" fmla="*/ 3 w 747"/>
                <a:gd name="T35" fmla="*/ 0 h 323"/>
                <a:gd name="T36" fmla="*/ 3 w 747"/>
                <a:gd name="T37" fmla="*/ 0 h 323"/>
                <a:gd name="T38" fmla="*/ 3 w 747"/>
                <a:gd name="T39" fmla="*/ 0 h 323"/>
                <a:gd name="T40" fmla="*/ 4 w 747"/>
                <a:gd name="T41" fmla="*/ 0 h 323"/>
                <a:gd name="T42" fmla="*/ 4 w 747"/>
                <a:gd name="T43" fmla="*/ 0 h 323"/>
                <a:gd name="T44" fmla="*/ 4 w 747"/>
                <a:gd name="T45" fmla="*/ 0 h 323"/>
                <a:gd name="T46" fmla="*/ 4 w 747"/>
                <a:gd name="T47" fmla="*/ 0 h 323"/>
                <a:gd name="T48" fmla="*/ 5 w 747"/>
                <a:gd name="T49" fmla="*/ 1 h 323"/>
                <a:gd name="T50" fmla="*/ 5 w 747"/>
                <a:gd name="T51" fmla="*/ 1 h 323"/>
                <a:gd name="T52" fmla="*/ 5 w 747"/>
                <a:gd name="T53" fmla="*/ 1 h 323"/>
                <a:gd name="T54" fmla="*/ 5 w 747"/>
                <a:gd name="T55" fmla="*/ 1 h 323"/>
                <a:gd name="T56" fmla="*/ 4 w 747"/>
                <a:gd name="T57" fmla="*/ 2 h 323"/>
                <a:gd name="T58" fmla="*/ 4 w 747"/>
                <a:gd name="T59" fmla="*/ 2 h 323"/>
                <a:gd name="T60" fmla="*/ 4 w 747"/>
                <a:gd name="T61" fmla="*/ 2 h 323"/>
                <a:gd name="T62" fmla="*/ 3 w 747"/>
                <a:gd name="T63" fmla="*/ 2 h 323"/>
                <a:gd name="T64" fmla="*/ 2 w 747"/>
                <a:gd name="T65" fmla="*/ 2 h 323"/>
                <a:gd name="T66" fmla="*/ 2 w 747"/>
                <a:gd name="T67" fmla="*/ 2 h 323"/>
                <a:gd name="T68" fmla="*/ 1 w 747"/>
                <a:gd name="T69" fmla="*/ 2 h 323"/>
                <a:gd name="T70" fmla="*/ 1 w 747"/>
                <a:gd name="T71" fmla="*/ 2 h 323"/>
                <a:gd name="T72" fmla="*/ 1 w 747"/>
                <a:gd name="T73" fmla="*/ 2 h 323"/>
                <a:gd name="T74" fmla="*/ 1 w 747"/>
                <a:gd name="T75" fmla="*/ 2 h 323"/>
                <a:gd name="T76" fmla="*/ 1 w 747"/>
                <a:gd name="T77" fmla="*/ 2 h 323"/>
                <a:gd name="T78" fmla="*/ 1 w 747"/>
                <a:gd name="T79" fmla="*/ 2 h 323"/>
                <a:gd name="T80" fmla="*/ 0 w 747"/>
                <a:gd name="T81" fmla="*/ 2 h 323"/>
                <a:gd name="T82" fmla="*/ 0 w 747"/>
                <a:gd name="T83" fmla="*/ 2 h 323"/>
                <a:gd name="T84" fmla="*/ 0 w 747"/>
                <a:gd name="T85" fmla="*/ 1 h 323"/>
                <a:gd name="T86" fmla="*/ 0 w 747"/>
                <a:gd name="T87" fmla="*/ 1 h 323"/>
                <a:gd name="T88" fmla="*/ 0 w 747"/>
                <a:gd name="T89" fmla="*/ 1 h 323"/>
                <a:gd name="T90" fmla="*/ 0 w 747"/>
                <a:gd name="T91" fmla="*/ 1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7"/>
                <a:gd name="T139" fmla="*/ 0 h 323"/>
                <a:gd name="T140" fmla="*/ 747 w 747"/>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7" h="323">
                  <a:moveTo>
                    <a:pt x="0" y="140"/>
                  </a:moveTo>
                  <a:lnTo>
                    <a:pt x="27" y="116"/>
                  </a:lnTo>
                  <a:lnTo>
                    <a:pt x="58" y="97"/>
                  </a:lnTo>
                  <a:lnTo>
                    <a:pt x="90" y="81"/>
                  </a:lnTo>
                  <a:lnTo>
                    <a:pt x="124" y="70"/>
                  </a:lnTo>
                  <a:lnTo>
                    <a:pt x="161" y="60"/>
                  </a:lnTo>
                  <a:lnTo>
                    <a:pt x="199" y="54"/>
                  </a:lnTo>
                  <a:lnTo>
                    <a:pt x="238" y="49"/>
                  </a:lnTo>
                  <a:lnTo>
                    <a:pt x="274" y="46"/>
                  </a:lnTo>
                  <a:lnTo>
                    <a:pt x="312" y="44"/>
                  </a:lnTo>
                  <a:lnTo>
                    <a:pt x="351" y="43"/>
                  </a:lnTo>
                  <a:lnTo>
                    <a:pt x="354" y="43"/>
                  </a:lnTo>
                  <a:lnTo>
                    <a:pt x="360" y="41"/>
                  </a:lnTo>
                  <a:lnTo>
                    <a:pt x="365" y="40"/>
                  </a:lnTo>
                  <a:lnTo>
                    <a:pt x="369" y="38"/>
                  </a:lnTo>
                  <a:lnTo>
                    <a:pt x="375" y="36"/>
                  </a:lnTo>
                  <a:lnTo>
                    <a:pt x="380" y="33"/>
                  </a:lnTo>
                  <a:lnTo>
                    <a:pt x="384" y="32"/>
                  </a:lnTo>
                  <a:lnTo>
                    <a:pt x="389" y="28"/>
                  </a:lnTo>
                  <a:lnTo>
                    <a:pt x="395" y="27"/>
                  </a:lnTo>
                  <a:lnTo>
                    <a:pt x="400" y="25"/>
                  </a:lnTo>
                  <a:lnTo>
                    <a:pt x="402" y="25"/>
                  </a:lnTo>
                  <a:lnTo>
                    <a:pt x="406" y="24"/>
                  </a:lnTo>
                  <a:lnTo>
                    <a:pt x="409" y="24"/>
                  </a:lnTo>
                  <a:lnTo>
                    <a:pt x="411" y="25"/>
                  </a:lnTo>
                  <a:lnTo>
                    <a:pt x="415" y="25"/>
                  </a:lnTo>
                  <a:lnTo>
                    <a:pt x="418" y="25"/>
                  </a:lnTo>
                  <a:lnTo>
                    <a:pt x="420" y="25"/>
                  </a:lnTo>
                  <a:lnTo>
                    <a:pt x="424" y="25"/>
                  </a:lnTo>
                  <a:lnTo>
                    <a:pt x="426" y="24"/>
                  </a:lnTo>
                  <a:lnTo>
                    <a:pt x="429" y="24"/>
                  </a:lnTo>
                  <a:lnTo>
                    <a:pt x="442" y="16"/>
                  </a:lnTo>
                  <a:lnTo>
                    <a:pt x="457" y="9"/>
                  </a:lnTo>
                  <a:lnTo>
                    <a:pt x="471" y="6"/>
                  </a:lnTo>
                  <a:lnTo>
                    <a:pt x="484" y="3"/>
                  </a:lnTo>
                  <a:lnTo>
                    <a:pt x="499" y="1"/>
                  </a:lnTo>
                  <a:lnTo>
                    <a:pt x="513" y="0"/>
                  </a:lnTo>
                  <a:lnTo>
                    <a:pt x="528" y="1"/>
                  </a:lnTo>
                  <a:lnTo>
                    <a:pt x="541" y="3"/>
                  </a:lnTo>
                  <a:lnTo>
                    <a:pt x="555" y="4"/>
                  </a:lnTo>
                  <a:lnTo>
                    <a:pt x="570" y="8"/>
                  </a:lnTo>
                  <a:lnTo>
                    <a:pt x="594" y="14"/>
                  </a:lnTo>
                  <a:lnTo>
                    <a:pt x="618" y="22"/>
                  </a:lnTo>
                  <a:lnTo>
                    <a:pt x="640" y="33"/>
                  </a:lnTo>
                  <a:lnTo>
                    <a:pt x="660" y="44"/>
                  </a:lnTo>
                  <a:lnTo>
                    <a:pt x="678" y="59"/>
                  </a:lnTo>
                  <a:lnTo>
                    <a:pt x="694" y="75"/>
                  </a:lnTo>
                  <a:lnTo>
                    <a:pt x="709" y="91"/>
                  </a:lnTo>
                  <a:lnTo>
                    <a:pt x="722" y="110"/>
                  </a:lnTo>
                  <a:lnTo>
                    <a:pt x="733" y="129"/>
                  </a:lnTo>
                  <a:lnTo>
                    <a:pt x="740" y="152"/>
                  </a:lnTo>
                  <a:lnTo>
                    <a:pt x="746" y="176"/>
                  </a:lnTo>
                  <a:lnTo>
                    <a:pt x="747" y="200"/>
                  </a:lnTo>
                  <a:lnTo>
                    <a:pt x="744" y="220"/>
                  </a:lnTo>
                  <a:lnTo>
                    <a:pt x="736" y="238"/>
                  </a:lnTo>
                  <a:lnTo>
                    <a:pt x="725" y="254"/>
                  </a:lnTo>
                  <a:lnTo>
                    <a:pt x="709" y="267"/>
                  </a:lnTo>
                  <a:lnTo>
                    <a:pt x="689" y="278"/>
                  </a:lnTo>
                  <a:lnTo>
                    <a:pt x="665" y="288"/>
                  </a:lnTo>
                  <a:lnTo>
                    <a:pt x="638" y="292"/>
                  </a:lnTo>
                  <a:lnTo>
                    <a:pt x="607" y="296"/>
                  </a:lnTo>
                  <a:lnTo>
                    <a:pt x="561" y="299"/>
                  </a:lnTo>
                  <a:lnTo>
                    <a:pt x="513" y="304"/>
                  </a:lnTo>
                  <a:lnTo>
                    <a:pt x="468" y="310"/>
                  </a:lnTo>
                  <a:lnTo>
                    <a:pt x="420" y="316"/>
                  </a:lnTo>
                  <a:lnTo>
                    <a:pt x="373" y="321"/>
                  </a:lnTo>
                  <a:lnTo>
                    <a:pt x="327" y="323"/>
                  </a:lnTo>
                  <a:lnTo>
                    <a:pt x="281" y="323"/>
                  </a:lnTo>
                  <a:lnTo>
                    <a:pt x="236" y="318"/>
                  </a:lnTo>
                  <a:lnTo>
                    <a:pt x="192" y="308"/>
                  </a:lnTo>
                  <a:lnTo>
                    <a:pt x="150" y="292"/>
                  </a:lnTo>
                  <a:lnTo>
                    <a:pt x="148" y="291"/>
                  </a:lnTo>
                  <a:lnTo>
                    <a:pt x="146" y="289"/>
                  </a:lnTo>
                  <a:lnTo>
                    <a:pt x="146" y="288"/>
                  </a:lnTo>
                  <a:lnTo>
                    <a:pt x="146" y="286"/>
                  </a:lnTo>
                  <a:lnTo>
                    <a:pt x="144" y="283"/>
                  </a:lnTo>
                  <a:lnTo>
                    <a:pt x="144" y="281"/>
                  </a:lnTo>
                  <a:lnTo>
                    <a:pt x="144" y="278"/>
                  </a:lnTo>
                  <a:lnTo>
                    <a:pt x="142" y="276"/>
                  </a:lnTo>
                  <a:lnTo>
                    <a:pt x="142" y="275"/>
                  </a:lnTo>
                  <a:lnTo>
                    <a:pt x="141" y="273"/>
                  </a:lnTo>
                  <a:lnTo>
                    <a:pt x="132" y="267"/>
                  </a:lnTo>
                  <a:lnTo>
                    <a:pt x="122" y="260"/>
                  </a:lnTo>
                  <a:lnTo>
                    <a:pt x="113" y="256"/>
                  </a:lnTo>
                  <a:lnTo>
                    <a:pt x="104" y="249"/>
                  </a:lnTo>
                  <a:lnTo>
                    <a:pt x="95" y="244"/>
                  </a:lnTo>
                  <a:lnTo>
                    <a:pt x="86" y="238"/>
                  </a:lnTo>
                  <a:lnTo>
                    <a:pt x="79" y="232"/>
                  </a:lnTo>
                  <a:lnTo>
                    <a:pt x="69" y="225"/>
                  </a:lnTo>
                  <a:lnTo>
                    <a:pt x="62" y="217"/>
                  </a:lnTo>
                  <a:lnTo>
                    <a:pt x="57" y="209"/>
                  </a:lnTo>
                  <a:lnTo>
                    <a:pt x="0" y="140"/>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5" name="Freeform 902">
              <a:extLst>
                <a:ext uri="{FF2B5EF4-FFF2-40B4-BE49-F238E27FC236}">
                  <a16:creationId xmlns:a16="http://schemas.microsoft.com/office/drawing/2014/main" id="{EF3A2415-5F66-44BB-82CD-6D6C7E2651BD}"/>
                </a:ext>
              </a:extLst>
            </p:cNvPr>
            <p:cNvSpPr>
              <a:spLocks/>
            </p:cNvSpPr>
            <p:nvPr/>
          </p:nvSpPr>
          <p:spPr bwMode="auto">
            <a:xfrm>
              <a:off x="3891" y="3679"/>
              <a:ext cx="364" cy="161"/>
            </a:xfrm>
            <a:custGeom>
              <a:avLst/>
              <a:gdLst>
                <a:gd name="T0" fmla="*/ 0 w 747"/>
                <a:gd name="T1" fmla="*/ 0 h 323"/>
                <a:gd name="T2" fmla="*/ 0 w 747"/>
                <a:gd name="T3" fmla="*/ 0 h 323"/>
                <a:gd name="T4" fmla="*/ 1 w 747"/>
                <a:gd name="T5" fmla="*/ 0 h 323"/>
                <a:gd name="T6" fmla="*/ 1 w 747"/>
                <a:gd name="T7" fmla="*/ 0 h 323"/>
                <a:gd name="T8" fmla="*/ 2 w 747"/>
                <a:gd name="T9" fmla="*/ 0 h 323"/>
                <a:gd name="T10" fmla="*/ 2 w 747"/>
                <a:gd name="T11" fmla="*/ 0 h 323"/>
                <a:gd name="T12" fmla="*/ 2 w 747"/>
                <a:gd name="T13" fmla="*/ 0 h 323"/>
                <a:gd name="T14" fmla="*/ 2 w 747"/>
                <a:gd name="T15" fmla="*/ 0 h 323"/>
                <a:gd name="T16" fmla="*/ 2 w 747"/>
                <a:gd name="T17" fmla="*/ 0 h 323"/>
                <a:gd name="T18" fmla="*/ 2 w 747"/>
                <a:gd name="T19" fmla="*/ 0 h 323"/>
                <a:gd name="T20" fmla="*/ 2 w 747"/>
                <a:gd name="T21" fmla="*/ 0 h 323"/>
                <a:gd name="T22" fmla="*/ 2 w 747"/>
                <a:gd name="T23" fmla="*/ 0 h 323"/>
                <a:gd name="T24" fmla="*/ 2 w 747"/>
                <a:gd name="T25" fmla="*/ 0 h 323"/>
                <a:gd name="T26" fmla="*/ 3 w 747"/>
                <a:gd name="T27" fmla="*/ 0 h 323"/>
                <a:gd name="T28" fmla="*/ 3 w 747"/>
                <a:gd name="T29" fmla="*/ 0 h 323"/>
                <a:gd name="T30" fmla="*/ 3 w 747"/>
                <a:gd name="T31" fmla="*/ 0 h 323"/>
                <a:gd name="T32" fmla="*/ 3 w 747"/>
                <a:gd name="T33" fmla="*/ 0 h 323"/>
                <a:gd name="T34" fmla="*/ 3 w 747"/>
                <a:gd name="T35" fmla="*/ 0 h 323"/>
                <a:gd name="T36" fmla="*/ 3 w 747"/>
                <a:gd name="T37" fmla="*/ 0 h 323"/>
                <a:gd name="T38" fmla="*/ 3 w 747"/>
                <a:gd name="T39" fmla="*/ 0 h 323"/>
                <a:gd name="T40" fmla="*/ 4 w 747"/>
                <a:gd name="T41" fmla="*/ 0 h 323"/>
                <a:gd name="T42" fmla="*/ 4 w 747"/>
                <a:gd name="T43" fmla="*/ 0 h 323"/>
                <a:gd name="T44" fmla="*/ 4 w 747"/>
                <a:gd name="T45" fmla="*/ 0 h 323"/>
                <a:gd name="T46" fmla="*/ 4 w 747"/>
                <a:gd name="T47" fmla="*/ 0 h 323"/>
                <a:gd name="T48" fmla="*/ 5 w 747"/>
                <a:gd name="T49" fmla="*/ 1 h 323"/>
                <a:gd name="T50" fmla="*/ 5 w 747"/>
                <a:gd name="T51" fmla="*/ 1 h 323"/>
                <a:gd name="T52" fmla="*/ 5 w 747"/>
                <a:gd name="T53" fmla="*/ 1 h 323"/>
                <a:gd name="T54" fmla="*/ 5 w 747"/>
                <a:gd name="T55" fmla="*/ 1 h 323"/>
                <a:gd name="T56" fmla="*/ 4 w 747"/>
                <a:gd name="T57" fmla="*/ 2 h 323"/>
                <a:gd name="T58" fmla="*/ 4 w 747"/>
                <a:gd name="T59" fmla="*/ 2 h 323"/>
                <a:gd name="T60" fmla="*/ 4 w 747"/>
                <a:gd name="T61" fmla="*/ 2 h 323"/>
                <a:gd name="T62" fmla="*/ 3 w 747"/>
                <a:gd name="T63" fmla="*/ 2 h 323"/>
                <a:gd name="T64" fmla="*/ 2 w 747"/>
                <a:gd name="T65" fmla="*/ 2 h 323"/>
                <a:gd name="T66" fmla="*/ 2 w 747"/>
                <a:gd name="T67" fmla="*/ 2 h 323"/>
                <a:gd name="T68" fmla="*/ 1 w 747"/>
                <a:gd name="T69" fmla="*/ 2 h 323"/>
                <a:gd name="T70" fmla="*/ 1 w 747"/>
                <a:gd name="T71" fmla="*/ 2 h 323"/>
                <a:gd name="T72" fmla="*/ 1 w 747"/>
                <a:gd name="T73" fmla="*/ 2 h 323"/>
                <a:gd name="T74" fmla="*/ 1 w 747"/>
                <a:gd name="T75" fmla="*/ 2 h 323"/>
                <a:gd name="T76" fmla="*/ 1 w 747"/>
                <a:gd name="T77" fmla="*/ 2 h 323"/>
                <a:gd name="T78" fmla="*/ 1 w 747"/>
                <a:gd name="T79" fmla="*/ 2 h 323"/>
                <a:gd name="T80" fmla="*/ 0 w 747"/>
                <a:gd name="T81" fmla="*/ 2 h 323"/>
                <a:gd name="T82" fmla="*/ 0 w 747"/>
                <a:gd name="T83" fmla="*/ 2 h 323"/>
                <a:gd name="T84" fmla="*/ 0 w 747"/>
                <a:gd name="T85" fmla="*/ 1 h 323"/>
                <a:gd name="T86" fmla="*/ 0 w 747"/>
                <a:gd name="T87" fmla="*/ 1 h 323"/>
                <a:gd name="T88" fmla="*/ 0 w 747"/>
                <a:gd name="T89" fmla="*/ 1 h 3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7"/>
                <a:gd name="T136" fmla="*/ 0 h 323"/>
                <a:gd name="T137" fmla="*/ 747 w 747"/>
                <a:gd name="T138" fmla="*/ 323 h 3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7" h="323">
                  <a:moveTo>
                    <a:pt x="0" y="140"/>
                  </a:moveTo>
                  <a:lnTo>
                    <a:pt x="27" y="116"/>
                  </a:lnTo>
                  <a:lnTo>
                    <a:pt x="58" y="97"/>
                  </a:lnTo>
                  <a:lnTo>
                    <a:pt x="90" y="81"/>
                  </a:lnTo>
                  <a:lnTo>
                    <a:pt x="124" y="70"/>
                  </a:lnTo>
                  <a:lnTo>
                    <a:pt x="161" y="60"/>
                  </a:lnTo>
                  <a:lnTo>
                    <a:pt x="199" y="54"/>
                  </a:lnTo>
                  <a:lnTo>
                    <a:pt x="238" y="49"/>
                  </a:lnTo>
                  <a:lnTo>
                    <a:pt x="274" y="46"/>
                  </a:lnTo>
                  <a:lnTo>
                    <a:pt x="312" y="44"/>
                  </a:lnTo>
                  <a:lnTo>
                    <a:pt x="351" y="43"/>
                  </a:lnTo>
                  <a:lnTo>
                    <a:pt x="354" y="43"/>
                  </a:lnTo>
                  <a:lnTo>
                    <a:pt x="360" y="41"/>
                  </a:lnTo>
                  <a:lnTo>
                    <a:pt x="365" y="40"/>
                  </a:lnTo>
                  <a:lnTo>
                    <a:pt x="369" y="38"/>
                  </a:lnTo>
                  <a:lnTo>
                    <a:pt x="375" y="36"/>
                  </a:lnTo>
                  <a:lnTo>
                    <a:pt x="380" y="33"/>
                  </a:lnTo>
                  <a:lnTo>
                    <a:pt x="384" y="32"/>
                  </a:lnTo>
                  <a:lnTo>
                    <a:pt x="389" y="28"/>
                  </a:lnTo>
                  <a:lnTo>
                    <a:pt x="395" y="27"/>
                  </a:lnTo>
                  <a:lnTo>
                    <a:pt x="400" y="25"/>
                  </a:lnTo>
                  <a:lnTo>
                    <a:pt x="402" y="25"/>
                  </a:lnTo>
                  <a:lnTo>
                    <a:pt x="406" y="24"/>
                  </a:lnTo>
                  <a:lnTo>
                    <a:pt x="409" y="24"/>
                  </a:lnTo>
                  <a:lnTo>
                    <a:pt x="411" y="25"/>
                  </a:lnTo>
                  <a:lnTo>
                    <a:pt x="415" y="25"/>
                  </a:lnTo>
                  <a:lnTo>
                    <a:pt x="418" y="25"/>
                  </a:lnTo>
                  <a:lnTo>
                    <a:pt x="420" y="25"/>
                  </a:lnTo>
                  <a:lnTo>
                    <a:pt x="424" y="25"/>
                  </a:lnTo>
                  <a:lnTo>
                    <a:pt x="426" y="24"/>
                  </a:lnTo>
                  <a:lnTo>
                    <a:pt x="429" y="24"/>
                  </a:lnTo>
                  <a:lnTo>
                    <a:pt x="442" y="16"/>
                  </a:lnTo>
                  <a:lnTo>
                    <a:pt x="457" y="9"/>
                  </a:lnTo>
                  <a:lnTo>
                    <a:pt x="471" y="6"/>
                  </a:lnTo>
                  <a:lnTo>
                    <a:pt x="484" y="3"/>
                  </a:lnTo>
                  <a:lnTo>
                    <a:pt x="499" y="1"/>
                  </a:lnTo>
                  <a:lnTo>
                    <a:pt x="513" y="0"/>
                  </a:lnTo>
                  <a:lnTo>
                    <a:pt x="528" y="1"/>
                  </a:lnTo>
                  <a:lnTo>
                    <a:pt x="541" y="3"/>
                  </a:lnTo>
                  <a:lnTo>
                    <a:pt x="555" y="4"/>
                  </a:lnTo>
                  <a:lnTo>
                    <a:pt x="570" y="8"/>
                  </a:lnTo>
                  <a:lnTo>
                    <a:pt x="594" y="14"/>
                  </a:lnTo>
                  <a:lnTo>
                    <a:pt x="618" y="22"/>
                  </a:lnTo>
                  <a:lnTo>
                    <a:pt x="640" y="33"/>
                  </a:lnTo>
                  <a:lnTo>
                    <a:pt x="660" y="44"/>
                  </a:lnTo>
                  <a:lnTo>
                    <a:pt x="678" y="59"/>
                  </a:lnTo>
                  <a:lnTo>
                    <a:pt x="694" y="75"/>
                  </a:lnTo>
                  <a:lnTo>
                    <a:pt x="709" y="91"/>
                  </a:lnTo>
                  <a:lnTo>
                    <a:pt x="722" y="110"/>
                  </a:lnTo>
                  <a:lnTo>
                    <a:pt x="733" y="129"/>
                  </a:lnTo>
                  <a:lnTo>
                    <a:pt x="740" y="152"/>
                  </a:lnTo>
                  <a:lnTo>
                    <a:pt x="746" y="176"/>
                  </a:lnTo>
                  <a:lnTo>
                    <a:pt x="747" y="200"/>
                  </a:lnTo>
                  <a:lnTo>
                    <a:pt x="744" y="220"/>
                  </a:lnTo>
                  <a:lnTo>
                    <a:pt x="736" y="238"/>
                  </a:lnTo>
                  <a:lnTo>
                    <a:pt x="725" y="254"/>
                  </a:lnTo>
                  <a:lnTo>
                    <a:pt x="709" y="267"/>
                  </a:lnTo>
                  <a:lnTo>
                    <a:pt x="689" y="278"/>
                  </a:lnTo>
                  <a:lnTo>
                    <a:pt x="665" y="288"/>
                  </a:lnTo>
                  <a:lnTo>
                    <a:pt x="638" y="292"/>
                  </a:lnTo>
                  <a:lnTo>
                    <a:pt x="607" y="296"/>
                  </a:lnTo>
                  <a:lnTo>
                    <a:pt x="561" y="299"/>
                  </a:lnTo>
                  <a:lnTo>
                    <a:pt x="513" y="304"/>
                  </a:lnTo>
                  <a:lnTo>
                    <a:pt x="468" y="310"/>
                  </a:lnTo>
                  <a:lnTo>
                    <a:pt x="420" y="316"/>
                  </a:lnTo>
                  <a:lnTo>
                    <a:pt x="373" y="321"/>
                  </a:lnTo>
                  <a:lnTo>
                    <a:pt x="327" y="323"/>
                  </a:lnTo>
                  <a:lnTo>
                    <a:pt x="281" y="323"/>
                  </a:lnTo>
                  <a:lnTo>
                    <a:pt x="236" y="318"/>
                  </a:lnTo>
                  <a:lnTo>
                    <a:pt x="192" y="308"/>
                  </a:lnTo>
                  <a:lnTo>
                    <a:pt x="150" y="292"/>
                  </a:lnTo>
                  <a:lnTo>
                    <a:pt x="148" y="291"/>
                  </a:lnTo>
                  <a:lnTo>
                    <a:pt x="146" y="289"/>
                  </a:lnTo>
                  <a:lnTo>
                    <a:pt x="146" y="288"/>
                  </a:lnTo>
                  <a:lnTo>
                    <a:pt x="146" y="286"/>
                  </a:lnTo>
                  <a:lnTo>
                    <a:pt x="144" y="283"/>
                  </a:lnTo>
                  <a:lnTo>
                    <a:pt x="144" y="281"/>
                  </a:lnTo>
                  <a:lnTo>
                    <a:pt x="144" y="278"/>
                  </a:lnTo>
                  <a:lnTo>
                    <a:pt x="142" y="276"/>
                  </a:lnTo>
                  <a:lnTo>
                    <a:pt x="142" y="275"/>
                  </a:lnTo>
                  <a:lnTo>
                    <a:pt x="141" y="273"/>
                  </a:lnTo>
                  <a:lnTo>
                    <a:pt x="132" y="267"/>
                  </a:lnTo>
                  <a:lnTo>
                    <a:pt x="122" y="260"/>
                  </a:lnTo>
                  <a:lnTo>
                    <a:pt x="113" y="256"/>
                  </a:lnTo>
                  <a:lnTo>
                    <a:pt x="104" y="249"/>
                  </a:lnTo>
                  <a:lnTo>
                    <a:pt x="95" y="244"/>
                  </a:lnTo>
                  <a:lnTo>
                    <a:pt x="86" y="238"/>
                  </a:lnTo>
                  <a:lnTo>
                    <a:pt x="79" y="232"/>
                  </a:lnTo>
                  <a:lnTo>
                    <a:pt x="69" y="225"/>
                  </a:lnTo>
                  <a:lnTo>
                    <a:pt x="62" y="217"/>
                  </a:lnTo>
                  <a:lnTo>
                    <a:pt x="57" y="20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6" name="Freeform 903">
              <a:extLst>
                <a:ext uri="{FF2B5EF4-FFF2-40B4-BE49-F238E27FC236}">
                  <a16:creationId xmlns:a16="http://schemas.microsoft.com/office/drawing/2014/main" id="{430A0EE5-B9BA-45AD-940D-B75A66DB01D4}"/>
                </a:ext>
              </a:extLst>
            </p:cNvPr>
            <p:cNvSpPr>
              <a:spLocks/>
            </p:cNvSpPr>
            <p:nvPr/>
          </p:nvSpPr>
          <p:spPr bwMode="auto">
            <a:xfrm>
              <a:off x="3862" y="3754"/>
              <a:ext cx="211" cy="221"/>
            </a:xfrm>
            <a:custGeom>
              <a:avLst/>
              <a:gdLst>
                <a:gd name="T0" fmla="*/ 0 w 435"/>
                <a:gd name="T1" fmla="*/ 1 h 442"/>
                <a:gd name="T2" fmla="*/ 0 w 435"/>
                <a:gd name="T3" fmla="*/ 1 h 442"/>
                <a:gd name="T4" fmla="*/ 1 w 435"/>
                <a:gd name="T5" fmla="*/ 1 h 442"/>
                <a:gd name="T6" fmla="*/ 1 w 435"/>
                <a:gd name="T7" fmla="*/ 1 h 442"/>
                <a:gd name="T8" fmla="*/ 1 w 435"/>
                <a:gd name="T9" fmla="*/ 1 h 442"/>
                <a:gd name="T10" fmla="*/ 1 w 435"/>
                <a:gd name="T11" fmla="*/ 1 h 442"/>
                <a:gd name="T12" fmla="*/ 1 w 435"/>
                <a:gd name="T13" fmla="*/ 1 h 442"/>
                <a:gd name="T14" fmla="*/ 1 w 435"/>
                <a:gd name="T15" fmla="*/ 1 h 442"/>
                <a:gd name="T16" fmla="*/ 1 w 435"/>
                <a:gd name="T17" fmla="*/ 1 h 442"/>
                <a:gd name="T18" fmla="*/ 1 w 435"/>
                <a:gd name="T19" fmla="*/ 1 h 442"/>
                <a:gd name="T20" fmla="*/ 1 w 435"/>
                <a:gd name="T21" fmla="*/ 1 h 442"/>
                <a:gd name="T22" fmla="*/ 1 w 435"/>
                <a:gd name="T23" fmla="*/ 1 h 442"/>
                <a:gd name="T24" fmla="*/ 1 w 435"/>
                <a:gd name="T25" fmla="*/ 1 h 442"/>
                <a:gd name="T26" fmla="*/ 1 w 435"/>
                <a:gd name="T27" fmla="*/ 1 h 442"/>
                <a:gd name="T28" fmla="*/ 1 w 435"/>
                <a:gd name="T29" fmla="*/ 1 h 442"/>
                <a:gd name="T30" fmla="*/ 1 w 435"/>
                <a:gd name="T31" fmla="*/ 2 h 442"/>
                <a:gd name="T32" fmla="*/ 2 w 435"/>
                <a:gd name="T33" fmla="*/ 2 h 442"/>
                <a:gd name="T34" fmla="*/ 2 w 435"/>
                <a:gd name="T35" fmla="*/ 2 h 442"/>
                <a:gd name="T36" fmla="*/ 2 w 435"/>
                <a:gd name="T37" fmla="*/ 2 h 442"/>
                <a:gd name="T38" fmla="*/ 2 w 435"/>
                <a:gd name="T39" fmla="*/ 2 h 442"/>
                <a:gd name="T40" fmla="*/ 2 w 435"/>
                <a:gd name="T41" fmla="*/ 3 h 442"/>
                <a:gd name="T42" fmla="*/ 3 w 435"/>
                <a:gd name="T43" fmla="*/ 3 h 442"/>
                <a:gd name="T44" fmla="*/ 3 w 435"/>
                <a:gd name="T45" fmla="*/ 3 h 442"/>
                <a:gd name="T46" fmla="*/ 3 w 435"/>
                <a:gd name="T47" fmla="*/ 3 h 442"/>
                <a:gd name="T48" fmla="*/ 3 w 435"/>
                <a:gd name="T49" fmla="*/ 3 h 442"/>
                <a:gd name="T50" fmla="*/ 2 w 435"/>
                <a:gd name="T51" fmla="*/ 3 h 442"/>
                <a:gd name="T52" fmla="*/ 2 w 435"/>
                <a:gd name="T53" fmla="*/ 3 h 442"/>
                <a:gd name="T54" fmla="*/ 2 w 435"/>
                <a:gd name="T55" fmla="*/ 3 h 442"/>
                <a:gd name="T56" fmla="*/ 1 w 435"/>
                <a:gd name="T57" fmla="*/ 3 h 442"/>
                <a:gd name="T58" fmla="*/ 1 w 435"/>
                <a:gd name="T59" fmla="*/ 3 h 442"/>
                <a:gd name="T60" fmla="*/ 1 w 435"/>
                <a:gd name="T61" fmla="*/ 3 h 442"/>
                <a:gd name="T62" fmla="*/ 0 w 435"/>
                <a:gd name="T63" fmla="*/ 3 h 442"/>
                <a:gd name="T64" fmla="*/ 0 w 435"/>
                <a:gd name="T65" fmla="*/ 2 h 442"/>
                <a:gd name="T66" fmla="*/ 0 w 435"/>
                <a:gd name="T67" fmla="*/ 2 h 442"/>
                <a:gd name="T68" fmla="*/ 0 w 435"/>
                <a:gd name="T69" fmla="*/ 1 h 442"/>
                <a:gd name="T70" fmla="*/ 0 w 435"/>
                <a:gd name="T71" fmla="*/ 0 h 4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5"/>
                <a:gd name="T109" fmla="*/ 0 h 442"/>
                <a:gd name="T110" fmla="*/ 435 w 435"/>
                <a:gd name="T111" fmla="*/ 442 h 4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5" h="442">
                  <a:moveTo>
                    <a:pt x="91" y="0"/>
                  </a:moveTo>
                  <a:lnTo>
                    <a:pt x="104" y="5"/>
                  </a:lnTo>
                  <a:lnTo>
                    <a:pt x="117" y="10"/>
                  </a:lnTo>
                  <a:lnTo>
                    <a:pt x="128" y="14"/>
                  </a:lnTo>
                  <a:lnTo>
                    <a:pt x="139" y="21"/>
                  </a:lnTo>
                  <a:lnTo>
                    <a:pt x="148" y="29"/>
                  </a:lnTo>
                  <a:lnTo>
                    <a:pt x="157" y="37"/>
                  </a:lnTo>
                  <a:lnTo>
                    <a:pt x="166" y="45"/>
                  </a:lnTo>
                  <a:lnTo>
                    <a:pt x="173" y="53"/>
                  </a:lnTo>
                  <a:lnTo>
                    <a:pt x="182" y="61"/>
                  </a:lnTo>
                  <a:lnTo>
                    <a:pt x="192" y="67"/>
                  </a:lnTo>
                  <a:lnTo>
                    <a:pt x="195" y="72"/>
                  </a:lnTo>
                  <a:lnTo>
                    <a:pt x="199" y="75"/>
                  </a:lnTo>
                  <a:lnTo>
                    <a:pt x="202" y="80"/>
                  </a:lnTo>
                  <a:lnTo>
                    <a:pt x="208" y="83"/>
                  </a:lnTo>
                  <a:lnTo>
                    <a:pt x="212" y="88"/>
                  </a:lnTo>
                  <a:lnTo>
                    <a:pt x="217" y="93"/>
                  </a:lnTo>
                  <a:lnTo>
                    <a:pt x="221" y="96"/>
                  </a:lnTo>
                  <a:lnTo>
                    <a:pt x="226" y="101"/>
                  </a:lnTo>
                  <a:lnTo>
                    <a:pt x="232" y="104"/>
                  </a:lnTo>
                  <a:lnTo>
                    <a:pt x="237" y="107"/>
                  </a:lnTo>
                  <a:lnTo>
                    <a:pt x="239" y="109"/>
                  </a:lnTo>
                  <a:lnTo>
                    <a:pt x="241" y="110"/>
                  </a:lnTo>
                  <a:lnTo>
                    <a:pt x="241" y="112"/>
                  </a:lnTo>
                  <a:lnTo>
                    <a:pt x="241" y="114"/>
                  </a:lnTo>
                  <a:lnTo>
                    <a:pt x="241" y="117"/>
                  </a:lnTo>
                  <a:lnTo>
                    <a:pt x="243" y="118"/>
                  </a:lnTo>
                  <a:lnTo>
                    <a:pt x="243" y="122"/>
                  </a:lnTo>
                  <a:lnTo>
                    <a:pt x="243" y="123"/>
                  </a:lnTo>
                  <a:lnTo>
                    <a:pt x="245" y="125"/>
                  </a:lnTo>
                  <a:lnTo>
                    <a:pt x="246" y="126"/>
                  </a:lnTo>
                  <a:lnTo>
                    <a:pt x="263" y="141"/>
                  </a:lnTo>
                  <a:lnTo>
                    <a:pt x="279" y="155"/>
                  </a:lnTo>
                  <a:lnTo>
                    <a:pt x="296" y="168"/>
                  </a:lnTo>
                  <a:lnTo>
                    <a:pt x="314" y="181"/>
                  </a:lnTo>
                  <a:lnTo>
                    <a:pt x="330" y="194"/>
                  </a:lnTo>
                  <a:lnTo>
                    <a:pt x="347" y="206"/>
                  </a:lnTo>
                  <a:lnTo>
                    <a:pt x="363" y="221"/>
                  </a:lnTo>
                  <a:lnTo>
                    <a:pt x="380" y="234"/>
                  </a:lnTo>
                  <a:lnTo>
                    <a:pt x="394" y="250"/>
                  </a:lnTo>
                  <a:lnTo>
                    <a:pt x="407" y="266"/>
                  </a:lnTo>
                  <a:lnTo>
                    <a:pt x="416" y="280"/>
                  </a:lnTo>
                  <a:lnTo>
                    <a:pt x="424" y="294"/>
                  </a:lnTo>
                  <a:lnTo>
                    <a:pt x="429" y="310"/>
                  </a:lnTo>
                  <a:lnTo>
                    <a:pt x="433" y="326"/>
                  </a:lnTo>
                  <a:lnTo>
                    <a:pt x="435" y="341"/>
                  </a:lnTo>
                  <a:lnTo>
                    <a:pt x="435" y="358"/>
                  </a:lnTo>
                  <a:lnTo>
                    <a:pt x="435" y="374"/>
                  </a:lnTo>
                  <a:lnTo>
                    <a:pt x="433" y="390"/>
                  </a:lnTo>
                  <a:lnTo>
                    <a:pt x="431" y="406"/>
                  </a:lnTo>
                  <a:lnTo>
                    <a:pt x="429" y="422"/>
                  </a:lnTo>
                  <a:lnTo>
                    <a:pt x="407" y="430"/>
                  </a:lnTo>
                  <a:lnTo>
                    <a:pt x="385" y="437"/>
                  </a:lnTo>
                  <a:lnTo>
                    <a:pt x="363" y="440"/>
                  </a:lnTo>
                  <a:lnTo>
                    <a:pt x="340" y="442"/>
                  </a:lnTo>
                  <a:lnTo>
                    <a:pt x="318" y="442"/>
                  </a:lnTo>
                  <a:lnTo>
                    <a:pt x="294" y="438"/>
                  </a:lnTo>
                  <a:lnTo>
                    <a:pt x="272" y="435"/>
                  </a:lnTo>
                  <a:lnTo>
                    <a:pt x="252" y="429"/>
                  </a:lnTo>
                  <a:lnTo>
                    <a:pt x="232" y="421"/>
                  </a:lnTo>
                  <a:lnTo>
                    <a:pt x="212" y="411"/>
                  </a:lnTo>
                  <a:lnTo>
                    <a:pt x="171" y="386"/>
                  </a:lnTo>
                  <a:lnTo>
                    <a:pt x="135" y="355"/>
                  </a:lnTo>
                  <a:lnTo>
                    <a:pt x="102" y="318"/>
                  </a:lnTo>
                  <a:lnTo>
                    <a:pt x="75" y="282"/>
                  </a:lnTo>
                  <a:lnTo>
                    <a:pt x="51" y="243"/>
                  </a:lnTo>
                  <a:lnTo>
                    <a:pt x="31" y="206"/>
                  </a:lnTo>
                  <a:lnTo>
                    <a:pt x="16" y="173"/>
                  </a:lnTo>
                  <a:lnTo>
                    <a:pt x="5" y="144"/>
                  </a:lnTo>
                  <a:lnTo>
                    <a:pt x="0" y="120"/>
                  </a:lnTo>
                  <a:lnTo>
                    <a:pt x="0" y="106"/>
                  </a:lnTo>
                  <a:lnTo>
                    <a:pt x="91" y="0"/>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7" name="Freeform 904">
              <a:extLst>
                <a:ext uri="{FF2B5EF4-FFF2-40B4-BE49-F238E27FC236}">
                  <a16:creationId xmlns:a16="http://schemas.microsoft.com/office/drawing/2014/main" id="{E2123DB1-48C7-406D-BDF5-69C6409D7192}"/>
                </a:ext>
              </a:extLst>
            </p:cNvPr>
            <p:cNvSpPr>
              <a:spLocks/>
            </p:cNvSpPr>
            <p:nvPr/>
          </p:nvSpPr>
          <p:spPr bwMode="auto">
            <a:xfrm>
              <a:off x="3862" y="3754"/>
              <a:ext cx="211" cy="221"/>
            </a:xfrm>
            <a:custGeom>
              <a:avLst/>
              <a:gdLst>
                <a:gd name="T0" fmla="*/ 0 w 435"/>
                <a:gd name="T1" fmla="*/ 1 h 442"/>
                <a:gd name="T2" fmla="*/ 0 w 435"/>
                <a:gd name="T3" fmla="*/ 1 h 442"/>
                <a:gd name="T4" fmla="*/ 1 w 435"/>
                <a:gd name="T5" fmla="*/ 1 h 442"/>
                <a:gd name="T6" fmla="*/ 1 w 435"/>
                <a:gd name="T7" fmla="*/ 1 h 442"/>
                <a:gd name="T8" fmla="*/ 1 w 435"/>
                <a:gd name="T9" fmla="*/ 1 h 442"/>
                <a:gd name="T10" fmla="*/ 1 w 435"/>
                <a:gd name="T11" fmla="*/ 1 h 442"/>
                <a:gd name="T12" fmla="*/ 1 w 435"/>
                <a:gd name="T13" fmla="*/ 1 h 442"/>
                <a:gd name="T14" fmla="*/ 1 w 435"/>
                <a:gd name="T15" fmla="*/ 1 h 442"/>
                <a:gd name="T16" fmla="*/ 1 w 435"/>
                <a:gd name="T17" fmla="*/ 1 h 442"/>
                <a:gd name="T18" fmla="*/ 1 w 435"/>
                <a:gd name="T19" fmla="*/ 1 h 442"/>
                <a:gd name="T20" fmla="*/ 1 w 435"/>
                <a:gd name="T21" fmla="*/ 1 h 442"/>
                <a:gd name="T22" fmla="*/ 1 w 435"/>
                <a:gd name="T23" fmla="*/ 1 h 442"/>
                <a:gd name="T24" fmla="*/ 1 w 435"/>
                <a:gd name="T25" fmla="*/ 1 h 442"/>
                <a:gd name="T26" fmla="*/ 1 w 435"/>
                <a:gd name="T27" fmla="*/ 1 h 442"/>
                <a:gd name="T28" fmla="*/ 1 w 435"/>
                <a:gd name="T29" fmla="*/ 1 h 442"/>
                <a:gd name="T30" fmla="*/ 1 w 435"/>
                <a:gd name="T31" fmla="*/ 2 h 442"/>
                <a:gd name="T32" fmla="*/ 2 w 435"/>
                <a:gd name="T33" fmla="*/ 2 h 442"/>
                <a:gd name="T34" fmla="*/ 2 w 435"/>
                <a:gd name="T35" fmla="*/ 2 h 442"/>
                <a:gd name="T36" fmla="*/ 2 w 435"/>
                <a:gd name="T37" fmla="*/ 2 h 442"/>
                <a:gd name="T38" fmla="*/ 2 w 435"/>
                <a:gd name="T39" fmla="*/ 2 h 442"/>
                <a:gd name="T40" fmla="*/ 2 w 435"/>
                <a:gd name="T41" fmla="*/ 3 h 442"/>
                <a:gd name="T42" fmla="*/ 3 w 435"/>
                <a:gd name="T43" fmla="*/ 3 h 442"/>
                <a:gd name="T44" fmla="*/ 3 w 435"/>
                <a:gd name="T45" fmla="*/ 3 h 442"/>
                <a:gd name="T46" fmla="*/ 3 w 435"/>
                <a:gd name="T47" fmla="*/ 3 h 442"/>
                <a:gd name="T48" fmla="*/ 3 w 435"/>
                <a:gd name="T49" fmla="*/ 3 h 442"/>
                <a:gd name="T50" fmla="*/ 2 w 435"/>
                <a:gd name="T51" fmla="*/ 3 h 442"/>
                <a:gd name="T52" fmla="*/ 2 w 435"/>
                <a:gd name="T53" fmla="*/ 3 h 442"/>
                <a:gd name="T54" fmla="*/ 2 w 435"/>
                <a:gd name="T55" fmla="*/ 3 h 442"/>
                <a:gd name="T56" fmla="*/ 1 w 435"/>
                <a:gd name="T57" fmla="*/ 3 h 442"/>
                <a:gd name="T58" fmla="*/ 1 w 435"/>
                <a:gd name="T59" fmla="*/ 3 h 442"/>
                <a:gd name="T60" fmla="*/ 1 w 435"/>
                <a:gd name="T61" fmla="*/ 3 h 442"/>
                <a:gd name="T62" fmla="*/ 0 w 435"/>
                <a:gd name="T63" fmla="*/ 3 h 442"/>
                <a:gd name="T64" fmla="*/ 0 w 435"/>
                <a:gd name="T65" fmla="*/ 2 h 442"/>
                <a:gd name="T66" fmla="*/ 0 w 435"/>
                <a:gd name="T67" fmla="*/ 2 h 442"/>
                <a:gd name="T68" fmla="*/ 0 w 435"/>
                <a:gd name="T69" fmla="*/ 1 h 4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442"/>
                <a:gd name="T107" fmla="*/ 435 w 435"/>
                <a:gd name="T108" fmla="*/ 442 h 4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442">
                  <a:moveTo>
                    <a:pt x="91" y="0"/>
                  </a:moveTo>
                  <a:lnTo>
                    <a:pt x="104" y="5"/>
                  </a:lnTo>
                  <a:lnTo>
                    <a:pt x="117" y="10"/>
                  </a:lnTo>
                  <a:lnTo>
                    <a:pt x="128" y="14"/>
                  </a:lnTo>
                  <a:lnTo>
                    <a:pt x="139" y="21"/>
                  </a:lnTo>
                  <a:lnTo>
                    <a:pt x="148" y="29"/>
                  </a:lnTo>
                  <a:lnTo>
                    <a:pt x="157" y="37"/>
                  </a:lnTo>
                  <a:lnTo>
                    <a:pt x="166" y="45"/>
                  </a:lnTo>
                  <a:lnTo>
                    <a:pt x="173" y="53"/>
                  </a:lnTo>
                  <a:lnTo>
                    <a:pt x="182" y="61"/>
                  </a:lnTo>
                  <a:lnTo>
                    <a:pt x="192" y="67"/>
                  </a:lnTo>
                  <a:lnTo>
                    <a:pt x="195" y="72"/>
                  </a:lnTo>
                  <a:lnTo>
                    <a:pt x="199" y="75"/>
                  </a:lnTo>
                  <a:lnTo>
                    <a:pt x="202" y="80"/>
                  </a:lnTo>
                  <a:lnTo>
                    <a:pt x="208" y="83"/>
                  </a:lnTo>
                  <a:lnTo>
                    <a:pt x="212" y="88"/>
                  </a:lnTo>
                  <a:lnTo>
                    <a:pt x="217" y="93"/>
                  </a:lnTo>
                  <a:lnTo>
                    <a:pt x="221" y="96"/>
                  </a:lnTo>
                  <a:lnTo>
                    <a:pt x="226" y="101"/>
                  </a:lnTo>
                  <a:lnTo>
                    <a:pt x="232" y="104"/>
                  </a:lnTo>
                  <a:lnTo>
                    <a:pt x="237" y="107"/>
                  </a:lnTo>
                  <a:lnTo>
                    <a:pt x="239" y="109"/>
                  </a:lnTo>
                  <a:lnTo>
                    <a:pt x="241" y="110"/>
                  </a:lnTo>
                  <a:lnTo>
                    <a:pt x="241" y="112"/>
                  </a:lnTo>
                  <a:lnTo>
                    <a:pt x="241" y="114"/>
                  </a:lnTo>
                  <a:lnTo>
                    <a:pt x="241" y="117"/>
                  </a:lnTo>
                  <a:lnTo>
                    <a:pt x="243" y="118"/>
                  </a:lnTo>
                  <a:lnTo>
                    <a:pt x="243" y="122"/>
                  </a:lnTo>
                  <a:lnTo>
                    <a:pt x="243" y="123"/>
                  </a:lnTo>
                  <a:lnTo>
                    <a:pt x="245" y="125"/>
                  </a:lnTo>
                  <a:lnTo>
                    <a:pt x="246" y="126"/>
                  </a:lnTo>
                  <a:lnTo>
                    <a:pt x="263" y="141"/>
                  </a:lnTo>
                  <a:lnTo>
                    <a:pt x="279" y="155"/>
                  </a:lnTo>
                  <a:lnTo>
                    <a:pt x="296" y="168"/>
                  </a:lnTo>
                  <a:lnTo>
                    <a:pt x="314" y="181"/>
                  </a:lnTo>
                  <a:lnTo>
                    <a:pt x="330" y="194"/>
                  </a:lnTo>
                  <a:lnTo>
                    <a:pt x="347" y="206"/>
                  </a:lnTo>
                  <a:lnTo>
                    <a:pt x="363" y="221"/>
                  </a:lnTo>
                  <a:lnTo>
                    <a:pt x="380" y="234"/>
                  </a:lnTo>
                  <a:lnTo>
                    <a:pt x="394" y="250"/>
                  </a:lnTo>
                  <a:lnTo>
                    <a:pt x="407" y="266"/>
                  </a:lnTo>
                  <a:lnTo>
                    <a:pt x="416" y="280"/>
                  </a:lnTo>
                  <a:lnTo>
                    <a:pt x="424" y="294"/>
                  </a:lnTo>
                  <a:lnTo>
                    <a:pt x="429" y="310"/>
                  </a:lnTo>
                  <a:lnTo>
                    <a:pt x="433" y="326"/>
                  </a:lnTo>
                  <a:lnTo>
                    <a:pt x="435" y="341"/>
                  </a:lnTo>
                  <a:lnTo>
                    <a:pt x="435" y="358"/>
                  </a:lnTo>
                  <a:lnTo>
                    <a:pt x="435" y="374"/>
                  </a:lnTo>
                  <a:lnTo>
                    <a:pt x="433" y="390"/>
                  </a:lnTo>
                  <a:lnTo>
                    <a:pt x="431" y="406"/>
                  </a:lnTo>
                  <a:lnTo>
                    <a:pt x="429" y="422"/>
                  </a:lnTo>
                  <a:lnTo>
                    <a:pt x="407" y="430"/>
                  </a:lnTo>
                  <a:lnTo>
                    <a:pt x="385" y="437"/>
                  </a:lnTo>
                  <a:lnTo>
                    <a:pt x="363" y="440"/>
                  </a:lnTo>
                  <a:lnTo>
                    <a:pt x="340" y="442"/>
                  </a:lnTo>
                  <a:lnTo>
                    <a:pt x="318" y="442"/>
                  </a:lnTo>
                  <a:lnTo>
                    <a:pt x="294" y="438"/>
                  </a:lnTo>
                  <a:lnTo>
                    <a:pt x="272" y="435"/>
                  </a:lnTo>
                  <a:lnTo>
                    <a:pt x="252" y="429"/>
                  </a:lnTo>
                  <a:lnTo>
                    <a:pt x="232" y="421"/>
                  </a:lnTo>
                  <a:lnTo>
                    <a:pt x="212" y="411"/>
                  </a:lnTo>
                  <a:lnTo>
                    <a:pt x="171" y="386"/>
                  </a:lnTo>
                  <a:lnTo>
                    <a:pt x="135" y="355"/>
                  </a:lnTo>
                  <a:lnTo>
                    <a:pt x="102" y="318"/>
                  </a:lnTo>
                  <a:lnTo>
                    <a:pt x="75" y="282"/>
                  </a:lnTo>
                  <a:lnTo>
                    <a:pt x="51" y="243"/>
                  </a:lnTo>
                  <a:lnTo>
                    <a:pt x="31" y="206"/>
                  </a:lnTo>
                  <a:lnTo>
                    <a:pt x="16" y="173"/>
                  </a:lnTo>
                  <a:lnTo>
                    <a:pt x="5" y="144"/>
                  </a:lnTo>
                  <a:lnTo>
                    <a:pt x="0" y="120"/>
                  </a:lnTo>
                  <a:lnTo>
                    <a:pt x="0" y="10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8" name="Freeform 905">
              <a:extLst>
                <a:ext uri="{FF2B5EF4-FFF2-40B4-BE49-F238E27FC236}">
                  <a16:creationId xmlns:a16="http://schemas.microsoft.com/office/drawing/2014/main" id="{7E32AAD4-72AB-4068-98C8-3B3862F90643}"/>
                </a:ext>
              </a:extLst>
            </p:cNvPr>
            <p:cNvSpPr>
              <a:spLocks/>
            </p:cNvSpPr>
            <p:nvPr/>
          </p:nvSpPr>
          <p:spPr bwMode="auto">
            <a:xfrm>
              <a:off x="1981" y="3436"/>
              <a:ext cx="1905" cy="883"/>
            </a:xfrm>
            <a:custGeom>
              <a:avLst/>
              <a:gdLst>
                <a:gd name="T0" fmla="*/ 23 w 3916"/>
                <a:gd name="T1" fmla="*/ 14 h 1765"/>
                <a:gd name="T2" fmla="*/ 22 w 3916"/>
                <a:gd name="T3" fmla="*/ 14 h 1765"/>
                <a:gd name="T4" fmla="*/ 21 w 3916"/>
                <a:gd name="T5" fmla="*/ 13 h 1765"/>
                <a:gd name="T6" fmla="*/ 18 w 3916"/>
                <a:gd name="T7" fmla="*/ 13 h 1765"/>
                <a:gd name="T8" fmla="*/ 17 w 3916"/>
                <a:gd name="T9" fmla="*/ 13 h 1765"/>
                <a:gd name="T10" fmla="*/ 16 w 3916"/>
                <a:gd name="T11" fmla="*/ 13 h 1765"/>
                <a:gd name="T12" fmla="*/ 18 w 3916"/>
                <a:gd name="T13" fmla="*/ 12 h 1765"/>
                <a:gd name="T14" fmla="*/ 18 w 3916"/>
                <a:gd name="T15" fmla="*/ 11 h 1765"/>
                <a:gd name="T16" fmla="*/ 21 w 3916"/>
                <a:gd name="T17" fmla="*/ 11 h 1765"/>
                <a:gd name="T18" fmla="*/ 25 w 3916"/>
                <a:gd name="T19" fmla="*/ 10 h 1765"/>
                <a:gd name="T20" fmla="*/ 24 w 3916"/>
                <a:gd name="T21" fmla="*/ 9 h 1765"/>
                <a:gd name="T22" fmla="*/ 21 w 3916"/>
                <a:gd name="T23" fmla="*/ 9 h 1765"/>
                <a:gd name="T24" fmla="*/ 18 w 3916"/>
                <a:gd name="T25" fmla="*/ 10 h 1765"/>
                <a:gd name="T26" fmla="*/ 17 w 3916"/>
                <a:gd name="T27" fmla="*/ 11 h 1765"/>
                <a:gd name="T28" fmla="*/ 14 w 3916"/>
                <a:gd name="T29" fmla="*/ 12 h 1765"/>
                <a:gd name="T30" fmla="*/ 13 w 3916"/>
                <a:gd name="T31" fmla="*/ 13 h 1765"/>
                <a:gd name="T32" fmla="*/ 16 w 3916"/>
                <a:gd name="T33" fmla="*/ 10 h 1765"/>
                <a:gd name="T34" fmla="*/ 19 w 3916"/>
                <a:gd name="T35" fmla="*/ 7 h 1765"/>
                <a:gd name="T36" fmla="*/ 21 w 3916"/>
                <a:gd name="T37" fmla="*/ 6 h 1765"/>
                <a:gd name="T38" fmla="*/ 23 w 3916"/>
                <a:gd name="T39" fmla="*/ 5 h 1765"/>
                <a:gd name="T40" fmla="*/ 21 w 3916"/>
                <a:gd name="T41" fmla="*/ 5 h 1765"/>
                <a:gd name="T42" fmla="*/ 18 w 3916"/>
                <a:gd name="T43" fmla="*/ 6 h 1765"/>
                <a:gd name="T44" fmla="*/ 16 w 3916"/>
                <a:gd name="T45" fmla="*/ 8 h 1765"/>
                <a:gd name="T46" fmla="*/ 13 w 3916"/>
                <a:gd name="T47" fmla="*/ 10 h 1765"/>
                <a:gd name="T48" fmla="*/ 11 w 3916"/>
                <a:gd name="T49" fmla="*/ 13 h 1765"/>
                <a:gd name="T50" fmla="*/ 11 w 3916"/>
                <a:gd name="T51" fmla="*/ 13 h 1765"/>
                <a:gd name="T52" fmla="*/ 12 w 3916"/>
                <a:gd name="T53" fmla="*/ 12 h 1765"/>
                <a:gd name="T54" fmla="*/ 12 w 3916"/>
                <a:gd name="T55" fmla="*/ 10 h 1765"/>
                <a:gd name="T56" fmla="*/ 14 w 3916"/>
                <a:gd name="T57" fmla="*/ 6 h 1765"/>
                <a:gd name="T58" fmla="*/ 17 w 3916"/>
                <a:gd name="T59" fmla="*/ 3 h 1765"/>
                <a:gd name="T60" fmla="*/ 18 w 3916"/>
                <a:gd name="T61" fmla="*/ 1 h 1765"/>
                <a:gd name="T62" fmla="*/ 17 w 3916"/>
                <a:gd name="T63" fmla="*/ 1 h 1765"/>
                <a:gd name="T64" fmla="*/ 15 w 3916"/>
                <a:gd name="T65" fmla="*/ 3 h 1765"/>
                <a:gd name="T66" fmla="*/ 11 w 3916"/>
                <a:gd name="T67" fmla="*/ 7 h 1765"/>
                <a:gd name="T68" fmla="*/ 10 w 3916"/>
                <a:gd name="T69" fmla="*/ 8 h 1765"/>
                <a:gd name="T70" fmla="*/ 11 w 3916"/>
                <a:gd name="T71" fmla="*/ 4 h 1765"/>
                <a:gd name="T72" fmla="*/ 11 w 3916"/>
                <a:gd name="T73" fmla="*/ 2 h 1765"/>
                <a:gd name="T74" fmla="*/ 11 w 3916"/>
                <a:gd name="T75" fmla="*/ 1 h 1765"/>
                <a:gd name="T76" fmla="*/ 9 w 3916"/>
                <a:gd name="T77" fmla="*/ 6 h 1765"/>
                <a:gd name="T78" fmla="*/ 9 w 3916"/>
                <a:gd name="T79" fmla="*/ 7 h 1765"/>
                <a:gd name="T80" fmla="*/ 8 w 3916"/>
                <a:gd name="T81" fmla="*/ 8 h 1765"/>
                <a:gd name="T82" fmla="*/ 8 w 3916"/>
                <a:gd name="T83" fmla="*/ 9 h 1765"/>
                <a:gd name="T84" fmla="*/ 8 w 3916"/>
                <a:gd name="T85" fmla="*/ 12 h 1765"/>
                <a:gd name="T86" fmla="*/ 8 w 3916"/>
                <a:gd name="T87" fmla="*/ 13 h 1765"/>
                <a:gd name="T88" fmla="*/ 7 w 3916"/>
                <a:gd name="T89" fmla="*/ 12 h 1765"/>
                <a:gd name="T90" fmla="*/ 5 w 3916"/>
                <a:gd name="T91" fmla="*/ 10 h 1765"/>
                <a:gd name="T92" fmla="*/ 4 w 3916"/>
                <a:gd name="T93" fmla="*/ 11 h 1765"/>
                <a:gd name="T94" fmla="*/ 3 w 3916"/>
                <a:gd name="T95" fmla="*/ 11 h 1765"/>
                <a:gd name="T96" fmla="*/ 4 w 3916"/>
                <a:gd name="T97" fmla="*/ 11 h 1765"/>
                <a:gd name="T98" fmla="*/ 4 w 3916"/>
                <a:gd name="T99" fmla="*/ 11 h 1765"/>
                <a:gd name="T100" fmla="*/ 3 w 3916"/>
                <a:gd name="T101" fmla="*/ 12 h 1765"/>
                <a:gd name="T102" fmla="*/ 3 w 3916"/>
                <a:gd name="T103" fmla="*/ 12 h 1765"/>
                <a:gd name="T104" fmla="*/ 2 w 3916"/>
                <a:gd name="T105" fmla="*/ 12 h 1765"/>
                <a:gd name="T106" fmla="*/ 2 w 3916"/>
                <a:gd name="T107" fmla="*/ 12 h 1765"/>
                <a:gd name="T108" fmla="*/ 1 w 3916"/>
                <a:gd name="T109" fmla="*/ 12 h 1765"/>
                <a:gd name="T110" fmla="*/ 0 w 3916"/>
                <a:gd name="T111" fmla="*/ 13 h 1765"/>
                <a:gd name="T112" fmla="*/ 0 w 3916"/>
                <a:gd name="T113" fmla="*/ 13 h 1765"/>
                <a:gd name="T114" fmla="*/ 1 w 3916"/>
                <a:gd name="T115" fmla="*/ 13 h 1765"/>
                <a:gd name="T116" fmla="*/ 5 w 3916"/>
                <a:gd name="T117" fmla="*/ 13 h 1765"/>
                <a:gd name="T118" fmla="*/ 6 w 3916"/>
                <a:gd name="T119" fmla="*/ 14 h 1765"/>
                <a:gd name="T120" fmla="*/ 6 w 3916"/>
                <a:gd name="T121" fmla="*/ 14 h 1765"/>
                <a:gd name="T122" fmla="*/ 4 w 3916"/>
                <a:gd name="T123" fmla="*/ 14 h 17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6"/>
                <a:gd name="T187" fmla="*/ 0 h 1765"/>
                <a:gd name="T188" fmla="*/ 3916 w 3916"/>
                <a:gd name="T189" fmla="*/ 1765 h 17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6" h="1765">
                  <a:moveTo>
                    <a:pt x="3530" y="1761"/>
                  </a:moveTo>
                  <a:lnTo>
                    <a:pt x="3528" y="1758"/>
                  </a:lnTo>
                  <a:lnTo>
                    <a:pt x="3527" y="1755"/>
                  </a:lnTo>
                  <a:lnTo>
                    <a:pt x="3523" y="1752"/>
                  </a:lnTo>
                  <a:lnTo>
                    <a:pt x="3521" y="1747"/>
                  </a:lnTo>
                  <a:lnTo>
                    <a:pt x="3517" y="1744"/>
                  </a:lnTo>
                  <a:lnTo>
                    <a:pt x="3514" y="1741"/>
                  </a:lnTo>
                  <a:lnTo>
                    <a:pt x="3510" y="1736"/>
                  </a:lnTo>
                  <a:lnTo>
                    <a:pt x="3506" y="1733"/>
                  </a:lnTo>
                  <a:lnTo>
                    <a:pt x="3503" y="1728"/>
                  </a:lnTo>
                  <a:lnTo>
                    <a:pt x="3499" y="1725"/>
                  </a:lnTo>
                  <a:lnTo>
                    <a:pt x="3496" y="1721"/>
                  </a:lnTo>
                  <a:lnTo>
                    <a:pt x="3492" y="1717"/>
                  </a:lnTo>
                  <a:lnTo>
                    <a:pt x="3488" y="1713"/>
                  </a:lnTo>
                  <a:lnTo>
                    <a:pt x="3485" y="1712"/>
                  </a:lnTo>
                  <a:lnTo>
                    <a:pt x="3483" y="1709"/>
                  </a:lnTo>
                  <a:lnTo>
                    <a:pt x="3479" y="1705"/>
                  </a:lnTo>
                  <a:lnTo>
                    <a:pt x="3475" y="1702"/>
                  </a:lnTo>
                  <a:lnTo>
                    <a:pt x="3472" y="1699"/>
                  </a:lnTo>
                  <a:lnTo>
                    <a:pt x="3468" y="1696"/>
                  </a:lnTo>
                  <a:lnTo>
                    <a:pt x="3463" y="1693"/>
                  </a:lnTo>
                  <a:lnTo>
                    <a:pt x="3435" y="1672"/>
                  </a:lnTo>
                  <a:lnTo>
                    <a:pt x="3404" y="1651"/>
                  </a:lnTo>
                  <a:lnTo>
                    <a:pt x="3371" y="1633"/>
                  </a:lnTo>
                  <a:lnTo>
                    <a:pt x="3337" y="1616"/>
                  </a:lnTo>
                  <a:lnTo>
                    <a:pt x="3300" y="1601"/>
                  </a:lnTo>
                  <a:lnTo>
                    <a:pt x="3263" y="1587"/>
                  </a:lnTo>
                  <a:lnTo>
                    <a:pt x="3225" y="1576"/>
                  </a:lnTo>
                  <a:lnTo>
                    <a:pt x="3185" y="1566"/>
                  </a:lnTo>
                  <a:lnTo>
                    <a:pt x="3146" y="1558"/>
                  </a:lnTo>
                  <a:lnTo>
                    <a:pt x="3108" y="1553"/>
                  </a:lnTo>
                  <a:lnTo>
                    <a:pt x="3070" y="1549"/>
                  </a:lnTo>
                  <a:lnTo>
                    <a:pt x="3031" y="1544"/>
                  </a:lnTo>
                  <a:lnTo>
                    <a:pt x="2993" y="1541"/>
                  </a:lnTo>
                  <a:lnTo>
                    <a:pt x="2955" y="1539"/>
                  </a:lnTo>
                  <a:lnTo>
                    <a:pt x="2916" y="1539"/>
                  </a:lnTo>
                  <a:lnTo>
                    <a:pt x="2880" y="1539"/>
                  </a:lnTo>
                  <a:lnTo>
                    <a:pt x="2841" y="1542"/>
                  </a:lnTo>
                  <a:lnTo>
                    <a:pt x="2805" y="1545"/>
                  </a:lnTo>
                  <a:lnTo>
                    <a:pt x="2768" y="1550"/>
                  </a:lnTo>
                  <a:lnTo>
                    <a:pt x="2730" y="1557"/>
                  </a:lnTo>
                  <a:lnTo>
                    <a:pt x="2697" y="1561"/>
                  </a:lnTo>
                  <a:lnTo>
                    <a:pt x="2655" y="1568"/>
                  </a:lnTo>
                  <a:lnTo>
                    <a:pt x="2611" y="1574"/>
                  </a:lnTo>
                  <a:lnTo>
                    <a:pt x="2562" y="1581"/>
                  </a:lnTo>
                  <a:lnTo>
                    <a:pt x="2512" y="1589"/>
                  </a:lnTo>
                  <a:lnTo>
                    <a:pt x="2465" y="1597"/>
                  </a:lnTo>
                  <a:lnTo>
                    <a:pt x="2417" y="1606"/>
                  </a:lnTo>
                  <a:lnTo>
                    <a:pt x="2373" y="1617"/>
                  </a:lnTo>
                  <a:lnTo>
                    <a:pt x="2337" y="1630"/>
                  </a:lnTo>
                  <a:lnTo>
                    <a:pt x="2304" y="1646"/>
                  </a:lnTo>
                  <a:lnTo>
                    <a:pt x="2331" y="1630"/>
                  </a:lnTo>
                  <a:lnTo>
                    <a:pt x="2364" y="1613"/>
                  </a:lnTo>
                  <a:lnTo>
                    <a:pt x="2401" y="1595"/>
                  </a:lnTo>
                  <a:lnTo>
                    <a:pt x="2439" y="1577"/>
                  </a:lnTo>
                  <a:lnTo>
                    <a:pt x="2479" y="1558"/>
                  </a:lnTo>
                  <a:lnTo>
                    <a:pt x="2522" y="1541"/>
                  </a:lnTo>
                  <a:lnTo>
                    <a:pt x="2560" y="1523"/>
                  </a:lnTo>
                  <a:lnTo>
                    <a:pt x="2598" y="1505"/>
                  </a:lnTo>
                  <a:lnTo>
                    <a:pt x="2631" y="1489"/>
                  </a:lnTo>
                  <a:lnTo>
                    <a:pt x="2659" y="1475"/>
                  </a:lnTo>
                  <a:lnTo>
                    <a:pt x="2673" y="1469"/>
                  </a:lnTo>
                  <a:lnTo>
                    <a:pt x="2690" y="1464"/>
                  </a:lnTo>
                  <a:lnTo>
                    <a:pt x="2710" y="1457"/>
                  </a:lnTo>
                  <a:lnTo>
                    <a:pt x="2730" y="1453"/>
                  </a:lnTo>
                  <a:lnTo>
                    <a:pt x="2752" y="1448"/>
                  </a:lnTo>
                  <a:lnTo>
                    <a:pt x="2774" y="1441"/>
                  </a:lnTo>
                  <a:lnTo>
                    <a:pt x="2796" y="1437"/>
                  </a:lnTo>
                  <a:lnTo>
                    <a:pt x="2814" y="1432"/>
                  </a:lnTo>
                  <a:lnTo>
                    <a:pt x="2832" y="1425"/>
                  </a:lnTo>
                  <a:lnTo>
                    <a:pt x="2845" y="1421"/>
                  </a:lnTo>
                  <a:lnTo>
                    <a:pt x="2892" y="1400"/>
                  </a:lnTo>
                  <a:lnTo>
                    <a:pt x="2938" y="1385"/>
                  </a:lnTo>
                  <a:lnTo>
                    <a:pt x="2980" y="1373"/>
                  </a:lnTo>
                  <a:lnTo>
                    <a:pt x="3022" y="1363"/>
                  </a:lnTo>
                  <a:lnTo>
                    <a:pt x="3064" y="1355"/>
                  </a:lnTo>
                  <a:lnTo>
                    <a:pt x="3108" y="1347"/>
                  </a:lnTo>
                  <a:lnTo>
                    <a:pt x="3154" y="1339"/>
                  </a:lnTo>
                  <a:lnTo>
                    <a:pt x="3201" y="1328"/>
                  </a:lnTo>
                  <a:lnTo>
                    <a:pt x="3254" y="1313"/>
                  </a:lnTo>
                  <a:lnTo>
                    <a:pt x="3313" y="1294"/>
                  </a:lnTo>
                  <a:lnTo>
                    <a:pt x="3368" y="1278"/>
                  </a:lnTo>
                  <a:lnTo>
                    <a:pt x="3424" y="1267"/>
                  </a:lnTo>
                  <a:lnTo>
                    <a:pt x="3485" y="1259"/>
                  </a:lnTo>
                  <a:lnTo>
                    <a:pt x="3547" y="1254"/>
                  </a:lnTo>
                  <a:lnTo>
                    <a:pt x="3611" y="1253"/>
                  </a:lnTo>
                  <a:lnTo>
                    <a:pt x="3675" y="1251"/>
                  </a:lnTo>
                  <a:lnTo>
                    <a:pt x="3739" y="1251"/>
                  </a:lnTo>
                  <a:lnTo>
                    <a:pt x="3801" y="1249"/>
                  </a:lnTo>
                  <a:lnTo>
                    <a:pt x="3861" y="1248"/>
                  </a:lnTo>
                  <a:lnTo>
                    <a:pt x="3916" y="1245"/>
                  </a:lnTo>
                  <a:lnTo>
                    <a:pt x="3892" y="1232"/>
                  </a:lnTo>
                  <a:lnTo>
                    <a:pt x="3865" y="1219"/>
                  </a:lnTo>
                  <a:lnTo>
                    <a:pt x="3834" y="1206"/>
                  </a:lnTo>
                  <a:lnTo>
                    <a:pt x="3803" y="1193"/>
                  </a:lnTo>
                  <a:lnTo>
                    <a:pt x="3771" y="1181"/>
                  </a:lnTo>
                  <a:lnTo>
                    <a:pt x="3739" y="1169"/>
                  </a:lnTo>
                  <a:lnTo>
                    <a:pt x="3707" y="1158"/>
                  </a:lnTo>
                  <a:lnTo>
                    <a:pt x="3676" y="1149"/>
                  </a:lnTo>
                  <a:lnTo>
                    <a:pt x="3647" y="1139"/>
                  </a:lnTo>
                  <a:lnTo>
                    <a:pt x="3620" y="1131"/>
                  </a:lnTo>
                  <a:lnTo>
                    <a:pt x="3561" y="1115"/>
                  </a:lnTo>
                  <a:lnTo>
                    <a:pt x="3510" y="1104"/>
                  </a:lnTo>
                  <a:lnTo>
                    <a:pt x="3464" y="1096"/>
                  </a:lnTo>
                  <a:lnTo>
                    <a:pt x="3419" y="1091"/>
                  </a:lnTo>
                  <a:lnTo>
                    <a:pt x="3377" y="1091"/>
                  </a:lnTo>
                  <a:lnTo>
                    <a:pt x="3333" y="1091"/>
                  </a:lnTo>
                  <a:lnTo>
                    <a:pt x="3289" y="1094"/>
                  </a:lnTo>
                  <a:lnTo>
                    <a:pt x="3240" y="1097"/>
                  </a:lnTo>
                  <a:lnTo>
                    <a:pt x="3187" y="1102"/>
                  </a:lnTo>
                  <a:lnTo>
                    <a:pt x="3126" y="1107"/>
                  </a:lnTo>
                  <a:lnTo>
                    <a:pt x="3097" y="1110"/>
                  </a:lnTo>
                  <a:lnTo>
                    <a:pt x="3064" y="1117"/>
                  </a:lnTo>
                  <a:lnTo>
                    <a:pt x="3030" y="1125"/>
                  </a:lnTo>
                  <a:lnTo>
                    <a:pt x="2991" y="1134"/>
                  </a:lnTo>
                  <a:lnTo>
                    <a:pt x="2955" y="1145"/>
                  </a:lnTo>
                  <a:lnTo>
                    <a:pt x="2916" y="1157"/>
                  </a:lnTo>
                  <a:lnTo>
                    <a:pt x="2880" y="1168"/>
                  </a:lnTo>
                  <a:lnTo>
                    <a:pt x="2845" y="1179"/>
                  </a:lnTo>
                  <a:lnTo>
                    <a:pt x="2814" y="1190"/>
                  </a:lnTo>
                  <a:lnTo>
                    <a:pt x="2786" y="1200"/>
                  </a:lnTo>
                  <a:lnTo>
                    <a:pt x="2746" y="1216"/>
                  </a:lnTo>
                  <a:lnTo>
                    <a:pt x="2706" y="1233"/>
                  </a:lnTo>
                  <a:lnTo>
                    <a:pt x="2664" y="1251"/>
                  </a:lnTo>
                  <a:lnTo>
                    <a:pt x="2620" y="1269"/>
                  </a:lnTo>
                  <a:lnTo>
                    <a:pt x="2576" y="1288"/>
                  </a:lnTo>
                  <a:lnTo>
                    <a:pt x="2534" y="1307"/>
                  </a:lnTo>
                  <a:lnTo>
                    <a:pt x="2490" y="1326"/>
                  </a:lnTo>
                  <a:lnTo>
                    <a:pt x="2448" y="1344"/>
                  </a:lnTo>
                  <a:lnTo>
                    <a:pt x="2408" y="1363"/>
                  </a:lnTo>
                  <a:lnTo>
                    <a:pt x="2368" y="1379"/>
                  </a:lnTo>
                  <a:lnTo>
                    <a:pt x="2346" y="1392"/>
                  </a:lnTo>
                  <a:lnTo>
                    <a:pt x="2306" y="1416"/>
                  </a:lnTo>
                  <a:lnTo>
                    <a:pt x="2257" y="1448"/>
                  </a:lnTo>
                  <a:lnTo>
                    <a:pt x="2198" y="1486"/>
                  </a:lnTo>
                  <a:lnTo>
                    <a:pt x="2136" y="1526"/>
                  </a:lnTo>
                  <a:lnTo>
                    <a:pt x="2072" y="1568"/>
                  </a:lnTo>
                  <a:lnTo>
                    <a:pt x="2013" y="1605"/>
                  </a:lnTo>
                  <a:lnTo>
                    <a:pt x="1962" y="1637"/>
                  </a:lnTo>
                  <a:lnTo>
                    <a:pt x="1924" y="1661"/>
                  </a:lnTo>
                  <a:lnTo>
                    <a:pt x="1900" y="1672"/>
                  </a:lnTo>
                  <a:lnTo>
                    <a:pt x="1928" y="1646"/>
                  </a:lnTo>
                  <a:lnTo>
                    <a:pt x="1968" y="1606"/>
                  </a:lnTo>
                  <a:lnTo>
                    <a:pt x="2021" y="1558"/>
                  </a:lnTo>
                  <a:lnTo>
                    <a:pt x="2079" y="1504"/>
                  </a:lnTo>
                  <a:lnTo>
                    <a:pt x="2143" y="1446"/>
                  </a:lnTo>
                  <a:lnTo>
                    <a:pt x="2207" y="1389"/>
                  </a:lnTo>
                  <a:lnTo>
                    <a:pt x="2271" y="1334"/>
                  </a:lnTo>
                  <a:lnTo>
                    <a:pt x="2330" y="1288"/>
                  </a:lnTo>
                  <a:lnTo>
                    <a:pt x="2379" y="1249"/>
                  </a:lnTo>
                  <a:lnTo>
                    <a:pt x="2417" y="1225"/>
                  </a:lnTo>
                  <a:lnTo>
                    <a:pt x="2448" y="1208"/>
                  </a:lnTo>
                  <a:lnTo>
                    <a:pt x="2489" y="1181"/>
                  </a:lnTo>
                  <a:lnTo>
                    <a:pt x="2538" y="1147"/>
                  </a:lnTo>
                  <a:lnTo>
                    <a:pt x="2591" y="1110"/>
                  </a:lnTo>
                  <a:lnTo>
                    <a:pt x="2646" y="1070"/>
                  </a:lnTo>
                  <a:lnTo>
                    <a:pt x="2701" y="1032"/>
                  </a:lnTo>
                  <a:lnTo>
                    <a:pt x="2754" y="995"/>
                  </a:lnTo>
                  <a:lnTo>
                    <a:pt x="2801" y="961"/>
                  </a:lnTo>
                  <a:lnTo>
                    <a:pt x="2843" y="936"/>
                  </a:lnTo>
                  <a:lnTo>
                    <a:pt x="2872" y="918"/>
                  </a:lnTo>
                  <a:lnTo>
                    <a:pt x="2935" y="889"/>
                  </a:lnTo>
                  <a:lnTo>
                    <a:pt x="2982" y="867"/>
                  </a:lnTo>
                  <a:lnTo>
                    <a:pt x="3019" y="851"/>
                  </a:lnTo>
                  <a:lnTo>
                    <a:pt x="3050" y="837"/>
                  </a:lnTo>
                  <a:lnTo>
                    <a:pt x="3077" y="825"/>
                  </a:lnTo>
                  <a:lnTo>
                    <a:pt x="3104" y="813"/>
                  </a:lnTo>
                  <a:lnTo>
                    <a:pt x="3134" y="797"/>
                  </a:lnTo>
                  <a:lnTo>
                    <a:pt x="3172" y="777"/>
                  </a:lnTo>
                  <a:lnTo>
                    <a:pt x="3220" y="753"/>
                  </a:lnTo>
                  <a:lnTo>
                    <a:pt x="3282" y="720"/>
                  </a:lnTo>
                  <a:lnTo>
                    <a:pt x="3305" y="707"/>
                  </a:lnTo>
                  <a:lnTo>
                    <a:pt x="3333" y="694"/>
                  </a:lnTo>
                  <a:lnTo>
                    <a:pt x="3362" y="681"/>
                  </a:lnTo>
                  <a:lnTo>
                    <a:pt x="3393" y="669"/>
                  </a:lnTo>
                  <a:lnTo>
                    <a:pt x="3424" y="656"/>
                  </a:lnTo>
                  <a:lnTo>
                    <a:pt x="3455" y="643"/>
                  </a:lnTo>
                  <a:lnTo>
                    <a:pt x="3485" y="630"/>
                  </a:lnTo>
                  <a:lnTo>
                    <a:pt x="3514" y="619"/>
                  </a:lnTo>
                  <a:lnTo>
                    <a:pt x="3543" y="608"/>
                  </a:lnTo>
                  <a:lnTo>
                    <a:pt x="3567" y="597"/>
                  </a:lnTo>
                  <a:lnTo>
                    <a:pt x="3527" y="593"/>
                  </a:lnTo>
                  <a:lnTo>
                    <a:pt x="3486" y="592"/>
                  </a:lnTo>
                  <a:lnTo>
                    <a:pt x="3444" y="592"/>
                  </a:lnTo>
                  <a:lnTo>
                    <a:pt x="3404" y="592"/>
                  </a:lnTo>
                  <a:lnTo>
                    <a:pt x="3364" y="592"/>
                  </a:lnTo>
                  <a:lnTo>
                    <a:pt x="3322" y="593"/>
                  </a:lnTo>
                  <a:lnTo>
                    <a:pt x="3282" y="597"/>
                  </a:lnTo>
                  <a:lnTo>
                    <a:pt x="3242" y="600"/>
                  </a:lnTo>
                  <a:lnTo>
                    <a:pt x="3199" y="606"/>
                  </a:lnTo>
                  <a:lnTo>
                    <a:pt x="3157" y="611"/>
                  </a:lnTo>
                  <a:lnTo>
                    <a:pt x="3115" y="619"/>
                  </a:lnTo>
                  <a:lnTo>
                    <a:pt x="3068" y="629"/>
                  </a:lnTo>
                  <a:lnTo>
                    <a:pt x="3017" y="640"/>
                  </a:lnTo>
                  <a:lnTo>
                    <a:pt x="2964" y="653"/>
                  </a:lnTo>
                  <a:lnTo>
                    <a:pt x="2905" y="669"/>
                  </a:lnTo>
                  <a:lnTo>
                    <a:pt x="2841" y="689"/>
                  </a:lnTo>
                  <a:lnTo>
                    <a:pt x="2776" y="713"/>
                  </a:lnTo>
                  <a:lnTo>
                    <a:pt x="2704" y="742"/>
                  </a:lnTo>
                  <a:lnTo>
                    <a:pt x="2627" y="776"/>
                  </a:lnTo>
                  <a:lnTo>
                    <a:pt x="2545" y="816"/>
                  </a:lnTo>
                  <a:lnTo>
                    <a:pt x="2523" y="829"/>
                  </a:lnTo>
                  <a:lnTo>
                    <a:pt x="2500" y="841"/>
                  </a:lnTo>
                  <a:lnTo>
                    <a:pt x="2476" y="857"/>
                  </a:lnTo>
                  <a:lnTo>
                    <a:pt x="2452" y="873"/>
                  </a:lnTo>
                  <a:lnTo>
                    <a:pt x="2428" y="891"/>
                  </a:lnTo>
                  <a:lnTo>
                    <a:pt x="2405" y="907"/>
                  </a:lnTo>
                  <a:lnTo>
                    <a:pt x="2383" y="925"/>
                  </a:lnTo>
                  <a:lnTo>
                    <a:pt x="2359" y="941"/>
                  </a:lnTo>
                  <a:lnTo>
                    <a:pt x="2337" y="957"/>
                  </a:lnTo>
                  <a:lnTo>
                    <a:pt x="2317" y="971"/>
                  </a:lnTo>
                  <a:lnTo>
                    <a:pt x="2251" y="1017"/>
                  </a:lnTo>
                  <a:lnTo>
                    <a:pt x="2194" y="1062"/>
                  </a:lnTo>
                  <a:lnTo>
                    <a:pt x="2143" y="1107"/>
                  </a:lnTo>
                  <a:lnTo>
                    <a:pt x="2099" y="1153"/>
                  </a:lnTo>
                  <a:lnTo>
                    <a:pt x="2057" y="1198"/>
                  </a:lnTo>
                  <a:lnTo>
                    <a:pt x="2015" y="1246"/>
                  </a:lnTo>
                  <a:lnTo>
                    <a:pt x="1973" y="1294"/>
                  </a:lnTo>
                  <a:lnTo>
                    <a:pt x="1929" y="1344"/>
                  </a:lnTo>
                  <a:lnTo>
                    <a:pt x="1878" y="1395"/>
                  </a:lnTo>
                  <a:lnTo>
                    <a:pt x="1820" y="1449"/>
                  </a:lnTo>
                  <a:lnTo>
                    <a:pt x="1807" y="1465"/>
                  </a:lnTo>
                  <a:lnTo>
                    <a:pt x="1791" y="1491"/>
                  </a:lnTo>
                  <a:lnTo>
                    <a:pt x="1770" y="1525"/>
                  </a:lnTo>
                  <a:lnTo>
                    <a:pt x="1747" y="1563"/>
                  </a:lnTo>
                  <a:lnTo>
                    <a:pt x="1723" y="1601"/>
                  </a:lnTo>
                  <a:lnTo>
                    <a:pt x="1701" y="1638"/>
                  </a:lnTo>
                  <a:lnTo>
                    <a:pt x="1681" y="1669"/>
                  </a:lnTo>
                  <a:lnTo>
                    <a:pt x="1666" y="1691"/>
                  </a:lnTo>
                  <a:lnTo>
                    <a:pt x="1657" y="1699"/>
                  </a:lnTo>
                  <a:lnTo>
                    <a:pt x="1655" y="1693"/>
                  </a:lnTo>
                  <a:lnTo>
                    <a:pt x="1657" y="1683"/>
                  </a:lnTo>
                  <a:lnTo>
                    <a:pt x="1664" y="1665"/>
                  </a:lnTo>
                  <a:lnTo>
                    <a:pt x="1674" y="1645"/>
                  </a:lnTo>
                  <a:lnTo>
                    <a:pt x="1686" y="1619"/>
                  </a:lnTo>
                  <a:lnTo>
                    <a:pt x="1699" y="1592"/>
                  </a:lnTo>
                  <a:lnTo>
                    <a:pt x="1714" y="1566"/>
                  </a:lnTo>
                  <a:lnTo>
                    <a:pt x="1727" y="1541"/>
                  </a:lnTo>
                  <a:lnTo>
                    <a:pt x="1738" y="1520"/>
                  </a:lnTo>
                  <a:lnTo>
                    <a:pt x="1745" y="1504"/>
                  </a:lnTo>
                  <a:lnTo>
                    <a:pt x="1750" y="1494"/>
                  </a:lnTo>
                  <a:lnTo>
                    <a:pt x="1772" y="1446"/>
                  </a:lnTo>
                  <a:lnTo>
                    <a:pt x="1785" y="1416"/>
                  </a:lnTo>
                  <a:lnTo>
                    <a:pt x="1792" y="1398"/>
                  </a:lnTo>
                  <a:lnTo>
                    <a:pt x="1794" y="1389"/>
                  </a:lnTo>
                  <a:lnTo>
                    <a:pt x="1794" y="1382"/>
                  </a:lnTo>
                  <a:lnTo>
                    <a:pt x="1794" y="1377"/>
                  </a:lnTo>
                  <a:lnTo>
                    <a:pt x="1796" y="1368"/>
                  </a:lnTo>
                  <a:lnTo>
                    <a:pt x="1802" y="1349"/>
                  </a:lnTo>
                  <a:lnTo>
                    <a:pt x="1812" y="1318"/>
                  </a:lnTo>
                  <a:lnTo>
                    <a:pt x="1833" y="1270"/>
                  </a:lnTo>
                  <a:lnTo>
                    <a:pt x="1853" y="1227"/>
                  </a:lnTo>
                  <a:lnTo>
                    <a:pt x="1880" y="1174"/>
                  </a:lnTo>
                  <a:lnTo>
                    <a:pt x="1913" y="1117"/>
                  </a:lnTo>
                  <a:lnTo>
                    <a:pt x="1950" y="1054"/>
                  </a:lnTo>
                  <a:lnTo>
                    <a:pt x="1990" y="989"/>
                  </a:lnTo>
                  <a:lnTo>
                    <a:pt x="2030" y="925"/>
                  </a:lnTo>
                  <a:lnTo>
                    <a:pt x="2072" y="864"/>
                  </a:lnTo>
                  <a:lnTo>
                    <a:pt x="2110" y="808"/>
                  </a:lnTo>
                  <a:lnTo>
                    <a:pt x="2147" y="758"/>
                  </a:lnTo>
                  <a:lnTo>
                    <a:pt x="2180" y="718"/>
                  </a:lnTo>
                  <a:lnTo>
                    <a:pt x="2222" y="669"/>
                  </a:lnTo>
                  <a:lnTo>
                    <a:pt x="2264" y="621"/>
                  </a:lnTo>
                  <a:lnTo>
                    <a:pt x="2304" y="573"/>
                  </a:lnTo>
                  <a:lnTo>
                    <a:pt x="2346" y="528"/>
                  </a:lnTo>
                  <a:lnTo>
                    <a:pt x="2388" y="481"/>
                  </a:lnTo>
                  <a:lnTo>
                    <a:pt x="2430" y="437"/>
                  </a:lnTo>
                  <a:lnTo>
                    <a:pt x="2474" y="390"/>
                  </a:lnTo>
                  <a:lnTo>
                    <a:pt x="2518" y="344"/>
                  </a:lnTo>
                  <a:lnTo>
                    <a:pt x="2562" y="297"/>
                  </a:lnTo>
                  <a:lnTo>
                    <a:pt x="2609" y="251"/>
                  </a:lnTo>
                  <a:lnTo>
                    <a:pt x="2629" y="230"/>
                  </a:lnTo>
                  <a:lnTo>
                    <a:pt x="2657" y="206"/>
                  </a:lnTo>
                  <a:lnTo>
                    <a:pt x="2688" y="179"/>
                  </a:lnTo>
                  <a:lnTo>
                    <a:pt x="2724" y="150"/>
                  </a:lnTo>
                  <a:lnTo>
                    <a:pt x="2761" y="120"/>
                  </a:lnTo>
                  <a:lnTo>
                    <a:pt x="2797" y="91"/>
                  </a:lnTo>
                  <a:lnTo>
                    <a:pt x="2834" y="64"/>
                  </a:lnTo>
                  <a:lnTo>
                    <a:pt x="2869" y="38"/>
                  </a:lnTo>
                  <a:lnTo>
                    <a:pt x="2898" y="17"/>
                  </a:lnTo>
                  <a:lnTo>
                    <a:pt x="2924" y="0"/>
                  </a:lnTo>
                  <a:lnTo>
                    <a:pt x="2883" y="1"/>
                  </a:lnTo>
                  <a:lnTo>
                    <a:pt x="2834" y="8"/>
                  </a:lnTo>
                  <a:lnTo>
                    <a:pt x="2783" y="17"/>
                  </a:lnTo>
                  <a:lnTo>
                    <a:pt x="2728" y="29"/>
                  </a:lnTo>
                  <a:lnTo>
                    <a:pt x="2671" y="43"/>
                  </a:lnTo>
                  <a:lnTo>
                    <a:pt x="2617" y="61"/>
                  </a:lnTo>
                  <a:lnTo>
                    <a:pt x="2564" y="80"/>
                  </a:lnTo>
                  <a:lnTo>
                    <a:pt x="2516" y="99"/>
                  </a:lnTo>
                  <a:lnTo>
                    <a:pt x="2474" y="120"/>
                  </a:lnTo>
                  <a:lnTo>
                    <a:pt x="2441" y="141"/>
                  </a:lnTo>
                  <a:lnTo>
                    <a:pt x="2395" y="171"/>
                  </a:lnTo>
                  <a:lnTo>
                    <a:pt x="2357" y="195"/>
                  </a:lnTo>
                  <a:lnTo>
                    <a:pt x="2324" y="216"/>
                  </a:lnTo>
                  <a:lnTo>
                    <a:pt x="2295" y="232"/>
                  </a:lnTo>
                  <a:lnTo>
                    <a:pt x="2269" y="246"/>
                  </a:lnTo>
                  <a:lnTo>
                    <a:pt x="2242" y="262"/>
                  </a:lnTo>
                  <a:lnTo>
                    <a:pt x="2213" y="278"/>
                  </a:lnTo>
                  <a:lnTo>
                    <a:pt x="2182" y="299"/>
                  </a:lnTo>
                  <a:lnTo>
                    <a:pt x="2143" y="325"/>
                  </a:lnTo>
                  <a:lnTo>
                    <a:pt x="2099" y="357"/>
                  </a:lnTo>
                  <a:lnTo>
                    <a:pt x="2026" y="421"/>
                  </a:lnTo>
                  <a:lnTo>
                    <a:pt x="1955" y="497"/>
                  </a:lnTo>
                  <a:lnTo>
                    <a:pt x="1886" y="585"/>
                  </a:lnTo>
                  <a:lnTo>
                    <a:pt x="1820" y="681"/>
                  </a:lnTo>
                  <a:lnTo>
                    <a:pt x="1758" y="782"/>
                  </a:lnTo>
                  <a:lnTo>
                    <a:pt x="1703" y="886"/>
                  </a:lnTo>
                  <a:lnTo>
                    <a:pt x="1652" y="989"/>
                  </a:lnTo>
                  <a:lnTo>
                    <a:pt x="1610" y="1088"/>
                  </a:lnTo>
                  <a:lnTo>
                    <a:pt x="1577" y="1182"/>
                  </a:lnTo>
                  <a:lnTo>
                    <a:pt x="1551" y="1265"/>
                  </a:lnTo>
                  <a:lnTo>
                    <a:pt x="1557" y="1190"/>
                  </a:lnTo>
                  <a:lnTo>
                    <a:pt x="1564" y="1113"/>
                  </a:lnTo>
                  <a:lnTo>
                    <a:pt x="1573" y="1033"/>
                  </a:lnTo>
                  <a:lnTo>
                    <a:pt x="1584" y="952"/>
                  </a:lnTo>
                  <a:lnTo>
                    <a:pt x="1597" y="869"/>
                  </a:lnTo>
                  <a:lnTo>
                    <a:pt x="1611" y="787"/>
                  </a:lnTo>
                  <a:lnTo>
                    <a:pt x="1626" y="705"/>
                  </a:lnTo>
                  <a:lnTo>
                    <a:pt x="1641" y="625"/>
                  </a:lnTo>
                  <a:lnTo>
                    <a:pt x="1655" y="547"/>
                  </a:lnTo>
                  <a:lnTo>
                    <a:pt x="1670" y="470"/>
                  </a:lnTo>
                  <a:lnTo>
                    <a:pt x="1674" y="445"/>
                  </a:lnTo>
                  <a:lnTo>
                    <a:pt x="1677" y="419"/>
                  </a:lnTo>
                  <a:lnTo>
                    <a:pt x="1681" y="397"/>
                  </a:lnTo>
                  <a:lnTo>
                    <a:pt x="1683" y="374"/>
                  </a:lnTo>
                  <a:lnTo>
                    <a:pt x="1686" y="353"/>
                  </a:lnTo>
                  <a:lnTo>
                    <a:pt x="1688" y="333"/>
                  </a:lnTo>
                  <a:lnTo>
                    <a:pt x="1692" y="310"/>
                  </a:lnTo>
                  <a:lnTo>
                    <a:pt x="1696" y="288"/>
                  </a:lnTo>
                  <a:lnTo>
                    <a:pt x="1703" y="262"/>
                  </a:lnTo>
                  <a:lnTo>
                    <a:pt x="1710" y="237"/>
                  </a:lnTo>
                  <a:lnTo>
                    <a:pt x="1716" y="216"/>
                  </a:lnTo>
                  <a:lnTo>
                    <a:pt x="1719" y="205"/>
                  </a:lnTo>
                  <a:lnTo>
                    <a:pt x="1721" y="201"/>
                  </a:lnTo>
                  <a:lnTo>
                    <a:pt x="1719" y="201"/>
                  </a:lnTo>
                  <a:lnTo>
                    <a:pt x="1717" y="198"/>
                  </a:lnTo>
                  <a:lnTo>
                    <a:pt x="1717" y="189"/>
                  </a:lnTo>
                  <a:lnTo>
                    <a:pt x="1717" y="169"/>
                  </a:lnTo>
                  <a:lnTo>
                    <a:pt x="1719" y="136"/>
                  </a:lnTo>
                  <a:lnTo>
                    <a:pt x="1723" y="85"/>
                  </a:lnTo>
                  <a:lnTo>
                    <a:pt x="1685" y="125"/>
                  </a:lnTo>
                  <a:lnTo>
                    <a:pt x="1648" y="165"/>
                  </a:lnTo>
                  <a:lnTo>
                    <a:pt x="1610" y="208"/>
                  </a:lnTo>
                  <a:lnTo>
                    <a:pt x="1571" y="254"/>
                  </a:lnTo>
                  <a:lnTo>
                    <a:pt x="1533" y="307"/>
                  </a:lnTo>
                  <a:lnTo>
                    <a:pt x="1496" y="368"/>
                  </a:lnTo>
                  <a:lnTo>
                    <a:pt x="1460" y="438"/>
                  </a:lnTo>
                  <a:lnTo>
                    <a:pt x="1423" y="518"/>
                  </a:lnTo>
                  <a:lnTo>
                    <a:pt x="1387" y="609"/>
                  </a:lnTo>
                  <a:lnTo>
                    <a:pt x="1354" y="717"/>
                  </a:lnTo>
                  <a:lnTo>
                    <a:pt x="1348" y="729"/>
                  </a:lnTo>
                  <a:lnTo>
                    <a:pt x="1345" y="742"/>
                  </a:lnTo>
                  <a:lnTo>
                    <a:pt x="1341" y="757"/>
                  </a:lnTo>
                  <a:lnTo>
                    <a:pt x="1336" y="771"/>
                  </a:lnTo>
                  <a:lnTo>
                    <a:pt x="1332" y="785"/>
                  </a:lnTo>
                  <a:lnTo>
                    <a:pt x="1326" y="800"/>
                  </a:lnTo>
                  <a:lnTo>
                    <a:pt x="1323" y="814"/>
                  </a:lnTo>
                  <a:lnTo>
                    <a:pt x="1319" y="829"/>
                  </a:lnTo>
                  <a:lnTo>
                    <a:pt x="1314" y="843"/>
                  </a:lnTo>
                  <a:lnTo>
                    <a:pt x="1310" y="859"/>
                  </a:lnTo>
                  <a:lnTo>
                    <a:pt x="1308" y="865"/>
                  </a:lnTo>
                  <a:lnTo>
                    <a:pt x="1306" y="873"/>
                  </a:lnTo>
                  <a:lnTo>
                    <a:pt x="1301" y="880"/>
                  </a:lnTo>
                  <a:lnTo>
                    <a:pt x="1297" y="888"/>
                  </a:lnTo>
                  <a:lnTo>
                    <a:pt x="1292" y="894"/>
                  </a:lnTo>
                  <a:lnTo>
                    <a:pt x="1286" y="902"/>
                  </a:lnTo>
                  <a:lnTo>
                    <a:pt x="1283" y="910"/>
                  </a:lnTo>
                  <a:lnTo>
                    <a:pt x="1277" y="917"/>
                  </a:lnTo>
                  <a:lnTo>
                    <a:pt x="1272" y="925"/>
                  </a:lnTo>
                  <a:lnTo>
                    <a:pt x="1268" y="933"/>
                  </a:lnTo>
                  <a:lnTo>
                    <a:pt x="1255" y="958"/>
                  </a:lnTo>
                  <a:lnTo>
                    <a:pt x="1246" y="985"/>
                  </a:lnTo>
                  <a:lnTo>
                    <a:pt x="1239" y="1011"/>
                  </a:lnTo>
                  <a:lnTo>
                    <a:pt x="1231" y="1038"/>
                  </a:lnTo>
                  <a:lnTo>
                    <a:pt x="1228" y="1064"/>
                  </a:lnTo>
                  <a:lnTo>
                    <a:pt x="1224" y="1091"/>
                  </a:lnTo>
                  <a:lnTo>
                    <a:pt x="1220" y="1118"/>
                  </a:lnTo>
                  <a:lnTo>
                    <a:pt x="1217" y="1145"/>
                  </a:lnTo>
                  <a:lnTo>
                    <a:pt x="1213" y="1173"/>
                  </a:lnTo>
                  <a:lnTo>
                    <a:pt x="1208" y="1200"/>
                  </a:lnTo>
                  <a:lnTo>
                    <a:pt x="1198" y="1243"/>
                  </a:lnTo>
                  <a:lnTo>
                    <a:pt x="1191" y="1288"/>
                  </a:lnTo>
                  <a:lnTo>
                    <a:pt x="1184" y="1331"/>
                  </a:lnTo>
                  <a:lnTo>
                    <a:pt x="1178" y="1376"/>
                  </a:lnTo>
                  <a:lnTo>
                    <a:pt x="1173" y="1419"/>
                  </a:lnTo>
                  <a:lnTo>
                    <a:pt x="1169" y="1464"/>
                  </a:lnTo>
                  <a:lnTo>
                    <a:pt x="1167" y="1507"/>
                  </a:lnTo>
                  <a:lnTo>
                    <a:pt x="1167" y="1552"/>
                  </a:lnTo>
                  <a:lnTo>
                    <a:pt x="1169" y="1597"/>
                  </a:lnTo>
                  <a:lnTo>
                    <a:pt x="1171" y="1640"/>
                  </a:lnTo>
                  <a:lnTo>
                    <a:pt x="1171" y="1637"/>
                  </a:lnTo>
                  <a:lnTo>
                    <a:pt x="1173" y="1637"/>
                  </a:lnTo>
                  <a:lnTo>
                    <a:pt x="1175" y="1638"/>
                  </a:lnTo>
                  <a:lnTo>
                    <a:pt x="1175" y="1641"/>
                  </a:lnTo>
                  <a:lnTo>
                    <a:pt x="1175" y="1643"/>
                  </a:lnTo>
                  <a:lnTo>
                    <a:pt x="1173" y="1643"/>
                  </a:lnTo>
                  <a:lnTo>
                    <a:pt x="1171" y="1640"/>
                  </a:lnTo>
                  <a:lnTo>
                    <a:pt x="1140" y="1600"/>
                  </a:lnTo>
                  <a:lnTo>
                    <a:pt x="1113" y="1560"/>
                  </a:lnTo>
                  <a:lnTo>
                    <a:pt x="1087" y="1523"/>
                  </a:lnTo>
                  <a:lnTo>
                    <a:pt x="1065" y="1486"/>
                  </a:lnTo>
                  <a:lnTo>
                    <a:pt x="1041" y="1449"/>
                  </a:lnTo>
                  <a:lnTo>
                    <a:pt x="1019" y="1414"/>
                  </a:lnTo>
                  <a:lnTo>
                    <a:pt x="994" y="1379"/>
                  </a:lnTo>
                  <a:lnTo>
                    <a:pt x="966" y="1345"/>
                  </a:lnTo>
                  <a:lnTo>
                    <a:pt x="937" y="1310"/>
                  </a:lnTo>
                  <a:lnTo>
                    <a:pt x="902" y="1275"/>
                  </a:lnTo>
                  <a:lnTo>
                    <a:pt x="888" y="1265"/>
                  </a:lnTo>
                  <a:lnTo>
                    <a:pt x="868" y="1257"/>
                  </a:lnTo>
                  <a:lnTo>
                    <a:pt x="844" y="1254"/>
                  </a:lnTo>
                  <a:lnTo>
                    <a:pt x="818" y="1253"/>
                  </a:lnTo>
                  <a:lnTo>
                    <a:pt x="793" y="1253"/>
                  </a:lnTo>
                  <a:lnTo>
                    <a:pt x="764" y="1256"/>
                  </a:lnTo>
                  <a:lnTo>
                    <a:pt x="738" y="1262"/>
                  </a:lnTo>
                  <a:lnTo>
                    <a:pt x="711" y="1269"/>
                  </a:lnTo>
                  <a:lnTo>
                    <a:pt x="687" y="1278"/>
                  </a:lnTo>
                  <a:lnTo>
                    <a:pt x="667" y="1289"/>
                  </a:lnTo>
                  <a:lnTo>
                    <a:pt x="656" y="1294"/>
                  </a:lnTo>
                  <a:lnTo>
                    <a:pt x="645" y="1297"/>
                  </a:lnTo>
                  <a:lnTo>
                    <a:pt x="630" y="1299"/>
                  </a:lnTo>
                  <a:lnTo>
                    <a:pt x="616" y="1301"/>
                  </a:lnTo>
                  <a:lnTo>
                    <a:pt x="601" y="1302"/>
                  </a:lnTo>
                  <a:lnTo>
                    <a:pt x="586" y="1305"/>
                  </a:lnTo>
                  <a:lnTo>
                    <a:pt x="573" y="1309"/>
                  </a:lnTo>
                  <a:lnTo>
                    <a:pt x="561" y="1315"/>
                  </a:lnTo>
                  <a:lnTo>
                    <a:pt x="552" y="1323"/>
                  </a:lnTo>
                  <a:lnTo>
                    <a:pt x="546" y="1334"/>
                  </a:lnTo>
                  <a:lnTo>
                    <a:pt x="553" y="1334"/>
                  </a:lnTo>
                  <a:lnTo>
                    <a:pt x="561" y="1334"/>
                  </a:lnTo>
                  <a:lnTo>
                    <a:pt x="568" y="1334"/>
                  </a:lnTo>
                  <a:lnTo>
                    <a:pt x="575" y="1334"/>
                  </a:lnTo>
                  <a:lnTo>
                    <a:pt x="583" y="1334"/>
                  </a:lnTo>
                  <a:lnTo>
                    <a:pt x="590" y="1334"/>
                  </a:lnTo>
                  <a:lnTo>
                    <a:pt x="597" y="1334"/>
                  </a:lnTo>
                  <a:lnTo>
                    <a:pt x="605" y="1334"/>
                  </a:lnTo>
                  <a:lnTo>
                    <a:pt x="612" y="1334"/>
                  </a:lnTo>
                  <a:lnTo>
                    <a:pt x="619" y="1334"/>
                  </a:lnTo>
                  <a:lnTo>
                    <a:pt x="617" y="1341"/>
                  </a:lnTo>
                  <a:lnTo>
                    <a:pt x="614" y="1347"/>
                  </a:lnTo>
                  <a:lnTo>
                    <a:pt x="610" y="1352"/>
                  </a:lnTo>
                  <a:lnTo>
                    <a:pt x="605" y="1357"/>
                  </a:lnTo>
                  <a:lnTo>
                    <a:pt x="599" y="1361"/>
                  </a:lnTo>
                  <a:lnTo>
                    <a:pt x="594" y="1365"/>
                  </a:lnTo>
                  <a:lnTo>
                    <a:pt x="588" y="1368"/>
                  </a:lnTo>
                  <a:lnTo>
                    <a:pt x="583" y="1371"/>
                  </a:lnTo>
                  <a:lnTo>
                    <a:pt x="577" y="1373"/>
                  </a:lnTo>
                  <a:lnTo>
                    <a:pt x="570" y="1374"/>
                  </a:lnTo>
                  <a:lnTo>
                    <a:pt x="557" y="1376"/>
                  </a:lnTo>
                  <a:lnTo>
                    <a:pt x="544" y="1379"/>
                  </a:lnTo>
                  <a:lnTo>
                    <a:pt x="533" y="1384"/>
                  </a:lnTo>
                  <a:lnTo>
                    <a:pt x="522" y="1389"/>
                  </a:lnTo>
                  <a:lnTo>
                    <a:pt x="513" y="1393"/>
                  </a:lnTo>
                  <a:lnTo>
                    <a:pt x="502" y="1400"/>
                  </a:lnTo>
                  <a:lnTo>
                    <a:pt x="493" y="1406"/>
                  </a:lnTo>
                  <a:lnTo>
                    <a:pt x="484" y="1413"/>
                  </a:lnTo>
                  <a:lnTo>
                    <a:pt x="473" y="1417"/>
                  </a:lnTo>
                  <a:lnTo>
                    <a:pt x="464" y="1424"/>
                  </a:lnTo>
                  <a:lnTo>
                    <a:pt x="458" y="1425"/>
                  </a:lnTo>
                  <a:lnTo>
                    <a:pt x="455" y="1429"/>
                  </a:lnTo>
                  <a:lnTo>
                    <a:pt x="449" y="1432"/>
                  </a:lnTo>
                  <a:lnTo>
                    <a:pt x="446" y="1435"/>
                  </a:lnTo>
                  <a:lnTo>
                    <a:pt x="440" y="1440"/>
                  </a:lnTo>
                  <a:lnTo>
                    <a:pt x="436" y="1443"/>
                  </a:lnTo>
                  <a:lnTo>
                    <a:pt x="431" y="1446"/>
                  </a:lnTo>
                  <a:lnTo>
                    <a:pt x="427" y="1451"/>
                  </a:lnTo>
                  <a:lnTo>
                    <a:pt x="424" y="1453"/>
                  </a:lnTo>
                  <a:lnTo>
                    <a:pt x="420" y="1456"/>
                  </a:lnTo>
                  <a:lnTo>
                    <a:pt x="404" y="1464"/>
                  </a:lnTo>
                  <a:lnTo>
                    <a:pt x="391" y="1469"/>
                  </a:lnTo>
                  <a:lnTo>
                    <a:pt x="380" y="1470"/>
                  </a:lnTo>
                  <a:lnTo>
                    <a:pt x="371" y="1472"/>
                  </a:lnTo>
                  <a:lnTo>
                    <a:pt x="363" y="1472"/>
                  </a:lnTo>
                  <a:lnTo>
                    <a:pt x="356" y="1472"/>
                  </a:lnTo>
                  <a:lnTo>
                    <a:pt x="349" y="1473"/>
                  </a:lnTo>
                  <a:lnTo>
                    <a:pt x="340" y="1477"/>
                  </a:lnTo>
                  <a:lnTo>
                    <a:pt x="329" y="1483"/>
                  </a:lnTo>
                  <a:lnTo>
                    <a:pt x="316" y="1493"/>
                  </a:lnTo>
                  <a:lnTo>
                    <a:pt x="312" y="1496"/>
                  </a:lnTo>
                  <a:lnTo>
                    <a:pt x="307" y="1499"/>
                  </a:lnTo>
                  <a:lnTo>
                    <a:pt x="299" y="1502"/>
                  </a:lnTo>
                  <a:lnTo>
                    <a:pt x="294" y="1505"/>
                  </a:lnTo>
                  <a:lnTo>
                    <a:pt x="287" y="1509"/>
                  </a:lnTo>
                  <a:lnTo>
                    <a:pt x="279" y="1512"/>
                  </a:lnTo>
                  <a:lnTo>
                    <a:pt x="272" y="1515"/>
                  </a:lnTo>
                  <a:lnTo>
                    <a:pt x="265" y="1517"/>
                  </a:lnTo>
                  <a:lnTo>
                    <a:pt x="257" y="1520"/>
                  </a:lnTo>
                  <a:lnTo>
                    <a:pt x="250" y="1521"/>
                  </a:lnTo>
                  <a:lnTo>
                    <a:pt x="243" y="1523"/>
                  </a:lnTo>
                  <a:lnTo>
                    <a:pt x="234" y="1526"/>
                  </a:lnTo>
                  <a:lnTo>
                    <a:pt x="224" y="1528"/>
                  </a:lnTo>
                  <a:lnTo>
                    <a:pt x="217" y="1529"/>
                  </a:lnTo>
                  <a:lnTo>
                    <a:pt x="208" y="1533"/>
                  </a:lnTo>
                  <a:lnTo>
                    <a:pt x="199" y="1534"/>
                  </a:lnTo>
                  <a:lnTo>
                    <a:pt x="192" y="1536"/>
                  </a:lnTo>
                  <a:lnTo>
                    <a:pt x="182" y="1537"/>
                  </a:lnTo>
                  <a:lnTo>
                    <a:pt x="173" y="1539"/>
                  </a:lnTo>
                  <a:lnTo>
                    <a:pt x="166" y="1541"/>
                  </a:lnTo>
                  <a:lnTo>
                    <a:pt x="148" y="1542"/>
                  </a:lnTo>
                  <a:lnTo>
                    <a:pt x="129" y="1544"/>
                  </a:lnTo>
                  <a:lnTo>
                    <a:pt x="113" y="1545"/>
                  </a:lnTo>
                  <a:lnTo>
                    <a:pt x="97" y="1547"/>
                  </a:lnTo>
                  <a:lnTo>
                    <a:pt x="80" y="1549"/>
                  </a:lnTo>
                  <a:lnTo>
                    <a:pt x="65" y="1552"/>
                  </a:lnTo>
                  <a:lnTo>
                    <a:pt x="51" y="1555"/>
                  </a:lnTo>
                  <a:lnTo>
                    <a:pt x="36" y="1561"/>
                  </a:lnTo>
                  <a:lnTo>
                    <a:pt x="22" y="1569"/>
                  </a:lnTo>
                  <a:lnTo>
                    <a:pt x="9" y="1579"/>
                  </a:lnTo>
                  <a:lnTo>
                    <a:pt x="0" y="1592"/>
                  </a:lnTo>
                  <a:lnTo>
                    <a:pt x="7" y="1600"/>
                  </a:lnTo>
                  <a:lnTo>
                    <a:pt x="25" y="1605"/>
                  </a:lnTo>
                  <a:lnTo>
                    <a:pt x="53" y="1605"/>
                  </a:lnTo>
                  <a:lnTo>
                    <a:pt x="82" y="1605"/>
                  </a:lnTo>
                  <a:lnTo>
                    <a:pt x="109" y="1601"/>
                  </a:lnTo>
                  <a:lnTo>
                    <a:pt x="133" y="1598"/>
                  </a:lnTo>
                  <a:lnTo>
                    <a:pt x="146" y="1595"/>
                  </a:lnTo>
                  <a:lnTo>
                    <a:pt x="146" y="1592"/>
                  </a:lnTo>
                  <a:lnTo>
                    <a:pt x="129" y="1590"/>
                  </a:lnTo>
                  <a:lnTo>
                    <a:pt x="199" y="1592"/>
                  </a:lnTo>
                  <a:lnTo>
                    <a:pt x="263" y="1595"/>
                  </a:lnTo>
                  <a:lnTo>
                    <a:pt x="321" y="1598"/>
                  </a:lnTo>
                  <a:lnTo>
                    <a:pt x="378" y="1601"/>
                  </a:lnTo>
                  <a:lnTo>
                    <a:pt x="435" y="1606"/>
                  </a:lnTo>
                  <a:lnTo>
                    <a:pt x="489" y="1613"/>
                  </a:lnTo>
                  <a:lnTo>
                    <a:pt x="546" y="1621"/>
                  </a:lnTo>
                  <a:lnTo>
                    <a:pt x="606" y="1629"/>
                  </a:lnTo>
                  <a:lnTo>
                    <a:pt x="670" y="1638"/>
                  </a:lnTo>
                  <a:lnTo>
                    <a:pt x="740" y="1651"/>
                  </a:lnTo>
                  <a:lnTo>
                    <a:pt x="747" y="1653"/>
                  </a:lnTo>
                  <a:lnTo>
                    <a:pt x="756" y="1654"/>
                  </a:lnTo>
                  <a:lnTo>
                    <a:pt x="771" y="1659"/>
                  </a:lnTo>
                  <a:lnTo>
                    <a:pt x="787" y="1665"/>
                  </a:lnTo>
                  <a:lnTo>
                    <a:pt x="806" y="1672"/>
                  </a:lnTo>
                  <a:lnTo>
                    <a:pt x="826" y="1681"/>
                  </a:lnTo>
                  <a:lnTo>
                    <a:pt x="844" y="1693"/>
                  </a:lnTo>
                  <a:lnTo>
                    <a:pt x="860" y="1705"/>
                  </a:lnTo>
                  <a:lnTo>
                    <a:pt x="875" y="1720"/>
                  </a:lnTo>
                  <a:lnTo>
                    <a:pt x="886" y="1736"/>
                  </a:lnTo>
                  <a:lnTo>
                    <a:pt x="888" y="1741"/>
                  </a:lnTo>
                  <a:lnTo>
                    <a:pt x="888" y="1742"/>
                  </a:lnTo>
                  <a:lnTo>
                    <a:pt x="888" y="1741"/>
                  </a:lnTo>
                  <a:lnTo>
                    <a:pt x="888" y="1739"/>
                  </a:lnTo>
                  <a:lnTo>
                    <a:pt x="886" y="1736"/>
                  </a:lnTo>
                  <a:lnTo>
                    <a:pt x="884" y="1734"/>
                  </a:lnTo>
                  <a:lnTo>
                    <a:pt x="882" y="1733"/>
                  </a:lnTo>
                  <a:lnTo>
                    <a:pt x="880" y="1733"/>
                  </a:lnTo>
                  <a:lnTo>
                    <a:pt x="880" y="1734"/>
                  </a:lnTo>
                  <a:lnTo>
                    <a:pt x="880" y="1741"/>
                  </a:lnTo>
                  <a:lnTo>
                    <a:pt x="846" y="1741"/>
                  </a:lnTo>
                  <a:lnTo>
                    <a:pt x="811" y="1742"/>
                  </a:lnTo>
                  <a:lnTo>
                    <a:pt x="778" y="1742"/>
                  </a:lnTo>
                  <a:lnTo>
                    <a:pt x="743" y="1745"/>
                  </a:lnTo>
                  <a:lnTo>
                    <a:pt x="711" y="1747"/>
                  </a:lnTo>
                  <a:lnTo>
                    <a:pt x="678" y="1750"/>
                  </a:lnTo>
                  <a:lnTo>
                    <a:pt x="645" y="1753"/>
                  </a:lnTo>
                  <a:lnTo>
                    <a:pt x="612" y="1757"/>
                  </a:lnTo>
                  <a:lnTo>
                    <a:pt x="579" y="1761"/>
                  </a:lnTo>
                  <a:lnTo>
                    <a:pt x="546" y="1765"/>
                  </a:lnTo>
                  <a:lnTo>
                    <a:pt x="3530" y="1763"/>
                  </a:lnTo>
                  <a:lnTo>
                    <a:pt x="3530" y="1761"/>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49" name="Freeform 906">
              <a:extLst>
                <a:ext uri="{FF2B5EF4-FFF2-40B4-BE49-F238E27FC236}">
                  <a16:creationId xmlns:a16="http://schemas.microsoft.com/office/drawing/2014/main" id="{84D5F3E3-69BD-4079-8E00-1149950DF6DF}"/>
                </a:ext>
              </a:extLst>
            </p:cNvPr>
            <p:cNvSpPr>
              <a:spLocks/>
            </p:cNvSpPr>
            <p:nvPr/>
          </p:nvSpPr>
          <p:spPr bwMode="auto">
            <a:xfrm>
              <a:off x="1981" y="3436"/>
              <a:ext cx="1905" cy="883"/>
            </a:xfrm>
            <a:custGeom>
              <a:avLst/>
              <a:gdLst>
                <a:gd name="T0" fmla="*/ 23 w 3916"/>
                <a:gd name="T1" fmla="*/ 14 h 1765"/>
                <a:gd name="T2" fmla="*/ 22 w 3916"/>
                <a:gd name="T3" fmla="*/ 14 h 1765"/>
                <a:gd name="T4" fmla="*/ 21 w 3916"/>
                <a:gd name="T5" fmla="*/ 13 h 1765"/>
                <a:gd name="T6" fmla="*/ 18 w 3916"/>
                <a:gd name="T7" fmla="*/ 13 h 1765"/>
                <a:gd name="T8" fmla="*/ 17 w 3916"/>
                <a:gd name="T9" fmla="*/ 13 h 1765"/>
                <a:gd name="T10" fmla="*/ 16 w 3916"/>
                <a:gd name="T11" fmla="*/ 13 h 1765"/>
                <a:gd name="T12" fmla="*/ 18 w 3916"/>
                <a:gd name="T13" fmla="*/ 12 h 1765"/>
                <a:gd name="T14" fmla="*/ 18 w 3916"/>
                <a:gd name="T15" fmla="*/ 11 h 1765"/>
                <a:gd name="T16" fmla="*/ 21 w 3916"/>
                <a:gd name="T17" fmla="*/ 11 h 1765"/>
                <a:gd name="T18" fmla="*/ 25 w 3916"/>
                <a:gd name="T19" fmla="*/ 10 h 1765"/>
                <a:gd name="T20" fmla="*/ 24 w 3916"/>
                <a:gd name="T21" fmla="*/ 9 h 1765"/>
                <a:gd name="T22" fmla="*/ 21 w 3916"/>
                <a:gd name="T23" fmla="*/ 9 h 1765"/>
                <a:gd name="T24" fmla="*/ 18 w 3916"/>
                <a:gd name="T25" fmla="*/ 10 h 1765"/>
                <a:gd name="T26" fmla="*/ 17 w 3916"/>
                <a:gd name="T27" fmla="*/ 11 h 1765"/>
                <a:gd name="T28" fmla="*/ 14 w 3916"/>
                <a:gd name="T29" fmla="*/ 12 h 1765"/>
                <a:gd name="T30" fmla="*/ 13 w 3916"/>
                <a:gd name="T31" fmla="*/ 13 h 1765"/>
                <a:gd name="T32" fmla="*/ 16 w 3916"/>
                <a:gd name="T33" fmla="*/ 10 h 1765"/>
                <a:gd name="T34" fmla="*/ 19 w 3916"/>
                <a:gd name="T35" fmla="*/ 7 h 1765"/>
                <a:gd name="T36" fmla="*/ 21 w 3916"/>
                <a:gd name="T37" fmla="*/ 6 h 1765"/>
                <a:gd name="T38" fmla="*/ 23 w 3916"/>
                <a:gd name="T39" fmla="*/ 5 h 1765"/>
                <a:gd name="T40" fmla="*/ 21 w 3916"/>
                <a:gd name="T41" fmla="*/ 5 h 1765"/>
                <a:gd name="T42" fmla="*/ 18 w 3916"/>
                <a:gd name="T43" fmla="*/ 6 h 1765"/>
                <a:gd name="T44" fmla="*/ 16 w 3916"/>
                <a:gd name="T45" fmla="*/ 8 h 1765"/>
                <a:gd name="T46" fmla="*/ 13 w 3916"/>
                <a:gd name="T47" fmla="*/ 10 h 1765"/>
                <a:gd name="T48" fmla="*/ 11 w 3916"/>
                <a:gd name="T49" fmla="*/ 13 h 1765"/>
                <a:gd name="T50" fmla="*/ 11 w 3916"/>
                <a:gd name="T51" fmla="*/ 13 h 1765"/>
                <a:gd name="T52" fmla="*/ 12 w 3916"/>
                <a:gd name="T53" fmla="*/ 12 h 1765"/>
                <a:gd name="T54" fmla="*/ 12 w 3916"/>
                <a:gd name="T55" fmla="*/ 10 h 1765"/>
                <a:gd name="T56" fmla="*/ 14 w 3916"/>
                <a:gd name="T57" fmla="*/ 6 h 1765"/>
                <a:gd name="T58" fmla="*/ 17 w 3916"/>
                <a:gd name="T59" fmla="*/ 3 h 1765"/>
                <a:gd name="T60" fmla="*/ 18 w 3916"/>
                <a:gd name="T61" fmla="*/ 1 h 1765"/>
                <a:gd name="T62" fmla="*/ 17 w 3916"/>
                <a:gd name="T63" fmla="*/ 1 h 1765"/>
                <a:gd name="T64" fmla="*/ 15 w 3916"/>
                <a:gd name="T65" fmla="*/ 3 h 1765"/>
                <a:gd name="T66" fmla="*/ 11 w 3916"/>
                <a:gd name="T67" fmla="*/ 7 h 1765"/>
                <a:gd name="T68" fmla="*/ 10 w 3916"/>
                <a:gd name="T69" fmla="*/ 8 h 1765"/>
                <a:gd name="T70" fmla="*/ 11 w 3916"/>
                <a:gd name="T71" fmla="*/ 4 h 1765"/>
                <a:gd name="T72" fmla="*/ 11 w 3916"/>
                <a:gd name="T73" fmla="*/ 2 h 1765"/>
                <a:gd name="T74" fmla="*/ 11 w 3916"/>
                <a:gd name="T75" fmla="*/ 1 h 1765"/>
                <a:gd name="T76" fmla="*/ 9 w 3916"/>
                <a:gd name="T77" fmla="*/ 6 h 1765"/>
                <a:gd name="T78" fmla="*/ 9 w 3916"/>
                <a:gd name="T79" fmla="*/ 7 h 1765"/>
                <a:gd name="T80" fmla="*/ 8 w 3916"/>
                <a:gd name="T81" fmla="*/ 8 h 1765"/>
                <a:gd name="T82" fmla="*/ 8 w 3916"/>
                <a:gd name="T83" fmla="*/ 9 h 1765"/>
                <a:gd name="T84" fmla="*/ 8 w 3916"/>
                <a:gd name="T85" fmla="*/ 12 h 1765"/>
                <a:gd name="T86" fmla="*/ 8 w 3916"/>
                <a:gd name="T87" fmla="*/ 13 h 1765"/>
                <a:gd name="T88" fmla="*/ 7 w 3916"/>
                <a:gd name="T89" fmla="*/ 12 h 1765"/>
                <a:gd name="T90" fmla="*/ 5 w 3916"/>
                <a:gd name="T91" fmla="*/ 10 h 1765"/>
                <a:gd name="T92" fmla="*/ 4 w 3916"/>
                <a:gd name="T93" fmla="*/ 11 h 1765"/>
                <a:gd name="T94" fmla="*/ 3 w 3916"/>
                <a:gd name="T95" fmla="*/ 11 h 1765"/>
                <a:gd name="T96" fmla="*/ 4 w 3916"/>
                <a:gd name="T97" fmla="*/ 11 h 1765"/>
                <a:gd name="T98" fmla="*/ 4 w 3916"/>
                <a:gd name="T99" fmla="*/ 11 h 1765"/>
                <a:gd name="T100" fmla="*/ 3 w 3916"/>
                <a:gd name="T101" fmla="*/ 12 h 1765"/>
                <a:gd name="T102" fmla="*/ 3 w 3916"/>
                <a:gd name="T103" fmla="*/ 12 h 1765"/>
                <a:gd name="T104" fmla="*/ 2 w 3916"/>
                <a:gd name="T105" fmla="*/ 12 h 1765"/>
                <a:gd name="T106" fmla="*/ 2 w 3916"/>
                <a:gd name="T107" fmla="*/ 12 h 1765"/>
                <a:gd name="T108" fmla="*/ 1 w 3916"/>
                <a:gd name="T109" fmla="*/ 12 h 1765"/>
                <a:gd name="T110" fmla="*/ 0 w 3916"/>
                <a:gd name="T111" fmla="*/ 13 h 1765"/>
                <a:gd name="T112" fmla="*/ 0 w 3916"/>
                <a:gd name="T113" fmla="*/ 13 h 1765"/>
                <a:gd name="T114" fmla="*/ 1 w 3916"/>
                <a:gd name="T115" fmla="*/ 13 h 1765"/>
                <a:gd name="T116" fmla="*/ 5 w 3916"/>
                <a:gd name="T117" fmla="*/ 13 h 1765"/>
                <a:gd name="T118" fmla="*/ 6 w 3916"/>
                <a:gd name="T119" fmla="*/ 14 h 1765"/>
                <a:gd name="T120" fmla="*/ 6 w 3916"/>
                <a:gd name="T121" fmla="*/ 14 h 1765"/>
                <a:gd name="T122" fmla="*/ 4 w 3916"/>
                <a:gd name="T123" fmla="*/ 14 h 17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6"/>
                <a:gd name="T187" fmla="*/ 0 h 1765"/>
                <a:gd name="T188" fmla="*/ 3916 w 3916"/>
                <a:gd name="T189" fmla="*/ 1765 h 17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6" h="1765">
                  <a:moveTo>
                    <a:pt x="3530" y="1761"/>
                  </a:moveTo>
                  <a:lnTo>
                    <a:pt x="3528" y="1758"/>
                  </a:lnTo>
                  <a:lnTo>
                    <a:pt x="3527" y="1755"/>
                  </a:lnTo>
                  <a:lnTo>
                    <a:pt x="3523" y="1752"/>
                  </a:lnTo>
                  <a:lnTo>
                    <a:pt x="3521" y="1747"/>
                  </a:lnTo>
                  <a:lnTo>
                    <a:pt x="3517" y="1744"/>
                  </a:lnTo>
                  <a:lnTo>
                    <a:pt x="3514" y="1741"/>
                  </a:lnTo>
                  <a:lnTo>
                    <a:pt x="3510" y="1736"/>
                  </a:lnTo>
                  <a:lnTo>
                    <a:pt x="3506" y="1733"/>
                  </a:lnTo>
                  <a:lnTo>
                    <a:pt x="3503" y="1728"/>
                  </a:lnTo>
                  <a:lnTo>
                    <a:pt x="3499" y="1725"/>
                  </a:lnTo>
                  <a:lnTo>
                    <a:pt x="3496" y="1721"/>
                  </a:lnTo>
                  <a:lnTo>
                    <a:pt x="3492" y="1717"/>
                  </a:lnTo>
                  <a:lnTo>
                    <a:pt x="3488" y="1713"/>
                  </a:lnTo>
                  <a:lnTo>
                    <a:pt x="3485" y="1712"/>
                  </a:lnTo>
                  <a:lnTo>
                    <a:pt x="3483" y="1709"/>
                  </a:lnTo>
                  <a:lnTo>
                    <a:pt x="3479" y="1705"/>
                  </a:lnTo>
                  <a:lnTo>
                    <a:pt x="3475" y="1702"/>
                  </a:lnTo>
                  <a:lnTo>
                    <a:pt x="3472" y="1699"/>
                  </a:lnTo>
                  <a:lnTo>
                    <a:pt x="3468" y="1696"/>
                  </a:lnTo>
                  <a:lnTo>
                    <a:pt x="3463" y="1693"/>
                  </a:lnTo>
                  <a:lnTo>
                    <a:pt x="3435" y="1672"/>
                  </a:lnTo>
                  <a:lnTo>
                    <a:pt x="3404" y="1651"/>
                  </a:lnTo>
                  <a:lnTo>
                    <a:pt x="3371" y="1633"/>
                  </a:lnTo>
                  <a:lnTo>
                    <a:pt x="3337" y="1616"/>
                  </a:lnTo>
                  <a:lnTo>
                    <a:pt x="3300" y="1601"/>
                  </a:lnTo>
                  <a:lnTo>
                    <a:pt x="3263" y="1587"/>
                  </a:lnTo>
                  <a:lnTo>
                    <a:pt x="3225" y="1576"/>
                  </a:lnTo>
                  <a:lnTo>
                    <a:pt x="3185" y="1566"/>
                  </a:lnTo>
                  <a:lnTo>
                    <a:pt x="3146" y="1558"/>
                  </a:lnTo>
                  <a:lnTo>
                    <a:pt x="3108" y="1553"/>
                  </a:lnTo>
                  <a:lnTo>
                    <a:pt x="3070" y="1549"/>
                  </a:lnTo>
                  <a:lnTo>
                    <a:pt x="3031" y="1544"/>
                  </a:lnTo>
                  <a:lnTo>
                    <a:pt x="2993" y="1541"/>
                  </a:lnTo>
                  <a:lnTo>
                    <a:pt x="2955" y="1539"/>
                  </a:lnTo>
                  <a:lnTo>
                    <a:pt x="2916" y="1539"/>
                  </a:lnTo>
                  <a:lnTo>
                    <a:pt x="2880" y="1539"/>
                  </a:lnTo>
                  <a:lnTo>
                    <a:pt x="2841" y="1542"/>
                  </a:lnTo>
                  <a:lnTo>
                    <a:pt x="2805" y="1545"/>
                  </a:lnTo>
                  <a:lnTo>
                    <a:pt x="2768" y="1550"/>
                  </a:lnTo>
                  <a:lnTo>
                    <a:pt x="2730" y="1557"/>
                  </a:lnTo>
                  <a:lnTo>
                    <a:pt x="2697" y="1561"/>
                  </a:lnTo>
                  <a:lnTo>
                    <a:pt x="2655" y="1568"/>
                  </a:lnTo>
                  <a:lnTo>
                    <a:pt x="2611" y="1574"/>
                  </a:lnTo>
                  <a:lnTo>
                    <a:pt x="2562" y="1581"/>
                  </a:lnTo>
                  <a:lnTo>
                    <a:pt x="2512" y="1589"/>
                  </a:lnTo>
                  <a:lnTo>
                    <a:pt x="2465" y="1597"/>
                  </a:lnTo>
                  <a:lnTo>
                    <a:pt x="2417" y="1606"/>
                  </a:lnTo>
                  <a:lnTo>
                    <a:pt x="2373" y="1617"/>
                  </a:lnTo>
                  <a:lnTo>
                    <a:pt x="2337" y="1630"/>
                  </a:lnTo>
                  <a:lnTo>
                    <a:pt x="2304" y="1646"/>
                  </a:lnTo>
                  <a:lnTo>
                    <a:pt x="2331" y="1630"/>
                  </a:lnTo>
                  <a:lnTo>
                    <a:pt x="2364" y="1613"/>
                  </a:lnTo>
                  <a:lnTo>
                    <a:pt x="2401" y="1595"/>
                  </a:lnTo>
                  <a:lnTo>
                    <a:pt x="2439" y="1577"/>
                  </a:lnTo>
                  <a:lnTo>
                    <a:pt x="2479" y="1558"/>
                  </a:lnTo>
                  <a:lnTo>
                    <a:pt x="2522" y="1541"/>
                  </a:lnTo>
                  <a:lnTo>
                    <a:pt x="2560" y="1523"/>
                  </a:lnTo>
                  <a:lnTo>
                    <a:pt x="2598" y="1505"/>
                  </a:lnTo>
                  <a:lnTo>
                    <a:pt x="2631" y="1489"/>
                  </a:lnTo>
                  <a:lnTo>
                    <a:pt x="2659" y="1475"/>
                  </a:lnTo>
                  <a:lnTo>
                    <a:pt x="2673" y="1469"/>
                  </a:lnTo>
                  <a:lnTo>
                    <a:pt x="2690" y="1464"/>
                  </a:lnTo>
                  <a:lnTo>
                    <a:pt x="2710" y="1457"/>
                  </a:lnTo>
                  <a:lnTo>
                    <a:pt x="2730" y="1453"/>
                  </a:lnTo>
                  <a:lnTo>
                    <a:pt x="2752" y="1448"/>
                  </a:lnTo>
                  <a:lnTo>
                    <a:pt x="2774" y="1441"/>
                  </a:lnTo>
                  <a:lnTo>
                    <a:pt x="2796" y="1437"/>
                  </a:lnTo>
                  <a:lnTo>
                    <a:pt x="2814" y="1432"/>
                  </a:lnTo>
                  <a:lnTo>
                    <a:pt x="2832" y="1425"/>
                  </a:lnTo>
                  <a:lnTo>
                    <a:pt x="2845" y="1421"/>
                  </a:lnTo>
                  <a:lnTo>
                    <a:pt x="2892" y="1400"/>
                  </a:lnTo>
                  <a:lnTo>
                    <a:pt x="2938" y="1385"/>
                  </a:lnTo>
                  <a:lnTo>
                    <a:pt x="2980" y="1373"/>
                  </a:lnTo>
                  <a:lnTo>
                    <a:pt x="3022" y="1363"/>
                  </a:lnTo>
                  <a:lnTo>
                    <a:pt x="3064" y="1355"/>
                  </a:lnTo>
                  <a:lnTo>
                    <a:pt x="3108" y="1347"/>
                  </a:lnTo>
                  <a:lnTo>
                    <a:pt x="3154" y="1339"/>
                  </a:lnTo>
                  <a:lnTo>
                    <a:pt x="3201" y="1328"/>
                  </a:lnTo>
                  <a:lnTo>
                    <a:pt x="3254" y="1313"/>
                  </a:lnTo>
                  <a:lnTo>
                    <a:pt x="3313" y="1294"/>
                  </a:lnTo>
                  <a:lnTo>
                    <a:pt x="3368" y="1278"/>
                  </a:lnTo>
                  <a:lnTo>
                    <a:pt x="3424" y="1267"/>
                  </a:lnTo>
                  <a:lnTo>
                    <a:pt x="3485" y="1259"/>
                  </a:lnTo>
                  <a:lnTo>
                    <a:pt x="3547" y="1254"/>
                  </a:lnTo>
                  <a:lnTo>
                    <a:pt x="3611" y="1253"/>
                  </a:lnTo>
                  <a:lnTo>
                    <a:pt x="3675" y="1251"/>
                  </a:lnTo>
                  <a:lnTo>
                    <a:pt x="3739" y="1251"/>
                  </a:lnTo>
                  <a:lnTo>
                    <a:pt x="3801" y="1249"/>
                  </a:lnTo>
                  <a:lnTo>
                    <a:pt x="3861" y="1248"/>
                  </a:lnTo>
                  <a:lnTo>
                    <a:pt x="3916" y="1245"/>
                  </a:lnTo>
                  <a:lnTo>
                    <a:pt x="3892" y="1232"/>
                  </a:lnTo>
                  <a:lnTo>
                    <a:pt x="3865" y="1219"/>
                  </a:lnTo>
                  <a:lnTo>
                    <a:pt x="3834" y="1206"/>
                  </a:lnTo>
                  <a:lnTo>
                    <a:pt x="3803" y="1193"/>
                  </a:lnTo>
                  <a:lnTo>
                    <a:pt x="3771" y="1181"/>
                  </a:lnTo>
                  <a:lnTo>
                    <a:pt x="3739" y="1169"/>
                  </a:lnTo>
                  <a:lnTo>
                    <a:pt x="3707" y="1158"/>
                  </a:lnTo>
                  <a:lnTo>
                    <a:pt x="3676" y="1149"/>
                  </a:lnTo>
                  <a:lnTo>
                    <a:pt x="3647" y="1139"/>
                  </a:lnTo>
                  <a:lnTo>
                    <a:pt x="3620" y="1131"/>
                  </a:lnTo>
                  <a:lnTo>
                    <a:pt x="3561" y="1115"/>
                  </a:lnTo>
                  <a:lnTo>
                    <a:pt x="3510" y="1104"/>
                  </a:lnTo>
                  <a:lnTo>
                    <a:pt x="3464" y="1096"/>
                  </a:lnTo>
                  <a:lnTo>
                    <a:pt x="3419" y="1091"/>
                  </a:lnTo>
                  <a:lnTo>
                    <a:pt x="3377" y="1091"/>
                  </a:lnTo>
                  <a:lnTo>
                    <a:pt x="3333" y="1091"/>
                  </a:lnTo>
                  <a:lnTo>
                    <a:pt x="3289" y="1094"/>
                  </a:lnTo>
                  <a:lnTo>
                    <a:pt x="3240" y="1097"/>
                  </a:lnTo>
                  <a:lnTo>
                    <a:pt x="3187" y="1102"/>
                  </a:lnTo>
                  <a:lnTo>
                    <a:pt x="3126" y="1107"/>
                  </a:lnTo>
                  <a:lnTo>
                    <a:pt x="3097" y="1110"/>
                  </a:lnTo>
                  <a:lnTo>
                    <a:pt x="3064" y="1117"/>
                  </a:lnTo>
                  <a:lnTo>
                    <a:pt x="3030" y="1125"/>
                  </a:lnTo>
                  <a:lnTo>
                    <a:pt x="2991" y="1134"/>
                  </a:lnTo>
                  <a:lnTo>
                    <a:pt x="2955" y="1145"/>
                  </a:lnTo>
                  <a:lnTo>
                    <a:pt x="2916" y="1157"/>
                  </a:lnTo>
                  <a:lnTo>
                    <a:pt x="2880" y="1168"/>
                  </a:lnTo>
                  <a:lnTo>
                    <a:pt x="2845" y="1179"/>
                  </a:lnTo>
                  <a:lnTo>
                    <a:pt x="2814" y="1190"/>
                  </a:lnTo>
                  <a:lnTo>
                    <a:pt x="2786" y="1200"/>
                  </a:lnTo>
                  <a:lnTo>
                    <a:pt x="2746" y="1216"/>
                  </a:lnTo>
                  <a:lnTo>
                    <a:pt x="2706" y="1233"/>
                  </a:lnTo>
                  <a:lnTo>
                    <a:pt x="2664" y="1251"/>
                  </a:lnTo>
                  <a:lnTo>
                    <a:pt x="2620" y="1269"/>
                  </a:lnTo>
                  <a:lnTo>
                    <a:pt x="2576" y="1288"/>
                  </a:lnTo>
                  <a:lnTo>
                    <a:pt x="2534" y="1307"/>
                  </a:lnTo>
                  <a:lnTo>
                    <a:pt x="2490" y="1326"/>
                  </a:lnTo>
                  <a:lnTo>
                    <a:pt x="2448" y="1344"/>
                  </a:lnTo>
                  <a:lnTo>
                    <a:pt x="2408" y="1363"/>
                  </a:lnTo>
                  <a:lnTo>
                    <a:pt x="2368" y="1379"/>
                  </a:lnTo>
                  <a:lnTo>
                    <a:pt x="2346" y="1392"/>
                  </a:lnTo>
                  <a:lnTo>
                    <a:pt x="2306" y="1416"/>
                  </a:lnTo>
                  <a:lnTo>
                    <a:pt x="2257" y="1448"/>
                  </a:lnTo>
                  <a:lnTo>
                    <a:pt x="2198" y="1486"/>
                  </a:lnTo>
                  <a:lnTo>
                    <a:pt x="2136" y="1526"/>
                  </a:lnTo>
                  <a:lnTo>
                    <a:pt x="2072" y="1568"/>
                  </a:lnTo>
                  <a:lnTo>
                    <a:pt x="2013" y="1605"/>
                  </a:lnTo>
                  <a:lnTo>
                    <a:pt x="1962" y="1637"/>
                  </a:lnTo>
                  <a:lnTo>
                    <a:pt x="1924" y="1661"/>
                  </a:lnTo>
                  <a:lnTo>
                    <a:pt x="1900" y="1672"/>
                  </a:lnTo>
                  <a:lnTo>
                    <a:pt x="1928" y="1646"/>
                  </a:lnTo>
                  <a:lnTo>
                    <a:pt x="1968" y="1606"/>
                  </a:lnTo>
                  <a:lnTo>
                    <a:pt x="2021" y="1558"/>
                  </a:lnTo>
                  <a:lnTo>
                    <a:pt x="2079" y="1504"/>
                  </a:lnTo>
                  <a:lnTo>
                    <a:pt x="2143" y="1446"/>
                  </a:lnTo>
                  <a:lnTo>
                    <a:pt x="2207" y="1389"/>
                  </a:lnTo>
                  <a:lnTo>
                    <a:pt x="2271" y="1334"/>
                  </a:lnTo>
                  <a:lnTo>
                    <a:pt x="2330" y="1288"/>
                  </a:lnTo>
                  <a:lnTo>
                    <a:pt x="2379" y="1249"/>
                  </a:lnTo>
                  <a:lnTo>
                    <a:pt x="2417" y="1225"/>
                  </a:lnTo>
                  <a:lnTo>
                    <a:pt x="2448" y="1208"/>
                  </a:lnTo>
                  <a:lnTo>
                    <a:pt x="2489" y="1181"/>
                  </a:lnTo>
                  <a:lnTo>
                    <a:pt x="2538" y="1147"/>
                  </a:lnTo>
                  <a:lnTo>
                    <a:pt x="2591" y="1110"/>
                  </a:lnTo>
                  <a:lnTo>
                    <a:pt x="2646" y="1070"/>
                  </a:lnTo>
                  <a:lnTo>
                    <a:pt x="2701" y="1032"/>
                  </a:lnTo>
                  <a:lnTo>
                    <a:pt x="2754" y="995"/>
                  </a:lnTo>
                  <a:lnTo>
                    <a:pt x="2801" y="961"/>
                  </a:lnTo>
                  <a:lnTo>
                    <a:pt x="2843" y="936"/>
                  </a:lnTo>
                  <a:lnTo>
                    <a:pt x="2872" y="918"/>
                  </a:lnTo>
                  <a:lnTo>
                    <a:pt x="2935" y="889"/>
                  </a:lnTo>
                  <a:lnTo>
                    <a:pt x="2982" y="867"/>
                  </a:lnTo>
                  <a:lnTo>
                    <a:pt x="3019" y="851"/>
                  </a:lnTo>
                  <a:lnTo>
                    <a:pt x="3050" y="837"/>
                  </a:lnTo>
                  <a:lnTo>
                    <a:pt x="3077" y="825"/>
                  </a:lnTo>
                  <a:lnTo>
                    <a:pt x="3104" y="813"/>
                  </a:lnTo>
                  <a:lnTo>
                    <a:pt x="3134" y="797"/>
                  </a:lnTo>
                  <a:lnTo>
                    <a:pt x="3172" y="777"/>
                  </a:lnTo>
                  <a:lnTo>
                    <a:pt x="3220" y="753"/>
                  </a:lnTo>
                  <a:lnTo>
                    <a:pt x="3282" y="720"/>
                  </a:lnTo>
                  <a:lnTo>
                    <a:pt x="3305" y="707"/>
                  </a:lnTo>
                  <a:lnTo>
                    <a:pt x="3333" y="694"/>
                  </a:lnTo>
                  <a:lnTo>
                    <a:pt x="3362" y="681"/>
                  </a:lnTo>
                  <a:lnTo>
                    <a:pt x="3393" y="669"/>
                  </a:lnTo>
                  <a:lnTo>
                    <a:pt x="3424" y="656"/>
                  </a:lnTo>
                  <a:lnTo>
                    <a:pt x="3455" y="643"/>
                  </a:lnTo>
                  <a:lnTo>
                    <a:pt x="3485" y="630"/>
                  </a:lnTo>
                  <a:lnTo>
                    <a:pt x="3514" y="619"/>
                  </a:lnTo>
                  <a:lnTo>
                    <a:pt x="3543" y="608"/>
                  </a:lnTo>
                  <a:lnTo>
                    <a:pt x="3567" y="597"/>
                  </a:lnTo>
                  <a:lnTo>
                    <a:pt x="3527" y="593"/>
                  </a:lnTo>
                  <a:lnTo>
                    <a:pt x="3486" y="592"/>
                  </a:lnTo>
                  <a:lnTo>
                    <a:pt x="3444" y="592"/>
                  </a:lnTo>
                  <a:lnTo>
                    <a:pt x="3404" y="592"/>
                  </a:lnTo>
                  <a:lnTo>
                    <a:pt x="3364" y="592"/>
                  </a:lnTo>
                  <a:lnTo>
                    <a:pt x="3322" y="593"/>
                  </a:lnTo>
                  <a:lnTo>
                    <a:pt x="3282" y="597"/>
                  </a:lnTo>
                  <a:lnTo>
                    <a:pt x="3242" y="600"/>
                  </a:lnTo>
                  <a:lnTo>
                    <a:pt x="3199" y="606"/>
                  </a:lnTo>
                  <a:lnTo>
                    <a:pt x="3157" y="611"/>
                  </a:lnTo>
                  <a:lnTo>
                    <a:pt x="3115" y="619"/>
                  </a:lnTo>
                  <a:lnTo>
                    <a:pt x="3068" y="629"/>
                  </a:lnTo>
                  <a:lnTo>
                    <a:pt x="3017" y="640"/>
                  </a:lnTo>
                  <a:lnTo>
                    <a:pt x="2964" y="653"/>
                  </a:lnTo>
                  <a:lnTo>
                    <a:pt x="2905" y="669"/>
                  </a:lnTo>
                  <a:lnTo>
                    <a:pt x="2841" y="689"/>
                  </a:lnTo>
                  <a:lnTo>
                    <a:pt x="2776" y="713"/>
                  </a:lnTo>
                  <a:lnTo>
                    <a:pt x="2704" y="742"/>
                  </a:lnTo>
                  <a:lnTo>
                    <a:pt x="2627" y="776"/>
                  </a:lnTo>
                  <a:lnTo>
                    <a:pt x="2545" y="816"/>
                  </a:lnTo>
                  <a:lnTo>
                    <a:pt x="2523" y="829"/>
                  </a:lnTo>
                  <a:lnTo>
                    <a:pt x="2500" y="841"/>
                  </a:lnTo>
                  <a:lnTo>
                    <a:pt x="2476" y="857"/>
                  </a:lnTo>
                  <a:lnTo>
                    <a:pt x="2452" y="873"/>
                  </a:lnTo>
                  <a:lnTo>
                    <a:pt x="2428" y="891"/>
                  </a:lnTo>
                  <a:lnTo>
                    <a:pt x="2405" y="907"/>
                  </a:lnTo>
                  <a:lnTo>
                    <a:pt x="2383" y="925"/>
                  </a:lnTo>
                  <a:lnTo>
                    <a:pt x="2359" y="941"/>
                  </a:lnTo>
                  <a:lnTo>
                    <a:pt x="2337" y="957"/>
                  </a:lnTo>
                  <a:lnTo>
                    <a:pt x="2317" y="971"/>
                  </a:lnTo>
                  <a:lnTo>
                    <a:pt x="2251" y="1017"/>
                  </a:lnTo>
                  <a:lnTo>
                    <a:pt x="2194" y="1062"/>
                  </a:lnTo>
                  <a:lnTo>
                    <a:pt x="2143" y="1107"/>
                  </a:lnTo>
                  <a:lnTo>
                    <a:pt x="2099" y="1153"/>
                  </a:lnTo>
                  <a:lnTo>
                    <a:pt x="2057" y="1198"/>
                  </a:lnTo>
                  <a:lnTo>
                    <a:pt x="2015" y="1246"/>
                  </a:lnTo>
                  <a:lnTo>
                    <a:pt x="1973" y="1294"/>
                  </a:lnTo>
                  <a:lnTo>
                    <a:pt x="1929" y="1344"/>
                  </a:lnTo>
                  <a:lnTo>
                    <a:pt x="1878" y="1395"/>
                  </a:lnTo>
                  <a:lnTo>
                    <a:pt x="1820" y="1449"/>
                  </a:lnTo>
                  <a:lnTo>
                    <a:pt x="1807" y="1465"/>
                  </a:lnTo>
                  <a:lnTo>
                    <a:pt x="1791" y="1491"/>
                  </a:lnTo>
                  <a:lnTo>
                    <a:pt x="1770" y="1525"/>
                  </a:lnTo>
                  <a:lnTo>
                    <a:pt x="1747" y="1563"/>
                  </a:lnTo>
                  <a:lnTo>
                    <a:pt x="1723" y="1601"/>
                  </a:lnTo>
                  <a:lnTo>
                    <a:pt x="1701" y="1638"/>
                  </a:lnTo>
                  <a:lnTo>
                    <a:pt x="1681" y="1669"/>
                  </a:lnTo>
                  <a:lnTo>
                    <a:pt x="1666" y="1691"/>
                  </a:lnTo>
                  <a:lnTo>
                    <a:pt x="1657" y="1699"/>
                  </a:lnTo>
                  <a:lnTo>
                    <a:pt x="1655" y="1693"/>
                  </a:lnTo>
                  <a:lnTo>
                    <a:pt x="1657" y="1683"/>
                  </a:lnTo>
                  <a:lnTo>
                    <a:pt x="1664" y="1665"/>
                  </a:lnTo>
                  <a:lnTo>
                    <a:pt x="1674" y="1645"/>
                  </a:lnTo>
                  <a:lnTo>
                    <a:pt x="1686" y="1619"/>
                  </a:lnTo>
                  <a:lnTo>
                    <a:pt x="1699" y="1592"/>
                  </a:lnTo>
                  <a:lnTo>
                    <a:pt x="1714" y="1566"/>
                  </a:lnTo>
                  <a:lnTo>
                    <a:pt x="1727" y="1541"/>
                  </a:lnTo>
                  <a:lnTo>
                    <a:pt x="1738" y="1520"/>
                  </a:lnTo>
                  <a:lnTo>
                    <a:pt x="1745" y="1504"/>
                  </a:lnTo>
                  <a:lnTo>
                    <a:pt x="1750" y="1494"/>
                  </a:lnTo>
                  <a:lnTo>
                    <a:pt x="1772" y="1446"/>
                  </a:lnTo>
                  <a:lnTo>
                    <a:pt x="1785" y="1416"/>
                  </a:lnTo>
                  <a:lnTo>
                    <a:pt x="1792" y="1398"/>
                  </a:lnTo>
                  <a:lnTo>
                    <a:pt x="1794" y="1389"/>
                  </a:lnTo>
                  <a:lnTo>
                    <a:pt x="1794" y="1382"/>
                  </a:lnTo>
                  <a:lnTo>
                    <a:pt x="1794" y="1377"/>
                  </a:lnTo>
                  <a:lnTo>
                    <a:pt x="1796" y="1368"/>
                  </a:lnTo>
                  <a:lnTo>
                    <a:pt x="1802" y="1349"/>
                  </a:lnTo>
                  <a:lnTo>
                    <a:pt x="1812" y="1318"/>
                  </a:lnTo>
                  <a:lnTo>
                    <a:pt x="1833" y="1270"/>
                  </a:lnTo>
                  <a:lnTo>
                    <a:pt x="1853" y="1227"/>
                  </a:lnTo>
                  <a:lnTo>
                    <a:pt x="1880" y="1174"/>
                  </a:lnTo>
                  <a:lnTo>
                    <a:pt x="1913" y="1117"/>
                  </a:lnTo>
                  <a:lnTo>
                    <a:pt x="1950" y="1054"/>
                  </a:lnTo>
                  <a:lnTo>
                    <a:pt x="1990" y="989"/>
                  </a:lnTo>
                  <a:lnTo>
                    <a:pt x="2030" y="925"/>
                  </a:lnTo>
                  <a:lnTo>
                    <a:pt x="2072" y="864"/>
                  </a:lnTo>
                  <a:lnTo>
                    <a:pt x="2110" y="808"/>
                  </a:lnTo>
                  <a:lnTo>
                    <a:pt x="2147" y="758"/>
                  </a:lnTo>
                  <a:lnTo>
                    <a:pt x="2180" y="718"/>
                  </a:lnTo>
                  <a:lnTo>
                    <a:pt x="2222" y="669"/>
                  </a:lnTo>
                  <a:lnTo>
                    <a:pt x="2264" y="621"/>
                  </a:lnTo>
                  <a:lnTo>
                    <a:pt x="2304" y="573"/>
                  </a:lnTo>
                  <a:lnTo>
                    <a:pt x="2346" y="528"/>
                  </a:lnTo>
                  <a:lnTo>
                    <a:pt x="2388" y="481"/>
                  </a:lnTo>
                  <a:lnTo>
                    <a:pt x="2430" y="437"/>
                  </a:lnTo>
                  <a:lnTo>
                    <a:pt x="2474" y="390"/>
                  </a:lnTo>
                  <a:lnTo>
                    <a:pt x="2518" y="344"/>
                  </a:lnTo>
                  <a:lnTo>
                    <a:pt x="2562" y="297"/>
                  </a:lnTo>
                  <a:lnTo>
                    <a:pt x="2609" y="251"/>
                  </a:lnTo>
                  <a:lnTo>
                    <a:pt x="2629" y="230"/>
                  </a:lnTo>
                  <a:lnTo>
                    <a:pt x="2657" y="206"/>
                  </a:lnTo>
                  <a:lnTo>
                    <a:pt x="2688" y="179"/>
                  </a:lnTo>
                  <a:lnTo>
                    <a:pt x="2724" y="150"/>
                  </a:lnTo>
                  <a:lnTo>
                    <a:pt x="2761" y="120"/>
                  </a:lnTo>
                  <a:lnTo>
                    <a:pt x="2797" y="91"/>
                  </a:lnTo>
                  <a:lnTo>
                    <a:pt x="2834" y="64"/>
                  </a:lnTo>
                  <a:lnTo>
                    <a:pt x="2869" y="38"/>
                  </a:lnTo>
                  <a:lnTo>
                    <a:pt x="2898" y="17"/>
                  </a:lnTo>
                  <a:lnTo>
                    <a:pt x="2924" y="0"/>
                  </a:lnTo>
                  <a:lnTo>
                    <a:pt x="2883" y="1"/>
                  </a:lnTo>
                  <a:lnTo>
                    <a:pt x="2834" y="8"/>
                  </a:lnTo>
                  <a:lnTo>
                    <a:pt x="2783" y="17"/>
                  </a:lnTo>
                  <a:lnTo>
                    <a:pt x="2728" y="29"/>
                  </a:lnTo>
                  <a:lnTo>
                    <a:pt x="2671" y="43"/>
                  </a:lnTo>
                  <a:lnTo>
                    <a:pt x="2617" y="61"/>
                  </a:lnTo>
                  <a:lnTo>
                    <a:pt x="2564" y="80"/>
                  </a:lnTo>
                  <a:lnTo>
                    <a:pt x="2516" y="99"/>
                  </a:lnTo>
                  <a:lnTo>
                    <a:pt x="2474" y="120"/>
                  </a:lnTo>
                  <a:lnTo>
                    <a:pt x="2441" y="141"/>
                  </a:lnTo>
                  <a:lnTo>
                    <a:pt x="2395" y="171"/>
                  </a:lnTo>
                  <a:lnTo>
                    <a:pt x="2357" y="195"/>
                  </a:lnTo>
                  <a:lnTo>
                    <a:pt x="2324" y="216"/>
                  </a:lnTo>
                  <a:lnTo>
                    <a:pt x="2295" y="232"/>
                  </a:lnTo>
                  <a:lnTo>
                    <a:pt x="2269" y="246"/>
                  </a:lnTo>
                  <a:lnTo>
                    <a:pt x="2242" y="262"/>
                  </a:lnTo>
                  <a:lnTo>
                    <a:pt x="2213" y="278"/>
                  </a:lnTo>
                  <a:lnTo>
                    <a:pt x="2182" y="299"/>
                  </a:lnTo>
                  <a:lnTo>
                    <a:pt x="2143" y="325"/>
                  </a:lnTo>
                  <a:lnTo>
                    <a:pt x="2099" y="357"/>
                  </a:lnTo>
                  <a:lnTo>
                    <a:pt x="2026" y="421"/>
                  </a:lnTo>
                  <a:lnTo>
                    <a:pt x="1955" y="497"/>
                  </a:lnTo>
                  <a:lnTo>
                    <a:pt x="1886" y="585"/>
                  </a:lnTo>
                  <a:lnTo>
                    <a:pt x="1820" y="681"/>
                  </a:lnTo>
                  <a:lnTo>
                    <a:pt x="1758" y="782"/>
                  </a:lnTo>
                  <a:lnTo>
                    <a:pt x="1703" y="886"/>
                  </a:lnTo>
                  <a:lnTo>
                    <a:pt x="1652" y="989"/>
                  </a:lnTo>
                  <a:lnTo>
                    <a:pt x="1610" y="1088"/>
                  </a:lnTo>
                  <a:lnTo>
                    <a:pt x="1577" y="1182"/>
                  </a:lnTo>
                  <a:lnTo>
                    <a:pt x="1551" y="1265"/>
                  </a:lnTo>
                  <a:lnTo>
                    <a:pt x="1557" y="1190"/>
                  </a:lnTo>
                  <a:lnTo>
                    <a:pt x="1564" y="1113"/>
                  </a:lnTo>
                  <a:lnTo>
                    <a:pt x="1573" y="1033"/>
                  </a:lnTo>
                  <a:lnTo>
                    <a:pt x="1584" y="952"/>
                  </a:lnTo>
                  <a:lnTo>
                    <a:pt x="1597" y="869"/>
                  </a:lnTo>
                  <a:lnTo>
                    <a:pt x="1611" y="787"/>
                  </a:lnTo>
                  <a:lnTo>
                    <a:pt x="1626" y="705"/>
                  </a:lnTo>
                  <a:lnTo>
                    <a:pt x="1641" y="625"/>
                  </a:lnTo>
                  <a:lnTo>
                    <a:pt x="1655" y="547"/>
                  </a:lnTo>
                  <a:lnTo>
                    <a:pt x="1670" y="470"/>
                  </a:lnTo>
                  <a:lnTo>
                    <a:pt x="1674" y="445"/>
                  </a:lnTo>
                  <a:lnTo>
                    <a:pt x="1677" y="419"/>
                  </a:lnTo>
                  <a:lnTo>
                    <a:pt x="1681" y="397"/>
                  </a:lnTo>
                  <a:lnTo>
                    <a:pt x="1683" y="374"/>
                  </a:lnTo>
                  <a:lnTo>
                    <a:pt x="1686" y="353"/>
                  </a:lnTo>
                  <a:lnTo>
                    <a:pt x="1688" y="333"/>
                  </a:lnTo>
                  <a:lnTo>
                    <a:pt x="1692" y="310"/>
                  </a:lnTo>
                  <a:lnTo>
                    <a:pt x="1696" y="288"/>
                  </a:lnTo>
                  <a:lnTo>
                    <a:pt x="1703" y="262"/>
                  </a:lnTo>
                  <a:lnTo>
                    <a:pt x="1710" y="237"/>
                  </a:lnTo>
                  <a:lnTo>
                    <a:pt x="1716" y="216"/>
                  </a:lnTo>
                  <a:lnTo>
                    <a:pt x="1719" y="205"/>
                  </a:lnTo>
                  <a:lnTo>
                    <a:pt x="1721" y="201"/>
                  </a:lnTo>
                  <a:lnTo>
                    <a:pt x="1719" y="201"/>
                  </a:lnTo>
                  <a:lnTo>
                    <a:pt x="1717" y="198"/>
                  </a:lnTo>
                  <a:lnTo>
                    <a:pt x="1717" y="189"/>
                  </a:lnTo>
                  <a:lnTo>
                    <a:pt x="1717" y="169"/>
                  </a:lnTo>
                  <a:lnTo>
                    <a:pt x="1719" y="136"/>
                  </a:lnTo>
                  <a:lnTo>
                    <a:pt x="1723" y="85"/>
                  </a:lnTo>
                  <a:lnTo>
                    <a:pt x="1685" y="125"/>
                  </a:lnTo>
                  <a:lnTo>
                    <a:pt x="1648" y="165"/>
                  </a:lnTo>
                  <a:lnTo>
                    <a:pt x="1610" y="208"/>
                  </a:lnTo>
                  <a:lnTo>
                    <a:pt x="1571" y="254"/>
                  </a:lnTo>
                  <a:lnTo>
                    <a:pt x="1533" y="307"/>
                  </a:lnTo>
                  <a:lnTo>
                    <a:pt x="1496" y="368"/>
                  </a:lnTo>
                  <a:lnTo>
                    <a:pt x="1460" y="438"/>
                  </a:lnTo>
                  <a:lnTo>
                    <a:pt x="1423" y="518"/>
                  </a:lnTo>
                  <a:lnTo>
                    <a:pt x="1387" y="609"/>
                  </a:lnTo>
                  <a:lnTo>
                    <a:pt x="1354" y="717"/>
                  </a:lnTo>
                  <a:lnTo>
                    <a:pt x="1348" y="729"/>
                  </a:lnTo>
                  <a:lnTo>
                    <a:pt x="1345" y="742"/>
                  </a:lnTo>
                  <a:lnTo>
                    <a:pt x="1341" y="757"/>
                  </a:lnTo>
                  <a:lnTo>
                    <a:pt x="1336" y="771"/>
                  </a:lnTo>
                  <a:lnTo>
                    <a:pt x="1332" y="785"/>
                  </a:lnTo>
                  <a:lnTo>
                    <a:pt x="1326" y="800"/>
                  </a:lnTo>
                  <a:lnTo>
                    <a:pt x="1323" y="814"/>
                  </a:lnTo>
                  <a:lnTo>
                    <a:pt x="1319" y="829"/>
                  </a:lnTo>
                  <a:lnTo>
                    <a:pt x="1314" y="843"/>
                  </a:lnTo>
                  <a:lnTo>
                    <a:pt x="1310" y="859"/>
                  </a:lnTo>
                  <a:lnTo>
                    <a:pt x="1308" y="865"/>
                  </a:lnTo>
                  <a:lnTo>
                    <a:pt x="1306" y="873"/>
                  </a:lnTo>
                  <a:lnTo>
                    <a:pt x="1301" y="880"/>
                  </a:lnTo>
                  <a:lnTo>
                    <a:pt x="1297" y="888"/>
                  </a:lnTo>
                  <a:lnTo>
                    <a:pt x="1292" y="894"/>
                  </a:lnTo>
                  <a:lnTo>
                    <a:pt x="1286" y="902"/>
                  </a:lnTo>
                  <a:lnTo>
                    <a:pt x="1283" y="910"/>
                  </a:lnTo>
                  <a:lnTo>
                    <a:pt x="1277" y="917"/>
                  </a:lnTo>
                  <a:lnTo>
                    <a:pt x="1272" y="925"/>
                  </a:lnTo>
                  <a:lnTo>
                    <a:pt x="1268" y="933"/>
                  </a:lnTo>
                  <a:lnTo>
                    <a:pt x="1255" y="958"/>
                  </a:lnTo>
                  <a:lnTo>
                    <a:pt x="1246" y="985"/>
                  </a:lnTo>
                  <a:lnTo>
                    <a:pt x="1239" y="1011"/>
                  </a:lnTo>
                  <a:lnTo>
                    <a:pt x="1231" y="1038"/>
                  </a:lnTo>
                  <a:lnTo>
                    <a:pt x="1228" y="1064"/>
                  </a:lnTo>
                  <a:lnTo>
                    <a:pt x="1224" y="1091"/>
                  </a:lnTo>
                  <a:lnTo>
                    <a:pt x="1220" y="1118"/>
                  </a:lnTo>
                  <a:lnTo>
                    <a:pt x="1217" y="1145"/>
                  </a:lnTo>
                  <a:lnTo>
                    <a:pt x="1213" y="1173"/>
                  </a:lnTo>
                  <a:lnTo>
                    <a:pt x="1208" y="1200"/>
                  </a:lnTo>
                  <a:lnTo>
                    <a:pt x="1198" y="1243"/>
                  </a:lnTo>
                  <a:lnTo>
                    <a:pt x="1191" y="1288"/>
                  </a:lnTo>
                  <a:lnTo>
                    <a:pt x="1184" y="1331"/>
                  </a:lnTo>
                  <a:lnTo>
                    <a:pt x="1178" y="1376"/>
                  </a:lnTo>
                  <a:lnTo>
                    <a:pt x="1173" y="1419"/>
                  </a:lnTo>
                  <a:lnTo>
                    <a:pt x="1169" y="1464"/>
                  </a:lnTo>
                  <a:lnTo>
                    <a:pt x="1167" y="1507"/>
                  </a:lnTo>
                  <a:lnTo>
                    <a:pt x="1167" y="1552"/>
                  </a:lnTo>
                  <a:lnTo>
                    <a:pt x="1169" y="1597"/>
                  </a:lnTo>
                  <a:lnTo>
                    <a:pt x="1171" y="1640"/>
                  </a:lnTo>
                  <a:lnTo>
                    <a:pt x="1171" y="1637"/>
                  </a:lnTo>
                  <a:lnTo>
                    <a:pt x="1173" y="1637"/>
                  </a:lnTo>
                  <a:lnTo>
                    <a:pt x="1175" y="1638"/>
                  </a:lnTo>
                  <a:lnTo>
                    <a:pt x="1175" y="1641"/>
                  </a:lnTo>
                  <a:lnTo>
                    <a:pt x="1175" y="1643"/>
                  </a:lnTo>
                  <a:lnTo>
                    <a:pt x="1173" y="1643"/>
                  </a:lnTo>
                  <a:lnTo>
                    <a:pt x="1171" y="1640"/>
                  </a:lnTo>
                  <a:lnTo>
                    <a:pt x="1140" y="1600"/>
                  </a:lnTo>
                  <a:lnTo>
                    <a:pt x="1113" y="1560"/>
                  </a:lnTo>
                  <a:lnTo>
                    <a:pt x="1087" y="1523"/>
                  </a:lnTo>
                  <a:lnTo>
                    <a:pt x="1065" y="1486"/>
                  </a:lnTo>
                  <a:lnTo>
                    <a:pt x="1041" y="1449"/>
                  </a:lnTo>
                  <a:lnTo>
                    <a:pt x="1019" y="1414"/>
                  </a:lnTo>
                  <a:lnTo>
                    <a:pt x="994" y="1379"/>
                  </a:lnTo>
                  <a:lnTo>
                    <a:pt x="966" y="1345"/>
                  </a:lnTo>
                  <a:lnTo>
                    <a:pt x="937" y="1310"/>
                  </a:lnTo>
                  <a:lnTo>
                    <a:pt x="902" y="1275"/>
                  </a:lnTo>
                  <a:lnTo>
                    <a:pt x="888" y="1265"/>
                  </a:lnTo>
                  <a:lnTo>
                    <a:pt x="868" y="1257"/>
                  </a:lnTo>
                  <a:lnTo>
                    <a:pt x="844" y="1254"/>
                  </a:lnTo>
                  <a:lnTo>
                    <a:pt x="818" y="1253"/>
                  </a:lnTo>
                  <a:lnTo>
                    <a:pt x="793" y="1253"/>
                  </a:lnTo>
                  <a:lnTo>
                    <a:pt x="764" y="1256"/>
                  </a:lnTo>
                  <a:lnTo>
                    <a:pt x="738" y="1262"/>
                  </a:lnTo>
                  <a:lnTo>
                    <a:pt x="711" y="1269"/>
                  </a:lnTo>
                  <a:lnTo>
                    <a:pt x="687" y="1278"/>
                  </a:lnTo>
                  <a:lnTo>
                    <a:pt x="667" y="1289"/>
                  </a:lnTo>
                  <a:lnTo>
                    <a:pt x="656" y="1294"/>
                  </a:lnTo>
                  <a:lnTo>
                    <a:pt x="645" y="1297"/>
                  </a:lnTo>
                  <a:lnTo>
                    <a:pt x="630" y="1299"/>
                  </a:lnTo>
                  <a:lnTo>
                    <a:pt x="616" y="1301"/>
                  </a:lnTo>
                  <a:lnTo>
                    <a:pt x="601" y="1302"/>
                  </a:lnTo>
                  <a:lnTo>
                    <a:pt x="586" y="1305"/>
                  </a:lnTo>
                  <a:lnTo>
                    <a:pt x="573" y="1309"/>
                  </a:lnTo>
                  <a:lnTo>
                    <a:pt x="561" y="1315"/>
                  </a:lnTo>
                  <a:lnTo>
                    <a:pt x="552" y="1323"/>
                  </a:lnTo>
                  <a:lnTo>
                    <a:pt x="546" y="1334"/>
                  </a:lnTo>
                  <a:lnTo>
                    <a:pt x="553" y="1334"/>
                  </a:lnTo>
                  <a:lnTo>
                    <a:pt x="561" y="1334"/>
                  </a:lnTo>
                  <a:lnTo>
                    <a:pt x="568" y="1334"/>
                  </a:lnTo>
                  <a:lnTo>
                    <a:pt x="575" y="1334"/>
                  </a:lnTo>
                  <a:lnTo>
                    <a:pt x="583" y="1334"/>
                  </a:lnTo>
                  <a:lnTo>
                    <a:pt x="590" y="1334"/>
                  </a:lnTo>
                  <a:lnTo>
                    <a:pt x="597" y="1334"/>
                  </a:lnTo>
                  <a:lnTo>
                    <a:pt x="605" y="1334"/>
                  </a:lnTo>
                  <a:lnTo>
                    <a:pt x="612" y="1334"/>
                  </a:lnTo>
                  <a:lnTo>
                    <a:pt x="619" y="1334"/>
                  </a:lnTo>
                  <a:lnTo>
                    <a:pt x="617" y="1341"/>
                  </a:lnTo>
                  <a:lnTo>
                    <a:pt x="614" y="1347"/>
                  </a:lnTo>
                  <a:lnTo>
                    <a:pt x="610" y="1352"/>
                  </a:lnTo>
                  <a:lnTo>
                    <a:pt x="605" y="1357"/>
                  </a:lnTo>
                  <a:lnTo>
                    <a:pt x="599" y="1361"/>
                  </a:lnTo>
                  <a:lnTo>
                    <a:pt x="594" y="1365"/>
                  </a:lnTo>
                  <a:lnTo>
                    <a:pt x="588" y="1368"/>
                  </a:lnTo>
                  <a:lnTo>
                    <a:pt x="583" y="1371"/>
                  </a:lnTo>
                  <a:lnTo>
                    <a:pt x="577" y="1373"/>
                  </a:lnTo>
                  <a:lnTo>
                    <a:pt x="570" y="1374"/>
                  </a:lnTo>
                  <a:lnTo>
                    <a:pt x="557" y="1376"/>
                  </a:lnTo>
                  <a:lnTo>
                    <a:pt x="544" y="1379"/>
                  </a:lnTo>
                  <a:lnTo>
                    <a:pt x="533" y="1384"/>
                  </a:lnTo>
                  <a:lnTo>
                    <a:pt x="522" y="1389"/>
                  </a:lnTo>
                  <a:lnTo>
                    <a:pt x="513" y="1393"/>
                  </a:lnTo>
                  <a:lnTo>
                    <a:pt x="502" y="1400"/>
                  </a:lnTo>
                  <a:lnTo>
                    <a:pt x="493" y="1406"/>
                  </a:lnTo>
                  <a:lnTo>
                    <a:pt x="484" y="1413"/>
                  </a:lnTo>
                  <a:lnTo>
                    <a:pt x="473" y="1417"/>
                  </a:lnTo>
                  <a:lnTo>
                    <a:pt x="464" y="1424"/>
                  </a:lnTo>
                  <a:lnTo>
                    <a:pt x="458" y="1425"/>
                  </a:lnTo>
                  <a:lnTo>
                    <a:pt x="455" y="1429"/>
                  </a:lnTo>
                  <a:lnTo>
                    <a:pt x="449" y="1432"/>
                  </a:lnTo>
                  <a:lnTo>
                    <a:pt x="446" y="1435"/>
                  </a:lnTo>
                  <a:lnTo>
                    <a:pt x="440" y="1440"/>
                  </a:lnTo>
                  <a:lnTo>
                    <a:pt x="436" y="1443"/>
                  </a:lnTo>
                  <a:lnTo>
                    <a:pt x="431" y="1446"/>
                  </a:lnTo>
                  <a:lnTo>
                    <a:pt x="427" y="1451"/>
                  </a:lnTo>
                  <a:lnTo>
                    <a:pt x="424" y="1453"/>
                  </a:lnTo>
                  <a:lnTo>
                    <a:pt x="420" y="1456"/>
                  </a:lnTo>
                  <a:lnTo>
                    <a:pt x="404" y="1464"/>
                  </a:lnTo>
                  <a:lnTo>
                    <a:pt x="391" y="1469"/>
                  </a:lnTo>
                  <a:lnTo>
                    <a:pt x="380" y="1470"/>
                  </a:lnTo>
                  <a:lnTo>
                    <a:pt x="371" y="1472"/>
                  </a:lnTo>
                  <a:lnTo>
                    <a:pt x="363" y="1472"/>
                  </a:lnTo>
                  <a:lnTo>
                    <a:pt x="356" y="1472"/>
                  </a:lnTo>
                  <a:lnTo>
                    <a:pt x="349" y="1473"/>
                  </a:lnTo>
                  <a:lnTo>
                    <a:pt x="340" y="1477"/>
                  </a:lnTo>
                  <a:lnTo>
                    <a:pt x="329" y="1483"/>
                  </a:lnTo>
                  <a:lnTo>
                    <a:pt x="316" y="1493"/>
                  </a:lnTo>
                  <a:lnTo>
                    <a:pt x="312" y="1496"/>
                  </a:lnTo>
                  <a:lnTo>
                    <a:pt x="307" y="1499"/>
                  </a:lnTo>
                  <a:lnTo>
                    <a:pt x="299" y="1502"/>
                  </a:lnTo>
                  <a:lnTo>
                    <a:pt x="294" y="1505"/>
                  </a:lnTo>
                  <a:lnTo>
                    <a:pt x="287" y="1509"/>
                  </a:lnTo>
                  <a:lnTo>
                    <a:pt x="279" y="1512"/>
                  </a:lnTo>
                  <a:lnTo>
                    <a:pt x="272" y="1515"/>
                  </a:lnTo>
                  <a:lnTo>
                    <a:pt x="265" y="1517"/>
                  </a:lnTo>
                  <a:lnTo>
                    <a:pt x="257" y="1520"/>
                  </a:lnTo>
                  <a:lnTo>
                    <a:pt x="250" y="1521"/>
                  </a:lnTo>
                  <a:lnTo>
                    <a:pt x="243" y="1523"/>
                  </a:lnTo>
                  <a:lnTo>
                    <a:pt x="234" y="1526"/>
                  </a:lnTo>
                  <a:lnTo>
                    <a:pt x="224" y="1528"/>
                  </a:lnTo>
                  <a:lnTo>
                    <a:pt x="217" y="1529"/>
                  </a:lnTo>
                  <a:lnTo>
                    <a:pt x="208" y="1533"/>
                  </a:lnTo>
                  <a:lnTo>
                    <a:pt x="199" y="1534"/>
                  </a:lnTo>
                  <a:lnTo>
                    <a:pt x="192" y="1536"/>
                  </a:lnTo>
                  <a:lnTo>
                    <a:pt x="182" y="1537"/>
                  </a:lnTo>
                  <a:lnTo>
                    <a:pt x="173" y="1539"/>
                  </a:lnTo>
                  <a:lnTo>
                    <a:pt x="166" y="1541"/>
                  </a:lnTo>
                  <a:lnTo>
                    <a:pt x="148" y="1542"/>
                  </a:lnTo>
                  <a:lnTo>
                    <a:pt x="129" y="1544"/>
                  </a:lnTo>
                  <a:lnTo>
                    <a:pt x="113" y="1545"/>
                  </a:lnTo>
                  <a:lnTo>
                    <a:pt x="97" y="1547"/>
                  </a:lnTo>
                  <a:lnTo>
                    <a:pt x="80" y="1549"/>
                  </a:lnTo>
                  <a:lnTo>
                    <a:pt x="65" y="1552"/>
                  </a:lnTo>
                  <a:lnTo>
                    <a:pt x="51" y="1555"/>
                  </a:lnTo>
                  <a:lnTo>
                    <a:pt x="36" y="1561"/>
                  </a:lnTo>
                  <a:lnTo>
                    <a:pt x="22" y="1569"/>
                  </a:lnTo>
                  <a:lnTo>
                    <a:pt x="9" y="1579"/>
                  </a:lnTo>
                  <a:lnTo>
                    <a:pt x="0" y="1592"/>
                  </a:lnTo>
                  <a:lnTo>
                    <a:pt x="7" y="1600"/>
                  </a:lnTo>
                  <a:lnTo>
                    <a:pt x="25" y="1605"/>
                  </a:lnTo>
                  <a:lnTo>
                    <a:pt x="53" y="1605"/>
                  </a:lnTo>
                  <a:lnTo>
                    <a:pt x="82" y="1605"/>
                  </a:lnTo>
                  <a:lnTo>
                    <a:pt x="109" y="1601"/>
                  </a:lnTo>
                  <a:lnTo>
                    <a:pt x="133" y="1598"/>
                  </a:lnTo>
                  <a:lnTo>
                    <a:pt x="146" y="1595"/>
                  </a:lnTo>
                  <a:lnTo>
                    <a:pt x="146" y="1592"/>
                  </a:lnTo>
                  <a:lnTo>
                    <a:pt x="129" y="1590"/>
                  </a:lnTo>
                  <a:lnTo>
                    <a:pt x="199" y="1592"/>
                  </a:lnTo>
                  <a:lnTo>
                    <a:pt x="263" y="1595"/>
                  </a:lnTo>
                  <a:lnTo>
                    <a:pt x="321" y="1598"/>
                  </a:lnTo>
                  <a:lnTo>
                    <a:pt x="378" y="1601"/>
                  </a:lnTo>
                  <a:lnTo>
                    <a:pt x="435" y="1606"/>
                  </a:lnTo>
                  <a:lnTo>
                    <a:pt x="489" y="1613"/>
                  </a:lnTo>
                  <a:lnTo>
                    <a:pt x="546" y="1621"/>
                  </a:lnTo>
                  <a:lnTo>
                    <a:pt x="606" y="1629"/>
                  </a:lnTo>
                  <a:lnTo>
                    <a:pt x="670" y="1638"/>
                  </a:lnTo>
                  <a:lnTo>
                    <a:pt x="740" y="1651"/>
                  </a:lnTo>
                  <a:lnTo>
                    <a:pt x="747" y="1653"/>
                  </a:lnTo>
                  <a:lnTo>
                    <a:pt x="756" y="1654"/>
                  </a:lnTo>
                  <a:lnTo>
                    <a:pt x="771" y="1659"/>
                  </a:lnTo>
                  <a:lnTo>
                    <a:pt x="787" y="1665"/>
                  </a:lnTo>
                  <a:lnTo>
                    <a:pt x="806" y="1672"/>
                  </a:lnTo>
                  <a:lnTo>
                    <a:pt x="826" y="1681"/>
                  </a:lnTo>
                  <a:lnTo>
                    <a:pt x="844" y="1693"/>
                  </a:lnTo>
                  <a:lnTo>
                    <a:pt x="860" y="1705"/>
                  </a:lnTo>
                  <a:lnTo>
                    <a:pt x="875" y="1720"/>
                  </a:lnTo>
                  <a:lnTo>
                    <a:pt x="886" y="1736"/>
                  </a:lnTo>
                  <a:lnTo>
                    <a:pt x="888" y="1741"/>
                  </a:lnTo>
                  <a:lnTo>
                    <a:pt x="888" y="1742"/>
                  </a:lnTo>
                  <a:lnTo>
                    <a:pt x="888" y="1741"/>
                  </a:lnTo>
                  <a:lnTo>
                    <a:pt x="888" y="1739"/>
                  </a:lnTo>
                  <a:lnTo>
                    <a:pt x="886" y="1736"/>
                  </a:lnTo>
                  <a:lnTo>
                    <a:pt x="884" y="1734"/>
                  </a:lnTo>
                  <a:lnTo>
                    <a:pt x="882" y="1733"/>
                  </a:lnTo>
                  <a:lnTo>
                    <a:pt x="880" y="1733"/>
                  </a:lnTo>
                  <a:lnTo>
                    <a:pt x="880" y="1734"/>
                  </a:lnTo>
                  <a:lnTo>
                    <a:pt x="880" y="1741"/>
                  </a:lnTo>
                  <a:lnTo>
                    <a:pt x="846" y="1741"/>
                  </a:lnTo>
                  <a:lnTo>
                    <a:pt x="811" y="1742"/>
                  </a:lnTo>
                  <a:lnTo>
                    <a:pt x="778" y="1742"/>
                  </a:lnTo>
                  <a:lnTo>
                    <a:pt x="743" y="1745"/>
                  </a:lnTo>
                  <a:lnTo>
                    <a:pt x="711" y="1747"/>
                  </a:lnTo>
                  <a:lnTo>
                    <a:pt x="678" y="1750"/>
                  </a:lnTo>
                  <a:lnTo>
                    <a:pt x="645" y="1753"/>
                  </a:lnTo>
                  <a:lnTo>
                    <a:pt x="612" y="1757"/>
                  </a:lnTo>
                  <a:lnTo>
                    <a:pt x="579" y="1761"/>
                  </a:lnTo>
                  <a:lnTo>
                    <a:pt x="546" y="1765"/>
                  </a:lnTo>
                  <a:lnTo>
                    <a:pt x="3530" y="176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0" name="Freeform 907">
              <a:extLst>
                <a:ext uri="{FF2B5EF4-FFF2-40B4-BE49-F238E27FC236}">
                  <a16:creationId xmlns:a16="http://schemas.microsoft.com/office/drawing/2014/main" id="{3638D211-E20B-4C54-917A-22B55D579554}"/>
                </a:ext>
              </a:extLst>
            </p:cNvPr>
            <p:cNvSpPr>
              <a:spLocks/>
            </p:cNvSpPr>
            <p:nvPr/>
          </p:nvSpPr>
          <p:spPr bwMode="auto">
            <a:xfrm>
              <a:off x="1649" y="4230"/>
              <a:ext cx="764" cy="87"/>
            </a:xfrm>
            <a:custGeom>
              <a:avLst/>
              <a:gdLst>
                <a:gd name="T0" fmla="*/ 0 w 1572"/>
                <a:gd name="T1" fmla="*/ 1 h 174"/>
                <a:gd name="T2" fmla="*/ 0 w 1572"/>
                <a:gd name="T3" fmla="*/ 1 h 174"/>
                <a:gd name="T4" fmla="*/ 0 w 1572"/>
                <a:gd name="T5" fmla="*/ 1 h 174"/>
                <a:gd name="T6" fmla="*/ 0 w 1572"/>
                <a:gd name="T7" fmla="*/ 1 h 174"/>
                <a:gd name="T8" fmla="*/ 0 w 1572"/>
                <a:gd name="T9" fmla="*/ 1 h 174"/>
                <a:gd name="T10" fmla="*/ 0 w 1572"/>
                <a:gd name="T11" fmla="*/ 1 h 174"/>
                <a:gd name="T12" fmla="*/ 0 w 1572"/>
                <a:gd name="T13" fmla="*/ 1 h 174"/>
                <a:gd name="T14" fmla="*/ 1 w 1572"/>
                <a:gd name="T15" fmla="*/ 1 h 174"/>
                <a:gd name="T16" fmla="*/ 1 w 1572"/>
                <a:gd name="T17" fmla="*/ 1 h 174"/>
                <a:gd name="T18" fmla="*/ 1 w 1572"/>
                <a:gd name="T19" fmla="*/ 1 h 174"/>
                <a:gd name="T20" fmla="*/ 2 w 1572"/>
                <a:gd name="T21" fmla="*/ 1 h 174"/>
                <a:gd name="T22" fmla="*/ 2 w 1572"/>
                <a:gd name="T23" fmla="*/ 1 h 174"/>
                <a:gd name="T24" fmla="*/ 2 w 1572"/>
                <a:gd name="T25" fmla="*/ 1 h 174"/>
                <a:gd name="T26" fmla="*/ 2 w 1572"/>
                <a:gd name="T27" fmla="*/ 1 h 174"/>
                <a:gd name="T28" fmla="*/ 3 w 1572"/>
                <a:gd name="T29" fmla="*/ 1 h 174"/>
                <a:gd name="T30" fmla="*/ 3 w 1572"/>
                <a:gd name="T31" fmla="*/ 1 h 174"/>
                <a:gd name="T32" fmla="*/ 4 w 1572"/>
                <a:gd name="T33" fmla="*/ 1 h 174"/>
                <a:gd name="T34" fmla="*/ 5 w 1572"/>
                <a:gd name="T35" fmla="*/ 0 h 174"/>
                <a:gd name="T36" fmla="*/ 6 w 1572"/>
                <a:gd name="T37" fmla="*/ 0 h 174"/>
                <a:gd name="T38" fmla="*/ 6 w 1572"/>
                <a:gd name="T39" fmla="*/ 1 h 174"/>
                <a:gd name="T40" fmla="*/ 7 w 1572"/>
                <a:gd name="T41" fmla="*/ 1 h 174"/>
                <a:gd name="T42" fmla="*/ 7 w 1572"/>
                <a:gd name="T43" fmla="*/ 1 h 174"/>
                <a:gd name="T44" fmla="*/ 7 w 1572"/>
                <a:gd name="T45" fmla="*/ 1 h 174"/>
                <a:gd name="T46" fmla="*/ 8 w 1572"/>
                <a:gd name="T47" fmla="*/ 1 h 174"/>
                <a:gd name="T48" fmla="*/ 8 w 1572"/>
                <a:gd name="T49" fmla="*/ 1 h 174"/>
                <a:gd name="T50" fmla="*/ 8 w 1572"/>
                <a:gd name="T51" fmla="*/ 1 h 174"/>
                <a:gd name="T52" fmla="*/ 8 w 1572"/>
                <a:gd name="T53" fmla="*/ 1 h 174"/>
                <a:gd name="T54" fmla="*/ 8 w 1572"/>
                <a:gd name="T55" fmla="*/ 1 h 174"/>
                <a:gd name="T56" fmla="*/ 8 w 1572"/>
                <a:gd name="T57" fmla="*/ 1 h 174"/>
                <a:gd name="T58" fmla="*/ 9 w 1572"/>
                <a:gd name="T59" fmla="*/ 1 h 174"/>
                <a:gd name="T60" fmla="*/ 9 w 1572"/>
                <a:gd name="T61" fmla="*/ 1 h 174"/>
                <a:gd name="T62" fmla="*/ 9 w 1572"/>
                <a:gd name="T63" fmla="*/ 1 h 174"/>
                <a:gd name="T64" fmla="*/ 9 w 1572"/>
                <a:gd name="T65" fmla="*/ 1 h 174"/>
                <a:gd name="T66" fmla="*/ 9 w 1572"/>
                <a:gd name="T67" fmla="*/ 1 h 174"/>
                <a:gd name="T68" fmla="*/ 10 w 1572"/>
                <a:gd name="T69" fmla="*/ 1 h 174"/>
                <a:gd name="T70" fmla="*/ 10 w 1572"/>
                <a:gd name="T71" fmla="*/ 1 h 174"/>
                <a:gd name="T72" fmla="*/ 10 w 1572"/>
                <a:gd name="T73" fmla="*/ 1 h 174"/>
                <a:gd name="T74" fmla="*/ 10 w 1572"/>
                <a:gd name="T75" fmla="*/ 1 h 174"/>
                <a:gd name="T76" fmla="*/ 10 w 1572"/>
                <a:gd name="T77" fmla="*/ 1 h 174"/>
                <a:gd name="T78" fmla="*/ 10 w 1572"/>
                <a:gd name="T79" fmla="*/ 1 h 174"/>
                <a:gd name="T80" fmla="*/ 10 w 1572"/>
                <a:gd name="T81" fmla="*/ 1 h 174"/>
                <a:gd name="T82" fmla="*/ 10 w 1572"/>
                <a:gd name="T83" fmla="*/ 1 h 174"/>
                <a:gd name="T84" fmla="*/ 10 w 1572"/>
                <a:gd name="T85" fmla="*/ 1 h 174"/>
                <a:gd name="T86" fmla="*/ 10 w 1572"/>
                <a:gd name="T87" fmla="*/ 1 h 174"/>
                <a:gd name="T88" fmla="*/ 10 w 1572"/>
                <a:gd name="T89" fmla="*/ 1 h 174"/>
                <a:gd name="T90" fmla="*/ 10 w 1572"/>
                <a:gd name="T91" fmla="*/ 1 h 174"/>
                <a:gd name="T92" fmla="*/ 9 w 1572"/>
                <a:gd name="T93" fmla="*/ 1 h 174"/>
                <a:gd name="T94" fmla="*/ 9 w 1572"/>
                <a:gd name="T95" fmla="*/ 1 h 174"/>
                <a:gd name="T96" fmla="*/ 9 w 1572"/>
                <a:gd name="T97" fmla="*/ 1 h 174"/>
                <a:gd name="T98" fmla="*/ 8 w 1572"/>
                <a:gd name="T99" fmla="*/ 1 h 174"/>
                <a:gd name="T100" fmla="*/ 0 w 1572"/>
                <a:gd name="T101" fmla="*/ 1 h 174"/>
                <a:gd name="T102" fmla="*/ 0 w 1572"/>
                <a:gd name="T103" fmla="*/ 1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2"/>
                <a:gd name="T157" fmla="*/ 0 h 174"/>
                <a:gd name="T158" fmla="*/ 1572 w 1572"/>
                <a:gd name="T159" fmla="*/ 174 h 1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2" h="174">
                  <a:moveTo>
                    <a:pt x="0" y="173"/>
                  </a:moveTo>
                  <a:lnTo>
                    <a:pt x="31" y="155"/>
                  </a:lnTo>
                  <a:lnTo>
                    <a:pt x="59" y="139"/>
                  </a:lnTo>
                  <a:lnTo>
                    <a:pt x="82" y="126"/>
                  </a:lnTo>
                  <a:lnTo>
                    <a:pt x="101" y="115"/>
                  </a:lnTo>
                  <a:lnTo>
                    <a:pt x="112" y="110"/>
                  </a:lnTo>
                  <a:lnTo>
                    <a:pt x="117" y="109"/>
                  </a:lnTo>
                  <a:lnTo>
                    <a:pt x="114" y="112"/>
                  </a:lnTo>
                  <a:lnTo>
                    <a:pt x="99" y="122"/>
                  </a:lnTo>
                  <a:lnTo>
                    <a:pt x="77" y="138"/>
                  </a:lnTo>
                  <a:lnTo>
                    <a:pt x="42" y="160"/>
                  </a:lnTo>
                  <a:lnTo>
                    <a:pt x="82" y="134"/>
                  </a:lnTo>
                  <a:lnTo>
                    <a:pt x="112" y="115"/>
                  </a:lnTo>
                  <a:lnTo>
                    <a:pt x="132" y="104"/>
                  </a:lnTo>
                  <a:lnTo>
                    <a:pt x="146" y="98"/>
                  </a:lnTo>
                  <a:lnTo>
                    <a:pt x="159" y="93"/>
                  </a:lnTo>
                  <a:lnTo>
                    <a:pt x="172" y="90"/>
                  </a:lnTo>
                  <a:lnTo>
                    <a:pt x="187" y="85"/>
                  </a:lnTo>
                  <a:lnTo>
                    <a:pt x="210" y="77"/>
                  </a:lnTo>
                  <a:lnTo>
                    <a:pt x="243" y="64"/>
                  </a:lnTo>
                  <a:lnTo>
                    <a:pt x="289" y="45"/>
                  </a:lnTo>
                  <a:lnTo>
                    <a:pt x="300" y="42"/>
                  </a:lnTo>
                  <a:lnTo>
                    <a:pt x="315" y="37"/>
                  </a:lnTo>
                  <a:lnTo>
                    <a:pt x="331" y="34"/>
                  </a:lnTo>
                  <a:lnTo>
                    <a:pt x="351" y="32"/>
                  </a:lnTo>
                  <a:lnTo>
                    <a:pt x="371" y="29"/>
                  </a:lnTo>
                  <a:lnTo>
                    <a:pt x="391" y="27"/>
                  </a:lnTo>
                  <a:lnTo>
                    <a:pt x="411" y="24"/>
                  </a:lnTo>
                  <a:lnTo>
                    <a:pt x="428" y="22"/>
                  </a:lnTo>
                  <a:lnTo>
                    <a:pt x="442" y="21"/>
                  </a:lnTo>
                  <a:lnTo>
                    <a:pt x="455" y="19"/>
                  </a:lnTo>
                  <a:lnTo>
                    <a:pt x="516" y="13"/>
                  </a:lnTo>
                  <a:lnTo>
                    <a:pt x="576" y="8"/>
                  </a:lnTo>
                  <a:lnTo>
                    <a:pt x="634" y="3"/>
                  </a:lnTo>
                  <a:lnTo>
                    <a:pt x="695" y="2"/>
                  </a:lnTo>
                  <a:lnTo>
                    <a:pt x="753" y="0"/>
                  </a:lnTo>
                  <a:lnTo>
                    <a:pt x="812" y="0"/>
                  </a:lnTo>
                  <a:lnTo>
                    <a:pt x="872" y="0"/>
                  </a:lnTo>
                  <a:lnTo>
                    <a:pt x="930" y="2"/>
                  </a:lnTo>
                  <a:lnTo>
                    <a:pt x="989" y="5"/>
                  </a:lnTo>
                  <a:lnTo>
                    <a:pt x="1049" y="8"/>
                  </a:lnTo>
                  <a:lnTo>
                    <a:pt x="1067" y="10"/>
                  </a:lnTo>
                  <a:lnTo>
                    <a:pt x="1086" y="11"/>
                  </a:lnTo>
                  <a:lnTo>
                    <a:pt x="1104" y="11"/>
                  </a:lnTo>
                  <a:lnTo>
                    <a:pt x="1122" y="13"/>
                  </a:lnTo>
                  <a:lnTo>
                    <a:pt x="1141" y="14"/>
                  </a:lnTo>
                  <a:lnTo>
                    <a:pt x="1159" y="16"/>
                  </a:lnTo>
                  <a:lnTo>
                    <a:pt x="1177" y="16"/>
                  </a:lnTo>
                  <a:lnTo>
                    <a:pt x="1195" y="18"/>
                  </a:lnTo>
                  <a:lnTo>
                    <a:pt x="1214" y="19"/>
                  </a:lnTo>
                  <a:lnTo>
                    <a:pt x="1234" y="21"/>
                  </a:lnTo>
                  <a:lnTo>
                    <a:pt x="1248" y="22"/>
                  </a:lnTo>
                  <a:lnTo>
                    <a:pt x="1265" y="24"/>
                  </a:lnTo>
                  <a:lnTo>
                    <a:pt x="1281" y="27"/>
                  </a:lnTo>
                  <a:lnTo>
                    <a:pt x="1298" y="30"/>
                  </a:lnTo>
                  <a:lnTo>
                    <a:pt x="1312" y="34"/>
                  </a:lnTo>
                  <a:lnTo>
                    <a:pt x="1329" y="37"/>
                  </a:lnTo>
                  <a:lnTo>
                    <a:pt x="1343" y="42"/>
                  </a:lnTo>
                  <a:lnTo>
                    <a:pt x="1360" y="45"/>
                  </a:lnTo>
                  <a:lnTo>
                    <a:pt x="1376" y="50"/>
                  </a:lnTo>
                  <a:lnTo>
                    <a:pt x="1393" y="53"/>
                  </a:lnTo>
                  <a:lnTo>
                    <a:pt x="1406" y="56"/>
                  </a:lnTo>
                  <a:lnTo>
                    <a:pt x="1420" y="59"/>
                  </a:lnTo>
                  <a:lnTo>
                    <a:pt x="1435" y="62"/>
                  </a:lnTo>
                  <a:lnTo>
                    <a:pt x="1448" y="67"/>
                  </a:lnTo>
                  <a:lnTo>
                    <a:pt x="1460" y="72"/>
                  </a:lnTo>
                  <a:lnTo>
                    <a:pt x="1475" y="77"/>
                  </a:lnTo>
                  <a:lnTo>
                    <a:pt x="1488" y="83"/>
                  </a:lnTo>
                  <a:lnTo>
                    <a:pt x="1499" y="90"/>
                  </a:lnTo>
                  <a:lnTo>
                    <a:pt x="1511" y="96"/>
                  </a:lnTo>
                  <a:lnTo>
                    <a:pt x="1524" y="102"/>
                  </a:lnTo>
                  <a:lnTo>
                    <a:pt x="1539" y="112"/>
                  </a:lnTo>
                  <a:lnTo>
                    <a:pt x="1550" y="120"/>
                  </a:lnTo>
                  <a:lnTo>
                    <a:pt x="1559" y="128"/>
                  </a:lnTo>
                  <a:lnTo>
                    <a:pt x="1564" y="134"/>
                  </a:lnTo>
                  <a:lnTo>
                    <a:pt x="1570" y="139"/>
                  </a:lnTo>
                  <a:lnTo>
                    <a:pt x="1572" y="144"/>
                  </a:lnTo>
                  <a:lnTo>
                    <a:pt x="1572" y="146"/>
                  </a:lnTo>
                  <a:lnTo>
                    <a:pt x="1572" y="144"/>
                  </a:lnTo>
                  <a:lnTo>
                    <a:pt x="1570" y="139"/>
                  </a:lnTo>
                  <a:lnTo>
                    <a:pt x="1570" y="147"/>
                  </a:lnTo>
                  <a:lnTo>
                    <a:pt x="1568" y="152"/>
                  </a:lnTo>
                  <a:lnTo>
                    <a:pt x="1563" y="157"/>
                  </a:lnTo>
                  <a:lnTo>
                    <a:pt x="1559" y="158"/>
                  </a:lnTo>
                  <a:lnTo>
                    <a:pt x="1554" y="160"/>
                  </a:lnTo>
                  <a:lnTo>
                    <a:pt x="1550" y="162"/>
                  </a:lnTo>
                  <a:lnTo>
                    <a:pt x="1550" y="160"/>
                  </a:lnTo>
                  <a:lnTo>
                    <a:pt x="1552" y="158"/>
                  </a:lnTo>
                  <a:lnTo>
                    <a:pt x="1557" y="157"/>
                  </a:lnTo>
                  <a:lnTo>
                    <a:pt x="1570" y="154"/>
                  </a:lnTo>
                  <a:lnTo>
                    <a:pt x="1544" y="158"/>
                  </a:lnTo>
                  <a:lnTo>
                    <a:pt x="1519" y="162"/>
                  </a:lnTo>
                  <a:lnTo>
                    <a:pt x="1491" y="163"/>
                  </a:lnTo>
                  <a:lnTo>
                    <a:pt x="1466" y="165"/>
                  </a:lnTo>
                  <a:lnTo>
                    <a:pt x="1437" y="166"/>
                  </a:lnTo>
                  <a:lnTo>
                    <a:pt x="1409" y="166"/>
                  </a:lnTo>
                  <a:lnTo>
                    <a:pt x="1380" y="168"/>
                  </a:lnTo>
                  <a:lnTo>
                    <a:pt x="1351" y="170"/>
                  </a:lnTo>
                  <a:lnTo>
                    <a:pt x="1321" y="171"/>
                  </a:lnTo>
                  <a:lnTo>
                    <a:pt x="1292" y="174"/>
                  </a:lnTo>
                  <a:lnTo>
                    <a:pt x="0" y="174"/>
                  </a:lnTo>
                  <a:lnTo>
                    <a:pt x="0" y="17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1" name="Freeform 908">
              <a:extLst>
                <a:ext uri="{FF2B5EF4-FFF2-40B4-BE49-F238E27FC236}">
                  <a16:creationId xmlns:a16="http://schemas.microsoft.com/office/drawing/2014/main" id="{A791BDED-A77C-4004-9ABD-BCE6A906F40F}"/>
                </a:ext>
              </a:extLst>
            </p:cNvPr>
            <p:cNvSpPr>
              <a:spLocks/>
            </p:cNvSpPr>
            <p:nvPr/>
          </p:nvSpPr>
          <p:spPr bwMode="auto">
            <a:xfrm>
              <a:off x="1649" y="4230"/>
              <a:ext cx="764" cy="87"/>
            </a:xfrm>
            <a:custGeom>
              <a:avLst/>
              <a:gdLst>
                <a:gd name="T0" fmla="*/ 0 w 1572"/>
                <a:gd name="T1" fmla="*/ 1 h 174"/>
                <a:gd name="T2" fmla="*/ 0 w 1572"/>
                <a:gd name="T3" fmla="*/ 1 h 174"/>
                <a:gd name="T4" fmla="*/ 0 w 1572"/>
                <a:gd name="T5" fmla="*/ 1 h 174"/>
                <a:gd name="T6" fmla="*/ 0 w 1572"/>
                <a:gd name="T7" fmla="*/ 1 h 174"/>
                <a:gd name="T8" fmla="*/ 0 w 1572"/>
                <a:gd name="T9" fmla="*/ 1 h 174"/>
                <a:gd name="T10" fmla="*/ 0 w 1572"/>
                <a:gd name="T11" fmla="*/ 1 h 174"/>
                <a:gd name="T12" fmla="*/ 0 w 1572"/>
                <a:gd name="T13" fmla="*/ 1 h 174"/>
                <a:gd name="T14" fmla="*/ 1 w 1572"/>
                <a:gd name="T15" fmla="*/ 1 h 174"/>
                <a:gd name="T16" fmla="*/ 1 w 1572"/>
                <a:gd name="T17" fmla="*/ 1 h 174"/>
                <a:gd name="T18" fmla="*/ 1 w 1572"/>
                <a:gd name="T19" fmla="*/ 1 h 174"/>
                <a:gd name="T20" fmla="*/ 2 w 1572"/>
                <a:gd name="T21" fmla="*/ 1 h 174"/>
                <a:gd name="T22" fmla="*/ 2 w 1572"/>
                <a:gd name="T23" fmla="*/ 1 h 174"/>
                <a:gd name="T24" fmla="*/ 2 w 1572"/>
                <a:gd name="T25" fmla="*/ 1 h 174"/>
                <a:gd name="T26" fmla="*/ 2 w 1572"/>
                <a:gd name="T27" fmla="*/ 1 h 174"/>
                <a:gd name="T28" fmla="*/ 3 w 1572"/>
                <a:gd name="T29" fmla="*/ 1 h 174"/>
                <a:gd name="T30" fmla="*/ 3 w 1572"/>
                <a:gd name="T31" fmla="*/ 1 h 174"/>
                <a:gd name="T32" fmla="*/ 4 w 1572"/>
                <a:gd name="T33" fmla="*/ 1 h 174"/>
                <a:gd name="T34" fmla="*/ 5 w 1572"/>
                <a:gd name="T35" fmla="*/ 0 h 174"/>
                <a:gd name="T36" fmla="*/ 6 w 1572"/>
                <a:gd name="T37" fmla="*/ 0 h 174"/>
                <a:gd name="T38" fmla="*/ 6 w 1572"/>
                <a:gd name="T39" fmla="*/ 1 h 174"/>
                <a:gd name="T40" fmla="*/ 7 w 1572"/>
                <a:gd name="T41" fmla="*/ 1 h 174"/>
                <a:gd name="T42" fmla="*/ 7 w 1572"/>
                <a:gd name="T43" fmla="*/ 1 h 174"/>
                <a:gd name="T44" fmla="*/ 7 w 1572"/>
                <a:gd name="T45" fmla="*/ 1 h 174"/>
                <a:gd name="T46" fmla="*/ 8 w 1572"/>
                <a:gd name="T47" fmla="*/ 1 h 174"/>
                <a:gd name="T48" fmla="*/ 8 w 1572"/>
                <a:gd name="T49" fmla="*/ 1 h 174"/>
                <a:gd name="T50" fmla="*/ 8 w 1572"/>
                <a:gd name="T51" fmla="*/ 1 h 174"/>
                <a:gd name="T52" fmla="*/ 8 w 1572"/>
                <a:gd name="T53" fmla="*/ 1 h 174"/>
                <a:gd name="T54" fmla="*/ 8 w 1572"/>
                <a:gd name="T55" fmla="*/ 1 h 174"/>
                <a:gd name="T56" fmla="*/ 8 w 1572"/>
                <a:gd name="T57" fmla="*/ 1 h 174"/>
                <a:gd name="T58" fmla="*/ 9 w 1572"/>
                <a:gd name="T59" fmla="*/ 1 h 174"/>
                <a:gd name="T60" fmla="*/ 9 w 1572"/>
                <a:gd name="T61" fmla="*/ 1 h 174"/>
                <a:gd name="T62" fmla="*/ 9 w 1572"/>
                <a:gd name="T63" fmla="*/ 1 h 174"/>
                <a:gd name="T64" fmla="*/ 9 w 1572"/>
                <a:gd name="T65" fmla="*/ 1 h 174"/>
                <a:gd name="T66" fmla="*/ 9 w 1572"/>
                <a:gd name="T67" fmla="*/ 1 h 174"/>
                <a:gd name="T68" fmla="*/ 10 w 1572"/>
                <a:gd name="T69" fmla="*/ 1 h 174"/>
                <a:gd name="T70" fmla="*/ 10 w 1572"/>
                <a:gd name="T71" fmla="*/ 1 h 174"/>
                <a:gd name="T72" fmla="*/ 10 w 1572"/>
                <a:gd name="T73" fmla="*/ 1 h 174"/>
                <a:gd name="T74" fmla="*/ 10 w 1572"/>
                <a:gd name="T75" fmla="*/ 1 h 174"/>
                <a:gd name="T76" fmla="*/ 10 w 1572"/>
                <a:gd name="T77" fmla="*/ 1 h 174"/>
                <a:gd name="T78" fmla="*/ 10 w 1572"/>
                <a:gd name="T79" fmla="*/ 1 h 174"/>
                <a:gd name="T80" fmla="*/ 10 w 1572"/>
                <a:gd name="T81" fmla="*/ 1 h 174"/>
                <a:gd name="T82" fmla="*/ 10 w 1572"/>
                <a:gd name="T83" fmla="*/ 1 h 174"/>
                <a:gd name="T84" fmla="*/ 10 w 1572"/>
                <a:gd name="T85" fmla="*/ 1 h 174"/>
                <a:gd name="T86" fmla="*/ 10 w 1572"/>
                <a:gd name="T87" fmla="*/ 1 h 174"/>
                <a:gd name="T88" fmla="*/ 10 w 1572"/>
                <a:gd name="T89" fmla="*/ 1 h 174"/>
                <a:gd name="T90" fmla="*/ 10 w 1572"/>
                <a:gd name="T91" fmla="*/ 1 h 174"/>
                <a:gd name="T92" fmla="*/ 9 w 1572"/>
                <a:gd name="T93" fmla="*/ 1 h 174"/>
                <a:gd name="T94" fmla="*/ 9 w 1572"/>
                <a:gd name="T95" fmla="*/ 1 h 174"/>
                <a:gd name="T96" fmla="*/ 9 w 1572"/>
                <a:gd name="T97" fmla="*/ 1 h 174"/>
                <a:gd name="T98" fmla="*/ 8 w 1572"/>
                <a:gd name="T99" fmla="*/ 1 h 174"/>
                <a:gd name="T100" fmla="*/ 0 w 1572"/>
                <a:gd name="T101" fmla="*/ 1 h 1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2"/>
                <a:gd name="T154" fmla="*/ 0 h 174"/>
                <a:gd name="T155" fmla="*/ 1572 w 1572"/>
                <a:gd name="T156" fmla="*/ 174 h 1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2" h="174">
                  <a:moveTo>
                    <a:pt x="0" y="173"/>
                  </a:moveTo>
                  <a:lnTo>
                    <a:pt x="31" y="155"/>
                  </a:lnTo>
                  <a:lnTo>
                    <a:pt x="59" y="139"/>
                  </a:lnTo>
                  <a:lnTo>
                    <a:pt x="82" y="126"/>
                  </a:lnTo>
                  <a:lnTo>
                    <a:pt x="101" y="115"/>
                  </a:lnTo>
                  <a:lnTo>
                    <a:pt x="112" y="110"/>
                  </a:lnTo>
                  <a:lnTo>
                    <a:pt x="117" y="109"/>
                  </a:lnTo>
                  <a:lnTo>
                    <a:pt x="114" y="112"/>
                  </a:lnTo>
                  <a:lnTo>
                    <a:pt x="99" y="122"/>
                  </a:lnTo>
                  <a:lnTo>
                    <a:pt x="77" y="138"/>
                  </a:lnTo>
                  <a:lnTo>
                    <a:pt x="42" y="160"/>
                  </a:lnTo>
                  <a:lnTo>
                    <a:pt x="82" y="134"/>
                  </a:lnTo>
                  <a:lnTo>
                    <a:pt x="112" y="115"/>
                  </a:lnTo>
                  <a:lnTo>
                    <a:pt x="132" y="104"/>
                  </a:lnTo>
                  <a:lnTo>
                    <a:pt x="146" y="98"/>
                  </a:lnTo>
                  <a:lnTo>
                    <a:pt x="159" y="93"/>
                  </a:lnTo>
                  <a:lnTo>
                    <a:pt x="172" y="90"/>
                  </a:lnTo>
                  <a:lnTo>
                    <a:pt x="187" y="85"/>
                  </a:lnTo>
                  <a:lnTo>
                    <a:pt x="210" y="77"/>
                  </a:lnTo>
                  <a:lnTo>
                    <a:pt x="243" y="64"/>
                  </a:lnTo>
                  <a:lnTo>
                    <a:pt x="289" y="45"/>
                  </a:lnTo>
                  <a:lnTo>
                    <a:pt x="300" y="42"/>
                  </a:lnTo>
                  <a:lnTo>
                    <a:pt x="315" y="37"/>
                  </a:lnTo>
                  <a:lnTo>
                    <a:pt x="331" y="34"/>
                  </a:lnTo>
                  <a:lnTo>
                    <a:pt x="351" y="32"/>
                  </a:lnTo>
                  <a:lnTo>
                    <a:pt x="371" y="29"/>
                  </a:lnTo>
                  <a:lnTo>
                    <a:pt x="391" y="27"/>
                  </a:lnTo>
                  <a:lnTo>
                    <a:pt x="411" y="24"/>
                  </a:lnTo>
                  <a:lnTo>
                    <a:pt x="428" y="22"/>
                  </a:lnTo>
                  <a:lnTo>
                    <a:pt x="442" y="21"/>
                  </a:lnTo>
                  <a:lnTo>
                    <a:pt x="455" y="19"/>
                  </a:lnTo>
                  <a:lnTo>
                    <a:pt x="516" y="13"/>
                  </a:lnTo>
                  <a:lnTo>
                    <a:pt x="576" y="8"/>
                  </a:lnTo>
                  <a:lnTo>
                    <a:pt x="634" y="3"/>
                  </a:lnTo>
                  <a:lnTo>
                    <a:pt x="695" y="2"/>
                  </a:lnTo>
                  <a:lnTo>
                    <a:pt x="753" y="0"/>
                  </a:lnTo>
                  <a:lnTo>
                    <a:pt x="812" y="0"/>
                  </a:lnTo>
                  <a:lnTo>
                    <a:pt x="872" y="0"/>
                  </a:lnTo>
                  <a:lnTo>
                    <a:pt x="930" y="2"/>
                  </a:lnTo>
                  <a:lnTo>
                    <a:pt x="989" y="5"/>
                  </a:lnTo>
                  <a:lnTo>
                    <a:pt x="1049" y="8"/>
                  </a:lnTo>
                  <a:lnTo>
                    <a:pt x="1067" y="10"/>
                  </a:lnTo>
                  <a:lnTo>
                    <a:pt x="1086" y="11"/>
                  </a:lnTo>
                  <a:lnTo>
                    <a:pt x="1104" y="11"/>
                  </a:lnTo>
                  <a:lnTo>
                    <a:pt x="1122" y="13"/>
                  </a:lnTo>
                  <a:lnTo>
                    <a:pt x="1141" y="14"/>
                  </a:lnTo>
                  <a:lnTo>
                    <a:pt x="1159" y="16"/>
                  </a:lnTo>
                  <a:lnTo>
                    <a:pt x="1177" y="16"/>
                  </a:lnTo>
                  <a:lnTo>
                    <a:pt x="1195" y="18"/>
                  </a:lnTo>
                  <a:lnTo>
                    <a:pt x="1214" y="19"/>
                  </a:lnTo>
                  <a:lnTo>
                    <a:pt x="1234" y="21"/>
                  </a:lnTo>
                  <a:lnTo>
                    <a:pt x="1248" y="22"/>
                  </a:lnTo>
                  <a:lnTo>
                    <a:pt x="1265" y="24"/>
                  </a:lnTo>
                  <a:lnTo>
                    <a:pt x="1281" y="27"/>
                  </a:lnTo>
                  <a:lnTo>
                    <a:pt x="1298" y="30"/>
                  </a:lnTo>
                  <a:lnTo>
                    <a:pt x="1312" y="34"/>
                  </a:lnTo>
                  <a:lnTo>
                    <a:pt x="1329" y="37"/>
                  </a:lnTo>
                  <a:lnTo>
                    <a:pt x="1343" y="42"/>
                  </a:lnTo>
                  <a:lnTo>
                    <a:pt x="1360" y="45"/>
                  </a:lnTo>
                  <a:lnTo>
                    <a:pt x="1376" y="50"/>
                  </a:lnTo>
                  <a:lnTo>
                    <a:pt x="1393" y="53"/>
                  </a:lnTo>
                  <a:lnTo>
                    <a:pt x="1406" y="56"/>
                  </a:lnTo>
                  <a:lnTo>
                    <a:pt x="1420" y="59"/>
                  </a:lnTo>
                  <a:lnTo>
                    <a:pt x="1435" y="62"/>
                  </a:lnTo>
                  <a:lnTo>
                    <a:pt x="1448" y="67"/>
                  </a:lnTo>
                  <a:lnTo>
                    <a:pt x="1460" y="72"/>
                  </a:lnTo>
                  <a:lnTo>
                    <a:pt x="1475" y="77"/>
                  </a:lnTo>
                  <a:lnTo>
                    <a:pt x="1488" y="83"/>
                  </a:lnTo>
                  <a:lnTo>
                    <a:pt x="1499" y="90"/>
                  </a:lnTo>
                  <a:lnTo>
                    <a:pt x="1511" y="96"/>
                  </a:lnTo>
                  <a:lnTo>
                    <a:pt x="1524" y="102"/>
                  </a:lnTo>
                  <a:lnTo>
                    <a:pt x="1539" y="112"/>
                  </a:lnTo>
                  <a:lnTo>
                    <a:pt x="1550" y="120"/>
                  </a:lnTo>
                  <a:lnTo>
                    <a:pt x="1559" y="128"/>
                  </a:lnTo>
                  <a:lnTo>
                    <a:pt x="1564" y="134"/>
                  </a:lnTo>
                  <a:lnTo>
                    <a:pt x="1570" y="139"/>
                  </a:lnTo>
                  <a:lnTo>
                    <a:pt x="1572" y="144"/>
                  </a:lnTo>
                  <a:lnTo>
                    <a:pt x="1572" y="146"/>
                  </a:lnTo>
                  <a:lnTo>
                    <a:pt x="1572" y="144"/>
                  </a:lnTo>
                  <a:lnTo>
                    <a:pt x="1570" y="139"/>
                  </a:lnTo>
                  <a:lnTo>
                    <a:pt x="1570" y="147"/>
                  </a:lnTo>
                  <a:lnTo>
                    <a:pt x="1568" y="152"/>
                  </a:lnTo>
                  <a:lnTo>
                    <a:pt x="1563" y="157"/>
                  </a:lnTo>
                  <a:lnTo>
                    <a:pt x="1559" y="158"/>
                  </a:lnTo>
                  <a:lnTo>
                    <a:pt x="1554" y="160"/>
                  </a:lnTo>
                  <a:lnTo>
                    <a:pt x="1550" y="162"/>
                  </a:lnTo>
                  <a:lnTo>
                    <a:pt x="1550" y="160"/>
                  </a:lnTo>
                  <a:lnTo>
                    <a:pt x="1552" y="158"/>
                  </a:lnTo>
                  <a:lnTo>
                    <a:pt x="1557" y="157"/>
                  </a:lnTo>
                  <a:lnTo>
                    <a:pt x="1570" y="154"/>
                  </a:lnTo>
                  <a:lnTo>
                    <a:pt x="1544" y="158"/>
                  </a:lnTo>
                  <a:lnTo>
                    <a:pt x="1519" y="162"/>
                  </a:lnTo>
                  <a:lnTo>
                    <a:pt x="1491" y="163"/>
                  </a:lnTo>
                  <a:lnTo>
                    <a:pt x="1466" y="165"/>
                  </a:lnTo>
                  <a:lnTo>
                    <a:pt x="1437" y="166"/>
                  </a:lnTo>
                  <a:lnTo>
                    <a:pt x="1409" y="166"/>
                  </a:lnTo>
                  <a:lnTo>
                    <a:pt x="1380" y="168"/>
                  </a:lnTo>
                  <a:lnTo>
                    <a:pt x="1351" y="170"/>
                  </a:lnTo>
                  <a:lnTo>
                    <a:pt x="1321" y="171"/>
                  </a:lnTo>
                  <a:lnTo>
                    <a:pt x="1292" y="174"/>
                  </a:lnTo>
                  <a:lnTo>
                    <a:pt x="0" y="17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2" name="Freeform 909">
              <a:extLst>
                <a:ext uri="{FF2B5EF4-FFF2-40B4-BE49-F238E27FC236}">
                  <a16:creationId xmlns:a16="http://schemas.microsoft.com/office/drawing/2014/main" id="{24BE4767-D09D-45F1-AA6C-F5AA1346ADD3}"/>
                </a:ext>
              </a:extLst>
            </p:cNvPr>
            <p:cNvSpPr>
              <a:spLocks/>
            </p:cNvSpPr>
            <p:nvPr/>
          </p:nvSpPr>
          <p:spPr bwMode="auto">
            <a:xfrm>
              <a:off x="1361" y="3819"/>
              <a:ext cx="1340" cy="500"/>
            </a:xfrm>
            <a:custGeom>
              <a:avLst/>
              <a:gdLst>
                <a:gd name="T0" fmla="*/ 0 w 2756"/>
                <a:gd name="T1" fmla="*/ 8 h 1000"/>
                <a:gd name="T2" fmla="*/ 0 w 2756"/>
                <a:gd name="T3" fmla="*/ 8 h 1000"/>
                <a:gd name="T4" fmla="*/ 1 w 2756"/>
                <a:gd name="T5" fmla="*/ 6 h 1000"/>
                <a:gd name="T6" fmla="*/ 1 w 2756"/>
                <a:gd name="T7" fmla="*/ 6 h 1000"/>
                <a:gd name="T8" fmla="*/ 1 w 2756"/>
                <a:gd name="T9" fmla="*/ 6 h 1000"/>
                <a:gd name="T10" fmla="*/ 2 w 2756"/>
                <a:gd name="T11" fmla="*/ 5 h 1000"/>
                <a:gd name="T12" fmla="*/ 3 w 2756"/>
                <a:gd name="T13" fmla="*/ 4 h 1000"/>
                <a:gd name="T14" fmla="*/ 4 w 2756"/>
                <a:gd name="T15" fmla="*/ 4 h 1000"/>
                <a:gd name="T16" fmla="*/ 4 w 2756"/>
                <a:gd name="T17" fmla="*/ 3 h 1000"/>
                <a:gd name="T18" fmla="*/ 4 w 2756"/>
                <a:gd name="T19" fmla="*/ 3 h 1000"/>
                <a:gd name="T20" fmla="*/ 5 w 2756"/>
                <a:gd name="T21" fmla="*/ 3 h 1000"/>
                <a:gd name="T22" fmla="*/ 5 w 2756"/>
                <a:gd name="T23" fmla="*/ 3 h 1000"/>
                <a:gd name="T24" fmla="*/ 5 w 2756"/>
                <a:gd name="T25" fmla="*/ 3 h 1000"/>
                <a:gd name="T26" fmla="*/ 5 w 2756"/>
                <a:gd name="T27" fmla="*/ 2 h 1000"/>
                <a:gd name="T28" fmla="*/ 7 w 2756"/>
                <a:gd name="T29" fmla="*/ 2 h 1000"/>
                <a:gd name="T30" fmla="*/ 7 w 2756"/>
                <a:gd name="T31" fmla="*/ 2 h 1000"/>
                <a:gd name="T32" fmla="*/ 8 w 2756"/>
                <a:gd name="T33" fmla="*/ 1 h 1000"/>
                <a:gd name="T34" fmla="*/ 8 w 2756"/>
                <a:gd name="T35" fmla="*/ 1 h 1000"/>
                <a:gd name="T36" fmla="*/ 9 w 2756"/>
                <a:gd name="T37" fmla="*/ 1 h 1000"/>
                <a:gd name="T38" fmla="*/ 9 w 2756"/>
                <a:gd name="T39" fmla="*/ 1 h 1000"/>
                <a:gd name="T40" fmla="*/ 10 w 2756"/>
                <a:gd name="T41" fmla="*/ 1 h 1000"/>
                <a:gd name="T42" fmla="*/ 11 w 2756"/>
                <a:gd name="T43" fmla="*/ 1 h 1000"/>
                <a:gd name="T44" fmla="*/ 13 w 2756"/>
                <a:gd name="T45" fmla="*/ 1 h 1000"/>
                <a:gd name="T46" fmla="*/ 14 w 2756"/>
                <a:gd name="T47" fmla="*/ 1 h 1000"/>
                <a:gd name="T48" fmla="*/ 17 w 2756"/>
                <a:gd name="T49" fmla="*/ 1 h 1000"/>
                <a:gd name="T50" fmla="*/ 17 w 2756"/>
                <a:gd name="T51" fmla="*/ 1 h 1000"/>
                <a:gd name="T52" fmla="*/ 17 w 2756"/>
                <a:gd name="T53" fmla="*/ 1 h 1000"/>
                <a:gd name="T54" fmla="*/ 17 w 2756"/>
                <a:gd name="T55" fmla="*/ 2 h 1000"/>
                <a:gd name="T56" fmla="*/ 18 w 2756"/>
                <a:gd name="T57" fmla="*/ 2 h 1000"/>
                <a:gd name="T58" fmla="*/ 18 w 2756"/>
                <a:gd name="T59" fmla="*/ 2 h 1000"/>
                <a:gd name="T60" fmla="*/ 17 w 2756"/>
                <a:gd name="T61" fmla="*/ 2 h 1000"/>
                <a:gd name="T62" fmla="*/ 17 w 2756"/>
                <a:gd name="T63" fmla="*/ 2 h 1000"/>
                <a:gd name="T64" fmla="*/ 17 w 2756"/>
                <a:gd name="T65" fmla="*/ 2 h 1000"/>
                <a:gd name="T66" fmla="*/ 16 w 2756"/>
                <a:gd name="T67" fmla="*/ 2 h 1000"/>
                <a:gd name="T68" fmla="*/ 15 w 2756"/>
                <a:gd name="T69" fmla="*/ 2 h 1000"/>
                <a:gd name="T70" fmla="*/ 13 w 2756"/>
                <a:gd name="T71" fmla="*/ 3 h 1000"/>
                <a:gd name="T72" fmla="*/ 12 w 2756"/>
                <a:gd name="T73" fmla="*/ 3 h 1000"/>
                <a:gd name="T74" fmla="*/ 11 w 2756"/>
                <a:gd name="T75" fmla="*/ 3 h 1000"/>
                <a:gd name="T76" fmla="*/ 10 w 2756"/>
                <a:gd name="T77" fmla="*/ 3 h 1000"/>
                <a:gd name="T78" fmla="*/ 10 w 2756"/>
                <a:gd name="T79" fmla="*/ 3 h 1000"/>
                <a:gd name="T80" fmla="*/ 10 w 2756"/>
                <a:gd name="T81" fmla="*/ 4 h 1000"/>
                <a:gd name="T82" fmla="*/ 9 w 2756"/>
                <a:gd name="T83" fmla="*/ 4 h 1000"/>
                <a:gd name="T84" fmla="*/ 8 w 2756"/>
                <a:gd name="T85" fmla="*/ 5 h 1000"/>
                <a:gd name="T86" fmla="*/ 7 w 2756"/>
                <a:gd name="T87" fmla="*/ 5 h 1000"/>
                <a:gd name="T88" fmla="*/ 6 w 2756"/>
                <a:gd name="T89" fmla="*/ 6 h 1000"/>
                <a:gd name="T90" fmla="*/ 5 w 2756"/>
                <a:gd name="T91" fmla="*/ 7 h 1000"/>
                <a:gd name="T92" fmla="*/ 4 w 2756"/>
                <a:gd name="T93" fmla="*/ 7 h 1000"/>
                <a:gd name="T94" fmla="*/ 4 w 2756"/>
                <a:gd name="T95" fmla="*/ 7 h 1000"/>
                <a:gd name="T96" fmla="*/ 4 w 2756"/>
                <a:gd name="T97" fmla="*/ 7 h 1000"/>
                <a:gd name="T98" fmla="*/ 5 w 2756"/>
                <a:gd name="T99" fmla="*/ 7 h 1000"/>
                <a:gd name="T100" fmla="*/ 4 w 2756"/>
                <a:gd name="T101" fmla="*/ 7 h 1000"/>
                <a:gd name="T102" fmla="*/ 4 w 2756"/>
                <a:gd name="T103" fmla="*/ 8 h 1000"/>
                <a:gd name="T104" fmla="*/ 3 w 2756"/>
                <a:gd name="T105" fmla="*/ 8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6"/>
                <a:gd name="T160" fmla="*/ 0 h 1000"/>
                <a:gd name="T161" fmla="*/ 2756 w 27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6" h="1000">
                  <a:moveTo>
                    <a:pt x="0" y="996"/>
                  </a:moveTo>
                  <a:lnTo>
                    <a:pt x="2" y="996"/>
                  </a:lnTo>
                  <a:lnTo>
                    <a:pt x="4" y="996"/>
                  </a:lnTo>
                  <a:lnTo>
                    <a:pt x="6" y="998"/>
                  </a:lnTo>
                  <a:lnTo>
                    <a:pt x="7" y="998"/>
                  </a:lnTo>
                  <a:lnTo>
                    <a:pt x="7" y="1000"/>
                  </a:lnTo>
                  <a:lnTo>
                    <a:pt x="9" y="998"/>
                  </a:lnTo>
                  <a:lnTo>
                    <a:pt x="31" y="966"/>
                  </a:lnTo>
                  <a:lnTo>
                    <a:pt x="49" y="932"/>
                  </a:lnTo>
                  <a:lnTo>
                    <a:pt x="68" y="899"/>
                  </a:lnTo>
                  <a:lnTo>
                    <a:pt x="86" y="865"/>
                  </a:lnTo>
                  <a:lnTo>
                    <a:pt x="102" y="832"/>
                  </a:lnTo>
                  <a:lnTo>
                    <a:pt x="121" y="800"/>
                  </a:lnTo>
                  <a:lnTo>
                    <a:pt x="139" y="766"/>
                  </a:lnTo>
                  <a:lnTo>
                    <a:pt x="159" y="736"/>
                  </a:lnTo>
                  <a:lnTo>
                    <a:pt x="183" y="704"/>
                  </a:lnTo>
                  <a:lnTo>
                    <a:pt x="210" y="675"/>
                  </a:lnTo>
                  <a:lnTo>
                    <a:pt x="212" y="673"/>
                  </a:lnTo>
                  <a:lnTo>
                    <a:pt x="216" y="672"/>
                  </a:lnTo>
                  <a:lnTo>
                    <a:pt x="219" y="668"/>
                  </a:lnTo>
                  <a:lnTo>
                    <a:pt x="223" y="667"/>
                  </a:lnTo>
                  <a:lnTo>
                    <a:pt x="225" y="665"/>
                  </a:lnTo>
                  <a:lnTo>
                    <a:pt x="229" y="664"/>
                  </a:lnTo>
                  <a:lnTo>
                    <a:pt x="232" y="662"/>
                  </a:lnTo>
                  <a:lnTo>
                    <a:pt x="236" y="659"/>
                  </a:lnTo>
                  <a:lnTo>
                    <a:pt x="240" y="657"/>
                  </a:lnTo>
                  <a:lnTo>
                    <a:pt x="241" y="656"/>
                  </a:lnTo>
                  <a:lnTo>
                    <a:pt x="274" y="620"/>
                  </a:lnTo>
                  <a:lnTo>
                    <a:pt x="305" y="590"/>
                  </a:lnTo>
                  <a:lnTo>
                    <a:pt x="336" y="563"/>
                  </a:lnTo>
                  <a:lnTo>
                    <a:pt x="369" y="537"/>
                  </a:lnTo>
                  <a:lnTo>
                    <a:pt x="399" y="513"/>
                  </a:lnTo>
                  <a:lnTo>
                    <a:pt x="430" y="491"/>
                  </a:lnTo>
                  <a:lnTo>
                    <a:pt x="461" y="468"/>
                  </a:lnTo>
                  <a:lnTo>
                    <a:pt x="490" y="448"/>
                  </a:lnTo>
                  <a:lnTo>
                    <a:pt x="517" y="427"/>
                  </a:lnTo>
                  <a:lnTo>
                    <a:pt x="545" y="404"/>
                  </a:lnTo>
                  <a:lnTo>
                    <a:pt x="548" y="401"/>
                  </a:lnTo>
                  <a:lnTo>
                    <a:pt x="554" y="400"/>
                  </a:lnTo>
                  <a:lnTo>
                    <a:pt x="559" y="398"/>
                  </a:lnTo>
                  <a:lnTo>
                    <a:pt x="563" y="398"/>
                  </a:lnTo>
                  <a:lnTo>
                    <a:pt x="568" y="398"/>
                  </a:lnTo>
                  <a:lnTo>
                    <a:pt x="574" y="398"/>
                  </a:lnTo>
                  <a:lnTo>
                    <a:pt x="579" y="398"/>
                  </a:lnTo>
                  <a:lnTo>
                    <a:pt x="583" y="396"/>
                  </a:lnTo>
                  <a:lnTo>
                    <a:pt x="589" y="395"/>
                  </a:lnTo>
                  <a:lnTo>
                    <a:pt x="592" y="392"/>
                  </a:lnTo>
                  <a:lnTo>
                    <a:pt x="603" y="382"/>
                  </a:lnTo>
                  <a:lnTo>
                    <a:pt x="616" y="372"/>
                  </a:lnTo>
                  <a:lnTo>
                    <a:pt x="629" y="363"/>
                  </a:lnTo>
                  <a:lnTo>
                    <a:pt x="642" y="355"/>
                  </a:lnTo>
                  <a:lnTo>
                    <a:pt x="654" y="348"/>
                  </a:lnTo>
                  <a:lnTo>
                    <a:pt x="667" y="340"/>
                  </a:lnTo>
                  <a:lnTo>
                    <a:pt x="680" y="334"/>
                  </a:lnTo>
                  <a:lnTo>
                    <a:pt x="695" y="328"/>
                  </a:lnTo>
                  <a:lnTo>
                    <a:pt x="709" y="321"/>
                  </a:lnTo>
                  <a:lnTo>
                    <a:pt x="724" y="315"/>
                  </a:lnTo>
                  <a:lnTo>
                    <a:pt x="726" y="315"/>
                  </a:lnTo>
                  <a:lnTo>
                    <a:pt x="729" y="313"/>
                  </a:lnTo>
                  <a:lnTo>
                    <a:pt x="733" y="313"/>
                  </a:lnTo>
                  <a:lnTo>
                    <a:pt x="737" y="312"/>
                  </a:lnTo>
                  <a:lnTo>
                    <a:pt x="740" y="312"/>
                  </a:lnTo>
                  <a:lnTo>
                    <a:pt x="744" y="312"/>
                  </a:lnTo>
                  <a:lnTo>
                    <a:pt x="748" y="310"/>
                  </a:lnTo>
                  <a:lnTo>
                    <a:pt x="751" y="310"/>
                  </a:lnTo>
                  <a:lnTo>
                    <a:pt x="755" y="308"/>
                  </a:lnTo>
                  <a:lnTo>
                    <a:pt x="759" y="307"/>
                  </a:lnTo>
                  <a:lnTo>
                    <a:pt x="759" y="305"/>
                  </a:lnTo>
                  <a:lnTo>
                    <a:pt x="760" y="304"/>
                  </a:lnTo>
                  <a:lnTo>
                    <a:pt x="760" y="302"/>
                  </a:lnTo>
                  <a:lnTo>
                    <a:pt x="762" y="300"/>
                  </a:lnTo>
                  <a:lnTo>
                    <a:pt x="762" y="297"/>
                  </a:lnTo>
                  <a:lnTo>
                    <a:pt x="762" y="296"/>
                  </a:lnTo>
                  <a:lnTo>
                    <a:pt x="762" y="294"/>
                  </a:lnTo>
                  <a:lnTo>
                    <a:pt x="764" y="291"/>
                  </a:lnTo>
                  <a:lnTo>
                    <a:pt x="766" y="289"/>
                  </a:lnTo>
                  <a:lnTo>
                    <a:pt x="795" y="276"/>
                  </a:lnTo>
                  <a:lnTo>
                    <a:pt x="824" y="265"/>
                  </a:lnTo>
                  <a:lnTo>
                    <a:pt x="854" y="252"/>
                  </a:lnTo>
                  <a:lnTo>
                    <a:pt x="881" y="241"/>
                  </a:lnTo>
                  <a:lnTo>
                    <a:pt x="908" y="230"/>
                  </a:lnTo>
                  <a:lnTo>
                    <a:pt x="936" y="219"/>
                  </a:lnTo>
                  <a:lnTo>
                    <a:pt x="963" y="208"/>
                  </a:lnTo>
                  <a:lnTo>
                    <a:pt x="992" y="196"/>
                  </a:lnTo>
                  <a:lnTo>
                    <a:pt x="1022" y="185"/>
                  </a:lnTo>
                  <a:lnTo>
                    <a:pt x="1051" y="174"/>
                  </a:lnTo>
                  <a:lnTo>
                    <a:pt x="1062" y="171"/>
                  </a:lnTo>
                  <a:lnTo>
                    <a:pt x="1075" y="166"/>
                  </a:lnTo>
                  <a:lnTo>
                    <a:pt x="1089" y="161"/>
                  </a:lnTo>
                  <a:lnTo>
                    <a:pt x="1108" y="156"/>
                  </a:lnTo>
                  <a:lnTo>
                    <a:pt x="1124" y="152"/>
                  </a:lnTo>
                  <a:lnTo>
                    <a:pt x="1142" y="147"/>
                  </a:lnTo>
                  <a:lnTo>
                    <a:pt x="1159" y="142"/>
                  </a:lnTo>
                  <a:lnTo>
                    <a:pt x="1173" y="137"/>
                  </a:lnTo>
                  <a:lnTo>
                    <a:pt x="1186" y="132"/>
                  </a:lnTo>
                  <a:lnTo>
                    <a:pt x="1197" y="128"/>
                  </a:lnTo>
                  <a:lnTo>
                    <a:pt x="1210" y="123"/>
                  </a:lnTo>
                  <a:lnTo>
                    <a:pt x="1223" y="118"/>
                  </a:lnTo>
                  <a:lnTo>
                    <a:pt x="1235" y="115"/>
                  </a:lnTo>
                  <a:lnTo>
                    <a:pt x="1246" y="112"/>
                  </a:lnTo>
                  <a:lnTo>
                    <a:pt x="1257" y="110"/>
                  </a:lnTo>
                  <a:lnTo>
                    <a:pt x="1268" y="108"/>
                  </a:lnTo>
                  <a:lnTo>
                    <a:pt x="1279" y="107"/>
                  </a:lnTo>
                  <a:lnTo>
                    <a:pt x="1292" y="105"/>
                  </a:lnTo>
                  <a:lnTo>
                    <a:pt x="1305" y="102"/>
                  </a:lnTo>
                  <a:lnTo>
                    <a:pt x="1321" y="97"/>
                  </a:lnTo>
                  <a:lnTo>
                    <a:pt x="1329" y="96"/>
                  </a:lnTo>
                  <a:lnTo>
                    <a:pt x="1336" y="92"/>
                  </a:lnTo>
                  <a:lnTo>
                    <a:pt x="1345" y="88"/>
                  </a:lnTo>
                  <a:lnTo>
                    <a:pt x="1352" y="84"/>
                  </a:lnTo>
                  <a:lnTo>
                    <a:pt x="1360" y="80"/>
                  </a:lnTo>
                  <a:lnTo>
                    <a:pt x="1369" y="76"/>
                  </a:lnTo>
                  <a:lnTo>
                    <a:pt x="1376" y="72"/>
                  </a:lnTo>
                  <a:lnTo>
                    <a:pt x="1385" y="68"/>
                  </a:lnTo>
                  <a:lnTo>
                    <a:pt x="1394" y="65"/>
                  </a:lnTo>
                  <a:lnTo>
                    <a:pt x="1404" y="62"/>
                  </a:lnTo>
                  <a:lnTo>
                    <a:pt x="1433" y="54"/>
                  </a:lnTo>
                  <a:lnTo>
                    <a:pt x="1462" y="48"/>
                  </a:lnTo>
                  <a:lnTo>
                    <a:pt x="1489" y="41"/>
                  </a:lnTo>
                  <a:lnTo>
                    <a:pt x="1519" y="36"/>
                  </a:lnTo>
                  <a:lnTo>
                    <a:pt x="1548" y="30"/>
                  </a:lnTo>
                  <a:lnTo>
                    <a:pt x="1577" y="25"/>
                  </a:lnTo>
                  <a:lnTo>
                    <a:pt x="1606" y="20"/>
                  </a:lnTo>
                  <a:lnTo>
                    <a:pt x="1638" y="16"/>
                  </a:lnTo>
                  <a:lnTo>
                    <a:pt x="1667" y="11"/>
                  </a:lnTo>
                  <a:lnTo>
                    <a:pt x="1698" y="6"/>
                  </a:lnTo>
                  <a:lnTo>
                    <a:pt x="1727" y="3"/>
                  </a:lnTo>
                  <a:lnTo>
                    <a:pt x="1760" y="0"/>
                  </a:lnTo>
                  <a:lnTo>
                    <a:pt x="1793" y="0"/>
                  </a:lnTo>
                  <a:lnTo>
                    <a:pt x="1828" y="0"/>
                  </a:lnTo>
                  <a:lnTo>
                    <a:pt x="1862" y="1"/>
                  </a:lnTo>
                  <a:lnTo>
                    <a:pt x="1897" y="3"/>
                  </a:lnTo>
                  <a:lnTo>
                    <a:pt x="1932" y="3"/>
                  </a:lnTo>
                  <a:lnTo>
                    <a:pt x="1965" y="4"/>
                  </a:lnTo>
                  <a:lnTo>
                    <a:pt x="1998" y="4"/>
                  </a:lnTo>
                  <a:lnTo>
                    <a:pt x="2029" y="3"/>
                  </a:lnTo>
                  <a:lnTo>
                    <a:pt x="2076" y="1"/>
                  </a:lnTo>
                  <a:lnTo>
                    <a:pt x="2129" y="3"/>
                  </a:lnTo>
                  <a:lnTo>
                    <a:pt x="2188" y="9"/>
                  </a:lnTo>
                  <a:lnTo>
                    <a:pt x="2248" y="17"/>
                  </a:lnTo>
                  <a:lnTo>
                    <a:pt x="2310" y="27"/>
                  </a:lnTo>
                  <a:lnTo>
                    <a:pt x="2372" y="40"/>
                  </a:lnTo>
                  <a:lnTo>
                    <a:pt x="2432" y="52"/>
                  </a:lnTo>
                  <a:lnTo>
                    <a:pt x="2489" y="67"/>
                  </a:lnTo>
                  <a:lnTo>
                    <a:pt x="2540" y="80"/>
                  </a:lnTo>
                  <a:lnTo>
                    <a:pt x="2586" y="94"/>
                  </a:lnTo>
                  <a:lnTo>
                    <a:pt x="2591" y="96"/>
                  </a:lnTo>
                  <a:lnTo>
                    <a:pt x="2590" y="96"/>
                  </a:lnTo>
                  <a:lnTo>
                    <a:pt x="2580" y="94"/>
                  </a:lnTo>
                  <a:lnTo>
                    <a:pt x="2568" y="92"/>
                  </a:lnTo>
                  <a:lnTo>
                    <a:pt x="2551" y="89"/>
                  </a:lnTo>
                  <a:lnTo>
                    <a:pt x="2537" y="86"/>
                  </a:lnTo>
                  <a:lnTo>
                    <a:pt x="2524" y="84"/>
                  </a:lnTo>
                  <a:lnTo>
                    <a:pt x="2515" y="83"/>
                  </a:lnTo>
                  <a:lnTo>
                    <a:pt x="2511" y="83"/>
                  </a:lnTo>
                  <a:lnTo>
                    <a:pt x="2516" y="86"/>
                  </a:lnTo>
                  <a:lnTo>
                    <a:pt x="2531" y="91"/>
                  </a:lnTo>
                  <a:lnTo>
                    <a:pt x="2549" y="97"/>
                  </a:lnTo>
                  <a:lnTo>
                    <a:pt x="2568" y="102"/>
                  </a:lnTo>
                  <a:lnTo>
                    <a:pt x="2586" y="108"/>
                  </a:lnTo>
                  <a:lnTo>
                    <a:pt x="2606" y="116"/>
                  </a:lnTo>
                  <a:lnTo>
                    <a:pt x="2624" y="123"/>
                  </a:lnTo>
                  <a:lnTo>
                    <a:pt x="2643" y="131"/>
                  </a:lnTo>
                  <a:lnTo>
                    <a:pt x="2659" y="139"/>
                  </a:lnTo>
                  <a:lnTo>
                    <a:pt x="2674" y="148"/>
                  </a:lnTo>
                  <a:lnTo>
                    <a:pt x="2686" y="158"/>
                  </a:lnTo>
                  <a:lnTo>
                    <a:pt x="2694" y="164"/>
                  </a:lnTo>
                  <a:lnTo>
                    <a:pt x="2703" y="171"/>
                  </a:lnTo>
                  <a:lnTo>
                    <a:pt x="2710" y="176"/>
                  </a:lnTo>
                  <a:lnTo>
                    <a:pt x="2718" y="179"/>
                  </a:lnTo>
                  <a:lnTo>
                    <a:pt x="2725" y="184"/>
                  </a:lnTo>
                  <a:lnTo>
                    <a:pt x="2730" y="188"/>
                  </a:lnTo>
                  <a:lnTo>
                    <a:pt x="2738" y="193"/>
                  </a:lnTo>
                  <a:lnTo>
                    <a:pt x="2745" y="198"/>
                  </a:lnTo>
                  <a:lnTo>
                    <a:pt x="2750" y="206"/>
                  </a:lnTo>
                  <a:lnTo>
                    <a:pt x="2756" y="214"/>
                  </a:lnTo>
                  <a:lnTo>
                    <a:pt x="2741" y="212"/>
                  </a:lnTo>
                  <a:lnTo>
                    <a:pt x="2727" y="212"/>
                  </a:lnTo>
                  <a:lnTo>
                    <a:pt x="2714" y="211"/>
                  </a:lnTo>
                  <a:lnTo>
                    <a:pt x="2703" y="211"/>
                  </a:lnTo>
                  <a:lnTo>
                    <a:pt x="2692" y="211"/>
                  </a:lnTo>
                  <a:lnTo>
                    <a:pt x="2681" y="211"/>
                  </a:lnTo>
                  <a:lnTo>
                    <a:pt x="2670" y="212"/>
                  </a:lnTo>
                  <a:lnTo>
                    <a:pt x="2657" y="214"/>
                  </a:lnTo>
                  <a:lnTo>
                    <a:pt x="2643" y="214"/>
                  </a:lnTo>
                  <a:lnTo>
                    <a:pt x="2628" y="217"/>
                  </a:lnTo>
                  <a:lnTo>
                    <a:pt x="2612" y="219"/>
                  </a:lnTo>
                  <a:lnTo>
                    <a:pt x="2595" y="220"/>
                  </a:lnTo>
                  <a:lnTo>
                    <a:pt x="2579" y="222"/>
                  </a:lnTo>
                  <a:lnTo>
                    <a:pt x="2562" y="222"/>
                  </a:lnTo>
                  <a:lnTo>
                    <a:pt x="2546" y="224"/>
                  </a:lnTo>
                  <a:lnTo>
                    <a:pt x="2529" y="225"/>
                  </a:lnTo>
                  <a:lnTo>
                    <a:pt x="2513" y="227"/>
                  </a:lnTo>
                  <a:lnTo>
                    <a:pt x="2496" y="228"/>
                  </a:lnTo>
                  <a:lnTo>
                    <a:pt x="2480" y="230"/>
                  </a:lnTo>
                  <a:lnTo>
                    <a:pt x="2463" y="232"/>
                  </a:lnTo>
                  <a:lnTo>
                    <a:pt x="2447" y="235"/>
                  </a:lnTo>
                  <a:lnTo>
                    <a:pt x="2429" y="236"/>
                  </a:lnTo>
                  <a:lnTo>
                    <a:pt x="2407" y="240"/>
                  </a:lnTo>
                  <a:lnTo>
                    <a:pt x="2385" y="241"/>
                  </a:lnTo>
                  <a:lnTo>
                    <a:pt x="2361" y="243"/>
                  </a:lnTo>
                  <a:lnTo>
                    <a:pt x="2337" y="244"/>
                  </a:lnTo>
                  <a:lnTo>
                    <a:pt x="2315" y="248"/>
                  </a:lnTo>
                  <a:lnTo>
                    <a:pt x="2294" y="249"/>
                  </a:lnTo>
                  <a:lnTo>
                    <a:pt x="2275" y="251"/>
                  </a:lnTo>
                  <a:lnTo>
                    <a:pt x="2259" y="252"/>
                  </a:lnTo>
                  <a:lnTo>
                    <a:pt x="2222" y="256"/>
                  </a:lnTo>
                  <a:lnTo>
                    <a:pt x="2186" y="260"/>
                  </a:lnTo>
                  <a:lnTo>
                    <a:pt x="2147" y="264"/>
                  </a:lnTo>
                  <a:lnTo>
                    <a:pt x="2109" y="268"/>
                  </a:lnTo>
                  <a:lnTo>
                    <a:pt x="2071" y="273"/>
                  </a:lnTo>
                  <a:lnTo>
                    <a:pt x="2032" y="276"/>
                  </a:lnTo>
                  <a:lnTo>
                    <a:pt x="1994" y="281"/>
                  </a:lnTo>
                  <a:lnTo>
                    <a:pt x="1955" y="288"/>
                  </a:lnTo>
                  <a:lnTo>
                    <a:pt x="1919" y="292"/>
                  </a:lnTo>
                  <a:lnTo>
                    <a:pt x="1882" y="299"/>
                  </a:lnTo>
                  <a:lnTo>
                    <a:pt x="1849" y="304"/>
                  </a:lnTo>
                  <a:lnTo>
                    <a:pt x="1822" y="310"/>
                  </a:lnTo>
                  <a:lnTo>
                    <a:pt x="1795" y="315"/>
                  </a:lnTo>
                  <a:lnTo>
                    <a:pt x="1771" y="321"/>
                  </a:lnTo>
                  <a:lnTo>
                    <a:pt x="1747" y="326"/>
                  </a:lnTo>
                  <a:lnTo>
                    <a:pt x="1723" y="334"/>
                  </a:lnTo>
                  <a:lnTo>
                    <a:pt x="1698" y="340"/>
                  </a:lnTo>
                  <a:lnTo>
                    <a:pt x="1674" y="348"/>
                  </a:lnTo>
                  <a:lnTo>
                    <a:pt x="1647" y="356"/>
                  </a:lnTo>
                  <a:lnTo>
                    <a:pt x="1617" y="366"/>
                  </a:lnTo>
                  <a:lnTo>
                    <a:pt x="1619" y="366"/>
                  </a:lnTo>
                  <a:lnTo>
                    <a:pt x="1621" y="366"/>
                  </a:lnTo>
                  <a:lnTo>
                    <a:pt x="1623" y="366"/>
                  </a:lnTo>
                  <a:lnTo>
                    <a:pt x="1625" y="368"/>
                  </a:lnTo>
                  <a:lnTo>
                    <a:pt x="1627" y="369"/>
                  </a:lnTo>
                  <a:lnTo>
                    <a:pt x="1627" y="371"/>
                  </a:lnTo>
                  <a:lnTo>
                    <a:pt x="1628" y="371"/>
                  </a:lnTo>
                  <a:lnTo>
                    <a:pt x="1628" y="372"/>
                  </a:lnTo>
                  <a:lnTo>
                    <a:pt x="1616" y="372"/>
                  </a:lnTo>
                  <a:lnTo>
                    <a:pt x="1603" y="376"/>
                  </a:lnTo>
                  <a:lnTo>
                    <a:pt x="1590" y="379"/>
                  </a:lnTo>
                  <a:lnTo>
                    <a:pt x="1577" y="382"/>
                  </a:lnTo>
                  <a:lnTo>
                    <a:pt x="1566" y="385"/>
                  </a:lnTo>
                  <a:lnTo>
                    <a:pt x="1553" y="390"/>
                  </a:lnTo>
                  <a:lnTo>
                    <a:pt x="1542" y="395"/>
                  </a:lnTo>
                  <a:lnTo>
                    <a:pt x="1532" y="400"/>
                  </a:lnTo>
                  <a:lnTo>
                    <a:pt x="1519" y="406"/>
                  </a:lnTo>
                  <a:lnTo>
                    <a:pt x="1508" y="411"/>
                  </a:lnTo>
                  <a:lnTo>
                    <a:pt x="1468" y="432"/>
                  </a:lnTo>
                  <a:lnTo>
                    <a:pt x="1427" y="451"/>
                  </a:lnTo>
                  <a:lnTo>
                    <a:pt x="1391" y="468"/>
                  </a:lnTo>
                  <a:lnTo>
                    <a:pt x="1356" y="484"/>
                  </a:lnTo>
                  <a:lnTo>
                    <a:pt x="1321" y="500"/>
                  </a:lnTo>
                  <a:lnTo>
                    <a:pt x="1285" y="516"/>
                  </a:lnTo>
                  <a:lnTo>
                    <a:pt x="1250" y="532"/>
                  </a:lnTo>
                  <a:lnTo>
                    <a:pt x="1212" y="548"/>
                  </a:lnTo>
                  <a:lnTo>
                    <a:pt x="1173" y="566"/>
                  </a:lnTo>
                  <a:lnTo>
                    <a:pt x="1131" y="585"/>
                  </a:lnTo>
                  <a:lnTo>
                    <a:pt x="1108" y="598"/>
                  </a:lnTo>
                  <a:lnTo>
                    <a:pt x="1086" y="611"/>
                  </a:lnTo>
                  <a:lnTo>
                    <a:pt x="1067" y="624"/>
                  </a:lnTo>
                  <a:lnTo>
                    <a:pt x="1047" y="636"/>
                  </a:lnTo>
                  <a:lnTo>
                    <a:pt x="1031" y="651"/>
                  </a:lnTo>
                  <a:lnTo>
                    <a:pt x="1013" y="664"/>
                  </a:lnTo>
                  <a:lnTo>
                    <a:pt x="994" y="678"/>
                  </a:lnTo>
                  <a:lnTo>
                    <a:pt x="974" y="691"/>
                  </a:lnTo>
                  <a:lnTo>
                    <a:pt x="952" y="705"/>
                  </a:lnTo>
                  <a:lnTo>
                    <a:pt x="930" y="718"/>
                  </a:lnTo>
                  <a:lnTo>
                    <a:pt x="912" y="728"/>
                  </a:lnTo>
                  <a:lnTo>
                    <a:pt x="892" y="740"/>
                  </a:lnTo>
                  <a:lnTo>
                    <a:pt x="870" y="753"/>
                  </a:lnTo>
                  <a:lnTo>
                    <a:pt x="848" y="768"/>
                  </a:lnTo>
                  <a:lnTo>
                    <a:pt x="824" y="782"/>
                  </a:lnTo>
                  <a:lnTo>
                    <a:pt x="801" y="796"/>
                  </a:lnTo>
                  <a:lnTo>
                    <a:pt x="779" y="811"/>
                  </a:lnTo>
                  <a:lnTo>
                    <a:pt x="757" y="824"/>
                  </a:lnTo>
                  <a:lnTo>
                    <a:pt x="738" y="836"/>
                  </a:lnTo>
                  <a:lnTo>
                    <a:pt x="722" y="846"/>
                  </a:lnTo>
                  <a:lnTo>
                    <a:pt x="722" y="844"/>
                  </a:lnTo>
                  <a:lnTo>
                    <a:pt x="722" y="843"/>
                  </a:lnTo>
                  <a:lnTo>
                    <a:pt x="722" y="841"/>
                  </a:lnTo>
                  <a:lnTo>
                    <a:pt x="722" y="843"/>
                  </a:lnTo>
                  <a:lnTo>
                    <a:pt x="724" y="844"/>
                  </a:lnTo>
                  <a:lnTo>
                    <a:pt x="724" y="846"/>
                  </a:lnTo>
                  <a:lnTo>
                    <a:pt x="726" y="846"/>
                  </a:lnTo>
                  <a:lnTo>
                    <a:pt x="727" y="846"/>
                  </a:lnTo>
                  <a:lnTo>
                    <a:pt x="729" y="846"/>
                  </a:lnTo>
                  <a:lnTo>
                    <a:pt x="731" y="846"/>
                  </a:lnTo>
                  <a:lnTo>
                    <a:pt x="733" y="846"/>
                  </a:lnTo>
                  <a:lnTo>
                    <a:pt x="735" y="846"/>
                  </a:lnTo>
                  <a:lnTo>
                    <a:pt x="720" y="851"/>
                  </a:lnTo>
                  <a:lnTo>
                    <a:pt x="707" y="857"/>
                  </a:lnTo>
                  <a:lnTo>
                    <a:pt x="696" y="864"/>
                  </a:lnTo>
                  <a:lnTo>
                    <a:pt x="684" y="870"/>
                  </a:lnTo>
                  <a:lnTo>
                    <a:pt x="673" y="876"/>
                  </a:lnTo>
                  <a:lnTo>
                    <a:pt x="662" y="884"/>
                  </a:lnTo>
                  <a:lnTo>
                    <a:pt x="653" y="892"/>
                  </a:lnTo>
                  <a:lnTo>
                    <a:pt x="642" y="900"/>
                  </a:lnTo>
                  <a:lnTo>
                    <a:pt x="631" y="910"/>
                  </a:lnTo>
                  <a:lnTo>
                    <a:pt x="621" y="918"/>
                  </a:lnTo>
                  <a:lnTo>
                    <a:pt x="611" y="926"/>
                  </a:lnTo>
                  <a:lnTo>
                    <a:pt x="601" y="934"/>
                  </a:lnTo>
                  <a:lnTo>
                    <a:pt x="590" y="942"/>
                  </a:lnTo>
                  <a:lnTo>
                    <a:pt x="581" y="950"/>
                  </a:lnTo>
                  <a:lnTo>
                    <a:pt x="572" y="956"/>
                  </a:lnTo>
                  <a:lnTo>
                    <a:pt x="561" y="964"/>
                  </a:lnTo>
                  <a:lnTo>
                    <a:pt x="552" y="972"/>
                  </a:lnTo>
                  <a:lnTo>
                    <a:pt x="543" y="980"/>
                  </a:lnTo>
                  <a:lnTo>
                    <a:pt x="532" y="988"/>
                  </a:lnTo>
                  <a:lnTo>
                    <a:pt x="523" y="996"/>
                  </a:lnTo>
                  <a:lnTo>
                    <a:pt x="0" y="996"/>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3" name="Freeform 910">
              <a:extLst>
                <a:ext uri="{FF2B5EF4-FFF2-40B4-BE49-F238E27FC236}">
                  <a16:creationId xmlns:a16="http://schemas.microsoft.com/office/drawing/2014/main" id="{085102D4-6B78-419F-8090-EA772B83D736}"/>
                </a:ext>
              </a:extLst>
            </p:cNvPr>
            <p:cNvSpPr>
              <a:spLocks/>
            </p:cNvSpPr>
            <p:nvPr/>
          </p:nvSpPr>
          <p:spPr bwMode="auto">
            <a:xfrm>
              <a:off x="1361" y="3819"/>
              <a:ext cx="1340" cy="500"/>
            </a:xfrm>
            <a:custGeom>
              <a:avLst/>
              <a:gdLst>
                <a:gd name="T0" fmla="*/ 0 w 2756"/>
                <a:gd name="T1" fmla="*/ 8 h 1000"/>
                <a:gd name="T2" fmla="*/ 0 w 2756"/>
                <a:gd name="T3" fmla="*/ 8 h 1000"/>
                <a:gd name="T4" fmla="*/ 1 w 2756"/>
                <a:gd name="T5" fmla="*/ 6 h 1000"/>
                <a:gd name="T6" fmla="*/ 1 w 2756"/>
                <a:gd name="T7" fmla="*/ 6 h 1000"/>
                <a:gd name="T8" fmla="*/ 1 w 2756"/>
                <a:gd name="T9" fmla="*/ 6 h 1000"/>
                <a:gd name="T10" fmla="*/ 2 w 2756"/>
                <a:gd name="T11" fmla="*/ 5 h 1000"/>
                <a:gd name="T12" fmla="*/ 3 w 2756"/>
                <a:gd name="T13" fmla="*/ 4 h 1000"/>
                <a:gd name="T14" fmla="*/ 4 w 2756"/>
                <a:gd name="T15" fmla="*/ 4 h 1000"/>
                <a:gd name="T16" fmla="*/ 4 w 2756"/>
                <a:gd name="T17" fmla="*/ 3 h 1000"/>
                <a:gd name="T18" fmla="*/ 4 w 2756"/>
                <a:gd name="T19" fmla="*/ 3 h 1000"/>
                <a:gd name="T20" fmla="*/ 5 w 2756"/>
                <a:gd name="T21" fmla="*/ 3 h 1000"/>
                <a:gd name="T22" fmla="*/ 5 w 2756"/>
                <a:gd name="T23" fmla="*/ 3 h 1000"/>
                <a:gd name="T24" fmla="*/ 5 w 2756"/>
                <a:gd name="T25" fmla="*/ 3 h 1000"/>
                <a:gd name="T26" fmla="*/ 5 w 2756"/>
                <a:gd name="T27" fmla="*/ 2 h 1000"/>
                <a:gd name="T28" fmla="*/ 7 w 2756"/>
                <a:gd name="T29" fmla="*/ 2 h 1000"/>
                <a:gd name="T30" fmla="*/ 7 w 2756"/>
                <a:gd name="T31" fmla="*/ 2 h 1000"/>
                <a:gd name="T32" fmla="*/ 8 w 2756"/>
                <a:gd name="T33" fmla="*/ 1 h 1000"/>
                <a:gd name="T34" fmla="*/ 8 w 2756"/>
                <a:gd name="T35" fmla="*/ 1 h 1000"/>
                <a:gd name="T36" fmla="*/ 9 w 2756"/>
                <a:gd name="T37" fmla="*/ 1 h 1000"/>
                <a:gd name="T38" fmla="*/ 9 w 2756"/>
                <a:gd name="T39" fmla="*/ 1 h 1000"/>
                <a:gd name="T40" fmla="*/ 10 w 2756"/>
                <a:gd name="T41" fmla="*/ 1 h 1000"/>
                <a:gd name="T42" fmla="*/ 11 w 2756"/>
                <a:gd name="T43" fmla="*/ 1 h 1000"/>
                <a:gd name="T44" fmla="*/ 13 w 2756"/>
                <a:gd name="T45" fmla="*/ 1 h 1000"/>
                <a:gd name="T46" fmla="*/ 14 w 2756"/>
                <a:gd name="T47" fmla="*/ 1 h 1000"/>
                <a:gd name="T48" fmla="*/ 17 w 2756"/>
                <a:gd name="T49" fmla="*/ 1 h 1000"/>
                <a:gd name="T50" fmla="*/ 17 w 2756"/>
                <a:gd name="T51" fmla="*/ 1 h 1000"/>
                <a:gd name="T52" fmla="*/ 17 w 2756"/>
                <a:gd name="T53" fmla="*/ 1 h 1000"/>
                <a:gd name="T54" fmla="*/ 17 w 2756"/>
                <a:gd name="T55" fmla="*/ 2 h 1000"/>
                <a:gd name="T56" fmla="*/ 18 w 2756"/>
                <a:gd name="T57" fmla="*/ 2 h 1000"/>
                <a:gd name="T58" fmla="*/ 18 w 2756"/>
                <a:gd name="T59" fmla="*/ 2 h 1000"/>
                <a:gd name="T60" fmla="*/ 17 w 2756"/>
                <a:gd name="T61" fmla="*/ 2 h 1000"/>
                <a:gd name="T62" fmla="*/ 17 w 2756"/>
                <a:gd name="T63" fmla="*/ 2 h 1000"/>
                <a:gd name="T64" fmla="*/ 17 w 2756"/>
                <a:gd name="T65" fmla="*/ 2 h 1000"/>
                <a:gd name="T66" fmla="*/ 16 w 2756"/>
                <a:gd name="T67" fmla="*/ 2 h 1000"/>
                <a:gd name="T68" fmla="*/ 15 w 2756"/>
                <a:gd name="T69" fmla="*/ 2 h 1000"/>
                <a:gd name="T70" fmla="*/ 13 w 2756"/>
                <a:gd name="T71" fmla="*/ 3 h 1000"/>
                <a:gd name="T72" fmla="*/ 12 w 2756"/>
                <a:gd name="T73" fmla="*/ 3 h 1000"/>
                <a:gd name="T74" fmla="*/ 11 w 2756"/>
                <a:gd name="T75" fmla="*/ 3 h 1000"/>
                <a:gd name="T76" fmla="*/ 10 w 2756"/>
                <a:gd name="T77" fmla="*/ 3 h 1000"/>
                <a:gd name="T78" fmla="*/ 10 w 2756"/>
                <a:gd name="T79" fmla="*/ 3 h 1000"/>
                <a:gd name="T80" fmla="*/ 10 w 2756"/>
                <a:gd name="T81" fmla="*/ 4 h 1000"/>
                <a:gd name="T82" fmla="*/ 9 w 2756"/>
                <a:gd name="T83" fmla="*/ 4 h 1000"/>
                <a:gd name="T84" fmla="*/ 8 w 2756"/>
                <a:gd name="T85" fmla="*/ 5 h 1000"/>
                <a:gd name="T86" fmla="*/ 7 w 2756"/>
                <a:gd name="T87" fmla="*/ 5 h 1000"/>
                <a:gd name="T88" fmla="*/ 6 w 2756"/>
                <a:gd name="T89" fmla="*/ 6 h 1000"/>
                <a:gd name="T90" fmla="*/ 5 w 2756"/>
                <a:gd name="T91" fmla="*/ 7 h 1000"/>
                <a:gd name="T92" fmla="*/ 4 w 2756"/>
                <a:gd name="T93" fmla="*/ 7 h 1000"/>
                <a:gd name="T94" fmla="*/ 4 w 2756"/>
                <a:gd name="T95" fmla="*/ 7 h 1000"/>
                <a:gd name="T96" fmla="*/ 4 w 2756"/>
                <a:gd name="T97" fmla="*/ 7 h 1000"/>
                <a:gd name="T98" fmla="*/ 5 w 2756"/>
                <a:gd name="T99" fmla="*/ 7 h 1000"/>
                <a:gd name="T100" fmla="*/ 4 w 2756"/>
                <a:gd name="T101" fmla="*/ 7 h 1000"/>
                <a:gd name="T102" fmla="*/ 4 w 2756"/>
                <a:gd name="T103" fmla="*/ 8 h 1000"/>
                <a:gd name="T104" fmla="*/ 3 w 2756"/>
                <a:gd name="T105" fmla="*/ 8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6"/>
                <a:gd name="T160" fmla="*/ 0 h 1000"/>
                <a:gd name="T161" fmla="*/ 2756 w 27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6" h="1000">
                  <a:moveTo>
                    <a:pt x="0" y="996"/>
                  </a:moveTo>
                  <a:lnTo>
                    <a:pt x="2" y="996"/>
                  </a:lnTo>
                  <a:lnTo>
                    <a:pt x="4" y="996"/>
                  </a:lnTo>
                  <a:lnTo>
                    <a:pt x="6" y="998"/>
                  </a:lnTo>
                  <a:lnTo>
                    <a:pt x="7" y="998"/>
                  </a:lnTo>
                  <a:lnTo>
                    <a:pt x="7" y="1000"/>
                  </a:lnTo>
                  <a:lnTo>
                    <a:pt x="9" y="998"/>
                  </a:lnTo>
                  <a:lnTo>
                    <a:pt x="31" y="966"/>
                  </a:lnTo>
                  <a:lnTo>
                    <a:pt x="49" y="932"/>
                  </a:lnTo>
                  <a:lnTo>
                    <a:pt x="68" y="899"/>
                  </a:lnTo>
                  <a:lnTo>
                    <a:pt x="86" y="865"/>
                  </a:lnTo>
                  <a:lnTo>
                    <a:pt x="102" y="832"/>
                  </a:lnTo>
                  <a:lnTo>
                    <a:pt x="121" y="800"/>
                  </a:lnTo>
                  <a:lnTo>
                    <a:pt x="139" y="766"/>
                  </a:lnTo>
                  <a:lnTo>
                    <a:pt x="159" y="736"/>
                  </a:lnTo>
                  <a:lnTo>
                    <a:pt x="183" y="704"/>
                  </a:lnTo>
                  <a:lnTo>
                    <a:pt x="210" y="675"/>
                  </a:lnTo>
                  <a:lnTo>
                    <a:pt x="212" y="673"/>
                  </a:lnTo>
                  <a:lnTo>
                    <a:pt x="216" y="672"/>
                  </a:lnTo>
                  <a:lnTo>
                    <a:pt x="219" y="668"/>
                  </a:lnTo>
                  <a:lnTo>
                    <a:pt x="223" y="667"/>
                  </a:lnTo>
                  <a:lnTo>
                    <a:pt x="225" y="665"/>
                  </a:lnTo>
                  <a:lnTo>
                    <a:pt x="229" y="664"/>
                  </a:lnTo>
                  <a:lnTo>
                    <a:pt x="232" y="662"/>
                  </a:lnTo>
                  <a:lnTo>
                    <a:pt x="236" y="659"/>
                  </a:lnTo>
                  <a:lnTo>
                    <a:pt x="240" y="657"/>
                  </a:lnTo>
                  <a:lnTo>
                    <a:pt x="241" y="656"/>
                  </a:lnTo>
                  <a:lnTo>
                    <a:pt x="274" y="620"/>
                  </a:lnTo>
                  <a:lnTo>
                    <a:pt x="305" y="590"/>
                  </a:lnTo>
                  <a:lnTo>
                    <a:pt x="336" y="563"/>
                  </a:lnTo>
                  <a:lnTo>
                    <a:pt x="369" y="537"/>
                  </a:lnTo>
                  <a:lnTo>
                    <a:pt x="399" y="513"/>
                  </a:lnTo>
                  <a:lnTo>
                    <a:pt x="430" y="491"/>
                  </a:lnTo>
                  <a:lnTo>
                    <a:pt x="461" y="468"/>
                  </a:lnTo>
                  <a:lnTo>
                    <a:pt x="490" y="448"/>
                  </a:lnTo>
                  <a:lnTo>
                    <a:pt x="517" y="427"/>
                  </a:lnTo>
                  <a:lnTo>
                    <a:pt x="545" y="404"/>
                  </a:lnTo>
                  <a:lnTo>
                    <a:pt x="548" y="401"/>
                  </a:lnTo>
                  <a:lnTo>
                    <a:pt x="554" y="400"/>
                  </a:lnTo>
                  <a:lnTo>
                    <a:pt x="559" y="398"/>
                  </a:lnTo>
                  <a:lnTo>
                    <a:pt x="563" y="398"/>
                  </a:lnTo>
                  <a:lnTo>
                    <a:pt x="568" y="398"/>
                  </a:lnTo>
                  <a:lnTo>
                    <a:pt x="574" y="398"/>
                  </a:lnTo>
                  <a:lnTo>
                    <a:pt x="579" y="398"/>
                  </a:lnTo>
                  <a:lnTo>
                    <a:pt x="583" y="396"/>
                  </a:lnTo>
                  <a:lnTo>
                    <a:pt x="589" y="395"/>
                  </a:lnTo>
                  <a:lnTo>
                    <a:pt x="592" y="392"/>
                  </a:lnTo>
                  <a:lnTo>
                    <a:pt x="603" y="382"/>
                  </a:lnTo>
                  <a:lnTo>
                    <a:pt x="616" y="372"/>
                  </a:lnTo>
                  <a:lnTo>
                    <a:pt x="629" y="363"/>
                  </a:lnTo>
                  <a:lnTo>
                    <a:pt x="642" y="355"/>
                  </a:lnTo>
                  <a:lnTo>
                    <a:pt x="654" y="348"/>
                  </a:lnTo>
                  <a:lnTo>
                    <a:pt x="667" y="340"/>
                  </a:lnTo>
                  <a:lnTo>
                    <a:pt x="680" y="334"/>
                  </a:lnTo>
                  <a:lnTo>
                    <a:pt x="695" y="328"/>
                  </a:lnTo>
                  <a:lnTo>
                    <a:pt x="709" y="321"/>
                  </a:lnTo>
                  <a:lnTo>
                    <a:pt x="724" y="315"/>
                  </a:lnTo>
                  <a:lnTo>
                    <a:pt x="726" y="315"/>
                  </a:lnTo>
                  <a:lnTo>
                    <a:pt x="729" y="313"/>
                  </a:lnTo>
                  <a:lnTo>
                    <a:pt x="733" y="313"/>
                  </a:lnTo>
                  <a:lnTo>
                    <a:pt x="737" y="312"/>
                  </a:lnTo>
                  <a:lnTo>
                    <a:pt x="740" y="312"/>
                  </a:lnTo>
                  <a:lnTo>
                    <a:pt x="744" y="312"/>
                  </a:lnTo>
                  <a:lnTo>
                    <a:pt x="748" y="310"/>
                  </a:lnTo>
                  <a:lnTo>
                    <a:pt x="751" y="310"/>
                  </a:lnTo>
                  <a:lnTo>
                    <a:pt x="755" y="308"/>
                  </a:lnTo>
                  <a:lnTo>
                    <a:pt x="759" y="307"/>
                  </a:lnTo>
                  <a:lnTo>
                    <a:pt x="759" y="305"/>
                  </a:lnTo>
                  <a:lnTo>
                    <a:pt x="760" y="304"/>
                  </a:lnTo>
                  <a:lnTo>
                    <a:pt x="760" y="302"/>
                  </a:lnTo>
                  <a:lnTo>
                    <a:pt x="762" y="300"/>
                  </a:lnTo>
                  <a:lnTo>
                    <a:pt x="762" y="297"/>
                  </a:lnTo>
                  <a:lnTo>
                    <a:pt x="762" y="296"/>
                  </a:lnTo>
                  <a:lnTo>
                    <a:pt x="762" y="294"/>
                  </a:lnTo>
                  <a:lnTo>
                    <a:pt x="764" y="291"/>
                  </a:lnTo>
                  <a:lnTo>
                    <a:pt x="766" y="289"/>
                  </a:lnTo>
                  <a:lnTo>
                    <a:pt x="795" y="276"/>
                  </a:lnTo>
                  <a:lnTo>
                    <a:pt x="824" y="265"/>
                  </a:lnTo>
                  <a:lnTo>
                    <a:pt x="854" y="252"/>
                  </a:lnTo>
                  <a:lnTo>
                    <a:pt x="881" y="241"/>
                  </a:lnTo>
                  <a:lnTo>
                    <a:pt x="908" y="230"/>
                  </a:lnTo>
                  <a:lnTo>
                    <a:pt x="936" y="219"/>
                  </a:lnTo>
                  <a:lnTo>
                    <a:pt x="963" y="208"/>
                  </a:lnTo>
                  <a:lnTo>
                    <a:pt x="992" y="196"/>
                  </a:lnTo>
                  <a:lnTo>
                    <a:pt x="1022" y="185"/>
                  </a:lnTo>
                  <a:lnTo>
                    <a:pt x="1051" y="174"/>
                  </a:lnTo>
                  <a:lnTo>
                    <a:pt x="1062" y="171"/>
                  </a:lnTo>
                  <a:lnTo>
                    <a:pt x="1075" y="166"/>
                  </a:lnTo>
                  <a:lnTo>
                    <a:pt x="1089" y="161"/>
                  </a:lnTo>
                  <a:lnTo>
                    <a:pt x="1108" y="156"/>
                  </a:lnTo>
                  <a:lnTo>
                    <a:pt x="1124" y="152"/>
                  </a:lnTo>
                  <a:lnTo>
                    <a:pt x="1142" y="147"/>
                  </a:lnTo>
                  <a:lnTo>
                    <a:pt x="1159" y="142"/>
                  </a:lnTo>
                  <a:lnTo>
                    <a:pt x="1173" y="137"/>
                  </a:lnTo>
                  <a:lnTo>
                    <a:pt x="1186" y="132"/>
                  </a:lnTo>
                  <a:lnTo>
                    <a:pt x="1197" y="128"/>
                  </a:lnTo>
                  <a:lnTo>
                    <a:pt x="1210" y="123"/>
                  </a:lnTo>
                  <a:lnTo>
                    <a:pt x="1223" y="118"/>
                  </a:lnTo>
                  <a:lnTo>
                    <a:pt x="1235" y="115"/>
                  </a:lnTo>
                  <a:lnTo>
                    <a:pt x="1246" y="112"/>
                  </a:lnTo>
                  <a:lnTo>
                    <a:pt x="1257" y="110"/>
                  </a:lnTo>
                  <a:lnTo>
                    <a:pt x="1268" y="108"/>
                  </a:lnTo>
                  <a:lnTo>
                    <a:pt x="1279" y="107"/>
                  </a:lnTo>
                  <a:lnTo>
                    <a:pt x="1292" y="105"/>
                  </a:lnTo>
                  <a:lnTo>
                    <a:pt x="1305" y="102"/>
                  </a:lnTo>
                  <a:lnTo>
                    <a:pt x="1321" y="97"/>
                  </a:lnTo>
                  <a:lnTo>
                    <a:pt x="1329" y="96"/>
                  </a:lnTo>
                  <a:lnTo>
                    <a:pt x="1336" y="92"/>
                  </a:lnTo>
                  <a:lnTo>
                    <a:pt x="1345" y="88"/>
                  </a:lnTo>
                  <a:lnTo>
                    <a:pt x="1352" y="84"/>
                  </a:lnTo>
                  <a:lnTo>
                    <a:pt x="1360" y="80"/>
                  </a:lnTo>
                  <a:lnTo>
                    <a:pt x="1369" y="76"/>
                  </a:lnTo>
                  <a:lnTo>
                    <a:pt x="1376" y="72"/>
                  </a:lnTo>
                  <a:lnTo>
                    <a:pt x="1385" y="68"/>
                  </a:lnTo>
                  <a:lnTo>
                    <a:pt x="1394" y="65"/>
                  </a:lnTo>
                  <a:lnTo>
                    <a:pt x="1404" y="62"/>
                  </a:lnTo>
                  <a:lnTo>
                    <a:pt x="1433" y="54"/>
                  </a:lnTo>
                  <a:lnTo>
                    <a:pt x="1462" y="48"/>
                  </a:lnTo>
                  <a:lnTo>
                    <a:pt x="1489" y="41"/>
                  </a:lnTo>
                  <a:lnTo>
                    <a:pt x="1519" y="36"/>
                  </a:lnTo>
                  <a:lnTo>
                    <a:pt x="1548" y="30"/>
                  </a:lnTo>
                  <a:lnTo>
                    <a:pt x="1577" y="25"/>
                  </a:lnTo>
                  <a:lnTo>
                    <a:pt x="1606" y="20"/>
                  </a:lnTo>
                  <a:lnTo>
                    <a:pt x="1638" y="16"/>
                  </a:lnTo>
                  <a:lnTo>
                    <a:pt x="1667" y="11"/>
                  </a:lnTo>
                  <a:lnTo>
                    <a:pt x="1698" y="6"/>
                  </a:lnTo>
                  <a:lnTo>
                    <a:pt x="1727" y="3"/>
                  </a:lnTo>
                  <a:lnTo>
                    <a:pt x="1760" y="0"/>
                  </a:lnTo>
                  <a:lnTo>
                    <a:pt x="1793" y="0"/>
                  </a:lnTo>
                  <a:lnTo>
                    <a:pt x="1828" y="0"/>
                  </a:lnTo>
                  <a:lnTo>
                    <a:pt x="1862" y="1"/>
                  </a:lnTo>
                  <a:lnTo>
                    <a:pt x="1897" y="3"/>
                  </a:lnTo>
                  <a:lnTo>
                    <a:pt x="1932" y="3"/>
                  </a:lnTo>
                  <a:lnTo>
                    <a:pt x="1965" y="4"/>
                  </a:lnTo>
                  <a:lnTo>
                    <a:pt x="1998" y="4"/>
                  </a:lnTo>
                  <a:lnTo>
                    <a:pt x="2029" y="3"/>
                  </a:lnTo>
                  <a:lnTo>
                    <a:pt x="2076" y="1"/>
                  </a:lnTo>
                  <a:lnTo>
                    <a:pt x="2129" y="3"/>
                  </a:lnTo>
                  <a:lnTo>
                    <a:pt x="2188" y="9"/>
                  </a:lnTo>
                  <a:lnTo>
                    <a:pt x="2248" y="17"/>
                  </a:lnTo>
                  <a:lnTo>
                    <a:pt x="2310" y="27"/>
                  </a:lnTo>
                  <a:lnTo>
                    <a:pt x="2372" y="40"/>
                  </a:lnTo>
                  <a:lnTo>
                    <a:pt x="2432" y="52"/>
                  </a:lnTo>
                  <a:lnTo>
                    <a:pt x="2489" y="67"/>
                  </a:lnTo>
                  <a:lnTo>
                    <a:pt x="2540" y="80"/>
                  </a:lnTo>
                  <a:lnTo>
                    <a:pt x="2586" y="94"/>
                  </a:lnTo>
                  <a:lnTo>
                    <a:pt x="2591" y="96"/>
                  </a:lnTo>
                  <a:lnTo>
                    <a:pt x="2590" y="96"/>
                  </a:lnTo>
                  <a:lnTo>
                    <a:pt x="2580" y="94"/>
                  </a:lnTo>
                  <a:lnTo>
                    <a:pt x="2568" y="92"/>
                  </a:lnTo>
                  <a:lnTo>
                    <a:pt x="2551" y="89"/>
                  </a:lnTo>
                  <a:lnTo>
                    <a:pt x="2537" y="86"/>
                  </a:lnTo>
                  <a:lnTo>
                    <a:pt x="2524" y="84"/>
                  </a:lnTo>
                  <a:lnTo>
                    <a:pt x="2515" y="83"/>
                  </a:lnTo>
                  <a:lnTo>
                    <a:pt x="2511" y="83"/>
                  </a:lnTo>
                  <a:lnTo>
                    <a:pt x="2516" y="86"/>
                  </a:lnTo>
                  <a:lnTo>
                    <a:pt x="2531" y="91"/>
                  </a:lnTo>
                  <a:lnTo>
                    <a:pt x="2549" y="97"/>
                  </a:lnTo>
                  <a:lnTo>
                    <a:pt x="2568" y="102"/>
                  </a:lnTo>
                  <a:lnTo>
                    <a:pt x="2586" y="108"/>
                  </a:lnTo>
                  <a:lnTo>
                    <a:pt x="2606" y="116"/>
                  </a:lnTo>
                  <a:lnTo>
                    <a:pt x="2624" y="123"/>
                  </a:lnTo>
                  <a:lnTo>
                    <a:pt x="2643" y="131"/>
                  </a:lnTo>
                  <a:lnTo>
                    <a:pt x="2659" y="139"/>
                  </a:lnTo>
                  <a:lnTo>
                    <a:pt x="2674" y="148"/>
                  </a:lnTo>
                  <a:lnTo>
                    <a:pt x="2686" y="158"/>
                  </a:lnTo>
                  <a:lnTo>
                    <a:pt x="2694" y="164"/>
                  </a:lnTo>
                  <a:lnTo>
                    <a:pt x="2703" y="171"/>
                  </a:lnTo>
                  <a:lnTo>
                    <a:pt x="2710" y="176"/>
                  </a:lnTo>
                  <a:lnTo>
                    <a:pt x="2718" y="179"/>
                  </a:lnTo>
                  <a:lnTo>
                    <a:pt x="2725" y="184"/>
                  </a:lnTo>
                  <a:lnTo>
                    <a:pt x="2730" y="188"/>
                  </a:lnTo>
                  <a:lnTo>
                    <a:pt x="2738" y="193"/>
                  </a:lnTo>
                  <a:lnTo>
                    <a:pt x="2745" y="198"/>
                  </a:lnTo>
                  <a:lnTo>
                    <a:pt x="2750" y="206"/>
                  </a:lnTo>
                  <a:lnTo>
                    <a:pt x="2756" y="214"/>
                  </a:lnTo>
                  <a:lnTo>
                    <a:pt x="2741" y="212"/>
                  </a:lnTo>
                  <a:lnTo>
                    <a:pt x="2727" y="212"/>
                  </a:lnTo>
                  <a:lnTo>
                    <a:pt x="2714" y="211"/>
                  </a:lnTo>
                  <a:lnTo>
                    <a:pt x="2703" y="211"/>
                  </a:lnTo>
                  <a:lnTo>
                    <a:pt x="2692" y="211"/>
                  </a:lnTo>
                  <a:lnTo>
                    <a:pt x="2681" y="211"/>
                  </a:lnTo>
                  <a:lnTo>
                    <a:pt x="2670" y="212"/>
                  </a:lnTo>
                  <a:lnTo>
                    <a:pt x="2657" y="214"/>
                  </a:lnTo>
                  <a:lnTo>
                    <a:pt x="2643" y="214"/>
                  </a:lnTo>
                  <a:lnTo>
                    <a:pt x="2628" y="217"/>
                  </a:lnTo>
                  <a:lnTo>
                    <a:pt x="2612" y="219"/>
                  </a:lnTo>
                  <a:lnTo>
                    <a:pt x="2595" y="220"/>
                  </a:lnTo>
                  <a:lnTo>
                    <a:pt x="2579" y="222"/>
                  </a:lnTo>
                  <a:lnTo>
                    <a:pt x="2562" y="222"/>
                  </a:lnTo>
                  <a:lnTo>
                    <a:pt x="2546" y="224"/>
                  </a:lnTo>
                  <a:lnTo>
                    <a:pt x="2529" y="225"/>
                  </a:lnTo>
                  <a:lnTo>
                    <a:pt x="2513" y="227"/>
                  </a:lnTo>
                  <a:lnTo>
                    <a:pt x="2496" y="228"/>
                  </a:lnTo>
                  <a:lnTo>
                    <a:pt x="2480" y="230"/>
                  </a:lnTo>
                  <a:lnTo>
                    <a:pt x="2463" y="232"/>
                  </a:lnTo>
                  <a:lnTo>
                    <a:pt x="2447" y="235"/>
                  </a:lnTo>
                  <a:lnTo>
                    <a:pt x="2429" y="236"/>
                  </a:lnTo>
                  <a:lnTo>
                    <a:pt x="2407" y="240"/>
                  </a:lnTo>
                  <a:lnTo>
                    <a:pt x="2385" y="241"/>
                  </a:lnTo>
                  <a:lnTo>
                    <a:pt x="2361" y="243"/>
                  </a:lnTo>
                  <a:lnTo>
                    <a:pt x="2337" y="244"/>
                  </a:lnTo>
                  <a:lnTo>
                    <a:pt x="2315" y="248"/>
                  </a:lnTo>
                  <a:lnTo>
                    <a:pt x="2294" y="249"/>
                  </a:lnTo>
                  <a:lnTo>
                    <a:pt x="2275" y="251"/>
                  </a:lnTo>
                  <a:lnTo>
                    <a:pt x="2259" y="252"/>
                  </a:lnTo>
                  <a:lnTo>
                    <a:pt x="2222" y="256"/>
                  </a:lnTo>
                  <a:lnTo>
                    <a:pt x="2186" y="260"/>
                  </a:lnTo>
                  <a:lnTo>
                    <a:pt x="2147" y="264"/>
                  </a:lnTo>
                  <a:lnTo>
                    <a:pt x="2109" y="268"/>
                  </a:lnTo>
                  <a:lnTo>
                    <a:pt x="2071" y="273"/>
                  </a:lnTo>
                  <a:lnTo>
                    <a:pt x="2032" y="276"/>
                  </a:lnTo>
                  <a:lnTo>
                    <a:pt x="1994" y="281"/>
                  </a:lnTo>
                  <a:lnTo>
                    <a:pt x="1955" y="288"/>
                  </a:lnTo>
                  <a:lnTo>
                    <a:pt x="1919" y="292"/>
                  </a:lnTo>
                  <a:lnTo>
                    <a:pt x="1882" y="299"/>
                  </a:lnTo>
                  <a:lnTo>
                    <a:pt x="1849" y="304"/>
                  </a:lnTo>
                  <a:lnTo>
                    <a:pt x="1822" y="310"/>
                  </a:lnTo>
                  <a:lnTo>
                    <a:pt x="1795" y="315"/>
                  </a:lnTo>
                  <a:lnTo>
                    <a:pt x="1771" y="321"/>
                  </a:lnTo>
                  <a:lnTo>
                    <a:pt x="1747" y="326"/>
                  </a:lnTo>
                  <a:lnTo>
                    <a:pt x="1723" y="334"/>
                  </a:lnTo>
                  <a:lnTo>
                    <a:pt x="1698" y="340"/>
                  </a:lnTo>
                  <a:lnTo>
                    <a:pt x="1674" y="348"/>
                  </a:lnTo>
                  <a:lnTo>
                    <a:pt x="1647" y="356"/>
                  </a:lnTo>
                  <a:lnTo>
                    <a:pt x="1617" y="366"/>
                  </a:lnTo>
                  <a:lnTo>
                    <a:pt x="1619" y="366"/>
                  </a:lnTo>
                  <a:lnTo>
                    <a:pt x="1621" y="366"/>
                  </a:lnTo>
                  <a:lnTo>
                    <a:pt x="1623" y="366"/>
                  </a:lnTo>
                  <a:lnTo>
                    <a:pt x="1625" y="368"/>
                  </a:lnTo>
                  <a:lnTo>
                    <a:pt x="1627" y="369"/>
                  </a:lnTo>
                  <a:lnTo>
                    <a:pt x="1627" y="371"/>
                  </a:lnTo>
                  <a:lnTo>
                    <a:pt x="1628" y="371"/>
                  </a:lnTo>
                  <a:lnTo>
                    <a:pt x="1628" y="372"/>
                  </a:lnTo>
                  <a:lnTo>
                    <a:pt x="1616" y="372"/>
                  </a:lnTo>
                  <a:lnTo>
                    <a:pt x="1603" y="376"/>
                  </a:lnTo>
                  <a:lnTo>
                    <a:pt x="1590" y="379"/>
                  </a:lnTo>
                  <a:lnTo>
                    <a:pt x="1577" y="382"/>
                  </a:lnTo>
                  <a:lnTo>
                    <a:pt x="1566" y="385"/>
                  </a:lnTo>
                  <a:lnTo>
                    <a:pt x="1553" y="390"/>
                  </a:lnTo>
                  <a:lnTo>
                    <a:pt x="1542" y="395"/>
                  </a:lnTo>
                  <a:lnTo>
                    <a:pt x="1532" y="400"/>
                  </a:lnTo>
                  <a:lnTo>
                    <a:pt x="1519" y="406"/>
                  </a:lnTo>
                  <a:lnTo>
                    <a:pt x="1508" y="411"/>
                  </a:lnTo>
                  <a:lnTo>
                    <a:pt x="1468" y="432"/>
                  </a:lnTo>
                  <a:lnTo>
                    <a:pt x="1427" y="451"/>
                  </a:lnTo>
                  <a:lnTo>
                    <a:pt x="1391" y="468"/>
                  </a:lnTo>
                  <a:lnTo>
                    <a:pt x="1356" y="484"/>
                  </a:lnTo>
                  <a:lnTo>
                    <a:pt x="1321" y="500"/>
                  </a:lnTo>
                  <a:lnTo>
                    <a:pt x="1285" y="516"/>
                  </a:lnTo>
                  <a:lnTo>
                    <a:pt x="1250" y="532"/>
                  </a:lnTo>
                  <a:lnTo>
                    <a:pt x="1212" y="548"/>
                  </a:lnTo>
                  <a:lnTo>
                    <a:pt x="1173" y="566"/>
                  </a:lnTo>
                  <a:lnTo>
                    <a:pt x="1131" y="585"/>
                  </a:lnTo>
                  <a:lnTo>
                    <a:pt x="1108" y="598"/>
                  </a:lnTo>
                  <a:lnTo>
                    <a:pt x="1086" y="611"/>
                  </a:lnTo>
                  <a:lnTo>
                    <a:pt x="1067" y="624"/>
                  </a:lnTo>
                  <a:lnTo>
                    <a:pt x="1047" y="636"/>
                  </a:lnTo>
                  <a:lnTo>
                    <a:pt x="1031" y="651"/>
                  </a:lnTo>
                  <a:lnTo>
                    <a:pt x="1013" y="664"/>
                  </a:lnTo>
                  <a:lnTo>
                    <a:pt x="994" y="678"/>
                  </a:lnTo>
                  <a:lnTo>
                    <a:pt x="974" y="691"/>
                  </a:lnTo>
                  <a:lnTo>
                    <a:pt x="952" y="705"/>
                  </a:lnTo>
                  <a:lnTo>
                    <a:pt x="930" y="718"/>
                  </a:lnTo>
                  <a:lnTo>
                    <a:pt x="912" y="728"/>
                  </a:lnTo>
                  <a:lnTo>
                    <a:pt x="892" y="740"/>
                  </a:lnTo>
                  <a:lnTo>
                    <a:pt x="870" y="753"/>
                  </a:lnTo>
                  <a:lnTo>
                    <a:pt x="848" y="768"/>
                  </a:lnTo>
                  <a:lnTo>
                    <a:pt x="824" y="782"/>
                  </a:lnTo>
                  <a:lnTo>
                    <a:pt x="801" y="796"/>
                  </a:lnTo>
                  <a:lnTo>
                    <a:pt x="779" y="811"/>
                  </a:lnTo>
                  <a:lnTo>
                    <a:pt x="757" y="824"/>
                  </a:lnTo>
                  <a:lnTo>
                    <a:pt x="738" y="836"/>
                  </a:lnTo>
                  <a:lnTo>
                    <a:pt x="722" y="846"/>
                  </a:lnTo>
                  <a:lnTo>
                    <a:pt x="722" y="844"/>
                  </a:lnTo>
                  <a:lnTo>
                    <a:pt x="722" y="843"/>
                  </a:lnTo>
                  <a:lnTo>
                    <a:pt x="722" y="841"/>
                  </a:lnTo>
                  <a:lnTo>
                    <a:pt x="722" y="843"/>
                  </a:lnTo>
                  <a:lnTo>
                    <a:pt x="724" y="844"/>
                  </a:lnTo>
                  <a:lnTo>
                    <a:pt x="724" y="846"/>
                  </a:lnTo>
                  <a:lnTo>
                    <a:pt x="726" y="846"/>
                  </a:lnTo>
                  <a:lnTo>
                    <a:pt x="727" y="846"/>
                  </a:lnTo>
                  <a:lnTo>
                    <a:pt x="729" y="846"/>
                  </a:lnTo>
                  <a:lnTo>
                    <a:pt x="731" y="846"/>
                  </a:lnTo>
                  <a:lnTo>
                    <a:pt x="733" y="846"/>
                  </a:lnTo>
                  <a:lnTo>
                    <a:pt x="735" y="846"/>
                  </a:lnTo>
                  <a:lnTo>
                    <a:pt x="720" y="851"/>
                  </a:lnTo>
                  <a:lnTo>
                    <a:pt x="707" y="857"/>
                  </a:lnTo>
                  <a:lnTo>
                    <a:pt x="696" y="864"/>
                  </a:lnTo>
                  <a:lnTo>
                    <a:pt x="684" y="870"/>
                  </a:lnTo>
                  <a:lnTo>
                    <a:pt x="673" y="876"/>
                  </a:lnTo>
                  <a:lnTo>
                    <a:pt x="662" y="884"/>
                  </a:lnTo>
                  <a:lnTo>
                    <a:pt x="653" y="892"/>
                  </a:lnTo>
                  <a:lnTo>
                    <a:pt x="642" y="900"/>
                  </a:lnTo>
                  <a:lnTo>
                    <a:pt x="631" y="910"/>
                  </a:lnTo>
                  <a:lnTo>
                    <a:pt x="621" y="918"/>
                  </a:lnTo>
                  <a:lnTo>
                    <a:pt x="611" y="926"/>
                  </a:lnTo>
                  <a:lnTo>
                    <a:pt x="601" y="934"/>
                  </a:lnTo>
                  <a:lnTo>
                    <a:pt x="590" y="942"/>
                  </a:lnTo>
                  <a:lnTo>
                    <a:pt x="581" y="950"/>
                  </a:lnTo>
                  <a:lnTo>
                    <a:pt x="572" y="956"/>
                  </a:lnTo>
                  <a:lnTo>
                    <a:pt x="561" y="964"/>
                  </a:lnTo>
                  <a:lnTo>
                    <a:pt x="552" y="972"/>
                  </a:lnTo>
                  <a:lnTo>
                    <a:pt x="543" y="980"/>
                  </a:lnTo>
                  <a:lnTo>
                    <a:pt x="532" y="988"/>
                  </a:lnTo>
                  <a:lnTo>
                    <a:pt x="523" y="996"/>
                  </a:lnTo>
                  <a:lnTo>
                    <a:pt x="0" y="99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4" name="Freeform 911">
              <a:extLst>
                <a:ext uri="{FF2B5EF4-FFF2-40B4-BE49-F238E27FC236}">
                  <a16:creationId xmlns:a16="http://schemas.microsoft.com/office/drawing/2014/main" id="{4697279C-4F6D-4CE7-8997-F45DABCC3361}"/>
                </a:ext>
              </a:extLst>
            </p:cNvPr>
            <p:cNvSpPr>
              <a:spLocks/>
            </p:cNvSpPr>
            <p:nvPr/>
          </p:nvSpPr>
          <p:spPr bwMode="auto">
            <a:xfrm>
              <a:off x="1154" y="3925"/>
              <a:ext cx="237" cy="237"/>
            </a:xfrm>
            <a:custGeom>
              <a:avLst/>
              <a:gdLst>
                <a:gd name="T0" fmla="*/ 3 w 488"/>
                <a:gd name="T1" fmla="*/ 2 h 474"/>
                <a:gd name="T2" fmla="*/ 3 w 488"/>
                <a:gd name="T3" fmla="*/ 2 h 474"/>
                <a:gd name="T4" fmla="*/ 3 w 488"/>
                <a:gd name="T5" fmla="*/ 2 h 474"/>
                <a:gd name="T6" fmla="*/ 3 w 488"/>
                <a:gd name="T7" fmla="*/ 2 h 474"/>
                <a:gd name="T8" fmla="*/ 3 w 488"/>
                <a:gd name="T9" fmla="*/ 2 h 474"/>
                <a:gd name="T10" fmla="*/ 3 w 488"/>
                <a:gd name="T11" fmla="*/ 2 h 474"/>
                <a:gd name="T12" fmla="*/ 2 w 488"/>
                <a:gd name="T13" fmla="*/ 1 h 474"/>
                <a:gd name="T14" fmla="*/ 2 w 488"/>
                <a:gd name="T15" fmla="*/ 1 h 474"/>
                <a:gd name="T16" fmla="*/ 2 w 488"/>
                <a:gd name="T17" fmla="*/ 1 h 474"/>
                <a:gd name="T18" fmla="*/ 1 w 488"/>
                <a:gd name="T19" fmla="*/ 1 h 474"/>
                <a:gd name="T20" fmla="*/ 1 w 488"/>
                <a:gd name="T21" fmla="*/ 1 h 474"/>
                <a:gd name="T22" fmla="*/ 1 w 488"/>
                <a:gd name="T23" fmla="*/ 1 h 474"/>
                <a:gd name="T24" fmla="*/ 1 w 488"/>
                <a:gd name="T25" fmla="*/ 1 h 474"/>
                <a:gd name="T26" fmla="*/ 1 w 488"/>
                <a:gd name="T27" fmla="*/ 1 h 474"/>
                <a:gd name="T28" fmla="*/ 1 w 488"/>
                <a:gd name="T29" fmla="*/ 1 h 474"/>
                <a:gd name="T30" fmla="*/ 2 w 488"/>
                <a:gd name="T31" fmla="*/ 2 h 474"/>
                <a:gd name="T32" fmla="*/ 2 w 488"/>
                <a:gd name="T33" fmla="*/ 2 h 474"/>
                <a:gd name="T34" fmla="*/ 1 w 488"/>
                <a:gd name="T35" fmla="*/ 2 h 474"/>
                <a:gd name="T36" fmla="*/ 1 w 488"/>
                <a:gd name="T37" fmla="*/ 2 h 474"/>
                <a:gd name="T38" fmla="*/ 0 w 488"/>
                <a:gd name="T39" fmla="*/ 1 h 474"/>
                <a:gd name="T40" fmla="*/ 0 w 488"/>
                <a:gd name="T41" fmla="*/ 2 h 474"/>
                <a:gd name="T42" fmla="*/ 0 w 488"/>
                <a:gd name="T43" fmla="*/ 2 h 474"/>
                <a:gd name="T44" fmla="*/ 0 w 488"/>
                <a:gd name="T45" fmla="*/ 2 h 474"/>
                <a:gd name="T46" fmla="*/ 0 w 488"/>
                <a:gd name="T47" fmla="*/ 2 h 474"/>
                <a:gd name="T48" fmla="*/ 0 w 488"/>
                <a:gd name="T49" fmla="*/ 2 h 474"/>
                <a:gd name="T50" fmla="*/ 0 w 488"/>
                <a:gd name="T51" fmla="*/ 2 h 474"/>
                <a:gd name="T52" fmla="*/ 0 w 488"/>
                <a:gd name="T53" fmla="*/ 2 h 474"/>
                <a:gd name="T54" fmla="*/ 1 w 488"/>
                <a:gd name="T55" fmla="*/ 2 h 474"/>
                <a:gd name="T56" fmla="*/ 1 w 488"/>
                <a:gd name="T57" fmla="*/ 2 h 474"/>
                <a:gd name="T58" fmla="*/ 1 w 488"/>
                <a:gd name="T59" fmla="*/ 2 h 474"/>
                <a:gd name="T60" fmla="*/ 1 w 488"/>
                <a:gd name="T61" fmla="*/ 2 h 474"/>
                <a:gd name="T62" fmla="*/ 1 w 488"/>
                <a:gd name="T63" fmla="*/ 3 h 474"/>
                <a:gd name="T64" fmla="*/ 1 w 488"/>
                <a:gd name="T65" fmla="*/ 3 h 474"/>
                <a:gd name="T66" fmla="*/ 1 w 488"/>
                <a:gd name="T67" fmla="*/ 3 h 474"/>
                <a:gd name="T68" fmla="*/ 1 w 488"/>
                <a:gd name="T69" fmla="*/ 3 h 474"/>
                <a:gd name="T70" fmla="*/ 0 w 488"/>
                <a:gd name="T71" fmla="*/ 3 h 474"/>
                <a:gd name="T72" fmla="*/ 0 w 488"/>
                <a:gd name="T73" fmla="*/ 3 h 474"/>
                <a:gd name="T74" fmla="*/ 0 w 488"/>
                <a:gd name="T75" fmla="*/ 3 h 474"/>
                <a:gd name="T76" fmla="*/ 0 w 488"/>
                <a:gd name="T77" fmla="*/ 3 h 474"/>
                <a:gd name="T78" fmla="*/ 0 w 488"/>
                <a:gd name="T79" fmla="*/ 3 h 474"/>
                <a:gd name="T80" fmla="*/ 0 w 488"/>
                <a:gd name="T81" fmla="*/ 3 h 474"/>
                <a:gd name="T82" fmla="*/ 0 w 488"/>
                <a:gd name="T83" fmla="*/ 4 h 474"/>
                <a:gd name="T84" fmla="*/ 1 w 488"/>
                <a:gd name="T85" fmla="*/ 4 h 474"/>
                <a:gd name="T86" fmla="*/ 1 w 488"/>
                <a:gd name="T87" fmla="*/ 4 h 474"/>
                <a:gd name="T88" fmla="*/ 1 w 488"/>
                <a:gd name="T89" fmla="*/ 4 h 474"/>
                <a:gd name="T90" fmla="*/ 1 w 488"/>
                <a:gd name="T91" fmla="*/ 4 h 474"/>
                <a:gd name="T92" fmla="*/ 1 w 488"/>
                <a:gd name="T93" fmla="*/ 4 h 474"/>
                <a:gd name="T94" fmla="*/ 1 w 488"/>
                <a:gd name="T95" fmla="*/ 4 h 474"/>
                <a:gd name="T96" fmla="*/ 1 w 488"/>
                <a:gd name="T97" fmla="*/ 4 h 474"/>
                <a:gd name="T98" fmla="*/ 1 w 488"/>
                <a:gd name="T99" fmla="*/ 4 h 474"/>
                <a:gd name="T100" fmla="*/ 1 w 488"/>
                <a:gd name="T101" fmla="*/ 4 h 474"/>
                <a:gd name="T102" fmla="*/ 2 w 488"/>
                <a:gd name="T103" fmla="*/ 4 h 474"/>
                <a:gd name="T104" fmla="*/ 2 w 488"/>
                <a:gd name="T105" fmla="*/ 4 h 474"/>
                <a:gd name="T106" fmla="*/ 2 w 488"/>
                <a:gd name="T107" fmla="*/ 4 h 474"/>
                <a:gd name="T108" fmla="*/ 2 w 488"/>
                <a:gd name="T109" fmla="*/ 4 h 474"/>
                <a:gd name="T110" fmla="*/ 2 w 488"/>
                <a:gd name="T111" fmla="*/ 4 h 474"/>
                <a:gd name="T112" fmla="*/ 2 w 488"/>
                <a:gd name="T113" fmla="*/ 3 h 474"/>
                <a:gd name="T114" fmla="*/ 3 w 488"/>
                <a:gd name="T115" fmla="*/ 3 h 474"/>
                <a:gd name="T116" fmla="*/ 3 w 488"/>
                <a:gd name="T117" fmla="*/ 3 h 474"/>
                <a:gd name="T118" fmla="*/ 3 w 488"/>
                <a:gd name="T119" fmla="*/ 2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474"/>
                <a:gd name="T182" fmla="*/ 488 w 488"/>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474">
                  <a:moveTo>
                    <a:pt x="485" y="255"/>
                  </a:moveTo>
                  <a:lnTo>
                    <a:pt x="485" y="252"/>
                  </a:lnTo>
                  <a:lnTo>
                    <a:pt x="485" y="247"/>
                  </a:lnTo>
                  <a:lnTo>
                    <a:pt x="485" y="244"/>
                  </a:lnTo>
                  <a:lnTo>
                    <a:pt x="485" y="239"/>
                  </a:lnTo>
                  <a:lnTo>
                    <a:pt x="483" y="234"/>
                  </a:lnTo>
                  <a:lnTo>
                    <a:pt x="483" y="231"/>
                  </a:lnTo>
                  <a:lnTo>
                    <a:pt x="483" y="226"/>
                  </a:lnTo>
                  <a:lnTo>
                    <a:pt x="481" y="221"/>
                  </a:lnTo>
                  <a:lnTo>
                    <a:pt x="479" y="218"/>
                  </a:lnTo>
                  <a:lnTo>
                    <a:pt x="477" y="213"/>
                  </a:lnTo>
                  <a:lnTo>
                    <a:pt x="472" y="202"/>
                  </a:lnTo>
                  <a:lnTo>
                    <a:pt x="466" y="192"/>
                  </a:lnTo>
                  <a:lnTo>
                    <a:pt x="461" y="181"/>
                  </a:lnTo>
                  <a:lnTo>
                    <a:pt x="455" y="170"/>
                  </a:lnTo>
                  <a:lnTo>
                    <a:pt x="450" y="159"/>
                  </a:lnTo>
                  <a:lnTo>
                    <a:pt x="444" y="149"/>
                  </a:lnTo>
                  <a:lnTo>
                    <a:pt x="439" y="138"/>
                  </a:lnTo>
                  <a:lnTo>
                    <a:pt x="432" y="128"/>
                  </a:lnTo>
                  <a:lnTo>
                    <a:pt x="424" y="119"/>
                  </a:lnTo>
                  <a:lnTo>
                    <a:pt x="415" y="109"/>
                  </a:lnTo>
                  <a:lnTo>
                    <a:pt x="401" y="95"/>
                  </a:lnTo>
                  <a:lnTo>
                    <a:pt x="386" y="82"/>
                  </a:lnTo>
                  <a:lnTo>
                    <a:pt x="371" y="69"/>
                  </a:lnTo>
                  <a:lnTo>
                    <a:pt x="355" y="58"/>
                  </a:lnTo>
                  <a:lnTo>
                    <a:pt x="337" y="47"/>
                  </a:lnTo>
                  <a:lnTo>
                    <a:pt x="320" y="36"/>
                  </a:lnTo>
                  <a:lnTo>
                    <a:pt x="302" y="26"/>
                  </a:lnTo>
                  <a:lnTo>
                    <a:pt x="284" y="16"/>
                  </a:lnTo>
                  <a:lnTo>
                    <a:pt x="265" y="8"/>
                  </a:lnTo>
                  <a:lnTo>
                    <a:pt x="245" y="0"/>
                  </a:lnTo>
                  <a:lnTo>
                    <a:pt x="245" y="5"/>
                  </a:lnTo>
                  <a:lnTo>
                    <a:pt x="245" y="10"/>
                  </a:lnTo>
                  <a:lnTo>
                    <a:pt x="245" y="15"/>
                  </a:lnTo>
                  <a:lnTo>
                    <a:pt x="245" y="20"/>
                  </a:lnTo>
                  <a:lnTo>
                    <a:pt x="245" y="24"/>
                  </a:lnTo>
                  <a:lnTo>
                    <a:pt x="245" y="29"/>
                  </a:lnTo>
                  <a:lnTo>
                    <a:pt x="245" y="34"/>
                  </a:lnTo>
                  <a:lnTo>
                    <a:pt x="245" y="39"/>
                  </a:lnTo>
                  <a:lnTo>
                    <a:pt x="245" y="44"/>
                  </a:lnTo>
                  <a:lnTo>
                    <a:pt x="247" y="47"/>
                  </a:lnTo>
                  <a:lnTo>
                    <a:pt x="251" y="61"/>
                  </a:lnTo>
                  <a:lnTo>
                    <a:pt x="258" y="77"/>
                  </a:lnTo>
                  <a:lnTo>
                    <a:pt x="264" y="93"/>
                  </a:lnTo>
                  <a:lnTo>
                    <a:pt x="271" y="111"/>
                  </a:lnTo>
                  <a:lnTo>
                    <a:pt x="280" y="130"/>
                  </a:lnTo>
                  <a:lnTo>
                    <a:pt x="287" y="148"/>
                  </a:lnTo>
                  <a:lnTo>
                    <a:pt x="296" y="165"/>
                  </a:lnTo>
                  <a:lnTo>
                    <a:pt x="306" y="181"/>
                  </a:lnTo>
                  <a:lnTo>
                    <a:pt x="315" y="196"/>
                  </a:lnTo>
                  <a:lnTo>
                    <a:pt x="322" y="208"/>
                  </a:lnTo>
                  <a:lnTo>
                    <a:pt x="302" y="196"/>
                  </a:lnTo>
                  <a:lnTo>
                    <a:pt x="280" y="184"/>
                  </a:lnTo>
                  <a:lnTo>
                    <a:pt x="254" y="172"/>
                  </a:lnTo>
                  <a:lnTo>
                    <a:pt x="227" y="160"/>
                  </a:lnTo>
                  <a:lnTo>
                    <a:pt x="200" y="151"/>
                  </a:lnTo>
                  <a:lnTo>
                    <a:pt x="172" y="143"/>
                  </a:lnTo>
                  <a:lnTo>
                    <a:pt x="143" y="135"/>
                  </a:lnTo>
                  <a:lnTo>
                    <a:pt x="117" y="130"/>
                  </a:lnTo>
                  <a:lnTo>
                    <a:pt x="92" y="125"/>
                  </a:lnTo>
                  <a:lnTo>
                    <a:pt x="68" y="124"/>
                  </a:lnTo>
                  <a:lnTo>
                    <a:pt x="72" y="132"/>
                  </a:lnTo>
                  <a:lnTo>
                    <a:pt x="75" y="138"/>
                  </a:lnTo>
                  <a:lnTo>
                    <a:pt x="81" y="144"/>
                  </a:lnTo>
                  <a:lnTo>
                    <a:pt x="84" y="152"/>
                  </a:lnTo>
                  <a:lnTo>
                    <a:pt x="88" y="159"/>
                  </a:lnTo>
                  <a:lnTo>
                    <a:pt x="94" y="165"/>
                  </a:lnTo>
                  <a:lnTo>
                    <a:pt x="97" y="172"/>
                  </a:lnTo>
                  <a:lnTo>
                    <a:pt x="103" y="178"/>
                  </a:lnTo>
                  <a:lnTo>
                    <a:pt x="106" y="186"/>
                  </a:lnTo>
                  <a:lnTo>
                    <a:pt x="112" y="192"/>
                  </a:lnTo>
                  <a:lnTo>
                    <a:pt x="114" y="194"/>
                  </a:lnTo>
                  <a:lnTo>
                    <a:pt x="115" y="194"/>
                  </a:lnTo>
                  <a:lnTo>
                    <a:pt x="117" y="194"/>
                  </a:lnTo>
                  <a:lnTo>
                    <a:pt x="119" y="194"/>
                  </a:lnTo>
                  <a:lnTo>
                    <a:pt x="121" y="196"/>
                  </a:lnTo>
                  <a:lnTo>
                    <a:pt x="123" y="196"/>
                  </a:lnTo>
                  <a:lnTo>
                    <a:pt x="126" y="200"/>
                  </a:lnTo>
                  <a:lnTo>
                    <a:pt x="130" y="204"/>
                  </a:lnTo>
                  <a:lnTo>
                    <a:pt x="134" y="208"/>
                  </a:lnTo>
                  <a:lnTo>
                    <a:pt x="136" y="213"/>
                  </a:lnTo>
                  <a:lnTo>
                    <a:pt x="139" y="220"/>
                  </a:lnTo>
                  <a:lnTo>
                    <a:pt x="141" y="224"/>
                  </a:lnTo>
                  <a:lnTo>
                    <a:pt x="143" y="229"/>
                  </a:lnTo>
                  <a:lnTo>
                    <a:pt x="147" y="234"/>
                  </a:lnTo>
                  <a:lnTo>
                    <a:pt x="150" y="239"/>
                  </a:lnTo>
                  <a:lnTo>
                    <a:pt x="154" y="242"/>
                  </a:lnTo>
                  <a:lnTo>
                    <a:pt x="161" y="248"/>
                  </a:lnTo>
                  <a:lnTo>
                    <a:pt x="168" y="256"/>
                  </a:lnTo>
                  <a:lnTo>
                    <a:pt x="179" y="264"/>
                  </a:lnTo>
                  <a:lnTo>
                    <a:pt x="190" y="272"/>
                  </a:lnTo>
                  <a:lnTo>
                    <a:pt x="201" y="282"/>
                  </a:lnTo>
                  <a:lnTo>
                    <a:pt x="212" y="290"/>
                  </a:lnTo>
                  <a:lnTo>
                    <a:pt x="223" y="298"/>
                  </a:lnTo>
                  <a:lnTo>
                    <a:pt x="232" y="306"/>
                  </a:lnTo>
                  <a:lnTo>
                    <a:pt x="242" y="314"/>
                  </a:lnTo>
                  <a:lnTo>
                    <a:pt x="249" y="319"/>
                  </a:lnTo>
                  <a:lnTo>
                    <a:pt x="227" y="314"/>
                  </a:lnTo>
                  <a:lnTo>
                    <a:pt x="203" y="309"/>
                  </a:lnTo>
                  <a:lnTo>
                    <a:pt x="178" y="304"/>
                  </a:lnTo>
                  <a:lnTo>
                    <a:pt x="152" y="298"/>
                  </a:lnTo>
                  <a:lnTo>
                    <a:pt x="125" y="293"/>
                  </a:lnTo>
                  <a:lnTo>
                    <a:pt x="99" y="290"/>
                  </a:lnTo>
                  <a:lnTo>
                    <a:pt x="72" y="285"/>
                  </a:lnTo>
                  <a:lnTo>
                    <a:pt x="48" y="284"/>
                  </a:lnTo>
                  <a:lnTo>
                    <a:pt x="22" y="280"/>
                  </a:lnTo>
                  <a:lnTo>
                    <a:pt x="0" y="280"/>
                  </a:lnTo>
                  <a:lnTo>
                    <a:pt x="2" y="285"/>
                  </a:lnTo>
                  <a:lnTo>
                    <a:pt x="2" y="292"/>
                  </a:lnTo>
                  <a:lnTo>
                    <a:pt x="2" y="296"/>
                  </a:lnTo>
                  <a:lnTo>
                    <a:pt x="4" y="303"/>
                  </a:lnTo>
                  <a:lnTo>
                    <a:pt x="6" y="308"/>
                  </a:lnTo>
                  <a:lnTo>
                    <a:pt x="8" y="312"/>
                  </a:lnTo>
                  <a:lnTo>
                    <a:pt x="9" y="317"/>
                  </a:lnTo>
                  <a:lnTo>
                    <a:pt x="13" y="322"/>
                  </a:lnTo>
                  <a:lnTo>
                    <a:pt x="15" y="327"/>
                  </a:lnTo>
                  <a:lnTo>
                    <a:pt x="20" y="332"/>
                  </a:lnTo>
                  <a:lnTo>
                    <a:pt x="37" y="344"/>
                  </a:lnTo>
                  <a:lnTo>
                    <a:pt x="53" y="357"/>
                  </a:lnTo>
                  <a:lnTo>
                    <a:pt x="70" y="370"/>
                  </a:lnTo>
                  <a:lnTo>
                    <a:pt x="86" y="381"/>
                  </a:lnTo>
                  <a:lnTo>
                    <a:pt x="105" y="392"/>
                  </a:lnTo>
                  <a:lnTo>
                    <a:pt x="121" y="404"/>
                  </a:lnTo>
                  <a:lnTo>
                    <a:pt x="139" y="415"/>
                  </a:lnTo>
                  <a:lnTo>
                    <a:pt x="158" y="426"/>
                  </a:lnTo>
                  <a:lnTo>
                    <a:pt x="176" y="437"/>
                  </a:lnTo>
                  <a:lnTo>
                    <a:pt x="194" y="448"/>
                  </a:lnTo>
                  <a:lnTo>
                    <a:pt x="196" y="450"/>
                  </a:lnTo>
                  <a:lnTo>
                    <a:pt x="200" y="450"/>
                  </a:lnTo>
                  <a:lnTo>
                    <a:pt x="203" y="452"/>
                  </a:lnTo>
                  <a:lnTo>
                    <a:pt x="205" y="453"/>
                  </a:lnTo>
                  <a:lnTo>
                    <a:pt x="209" y="453"/>
                  </a:lnTo>
                  <a:lnTo>
                    <a:pt x="212" y="455"/>
                  </a:lnTo>
                  <a:lnTo>
                    <a:pt x="214" y="455"/>
                  </a:lnTo>
                  <a:lnTo>
                    <a:pt x="218" y="455"/>
                  </a:lnTo>
                  <a:lnTo>
                    <a:pt x="221" y="456"/>
                  </a:lnTo>
                  <a:lnTo>
                    <a:pt x="223" y="456"/>
                  </a:lnTo>
                  <a:lnTo>
                    <a:pt x="223" y="460"/>
                  </a:lnTo>
                  <a:lnTo>
                    <a:pt x="223" y="463"/>
                  </a:lnTo>
                  <a:lnTo>
                    <a:pt x="225" y="464"/>
                  </a:lnTo>
                  <a:lnTo>
                    <a:pt x="227" y="466"/>
                  </a:lnTo>
                  <a:lnTo>
                    <a:pt x="229" y="468"/>
                  </a:lnTo>
                  <a:lnTo>
                    <a:pt x="232" y="468"/>
                  </a:lnTo>
                  <a:lnTo>
                    <a:pt x="234" y="469"/>
                  </a:lnTo>
                  <a:lnTo>
                    <a:pt x="238" y="469"/>
                  </a:lnTo>
                  <a:lnTo>
                    <a:pt x="240" y="469"/>
                  </a:lnTo>
                  <a:lnTo>
                    <a:pt x="243" y="471"/>
                  </a:lnTo>
                  <a:lnTo>
                    <a:pt x="251" y="472"/>
                  </a:lnTo>
                  <a:lnTo>
                    <a:pt x="256" y="474"/>
                  </a:lnTo>
                  <a:lnTo>
                    <a:pt x="264" y="474"/>
                  </a:lnTo>
                  <a:lnTo>
                    <a:pt x="269" y="472"/>
                  </a:lnTo>
                  <a:lnTo>
                    <a:pt x="276" y="471"/>
                  </a:lnTo>
                  <a:lnTo>
                    <a:pt x="282" y="469"/>
                  </a:lnTo>
                  <a:lnTo>
                    <a:pt x="287" y="466"/>
                  </a:lnTo>
                  <a:lnTo>
                    <a:pt x="293" y="461"/>
                  </a:lnTo>
                  <a:lnTo>
                    <a:pt x="298" y="458"/>
                  </a:lnTo>
                  <a:lnTo>
                    <a:pt x="304" y="453"/>
                  </a:lnTo>
                  <a:lnTo>
                    <a:pt x="313" y="442"/>
                  </a:lnTo>
                  <a:lnTo>
                    <a:pt x="324" y="432"/>
                  </a:lnTo>
                  <a:lnTo>
                    <a:pt x="335" y="423"/>
                  </a:lnTo>
                  <a:lnTo>
                    <a:pt x="346" y="415"/>
                  </a:lnTo>
                  <a:lnTo>
                    <a:pt x="357" y="405"/>
                  </a:lnTo>
                  <a:lnTo>
                    <a:pt x="368" y="396"/>
                  </a:lnTo>
                  <a:lnTo>
                    <a:pt x="379" y="388"/>
                  </a:lnTo>
                  <a:lnTo>
                    <a:pt x="390" y="378"/>
                  </a:lnTo>
                  <a:lnTo>
                    <a:pt x="401" y="368"/>
                  </a:lnTo>
                  <a:lnTo>
                    <a:pt x="410" y="359"/>
                  </a:lnTo>
                  <a:lnTo>
                    <a:pt x="421" y="348"/>
                  </a:lnTo>
                  <a:lnTo>
                    <a:pt x="430" y="336"/>
                  </a:lnTo>
                  <a:lnTo>
                    <a:pt x="439" y="327"/>
                  </a:lnTo>
                  <a:lnTo>
                    <a:pt x="448" y="316"/>
                  </a:lnTo>
                  <a:lnTo>
                    <a:pt x="455" y="303"/>
                  </a:lnTo>
                  <a:lnTo>
                    <a:pt x="463" y="292"/>
                  </a:lnTo>
                  <a:lnTo>
                    <a:pt x="470" y="280"/>
                  </a:lnTo>
                  <a:lnTo>
                    <a:pt x="475" y="268"/>
                  </a:lnTo>
                  <a:lnTo>
                    <a:pt x="483" y="255"/>
                  </a:lnTo>
                  <a:lnTo>
                    <a:pt x="488" y="244"/>
                  </a:lnTo>
                  <a:lnTo>
                    <a:pt x="485" y="255"/>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5" name="Freeform 912">
              <a:extLst>
                <a:ext uri="{FF2B5EF4-FFF2-40B4-BE49-F238E27FC236}">
                  <a16:creationId xmlns:a16="http://schemas.microsoft.com/office/drawing/2014/main" id="{F4CF2290-FBE2-4F37-8767-0519AD5F019E}"/>
                </a:ext>
              </a:extLst>
            </p:cNvPr>
            <p:cNvSpPr>
              <a:spLocks/>
            </p:cNvSpPr>
            <p:nvPr/>
          </p:nvSpPr>
          <p:spPr bwMode="auto">
            <a:xfrm>
              <a:off x="1154" y="3925"/>
              <a:ext cx="237" cy="237"/>
            </a:xfrm>
            <a:custGeom>
              <a:avLst/>
              <a:gdLst>
                <a:gd name="T0" fmla="*/ 3 w 488"/>
                <a:gd name="T1" fmla="*/ 2 h 474"/>
                <a:gd name="T2" fmla="*/ 3 w 488"/>
                <a:gd name="T3" fmla="*/ 2 h 474"/>
                <a:gd name="T4" fmla="*/ 3 w 488"/>
                <a:gd name="T5" fmla="*/ 2 h 474"/>
                <a:gd name="T6" fmla="*/ 3 w 488"/>
                <a:gd name="T7" fmla="*/ 2 h 474"/>
                <a:gd name="T8" fmla="*/ 3 w 488"/>
                <a:gd name="T9" fmla="*/ 2 h 474"/>
                <a:gd name="T10" fmla="*/ 3 w 488"/>
                <a:gd name="T11" fmla="*/ 2 h 474"/>
                <a:gd name="T12" fmla="*/ 2 w 488"/>
                <a:gd name="T13" fmla="*/ 1 h 474"/>
                <a:gd name="T14" fmla="*/ 2 w 488"/>
                <a:gd name="T15" fmla="*/ 1 h 474"/>
                <a:gd name="T16" fmla="*/ 2 w 488"/>
                <a:gd name="T17" fmla="*/ 1 h 474"/>
                <a:gd name="T18" fmla="*/ 1 w 488"/>
                <a:gd name="T19" fmla="*/ 1 h 474"/>
                <a:gd name="T20" fmla="*/ 1 w 488"/>
                <a:gd name="T21" fmla="*/ 1 h 474"/>
                <a:gd name="T22" fmla="*/ 1 w 488"/>
                <a:gd name="T23" fmla="*/ 1 h 474"/>
                <a:gd name="T24" fmla="*/ 1 w 488"/>
                <a:gd name="T25" fmla="*/ 1 h 474"/>
                <a:gd name="T26" fmla="*/ 1 w 488"/>
                <a:gd name="T27" fmla="*/ 1 h 474"/>
                <a:gd name="T28" fmla="*/ 1 w 488"/>
                <a:gd name="T29" fmla="*/ 1 h 474"/>
                <a:gd name="T30" fmla="*/ 2 w 488"/>
                <a:gd name="T31" fmla="*/ 2 h 474"/>
                <a:gd name="T32" fmla="*/ 2 w 488"/>
                <a:gd name="T33" fmla="*/ 2 h 474"/>
                <a:gd name="T34" fmla="*/ 1 w 488"/>
                <a:gd name="T35" fmla="*/ 2 h 474"/>
                <a:gd name="T36" fmla="*/ 1 w 488"/>
                <a:gd name="T37" fmla="*/ 2 h 474"/>
                <a:gd name="T38" fmla="*/ 0 w 488"/>
                <a:gd name="T39" fmla="*/ 1 h 474"/>
                <a:gd name="T40" fmla="*/ 0 w 488"/>
                <a:gd name="T41" fmla="*/ 2 h 474"/>
                <a:gd name="T42" fmla="*/ 0 w 488"/>
                <a:gd name="T43" fmla="*/ 2 h 474"/>
                <a:gd name="T44" fmla="*/ 0 w 488"/>
                <a:gd name="T45" fmla="*/ 2 h 474"/>
                <a:gd name="T46" fmla="*/ 0 w 488"/>
                <a:gd name="T47" fmla="*/ 2 h 474"/>
                <a:gd name="T48" fmla="*/ 0 w 488"/>
                <a:gd name="T49" fmla="*/ 2 h 474"/>
                <a:gd name="T50" fmla="*/ 0 w 488"/>
                <a:gd name="T51" fmla="*/ 2 h 474"/>
                <a:gd name="T52" fmla="*/ 0 w 488"/>
                <a:gd name="T53" fmla="*/ 2 h 474"/>
                <a:gd name="T54" fmla="*/ 1 w 488"/>
                <a:gd name="T55" fmla="*/ 2 h 474"/>
                <a:gd name="T56" fmla="*/ 1 w 488"/>
                <a:gd name="T57" fmla="*/ 2 h 474"/>
                <a:gd name="T58" fmla="*/ 1 w 488"/>
                <a:gd name="T59" fmla="*/ 2 h 474"/>
                <a:gd name="T60" fmla="*/ 1 w 488"/>
                <a:gd name="T61" fmla="*/ 2 h 474"/>
                <a:gd name="T62" fmla="*/ 1 w 488"/>
                <a:gd name="T63" fmla="*/ 3 h 474"/>
                <a:gd name="T64" fmla="*/ 1 w 488"/>
                <a:gd name="T65" fmla="*/ 3 h 474"/>
                <a:gd name="T66" fmla="*/ 1 w 488"/>
                <a:gd name="T67" fmla="*/ 3 h 474"/>
                <a:gd name="T68" fmla="*/ 1 w 488"/>
                <a:gd name="T69" fmla="*/ 3 h 474"/>
                <a:gd name="T70" fmla="*/ 0 w 488"/>
                <a:gd name="T71" fmla="*/ 3 h 474"/>
                <a:gd name="T72" fmla="*/ 0 w 488"/>
                <a:gd name="T73" fmla="*/ 3 h 474"/>
                <a:gd name="T74" fmla="*/ 0 w 488"/>
                <a:gd name="T75" fmla="*/ 3 h 474"/>
                <a:gd name="T76" fmla="*/ 0 w 488"/>
                <a:gd name="T77" fmla="*/ 3 h 474"/>
                <a:gd name="T78" fmla="*/ 0 w 488"/>
                <a:gd name="T79" fmla="*/ 3 h 474"/>
                <a:gd name="T80" fmla="*/ 0 w 488"/>
                <a:gd name="T81" fmla="*/ 3 h 474"/>
                <a:gd name="T82" fmla="*/ 0 w 488"/>
                <a:gd name="T83" fmla="*/ 4 h 474"/>
                <a:gd name="T84" fmla="*/ 1 w 488"/>
                <a:gd name="T85" fmla="*/ 4 h 474"/>
                <a:gd name="T86" fmla="*/ 1 w 488"/>
                <a:gd name="T87" fmla="*/ 4 h 474"/>
                <a:gd name="T88" fmla="*/ 1 w 488"/>
                <a:gd name="T89" fmla="*/ 4 h 474"/>
                <a:gd name="T90" fmla="*/ 1 w 488"/>
                <a:gd name="T91" fmla="*/ 4 h 474"/>
                <a:gd name="T92" fmla="*/ 1 w 488"/>
                <a:gd name="T93" fmla="*/ 4 h 474"/>
                <a:gd name="T94" fmla="*/ 1 w 488"/>
                <a:gd name="T95" fmla="*/ 4 h 474"/>
                <a:gd name="T96" fmla="*/ 1 w 488"/>
                <a:gd name="T97" fmla="*/ 4 h 474"/>
                <a:gd name="T98" fmla="*/ 1 w 488"/>
                <a:gd name="T99" fmla="*/ 4 h 474"/>
                <a:gd name="T100" fmla="*/ 1 w 488"/>
                <a:gd name="T101" fmla="*/ 4 h 474"/>
                <a:gd name="T102" fmla="*/ 2 w 488"/>
                <a:gd name="T103" fmla="*/ 4 h 474"/>
                <a:gd name="T104" fmla="*/ 2 w 488"/>
                <a:gd name="T105" fmla="*/ 4 h 474"/>
                <a:gd name="T106" fmla="*/ 2 w 488"/>
                <a:gd name="T107" fmla="*/ 4 h 474"/>
                <a:gd name="T108" fmla="*/ 2 w 488"/>
                <a:gd name="T109" fmla="*/ 4 h 474"/>
                <a:gd name="T110" fmla="*/ 2 w 488"/>
                <a:gd name="T111" fmla="*/ 4 h 474"/>
                <a:gd name="T112" fmla="*/ 2 w 488"/>
                <a:gd name="T113" fmla="*/ 3 h 474"/>
                <a:gd name="T114" fmla="*/ 3 w 488"/>
                <a:gd name="T115" fmla="*/ 3 h 474"/>
                <a:gd name="T116" fmla="*/ 3 w 488"/>
                <a:gd name="T117" fmla="*/ 3 h 474"/>
                <a:gd name="T118" fmla="*/ 3 w 488"/>
                <a:gd name="T119" fmla="*/ 2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474"/>
                <a:gd name="T182" fmla="*/ 488 w 488"/>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474">
                  <a:moveTo>
                    <a:pt x="485" y="255"/>
                  </a:moveTo>
                  <a:lnTo>
                    <a:pt x="485" y="252"/>
                  </a:lnTo>
                  <a:lnTo>
                    <a:pt x="485" y="247"/>
                  </a:lnTo>
                  <a:lnTo>
                    <a:pt x="485" y="244"/>
                  </a:lnTo>
                  <a:lnTo>
                    <a:pt x="485" y="239"/>
                  </a:lnTo>
                  <a:lnTo>
                    <a:pt x="483" y="234"/>
                  </a:lnTo>
                  <a:lnTo>
                    <a:pt x="483" y="231"/>
                  </a:lnTo>
                  <a:lnTo>
                    <a:pt x="483" y="226"/>
                  </a:lnTo>
                  <a:lnTo>
                    <a:pt x="481" y="221"/>
                  </a:lnTo>
                  <a:lnTo>
                    <a:pt x="479" y="218"/>
                  </a:lnTo>
                  <a:lnTo>
                    <a:pt x="477" y="213"/>
                  </a:lnTo>
                  <a:lnTo>
                    <a:pt x="472" y="202"/>
                  </a:lnTo>
                  <a:lnTo>
                    <a:pt x="466" y="192"/>
                  </a:lnTo>
                  <a:lnTo>
                    <a:pt x="461" y="181"/>
                  </a:lnTo>
                  <a:lnTo>
                    <a:pt x="455" y="170"/>
                  </a:lnTo>
                  <a:lnTo>
                    <a:pt x="450" y="159"/>
                  </a:lnTo>
                  <a:lnTo>
                    <a:pt x="444" y="149"/>
                  </a:lnTo>
                  <a:lnTo>
                    <a:pt x="439" y="138"/>
                  </a:lnTo>
                  <a:lnTo>
                    <a:pt x="432" y="128"/>
                  </a:lnTo>
                  <a:lnTo>
                    <a:pt x="424" y="119"/>
                  </a:lnTo>
                  <a:lnTo>
                    <a:pt x="415" y="109"/>
                  </a:lnTo>
                  <a:lnTo>
                    <a:pt x="401" y="95"/>
                  </a:lnTo>
                  <a:lnTo>
                    <a:pt x="386" y="82"/>
                  </a:lnTo>
                  <a:lnTo>
                    <a:pt x="371" y="69"/>
                  </a:lnTo>
                  <a:lnTo>
                    <a:pt x="355" y="58"/>
                  </a:lnTo>
                  <a:lnTo>
                    <a:pt x="337" y="47"/>
                  </a:lnTo>
                  <a:lnTo>
                    <a:pt x="320" y="36"/>
                  </a:lnTo>
                  <a:lnTo>
                    <a:pt x="302" y="26"/>
                  </a:lnTo>
                  <a:lnTo>
                    <a:pt x="284" y="16"/>
                  </a:lnTo>
                  <a:lnTo>
                    <a:pt x="265" y="8"/>
                  </a:lnTo>
                  <a:lnTo>
                    <a:pt x="245" y="0"/>
                  </a:lnTo>
                  <a:lnTo>
                    <a:pt x="245" y="5"/>
                  </a:lnTo>
                  <a:lnTo>
                    <a:pt x="245" y="10"/>
                  </a:lnTo>
                  <a:lnTo>
                    <a:pt x="245" y="15"/>
                  </a:lnTo>
                  <a:lnTo>
                    <a:pt x="245" y="20"/>
                  </a:lnTo>
                  <a:lnTo>
                    <a:pt x="245" y="24"/>
                  </a:lnTo>
                  <a:lnTo>
                    <a:pt x="245" y="29"/>
                  </a:lnTo>
                  <a:lnTo>
                    <a:pt x="245" y="34"/>
                  </a:lnTo>
                  <a:lnTo>
                    <a:pt x="245" y="39"/>
                  </a:lnTo>
                  <a:lnTo>
                    <a:pt x="245" y="44"/>
                  </a:lnTo>
                  <a:lnTo>
                    <a:pt x="247" y="47"/>
                  </a:lnTo>
                  <a:lnTo>
                    <a:pt x="251" y="61"/>
                  </a:lnTo>
                  <a:lnTo>
                    <a:pt x="258" y="77"/>
                  </a:lnTo>
                  <a:lnTo>
                    <a:pt x="264" y="93"/>
                  </a:lnTo>
                  <a:lnTo>
                    <a:pt x="271" y="111"/>
                  </a:lnTo>
                  <a:lnTo>
                    <a:pt x="280" y="130"/>
                  </a:lnTo>
                  <a:lnTo>
                    <a:pt x="287" y="148"/>
                  </a:lnTo>
                  <a:lnTo>
                    <a:pt x="296" y="165"/>
                  </a:lnTo>
                  <a:lnTo>
                    <a:pt x="306" y="181"/>
                  </a:lnTo>
                  <a:lnTo>
                    <a:pt x="315" y="196"/>
                  </a:lnTo>
                  <a:lnTo>
                    <a:pt x="322" y="208"/>
                  </a:lnTo>
                  <a:lnTo>
                    <a:pt x="302" y="196"/>
                  </a:lnTo>
                  <a:lnTo>
                    <a:pt x="280" y="184"/>
                  </a:lnTo>
                  <a:lnTo>
                    <a:pt x="254" y="172"/>
                  </a:lnTo>
                  <a:lnTo>
                    <a:pt x="227" y="160"/>
                  </a:lnTo>
                  <a:lnTo>
                    <a:pt x="200" y="151"/>
                  </a:lnTo>
                  <a:lnTo>
                    <a:pt x="172" y="143"/>
                  </a:lnTo>
                  <a:lnTo>
                    <a:pt x="143" y="135"/>
                  </a:lnTo>
                  <a:lnTo>
                    <a:pt x="117" y="130"/>
                  </a:lnTo>
                  <a:lnTo>
                    <a:pt x="92" y="125"/>
                  </a:lnTo>
                  <a:lnTo>
                    <a:pt x="68" y="124"/>
                  </a:lnTo>
                  <a:lnTo>
                    <a:pt x="72" y="132"/>
                  </a:lnTo>
                  <a:lnTo>
                    <a:pt x="75" y="138"/>
                  </a:lnTo>
                  <a:lnTo>
                    <a:pt x="81" y="144"/>
                  </a:lnTo>
                  <a:lnTo>
                    <a:pt x="84" y="152"/>
                  </a:lnTo>
                  <a:lnTo>
                    <a:pt x="88" y="159"/>
                  </a:lnTo>
                  <a:lnTo>
                    <a:pt x="94" y="165"/>
                  </a:lnTo>
                  <a:lnTo>
                    <a:pt x="97" y="172"/>
                  </a:lnTo>
                  <a:lnTo>
                    <a:pt x="103" y="178"/>
                  </a:lnTo>
                  <a:lnTo>
                    <a:pt x="106" y="186"/>
                  </a:lnTo>
                  <a:lnTo>
                    <a:pt x="112" y="192"/>
                  </a:lnTo>
                  <a:lnTo>
                    <a:pt x="114" y="194"/>
                  </a:lnTo>
                  <a:lnTo>
                    <a:pt x="115" y="194"/>
                  </a:lnTo>
                  <a:lnTo>
                    <a:pt x="117" y="194"/>
                  </a:lnTo>
                  <a:lnTo>
                    <a:pt x="119" y="194"/>
                  </a:lnTo>
                  <a:lnTo>
                    <a:pt x="121" y="196"/>
                  </a:lnTo>
                  <a:lnTo>
                    <a:pt x="123" y="196"/>
                  </a:lnTo>
                  <a:lnTo>
                    <a:pt x="126" y="200"/>
                  </a:lnTo>
                  <a:lnTo>
                    <a:pt x="130" y="204"/>
                  </a:lnTo>
                  <a:lnTo>
                    <a:pt x="134" y="208"/>
                  </a:lnTo>
                  <a:lnTo>
                    <a:pt x="136" y="213"/>
                  </a:lnTo>
                  <a:lnTo>
                    <a:pt x="139" y="220"/>
                  </a:lnTo>
                  <a:lnTo>
                    <a:pt x="141" y="224"/>
                  </a:lnTo>
                  <a:lnTo>
                    <a:pt x="143" y="229"/>
                  </a:lnTo>
                  <a:lnTo>
                    <a:pt x="147" y="234"/>
                  </a:lnTo>
                  <a:lnTo>
                    <a:pt x="150" y="239"/>
                  </a:lnTo>
                  <a:lnTo>
                    <a:pt x="154" y="242"/>
                  </a:lnTo>
                  <a:lnTo>
                    <a:pt x="161" y="248"/>
                  </a:lnTo>
                  <a:lnTo>
                    <a:pt x="168" y="256"/>
                  </a:lnTo>
                  <a:lnTo>
                    <a:pt x="179" y="264"/>
                  </a:lnTo>
                  <a:lnTo>
                    <a:pt x="190" y="272"/>
                  </a:lnTo>
                  <a:lnTo>
                    <a:pt x="201" y="282"/>
                  </a:lnTo>
                  <a:lnTo>
                    <a:pt x="212" y="290"/>
                  </a:lnTo>
                  <a:lnTo>
                    <a:pt x="223" y="298"/>
                  </a:lnTo>
                  <a:lnTo>
                    <a:pt x="232" y="306"/>
                  </a:lnTo>
                  <a:lnTo>
                    <a:pt x="242" y="314"/>
                  </a:lnTo>
                  <a:lnTo>
                    <a:pt x="249" y="319"/>
                  </a:lnTo>
                  <a:lnTo>
                    <a:pt x="227" y="314"/>
                  </a:lnTo>
                  <a:lnTo>
                    <a:pt x="203" y="309"/>
                  </a:lnTo>
                  <a:lnTo>
                    <a:pt x="178" y="304"/>
                  </a:lnTo>
                  <a:lnTo>
                    <a:pt x="152" y="298"/>
                  </a:lnTo>
                  <a:lnTo>
                    <a:pt x="125" y="293"/>
                  </a:lnTo>
                  <a:lnTo>
                    <a:pt x="99" y="290"/>
                  </a:lnTo>
                  <a:lnTo>
                    <a:pt x="72" y="285"/>
                  </a:lnTo>
                  <a:lnTo>
                    <a:pt x="48" y="284"/>
                  </a:lnTo>
                  <a:lnTo>
                    <a:pt x="22" y="280"/>
                  </a:lnTo>
                  <a:lnTo>
                    <a:pt x="0" y="280"/>
                  </a:lnTo>
                  <a:lnTo>
                    <a:pt x="2" y="285"/>
                  </a:lnTo>
                  <a:lnTo>
                    <a:pt x="2" y="292"/>
                  </a:lnTo>
                  <a:lnTo>
                    <a:pt x="2" y="296"/>
                  </a:lnTo>
                  <a:lnTo>
                    <a:pt x="4" y="303"/>
                  </a:lnTo>
                  <a:lnTo>
                    <a:pt x="6" y="308"/>
                  </a:lnTo>
                  <a:lnTo>
                    <a:pt x="8" y="312"/>
                  </a:lnTo>
                  <a:lnTo>
                    <a:pt x="9" y="317"/>
                  </a:lnTo>
                  <a:lnTo>
                    <a:pt x="13" y="322"/>
                  </a:lnTo>
                  <a:lnTo>
                    <a:pt x="15" y="327"/>
                  </a:lnTo>
                  <a:lnTo>
                    <a:pt x="20" y="332"/>
                  </a:lnTo>
                  <a:lnTo>
                    <a:pt x="37" y="344"/>
                  </a:lnTo>
                  <a:lnTo>
                    <a:pt x="53" y="357"/>
                  </a:lnTo>
                  <a:lnTo>
                    <a:pt x="70" y="370"/>
                  </a:lnTo>
                  <a:lnTo>
                    <a:pt x="86" y="381"/>
                  </a:lnTo>
                  <a:lnTo>
                    <a:pt x="105" y="392"/>
                  </a:lnTo>
                  <a:lnTo>
                    <a:pt x="121" y="404"/>
                  </a:lnTo>
                  <a:lnTo>
                    <a:pt x="139" y="415"/>
                  </a:lnTo>
                  <a:lnTo>
                    <a:pt x="158" y="426"/>
                  </a:lnTo>
                  <a:lnTo>
                    <a:pt x="176" y="437"/>
                  </a:lnTo>
                  <a:lnTo>
                    <a:pt x="194" y="448"/>
                  </a:lnTo>
                  <a:lnTo>
                    <a:pt x="196" y="450"/>
                  </a:lnTo>
                  <a:lnTo>
                    <a:pt x="200" y="450"/>
                  </a:lnTo>
                  <a:lnTo>
                    <a:pt x="203" y="452"/>
                  </a:lnTo>
                  <a:lnTo>
                    <a:pt x="205" y="453"/>
                  </a:lnTo>
                  <a:lnTo>
                    <a:pt x="209" y="453"/>
                  </a:lnTo>
                  <a:lnTo>
                    <a:pt x="212" y="455"/>
                  </a:lnTo>
                  <a:lnTo>
                    <a:pt x="214" y="455"/>
                  </a:lnTo>
                  <a:lnTo>
                    <a:pt x="218" y="455"/>
                  </a:lnTo>
                  <a:lnTo>
                    <a:pt x="221" y="456"/>
                  </a:lnTo>
                  <a:lnTo>
                    <a:pt x="223" y="456"/>
                  </a:lnTo>
                  <a:lnTo>
                    <a:pt x="223" y="460"/>
                  </a:lnTo>
                  <a:lnTo>
                    <a:pt x="223" y="463"/>
                  </a:lnTo>
                  <a:lnTo>
                    <a:pt x="225" y="464"/>
                  </a:lnTo>
                  <a:lnTo>
                    <a:pt x="227" y="466"/>
                  </a:lnTo>
                  <a:lnTo>
                    <a:pt x="229" y="468"/>
                  </a:lnTo>
                  <a:lnTo>
                    <a:pt x="232" y="468"/>
                  </a:lnTo>
                  <a:lnTo>
                    <a:pt x="234" y="469"/>
                  </a:lnTo>
                  <a:lnTo>
                    <a:pt x="238" y="469"/>
                  </a:lnTo>
                  <a:lnTo>
                    <a:pt x="240" y="469"/>
                  </a:lnTo>
                  <a:lnTo>
                    <a:pt x="243" y="471"/>
                  </a:lnTo>
                  <a:lnTo>
                    <a:pt x="251" y="472"/>
                  </a:lnTo>
                  <a:lnTo>
                    <a:pt x="256" y="474"/>
                  </a:lnTo>
                  <a:lnTo>
                    <a:pt x="264" y="474"/>
                  </a:lnTo>
                  <a:lnTo>
                    <a:pt x="269" y="472"/>
                  </a:lnTo>
                  <a:lnTo>
                    <a:pt x="276" y="471"/>
                  </a:lnTo>
                  <a:lnTo>
                    <a:pt x="282" y="469"/>
                  </a:lnTo>
                  <a:lnTo>
                    <a:pt x="287" y="466"/>
                  </a:lnTo>
                  <a:lnTo>
                    <a:pt x="293" y="461"/>
                  </a:lnTo>
                  <a:lnTo>
                    <a:pt x="298" y="458"/>
                  </a:lnTo>
                  <a:lnTo>
                    <a:pt x="304" y="453"/>
                  </a:lnTo>
                  <a:lnTo>
                    <a:pt x="313" y="442"/>
                  </a:lnTo>
                  <a:lnTo>
                    <a:pt x="324" y="432"/>
                  </a:lnTo>
                  <a:lnTo>
                    <a:pt x="335" y="423"/>
                  </a:lnTo>
                  <a:lnTo>
                    <a:pt x="346" y="415"/>
                  </a:lnTo>
                  <a:lnTo>
                    <a:pt x="357" y="405"/>
                  </a:lnTo>
                  <a:lnTo>
                    <a:pt x="368" y="396"/>
                  </a:lnTo>
                  <a:lnTo>
                    <a:pt x="379" y="388"/>
                  </a:lnTo>
                  <a:lnTo>
                    <a:pt x="390" y="378"/>
                  </a:lnTo>
                  <a:lnTo>
                    <a:pt x="401" y="368"/>
                  </a:lnTo>
                  <a:lnTo>
                    <a:pt x="410" y="359"/>
                  </a:lnTo>
                  <a:lnTo>
                    <a:pt x="421" y="348"/>
                  </a:lnTo>
                  <a:lnTo>
                    <a:pt x="430" y="336"/>
                  </a:lnTo>
                  <a:lnTo>
                    <a:pt x="439" y="327"/>
                  </a:lnTo>
                  <a:lnTo>
                    <a:pt x="448" y="316"/>
                  </a:lnTo>
                  <a:lnTo>
                    <a:pt x="455" y="303"/>
                  </a:lnTo>
                  <a:lnTo>
                    <a:pt x="463" y="292"/>
                  </a:lnTo>
                  <a:lnTo>
                    <a:pt x="470" y="280"/>
                  </a:lnTo>
                  <a:lnTo>
                    <a:pt x="475" y="268"/>
                  </a:lnTo>
                  <a:lnTo>
                    <a:pt x="483" y="255"/>
                  </a:lnTo>
                  <a:lnTo>
                    <a:pt x="488" y="244"/>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6" name="Freeform 913">
              <a:extLst>
                <a:ext uri="{FF2B5EF4-FFF2-40B4-BE49-F238E27FC236}">
                  <a16:creationId xmlns:a16="http://schemas.microsoft.com/office/drawing/2014/main" id="{8338CAA6-496B-408D-ADC0-F9312E2D3A70}"/>
                </a:ext>
              </a:extLst>
            </p:cNvPr>
            <p:cNvSpPr>
              <a:spLocks/>
            </p:cNvSpPr>
            <p:nvPr/>
          </p:nvSpPr>
          <p:spPr bwMode="auto">
            <a:xfrm>
              <a:off x="1271" y="4050"/>
              <a:ext cx="157" cy="149"/>
            </a:xfrm>
            <a:custGeom>
              <a:avLst/>
              <a:gdLst>
                <a:gd name="T0" fmla="*/ 0 w 323"/>
                <a:gd name="T1" fmla="*/ 2 h 298"/>
                <a:gd name="T2" fmla="*/ 0 w 323"/>
                <a:gd name="T3" fmla="*/ 2 h 298"/>
                <a:gd name="T4" fmla="*/ 0 w 323"/>
                <a:gd name="T5" fmla="*/ 2 h 298"/>
                <a:gd name="T6" fmla="*/ 0 w 323"/>
                <a:gd name="T7" fmla="*/ 2 h 298"/>
                <a:gd name="T8" fmla="*/ 0 w 323"/>
                <a:gd name="T9" fmla="*/ 2 h 298"/>
                <a:gd name="T10" fmla="*/ 0 w 323"/>
                <a:gd name="T11" fmla="*/ 2 h 298"/>
                <a:gd name="T12" fmla="*/ 0 w 323"/>
                <a:gd name="T13" fmla="*/ 2 h 298"/>
                <a:gd name="T14" fmla="*/ 0 w 323"/>
                <a:gd name="T15" fmla="*/ 2 h 298"/>
                <a:gd name="T16" fmla="*/ 0 w 323"/>
                <a:gd name="T17" fmla="*/ 1 h 298"/>
                <a:gd name="T18" fmla="*/ 0 w 323"/>
                <a:gd name="T19" fmla="*/ 1 h 298"/>
                <a:gd name="T20" fmla="*/ 0 w 323"/>
                <a:gd name="T21" fmla="*/ 1 h 298"/>
                <a:gd name="T22" fmla="*/ 0 w 323"/>
                <a:gd name="T23" fmla="*/ 1 h 298"/>
                <a:gd name="T24" fmla="*/ 1 w 323"/>
                <a:gd name="T25" fmla="*/ 1 h 298"/>
                <a:gd name="T26" fmla="*/ 1 w 323"/>
                <a:gd name="T27" fmla="*/ 1 h 298"/>
                <a:gd name="T28" fmla="*/ 1 w 323"/>
                <a:gd name="T29" fmla="*/ 1 h 298"/>
                <a:gd name="T30" fmla="*/ 1 w 323"/>
                <a:gd name="T31" fmla="*/ 1 h 298"/>
                <a:gd name="T32" fmla="*/ 1 w 323"/>
                <a:gd name="T33" fmla="*/ 1 h 298"/>
                <a:gd name="T34" fmla="*/ 1 w 323"/>
                <a:gd name="T35" fmla="*/ 0 h 298"/>
                <a:gd name="T36" fmla="*/ 1 w 323"/>
                <a:gd name="T37" fmla="*/ 0 h 298"/>
                <a:gd name="T38" fmla="*/ 1 w 323"/>
                <a:gd name="T39" fmla="*/ 1 h 298"/>
                <a:gd name="T40" fmla="*/ 2 w 323"/>
                <a:gd name="T41" fmla="*/ 1 h 298"/>
                <a:gd name="T42" fmla="*/ 2 w 323"/>
                <a:gd name="T43" fmla="*/ 1 h 298"/>
                <a:gd name="T44" fmla="*/ 2 w 323"/>
                <a:gd name="T45" fmla="*/ 1 h 298"/>
                <a:gd name="T46" fmla="*/ 2 w 323"/>
                <a:gd name="T47" fmla="*/ 1 h 298"/>
                <a:gd name="T48" fmla="*/ 2 w 323"/>
                <a:gd name="T49" fmla="*/ 1 h 298"/>
                <a:gd name="T50" fmla="*/ 2 w 323"/>
                <a:gd name="T51" fmla="*/ 1 h 298"/>
                <a:gd name="T52" fmla="*/ 2 w 323"/>
                <a:gd name="T53" fmla="*/ 2 h 298"/>
                <a:gd name="T54" fmla="*/ 2 w 323"/>
                <a:gd name="T55" fmla="*/ 2 h 298"/>
                <a:gd name="T56" fmla="*/ 2 w 323"/>
                <a:gd name="T57" fmla="*/ 2 h 298"/>
                <a:gd name="T58" fmla="*/ 2 w 323"/>
                <a:gd name="T59" fmla="*/ 2 h 298"/>
                <a:gd name="T60" fmla="*/ 1 w 323"/>
                <a:gd name="T61" fmla="*/ 2 h 298"/>
                <a:gd name="T62" fmla="*/ 1 w 323"/>
                <a:gd name="T63" fmla="*/ 2 h 298"/>
                <a:gd name="T64" fmla="*/ 1 w 323"/>
                <a:gd name="T65" fmla="*/ 2 h 298"/>
                <a:gd name="T66" fmla="*/ 1 w 323"/>
                <a:gd name="T67" fmla="*/ 2 h 298"/>
                <a:gd name="T68" fmla="*/ 1 w 323"/>
                <a:gd name="T69" fmla="*/ 2 h 298"/>
                <a:gd name="T70" fmla="*/ 1 w 323"/>
                <a:gd name="T71" fmla="*/ 2 h 298"/>
                <a:gd name="T72" fmla="*/ 0 w 323"/>
                <a:gd name="T73" fmla="*/ 2 h 298"/>
                <a:gd name="T74" fmla="*/ 0 w 323"/>
                <a:gd name="T75" fmla="*/ 2 h 298"/>
                <a:gd name="T76" fmla="*/ 0 w 323"/>
                <a:gd name="T77" fmla="*/ 2 h 298"/>
                <a:gd name="T78" fmla="*/ 0 w 323"/>
                <a:gd name="T79" fmla="*/ 2 h 298"/>
                <a:gd name="T80" fmla="*/ 0 w 323"/>
                <a:gd name="T81" fmla="*/ 2 h 298"/>
                <a:gd name="T82" fmla="*/ 0 w 323"/>
                <a:gd name="T83" fmla="*/ 2 h 298"/>
                <a:gd name="T84" fmla="*/ 0 w 323"/>
                <a:gd name="T85" fmla="*/ 2 h 298"/>
                <a:gd name="T86" fmla="*/ 0 w 323"/>
                <a:gd name="T87" fmla="*/ 2 h 298"/>
                <a:gd name="T88" fmla="*/ 0 w 323"/>
                <a:gd name="T89" fmla="*/ 2 h 298"/>
                <a:gd name="T90" fmla="*/ 0 w 323"/>
                <a:gd name="T91" fmla="*/ 2 h 298"/>
                <a:gd name="T92" fmla="*/ 0 w 323"/>
                <a:gd name="T93" fmla="*/ 2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3"/>
                <a:gd name="T142" fmla="*/ 0 h 298"/>
                <a:gd name="T143" fmla="*/ 323 w 323"/>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3" h="298">
                  <a:moveTo>
                    <a:pt x="0" y="232"/>
                  </a:moveTo>
                  <a:lnTo>
                    <a:pt x="1" y="234"/>
                  </a:lnTo>
                  <a:lnTo>
                    <a:pt x="3" y="234"/>
                  </a:lnTo>
                  <a:lnTo>
                    <a:pt x="5" y="232"/>
                  </a:lnTo>
                  <a:lnTo>
                    <a:pt x="7" y="232"/>
                  </a:lnTo>
                  <a:lnTo>
                    <a:pt x="9" y="230"/>
                  </a:lnTo>
                  <a:lnTo>
                    <a:pt x="11" y="229"/>
                  </a:lnTo>
                  <a:lnTo>
                    <a:pt x="11" y="227"/>
                  </a:lnTo>
                  <a:lnTo>
                    <a:pt x="12" y="227"/>
                  </a:lnTo>
                  <a:lnTo>
                    <a:pt x="12" y="226"/>
                  </a:lnTo>
                  <a:lnTo>
                    <a:pt x="14" y="222"/>
                  </a:lnTo>
                  <a:lnTo>
                    <a:pt x="14" y="221"/>
                  </a:lnTo>
                  <a:lnTo>
                    <a:pt x="16" y="219"/>
                  </a:lnTo>
                  <a:lnTo>
                    <a:pt x="18" y="218"/>
                  </a:lnTo>
                  <a:lnTo>
                    <a:pt x="20" y="216"/>
                  </a:lnTo>
                  <a:lnTo>
                    <a:pt x="22" y="214"/>
                  </a:lnTo>
                  <a:lnTo>
                    <a:pt x="22" y="213"/>
                  </a:lnTo>
                  <a:lnTo>
                    <a:pt x="23" y="211"/>
                  </a:lnTo>
                  <a:lnTo>
                    <a:pt x="25" y="210"/>
                  </a:lnTo>
                  <a:lnTo>
                    <a:pt x="29" y="208"/>
                  </a:lnTo>
                  <a:lnTo>
                    <a:pt x="34" y="203"/>
                  </a:lnTo>
                  <a:lnTo>
                    <a:pt x="38" y="197"/>
                  </a:lnTo>
                  <a:lnTo>
                    <a:pt x="43" y="190"/>
                  </a:lnTo>
                  <a:lnTo>
                    <a:pt x="49" y="182"/>
                  </a:lnTo>
                  <a:lnTo>
                    <a:pt x="53" y="176"/>
                  </a:lnTo>
                  <a:lnTo>
                    <a:pt x="58" y="168"/>
                  </a:lnTo>
                  <a:lnTo>
                    <a:pt x="62" y="162"/>
                  </a:lnTo>
                  <a:lnTo>
                    <a:pt x="65" y="157"/>
                  </a:lnTo>
                  <a:lnTo>
                    <a:pt x="69" y="155"/>
                  </a:lnTo>
                  <a:lnTo>
                    <a:pt x="84" y="142"/>
                  </a:lnTo>
                  <a:lnTo>
                    <a:pt x="95" y="133"/>
                  </a:lnTo>
                  <a:lnTo>
                    <a:pt x="106" y="123"/>
                  </a:lnTo>
                  <a:lnTo>
                    <a:pt x="115" y="114"/>
                  </a:lnTo>
                  <a:lnTo>
                    <a:pt x="124" y="106"/>
                  </a:lnTo>
                  <a:lnTo>
                    <a:pt x="133" y="98"/>
                  </a:lnTo>
                  <a:lnTo>
                    <a:pt x="140" y="90"/>
                  </a:lnTo>
                  <a:lnTo>
                    <a:pt x="151" y="80"/>
                  </a:lnTo>
                  <a:lnTo>
                    <a:pt x="162" y="70"/>
                  </a:lnTo>
                  <a:lnTo>
                    <a:pt x="175" y="58"/>
                  </a:lnTo>
                  <a:lnTo>
                    <a:pt x="180" y="51"/>
                  </a:lnTo>
                  <a:lnTo>
                    <a:pt x="188" y="46"/>
                  </a:lnTo>
                  <a:lnTo>
                    <a:pt x="197" y="40"/>
                  </a:lnTo>
                  <a:lnTo>
                    <a:pt x="204" y="34"/>
                  </a:lnTo>
                  <a:lnTo>
                    <a:pt x="213" y="29"/>
                  </a:lnTo>
                  <a:lnTo>
                    <a:pt x="221" y="22"/>
                  </a:lnTo>
                  <a:lnTo>
                    <a:pt x="230" y="18"/>
                  </a:lnTo>
                  <a:lnTo>
                    <a:pt x="239" y="11"/>
                  </a:lnTo>
                  <a:lnTo>
                    <a:pt x="246" y="6"/>
                  </a:lnTo>
                  <a:lnTo>
                    <a:pt x="255" y="2"/>
                  </a:lnTo>
                  <a:lnTo>
                    <a:pt x="257" y="0"/>
                  </a:lnTo>
                  <a:lnTo>
                    <a:pt x="259" y="0"/>
                  </a:lnTo>
                  <a:lnTo>
                    <a:pt x="261" y="0"/>
                  </a:lnTo>
                  <a:lnTo>
                    <a:pt x="263" y="0"/>
                  </a:lnTo>
                  <a:lnTo>
                    <a:pt x="263" y="2"/>
                  </a:lnTo>
                  <a:lnTo>
                    <a:pt x="268" y="10"/>
                  </a:lnTo>
                  <a:lnTo>
                    <a:pt x="276" y="18"/>
                  </a:lnTo>
                  <a:lnTo>
                    <a:pt x="281" y="26"/>
                  </a:lnTo>
                  <a:lnTo>
                    <a:pt x="286" y="34"/>
                  </a:lnTo>
                  <a:lnTo>
                    <a:pt x="292" y="40"/>
                  </a:lnTo>
                  <a:lnTo>
                    <a:pt x="296" y="48"/>
                  </a:lnTo>
                  <a:lnTo>
                    <a:pt x="301" y="58"/>
                  </a:lnTo>
                  <a:lnTo>
                    <a:pt x="305" y="66"/>
                  </a:lnTo>
                  <a:lnTo>
                    <a:pt x="308" y="74"/>
                  </a:lnTo>
                  <a:lnTo>
                    <a:pt x="312" y="83"/>
                  </a:lnTo>
                  <a:lnTo>
                    <a:pt x="316" y="96"/>
                  </a:lnTo>
                  <a:lnTo>
                    <a:pt x="318" y="109"/>
                  </a:lnTo>
                  <a:lnTo>
                    <a:pt x="321" y="122"/>
                  </a:lnTo>
                  <a:lnTo>
                    <a:pt x="321" y="134"/>
                  </a:lnTo>
                  <a:lnTo>
                    <a:pt x="323" y="147"/>
                  </a:lnTo>
                  <a:lnTo>
                    <a:pt x="323" y="160"/>
                  </a:lnTo>
                  <a:lnTo>
                    <a:pt x="321" y="173"/>
                  </a:lnTo>
                  <a:lnTo>
                    <a:pt x="319" y="186"/>
                  </a:lnTo>
                  <a:lnTo>
                    <a:pt x="318" y="198"/>
                  </a:lnTo>
                  <a:lnTo>
                    <a:pt x="314" y="211"/>
                  </a:lnTo>
                  <a:lnTo>
                    <a:pt x="310" y="218"/>
                  </a:lnTo>
                  <a:lnTo>
                    <a:pt x="308" y="224"/>
                  </a:lnTo>
                  <a:lnTo>
                    <a:pt x="305" y="230"/>
                  </a:lnTo>
                  <a:lnTo>
                    <a:pt x="299" y="237"/>
                  </a:lnTo>
                  <a:lnTo>
                    <a:pt x="296" y="243"/>
                  </a:lnTo>
                  <a:lnTo>
                    <a:pt x="290" y="250"/>
                  </a:lnTo>
                  <a:lnTo>
                    <a:pt x="285" y="256"/>
                  </a:lnTo>
                  <a:lnTo>
                    <a:pt x="279" y="262"/>
                  </a:lnTo>
                  <a:lnTo>
                    <a:pt x="276" y="269"/>
                  </a:lnTo>
                  <a:lnTo>
                    <a:pt x="270" y="275"/>
                  </a:lnTo>
                  <a:lnTo>
                    <a:pt x="265" y="278"/>
                  </a:lnTo>
                  <a:lnTo>
                    <a:pt x="261" y="283"/>
                  </a:lnTo>
                  <a:lnTo>
                    <a:pt x="255" y="285"/>
                  </a:lnTo>
                  <a:lnTo>
                    <a:pt x="250" y="288"/>
                  </a:lnTo>
                  <a:lnTo>
                    <a:pt x="244" y="290"/>
                  </a:lnTo>
                  <a:lnTo>
                    <a:pt x="239" y="291"/>
                  </a:lnTo>
                  <a:lnTo>
                    <a:pt x="233" y="293"/>
                  </a:lnTo>
                  <a:lnTo>
                    <a:pt x="226" y="293"/>
                  </a:lnTo>
                  <a:lnTo>
                    <a:pt x="221" y="294"/>
                  </a:lnTo>
                  <a:lnTo>
                    <a:pt x="215" y="294"/>
                  </a:lnTo>
                  <a:lnTo>
                    <a:pt x="206" y="296"/>
                  </a:lnTo>
                  <a:lnTo>
                    <a:pt x="197" y="298"/>
                  </a:lnTo>
                  <a:lnTo>
                    <a:pt x="188" y="298"/>
                  </a:lnTo>
                  <a:lnTo>
                    <a:pt x="179" y="298"/>
                  </a:lnTo>
                  <a:lnTo>
                    <a:pt x="170" y="298"/>
                  </a:lnTo>
                  <a:lnTo>
                    <a:pt x="160" y="298"/>
                  </a:lnTo>
                  <a:lnTo>
                    <a:pt x="151" y="296"/>
                  </a:lnTo>
                  <a:lnTo>
                    <a:pt x="142" y="296"/>
                  </a:lnTo>
                  <a:lnTo>
                    <a:pt x="133" y="294"/>
                  </a:lnTo>
                  <a:lnTo>
                    <a:pt x="124" y="291"/>
                  </a:lnTo>
                  <a:lnTo>
                    <a:pt x="122" y="291"/>
                  </a:lnTo>
                  <a:lnTo>
                    <a:pt x="115" y="288"/>
                  </a:lnTo>
                  <a:lnTo>
                    <a:pt x="107" y="285"/>
                  </a:lnTo>
                  <a:lnTo>
                    <a:pt x="96" y="280"/>
                  </a:lnTo>
                  <a:lnTo>
                    <a:pt x="85" y="275"/>
                  </a:lnTo>
                  <a:lnTo>
                    <a:pt x="75" y="270"/>
                  </a:lnTo>
                  <a:lnTo>
                    <a:pt x="64" y="266"/>
                  </a:lnTo>
                  <a:lnTo>
                    <a:pt x="54" y="262"/>
                  </a:lnTo>
                  <a:lnTo>
                    <a:pt x="49" y="259"/>
                  </a:lnTo>
                  <a:lnTo>
                    <a:pt x="45" y="258"/>
                  </a:lnTo>
                  <a:lnTo>
                    <a:pt x="42" y="256"/>
                  </a:lnTo>
                  <a:lnTo>
                    <a:pt x="38" y="253"/>
                  </a:lnTo>
                  <a:lnTo>
                    <a:pt x="34" y="251"/>
                  </a:lnTo>
                  <a:lnTo>
                    <a:pt x="31" y="250"/>
                  </a:lnTo>
                  <a:lnTo>
                    <a:pt x="27" y="248"/>
                  </a:lnTo>
                  <a:lnTo>
                    <a:pt x="23" y="246"/>
                  </a:lnTo>
                  <a:lnTo>
                    <a:pt x="22" y="245"/>
                  </a:lnTo>
                  <a:lnTo>
                    <a:pt x="18" y="243"/>
                  </a:lnTo>
                  <a:lnTo>
                    <a:pt x="16" y="240"/>
                  </a:lnTo>
                  <a:lnTo>
                    <a:pt x="14" y="238"/>
                  </a:lnTo>
                  <a:lnTo>
                    <a:pt x="12" y="237"/>
                  </a:lnTo>
                  <a:lnTo>
                    <a:pt x="12" y="235"/>
                  </a:lnTo>
                  <a:lnTo>
                    <a:pt x="12" y="234"/>
                  </a:lnTo>
                  <a:lnTo>
                    <a:pt x="12" y="232"/>
                  </a:lnTo>
                  <a:lnTo>
                    <a:pt x="12" y="230"/>
                  </a:lnTo>
                  <a:lnTo>
                    <a:pt x="12" y="229"/>
                  </a:lnTo>
                  <a:lnTo>
                    <a:pt x="12" y="227"/>
                  </a:lnTo>
                  <a:lnTo>
                    <a:pt x="12" y="226"/>
                  </a:lnTo>
                  <a:lnTo>
                    <a:pt x="12" y="224"/>
                  </a:lnTo>
                  <a:lnTo>
                    <a:pt x="12" y="222"/>
                  </a:lnTo>
                  <a:lnTo>
                    <a:pt x="0" y="23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7" name="Freeform 914">
              <a:extLst>
                <a:ext uri="{FF2B5EF4-FFF2-40B4-BE49-F238E27FC236}">
                  <a16:creationId xmlns:a16="http://schemas.microsoft.com/office/drawing/2014/main" id="{DAAAD2A4-EE10-4744-B121-C27867DE571B}"/>
                </a:ext>
              </a:extLst>
            </p:cNvPr>
            <p:cNvSpPr>
              <a:spLocks/>
            </p:cNvSpPr>
            <p:nvPr/>
          </p:nvSpPr>
          <p:spPr bwMode="auto">
            <a:xfrm>
              <a:off x="1271" y="4050"/>
              <a:ext cx="157" cy="149"/>
            </a:xfrm>
            <a:custGeom>
              <a:avLst/>
              <a:gdLst>
                <a:gd name="T0" fmla="*/ 0 w 323"/>
                <a:gd name="T1" fmla="*/ 2 h 298"/>
                <a:gd name="T2" fmla="*/ 0 w 323"/>
                <a:gd name="T3" fmla="*/ 2 h 298"/>
                <a:gd name="T4" fmla="*/ 0 w 323"/>
                <a:gd name="T5" fmla="*/ 2 h 298"/>
                <a:gd name="T6" fmla="*/ 0 w 323"/>
                <a:gd name="T7" fmla="*/ 2 h 298"/>
                <a:gd name="T8" fmla="*/ 0 w 323"/>
                <a:gd name="T9" fmla="*/ 2 h 298"/>
                <a:gd name="T10" fmla="*/ 0 w 323"/>
                <a:gd name="T11" fmla="*/ 2 h 298"/>
                <a:gd name="T12" fmla="*/ 0 w 323"/>
                <a:gd name="T13" fmla="*/ 2 h 298"/>
                <a:gd name="T14" fmla="*/ 0 w 323"/>
                <a:gd name="T15" fmla="*/ 2 h 298"/>
                <a:gd name="T16" fmla="*/ 0 w 323"/>
                <a:gd name="T17" fmla="*/ 1 h 298"/>
                <a:gd name="T18" fmla="*/ 0 w 323"/>
                <a:gd name="T19" fmla="*/ 1 h 298"/>
                <a:gd name="T20" fmla="*/ 0 w 323"/>
                <a:gd name="T21" fmla="*/ 1 h 298"/>
                <a:gd name="T22" fmla="*/ 0 w 323"/>
                <a:gd name="T23" fmla="*/ 1 h 298"/>
                <a:gd name="T24" fmla="*/ 1 w 323"/>
                <a:gd name="T25" fmla="*/ 1 h 298"/>
                <a:gd name="T26" fmla="*/ 1 w 323"/>
                <a:gd name="T27" fmla="*/ 1 h 298"/>
                <a:gd name="T28" fmla="*/ 1 w 323"/>
                <a:gd name="T29" fmla="*/ 1 h 298"/>
                <a:gd name="T30" fmla="*/ 1 w 323"/>
                <a:gd name="T31" fmla="*/ 1 h 298"/>
                <a:gd name="T32" fmla="*/ 1 w 323"/>
                <a:gd name="T33" fmla="*/ 1 h 298"/>
                <a:gd name="T34" fmla="*/ 1 w 323"/>
                <a:gd name="T35" fmla="*/ 0 h 298"/>
                <a:gd name="T36" fmla="*/ 1 w 323"/>
                <a:gd name="T37" fmla="*/ 0 h 298"/>
                <a:gd name="T38" fmla="*/ 1 w 323"/>
                <a:gd name="T39" fmla="*/ 1 h 298"/>
                <a:gd name="T40" fmla="*/ 2 w 323"/>
                <a:gd name="T41" fmla="*/ 1 h 298"/>
                <a:gd name="T42" fmla="*/ 2 w 323"/>
                <a:gd name="T43" fmla="*/ 1 h 298"/>
                <a:gd name="T44" fmla="*/ 2 w 323"/>
                <a:gd name="T45" fmla="*/ 1 h 298"/>
                <a:gd name="T46" fmla="*/ 2 w 323"/>
                <a:gd name="T47" fmla="*/ 1 h 298"/>
                <a:gd name="T48" fmla="*/ 2 w 323"/>
                <a:gd name="T49" fmla="*/ 1 h 298"/>
                <a:gd name="T50" fmla="*/ 2 w 323"/>
                <a:gd name="T51" fmla="*/ 1 h 298"/>
                <a:gd name="T52" fmla="*/ 2 w 323"/>
                <a:gd name="T53" fmla="*/ 2 h 298"/>
                <a:gd name="T54" fmla="*/ 2 w 323"/>
                <a:gd name="T55" fmla="*/ 2 h 298"/>
                <a:gd name="T56" fmla="*/ 2 w 323"/>
                <a:gd name="T57" fmla="*/ 2 h 298"/>
                <a:gd name="T58" fmla="*/ 2 w 323"/>
                <a:gd name="T59" fmla="*/ 2 h 298"/>
                <a:gd name="T60" fmla="*/ 1 w 323"/>
                <a:gd name="T61" fmla="*/ 2 h 298"/>
                <a:gd name="T62" fmla="*/ 1 w 323"/>
                <a:gd name="T63" fmla="*/ 2 h 298"/>
                <a:gd name="T64" fmla="*/ 1 w 323"/>
                <a:gd name="T65" fmla="*/ 2 h 298"/>
                <a:gd name="T66" fmla="*/ 1 w 323"/>
                <a:gd name="T67" fmla="*/ 2 h 298"/>
                <a:gd name="T68" fmla="*/ 1 w 323"/>
                <a:gd name="T69" fmla="*/ 2 h 298"/>
                <a:gd name="T70" fmla="*/ 1 w 323"/>
                <a:gd name="T71" fmla="*/ 2 h 298"/>
                <a:gd name="T72" fmla="*/ 0 w 323"/>
                <a:gd name="T73" fmla="*/ 2 h 298"/>
                <a:gd name="T74" fmla="*/ 0 w 323"/>
                <a:gd name="T75" fmla="*/ 2 h 298"/>
                <a:gd name="T76" fmla="*/ 0 w 323"/>
                <a:gd name="T77" fmla="*/ 2 h 298"/>
                <a:gd name="T78" fmla="*/ 0 w 323"/>
                <a:gd name="T79" fmla="*/ 2 h 298"/>
                <a:gd name="T80" fmla="*/ 0 w 323"/>
                <a:gd name="T81" fmla="*/ 2 h 298"/>
                <a:gd name="T82" fmla="*/ 0 w 323"/>
                <a:gd name="T83" fmla="*/ 2 h 298"/>
                <a:gd name="T84" fmla="*/ 0 w 323"/>
                <a:gd name="T85" fmla="*/ 2 h 298"/>
                <a:gd name="T86" fmla="*/ 0 w 323"/>
                <a:gd name="T87" fmla="*/ 2 h 298"/>
                <a:gd name="T88" fmla="*/ 0 w 323"/>
                <a:gd name="T89" fmla="*/ 2 h 298"/>
                <a:gd name="T90" fmla="*/ 0 w 323"/>
                <a:gd name="T91" fmla="*/ 2 h 298"/>
                <a:gd name="T92" fmla="*/ 0 w 323"/>
                <a:gd name="T93" fmla="*/ 2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3"/>
                <a:gd name="T142" fmla="*/ 0 h 298"/>
                <a:gd name="T143" fmla="*/ 323 w 323"/>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3" h="298">
                  <a:moveTo>
                    <a:pt x="0" y="232"/>
                  </a:moveTo>
                  <a:lnTo>
                    <a:pt x="1" y="234"/>
                  </a:lnTo>
                  <a:lnTo>
                    <a:pt x="3" y="234"/>
                  </a:lnTo>
                  <a:lnTo>
                    <a:pt x="5" y="232"/>
                  </a:lnTo>
                  <a:lnTo>
                    <a:pt x="7" y="232"/>
                  </a:lnTo>
                  <a:lnTo>
                    <a:pt x="9" y="230"/>
                  </a:lnTo>
                  <a:lnTo>
                    <a:pt x="11" y="229"/>
                  </a:lnTo>
                  <a:lnTo>
                    <a:pt x="11" y="227"/>
                  </a:lnTo>
                  <a:lnTo>
                    <a:pt x="12" y="227"/>
                  </a:lnTo>
                  <a:lnTo>
                    <a:pt x="12" y="226"/>
                  </a:lnTo>
                  <a:lnTo>
                    <a:pt x="14" y="222"/>
                  </a:lnTo>
                  <a:lnTo>
                    <a:pt x="14" y="221"/>
                  </a:lnTo>
                  <a:lnTo>
                    <a:pt x="16" y="219"/>
                  </a:lnTo>
                  <a:lnTo>
                    <a:pt x="18" y="218"/>
                  </a:lnTo>
                  <a:lnTo>
                    <a:pt x="20" y="216"/>
                  </a:lnTo>
                  <a:lnTo>
                    <a:pt x="22" y="214"/>
                  </a:lnTo>
                  <a:lnTo>
                    <a:pt x="22" y="213"/>
                  </a:lnTo>
                  <a:lnTo>
                    <a:pt x="23" y="211"/>
                  </a:lnTo>
                  <a:lnTo>
                    <a:pt x="25" y="210"/>
                  </a:lnTo>
                  <a:lnTo>
                    <a:pt x="29" y="208"/>
                  </a:lnTo>
                  <a:lnTo>
                    <a:pt x="34" y="203"/>
                  </a:lnTo>
                  <a:lnTo>
                    <a:pt x="38" y="197"/>
                  </a:lnTo>
                  <a:lnTo>
                    <a:pt x="43" y="190"/>
                  </a:lnTo>
                  <a:lnTo>
                    <a:pt x="49" y="182"/>
                  </a:lnTo>
                  <a:lnTo>
                    <a:pt x="53" y="176"/>
                  </a:lnTo>
                  <a:lnTo>
                    <a:pt x="58" y="168"/>
                  </a:lnTo>
                  <a:lnTo>
                    <a:pt x="62" y="162"/>
                  </a:lnTo>
                  <a:lnTo>
                    <a:pt x="65" y="157"/>
                  </a:lnTo>
                  <a:lnTo>
                    <a:pt x="69" y="155"/>
                  </a:lnTo>
                  <a:lnTo>
                    <a:pt x="84" y="142"/>
                  </a:lnTo>
                  <a:lnTo>
                    <a:pt x="95" y="133"/>
                  </a:lnTo>
                  <a:lnTo>
                    <a:pt x="106" y="123"/>
                  </a:lnTo>
                  <a:lnTo>
                    <a:pt x="115" y="114"/>
                  </a:lnTo>
                  <a:lnTo>
                    <a:pt x="124" y="106"/>
                  </a:lnTo>
                  <a:lnTo>
                    <a:pt x="133" y="98"/>
                  </a:lnTo>
                  <a:lnTo>
                    <a:pt x="140" y="90"/>
                  </a:lnTo>
                  <a:lnTo>
                    <a:pt x="151" y="80"/>
                  </a:lnTo>
                  <a:lnTo>
                    <a:pt x="162" y="70"/>
                  </a:lnTo>
                  <a:lnTo>
                    <a:pt x="175" y="58"/>
                  </a:lnTo>
                  <a:lnTo>
                    <a:pt x="180" y="51"/>
                  </a:lnTo>
                  <a:lnTo>
                    <a:pt x="188" y="46"/>
                  </a:lnTo>
                  <a:lnTo>
                    <a:pt x="197" y="40"/>
                  </a:lnTo>
                  <a:lnTo>
                    <a:pt x="204" y="34"/>
                  </a:lnTo>
                  <a:lnTo>
                    <a:pt x="213" y="29"/>
                  </a:lnTo>
                  <a:lnTo>
                    <a:pt x="221" y="22"/>
                  </a:lnTo>
                  <a:lnTo>
                    <a:pt x="230" y="18"/>
                  </a:lnTo>
                  <a:lnTo>
                    <a:pt x="239" y="11"/>
                  </a:lnTo>
                  <a:lnTo>
                    <a:pt x="246" y="6"/>
                  </a:lnTo>
                  <a:lnTo>
                    <a:pt x="255" y="2"/>
                  </a:lnTo>
                  <a:lnTo>
                    <a:pt x="257" y="0"/>
                  </a:lnTo>
                  <a:lnTo>
                    <a:pt x="259" y="0"/>
                  </a:lnTo>
                  <a:lnTo>
                    <a:pt x="261" y="0"/>
                  </a:lnTo>
                  <a:lnTo>
                    <a:pt x="263" y="0"/>
                  </a:lnTo>
                  <a:lnTo>
                    <a:pt x="263" y="2"/>
                  </a:lnTo>
                  <a:lnTo>
                    <a:pt x="268" y="10"/>
                  </a:lnTo>
                  <a:lnTo>
                    <a:pt x="276" y="18"/>
                  </a:lnTo>
                  <a:lnTo>
                    <a:pt x="281" y="26"/>
                  </a:lnTo>
                  <a:lnTo>
                    <a:pt x="286" y="34"/>
                  </a:lnTo>
                  <a:lnTo>
                    <a:pt x="292" y="40"/>
                  </a:lnTo>
                  <a:lnTo>
                    <a:pt x="296" y="48"/>
                  </a:lnTo>
                  <a:lnTo>
                    <a:pt x="301" y="58"/>
                  </a:lnTo>
                  <a:lnTo>
                    <a:pt x="305" y="66"/>
                  </a:lnTo>
                  <a:lnTo>
                    <a:pt x="308" y="74"/>
                  </a:lnTo>
                  <a:lnTo>
                    <a:pt x="312" y="83"/>
                  </a:lnTo>
                  <a:lnTo>
                    <a:pt x="316" y="96"/>
                  </a:lnTo>
                  <a:lnTo>
                    <a:pt x="318" y="109"/>
                  </a:lnTo>
                  <a:lnTo>
                    <a:pt x="321" y="122"/>
                  </a:lnTo>
                  <a:lnTo>
                    <a:pt x="321" y="134"/>
                  </a:lnTo>
                  <a:lnTo>
                    <a:pt x="323" y="147"/>
                  </a:lnTo>
                  <a:lnTo>
                    <a:pt x="323" y="160"/>
                  </a:lnTo>
                  <a:lnTo>
                    <a:pt x="321" y="173"/>
                  </a:lnTo>
                  <a:lnTo>
                    <a:pt x="319" y="186"/>
                  </a:lnTo>
                  <a:lnTo>
                    <a:pt x="318" y="198"/>
                  </a:lnTo>
                  <a:lnTo>
                    <a:pt x="314" y="211"/>
                  </a:lnTo>
                  <a:lnTo>
                    <a:pt x="310" y="218"/>
                  </a:lnTo>
                  <a:lnTo>
                    <a:pt x="308" y="224"/>
                  </a:lnTo>
                  <a:lnTo>
                    <a:pt x="305" y="230"/>
                  </a:lnTo>
                  <a:lnTo>
                    <a:pt x="299" y="237"/>
                  </a:lnTo>
                  <a:lnTo>
                    <a:pt x="296" y="243"/>
                  </a:lnTo>
                  <a:lnTo>
                    <a:pt x="290" y="250"/>
                  </a:lnTo>
                  <a:lnTo>
                    <a:pt x="285" y="256"/>
                  </a:lnTo>
                  <a:lnTo>
                    <a:pt x="279" y="262"/>
                  </a:lnTo>
                  <a:lnTo>
                    <a:pt x="276" y="269"/>
                  </a:lnTo>
                  <a:lnTo>
                    <a:pt x="270" y="275"/>
                  </a:lnTo>
                  <a:lnTo>
                    <a:pt x="265" y="278"/>
                  </a:lnTo>
                  <a:lnTo>
                    <a:pt x="261" y="283"/>
                  </a:lnTo>
                  <a:lnTo>
                    <a:pt x="255" y="285"/>
                  </a:lnTo>
                  <a:lnTo>
                    <a:pt x="250" y="288"/>
                  </a:lnTo>
                  <a:lnTo>
                    <a:pt x="244" y="290"/>
                  </a:lnTo>
                  <a:lnTo>
                    <a:pt x="239" y="291"/>
                  </a:lnTo>
                  <a:lnTo>
                    <a:pt x="233" y="293"/>
                  </a:lnTo>
                  <a:lnTo>
                    <a:pt x="226" y="293"/>
                  </a:lnTo>
                  <a:lnTo>
                    <a:pt x="221" y="294"/>
                  </a:lnTo>
                  <a:lnTo>
                    <a:pt x="215" y="294"/>
                  </a:lnTo>
                  <a:lnTo>
                    <a:pt x="206" y="296"/>
                  </a:lnTo>
                  <a:lnTo>
                    <a:pt x="197" y="298"/>
                  </a:lnTo>
                  <a:lnTo>
                    <a:pt x="188" y="298"/>
                  </a:lnTo>
                  <a:lnTo>
                    <a:pt x="179" y="298"/>
                  </a:lnTo>
                  <a:lnTo>
                    <a:pt x="170" y="298"/>
                  </a:lnTo>
                  <a:lnTo>
                    <a:pt x="160" y="298"/>
                  </a:lnTo>
                  <a:lnTo>
                    <a:pt x="151" y="296"/>
                  </a:lnTo>
                  <a:lnTo>
                    <a:pt x="142" y="296"/>
                  </a:lnTo>
                  <a:lnTo>
                    <a:pt x="133" y="294"/>
                  </a:lnTo>
                  <a:lnTo>
                    <a:pt x="124" y="291"/>
                  </a:lnTo>
                  <a:lnTo>
                    <a:pt x="122" y="291"/>
                  </a:lnTo>
                  <a:lnTo>
                    <a:pt x="115" y="288"/>
                  </a:lnTo>
                  <a:lnTo>
                    <a:pt x="107" y="285"/>
                  </a:lnTo>
                  <a:lnTo>
                    <a:pt x="96" y="280"/>
                  </a:lnTo>
                  <a:lnTo>
                    <a:pt x="85" y="275"/>
                  </a:lnTo>
                  <a:lnTo>
                    <a:pt x="75" y="270"/>
                  </a:lnTo>
                  <a:lnTo>
                    <a:pt x="64" y="266"/>
                  </a:lnTo>
                  <a:lnTo>
                    <a:pt x="54" y="262"/>
                  </a:lnTo>
                  <a:lnTo>
                    <a:pt x="49" y="259"/>
                  </a:lnTo>
                  <a:lnTo>
                    <a:pt x="45" y="258"/>
                  </a:lnTo>
                  <a:lnTo>
                    <a:pt x="42" y="256"/>
                  </a:lnTo>
                  <a:lnTo>
                    <a:pt x="38" y="253"/>
                  </a:lnTo>
                  <a:lnTo>
                    <a:pt x="34" y="251"/>
                  </a:lnTo>
                  <a:lnTo>
                    <a:pt x="31" y="250"/>
                  </a:lnTo>
                  <a:lnTo>
                    <a:pt x="27" y="248"/>
                  </a:lnTo>
                  <a:lnTo>
                    <a:pt x="23" y="246"/>
                  </a:lnTo>
                  <a:lnTo>
                    <a:pt x="22" y="245"/>
                  </a:lnTo>
                  <a:lnTo>
                    <a:pt x="18" y="243"/>
                  </a:lnTo>
                  <a:lnTo>
                    <a:pt x="16" y="240"/>
                  </a:lnTo>
                  <a:lnTo>
                    <a:pt x="14" y="238"/>
                  </a:lnTo>
                  <a:lnTo>
                    <a:pt x="12" y="237"/>
                  </a:lnTo>
                  <a:lnTo>
                    <a:pt x="12" y="235"/>
                  </a:lnTo>
                  <a:lnTo>
                    <a:pt x="12" y="234"/>
                  </a:lnTo>
                  <a:lnTo>
                    <a:pt x="12" y="232"/>
                  </a:lnTo>
                  <a:lnTo>
                    <a:pt x="12" y="230"/>
                  </a:lnTo>
                  <a:lnTo>
                    <a:pt x="12" y="229"/>
                  </a:lnTo>
                  <a:lnTo>
                    <a:pt x="12" y="227"/>
                  </a:lnTo>
                  <a:lnTo>
                    <a:pt x="12" y="226"/>
                  </a:lnTo>
                  <a:lnTo>
                    <a:pt x="12" y="224"/>
                  </a:lnTo>
                  <a:lnTo>
                    <a:pt x="12" y="222"/>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8" name="Freeform 915">
              <a:extLst>
                <a:ext uri="{FF2B5EF4-FFF2-40B4-BE49-F238E27FC236}">
                  <a16:creationId xmlns:a16="http://schemas.microsoft.com/office/drawing/2014/main" id="{702F3880-4085-493A-8F47-C8F5ADC7BCC6}"/>
                </a:ext>
              </a:extLst>
            </p:cNvPr>
            <p:cNvSpPr>
              <a:spLocks/>
            </p:cNvSpPr>
            <p:nvPr/>
          </p:nvSpPr>
          <p:spPr bwMode="auto">
            <a:xfrm>
              <a:off x="1384" y="4079"/>
              <a:ext cx="9" cy="10"/>
            </a:xfrm>
            <a:custGeom>
              <a:avLst/>
              <a:gdLst>
                <a:gd name="T0" fmla="*/ 0 w 20"/>
                <a:gd name="T1" fmla="*/ 0 h 20"/>
                <a:gd name="T2" fmla="*/ 0 w 20"/>
                <a:gd name="T3" fmla="*/ 0 h 20"/>
                <a:gd name="T4" fmla="*/ 0 w 20"/>
                <a:gd name="T5" fmla="*/ 0 h 20"/>
                <a:gd name="T6" fmla="*/ 0 w 20"/>
                <a:gd name="T7" fmla="*/ 1 h 20"/>
                <a:gd name="T8" fmla="*/ 0 w 20"/>
                <a:gd name="T9" fmla="*/ 1 h 20"/>
                <a:gd name="T10" fmla="*/ 0 w 20"/>
                <a:gd name="T11" fmla="*/ 1 h 20"/>
                <a:gd name="T12" fmla="*/ 0 w 20"/>
                <a:gd name="T13" fmla="*/ 1 h 20"/>
                <a:gd name="T14" fmla="*/ 0 w 20"/>
                <a:gd name="T15" fmla="*/ 1 h 20"/>
                <a:gd name="T16" fmla="*/ 0 w 20"/>
                <a:gd name="T17" fmla="*/ 1 h 20"/>
                <a:gd name="T18" fmla="*/ 0 w 20"/>
                <a:gd name="T19" fmla="*/ 1 h 20"/>
                <a:gd name="T20" fmla="*/ 0 w 20"/>
                <a:gd name="T21" fmla="*/ 1 h 20"/>
                <a:gd name="T22" fmla="*/ 0 w 20"/>
                <a:gd name="T23" fmla="*/ 1 h 20"/>
                <a:gd name="T24" fmla="*/ 0 w 20"/>
                <a:gd name="T25" fmla="*/ 1 h 20"/>
                <a:gd name="T26" fmla="*/ 0 w 20"/>
                <a:gd name="T27" fmla="*/ 1 h 20"/>
                <a:gd name="T28" fmla="*/ 0 w 20"/>
                <a:gd name="T29" fmla="*/ 1 h 20"/>
                <a:gd name="T30" fmla="*/ 0 w 20"/>
                <a:gd name="T31" fmla="*/ 1 h 20"/>
                <a:gd name="T32" fmla="*/ 0 w 20"/>
                <a:gd name="T33" fmla="*/ 1 h 20"/>
                <a:gd name="T34" fmla="*/ 0 w 20"/>
                <a:gd name="T35" fmla="*/ 1 h 20"/>
                <a:gd name="T36" fmla="*/ 0 w 20"/>
                <a:gd name="T37" fmla="*/ 1 h 20"/>
                <a:gd name="T38" fmla="*/ 0 w 20"/>
                <a:gd name="T39" fmla="*/ 1 h 20"/>
                <a:gd name="T40" fmla="*/ 0 w 20"/>
                <a:gd name="T41" fmla="*/ 1 h 20"/>
                <a:gd name="T42" fmla="*/ 0 w 20"/>
                <a:gd name="T43" fmla="*/ 1 h 20"/>
                <a:gd name="T44" fmla="*/ 0 w 20"/>
                <a:gd name="T45" fmla="*/ 1 h 20"/>
                <a:gd name="T46" fmla="*/ 0 w 20"/>
                <a:gd name="T47" fmla="*/ 1 h 20"/>
                <a:gd name="T48" fmla="*/ 0 w 20"/>
                <a:gd name="T49" fmla="*/ 1 h 20"/>
                <a:gd name="T50" fmla="*/ 0 w 20"/>
                <a:gd name="T51" fmla="*/ 1 h 20"/>
                <a:gd name="T52" fmla="*/ 0 w 20"/>
                <a:gd name="T53" fmla="*/ 1 h 20"/>
                <a:gd name="T54" fmla="*/ 0 w 20"/>
                <a:gd name="T55" fmla="*/ 1 h 20"/>
                <a:gd name="T56" fmla="*/ 0 w 20"/>
                <a:gd name="T57" fmla="*/ 1 h 20"/>
                <a:gd name="T58" fmla="*/ 0 w 20"/>
                <a:gd name="T59" fmla="*/ 1 h 20"/>
                <a:gd name="T60" fmla="*/ 0 w 20"/>
                <a:gd name="T61" fmla="*/ 1 h 20"/>
                <a:gd name="T62" fmla="*/ 0 w 20"/>
                <a:gd name="T63" fmla="*/ 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6" y="0"/>
                  </a:moveTo>
                  <a:lnTo>
                    <a:pt x="12" y="0"/>
                  </a:lnTo>
                  <a:lnTo>
                    <a:pt x="9" y="0"/>
                  </a:lnTo>
                  <a:lnTo>
                    <a:pt x="5" y="1"/>
                  </a:lnTo>
                  <a:lnTo>
                    <a:pt x="3" y="3"/>
                  </a:lnTo>
                  <a:lnTo>
                    <a:pt x="1" y="4"/>
                  </a:lnTo>
                  <a:lnTo>
                    <a:pt x="0" y="6"/>
                  </a:lnTo>
                  <a:lnTo>
                    <a:pt x="0" y="9"/>
                  </a:lnTo>
                  <a:lnTo>
                    <a:pt x="1" y="11"/>
                  </a:lnTo>
                  <a:lnTo>
                    <a:pt x="1" y="14"/>
                  </a:lnTo>
                  <a:lnTo>
                    <a:pt x="3" y="16"/>
                  </a:lnTo>
                  <a:lnTo>
                    <a:pt x="3" y="17"/>
                  </a:lnTo>
                  <a:lnTo>
                    <a:pt x="5" y="17"/>
                  </a:lnTo>
                  <a:lnTo>
                    <a:pt x="7" y="19"/>
                  </a:lnTo>
                  <a:lnTo>
                    <a:pt x="9" y="19"/>
                  </a:lnTo>
                  <a:lnTo>
                    <a:pt x="11" y="20"/>
                  </a:lnTo>
                  <a:lnTo>
                    <a:pt x="12" y="20"/>
                  </a:lnTo>
                  <a:lnTo>
                    <a:pt x="14" y="20"/>
                  </a:lnTo>
                  <a:lnTo>
                    <a:pt x="16" y="20"/>
                  </a:lnTo>
                  <a:lnTo>
                    <a:pt x="18" y="20"/>
                  </a:lnTo>
                  <a:lnTo>
                    <a:pt x="20" y="19"/>
                  </a:lnTo>
                  <a:lnTo>
                    <a:pt x="20" y="17"/>
                  </a:lnTo>
                  <a:lnTo>
                    <a:pt x="20" y="16"/>
                  </a:lnTo>
                  <a:lnTo>
                    <a:pt x="20" y="14"/>
                  </a:lnTo>
                  <a:lnTo>
                    <a:pt x="20" y="12"/>
                  </a:lnTo>
                  <a:lnTo>
                    <a:pt x="20" y="11"/>
                  </a:lnTo>
                  <a:lnTo>
                    <a:pt x="20" y="9"/>
                  </a:lnTo>
                  <a:lnTo>
                    <a:pt x="16"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59" name="Freeform 916">
              <a:extLst>
                <a:ext uri="{FF2B5EF4-FFF2-40B4-BE49-F238E27FC236}">
                  <a16:creationId xmlns:a16="http://schemas.microsoft.com/office/drawing/2014/main" id="{F58EA8B8-6F3F-49D8-BD81-610BCD1E20AD}"/>
                </a:ext>
              </a:extLst>
            </p:cNvPr>
            <p:cNvSpPr>
              <a:spLocks/>
            </p:cNvSpPr>
            <p:nvPr/>
          </p:nvSpPr>
          <p:spPr bwMode="auto">
            <a:xfrm>
              <a:off x="1384" y="4079"/>
              <a:ext cx="9" cy="10"/>
            </a:xfrm>
            <a:custGeom>
              <a:avLst/>
              <a:gdLst>
                <a:gd name="T0" fmla="*/ 0 w 20"/>
                <a:gd name="T1" fmla="*/ 0 h 20"/>
                <a:gd name="T2" fmla="*/ 0 w 20"/>
                <a:gd name="T3" fmla="*/ 0 h 20"/>
                <a:gd name="T4" fmla="*/ 0 w 20"/>
                <a:gd name="T5" fmla="*/ 0 h 20"/>
                <a:gd name="T6" fmla="*/ 0 w 20"/>
                <a:gd name="T7" fmla="*/ 1 h 20"/>
                <a:gd name="T8" fmla="*/ 0 w 20"/>
                <a:gd name="T9" fmla="*/ 1 h 20"/>
                <a:gd name="T10" fmla="*/ 0 w 20"/>
                <a:gd name="T11" fmla="*/ 1 h 20"/>
                <a:gd name="T12" fmla="*/ 0 w 20"/>
                <a:gd name="T13" fmla="*/ 1 h 20"/>
                <a:gd name="T14" fmla="*/ 0 w 20"/>
                <a:gd name="T15" fmla="*/ 1 h 20"/>
                <a:gd name="T16" fmla="*/ 0 w 20"/>
                <a:gd name="T17" fmla="*/ 1 h 20"/>
                <a:gd name="T18" fmla="*/ 0 w 20"/>
                <a:gd name="T19" fmla="*/ 1 h 20"/>
                <a:gd name="T20" fmla="*/ 0 w 20"/>
                <a:gd name="T21" fmla="*/ 1 h 20"/>
                <a:gd name="T22" fmla="*/ 0 w 20"/>
                <a:gd name="T23" fmla="*/ 1 h 20"/>
                <a:gd name="T24" fmla="*/ 0 w 20"/>
                <a:gd name="T25" fmla="*/ 1 h 20"/>
                <a:gd name="T26" fmla="*/ 0 w 20"/>
                <a:gd name="T27" fmla="*/ 1 h 20"/>
                <a:gd name="T28" fmla="*/ 0 w 20"/>
                <a:gd name="T29" fmla="*/ 1 h 20"/>
                <a:gd name="T30" fmla="*/ 0 w 20"/>
                <a:gd name="T31" fmla="*/ 1 h 20"/>
                <a:gd name="T32" fmla="*/ 0 w 20"/>
                <a:gd name="T33" fmla="*/ 1 h 20"/>
                <a:gd name="T34" fmla="*/ 0 w 20"/>
                <a:gd name="T35" fmla="*/ 1 h 20"/>
                <a:gd name="T36" fmla="*/ 0 w 20"/>
                <a:gd name="T37" fmla="*/ 1 h 20"/>
                <a:gd name="T38" fmla="*/ 0 w 20"/>
                <a:gd name="T39" fmla="*/ 1 h 20"/>
                <a:gd name="T40" fmla="*/ 0 w 20"/>
                <a:gd name="T41" fmla="*/ 1 h 20"/>
                <a:gd name="T42" fmla="*/ 0 w 20"/>
                <a:gd name="T43" fmla="*/ 1 h 20"/>
                <a:gd name="T44" fmla="*/ 0 w 20"/>
                <a:gd name="T45" fmla="*/ 1 h 20"/>
                <a:gd name="T46" fmla="*/ 0 w 20"/>
                <a:gd name="T47" fmla="*/ 1 h 20"/>
                <a:gd name="T48" fmla="*/ 0 w 20"/>
                <a:gd name="T49" fmla="*/ 1 h 20"/>
                <a:gd name="T50" fmla="*/ 0 w 20"/>
                <a:gd name="T51" fmla="*/ 1 h 20"/>
                <a:gd name="T52" fmla="*/ 0 w 20"/>
                <a:gd name="T53" fmla="*/ 1 h 20"/>
                <a:gd name="T54" fmla="*/ 0 w 20"/>
                <a:gd name="T55" fmla="*/ 1 h 20"/>
                <a:gd name="T56" fmla="*/ 0 w 20"/>
                <a:gd name="T57" fmla="*/ 1 h 20"/>
                <a:gd name="T58" fmla="*/ 0 w 20"/>
                <a:gd name="T59" fmla="*/ 1 h 20"/>
                <a:gd name="T60" fmla="*/ 0 w 20"/>
                <a:gd name="T61" fmla="*/ 1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
                <a:gd name="T94" fmla="*/ 0 h 20"/>
                <a:gd name="T95" fmla="*/ 20 w 20"/>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 h="20">
                  <a:moveTo>
                    <a:pt x="16" y="0"/>
                  </a:moveTo>
                  <a:lnTo>
                    <a:pt x="12" y="0"/>
                  </a:lnTo>
                  <a:lnTo>
                    <a:pt x="9" y="0"/>
                  </a:lnTo>
                  <a:lnTo>
                    <a:pt x="5" y="1"/>
                  </a:lnTo>
                  <a:lnTo>
                    <a:pt x="3" y="3"/>
                  </a:lnTo>
                  <a:lnTo>
                    <a:pt x="1" y="4"/>
                  </a:lnTo>
                  <a:lnTo>
                    <a:pt x="0" y="6"/>
                  </a:lnTo>
                  <a:lnTo>
                    <a:pt x="0" y="9"/>
                  </a:lnTo>
                  <a:lnTo>
                    <a:pt x="1" y="11"/>
                  </a:lnTo>
                  <a:lnTo>
                    <a:pt x="1" y="14"/>
                  </a:lnTo>
                  <a:lnTo>
                    <a:pt x="3" y="16"/>
                  </a:lnTo>
                  <a:lnTo>
                    <a:pt x="3" y="17"/>
                  </a:lnTo>
                  <a:lnTo>
                    <a:pt x="5" y="17"/>
                  </a:lnTo>
                  <a:lnTo>
                    <a:pt x="7" y="19"/>
                  </a:lnTo>
                  <a:lnTo>
                    <a:pt x="9" y="19"/>
                  </a:lnTo>
                  <a:lnTo>
                    <a:pt x="11" y="20"/>
                  </a:lnTo>
                  <a:lnTo>
                    <a:pt x="12" y="20"/>
                  </a:lnTo>
                  <a:lnTo>
                    <a:pt x="14" y="20"/>
                  </a:lnTo>
                  <a:lnTo>
                    <a:pt x="16" y="20"/>
                  </a:lnTo>
                  <a:lnTo>
                    <a:pt x="18" y="20"/>
                  </a:lnTo>
                  <a:lnTo>
                    <a:pt x="20" y="19"/>
                  </a:lnTo>
                  <a:lnTo>
                    <a:pt x="20" y="17"/>
                  </a:lnTo>
                  <a:lnTo>
                    <a:pt x="20" y="16"/>
                  </a:lnTo>
                  <a:lnTo>
                    <a:pt x="20" y="14"/>
                  </a:lnTo>
                  <a:lnTo>
                    <a:pt x="20" y="12"/>
                  </a:lnTo>
                  <a:lnTo>
                    <a:pt x="20" y="11"/>
                  </a:lnTo>
                  <a:lnTo>
                    <a:pt x="20" y="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0" name="Freeform 917">
              <a:extLst>
                <a:ext uri="{FF2B5EF4-FFF2-40B4-BE49-F238E27FC236}">
                  <a16:creationId xmlns:a16="http://schemas.microsoft.com/office/drawing/2014/main" id="{94E44DA1-2F99-4538-A250-9820AA46979B}"/>
                </a:ext>
              </a:extLst>
            </p:cNvPr>
            <p:cNvSpPr>
              <a:spLocks/>
            </p:cNvSpPr>
            <p:nvPr/>
          </p:nvSpPr>
          <p:spPr bwMode="auto">
            <a:xfrm>
              <a:off x="1358" y="4097"/>
              <a:ext cx="12" cy="14"/>
            </a:xfrm>
            <a:custGeom>
              <a:avLst/>
              <a:gdLst>
                <a:gd name="T0" fmla="*/ 1 w 23"/>
                <a:gd name="T1" fmla="*/ 0 h 28"/>
                <a:gd name="T2" fmla="*/ 1 w 23"/>
                <a:gd name="T3" fmla="*/ 0 h 28"/>
                <a:gd name="T4" fmla="*/ 1 w 23"/>
                <a:gd name="T5" fmla="*/ 1 h 28"/>
                <a:gd name="T6" fmla="*/ 1 w 23"/>
                <a:gd name="T7" fmla="*/ 1 h 28"/>
                <a:gd name="T8" fmla="*/ 1 w 23"/>
                <a:gd name="T9" fmla="*/ 1 h 28"/>
                <a:gd name="T10" fmla="*/ 1 w 23"/>
                <a:gd name="T11" fmla="*/ 1 h 28"/>
                <a:gd name="T12" fmla="*/ 1 w 23"/>
                <a:gd name="T13" fmla="*/ 1 h 28"/>
                <a:gd name="T14" fmla="*/ 0 w 23"/>
                <a:gd name="T15" fmla="*/ 1 h 28"/>
                <a:gd name="T16" fmla="*/ 0 w 23"/>
                <a:gd name="T17" fmla="*/ 1 h 28"/>
                <a:gd name="T18" fmla="*/ 0 w 23"/>
                <a:gd name="T19" fmla="*/ 1 h 28"/>
                <a:gd name="T20" fmla="*/ 0 w 23"/>
                <a:gd name="T21" fmla="*/ 1 h 28"/>
                <a:gd name="T22" fmla="*/ 0 w 23"/>
                <a:gd name="T23" fmla="*/ 1 h 28"/>
                <a:gd name="T24" fmla="*/ 0 w 23"/>
                <a:gd name="T25" fmla="*/ 1 h 28"/>
                <a:gd name="T26" fmla="*/ 1 w 23"/>
                <a:gd name="T27" fmla="*/ 1 h 28"/>
                <a:gd name="T28" fmla="*/ 1 w 23"/>
                <a:gd name="T29" fmla="*/ 1 h 28"/>
                <a:gd name="T30" fmla="*/ 1 w 23"/>
                <a:gd name="T31" fmla="*/ 1 h 28"/>
                <a:gd name="T32" fmla="*/ 1 w 23"/>
                <a:gd name="T33" fmla="*/ 1 h 28"/>
                <a:gd name="T34" fmla="*/ 1 w 23"/>
                <a:gd name="T35" fmla="*/ 1 h 28"/>
                <a:gd name="T36" fmla="*/ 1 w 23"/>
                <a:gd name="T37" fmla="*/ 1 h 28"/>
                <a:gd name="T38" fmla="*/ 1 w 23"/>
                <a:gd name="T39" fmla="*/ 1 h 28"/>
                <a:gd name="T40" fmla="*/ 1 w 23"/>
                <a:gd name="T41" fmla="*/ 1 h 28"/>
                <a:gd name="T42" fmla="*/ 1 w 23"/>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28"/>
                <a:gd name="T68" fmla="*/ 23 w 23"/>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28">
                  <a:moveTo>
                    <a:pt x="23" y="0"/>
                  </a:moveTo>
                  <a:lnTo>
                    <a:pt x="18" y="0"/>
                  </a:lnTo>
                  <a:lnTo>
                    <a:pt x="14" y="2"/>
                  </a:lnTo>
                  <a:lnTo>
                    <a:pt x="11" y="2"/>
                  </a:lnTo>
                  <a:lnTo>
                    <a:pt x="7" y="4"/>
                  </a:lnTo>
                  <a:lnTo>
                    <a:pt x="3" y="7"/>
                  </a:lnTo>
                  <a:lnTo>
                    <a:pt x="1" y="10"/>
                  </a:lnTo>
                  <a:lnTo>
                    <a:pt x="0" y="13"/>
                  </a:lnTo>
                  <a:lnTo>
                    <a:pt x="0" y="16"/>
                  </a:lnTo>
                  <a:lnTo>
                    <a:pt x="0" y="21"/>
                  </a:lnTo>
                  <a:lnTo>
                    <a:pt x="0" y="26"/>
                  </a:lnTo>
                  <a:lnTo>
                    <a:pt x="0" y="28"/>
                  </a:lnTo>
                  <a:lnTo>
                    <a:pt x="1" y="28"/>
                  </a:lnTo>
                  <a:lnTo>
                    <a:pt x="3" y="28"/>
                  </a:lnTo>
                  <a:lnTo>
                    <a:pt x="5" y="28"/>
                  </a:lnTo>
                  <a:lnTo>
                    <a:pt x="7" y="28"/>
                  </a:lnTo>
                  <a:lnTo>
                    <a:pt x="9" y="28"/>
                  </a:lnTo>
                  <a:lnTo>
                    <a:pt x="2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1" name="Freeform 918">
              <a:extLst>
                <a:ext uri="{FF2B5EF4-FFF2-40B4-BE49-F238E27FC236}">
                  <a16:creationId xmlns:a16="http://schemas.microsoft.com/office/drawing/2014/main" id="{F27B8C1D-C8A7-4BFE-BA8E-5B631E761EE8}"/>
                </a:ext>
              </a:extLst>
            </p:cNvPr>
            <p:cNvSpPr>
              <a:spLocks/>
            </p:cNvSpPr>
            <p:nvPr/>
          </p:nvSpPr>
          <p:spPr bwMode="auto">
            <a:xfrm>
              <a:off x="1358" y="4097"/>
              <a:ext cx="12" cy="14"/>
            </a:xfrm>
            <a:custGeom>
              <a:avLst/>
              <a:gdLst>
                <a:gd name="T0" fmla="*/ 1 w 23"/>
                <a:gd name="T1" fmla="*/ 0 h 28"/>
                <a:gd name="T2" fmla="*/ 1 w 23"/>
                <a:gd name="T3" fmla="*/ 0 h 28"/>
                <a:gd name="T4" fmla="*/ 1 w 23"/>
                <a:gd name="T5" fmla="*/ 1 h 28"/>
                <a:gd name="T6" fmla="*/ 1 w 23"/>
                <a:gd name="T7" fmla="*/ 1 h 28"/>
                <a:gd name="T8" fmla="*/ 1 w 23"/>
                <a:gd name="T9" fmla="*/ 1 h 28"/>
                <a:gd name="T10" fmla="*/ 1 w 23"/>
                <a:gd name="T11" fmla="*/ 1 h 28"/>
                <a:gd name="T12" fmla="*/ 1 w 23"/>
                <a:gd name="T13" fmla="*/ 1 h 28"/>
                <a:gd name="T14" fmla="*/ 0 w 23"/>
                <a:gd name="T15" fmla="*/ 1 h 28"/>
                <a:gd name="T16" fmla="*/ 0 w 23"/>
                <a:gd name="T17" fmla="*/ 1 h 28"/>
                <a:gd name="T18" fmla="*/ 0 w 23"/>
                <a:gd name="T19" fmla="*/ 1 h 28"/>
                <a:gd name="T20" fmla="*/ 0 w 23"/>
                <a:gd name="T21" fmla="*/ 1 h 28"/>
                <a:gd name="T22" fmla="*/ 0 w 23"/>
                <a:gd name="T23" fmla="*/ 1 h 28"/>
                <a:gd name="T24" fmla="*/ 0 w 23"/>
                <a:gd name="T25" fmla="*/ 1 h 28"/>
                <a:gd name="T26" fmla="*/ 1 w 23"/>
                <a:gd name="T27" fmla="*/ 1 h 28"/>
                <a:gd name="T28" fmla="*/ 1 w 23"/>
                <a:gd name="T29" fmla="*/ 1 h 28"/>
                <a:gd name="T30" fmla="*/ 1 w 23"/>
                <a:gd name="T31" fmla="*/ 1 h 28"/>
                <a:gd name="T32" fmla="*/ 1 w 23"/>
                <a:gd name="T33" fmla="*/ 1 h 28"/>
                <a:gd name="T34" fmla="*/ 1 w 23"/>
                <a:gd name="T35" fmla="*/ 1 h 28"/>
                <a:gd name="T36" fmla="*/ 1 w 23"/>
                <a:gd name="T37" fmla="*/ 1 h 28"/>
                <a:gd name="T38" fmla="*/ 1 w 23"/>
                <a:gd name="T39" fmla="*/ 1 h 28"/>
                <a:gd name="T40" fmla="*/ 1 w 2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8"/>
                <a:gd name="T65" fmla="*/ 23 w 2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8">
                  <a:moveTo>
                    <a:pt x="23" y="0"/>
                  </a:moveTo>
                  <a:lnTo>
                    <a:pt x="18" y="0"/>
                  </a:lnTo>
                  <a:lnTo>
                    <a:pt x="14" y="2"/>
                  </a:lnTo>
                  <a:lnTo>
                    <a:pt x="11" y="2"/>
                  </a:lnTo>
                  <a:lnTo>
                    <a:pt x="7" y="4"/>
                  </a:lnTo>
                  <a:lnTo>
                    <a:pt x="3" y="7"/>
                  </a:lnTo>
                  <a:lnTo>
                    <a:pt x="1" y="10"/>
                  </a:lnTo>
                  <a:lnTo>
                    <a:pt x="0" y="13"/>
                  </a:lnTo>
                  <a:lnTo>
                    <a:pt x="0" y="16"/>
                  </a:lnTo>
                  <a:lnTo>
                    <a:pt x="0" y="21"/>
                  </a:lnTo>
                  <a:lnTo>
                    <a:pt x="0" y="26"/>
                  </a:lnTo>
                  <a:lnTo>
                    <a:pt x="0" y="28"/>
                  </a:lnTo>
                  <a:lnTo>
                    <a:pt x="1" y="28"/>
                  </a:lnTo>
                  <a:lnTo>
                    <a:pt x="3" y="28"/>
                  </a:lnTo>
                  <a:lnTo>
                    <a:pt x="5" y="28"/>
                  </a:lnTo>
                  <a:lnTo>
                    <a:pt x="7" y="28"/>
                  </a:lnTo>
                  <a:lnTo>
                    <a:pt x="9" y="2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2" name="Freeform 919">
              <a:extLst>
                <a:ext uri="{FF2B5EF4-FFF2-40B4-BE49-F238E27FC236}">
                  <a16:creationId xmlns:a16="http://schemas.microsoft.com/office/drawing/2014/main" id="{D8755DB9-6FF9-4B5F-AC8B-6B5BDA39DBCD}"/>
                </a:ext>
              </a:extLst>
            </p:cNvPr>
            <p:cNvSpPr>
              <a:spLocks/>
            </p:cNvSpPr>
            <p:nvPr/>
          </p:nvSpPr>
          <p:spPr bwMode="auto">
            <a:xfrm>
              <a:off x="1320" y="4124"/>
              <a:ext cx="25" cy="13"/>
            </a:xfrm>
            <a:custGeom>
              <a:avLst/>
              <a:gdLst>
                <a:gd name="T0" fmla="*/ 1 w 49"/>
                <a:gd name="T1" fmla="*/ 1 h 25"/>
                <a:gd name="T2" fmla="*/ 1 w 49"/>
                <a:gd name="T3" fmla="*/ 1 h 25"/>
                <a:gd name="T4" fmla="*/ 1 w 49"/>
                <a:gd name="T5" fmla="*/ 0 h 25"/>
                <a:gd name="T6" fmla="*/ 1 w 49"/>
                <a:gd name="T7" fmla="*/ 0 h 25"/>
                <a:gd name="T8" fmla="*/ 1 w 49"/>
                <a:gd name="T9" fmla="*/ 0 h 25"/>
                <a:gd name="T10" fmla="*/ 1 w 49"/>
                <a:gd name="T11" fmla="*/ 1 h 25"/>
                <a:gd name="T12" fmla="*/ 1 w 49"/>
                <a:gd name="T13" fmla="*/ 1 h 25"/>
                <a:gd name="T14" fmla="*/ 1 w 49"/>
                <a:gd name="T15" fmla="*/ 1 h 25"/>
                <a:gd name="T16" fmla="*/ 1 w 49"/>
                <a:gd name="T17" fmla="*/ 1 h 25"/>
                <a:gd name="T18" fmla="*/ 1 w 49"/>
                <a:gd name="T19" fmla="*/ 1 h 25"/>
                <a:gd name="T20" fmla="*/ 0 w 49"/>
                <a:gd name="T21" fmla="*/ 1 h 25"/>
                <a:gd name="T22" fmla="*/ 0 w 49"/>
                <a:gd name="T23" fmla="*/ 1 h 25"/>
                <a:gd name="T24" fmla="*/ 0 w 49"/>
                <a:gd name="T25" fmla="*/ 1 h 25"/>
                <a:gd name="T26" fmla="*/ 0 w 49"/>
                <a:gd name="T27" fmla="*/ 1 h 25"/>
                <a:gd name="T28" fmla="*/ 0 w 49"/>
                <a:gd name="T29" fmla="*/ 1 h 25"/>
                <a:gd name="T30" fmla="*/ 1 w 49"/>
                <a:gd name="T31" fmla="*/ 1 h 25"/>
                <a:gd name="T32" fmla="*/ 1 w 49"/>
                <a:gd name="T33" fmla="*/ 1 h 25"/>
                <a:gd name="T34" fmla="*/ 1 w 49"/>
                <a:gd name="T35" fmla="*/ 1 h 25"/>
                <a:gd name="T36" fmla="*/ 1 w 49"/>
                <a:gd name="T37" fmla="*/ 1 h 25"/>
                <a:gd name="T38" fmla="*/ 1 w 49"/>
                <a:gd name="T39" fmla="*/ 1 h 25"/>
                <a:gd name="T40" fmla="*/ 1 w 49"/>
                <a:gd name="T41" fmla="*/ 1 h 25"/>
                <a:gd name="T42" fmla="*/ 1 w 49"/>
                <a:gd name="T43" fmla="*/ 1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5"/>
                <a:gd name="T68" fmla="*/ 49 w 49"/>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5">
                  <a:moveTo>
                    <a:pt x="49" y="1"/>
                  </a:moveTo>
                  <a:lnTo>
                    <a:pt x="46" y="1"/>
                  </a:lnTo>
                  <a:lnTo>
                    <a:pt x="38" y="0"/>
                  </a:lnTo>
                  <a:lnTo>
                    <a:pt x="33" y="0"/>
                  </a:lnTo>
                  <a:lnTo>
                    <a:pt x="27" y="0"/>
                  </a:lnTo>
                  <a:lnTo>
                    <a:pt x="22" y="1"/>
                  </a:lnTo>
                  <a:lnTo>
                    <a:pt x="16" y="3"/>
                  </a:lnTo>
                  <a:lnTo>
                    <a:pt x="11" y="5"/>
                  </a:lnTo>
                  <a:lnTo>
                    <a:pt x="5" y="8"/>
                  </a:lnTo>
                  <a:lnTo>
                    <a:pt x="4" y="11"/>
                  </a:lnTo>
                  <a:lnTo>
                    <a:pt x="0" y="16"/>
                  </a:lnTo>
                  <a:lnTo>
                    <a:pt x="0" y="17"/>
                  </a:lnTo>
                  <a:lnTo>
                    <a:pt x="0" y="19"/>
                  </a:lnTo>
                  <a:lnTo>
                    <a:pt x="0" y="21"/>
                  </a:lnTo>
                  <a:lnTo>
                    <a:pt x="2" y="22"/>
                  </a:lnTo>
                  <a:lnTo>
                    <a:pt x="4" y="22"/>
                  </a:lnTo>
                  <a:lnTo>
                    <a:pt x="4" y="24"/>
                  </a:lnTo>
                  <a:lnTo>
                    <a:pt x="5" y="24"/>
                  </a:lnTo>
                  <a:lnTo>
                    <a:pt x="7" y="25"/>
                  </a:lnTo>
                  <a:lnTo>
                    <a:pt x="9" y="25"/>
                  </a:lnTo>
                  <a:lnTo>
                    <a:pt x="49" y="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3" name="Freeform 920">
              <a:extLst>
                <a:ext uri="{FF2B5EF4-FFF2-40B4-BE49-F238E27FC236}">
                  <a16:creationId xmlns:a16="http://schemas.microsoft.com/office/drawing/2014/main" id="{A136D089-6881-4C7B-89FD-2D3F635611A9}"/>
                </a:ext>
              </a:extLst>
            </p:cNvPr>
            <p:cNvSpPr>
              <a:spLocks/>
            </p:cNvSpPr>
            <p:nvPr/>
          </p:nvSpPr>
          <p:spPr bwMode="auto">
            <a:xfrm>
              <a:off x="1320" y="4124"/>
              <a:ext cx="25" cy="13"/>
            </a:xfrm>
            <a:custGeom>
              <a:avLst/>
              <a:gdLst>
                <a:gd name="T0" fmla="*/ 1 w 49"/>
                <a:gd name="T1" fmla="*/ 1 h 25"/>
                <a:gd name="T2" fmla="*/ 1 w 49"/>
                <a:gd name="T3" fmla="*/ 1 h 25"/>
                <a:gd name="T4" fmla="*/ 1 w 49"/>
                <a:gd name="T5" fmla="*/ 0 h 25"/>
                <a:gd name="T6" fmla="*/ 1 w 49"/>
                <a:gd name="T7" fmla="*/ 0 h 25"/>
                <a:gd name="T8" fmla="*/ 1 w 49"/>
                <a:gd name="T9" fmla="*/ 0 h 25"/>
                <a:gd name="T10" fmla="*/ 1 w 49"/>
                <a:gd name="T11" fmla="*/ 1 h 25"/>
                <a:gd name="T12" fmla="*/ 1 w 49"/>
                <a:gd name="T13" fmla="*/ 1 h 25"/>
                <a:gd name="T14" fmla="*/ 1 w 49"/>
                <a:gd name="T15" fmla="*/ 1 h 25"/>
                <a:gd name="T16" fmla="*/ 1 w 49"/>
                <a:gd name="T17" fmla="*/ 1 h 25"/>
                <a:gd name="T18" fmla="*/ 1 w 49"/>
                <a:gd name="T19" fmla="*/ 1 h 25"/>
                <a:gd name="T20" fmla="*/ 0 w 49"/>
                <a:gd name="T21" fmla="*/ 1 h 25"/>
                <a:gd name="T22" fmla="*/ 0 w 49"/>
                <a:gd name="T23" fmla="*/ 1 h 25"/>
                <a:gd name="T24" fmla="*/ 0 w 49"/>
                <a:gd name="T25" fmla="*/ 1 h 25"/>
                <a:gd name="T26" fmla="*/ 0 w 49"/>
                <a:gd name="T27" fmla="*/ 1 h 25"/>
                <a:gd name="T28" fmla="*/ 0 w 49"/>
                <a:gd name="T29" fmla="*/ 1 h 25"/>
                <a:gd name="T30" fmla="*/ 1 w 49"/>
                <a:gd name="T31" fmla="*/ 1 h 25"/>
                <a:gd name="T32" fmla="*/ 1 w 49"/>
                <a:gd name="T33" fmla="*/ 1 h 25"/>
                <a:gd name="T34" fmla="*/ 1 w 49"/>
                <a:gd name="T35" fmla="*/ 1 h 25"/>
                <a:gd name="T36" fmla="*/ 1 w 49"/>
                <a:gd name="T37" fmla="*/ 1 h 25"/>
                <a:gd name="T38" fmla="*/ 1 w 49"/>
                <a:gd name="T39" fmla="*/ 1 h 25"/>
                <a:gd name="T40" fmla="*/ 1 w 49"/>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25"/>
                <a:gd name="T65" fmla="*/ 49 w 49"/>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25">
                  <a:moveTo>
                    <a:pt x="49" y="1"/>
                  </a:moveTo>
                  <a:lnTo>
                    <a:pt x="46" y="1"/>
                  </a:lnTo>
                  <a:lnTo>
                    <a:pt x="38" y="0"/>
                  </a:lnTo>
                  <a:lnTo>
                    <a:pt x="33" y="0"/>
                  </a:lnTo>
                  <a:lnTo>
                    <a:pt x="27" y="0"/>
                  </a:lnTo>
                  <a:lnTo>
                    <a:pt x="22" y="1"/>
                  </a:lnTo>
                  <a:lnTo>
                    <a:pt x="16" y="3"/>
                  </a:lnTo>
                  <a:lnTo>
                    <a:pt x="11" y="5"/>
                  </a:lnTo>
                  <a:lnTo>
                    <a:pt x="5" y="8"/>
                  </a:lnTo>
                  <a:lnTo>
                    <a:pt x="4" y="11"/>
                  </a:lnTo>
                  <a:lnTo>
                    <a:pt x="0" y="16"/>
                  </a:lnTo>
                  <a:lnTo>
                    <a:pt x="0" y="17"/>
                  </a:lnTo>
                  <a:lnTo>
                    <a:pt x="0" y="19"/>
                  </a:lnTo>
                  <a:lnTo>
                    <a:pt x="0" y="21"/>
                  </a:lnTo>
                  <a:lnTo>
                    <a:pt x="2" y="22"/>
                  </a:lnTo>
                  <a:lnTo>
                    <a:pt x="4" y="22"/>
                  </a:lnTo>
                  <a:lnTo>
                    <a:pt x="4" y="24"/>
                  </a:lnTo>
                  <a:lnTo>
                    <a:pt x="5" y="24"/>
                  </a:lnTo>
                  <a:lnTo>
                    <a:pt x="7" y="25"/>
                  </a:lnTo>
                  <a:lnTo>
                    <a:pt x="9" y="25"/>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4" name="Freeform 921">
              <a:extLst>
                <a:ext uri="{FF2B5EF4-FFF2-40B4-BE49-F238E27FC236}">
                  <a16:creationId xmlns:a16="http://schemas.microsoft.com/office/drawing/2014/main" id="{F19A7E7C-A042-46C2-94DD-5C97A1DB8AD0}"/>
                </a:ext>
              </a:extLst>
            </p:cNvPr>
            <p:cNvSpPr>
              <a:spLocks/>
            </p:cNvSpPr>
            <p:nvPr/>
          </p:nvSpPr>
          <p:spPr bwMode="auto">
            <a:xfrm>
              <a:off x="1318" y="4157"/>
              <a:ext cx="12" cy="11"/>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w 25"/>
                <a:gd name="T21" fmla="*/ 0 h 23"/>
                <a:gd name="T22" fmla="*/ 0 w 25"/>
                <a:gd name="T23" fmla="*/ 0 h 23"/>
                <a:gd name="T24" fmla="*/ 0 w 25"/>
                <a:gd name="T25" fmla="*/ 0 h 23"/>
                <a:gd name="T26" fmla="*/ 0 w 25"/>
                <a:gd name="T27" fmla="*/ 0 h 23"/>
                <a:gd name="T28" fmla="*/ 0 w 25"/>
                <a:gd name="T29" fmla="*/ 0 h 23"/>
                <a:gd name="T30" fmla="*/ 0 w 25"/>
                <a:gd name="T31" fmla="*/ 0 h 23"/>
                <a:gd name="T32" fmla="*/ 0 w 25"/>
                <a:gd name="T33" fmla="*/ 0 h 23"/>
                <a:gd name="T34" fmla="*/ 0 w 25"/>
                <a:gd name="T35" fmla="*/ 0 h 23"/>
                <a:gd name="T36" fmla="*/ 0 w 25"/>
                <a:gd name="T37" fmla="*/ 0 h 23"/>
                <a:gd name="T38" fmla="*/ 0 w 25"/>
                <a:gd name="T39" fmla="*/ 0 h 23"/>
                <a:gd name="T40" fmla="*/ 0 w 25"/>
                <a:gd name="T41" fmla="*/ 0 h 23"/>
                <a:gd name="T42" fmla="*/ 0 w 25"/>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3"/>
                <a:gd name="T68" fmla="*/ 25 w 25"/>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3">
                  <a:moveTo>
                    <a:pt x="0" y="0"/>
                  </a:moveTo>
                  <a:lnTo>
                    <a:pt x="1" y="2"/>
                  </a:lnTo>
                  <a:lnTo>
                    <a:pt x="1" y="4"/>
                  </a:lnTo>
                  <a:lnTo>
                    <a:pt x="1" y="7"/>
                  </a:lnTo>
                  <a:lnTo>
                    <a:pt x="1" y="8"/>
                  </a:lnTo>
                  <a:lnTo>
                    <a:pt x="1" y="10"/>
                  </a:lnTo>
                  <a:lnTo>
                    <a:pt x="3" y="12"/>
                  </a:lnTo>
                  <a:lnTo>
                    <a:pt x="3" y="13"/>
                  </a:lnTo>
                  <a:lnTo>
                    <a:pt x="5" y="15"/>
                  </a:lnTo>
                  <a:lnTo>
                    <a:pt x="5" y="16"/>
                  </a:lnTo>
                  <a:lnTo>
                    <a:pt x="7" y="18"/>
                  </a:lnTo>
                  <a:lnTo>
                    <a:pt x="9" y="20"/>
                  </a:lnTo>
                  <a:lnTo>
                    <a:pt x="11" y="21"/>
                  </a:lnTo>
                  <a:lnTo>
                    <a:pt x="12" y="21"/>
                  </a:lnTo>
                  <a:lnTo>
                    <a:pt x="14" y="23"/>
                  </a:lnTo>
                  <a:lnTo>
                    <a:pt x="18" y="23"/>
                  </a:lnTo>
                  <a:lnTo>
                    <a:pt x="20" y="21"/>
                  </a:lnTo>
                  <a:lnTo>
                    <a:pt x="22" y="21"/>
                  </a:lnTo>
                  <a:lnTo>
                    <a:pt x="23" y="18"/>
                  </a:lnTo>
                  <a:lnTo>
                    <a:pt x="25" y="16"/>
                  </a:lnTo>
                  <a:lnTo>
                    <a:pt x="25" y="13"/>
                  </a:lnTo>
                  <a:lnTo>
                    <a:pt x="0"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5" name="Freeform 922">
              <a:extLst>
                <a:ext uri="{FF2B5EF4-FFF2-40B4-BE49-F238E27FC236}">
                  <a16:creationId xmlns:a16="http://schemas.microsoft.com/office/drawing/2014/main" id="{62B7DA33-88E9-4C88-B8FD-15F70FC218A8}"/>
                </a:ext>
              </a:extLst>
            </p:cNvPr>
            <p:cNvSpPr>
              <a:spLocks/>
            </p:cNvSpPr>
            <p:nvPr/>
          </p:nvSpPr>
          <p:spPr bwMode="auto">
            <a:xfrm>
              <a:off x="1318" y="4157"/>
              <a:ext cx="12" cy="11"/>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w 25"/>
                <a:gd name="T21" fmla="*/ 0 h 23"/>
                <a:gd name="T22" fmla="*/ 0 w 25"/>
                <a:gd name="T23" fmla="*/ 0 h 23"/>
                <a:gd name="T24" fmla="*/ 0 w 25"/>
                <a:gd name="T25" fmla="*/ 0 h 23"/>
                <a:gd name="T26" fmla="*/ 0 w 25"/>
                <a:gd name="T27" fmla="*/ 0 h 23"/>
                <a:gd name="T28" fmla="*/ 0 w 25"/>
                <a:gd name="T29" fmla="*/ 0 h 23"/>
                <a:gd name="T30" fmla="*/ 0 w 25"/>
                <a:gd name="T31" fmla="*/ 0 h 23"/>
                <a:gd name="T32" fmla="*/ 0 w 25"/>
                <a:gd name="T33" fmla="*/ 0 h 23"/>
                <a:gd name="T34" fmla="*/ 0 w 25"/>
                <a:gd name="T35" fmla="*/ 0 h 23"/>
                <a:gd name="T36" fmla="*/ 0 w 25"/>
                <a:gd name="T37" fmla="*/ 0 h 23"/>
                <a:gd name="T38" fmla="*/ 0 w 25"/>
                <a:gd name="T39" fmla="*/ 0 h 23"/>
                <a:gd name="T40" fmla="*/ 0 w 25"/>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3"/>
                <a:gd name="T65" fmla="*/ 25 w 25"/>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3">
                  <a:moveTo>
                    <a:pt x="0" y="0"/>
                  </a:moveTo>
                  <a:lnTo>
                    <a:pt x="1" y="2"/>
                  </a:lnTo>
                  <a:lnTo>
                    <a:pt x="1" y="4"/>
                  </a:lnTo>
                  <a:lnTo>
                    <a:pt x="1" y="7"/>
                  </a:lnTo>
                  <a:lnTo>
                    <a:pt x="1" y="8"/>
                  </a:lnTo>
                  <a:lnTo>
                    <a:pt x="1" y="10"/>
                  </a:lnTo>
                  <a:lnTo>
                    <a:pt x="3" y="12"/>
                  </a:lnTo>
                  <a:lnTo>
                    <a:pt x="3" y="13"/>
                  </a:lnTo>
                  <a:lnTo>
                    <a:pt x="5" y="15"/>
                  </a:lnTo>
                  <a:lnTo>
                    <a:pt x="5" y="16"/>
                  </a:lnTo>
                  <a:lnTo>
                    <a:pt x="7" y="18"/>
                  </a:lnTo>
                  <a:lnTo>
                    <a:pt x="9" y="20"/>
                  </a:lnTo>
                  <a:lnTo>
                    <a:pt x="11" y="21"/>
                  </a:lnTo>
                  <a:lnTo>
                    <a:pt x="12" y="21"/>
                  </a:lnTo>
                  <a:lnTo>
                    <a:pt x="14" y="23"/>
                  </a:lnTo>
                  <a:lnTo>
                    <a:pt x="18" y="23"/>
                  </a:lnTo>
                  <a:lnTo>
                    <a:pt x="20" y="21"/>
                  </a:lnTo>
                  <a:lnTo>
                    <a:pt x="22" y="21"/>
                  </a:lnTo>
                  <a:lnTo>
                    <a:pt x="23" y="18"/>
                  </a:lnTo>
                  <a:lnTo>
                    <a:pt x="25" y="16"/>
                  </a:lnTo>
                  <a:lnTo>
                    <a:pt x="25"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6" name="Freeform 923">
              <a:extLst>
                <a:ext uri="{FF2B5EF4-FFF2-40B4-BE49-F238E27FC236}">
                  <a16:creationId xmlns:a16="http://schemas.microsoft.com/office/drawing/2014/main" id="{129901D3-F0D6-42A8-8D60-27DD87C44E97}"/>
                </a:ext>
              </a:extLst>
            </p:cNvPr>
            <p:cNvSpPr>
              <a:spLocks/>
            </p:cNvSpPr>
            <p:nvPr/>
          </p:nvSpPr>
          <p:spPr bwMode="auto">
            <a:xfrm>
              <a:off x="1357" y="4170"/>
              <a:ext cx="15" cy="7"/>
            </a:xfrm>
            <a:custGeom>
              <a:avLst/>
              <a:gdLst>
                <a:gd name="T0" fmla="*/ 0 w 29"/>
                <a:gd name="T1" fmla="*/ 0 h 14"/>
                <a:gd name="T2" fmla="*/ 1 w 29"/>
                <a:gd name="T3" fmla="*/ 1 h 14"/>
                <a:gd name="T4" fmla="*/ 1 w 29"/>
                <a:gd name="T5" fmla="*/ 1 h 14"/>
                <a:gd name="T6" fmla="*/ 1 w 29"/>
                <a:gd name="T7" fmla="*/ 1 h 14"/>
                <a:gd name="T8" fmla="*/ 1 w 29"/>
                <a:gd name="T9" fmla="*/ 1 h 14"/>
                <a:gd name="T10" fmla="*/ 1 w 29"/>
                <a:gd name="T11" fmla="*/ 1 h 14"/>
                <a:gd name="T12" fmla="*/ 1 w 29"/>
                <a:gd name="T13" fmla="*/ 1 h 14"/>
                <a:gd name="T14" fmla="*/ 1 w 29"/>
                <a:gd name="T15" fmla="*/ 1 h 14"/>
                <a:gd name="T16" fmla="*/ 1 w 29"/>
                <a:gd name="T17" fmla="*/ 1 h 14"/>
                <a:gd name="T18" fmla="*/ 1 w 29"/>
                <a:gd name="T19" fmla="*/ 1 h 14"/>
                <a:gd name="T20" fmla="*/ 1 w 29"/>
                <a:gd name="T21" fmla="*/ 1 h 14"/>
                <a:gd name="T22" fmla="*/ 0 w 29"/>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4"/>
                <a:gd name="T38" fmla="*/ 29 w 29"/>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4">
                  <a:moveTo>
                    <a:pt x="0" y="0"/>
                  </a:moveTo>
                  <a:lnTo>
                    <a:pt x="3" y="3"/>
                  </a:lnTo>
                  <a:lnTo>
                    <a:pt x="5" y="6"/>
                  </a:lnTo>
                  <a:lnTo>
                    <a:pt x="7" y="8"/>
                  </a:lnTo>
                  <a:lnTo>
                    <a:pt x="9" y="11"/>
                  </a:lnTo>
                  <a:lnTo>
                    <a:pt x="13" y="13"/>
                  </a:lnTo>
                  <a:lnTo>
                    <a:pt x="16" y="14"/>
                  </a:lnTo>
                  <a:lnTo>
                    <a:pt x="18" y="14"/>
                  </a:lnTo>
                  <a:lnTo>
                    <a:pt x="22" y="14"/>
                  </a:lnTo>
                  <a:lnTo>
                    <a:pt x="25" y="13"/>
                  </a:lnTo>
                  <a:lnTo>
                    <a:pt x="29" y="11"/>
                  </a:lnTo>
                  <a:lnTo>
                    <a:pt x="0"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7" name="Freeform 924">
              <a:extLst>
                <a:ext uri="{FF2B5EF4-FFF2-40B4-BE49-F238E27FC236}">
                  <a16:creationId xmlns:a16="http://schemas.microsoft.com/office/drawing/2014/main" id="{A8DF629E-F049-46FD-82D6-C35269CA9DD0}"/>
                </a:ext>
              </a:extLst>
            </p:cNvPr>
            <p:cNvSpPr>
              <a:spLocks/>
            </p:cNvSpPr>
            <p:nvPr/>
          </p:nvSpPr>
          <p:spPr bwMode="auto">
            <a:xfrm>
              <a:off x="1357" y="4170"/>
              <a:ext cx="15" cy="7"/>
            </a:xfrm>
            <a:custGeom>
              <a:avLst/>
              <a:gdLst>
                <a:gd name="T0" fmla="*/ 0 w 29"/>
                <a:gd name="T1" fmla="*/ 0 h 14"/>
                <a:gd name="T2" fmla="*/ 1 w 29"/>
                <a:gd name="T3" fmla="*/ 1 h 14"/>
                <a:gd name="T4" fmla="*/ 1 w 29"/>
                <a:gd name="T5" fmla="*/ 1 h 14"/>
                <a:gd name="T6" fmla="*/ 1 w 29"/>
                <a:gd name="T7" fmla="*/ 1 h 14"/>
                <a:gd name="T8" fmla="*/ 1 w 29"/>
                <a:gd name="T9" fmla="*/ 1 h 14"/>
                <a:gd name="T10" fmla="*/ 1 w 29"/>
                <a:gd name="T11" fmla="*/ 1 h 14"/>
                <a:gd name="T12" fmla="*/ 1 w 29"/>
                <a:gd name="T13" fmla="*/ 1 h 14"/>
                <a:gd name="T14" fmla="*/ 1 w 29"/>
                <a:gd name="T15" fmla="*/ 1 h 14"/>
                <a:gd name="T16" fmla="*/ 1 w 29"/>
                <a:gd name="T17" fmla="*/ 1 h 14"/>
                <a:gd name="T18" fmla="*/ 1 w 29"/>
                <a:gd name="T19" fmla="*/ 1 h 14"/>
                <a:gd name="T20" fmla="*/ 1 w 29"/>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0" y="0"/>
                  </a:moveTo>
                  <a:lnTo>
                    <a:pt x="3" y="3"/>
                  </a:lnTo>
                  <a:lnTo>
                    <a:pt x="5" y="6"/>
                  </a:lnTo>
                  <a:lnTo>
                    <a:pt x="7" y="8"/>
                  </a:lnTo>
                  <a:lnTo>
                    <a:pt x="9" y="11"/>
                  </a:lnTo>
                  <a:lnTo>
                    <a:pt x="13" y="13"/>
                  </a:lnTo>
                  <a:lnTo>
                    <a:pt x="16" y="14"/>
                  </a:lnTo>
                  <a:lnTo>
                    <a:pt x="18" y="14"/>
                  </a:lnTo>
                  <a:lnTo>
                    <a:pt x="22" y="14"/>
                  </a:lnTo>
                  <a:lnTo>
                    <a:pt x="25" y="13"/>
                  </a:lnTo>
                  <a:lnTo>
                    <a:pt x="29"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8" name="Freeform 925">
              <a:extLst>
                <a:ext uri="{FF2B5EF4-FFF2-40B4-BE49-F238E27FC236}">
                  <a16:creationId xmlns:a16="http://schemas.microsoft.com/office/drawing/2014/main" id="{69AFE4BA-8C4D-4AB5-8C2F-CEF46F538FB3}"/>
                </a:ext>
              </a:extLst>
            </p:cNvPr>
            <p:cNvSpPr>
              <a:spLocks/>
            </p:cNvSpPr>
            <p:nvPr/>
          </p:nvSpPr>
          <p:spPr bwMode="auto">
            <a:xfrm>
              <a:off x="1361" y="4139"/>
              <a:ext cx="10" cy="12"/>
            </a:xfrm>
            <a:custGeom>
              <a:avLst/>
              <a:gdLst>
                <a:gd name="T0" fmla="*/ 0 w 18"/>
                <a:gd name="T1" fmla="*/ 1 h 24"/>
                <a:gd name="T2" fmla="*/ 1 w 18"/>
                <a:gd name="T3" fmla="*/ 1 h 24"/>
                <a:gd name="T4" fmla="*/ 1 w 18"/>
                <a:gd name="T5" fmla="*/ 1 h 24"/>
                <a:gd name="T6" fmla="*/ 1 w 18"/>
                <a:gd name="T7" fmla="*/ 1 h 24"/>
                <a:gd name="T8" fmla="*/ 1 w 18"/>
                <a:gd name="T9" fmla="*/ 1 h 24"/>
                <a:gd name="T10" fmla="*/ 1 w 18"/>
                <a:gd name="T11" fmla="*/ 1 h 24"/>
                <a:gd name="T12" fmla="*/ 1 w 18"/>
                <a:gd name="T13" fmla="*/ 1 h 24"/>
                <a:gd name="T14" fmla="*/ 1 w 18"/>
                <a:gd name="T15" fmla="*/ 1 h 24"/>
                <a:gd name="T16" fmla="*/ 1 w 18"/>
                <a:gd name="T17" fmla="*/ 1 h 24"/>
                <a:gd name="T18" fmla="*/ 1 w 18"/>
                <a:gd name="T19" fmla="*/ 1 h 24"/>
                <a:gd name="T20" fmla="*/ 1 w 18"/>
                <a:gd name="T21" fmla="*/ 0 h 24"/>
                <a:gd name="T22" fmla="*/ 0 w 18"/>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0" y="22"/>
                  </a:moveTo>
                  <a:lnTo>
                    <a:pt x="5" y="24"/>
                  </a:lnTo>
                  <a:lnTo>
                    <a:pt x="11" y="24"/>
                  </a:lnTo>
                  <a:lnTo>
                    <a:pt x="13" y="22"/>
                  </a:lnTo>
                  <a:lnTo>
                    <a:pt x="15" y="19"/>
                  </a:lnTo>
                  <a:lnTo>
                    <a:pt x="16" y="17"/>
                  </a:lnTo>
                  <a:lnTo>
                    <a:pt x="18" y="14"/>
                  </a:lnTo>
                  <a:lnTo>
                    <a:pt x="18" y="9"/>
                  </a:lnTo>
                  <a:lnTo>
                    <a:pt x="16" y="6"/>
                  </a:lnTo>
                  <a:lnTo>
                    <a:pt x="16" y="3"/>
                  </a:lnTo>
                  <a:lnTo>
                    <a:pt x="15" y="0"/>
                  </a:lnTo>
                  <a:lnTo>
                    <a:pt x="0" y="2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69" name="Freeform 926">
              <a:extLst>
                <a:ext uri="{FF2B5EF4-FFF2-40B4-BE49-F238E27FC236}">
                  <a16:creationId xmlns:a16="http://schemas.microsoft.com/office/drawing/2014/main" id="{BC0F1420-ABFA-4F4F-BA4B-22C152D3181A}"/>
                </a:ext>
              </a:extLst>
            </p:cNvPr>
            <p:cNvSpPr>
              <a:spLocks/>
            </p:cNvSpPr>
            <p:nvPr/>
          </p:nvSpPr>
          <p:spPr bwMode="auto">
            <a:xfrm>
              <a:off x="1361" y="4139"/>
              <a:ext cx="10" cy="12"/>
            </a:xfrm>
            <a:custGeom>
              <a:avLst/>
              <a:gdLst>
                <a:gd name="T0" fmla="*/ 0 w 18"/>
                <a:gd name="T1" fmla="*/ 1 h 24"/>
                <a:gd name="T2" fmla="*/ 1 w 18"/>
                <a:gd name="T3" fmla="*/ 1 h 24"/>
                <a:gd name="T4" fmla="*/ 1 w 18"/>
                <a:gd name="T5" fmla="*/ 1 h 24"/>
                <a:gd name="T6" fmla="*/ 1 w 18"/>
                <a:gd name="T7" fmla="*/ 1 h 24"/>
                <a:gd name="T8" fmla="*/ 1 w 18"/>
                <a:gd name="T9" fmla="*/ 1 h 24"/>
                <a:gd name="T10" fmla="*/ 1 w 18"/>
                <a:gd name="T11" fmla="*/ 1 h 24"/>
                <a:gd name="T12" fmla="*/ 1 w 18"/>
                <a:gd name="T13" fmla="*/ 1 h 24"/>
                <a:gd name="T14" fmla="*/ 1 w 18"/>
                <a:gd name="T15" fmla="*/ 1 h 24"/>
                <a:gd name="T16" fmla="*/ 1 w 18"/>
                <a:gd name="T17" fmla="*/ 1 h 24"/>
                <a:gd name="T18" fmla="*/ 1 w 18"/>
                <a:gd name="T19" fmla="*/ 1 h 24"/>
                <a:gd name="T20" fmla="*/ 1 w 1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0" y="22"/>
                  </a:moveTo>
                  <a:lnTo>
                    <a:pt x="5" y="24"/>
                  </a:lnTo>
                  <a:lnTo>
                    <a:pt x="11" y="24"/>
                  </a:lnTo>
                  <a:lnTo>
                    <a:pt x="13" y="22"/>
                  </a:lnTo>
                  <a:lnTo>
                    <a:pt x="15" y="19"/>
                  </a:lnTo>
                  <a:lnTo>
                    <a:pt x="16" y="17"/>
                  </a:lnTo>
                  <a:lnTo>
                    <a:pt x="18" y="14"/>
                  </a:lnTo>
                  <a:lnTo>
                    <a:pt x="18" y="9"/>
                  </a:lnTo>
                  <a:lnTo>
                    <a:pt x="16" y="6"/>
                  </a:lnTo>
                  <a:lnTo>
                    <a:pt x="16" y="3"/>
                  </a:lnTo>
                  <a:lnTo>
                    <a:pt x="15"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0" name="Freeform 927">
              <a:extLst>
                <a:ext uri="{FF2B5EF4-FFF2-40B4-BE49-F238E27FC236}">
                  <a16:creationId xmlns:a16="http://schemas.microsoft.com/office/drawing/2014/main" id="{27E2373E-9843-45EA-A509-ACF4936C03FD}"/>
                </a:ext>
              </a:extLst>
            </p:cNvPr>
            <p:cNvSpPr>
              <a:spLocks/>
            </p:cNvSpPr>
            <p:nvPr/>
          </p:nvSpPr>
          <p:spPr bwMode="auto">
            <a:xfrm>
              <a:off x="1392" y="4117"/>
              <a:ext cx="26" cy="10"/>
            </a:xfrm>
            <a:custGeom>
              <a:avLst/>
              <a:gdLst>
                <a:gd name="T0" fmla="*/ 0 w 53"/>
                <a:gd name="T1" fmla="*/ 1 h 20"/>
                <a:gd name="T2" fmla="*/ 0 w 53"/>
                <a:gd name="T3" fmla="*/ 1 h 20"/>
                <a:gd name="T4" fmla="*/ 0 w 53"/>
                <a:gd name="T5" fmla="*/ 1 h 20"/>
                <a:gd name="T6" fmla="*/ 0 w 53"/>
                <a:gd name="T7" fmla="*/ 1 h 20"/>
                <a:gd name="T8" fmla="*/ 0 w 53"/>
                <a:gd name="T9" fmla="*/ 1 h 20"/>
                <a:gd name="T10" fmla="*/ 0 w 53"/>
                <a:gd name="T11" fmla="*/ 1 h 20"/>
                <a:gd name="T12" fmla="*/ 0 w 53"/>
                <a:gd name="T13" fmla="*/ 1 h 20"/>
                <a:gd name="T14" fmla="*/ 0 w 53"/>
                <a:gd name="T15" fmla="*/ 1 h 20"/>
                <a:gd name="T16" fmla="*/ 0 w 53"/>
                <a:gd name="T17" fmla="*/ 1 h 20"/>
                <a:gd name="T18" fmla="*/ 0 w 53"/>
                <a:gd name="T19" fmla="*/ 1 h 20"/>
                <a:gd name="T20" fmla="*/ 0 w 53"/>
                <a:gd name="T21" fmla="*/ 1 h 20"/>
                <a:gd name="T22" fmla="*/ 0 w 53"/>
                <a:gd name="T23" fmla="*/ 1 h 20"/>
                <a:gd name="T24" fmla="*/ 0 w 53"/>
                <a:gd name="T25" fmla="*/ 1 h 20"/>
                <a:gd name="T26" fmla="*/ 0 w 53"/>
                <a:gd name="T27" fmla="*/ 1 h 20"/>
                <a:gd name="T28" fmla="*/ 0 w 53"/>
                <a:gd name="T29" fmla="*/ 1 h 20"/>
                <a:gd name="T30" fmla="*/ 0 w 53"/>
                <a:gd name="T31" fmla="*/ 1 h 20"/>
                <a:gd name="T32" fmla="*/ 0 w 53"/>
                <a:gd name="T33" fmla="*/ 1 h 20"/>
                <a:gd name="T34" fmla="*/ 0 w 53"/>
                <a:gd name="T35" fmla="*/ 1 h 20"/>
                <a:gd name="T36" fmla="*/ 0 w 53"/>
                <a:gd name="T37" fmla="*/ 1 h 20"/>
                <a:gd name="T38" fmla="*/ 0 w 53"/>
                <a:gd name="T39" fmla="*/ 1 h 20"/>
                <a:gd name="T40" fmla="*/ 0 w 53"/>
                <a:gd name="T41" fmla="*/ 0 h 20"/>
                <a:gd name="T42" fmla="*/ 0 w 53"/>
                <a:gd name="T43" fmla="*/ 0 h 20"/>
                <a:gd name="T44" fmla="*/ 0 w 53"/>
                <a:gd name="T45" fmla="*/ 0 h 20"/>
                <a:gd name="T46" fmla="*/ 0 w 53"/>
                <a:gd name="T47" fmla="*/ 0 h 20"/>
                <a:gd name="T48" fmla="*/ 0 w 53"/>
                <a:gd name="T49" fmla="*/ 1 h 20"/>
                <a:gd name="T50" fmla="*/ 0 w 53"/>
                <a:gd name="T51" fmla="*/ 1 h 20"/>
                <a:gd name="T52" fmla="*/ 0 w 53"/>
                <a:gd name="T53" fmla="*/ 1 h 20"/>
                <a:gd name="T54" fmla="*/ 0 w 53"/>
                <a:gd name="T55" fmla="*/ 1 h 20"/>
                <a:gd name="T56" fmla="*/ 0 w 53"/>
                <a:gd name="T57" fmla="*/ 1 h 20"/>
                <a:gd name="T58" fmla="*/ 0 w 53"/>
                <a:gd name="T59" fmla="*/ 1 h 20"/>
                <a:gd name="T60" fmla="*/ 0 w 53"/>
                <a:gd name="T61" fmla="*/ 1 h 20"/>
                <a:gd name="T62" fmla="*/ 0 w 53"/>
                <a:gd name="T63" fmla="*/ 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20"/>
                <a:gd name="T98" fmla="*/ 53 w 53"/>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20">
                  <a:moveTo>
                    <a:pt x="0" y="20"/>
                  </a:moveTo>
                  <a:lnTo>
                    <a:pt x="6" y="20"/>
                  </a:lnTo>
                  <a:lnTo>
                    <a:pt x="11" y="20"/>
                  </a:lnTo>
                  <a:lnTo>
                    <a:pt x="17" y="20"/>
                  </a:lnTo>
                  <a:lnTo>
                    <a:pt x="22" y="20"/>
                  </a:lnTo>
                  <a:lnTo>
                    <a:pt x="26" y="20"/>
                  </a:lnTo>
                  <a:lnTo>
                    <a:pt x="31" y="20"/>
                  </a:lnTo>
                  <a:lnTo>
                    <a:pt x="37" y="18"/>
                  </a:lnTo>
                  <a:lnTo>
                    <a:pt x="40" y="16"/>
                  </a:lnTo>
                  <a:lnTo>
                    <a:pt x="44" y="13"/>
                  </a:lnTo>
                  <a:lnTo>
                    <a:pt x="49" y="12"/>
                  </a:lnTo>
                  <a:lnTo>
                    <a:pt x="49" y="10"/>
                  </a:lnTo>
                  <a:lnTo>
                    <a:pt x="49" y="8"/>
                  </a:lnTo>
                  <a:lnTo>
                    <a:pt x="51" y="8"/>
                  </a:lnTo>
                  <a:lnTo>
                    <a:pt x="51" y="7"/>
                  </a:lnTo>
                  <a:lnTo>
                    <a:pt x="51" y="5"/>
                  </a:lnTo>
                  <a:lnTo>
                    <a:pt x="51" y="4"/>
                  </a:lnTo>
                  <a:lnTo>
                    <a:pt x="53" y="2"/>
                  </a:lnTo>
                  <a:lnTo>
                    <a:pt x="53" y="0"/>
                  </a:lnTo>
                  <a:lnTo>
                    <a:pt x="51" y="0"/>
                  </a:lnTo>
                  <a:lnTo>
                    <a:pt x="48" y="0"/>
                  </a:lnTo>
                  <a:lnTo>
                    <a:pt x="46" y="0"/>
                  </a:lnTo>
                  <a:lnTo>
                    <a:pt x="44" y="2"/>
                  </a:lnTo>
                  <a:lnTo>
                    <a:pt x="42" y="2"/>
                  </a:lnTo>
                  <a:lnTo>
                    <a:pt x="40" y="2"/>
                  </a:lnTo>
                  <a:lnTo>
                    <a:pt x="38" y="4"/>
                  </a:lnTo>
                  <a:lnTo>
                    <a:pt x="37" y="5"/>
                  </a:lnTo>
                  <a:lnTo>
                    <a:pt x="35" y="7"/>
                  </a:lnTo>
                  <a:lnTo>
                    <a:pt x="35" y="8"/>
                  </a:lnTo>
                  <a:lnTo>
                    <a:pt x="0" y="2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1" name="Freeform 928">
              <a:extLst>
                <a:ext uri="{FF2B5EF4-FFF2-40B4-BE49-F238E27FC236}">
                  <a16:creationId xmlns:a16="http://schemas.microsoft.com/office/drawing/2014/main" id="{B0024C65-15E2-4522-8E18-EAF7D18CE1E1}"/>
                </a:ext>
              </a:extLst>
            </p:cNvPr>
            <p:cNvSpPr>
              <a:spLocks/>
            </p:cNvSpPr>
            <p:nvPr/>
          </p:nvSpPr>
          <p:spPr bwMode="auto">
            <a:xfrm>
              <a:off x="1392" y="4117"/>
              <a:ext cx="26" cy="10"/>
            </a:xfrm>
            <a:custGeom>
              <a:avLst/>
              <a:gdLst>
                <a:gd name="T0" fmla="*/ 0 w 53"/>
                <a:gd name="T1" fmla="*/ 1 h 20"/>
                <a:gd name="T2" fmla="*/ 0 w 53"/>
                <a:gd name="T3" fmla="*/ 1 h 20"/>
                <a:gd name="T4" fmla="*/ 0 w 53"/>
                <a:gd name="T5" fmla="*/ 1 h 20"/>
                <a:gd name="T6" fmla="*/ 0 w 53"/>
                <a:gd name="T7" fmla="*/ 1 h 20"/>
                <a:gd name="T8" fmla="*/ 0 w 53"/>
                <a:gd name="T9" fmla="*/ 1 h 20"/>
                <a:gd name="T10" fmla="*/ 0 w 53"/>
                <a:gd name="T11" fmla="*/ 1 h 20"/>
                <a:gd name="T12" fmla="*/ 0 w 53"/>
                <a:gd name="T13" fmla="*/ 1 h 20"/>
                <a:gd name="T14" fmla="*/ 0 w 53"/>
                <a:gd name="T15" fmla="*/ 1 h 20"/>
                <a:gd name="T16" fmla="*/ 0 w 53"/>
                <a:gd name="T17" fmla="*/ 1 h 20"/>
                <a:gd name="T18" fmla="*/ 0 w 53"/>
                <a:gd name="T19" fmla="*/ 1 h 20"/>
                <a:gd name="T20" fmla="*/ 0 w 53"/>
                <a:gd name="T21" fmla="*/ 1 h 20"/>
                <a:gd name="T22" fmla="*/ 0 w 53"/>
                <a:gd name="T23" fmla="*/ 1 h 20"/>
                <a:gd name="T24" fmla="*/ 0 w 53"/>
                <a:gd name="T25" fmla="*/ 1 h 20"/>
                <a:gd name="T26" fmla="*/ 0 w 53"/>
                <a:gd name="T27" fmla="*/ 1 h 20"/>
                <a:gd name="T28" fmla="*/ 0 w 53"/>
                <a:gd name="T29" fmla="*/ 1 h 20"/>
                <a:gd name="T30" fmla="*/ 0 w 53"/>
                <a:gd name="T31" fmla="*/ 1 h 20"/>
                <a:gd name="T32" fmla="*/ 0 w 53"/>
                <a:gd name="T33" fmla="*/ 1 h 20"/>
                <a:gd name="T34" fmla="*/ 0 w 53"/>
                <a:gd name="T35" fmla="*/ 1 h 20"/>
                <a:gd name="T36" fmla="*/ 0 w 53"/>
                <a:gd name="T37" fmla="*/ 1 h 20"/>
                <a:gd name="T38" fmla="*/ 0 w 53"/>
                <a:gd name="T39" fmla="*/ 1 h 20"/>
                <a:gd name="T40" fmla="*/ 0 w 53"/>
                <a:gd name="T41" fmla="*/ 0 h 20"/>
                <a:gd name="T42" fmla="*/ 0 w 53"/>
                <a:gd name="T43" fmla="*/ 0 h 20"/>
                <a:gd name="T44" fmla="*/ 0 w 53"/>
                <a:gd name="T45" fmla="*/ 0 h 20"/>
                <a:gd name="T46" fmla="*/ 0 w 53"/>
                <a:gd name="T47" fmla="*/ 0 h 20"/>
                <a:gd name="T48" fmla="*/ 0 w 53"/>
                <a:gd name="T49" fmla="*/ 1 h 20"/>
                <a:gd name="T50" fmla="*/ 0 w 53"/>
                <a:gd name="T51" fmla="*/ 1 h 20"/>
                <a:gd name="T52" fmla="*/ 0 w 53"/>
                <a:gd name="T53" fmla="*/ 1 h 20"/>
                <a:gd name="T54" fmla="*/ 0 w 53"/>
                <a:gd name="T55" fmla="*/ 1 h 20"/>
                <a:gd name="T56" fmla="*/ 0 w 53"/>
                <a:gd name="T57" fmla="*/ 1 h 20"/>
                <a:gd name="T58" fmla="*/ 0 w 53"/>
                <a:gd name="T59" fmla="*/ 1 h 20"/>
                <a:gd name="T60" fmla="*/ 0 w 53"/>
                <a:gd name="T61" fmla="*/ 1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20"/>
                <a:gd name="T95" fmla="*/ 53 w 53"/>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20">
                  <a:moveTo>
                    <a:pt x="0" y="20"/>
                  </a:moveTo>
                  <a:lnTo>
                    <a:pt x="6" y="20"/>
                  </a:lnTo>
                  <a:lnTo>
                    <a:pt x="11" y="20"/>
                  </a:lnTo>
                  <a:lnTo>
                    <a:pt x="17" y="20"/>
                  </a:lnTo>
                  <a:lnTo>
                    <a:pt x="22" y="20"/>
                  </a:lnTo>
                  <a:lnTo>
                    <a:pt x="26" y="20"/>
                  </a:lnTo>
                  <a:lnTo>
                    <a:pt x="31" y="20"/>
                  </a:lnTo>
                  <a:lnTo>
                    <a:pt x="37" y="18"/>
                  </a:lnTo>
                  <a:lnTo>
                    <a:pt x="40" y="16"/>
                  </a:lnTo>
                  <a:lnTo>
                    <a:pt x="44" y="13"/>
                  </a:lnTo>
                  <a:lnTo>
                    <a:pt x="49" y="12"/>
                  </a:lnTo>
                  <a:lnTo>
                    <a:pt x="49" y="10"/>
                  </a:lnTo>
                  <a:lnTo>
                    <a:pt x="49" y="8"/>
                  </a:lnTo>
                  <a:lnTo>
                    <a:pt x="51" y="8"/>
                  </a:lnTo>
                  <a:lnTo>
                    <a:pt x="51" y="7"/>
                  </a:lnTo>
                  <a:lnTo>
                    <a:pt x="51" y="5"/>
                  </a:lnTo>
                  <a:lnTo>
                    <a:pt x="51" y="4"/>
                  </a:lnTo>
                  <a:lnTo>
                    <a:pt x="53" y="2"/>
                  </a:lnTo>
                  <a:lnTo>
                    <a:pt x="53" y="0"/>
                  </a:lnTo>
                  <a:lnTo>
                    <a:pt x="51" y="0"/>
                  </a:lnTo>
                  <a:lnTo>
                    <a:pt x="48" y="0"/>
                  </a:lnTo>
                  <a:lnTo>
                    <a:pt x="46" y="0"/>
                  </a:lnTo>
                  <a:lnTo>
                    <a:pt x="44" y="2"/>
                  </a:lnTo>
                  <a:lnTo>
                    <a:pt x="42" y="2"/>
                  </a:lnTo>
                  <a:lnTo>
                    <a:pt x="40" y="2"/>
                  </a:lnTo>
                  <a:lnTo>
                    <a:pt x="38" y="4"/>
                  </a:lnTo>
                  <a:lnTo>
                    <a:pt x="37" y="5"/>
                  </a:lnTo>
                  <a:lnTo>
                    <a:pt x="35" y="7"/>
                  </a:lnTo>
                  <a:lnTo>
                    <a:pt x="35"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2" name="Freeform 929">
              <a:extLst>
                <a:ext uri="{FF2B5EF4-FFF2-40B4-BE49-F238E27FC236}">
                  <a16:creationId xmlns:a16="http://schemas.microsoft.com/office/drawing/2014/main" id="{D4F5228B-C014-44F3-88B1-13549E1F5E79}"/>
                </a:ext>
              </a:extLst>
            </p:cNvPr>
            <p:cNvSpPr>
              <a:spLocks/>
            </p:cNvSpPr>
            <p:nvPr/>
          </p:nvSpPr>
          <p:spPr bwMode="auto">
            <a:xfrm>
              <a:off x="1396" y="4156"/>
              <a:ext cx="13" cy="5"/>
            </a:xfrm>
            <a:custGeom>
              <a:avLst/>
              <a:gdLst>
                <a:gd name="T0" fmla="*/ 1 w 26"/>
                <a:gd name="T1" fmla="*/ 0 h 11"/>
                <a:gd name="T2" fmla="*/ 1 w 26"/>
                <a:gd name="T3" fmla="*/ 0 h 11"/>
                <a:gd name="T4" fmla="*/ 1 w 26"/>
                <a:gd name="T5" fmla="*/ 0 h 11"/>
                <a:gd name="T6" fmla="*/ 1 w 26"/>
                <a:gd name="T7" fmla="*/ 0 h 11"/>
                <a:gd name="T8" fmla="*/ 0 w 26"/>
                <a:gd name="T9" fmla="*/ 0 h 11"/>
                <a:gd name="T10" fmla="*/ 0 w 26"/>
                <a:gd name="T11" fmla="*/ 0 h 11"/>
                <a:gd name="T12" fmla="*/ 0 w 26"/>
                <a:gd name="T13" fmla="*/ 0 h 11"/>
                <a:gd name="T14" fmla="*/ 0 w 26"/>
                <a:gd name="T15" fmla="*/ 0 h 11"/>
                <a:gd name="T16" fmla="*/ 0 w 26"/>
                <a:gd name="T17" fmla="*/ 0 h 11"/>
                <a:gd name="T18" fmla="*/ 0 w 26"/>
                <a:gd name="T19" fmla="*/ 0 h 11"/>
                <a:gd name="T20" fmla="*/ 1 w 26"/>
                <a:gd name="T21" fmla="*/ 0 h 11"/>
                <a:gd name="T22" fmla="*/ 1 w 26"/>
                <a:gd name="T23" fmla="*/ 0 h 11"/>
                <a:gd name="T24" fmla="*/ 1 w 26"/>
                <a:gd name="T25" fmla="*/ 0 h 11"/>
                <a:gd name="T26" fmla="*/ 1 w 26"/>
                <a:gd name="T27" fmla="*/ 0 h 11"/>
                <a:gd name="T28" fmla="*/ 1 w 26"/>
                <a:gd name="T29" fmla="*/ 0 h 11"/>
                <a:gd name="T30" fmla="*/ 1 w 26"/>
                <a:gd name="T31" fmla="*/ 0 h 11"/>
                <a:gd name="T32" fmla="*/ 1 w 26"/>
                <a:gd name="T33" fmla="*/ 0 h 11"/>
                <a:gd name="T34" fmla="*/ 1 w 26"/>
                <a:gd name="T35" fmla="*/ 0 h 11"/>
                <a:gd name="T36" fmla="*/ 1 w 26"/>
                <a:gd name="T37" fmla="*/ 0 h 11"/>
                <a:gd name="T38" fmla="*/ 1 w 26"/>
                <a:gd name="T39" fmla="*/ 0 h 11"/>
                <a:gd name="T40" fmla="*/ 1 w 26"/>
                <a:gd name="T41" fmla="*/ 0 h 11"/>
                <a:gd name="T42" fmla="*/ 1 w 26"/>
                <a:gd name="T43" fmla="*/ 0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1"/>
                <a:gd name="T68" fmla="*/ 26 w 26"/>
                <a:gd name="T69" fmla="*/ 11 h 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1">
                  <a:moveTo>
                    <a:pt x="4" y="0"/>
                  </a:moveTo>
                  <a:lnTo>
                    <a:pt x="2" y="2"/>
                  </a:lnTo>
                  <a:lnTo>
                    <a:pt x="2" y="3"/>
                  </a:lnTo>
                  <a:lnTo>
                    <a:pt x="0" y="3"/>
                  </a:lnTo>
                  <a:lnTo>
                    <a:pt x="0" y="5"/>
                  </a:lnTo>
                  <a:lnTo>
                    <a:pt x="0" y="7"/>
                  </a:lnTo>
                  <a:lnTo>
                    <a:pt x="0" y="8"/>
                  </a:lnTo>
                  <a:lnTo>
                    <a:pt x="2" y="8"/>
                  </a:lnTo>
                  <a:lnTo>
                    <a:pt x="4" y="10"/>
                  </a:lnTo>
                  <a:lnTo>
                    <a:pt x="8" y="11"/>
                  </a:lnTo>
                  <a:lnTo>
                    <a:pt x="9" y="11"/>
                  </a:lnTo>
                  <a:lnTo>
                    <a:pt x="13" y="11"/>
                  </a:lnTo>
                  <a:lnTo>
                    <a:pt x="17" y="11"/>
                  </a:lnTo>
                  <a:lnTo>
                    <a:pt x="19" y="10"/>
                  </a:lnTo>
                  <a:lnTo>
                    <a:pt x="20" y="8"/>
                  </a:lnTo>
                  <a:lnTo>
                    <a:pt x="22" y="7"/>
                  </a:lnTo>
                  <a:lnTo>
                    <a:pt x="24" y="3"/>
                  </a:lnTo>
                  <a:lnTo>
                    <a:pt x="26" y="0"/>
                  </a:lnTo>
                  <a:lnTo>
                    <a:pt x="4"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3" name="Freeform 930">
              <a:extLst>
                <a:ext uri="{FF2B5EF4-FFF2-40B4-BE49-F238E27FC236}">
                  <a16:creationId xmlns:a16="http://schemas.microsoft.com/office/drawing/2014/main" id="{42D50C33-DF69-446A-A4FA-0ED821730E9C}"/>
                </a:ext>
              </a:extLst>
            </p:cNvPr>
            <p:cNvSpPr>
              <a:spLocks/>
            </p:cNvSpPr>
            <p:nvPr/>
          </p:nvSpPr>
          <p:spPr bwMode="auto">
            <a:xfrm>
              <a:off x="1396" y="4156"/>
              <a:ext cx="13" cy="5"/>
            </a:xfrm>
            <a:custGeom>
              <a:avLst/>
              <a:gdLst>
                <a:gd name="T0" fmla="*/ 1 w 26"/>
                <a:gd name="T1" fmla="*/ 0 h 11"/>
                <a:gd name="T2" fmla="*/ 1 w 26"/>
                <a:gd name="T3" fmla="*/ 0 h 11"/>
                <a:gd name="T4" fmla="*/ 1 w 26"/>
                <a:gd name="T5" fmla="*/ 0 h 11"/>
                <a:gd name="T6" fmla="*/ 1 w 26"/>
                <a:gd name="T7" fmla="*/ 0 h 11"/>
                <a:gd name="T8" fmla="*/ 0 w 26"/>
                <a:gd name="T9" fmla="*/ 0 h 11"/>
                <a:gd name="T10" fmla="*/ 0 w 26"/>
                <a:gd name="T11" fmla="*/ 0 h 11"/>
                <a:gd name="T12" fmla="*/ 0 w 26"/>
                <a:gd name="T13" fmla="*/ 0 h 11"/>
                <a:gd name="T14" fmla="*/ 0 w 26"/>
                <a:gd name="T15" fmla="*/ 0 h 11"/>
                <a:gd name="T16" fmla="*/ 0 w 26"/>
                <a:gd name="T17" fmla="*/ 0 h 11"/>
                <a:gd name="T18" fmla="*/ 0 w 26"/>
                <a:gd name="T19" fmla="*/ 0 h 11"/>
                <a:gd name="T20" fmla="*/ 1 w 26"/>
                <a:gd name="T21" fmla="*/ 0 h 11"/>
                <a:gd name="T22" fmla="*/ 1 w 26"/>
                <a:gd name="T23" fmla="*/ 0 h 11"/>
                <a:gd name="T24" fmla="*/ 1 w 26"/>
                <a:gd name="T25" fmla="*/ 0 h 11"/>
                <a:gd name="T26" fmla="*/ 1 w 26"/>
                <a:gd name="T27" fmla="*/ 0 h 11"/>
                <a:gd name="T28" fmla="*/ 1 w 26"/>
                <a:gd name="T29" fmla="*/ 0 h 11"/>
                <a:gd name="T30" fmla="*/ 1 w 26"/>
                <a:gd name="T31" fmla="*/ 0 h 11"/>
                <a:gd name="T32" fmla="*/ 1 w 26"/>
                <a:gd name="T33" fmla="*/ 0 h 11"/>
                <a:gd name="T34" fmla="*/ 1 w 26"/>
                <a:gd name="T35" fmla="*/ 0 h 11"/>
                <a:gd name="T36" fmla="*/ 1 w 26"/>
                <a:gd name="T37" fmla="*/ 0 h 11"/>
                <a:gd name="T38" fmla="*/ 1 w 26"/>
                <a:gd name="T39" fmla="*/ 0 h 11"/>
                <a:gd name="T40" fmla="*/ 1 w 26"/>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1"/>
                <a:gd name="T65" fmla="*/ 26 w 2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1">
                  <a:moveTo>
                    <a:pt x="4" y="0"/>
                  </a:moveTo>
                  <a:lnTo>
                    <a:pt x="2" y="2"/>
                  </a:lnTo>
                  <a:lnTo>
                    <a:pt x="2" y="3"/>
                  </a:lnTo>
                  <a:lnTo>
                    <a:pt x="0" y="3"/>
                  </a:lnTo>
                  <a:lnTo>
                    <a:pt x="0" y="5"/>
                  </a:lnTo>
                  <a:lnTo>
                    <a:pt x="0" y="7"/>
                  </a:lnTo>
                  <a:lnTo>
                    <a:pt x="0" y="8"/>
                  </a:lnTo>
                  <a:lnTo>
                    <a:pt x="2" y="8"/>
                  </a:lnTo>
                  <a:lnTo>
                    <a:pt x="4" y="10"/>
                  </a:lnTo>
                  <a:lnTo>
                    <a:pt x="8" y="11"/>
                  </a:lnTo>
                  <a:lnTo>
                    <a:pt x="9" y="11"/>
                  </a:lnTo>
                  <a:lnTo>
                    <a:pt x="13" y="11"/>
                  </a:lnTo>
                  <a:lnTo>
                    <a:pt x="17" y="11"/>
                  </a:lnTo>
                  <a:lnTo>
                    <a:pt x="19" y="10"/>
                  </a:lnTo>
                  <a:lnTo>
                    <a:pt x="20" y="8"/>
                  </a:lnTo>
                  <a:lnTo>
                    <a:pt x="22" y="7"/>
                  </a:lnTo>
                  <a:lnTo>
                    <a:pt x="24" y="3"/>
                  </a:lnTo>
                  <a:lnTo>
                    <a:pt x="26"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4" name="Freeform 931">
              <a:extLst>
                <a:ext uri="{FF2B5EF4-FFF2-40B4-BE49-F238E27FC236}">
                  <a16:creationId xmlns:a16="http://schemas.microsoft.com/office/drawing/2014/main" id="{D55F3E71-623F-45A8-9CEE-316F979AD144}"/>
                </a:ext>
              </a:extLst>
            </p:cNvPr>
            <p:cNvSpPr>
              <a:spLocks/>
            </p:cNvSpPr>
            <p:nvPr/>
          </p:nvSpPr>
          <p:spPr bwMode="auto">
            <a:xfrm>
              <a:off x="1619" y="3958"/>
              <a:ext cx="1044" cy="359"/>
            </a:xfrm>
            <a:custGeom>
              <a:avLst/>
              <a:gdLst>
                <a:gd name="T0" fmla="*/ 0 w 2147"/>
                <a:gd name="T1" fmla="*/ 6 h 718"/>
                <a:gd name="T2" fmla="*/ 1 w 2147"/>
                <a:gd name="T3" fmla="*/ 5 h 718"/>
                <a:gd name="T4" fmla="*/ 1 w 2147"/>
                <a:gd name="T5" fmla="*/ 5 h 718"/>
                <a:gd name="T6" fmla="*/ 1 w 2147"/>
                <a:gd name="T7" fmla="*/ 4 h 718"/>
                <a:gd name="T8" fmla="*/ 2 w 2147"/>
                <a:gd name="T9" fmla="*/ 4 h 718"/>
                <a:gd name="T10" fmla="*/ 2 w 2147"/>
                <a:gd name="T11" fmla="*/ 3 h 718"/>
                <a:gd name="T12" fmla="*/ 2 w 2147"/>
                <a:gd name="T13" fmla="*/ 3 h 718"/>
                <a:gd name="T14" fmla="*/ 2 w 2147"/>
                <a:gd name="T15" fmla="*/ 3 h 718"/>
                <a:gd name="T16" fmla="*/ 3 w 2147"/>
                <a:gd name="T17" fmla="*/ 3 h 718"/>
                <a:gd name="T18" fmla="*/ 3 w 2147"/>
                <a:gd name="T19" fmla="*/ 3 h 718"/>
                <a:gd name="T20" fmla="*/ 4 w 2147"/>
                <a:gd name="T21" fmla="*/ 3 h 718"/>
                <a:gd name="T22" fmla="*/ 4 w 2147"/>
                <a:gd name="T23" fmla="*/ 2 h 718"/>
                <a:gd name="T24" fmla="*/ 5 w 2147"/>
                <a:gd name="T25" fmla="*/ 1 h 718"/>
                <a:gd name="T26" fmla="*/ 5 w 2147"/>
                <a:gd name="T27" fmla="*/ 1 h 718"/>
                <a:gd name="T28" fmla="*/ 6 w 2147"/>
                <a:gd name="T29" fmla="*/ 1 h 718"/>
                <a:gd name="T30" fmla="*/ 6 w 2147"/>
                <a:gd name="T31" fmla="*/ 1 h 718"/>
                <a:gd name="T32" fmla="*/ 7 w 2147"/>
                <a:gd name="T33" fmla="*/ 1 h 718"/>
                <a:gd name="T34" fmla="*/ 7 w 2147"/>
                <a:gd name="T35" fmla="*/ 1 h 718"/>
                <a:gd name="T36" fmla="*/ 8 w 2147"/>
                <a:gd name="T37" fmla="*/ 1 h 718"/>
                <a:gd name="T38" fmla="*/ 8 w 2147"/>
                <a:gd name="T39" fmla="*/ 1 h 718"/>
                <a:gd name="T40" fmla="*/ 8 w 2147"/>
                <a:gd name="T41" fmla="*/ 1 h 718"/>
                <a:gd name="T42" fmla="*/ 8 w 2147"/>
                <a:gd name="T43" fmla="*/ 1 h 718"/>
                <a:gd name="T44" fmla="*/ 9 w 2147"/>
                <a:gd name="T45" fmla="*/ 1 h 718"/>
                <a:gd name="T46" fmla="*/ 9 w 2147"/>
                <a:gd name="T47" fmla="*/ 1 h 718"/>
                <a:gd name="T48" fmla="*/ 9 w 2147"/>
                <a:gd name="T49" fmla="*/ 1 h 718"/>
                <a:gd name="T50" fmla="*/ 10 w 2147"/>
                <a:gd name="T51" fmla="*/ 1 h 718"/>
                <a:gd name="T52" fmla="*/ 10 w 2147"/>
                <a:gd name="T53" fmla="*/ 1 h 718"/>
                <a:gd name="T54" fmla="*/ 11 w 2147"/>
                <a:gd name="T55" fmla="*/ 1 h 718"/>
                <a:gd name="T56" fmla="*/ 11 w 2147"/>
                <a:gd name="T57" fmla="*/ 1 h 718"/>
                <a:gd name="T58" fmla="*/ 12 w 2147"/>
                <a:gd name="T59" fmla="*/ 1 h 718"/>
                <a:gd name="T60" fmla="*/ 12 w 2147"/>
                <a:gd name="T61" fmla="*/ 1 h 718"/>
                <a:gd name="T62" fmla="*/ 13 w 2147"/>
                <a:gd name="T63" fmla="*/ 1 h 718"/>
                <a:gd name="T64" fmla="*/ 13 w 2147"/>
                <a:gd name="T65" fmla="*/ 1 h 718"/>
                <a:gd name="T66" fmla="*/ 14 w 2147"/>
                <a:gd name="T67" fmla="*/ 1 h 718"/>
                <a:gd name="T68" fmla="*/ 14 w 2147"/>
                <a:gd name="T69" fmla="*/ 1 h 718"/>
                <a:gd name="T70" fmla="*/ 13 w 2147"/>
                <a:gd name="T71" fmla="*/ 1 h 718"/>
                <a:gd name="T72" fmla="*/ 12 w 2147"/>
                <a:gd name="T73" fmla="*/ 1 h 718"/>
                <a:gd name="T74" fmla="*/ 12 w 2147"/>
                <a:gd name="T75" fmla="*/ 2 h 718"/>
                <a:gd name="T76" fmla="*/ 11 w 2147"/>
                <a:gd name="T77" fmla="*/ 2 h 718"/>
                <a:gd name="T78" fmla="*/ 10 w 2147"/>
                <a:gd name="T79" fmla="*/ 2 h 718"/>
                <a:gd name="T80" fmla="*/ 10 w 2147"/>
                <a:gd name="T81" fmla="*/ 2 h 718"/>
                <a:gd name="T82" fmla="*/ 9 w 2147"/>
                <a:gd name="T83" fmla="*/ 3 h 718"/>
                <a:gd name="T84" fmla="*/ 8 w 2147"/>
                <a:gd name="T85" fmla="*/ 3 h 718"/>
                <a:gd name="T86" fmla="*/ 8 w 2147"/>
                <a:gd name="T87" fmla="*/ 3 h 718"/>
                <a:gd name="T88" fmla="*/ 7 w 2147"/>
                <a:gd name="T89" fmla="*/ 3 h 718"/>
                <a:gd name="T90" fmla="*/ 7 w 2147"/>
                <a:gd name="T91" fmla="*/ 3 h 718"/>
                <a:gd name="T92" fmla="*/ 7 w 2147"/>
                <a:gd name="T93" fmla="*/ 3 h 718"/>
                <a:gd name="T94" fmla="*/ 7 w 2147"/>
                <a:gd name="T95" fmla="*/ 3 h 718"/>
                <a:gd name="T96" fmla="*/ 6 w 2147"/>
                <a:gd name="T97" fmla="*/ 3 h 718"/>
                <a:gd name="T98" fmla="*/ 6 w 2147"/>
                <a:gd name="T99" fmla="*/ 3 h 718"/>
                <a:gd name="T100" fmla="*/ 6 w 2147"/>
                <a:gd name="T101" fmla="*/ 3 h 718"/>
                <a:gd name="T102" fmla="*/ 6 w 2147"/>
                <a:gd name="T103" fmla="*/ 3 h 718"/>
                <a:gd name="T104" fmla="*/ 6 w 2147"/>
                <a:gd name="T105" fmla="*/ 4 h 718"/>
                <a:gd name="T106" fmla="*/ 5 w 2147"/>
                <a:gd name="T107" fmla="*/ 4 h 718"/>
                <a:gd name="T108" fmla="*/ 5 w 2147"/>
                <a:gd name="T109" fmla="*/ 5 h 718"/>
                <a:gd name="T110" fmla="*/ 4 w 2147"/>
                <a:gd name="T111" fmla="*/ 5 h 718"/>
                <a:gd name="T112" fmla="*/ 4 w 2147"/>
                <a:gd name="T113" fmla="*/ 5 h 718"/>
                <a:gd name="T114" fmla="*/ 4 w 2147"/>
                <a:gd name="T115" fmla="*/ 6 h 718"/>
                <a:gd name="T116" fmla="*/ 3 w 2147"/>
                <a:gd name="T117" fmla="*/ 6 h 718"/>
                <a:gd name="T118" fmla="*/ 3 w 2147"/>
                <a:gd name="T119" fmla="*/ 6 h 718"/>
                <a:gd name="T120" fmla="*/ 3 w 2147"/>
                <a:gd name="T121" fmla="*/ 6 h 718"/>
                <a:gd name="T122" fmla="*/ 3 w 2147"/>
                <a:gd name="T123" fmla="*/ 6 h 718"/>
                <a:gd name="T124" fmla="*/ 0 w 2147"/>
                <a:gd name="T125" fmla="*/ 6 h 7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7"/>
                <a:gd name="T190" fmla="*/ 0 h 718"/>
                <a:gd name="T191" fmla="*/ 2147 w 2147"/>
                <a:gd name="T192" fmla="*/ 718 h 7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7" h="718">
                  <a:moveTo>
                    <a:pt x="0" y="718"/>
                  </a:moveTo>
                  <a:lnTo>
                    <a:pt x="22" y="701"/>
                  </a:lnTo>
                  <a:lnTo>
                    <a:pt x="44" y="682"/>
                  </a:lnTo>
                  <a:lnTo>
                    <a:pt x="66" y="666"/>
                  </a:lnTo>
                  <a:lnTo>
                    <a:pt x="86" y="648"/>
                  </a:lnTo>
                  <a:lnTo>
                    <a:pt x="110" y="632"/>
                  </a:lnTo>
                  <a:lnTo>
                    <a:pt x="132" y="616"/>
                  </a:lnTo>
                  <a:lnTo>
                    <a:pt x="155" y="600"/>
                  </a:lnTo>
                  <a:lnTo>
                    <a:pt x="179" y="586"/>
                  </a:lnTo>
                  <a:lnTo>
                    <a:pt x="203" y="571"/>
                  </a:lnTo>
                  <a:lnTo>
                    <a:pt x="229" y="558"/>
                  </a:lnTo>
                  <a:lnTo>
                    <a:pt x="234" y="544"/>
                  </a:lnTo>
                  <a:lnTo>
                    <a:pt x="241" y="530"/>
                  </a:lnTo>
                  <a:lnTo>
                    <a:pt x="250" y="517"/>
                  </a:lnTo>
                  <a:lnTo>
                    <a:pt x="261" y="504"/>
                  </a:lnTo>
                  <a:lnTo>
                    <a:pt x="271" y="491"/>
                  </a:lnTo>
                  <a:lnTo>
                    <a:pt x="283" y="480"/>
                  </a:lnTo>
                  <a:lnTo>
                    <a:pt x="296" y="470"/>
                  </a:lnTo>
                  <a:lnTo>
                    <a:pt x="309" y="459"/>
                  </a:lnTo>
                  <a:lnTo>
                    <a:pt x="324" y="450"/>
                  </a:lnTo>
                  <a:lnTo>
                    <a:pt x="338" y="440"/>
                  </a:lnTo>
                  <a:lnTo>
                    <a:pt x="340" y="438"/>
                  </a:lnTo>
                  <a:lnTo>
                    <a:pt x="342" y="437"/>
                  </a:lnTo>
                  <a:lnTo>
                    <a:pt x="344" y="435"/>
                  </a:lnTo>
                  <a:lnTo>
                    <a:pt x="347" y="432"/>
                  </a:lnTo>
                  <a:lnTo>
                    <a:pt x="349" y="429"/>
                  </a:lnTo>
                  <a:lnTo>
                    <a:pt x="353" y="426"/>
                  </a:lnTo>
                  <a:lnTo>
                    <a:pt x="355" y="422"/>
                  </a:lnTo>
                  <a:lnTo>
                    <a:pt x="358" y="421"/>
                  </a:lnTo>
                  <a:lnTo>
                    <a:pt x="360" y="418"/>
                  </a:lnTo>
                  <a:lnTo>
                    <a:pt x="362" y="416"/>
                  </a:lnTo>
                  <a:lnTo>
                    <a:pt x="382" y="402"/>
                  </a:lnTo>
                  <a:lnTo>
                    <a:pt x="402" y="389"/>
                  </a:lnTo>
                  <a:lnTo>
                    <a:pt x="424" y="378"/>
                  </a:lnTo>
                  <a:lnTo>
                    <a:pt x="446" y="366"/>
                  </a:lnTo>
                  <a:lnTo>
                    <a:pt x="468" y="357"/>
                  </a:lnTo>
                  <a:lnTo>
                    <a:pt x="490" y="346"/>
                  </a:lnTo>
                  <a:lnTo>
                    <a:pt x="512" y="336"/>
                  </a:lnTo>
                  <a:lnTo>
                    <a:pt x="534" y="325"/>
                  </a:lnTo>
                  <a:lnTo>
                    <a:pt x="556" y="314"/>
                  </a:lnTo>
                  <a:lnTo>
                    <a:pt x="576" y="301"/>
                  </a:lnTo>
                  <a:lnTo>
                    <a:pt x="598" y="286"/>
                  </a:lnTo>
                  <a:lnTo>
                    <a:pt x="618" y="274"/>
                  </a:lnTo>
                  <a:lnTo>
                    <a:pt x="636" y="262"/>
                  </a:lnTo>
                  <a:lnTo>
                    <a:pt x="656" y="250"/>
                  </a:lnTo>
                  <a:lnTo>
                    <a:pt x="676" y="238"/>
                  </a:lnTo>
                  <a:lnTo>
                    <a:pt x="696" y="227"/>
                  </a:lnTo>
                  <a:lnTo>
                    <a:pt x="716" y="218"/>
                  </a:lnTo>
                  <a:lnTo>
                    <a:pt x="738" y="208"/>
                  </a:lnTo>
                  <a:lnTo>
                    <a:pt x="760" y="198"/>
                  </a:lnTo>
                  <a:lnTo>
                    <a:pt x="782" y="189"/>
                  </a:lnTo>
                  <a:lnTo>
                    <a:pt x="799" y="184"/>
                  </a:lnTo>
                  <a:lnTo>
                    <a:pt x="815" y="178"/>
                  </a:lnTo>
                  <a:lnTo>
                    <a:pt x="830" y="171"/>
                  </a:lnTo>
                  <a:lnTo>
                    <a:pt x="846" y="165"/>
                  </a:lnTo>
                  <a:lnTo>
                    <a:pt x="863" y="158"/>
                  </a:lnTo>
                  <a:lnTo>
                    <a:pt x="879" y="152"/>
                  </a:lnTo>
                  <a:lnTo>
                    <a:pt x="896" y="146"/>
                  </a:lnTo>
                  <a:lnTo>
                    <a:pt x="912" y="141"/>
                  </a:lnTo>
                  <a:lnTo>
                    <a:pt x="928" y="136"/>
                  </a:lnTo>
                  <a:lnTo>
                    <a:pt x="947" y="131"/>
                  </a:lnTo>
                  <a:lnTo>
                    <a:pt x="965" y="126"/>
                  </a:lnTo>
                  <a:lnTo>
                    <a:pt x="981" y="122"/>
                  </a:lnTo>
                  <a:lnTo>
                    <a:pt x="1000" y="115"/>
                  </a:lnTo>
                  <a:lnTo>
                    <a:pt x="1016" y="109"/>
                  </a:lnTo>
                  <a:lnTo>
                    <a:pt x="1034" y="102"/>
                  </a:lnTo>
                  <a:lnTo>
                    <a:pt x="1051" y="94"/>
                  </a:lnTo>
                  <a:lnTo>
                    <a:pt x="1067" y="88"/>
                  </a:lnTo>
                  <a:lnTo>
                    <a:pt x="1084" y="82"/>
                  </a:lnTo>
                  <a:lnTo>
                    <a:pt x="1100" y="75"/>
                  </a:lnTo>
                  <a:lnTo>
                    <a:pt x="1118" y="70"/>
                  </a:lnTo>
                  <a:lnTo>
                    <a:pt x="1129" y="67"/>
                  </a:lnTo>
                  <a:lnTo>
                    <a:pt x="1142" y="64"/>
                  </a:lnTo>
                  <a:lnTo>
                    <a:pt x="1153" y="61"/>
                  </a:lnTo>
                  <a:lnTo>
                    <a:pt x="1166" y="58"/>
                  </a:lnTo>
                  <a:lnTo>
                    <a:pt x="1177" y="54"/>
                  </a:lnTo>
                  <a:lnTo>
                    <a:pt x="1190" y="53"/>
                  </a:lnTo>
                  <a:lnTo>
                    <a:pt x="1203" y="50"/>
                  </a:lnTo>
                  <a:lnTo>
                    <a:pt x="1213" y="48"/>
                  </a:lnTo>
                  <a:lnTo>
                    <a:pt x="1226" y="45"/>
                  </a:lnTo>
                  <a:lnTo>
                    <a:pt x="1239" y="43"/>
                  </a:lnTo>
                  <a:lnTo>
                    <a:pt x="1246" y="42"/>
                  </a:lnTo>
                  <a:lnTo>
                    <a:pt x="1254" y="40"/>
                  </a:lnTo>
                  <a:lnTo>
                    <a:pt x="1259" y="38"/>
                  </a:lnTo>
                  <a:lnTo>
                    <a:pt x="1266" y="35"/>
                  </a:lnTo>
                  <a:lnTo>
                    <a:pt x="1274" y="34"/>
                  </a:lnTo>
                  <a:lnTo>
                    <a:pt x="1281" y="30"/>
                  </a:lnTo>
                  <a:lnTo>
                    <a:pt x="1287" y="29"/>
                  </a:lnTo>
                  <a:lnTo>
                    <a:pt x="1294" y="27"/>
                  </a:lnTo>
                  <a:lnTo>
                    <a:pt x="1301" y="24"/>
                  </a:lnTo>
                  <a:lnTo>
                    <a:pt x="1309" y="22"/>
                  </a:lnTo>
                  <a:lnTo>
                    <a:pt x="1319" y="21"/>
                  </a:lnTo>
                  <a:lnTo>
                    <a:pt x="1330" y="19"/>
                  </a:lnTo>
                  <a:lnTo>
                    <a:pt x="1341" y="18"/>
                  </a:lnTo>
                  <a:lnTo>
                    <a:pt x="1352" y="14"/>
                  </a:lnTo>
                  <a:lnTo>
                    <a:pt x="1363" y="13"/>
                  </a:lnTo>
                  <a:lnTo>
                    <a:pt x="1374" y="11"/>
                  </a:lnTo>
                  <a:lnTo>
                    <a:pt x="1385" y="10"/>
                  </a:lnTo>
                  <a:lnTo>
                    <a:pt x="1396" y="10"/>
                  </a:lnTo>
                  <a:lnTo>
                    <a:pt x="1407" y="8"/>
                  </a:lnTo>
                  <a:lnTo>
                    <a:pt x="1418" y="6"/>
                  </a:lnTo>
                  <a:lnTo>
                    <a:pt x="1444" y="3"/>
                  </a:lnTo>
                  <a:lnTo>
                    <a:pt x="1469" y="2"/>
                  </a:lnTo>
                  <a:lnTo>
                    <a:pt x="1493" y="2"/>
                  </a:lnTo>
                  <a:lnTo>
                    <a:pt x="1519" y="0"/>
                  </a:lnTo>
                  <a:lnTo>
                    <a:pt x="1544" y="0"/>
                  </a:lnTo>
                  <a:lnTo>
                    <a:pt x="1568" y="2"/>
                  </a:lnTo>
                  <a:lnTo>
                    <a:pt x="1594" y="2"/>
                  </a:lnTo>
                  <a:lnTo>
                    <a:pt x="1619" y="2"/>
                  </a:lnTo>
                  <a:lnTo>
                    <a:pt x="1645" y="3"/>
                  </a:lnTo>
                  <a:lnTo>
                    <a:pt x="1669" y="3"/>
                  </a:lnTo>
                  <a:lnTo>
                    <a:pt x="1685" y="5"/>
                  </a:lnTo>
                  <a:lnTo>
                    <a:pt x="1700" y="8"/>
                  </a:lnTo>
                  <a:lnTo>
                    <a:pt x="1716" y="11"/>
                  </a:lnTo>
                  <a:lnTo>
                    <a:pt x="1731" y="16"/>
                  </a:lnTo>
                  <a:lnTo>
                    <a:pt x="1745" y="21"/>
                  </a:lnTo>
                  <a:lnTo>
                    <a:pt x="1762" y="27"/>
                  </a:lnTo>
                  <a:lnTo>
                    <a:pt x="1776" y="34"/>
                  </a:lnTo>
                  <a:lnTo>
                    <a:pt x="1793" y="38"/>
                  </a:lnTo>
                  <a:lnTo>
                    <a:pt x="1807" y="43"/>
                  </a:lnTo>
                  <a:lnTo>
                    <a:pt x="1824" y="48"/>
                  </a:lnTo>
                  <a:lnTo>
                    <a:pt x="1842" y="53"/>
                  </a:lnTo>
                  <a:lnTo>
                    <a:pt x="1862" y="58"/>
                  </a:lnTo>
                  <a:lnTo>
                    <a:pt x="1881" y="62"/>
                  </a:lnTo>
                  <a:lnTo>
                    <a:pt x="1899" y="69"/>
                  </a:lnTo>
                  <a:lnTo>
                    <a:pt x="1917" y="74"/>
                  </a:lnTo>
                  <a:lnTo>
                    <a:pt x="1937" y="78"/>
                  </a:lnTo>
                  <a:lnTo>
                    <a:pt x="1955" y="85"/>
                  </a:lnTo>
                  <a:lnTo>
                    <a:pt x="1974" y="90"/>
                  </a:lnTo>
                  <a:lnTo>
                    <a:pt x="1992" y="96"/>
                  </a:lnTo>
                  <a:lnTo>
                    <a:pt x="2012" y="101"/>
                  </a:lnTo>
                  <a:lnTo>
                    <a:pt x="2027" y="106"/>
                  </a:lnTo>
                  <a:lnTo>
                    <a:pt x="2041" y="112"/>
                  </a:lnTo>
                  <a:lnTo>
                    <a:pt x="2056" y="118"/>
                  </a:lnTo>
                  <a:lnTo>
                    <a:pt x="2071" y="126"/>
                  </a:lnTo>
                  <a:lnTo>
                    <a:pt x="2083" y="134"/>
                  </a:lnTo>
                  <a:lnTo>
                    <a:pt x="2096" y="142"/>
                  </a:lnTo>
                  <a:lnTo>
                    <a:pt x="2109" y="152"/>
                  </a:lnTo>
                  <a:lnTo>
                    <a:pt x="2122" y="162"/>
                  </a:lnTo>
                  <a:lnTo>
                    <a:pt x="2135" y="170"/>
                  </a:lnTo>
                  <a:lnTo>
                    <a:pt x="2147" y="178"/>
                  </a:lnTo>
                  <a:lnTo>
                    <a:pt x="2113" y="181"/>
                  </a:lnTo>
                  <a:lnTo>
                    <a:pt x="2078" y="182"/>
                  </a:lnTo>
                  <a:lnTo>
                    <a:pt x="2043" y="182"/>
                  </a:lnTo>
                  <a:lnTo>
                    <a:pt x="2008" y="182"/>
                  </a:lnTo>
                  <a:lnTo>
                    <a:pt x="1972" y="182"/>
                  </a:lnTo>
                  <a:lnTo>
                    <a:pt x="1937" y="182"/>
                  </a:lnTo>
                  <a:lnTo>
                    <a:pt x="1902" y="184"/>
                  </a:lnTo>
                  <a:lnTo>
                    <a:pt x="1868" y="186"/>
                  </a:lnTo>
                  <a:lnTo>
                    <a:pt x="1833" y="190"/>
                  </a:lnTo>
                  <a:lnTo>
                    <a:pt x="1798" y="197"/>
                  </a:lnTo>
                  <a:lnTo>
                    <a:pt x="1780" y="202"/>
                  </a:lnTo>
                  <a:lnTo>
                    <a:pt x="1762" y="206"/>
                  </a:lnTo>
                  <a:lnTo>
                    <a:pt x="1745" y="211"/>
                  </a:lnTo>
                  <a:lnTo>
                    <a:pt x="1727" y="216"/>
                  </a:lnTo>
                  <a:lnTo>
                    <a:pt x="1709" y="221"/>
                  </a:lnTo>
                  <a:lnTo>
                    <a:pt x="1690" y="226"/>
                  </a:lnTo>
                  <a:lnTo>
                    <a:pt x="1674" y="229"/>
                  </a:lnTo>
                  <a:lnTo>
                    <a:pt x="1656" y="234"/>
                  </a:lnTo>
                  <a:lnTo>
                    <a:pt x="1637" y="235"/>
                  </a:lnTo>
                  <a:lnTo>
                    <a:pt x="1619" y="238"/>
                  </a:lnTo>
                  <a:lnTo>
                    <a:pt x="1584" y="240"/>
                  </a:lnTo>
                  <a:lnTo>
                    <a:pt x="1552" y="243"/>
                  </a:lnTo>
                  <a:lnTo>
                    <a:pt x="1517" y="248"/>
                  </a:lnTo>
                  <a:lnTo>
                    <a:pt x="1484" y="251"/>
                  </a:lnTo>
                  <a:lnTo>
                    <a:pt x="1451" y="258"/>
                  </a:lnTo>
                  <a:lnTo>
                    <a:pt x="1418" y="262"/>
                  </a:lnTo>
                  <a:lnTo>
                    <a:pt x="1385" y="267"/>
                  </a:lnTo>
                  <a:lnTo>
                    <a:pt x="1351" y="274"/>
                  </a:lnTo>
                  <a:lnTo>
                    <a:pt x="1318" y="280"/>
                  </a:lnTo>
                  <a:lnTo>
                    <a:pt x="1285" y="288"/>
                  </a:lnTo>
                  <a:lnTo>
                    <a:pt x="1265" y="293"/>
                  </a:lnTo>
                  <a:lnTo>
                    <a:pt x="1245" y="299"/>
                  </a:lnTo>
                  <a:lnTo>
                    <a:pt x="1224" y="306"/>
                  </a:lnTo>
                  <a:lnTo>
                    <a:pt x="1206" y="312"/>
                  </a:lnTo>
                  <a:lnTo>
                    <a:pt x="1188" y="320"/>
                  </a:lnTo>
                  <a:lnTo>
                    <a:pt x="1170" y="328"/>
                  </a:lnTo>
                  <a:lnTo>
                    <a:pt x="1150" y="336"/>
                  </a:lnTo>
                  <a:lnTo>
                    <a:pt x="1131" y="344"/>
                  </a:lnTo>
                  <a:lnTo>
                    <a:pt x="1113" y="350"/>
                  </a:lnTo>
                  <a:lnTo>
                    <a:pt x="1093" y="357"/>
                  </a:lnTo>
                  <a:lnTo>
                    <a:pt x="1087" y="358"/>
                  </a:lnTo>
                  <a:lnTo>
                    <a:pt x="1084" y="358"/>
                  </a:lnTo>
                  <a:lnTo>
                    <a:pt x="1078" y="360"/>
                  </a:lnTo>
                  <a:lnTo>
                    <a:pt x="1073" y="360"/>
                  </a:lnTo>
                  <a:lnTo>
                    <a:pt x="1069" y="360"/>
                  </a:lnTo>
                  <a:lnTo>
                    <a:pt x="1064" y="362"/>
                  </a:lnTo>
                  <a:lnTo>
                    <a:pt x="1058" y="362"/>
                  </a:lnTo>
                  <a:lnTo>
                    <a:pt x="1055" y="362"/>
                  </a:lnTo>
                  <a:lnTo>
                    <a:pt x="1049" y="363"/>
                  </a:lnTo>
                  <a:lnTo>
                    <a:pt x="1045" y="365"/>
                  </a:lnTo>
                  <a:lnTo>
                    <a:pt x="1033" y="368"/>
                  </a:lnTo>
                  <a:lnTo>
                    <a:pt x="1020" y="373"/>
                  </a:lnTo>
                  <a:lnTo>
                    <a:pt x="1009" y="378"/>
                  </a:lnTo>
                  <a:lnTo>
                    <a:pt x="996" y="384"/>
                  </a:lnTo>
                  <a:lnTo>
                    <a:pt x="985" y="389"/>
                  </a:lnTo>
                  <a:lnTo>
                    <a:pt x="974" y="395"/>
                  </a:lnTo>
                  <a:lnTo>
                    <a:pt x="963" y="402"/>
                  </a:lnTo>
                  <a:lnTo>
                    <a:pt x="950" y="408"/>
                  </a:lnTo>
                  <a:lnTo>
                    <a:pt x="939" y="414"/>
                  </a:lnTo>
                  <a:lnTo>
                    <a:pt x="928" y="422"/>
                  </a:lnTo>
                  <a:lnTo>
                    <a:pt x="927" y="424"/>
                  </a:lnTo>
                  <a:lnTo>
                    <a:pt x="927" y="426"/>
                  </a:lnTo>
                  <a:lnTo>
                    <a:pt x="925" y="427"/>
                  </a:lnTo>
                  <a:lnTo>
                    <a:pt x="925" y="429"/>
                  </a:lnTo>
                  <a:lnTo>
                    <a:pt x="925" y="432"/>
                  </a:lnTo>
                  <a:lnTo>
                    <a:pt x="925" y="434"/>
                  </a:lnTo>
                  <a:lnTo>
                    <a:pt x="923" y="435"/>
                  </a:lnTo>
                  <a:lnTo>
                    <a:pt x="923" y="437"/>
                  </a:lnTo>
                  <a:lnTo>
                    <a:pt x="921" y="440"/>
                  </a:lnTo>
                  <a:lnTo>
                    <a:pt x="919" y="440"/>
                  </a:lnTo>
                  <a:lnTo>
                    <a:pt x="906" y="450"/>
                  </a:lnTo>
                  <a:lnTo>
                    <a:pt x="892" y="459"/>
                  </a:lnTo>
                  <a:lnTo>
                    <a:pt x="877" y="467"/>
                  </a:lnTo>
                  <a:lnTo>
                    <a:pt x="861" y="475"/>
                  </a:lnTo>
                  <a:lnTo>
                    <a:pt x="846" y="485"/>
                  </a:lnTo>
                  <a:lnTo>
                    <a:pt x="832" y="493"/>
                  </a:lnTo>
                  <a:lnTo>
                    <a:pt x="817" y="499"/>
                  </a:lnTo>
                  <a:lnTo>
                    <a:pt x="802" y="507"/>
                  </a:lnTo>
                  <a:lnTo>
                    <a:pt x="786" y="515"/>
                  </a:lnTo>
                  <a:lnTo>
                    <a:pt x="771" y="522"/>
                  </a:lnTo>
                  <a:lnTo>
                    <a:pt x="749" y="533"/>
                  </a:lnTo>
                  <a:lnTo>
                    <a:pt x="727" y="546"/>
                  </a:lnTo>
                  <a:lnTo>
                    <a:pt x="707" y="560"/>
                  </a:lnTo>
                  <a:lnTo>
                    <a:pt x="687" y="574"/>
                  </a:lnTo>
                  <a:lnTo>
                    <a:pt x="667" y="590"/>
                  </a:lnTo>
                  <a:lnTo>
                    <a:pt x="649" y="608"/>
                  </a:lnTo>
                  <a:lnTo>
                    <a:pt x="631" y="624"/>
                  </a:lnTo>
                  <a:lnTo>
                    <a:pt x="614" y="642"/>
                  </a:lnTo>
                  <a:lnTo>
                    <a:pt x="596" y="661"/>
                  </a:lnTo>
                  <a:lnTo>
                    <a:pt x="578" y="678"/>
                  </a:lnTo>
                  <a:lnTo>
                    <a:pt x="572" y="685"/>
                  </a:lnTo>
                  <a:lnTo>
                    <a:pt x="565" y="691"/>
                  </a:lnTo>
                  <a:lnTo>
                    <a:pt x="557" y="698"/>
                  </a:lnTo>
                  <a:lnTo>
                    <a:pt x="548" y="702"/>
                  </a:lnTo>
                  <a:lnTo>
                    <a:pt x="541" y="706"/>
                  </a:lnTo>
                  <a:lnTo>
                    <a:pt x="532" y="709"/>
                  </a:lnTo>
                  <a:lnTo>
                    <a:pt x="525" y="712"/>
                  </a:lnTo>
                  <a:lnTo>
                    <a:pt x="515" y="715"/>
                  </a:lnTo>
                  <a:lnTo>
                    <a:pt x="506" y="717"/>
                  </a:lnTo>
                  <a:lnTo>
                    <a:pt x="497" y="718"/>
                  </a:lnTo>
                  <a:lnTo>
                    <a:pt x="495" y="718"/>
                  </a:lnTo>
                  <a:lnTo>
                    <a:pt x="492" y="718"/>
                  </a:lnTo>
                  <a:lnTo>
                    <a:pt x="488" y="718"/>
                  </a:lnTo>
                  <a:lnTo>
                    <a:pt x="484" y="718"/>
                  </a:lnTo>
                  <a:lnTo>
                    <a:pt x="481" y="718"/>
                  </a:lnTo>
                  <a:lnTo>
                    <a:pt x="479" y="718"/>
                  </a:lnTo>
                  <a:lnTo>
                    <a:pt x="475" y="718"/>
                  </a:lnTo>
                  <a:lnTo>
                    <a:pt x="472" y="718"/>
                  </a:lnTo>
                  <a:lnTo>
                    <a:pt x="468" y="718"/>
                  </a:lnTo>
                  <a:lnTo>
                    <a:pt x="464" y="718"/>
                  </a:lnTo>
                  <a:lnTo>
                    <a:pt x="2" y="718"/>
                  </a:lnTo>
                  <a:lnTo>
                    <a:pt x="0" y="718"/>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5" name="Freeform 932">
              <a:extLst>
                <a:ext uri="{FF2B5EF4-FFF2-40B4-BE49-F238E27FC236}">
                  <a16:creationId xmlns:a16="http://schemas.microsoft.com/office/drawing/2014/main" id="{B802B043-350A-4E16-BDF7-DC6213557B08}"/>
                </a:ext>
              </a:extLst>
            </p:cNvPr>
            <p:cNvSpPr>
              <a:spLocks/>
            </p:cNvSpPr>
            <p:nvPr/>
          </p:nvSpPr>
          <p:spPr bwMode="auto">
            <a:xfrm>
              <a:off x="1619" y="3958"/>
              <a:ext cx="1044" cy="359"/>
            </a:xfrm>
            <a:custGeom>
              <a:avLst/>
              <a:gdLst>
                <a:gd name="T0" fmla="*/ 0 w 2147"/>
                <a:gd name="T1" fmla="*/ 6 h 718"/>
                <a:gd name="T2" fmla="*/ 1 w 2147"/>
                <a:gd name="T3" fmla="*/ 5 h 718"/>
                <a:gd name="T4" fmla="*/ 1 w 2147"/>
                <a:gd name="T5" fmla="*/ 5 h 718"/>
                <a:gd name="T6" fmla="*/ 1 w 2147"/>
                <a:gd name="T7" fmla="*/ 4 h 718"/>
                <a:gd name="T8" fmla="*/ 2 w 2147"/>
                <a:gd name="T9" fmla="*/ 4 h 718"/>
                <a:gd name="T10" fmla="*/ 2 w 2147"/>
                <a:gd name="T11" fmla="*/ 3 h 718"/>
                <a:gd name="T12" fmla="*/ 2 w 2147"/>
                <a:gd name="T13" fmla="*/ 3 h 718"/>
                <a:gd name="T14" fmla="*/ 2 w 2147"/>
                <a:gd name="T15" fmla="*/ 3 h 718"/>
                <a:gd name="T16" fmla="*/ 3 w 2147"/>
                <a:gd name="T17" fmla="*/ 3 h 718"/>
                <a:gd name="T18" fmla="*/ 3 w 2147"/>
                <a:gd name="T19" fmla="*/ 3 h 718"/>
                <a:gd name="T20" fmla="*/ 4 w 2147"/>
                <a:gd name="T21" fmla="*/ 3 h 718"/>
                <a:gd name="T22" fmla="*/ 4 w 2147"/>
                <a:gd name="T23" fmla="*/ 2 h 718"/>
                <a:gd name="T24" fmla="*/ 5 w 2147"/>
                <a:gd name="T25" fmla="*/ 1 h 718"/>
                <a:gd name="T26" fmla="*/ 5 w 2147"/>
                <a:gd name="T27" fmla="*/ 1 h 718"/>
                <a:gd name="T28" fmla="*/ 6 w 2147"/>
                <a:gd name="T29" fmla="*/ 1 h 718"/>
                <a:gd name="T30" fmla="*/ 6 w 2147"/>
                <a:gd name="T31" fmla="*/ 1 h 718"/>
                <a:gd name="T32" fmla="*/ 7 w 2147"/>
                <a:gd name="T33" fmla="*/ 1 h 718"/>
                <a:gd name="T34" fmla="*/ 7 w 2147"/>
                <a:gd name="T35" fmla="*/ 1 h 718"/>
                <a:gd name="T36" fmla="*/ 8 w 2147"/>
                <a:gd name="T37" fmla="*/ 1 h 718"/>
                <a:gd name="T38" fmla="*/ 8 w 2147"/>
                <a:gd name="T39" fmla="*/ 1 h 718"/>
                <a:gd name="T40" fmla="*/ 8 w 2147"/>
                <a:gd name="T41" fmla="*/ 1 h 718"/>
                <a:gd name="T42" fmla="*/ 8 w 2147"/>
                <a:gd name="T43" fmla="*/ 1 h 718"/>
                <a:gd name="T44" fmla="*/ 9 w 2147"/>
                <a:gd name="T45" fmla="*/ 1 h 718"/>
                <a:gd name="T46" fmla="*/ 9 w 2147"/>
                <a:gd name="T47" fmla="*/ 1 h 718"/>
                <a:gd name="T48" fmla="*/ 9 w 2147"/>
                <a:gd name="T49" fmla="*/ 1 h 718"/>
                <a:gd name="T50" fmla="*/ 10 w 2147"/>
                <a:gd name="T51" fmla="*/ 1 h 718"/>
                <a:gd name="T52" fmla="*/ 10 w 2147"/>
                <a:gd name="T53" fmla="*/ 1 h 718"/>
                <a:gd name="T54" fmla="*/ 11 w 2147"/>
                <a:gd name="T55" fmla="*/ 1 h 718"/>
                <a:gd name="T56" fmla="*/ 11 w 2147"/>
                <a:gd name="T57" fmla="*/ 1 h 718"/>
                <a:gd name="T58" fmla="*/ 12 w 2147"/>
                <a:gd name="T59" fmla="*/ 1 h 718"/>
                <a:gd name="T60" fmla="*/ 12 w 2147"/>
                <a:gd name="T61" fmla="*/ 1 h 718"/>
                <a:gd name="T62" fmla="*/ 13 w 2147"/>
                <a:gd name="T63" fmla="*/ 1 h 718"/>
                <a:gd name="T64" fmla="*/ 13 w 2147"/>
                <a:gd name="T65" fmla="*/ 1 h 718"/>
                <a:gd name="T66" fmla="*/ 14 w 2147"/>
                <a:gd name="T67" fmla="*/ 1 h 718"/>
                <a:gd name="T68" fmla="*/ 14 w 2147"/>
                <a:gd name="T69" fmla="*/ 1 h 718"/>
                <a:gd name="T70" fmla="*/ 13 w 2147"/>
                <a:gd name="T71" fmla="*/ 1 h 718"/>
                <a:gd name="T72" fmla="*/ 12 w 2147"/>
                <a:gd name="T73" fmla="*/ 1 h 718"/>
                <a:gd name="T74" fmla="*/ 12 w 2147"/>
                <a:gd name="T75" fmla="*/ 2 h 718"/>
                <a:gd name="T76" fmla="*/ 11 w 2147"/>
                <a:gd name="T77" fmla="*/ 2 h 718"/>
                <a:gd name="T78" fmla="*/ 10 w 2147"/>
                <a:gd name="T79" fmla="*/ 2 h 718"/>
                <a:gd name="T80" fmla="*/ 10 w 2147"/>
                <a:gd name="T81" fmla="*/ 2 h 718"/>
                <a:gd name="T82" fmla="*/ 9 w 2147"/>
                <a:gd name="T83" fmla="*/ 3 h 718"/>
                <a:gd name="T84" fmla="*/ 8 w 2147"/>
                <a:gd name="T85" fmla="*/ 3 h 718"/>
                <a:gd name="T86" fmla="*/ 8 w 2147"/>
                <a:gd name="T87" fmla="*/ 3 h 718"/>
                <a:gd name="T88" fmla="*/ 7 w 2147"/>
                <a:gd name="T89" fmla="*/ 3 h 718"/>
                <a:gd name="T90" fmla="*/ 7 w 2147"/>
                <a:gd name="T91" fmla="*/ 3 h 718"/>
                <a:gd name="T92" fmla="*/ 7 w 2147"/>
                <a:gd name="T93" fmla="*/ 3 h 718"/>
                <a:gd name="T94" fmla="*/ 7 w 2147"/>
                <a:gd name="T95" fmla="*/ 3 h 718"/>
                <a:gd name="T96" fmla="*/ 6 w 2147"/>
                <a:gd name="T97" fmla="*/ 3 h 718"/>
                <a:gd name="T98" fmla="*/ 6 w 2147"/>
                <a:gd name="T99" fmla="*/ 3 h 718"/>
                <a:gd name="T100" fmla="*/ 6 w 2147"/>
                <a:gd name="T101" fmla="*/ 3 h 718"/>
                <a:gd name="T102" fmla="*/ 6 w 2147"/>
                <a:gd name="T103" fmla="*/ 3 h 718"/>
                <a:gd name="T104" fmla="*/ 6 w 2147"/>
                <a:gd name="T105" fmla="*/ 4 h 718"/>
                <a:gd name="T106" fmla="*/ 5 w 2147"/>
                <a:gd name="T107" fmla="*/ 4 h 718"/>
                <a:gd name="T108" fmla="*/ 5 w 2147"/>
                <a:gd name="T109" fmla="*/ 5 h 718"/>
                <a:gd name="T110" fmla="*/ 4 w 2147"/>
                <a:gd name="T111" fmla="*/ 5 h 718"/>
                <a:gd name="T112" fmla="*/ 4 w 2147"/>
                <a:gd name="T113" fmla="*/ 5 h 718"/>
                <a:gd name="T114" fmla="*/ 4 w 2147"/>
                <a:gd name="T115" fmla="*/ 6 h 718"/>
                <a:gd name="T116" fmla="*/ 3 w 2147"/>
                <a:gd name="T117" fmla="*/ 6 h 718"/>
                <a:gd name="T118" fmla="*/ 3 w 2147"/>
                <a:gd name="T119" fmla="*/ 6 h 718"/>
                <a:gd name="T120" fmla="*/ 3 w 2147"/>
                <a:gd name="T121" fmla="*/ 6 h 718"/>
                <a:gd name="T122" fmla="*/ 3 w 2147"/>
                <a:gd name="T123" fmla="*/ 6 h 718"/>
                <a:gd name="T124" fmla="*/ 0 w 2147"/>
                <a:gd name="T125" fmla="*/ 6 h 7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7"/>
                <a:gd name="T190" fmla="*/ 0 h 718"/>
                <a:gd name="T191" fmla="*/ 2147 w 2147"/>
                <a:gd name="T192" fmla="*/ 718 h 7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7" h="718">
                  <a:moveTo>
                    <a:pt x="0" y="718"/>
                  </a:moveTo>
                  <a:lnTo>
                    <a:pt x="22" y="701"/>
                  </a:lnTo>
                  <a:lnTo>
                    <a:pt x="44" y="682"/>
                  </a:lnTo>
                  <a:lnTo>
                    <a:pt x="66" y="666"/>
                  </a:lnTo>
                  <a:lnTo>
                    <a:pt x="86" y="648"/>
                  </a:lnTo>
                  <a:lnTo>
                    <a:pt x="110" y="632"/>
                  </a:lnTo>
                  <a:lnTo>
                    <a:pt x="132" y="616"/>
                  </a:lnTo>
                  <a:lnTo>
                    <a:pt x="155" y="600"/>
                  </a:lnTo>
                  <a:lnTo>
                    <a:pt x="179" y="586"/>
                  </a:lnTo>
                  <a:lnTo>
                    <a:pt x="203" y="571"/>
                  </a:lnTo>
                  <a:lnTo>
                    <a:pt x="229" y="558"/>
                  </a:lnTo>
                  <a:lnTo>
                    <a:pt x="234" y="544"/>
                  </a:lnTo>
                  <a:lnTo>
                    <a:pt x="241" y="530"/>
                  </a:lnTo>
                  <a:lnTo>
                    <a:pt x="250" y="517"/>
                  </a:lnTo>
                  <a:lnTo>
                    <a:pt x="261" y="504"/>
                  </a:lnTo>
                  <a:lnTo>
                    <a:pt x="271" y="491"/>
                  </a:lnTo>
                  <a:lnTo>
                    <a:pt x="283" y="480"/>
                  </a:lnTo>
                  <a:lnTo>
                    <a:pt x="296" y="470"/>
                  </a:lnTo>
                  <a:lnTo>
                    <a:pt x="309" y="459"/>
                  </a:lnTo>
                  <a:lnTo>
                    <a:pt x="324" y="450"/>
                  </a:lnTo>
                  <a:lnTo>
                    <a:pt x="338" y="440"/>
                  </a:lnTo>
                  <a:lnTo>
                    <a:pt x="340" y="438"/>
                  </a:lnTo>
                  <a:lnTo>
                    <a:pt x="342" y="437"/>
                  </a:lnTo>
                  <a:lnTo>
                    <a:pt x="344" y="435"/>
                  </a:lnTo>
                  <a:lnTo>
                    <a:pt x="347" y="432"/>
                  </a:lnTo>
                  <a:lnTo>
                    <a:pt x="349" y="429"/>
                  </a:lnTo>
                  <a:lnTo>
                    <a:pt x="353" y="426"/>
                  </a:lnTo>
                  <a:lnTo>
                    <a:pt x="355" y="422"/>
                  </a:lnTo>
                  <a:lnTo>
                    <a:pt x="358" y="421"/>
                  </a:lnTo>
                  <a:lnTo>
                    <a:pt x="360" y="418"/>
                  </a:lnTo>
                  <a:lnTo>
                    <a:pt x="362" y="416"/>
                  </a:lnTo>
                  <a:lnTo>
                    <a:pt x="382" y="402"/>
                  </a:lnTo>
                  <a:lnTo>
                    <a:pt x="402" y="389"/>
                  </a:lnTo>
                  <a:lnTo>
                    <a:pt x="424" y="378"/>
                  </a:lnTo>
                  <a:lnTo>
                    <a:pt x="446" y="366"/>
                  </a:lnTo>
                  <a:lnTo>
                    <a:pt x="468" y="357"/>
                  </a:lnTo>
                  <a:lnTo>
                    <a:pt x="490" y="346"/>
                  </a:lnTo>
                  <a:lnTo>
                    <a:pt x="512" y="336"/>
                  </a:lnTo>
                  <a:lnTo>
                    <a:pt x="534" y="325"/>
                  </a:lnTo>
                  <a:lnTo>
                    <a:pt x="556" y="314"/>
                  </a:lnTo>
                  <a:lnTo>
                    <a:pt x="576" y="301"/>
                  </a:lnTo>
                  <a:lnTo>
                    <a:pt x="598" y="286"/>
                  </a:lnTo>
                  <a:lnTo>
                    <a:pt x="618" y="274"/>
                  </a:lnTo>
                  <a:lnTo>
                    <a:pt x="636" y="262"/>
                  </a:lnTo>
                  <a:lnTo>
                    <a:pt x="656" y="250"/>
                  </a:lnTo>
                  <a:lnTo>
                    <a:pt x="676" y="238"/>
                  </a:lnTo>
                  <a:lnTo>
                    <a:pt x="696" y="227"/>
                  </a:lnTo>
                  <a:lnTo>
                    <a:pt x="716" y="218"/>
                  </a:lnTo>
                  <a:lnTo>
                    <a:pt x="738" y="208"/>
                  </a:lnTo>
                  <a:lnTo>
                    <a:pt x="760" y="198"/>
                  </a:lnTo>
                  <a:lnTo>
                    <a:pt x="782" y="189"/>
                  </a:lnTo>
                  <a:lnTo>
                    <a:pt x="799" y="184"/>
                  </a:lnTo>
                  <a:lnTo>
                    <a:pt x="815" y="178"/>
                  </a:lnTo>
                  <a:lnTo>
                    <a:pt x="830" y="171"/>
                  </a:lnTo>
                  <a:lnTo>
                    <a:pt x="846" y="165"/>
                  </a:lnTo>
                  <a:lnTo>
                    <a:pt x="863" y="158"/>
                  </a:lnTo>
                  <a:lnTo>
                    <a:pt x="879" y="152"/>
                  </a:lnTo>
                  <a:lnTo>
                    <a:pt x="896" y="146"/>
                  </a:lnTo>
                  <a:lnTo>
                    <a:pt x="912" y="141"/>
                  </a:lnTo>
                  <a:lnTo>
                    <a:pt x="928" y="136"/>
                  </a:lnTo>
                  <a:lnTo>
                    <a:pt x="947" y="131"/>
                  </a:lnTo>
                  <a:lnTo>
                    <a:pt x="965" y="126"/>
                  </a:lnTo>
                  <a:lnTo>
                    <a:pt x="981" y="122"/>
                  </a:lnTo>
                  <a:lnTo>
                    <a:pt x="1000" y="115"/>
                  </a:lnTo>
                  <a:lnTo>
                    <a:pt x="1016" y="109"/>
                  </a:lnTo>
                  <a:lnTo>
                    <a:pt x="1034" y="102"/>
                  </a:lnTo>
                  <a:lnTo>
                    <a:pt x="1051" y="94"/>
                  </a:lnTo>
                  <a:lnTo>
                    <a:pt x="1067" y="88"/>
                  </a:lnTo>
                  <a:lnTo>
                    <a:pt x="1084" y="82"/>
                  </a:lnTo>
                  <a:lnTo>
                    <a:pt x="1100" y="75"/>
                  </a:lnTo>
                  <a:lnTo>
                    <a:pt x="1118" y="70"/>
                  </a:lnTo>
                  <a:lnTo>
                    <a:pt x="1129" y="67"/>
                  </a:lnTo>
                  <a:lnTo>
                    <a:pt x="1142" y="64"/>
                  </a:lnTo>
                  <a:lnTo>
                    <a:pt x="1153" y="61"/>
                  </a:lnTo>
                  <a:lnTo>
                    <a:pt x="1166" y="58"/>
                  </a:lnTo>
                  <a:lnTo>
                    <a:pt x="1177" y="54"/>
                  </a:lnTo>
                  <a:lnTo>
                    <a:pt x="1190" y="53"/>
                  </a:lnTo>
                  <a:lnTo>
                    <a:pt x="1203" y="50"/>
                  </a:lnTo>
                  <a:lnTo>
                    <a:pt x="1213" y="48"/>
                  </a:lnTo>
                  <a:lnTo>
                    <a:pt x="1226" y="45"/>
                  </a:lnTo>
                  <a:lnTo>
                    <a:pt x="1239" y="43"/>
                  </a:lnTo>
                  <a:lnTo>
                    <a:pt x="1246" y="42"/>
                  </a:lnTo>
                  <a:lnTo>
                    <a:pt x="1254" y="40"/>
                  </a:lnTo>
                  <a:lnTo>
                    <a:pt x="1259" y="38"/>
                  </a:lnTo>
                  <a:lnTo>
                    <a:pt x="1266" y="35"/>
                  </a:lnTo>
                  <a:lnTo>
                    <a:pt x="1274" y="34"/>
                  </a:lnTo>
                  <a:lnTo>
                    <a:pt x="1281" y="30"/>
                  </a:lnTo>
                  <a:lnTo>
                    <a:pt x="1287" y="29"/>
                  </a:lnTo>
                  <a:lnTo>
                    <a:pt x="1294" y="27"/>
                  </a:lnTo>
                  <a:lnTo>
                    <a:pt x="1301" y="24"/>
                  </a:lnTo>
                  <a:lnTo>
                    <a:pt x="1309" y="22"/>
                  </a:lnTo>
                  <a:lnTo>
                    <a:pt x="1319" y="21"/>
                  </a:lnTo>
                  <a:lnTo>
                    <a:pt x="1330" y="19"/>
                  </a:lnTo>
                  <a:lnTo>
                    <a:pt x="1341" y="18"/>
                  </a:lnTo>
                  <a:lnTo>
                    <a:pt x="1352" y="14"/>
                  </a:lnTo>
                  <a:lnTo>
                    <a:pt x="1363" y="13"/>
                  </a:lnTo>
                  <a:lnTo>
                    <a:pt x="1374" y="11"/>
                  </a:lnTo>
                  <a:lnTo>
                    <a:pt x="1385" y="10"/>
                  </a:lnTo>
                  <a:lnTo>
                    <a:pt x="1396" y="10"/>
                  </a:lnTo>
                  <a:lnTo>
                    <a:pt x="1407" y="8"/>
                  </a:lnTo>
                  <a:lnTo>
                    <a:pt x="1418" y="6"/>
                  </a:lnTo>
                  <a:lnTo>
                    <a:pt x="1444" y="3"/>
                  </a:lnTo>
                  <a:lnTo>
                    <a:pt x="1469" y="2"/>
                  </a:lnTo>
                  <a:lnTo>
                    <a:pt x="1493" y="2"/>
                  </a:lnTo>
                  <a:lnTo>
                    <a:pt x="1519" y="0"/>
                  </a:lnTo>
                  <a:lnTo>
                    <a:pt x="1544" y="0"/>
                  </a:lnTo>
                  <a:lnTo>
                    <a:pt x="1568" y="2"/>
                  </a:lnTo>
                  <a:lnTo>
                    <a:pt x="1594" y="2"/>
                  </a:lnTo>
                  <a:lnTo>
                    <a:pt x="1619" y="2"/>
                  </a:lnTo>
                  <a:lnTo>
                    <a:pt x="1645" y="3"/>
                  </a:lnTo>
                  <a:lnTo>
                    <a:pt x="1669" y="3"/>
                  </a:lnTo>
                  <a:lnTo>
                    <a:pt x="1685" y="5"/>
                  </a:lnTo>
                  <a:lnTo>
                    <a:pt x="1700" y="8"/>
                  </a:lnTo>
                  <a:lnTo>
                    <a:pt x="1716" y="11"/>
                  </a:lnTo>
                  <a:lnTo>
                    <a:pt x="1731" y="16"/>
                  </a:lnTo>
                  <a:lnTo>
                    <a:pt x="1745" y="21"/>
                  </a:lnTo>
                  <a:lnTo>
                    <a:pt x="1762" y="27"/>
                  </a:lnTo>
                  <a:lnTo>
                    <a:pt x="1776" y="34"/>
                  </a:lnTo>
                  <a:lnTo>
                    <a:pt x="1793" y="38"/>
                  </a:lnTo>
                  <a:lnTo>
                    <a:pt x="1807" y="43"/>
                  </a:lnTo>
                  <a:lnTo>
                    <a:pt x="1824" y="48"/>
                  </a:lnTo>
                  <a:lnTo>
                    <a:pt x="1842" y="53"/>
                  </a:lnTo>
                  <a:lnTo>
                    <a:pt x="1862" y="58"/>
                  </a:lnTo>
                  <a:lnTo>
                    <a:pt x="1881" y="62"/>
                  </a:lnTo>
                  <a:lnTo>
                    <a:pt x="1899" y="69"/>
                  </a:lnTo>
                  <a:lnTo>
                    <a:pt x="1917" y="74"/>
                  </a:lnTo>
                  <a:lnTo>
                    <a:pt x="1937" y="78"/>
                  </a:lnTo>
                  <a:lnTo>
                    <a:pt x="1955" y="85"/>
                  </a:lnTo>
                  <a:lnTo>
                    <a:pt x="1974" y="90"/>
                  </a:lnTo>
                  <a:lnTo>
                    <a:pt x="1992" y="96"/>
                  </a:lnTo>
                  <a:lnTo>
                    <a:pt x="2012" y="101"/>
                  </a:lnTo>
                  <a:lnTo>
                    <a:pt x="2027" y="106"/>
                  </a:lnTo>
                  <a:lnTo>
                    <a:pt x="2041" y="112"/>
                  </a:lnTo>
                  <a:lnTo>
                    <a:pt x="2056" y="118"/>
                  </a:lnTo>
                  <a:lnTo>
                    <a:pt x="2071" y="126"/>
                  </a:lnTo>
                  <a:lnTo>
                    <a:pt x="2083" y="134"/>
                  </a:lnTo>
                  <a:lnTo>
                    <a:pt x="2096" y="142"/>
                  </a:lnTo>
                  <a:lnTo>
                    <a:pt x="2109" y="152"/>
                  </a:lnTo>
                  <a:lnTo>
                    <a:pt x="2122" y="162"/>
                  </a:lnTo>
                  <a:lnTo>
                    <a:pt x="2135" y="170"/>
                  </a:lnTo>
                  <a:lnTo>
                    <a:pt x="2147" y="178"/>
                  </a:lnTo>
                  <a:lnTo>
                    <a:pt x="2113" y="181"/>
                  </a:lnTo>
                  <a:lnTo>
                    <a:pt x="2078" y="182"/>
                  </a:lnTo>
                  <a:lnTo>
                    <a:pt x="2043" y="182"/>
                  </a:lnTo>
                  <a:lnTo>
                    <a:pt x="2008" y="182"/>
                  </a:lnTo>
                  <a:lnTo>
                    <a:pt x="1972" y="182"/>
                  </a:lnTo>
                  <a:lnTo>
                    <a:pt x="1937" y="182"/>
                  </a:lnTo>
                  <a:lnTo>
                    <a:pt x="1902" y="184"/>
                  </a:lnTo>
                  <a:lnTo>
                    <a:pt x="1868" y="186"/>
                  </a:lnTo>
                  <a:lnTo>
                    <a:pt x="1833" y="190"/>
                  </a:lnTo>
                  <a:lnTo>
                    <a:pt x="1798" y="197"/>
                  </a:lnTo>
                  <a:lnTo>
                    <a:pt x="1780" y="202"/>
                  </a:lnTo>
                  <a:lnTo>
                    <a:pt x="1762" y="206"/>
                  </a:lnTo>
                  <a:lnTo>
                    <a:pt x="1745" y="211"/>
                  </a:lnTo>
                  <a:lnTo>
                    <a:pt x="1727" y="216"/>
                  </a:lnTo>
                  <a:lnTo>
                    <a:pt x="1709" y="221"/>
                  </a:lnTo>
                  <a:lnTo>
                    <a:pt x="1690" y="226"/>
                  </a:lnTo>
                  <a:lnTo>
                    <a:pt x="1674" y="229"/>
                  </a:lnTo>
                  <a:lnTo>
                    <a:pt x="1656" y="234"/>
                  </a:lnTo>
                  <a:lnTo>
                    <a:pt x="1637" y="235"/>
                  </a:lnTo>
                  <a:lnTo>
                    <a:pt x="1619" y="238"/>
                  </a:lnTo>
                  <a:lnTo>
                    <a:pt x="1584" y="240"/>
                  </a:lnTo>
                  <a:lnTo>
                    <a:pt x="1552" y="243"/>
                  </a:lnTo>
                  <a:lnTo>
                    <a:pt x="1517" y="248"/>
                  </a:lnTo>
                  <a:lnTo>
                    <a:pt x="1484" y="251"/>
                  </a:lnTo>
                  <a:lnTo>
                    <a:pt x="1451" y="258"/>
                  </a:lnTo>
                  <a:lnTo>
                    <a:pt x="1418" y="262"/>
                  </a:lnTo>
                  <a:lnTo>
                    <a:pt x="1385" y="267"/>
                  </a:lnTo>
                  <a:lnTo>
                    <a:pt x="1351" y="274"/>
                  </a:lnTo>
                  <a:lnTo>
                    <a:pt x="1318" y="280"/>
                  </a:lnTo>
                  <a:lnTo>
                    <a:pt x="1285" y="288"/>
                  </a:lnTo>
                  <a:lnTo>
                    <a:pt x="1265" y="293"/>
                  </a:lnTo>
                  <a:lnTo>
                    <a:pt x="1245" y="299"/>
                  </a:lnTo>
                  <a:lnTo>
                    <a:pt x="1224" y="306"/>
                  </a:lnTo>
                  <a:lnTo>
                    <a:pt x="1206" y="312"/>
                  </a:lnTo>
                  <a:lnTo>
                    <a:pt x="1188" y="320"/>
                  </a:lnTo>
                  <a:lnTo>
                    <a:pt x="1170" y="328"/>
                  </a:lnTo>
                  <a:lnTo>
                    <a:pt x="1150" y="336"/>
                  </a:lnTo>
                  <a:lnTo>
                    <a:pt x="1131" y="344"/>
                  </a:lnTo>
                  <a:lnTo>
                    <a:pt x="1113" y="350"/>
                  </a:lnTo>
                  <a:lnTo>
                    <a:pt x="1093" y="357"/>
                  </a:lnTo>
                  <a:lnTo>
                    <a:pt x="1087" y="358"/>
                  </a:lnTo>
                  <a:lnTo>
                    <a:pt x="1084" y="358"/>
                  </a:lnTo>
                  <a:lnTo>
                    <a:pt x="1078" y="360"/>
                  </a:lnTo>
                  <a:lnTo>
                    <a:pt x="1073" y="360"/>
                  </a:lnTo>
                  <a:lnTo>
                    <a:pt x="1069" y="360"/>
                  </a:lnTo>
                  <a:lnTo>
                    <a:pt x="1064" y="362"/>
                  </a:lnTo>
                  <a:lnTo>
                    <a:pt x="1058" y="362"/>
                  </a:lnTo>
                  <a:lnTo>
                    <a:pt x="1055" y="362"/>
                  </a:lnTo>
                  <a:lnTo>
                    <a:pt x="1049" y="363"/>
                  </a:lnTo>
                  <a:lnTo>
                    <a:pt x="1045" y="365"/>
                  </a:lnTo>
                  <a:lnTo>
                    <a:pt x="1033" y="368"/>
                  </a:lnTo>
                  <a:lnTo>
                    <a:pt x="1020" y="373"/>
                  </a:lnTo>
                  <a:lnTo>
                    <a:pt x="1009" y="378"/>
                  </a:lnTo>
                  <a:lnTo>
                    <a:pt x="996" y="384"/>
                  </a:lnTo>
                  <a:lnTo>
                    <a:pt x="985" y="389"/>
                  </a:lnTo>
                  <a:lnTo>
                    <a:pt x="974" y="395"/>
                  </a:lnTo>
                  <a:lnTo>
                    <a:pt x="963" y="402"/>
                  </a:lnTo>
                  <a:lnTo>
                    <a:pt x="950" y="408"/>
                  </a:lnTo>
                  <a:lnTo>
                    <a:pt x="939" y="414"/>
                  </a:lnTo>
                  <a:lnTo>
                    <a:pt x="928" y="422"/>
                  </a:lnTo>
                  <a:lnTo>
                    <a:pt x="927" y="424"/>
                  </a:lnTo>
                  <a:lnTo>
                    <a:pt x="927" y="426"/>
                  </a:lnTo>
                  <a:lnTo>
                    <a:pt x="925" y="427"/>
                  </a:lnTo>
                  <a:lnTo>
                    <a:pt x="925" y="429"/>
                  </a:lnTo>
                  <a:lnTo>
                    <a:pt x="925" y="432"/>
                  </a:lnTo>
                  <a:lnTo>
                    <a:pt x="925" y="434"/>
                  </a:lnTo>
                  <a:lnTo>
                    <a:pt x="923" y="435"/>
                  </a:lnTo>
                  <a:lnTo>
                    <a:pt x="923" y="437"/>
                  </a:lnTo>
                  <a:lnTo>
                    <a:pt x="921" y="440"/>
                  </a:lnTo>
                  <a:lnTo>
                    <a:pt x="919" y="440"/>
                  </a:lnTo>
                  <a:lnTo>
                    <a:pt x="906" y="450"/>
                  </a:lnTo>
                  <a:lnTo>
                    <a:pt x="892" y="459"/>
                  </a:lnTo>
                  <a:lnTo>
                    <a:pt x="877" y="467"/>
                  </a:lnTo>
                  <a:lnTo>
                    <a:pt x="861" y="475"/>
                  </a:lnTo>
                  <a:lnTo>
                    <a:pt x="846" y="485"/>
                  </a:lnTo>
                  <a:lnTo>
                    <a:pt x="832" y="493"/>
                  </a:lnTo>
                  <a:lnTo>
                    <a:pt x="817" y="499"/>
                  </a:lnTo>
                  <a:lnTo>
                    <a:pt x="802" y="507"/>
                  </a:lnTo>
                  <a:lnTo>
                    <a:pt x="786" y="515"/>
                  </a:lnTo>
                  <a:lnTo>
                    <a:pt x="771" y="522"/>
                  </a:lnTo>
                  <a:lnTo>
                    <a:pt x="749" y="533"/>
                  </a:lnTo>
                  <a:lnTo>
                    <a:pt x="727" y="546"/>
                  </a:lnTo>
                  <a:lnTo>
                    <a:pt x="707" y="560"/>
                  </a:lnTo>
                  <a:lnTo>
                    <a:pt x="687" y="574"/>
                  </a:lnTo>
                  <a:lnTo>
                    <a:pt x="667" y="590"/>
                  </a:lnTo>
                  <a:lnTo>
                    <a:pt x="649" y="608"/>
                  </a:lnTo>
                  <a:lnTo>
                    <a:pt x="631" y="624"/>
                  </a:lnTo>
                  <a:lnTo>
                    <a:pt x="614" y="642"/>
                  </a:lnTo>
                  <a:lnTo>
                    <a:pt x="596" y="661"/>
                  </a:lnTo>
                  <a:lnTo>
                    <a:pt x="578" y="678"/>
                  </a:lnTo>
                  <a:lnTo>
                    <a:pt x="572" y="685"/>
                  </a:lnTo>
                  <a:lnTo>
                    <a:pt x="565" y="691"/>
                  </a:lnTo>
                  <a:lnTo>
                    <a:pt x="557" y="698"/>
                  </a:lnTo>
                  <a:lnTo>
                    <a:pt x="548" y="702"/>
                  </a:lnTo>
                  <a:lnTo>
                    <a:pt x="541" y="706"/>
                  </a:lnTo>
                  <a:lnTo>
                    <a:pt x="532" y="709"/>
                  </a:lnTo>
                  <a:lnTo>
                    <a:pt x="525" y="712"/>
                  </a:lnTo>
                  <a:lnTo>
                    <a:pt x="515" y="715"/>
                  </a:lnTo>
                  <a:lnTo>
                    <a:pt x="506" y="717"/>
                  </a:lnTo>
                  <a:lnTo>
                    <a:pt x="497" y="718"/>
                  </a:lnTo>
                  <a:lnTo>
                    <a:pt x="495" y="718"/>
                  </a:lnTo>
                  <a:lnTo>
                    <a:pt x="492" y="718"/>
                  </a:lnTo>
                  <a:lnTo>
                    <a:pt x="488" y="718"/>
                  </a:lnTo>
                  <a:lnTo>
                    <a:pt x="484" y="718"/>
                  </a:lnTo>
                  <a:lnTo>
                    <a:pt x="481" y="718"/>
                  </a:lnTo>
                  <a:lnTo>
                    <a:pt x="479" y="718"/>
                  </a:lnTo>
                  <a:lnTo>
                    <a:pt x="475" y="718"/>
                  </a:lnTo>
                  <a:lnTo>
                    <a:pt x="472" y="718"/>
                  </a:lnTo>
                  <a:lnTo>
                    <a:pt x="468" y="718"/>
                  </a:lnTo>
                  <a:lnTo>
                    <a:pt x="464" y="718"/>
                  </a:lnTo>
                  <a:lnTo>
                    <a:pt x="2" y="71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6" name="Freeform 933">
              <a:extLst>
                <a:ext uri="{FF2B5EF4-FFF2-40B4-BE49-F238E27FC236}">
                  <a16:creationId xmlns:a16="http://schemas.microsoft.com/office/drawing/2014/main" id="{396057F5-FCA3-4383-98F2-220757E5E674}"/>
                </a:ext>
              </a:extLst>
            </p:cNvPr>
            <p:cNvSpPr>
              <a:spLocks/>
            </p:cNvSpPr>
            <p:nvPr/>
          </p:nvSpPr>
          <p:spPr bwMode="auto">
            <a:xfrm>
              <a:off x="1841" y="4317"/>
              <a:ext cx="4" cy="1"/>
            </a:xfrm>
            <a:custGeom>
              <a:avLst/>
              <a:gdLst>
                <a:gd name="T0" fmla="*/ 1 w 7"/>
                <a:gd name="T1" fmla="*/ 0 h 1"/>
                <a:gd name="T2" fmla="*/ 1 w 7"/>
                <a:gd name="T3" fmla="*/ 0 h 1"/>
                <a:gd name="T4" fmla="*/ 1 w 7"/>
                <a:gd name="T5" fmla="*/ 0 h 1"/>
                <a:gd name="T6" fmla="*/ 1 w 7"/>
                <a:gd name="T7" fmla="*/ 0 h 1"/>
                <a:gd name="T8" fmla="*/ 1 w 7"/>
                <a:gd name="T9" fmla="*/ 0 h 1"/>
                <a:gd name="T10" fmla="*/ 1 w 7"/>
                <a:gd name="T11" fmla="*/ 0 h 1"/>
                <a:gd name="T12" fmla="*/ 1 w 7"/>
                <a:gd name="T13" fmla="*/ 0 h 1"/>
                <a:gd name="T14" fmla="*/ 1 w 7"/>
                <a:gd name="T15" fmla="*/ 0 h 1"/>
                <a:gd name="T16" fmla="*/ 1 w 7"/>
                <a:gd name="T17" fmla="*/ 0 h 1"/>
                <a:gd name="T18" fmla="*/ 1 w 7"/>
                <a:gd name="T19" fmla="*/ 0 h 1"/>
                <a:gd name="T20" fmla="*/ 0 w 7"/>
                <a:gd name="T21" fmla="*/ 0 h 1"/>
                <a:gd name="T22" fmla="*/ 1 w 7"/>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
                <a:gd name="T38" fmla="*/ 7 w 7"/>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
                  <a:moveTo>
                    <a:pt x="7" y="0"/>
                  </a:moveTo>
                  <a:lnTo>
                    <a:pt x="7" y="0"/>
                  </a:lnTo>
                  <a:lnTo>
                    <a:pt x="5" y="0"/>
                  </a:lnTo>
                  <a:lnTo>
                    <a:pt x="4" y="0"/>
                  </a:lnTo>
                  <a:lnTo>
                    <a:pt x="2" y="0"/>
                  </a:lnTo>
                  <a:lnTo>
                    <a:pt x="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7" name="Freeform 934">
              <a:extLst>
                <a:ext uri="{FF2B5EF4-FFF2-40B4-BE49-F238E27FC236}">
                  <a16:creationId xmlns:a16="http://schemas.microsoft.com/office/drawing/2014/main" id="{36E81F55-949E-4306-95FD-A4C84128C710}"/>
                </a:ext>
              </a:extLst>
            </p:cNvPr>
            <p:cNvSpPr>
              <a:spLocks/>
            </p:cNvSpPr>
            <p:nvPr/>
          </p:nvSpPr>
          <p:spPr bwMode="auto">
            <a:xfrm>
              <a:off x="1841" y="4317"/>
              <a:ext cx="4" cy="1"/>
            </a:xfrm>
            <a:custGeom>
              <a:avLst/>
              <a:gdLst>
                <a:gd name="T0" fmla="*/ 1 w 7"/>
                <a:gd name="T1" fmla="*/ 0 h 1"/>
                <a:gd name="T2" fmla="*/ 1 w 7"/>
                <a:gd name="T3" fmla="*/ 0 h 1"/>
                <a:gd name="T4" fmla="*/ 1 w 7"/>
                <a:gd name="T5" fmla="*/ 0 h 1"/>
                <a:gd name="T6" fmla="*/ 1 w 7"/>
                <a:gd name="T7" fmla="*/ 0 h 1"/>
                <a:gd name="T8" fmla="*/ 1 w 7"/>
                <a:gd name="T9" fmla="*/ 0 h 1"/>
                <a:gd name="T10" fmla="*/ 1 w 7"/>
                <a:gd name="T11" fmla="*/ 0 h 1"/>
                <a:gd name="T12" fmla="*/ 1 w 7"/>
                <a:gd name="T13" fmla="*/ 0 h 1"/>
                <a:gd name="T14" fmla="*/ 1 w 7"/>
                <a:gd name="T15" fmla="*/ 0 h 1"/>
                <a:gd name="T16" fmla="*/ 1 w 7"/>
                <a:gd name="T17" fmla="*/ 0 h 1"/>
                <a:gd name="T18" fmla="*/ 1 w 7"/>
                <a:gd name="T19" fmla="*/ 0 h 1"/>
                <a:gd name="T20" fmla="*/ 0 w 7"/>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
                <a:gd name="T35" fmla="*/ 7 w 7"/>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
                  <a:moveTo>
                    <a:pt x="7" y="0"/>
                  </a:moveTo>
                  <a:lnTo>
                    <a:pt x="7" y="0"/>
                  </a:lnTo>
                  <a:lnTo>
                    <a:pt x="5" y="0"/>
                  </a:lnTo>
                  <a:lnTo>
                    <a:pt x="4" y="0"/>
                  </a:lnTo>
                  <a:lnTo>
                    <a:pt x="2" y="0"/>
                  </a:lnTo>
                  <a:lnTo>
                    <a:pt x="0"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8" name="Freeform 935">
              <a:extLst>
                <a:ext uri="{FF2B5EF4-FFF2-40B4-BE49-F238E27FC236}">
                  <a16:creationId xmlns:a16="http://schemas.microsoft.com/office/drawing/2014/main" id="{D72DBAE3-1C91-4F5E-AAB4-2078F61ADD47}"/>
                </a:ext>
              </a:extLst>
            </p:cNvPr>
            <p:cNvSpPr>
              <a:spLocks/>
            </p:cNvSpPr>
            <p:nvPr/>
          </p:nvSpPr>
          <p:spPr bwMode="auto">
            <a:xfrm>
              <a:off x="2048" y="3965"/>
              <a:ext cx="232" cy="206"/>
            </a:xfrm>
            <a:custGeom>
              <a:avLst/>
              <a:gdLst>
                <a:gd name="T0" fmla="*/ 0 w 477"/>
                <a:gd name="T1" fmla="*/ 2 h 412"/>
                <a:gd name="T2" fmla="*/ 0 w 477"/>
                <a:gd name="T3" fmla="*/ 2 h 412"/>
                <a:gd name="T4" fmla="*/ 0 w 477"/>
                <a:gd name="T5" fmla="*/ 2 h 412"/>
                <a:gd name="T6" fmla="*/ 0 w 477"/>
                <a:gd name="T7" fmla="*/ 2 h 412"/>
                <a:gd name="T8" fmla="*/ 0 w 477"/>
                <a:gd name="T9" fmla="*/ 1 h 412"/>
                <a:gd name="T10" fmla="*/ 0 w 477"/>
                <a:gd name="T11" fmla="*/ 1 h 412"/>
                <a:gd name="T12" fmla="*/ 1 w 477"/>
                <a:gd name="T13" fmla="*/ 1 h 412"/>
                <a:gd name="T14" fmla="*/ 1 w 477"/>
                <a:gd name="T15" fmla="*/ 1 h 412"/>
                <a:gd name="T16" fmla="*/ 1 w 477"/>
                <a:gd name="T17" fmla="*/ 0 h 412"/>
                <a:gd name="T18" fmla="*/ 1 w 477"/>
                <a:gd name="T19" fmla="*/ 1 h 412"/>
                <a:gd name="T20" fmla="*/ 1 w 477"/>
                <a:gd name="T21" fmla="*/ 1 h 412"/>
                <a:gd name="T22" fmla="*/ 1 w 477"/>
                <a:gd name="T23" fmla="*/ 1 h 412"/>
                <a:gd name="T24" fmla="*/ 1 w 477"/>
                <a:gd name="T25" fmla="*/ 1 h 412"/>
                <a:gd name="T26" fmla="*/ 1 w 477"/>
                <a:gd name="T27" fmla="*/ 1 h 412"/>
                <a:gd name="T28" fmla="*/ 1 w 477"/>
                <a:gd name="T29" fmla="*/ 1 h 412"/>
                <a:gd name="T30" fmla="*/ 1 w 477"/>
                <a:gd name="T31" fmla="*/ 2 h 412"/>
                <a:gd name="T32" fmla="*/ 1 w 477"/>
                <a:gd name="T33" fmla="*/ 2 h 412"/>
                <a:gd name="T34" fmla="*/ 1 w 477"/>
                <a:gd name="T35" fmla="*/ 2 h 412"/>
                <a:gd name="T36" fmla="*/ 2 w 477"/>
                <a:gd name="T37" fmla="*/ 2 h 412"/>
                <a:gd name="T38" fmla="*/ 2 w 477"/>
                <a:gd name="T39" fmla="*/ 1 h 412"/>
                <a:gd name="T40" fmla="*/ 2 w 477"/>
                <a:gd name="T41" fmla="*/ 2 h 412"/>
                <a:gd name="T42" fmla="*/ 2 w 477"/>
                <a:gd name="T43" fmla="*/ 2 h 412"/>
                <a:gd name="T44" fmla="*/ 2 w 477"/>
                <a:gd name="T45" fmla="*/ 2 h 412"/>
                <a:gd name="T46" fmla="*/ 2 w 477"/>
                <a:gd name="T47" fmla="*/ 2 h 412"/>
                <a:gd name="T48" fmla="*/ 2 w 477"/>
                <a:gd name="T49" fmla="*/ 2 h 412"/>
                <a:gd name="T50" fmla="*/ 2 w 477"/>
                <a:gd name="T51" fmla="*/ 2 h 412"/>
                <a:gd name="T52" fmla="*/ 2 w 477"/>
                <a:gd name="T53" fmla="*/ 2 h 412"/>
                <a:gd name="T54" fmla="*/ 2 w 477"/>
                <a:gd name="T55" fmla="*/ 2 h 412"/>
                <a:gd name="T56" fmla="*/ 2 w 477"/>
                <a:gd name="T57" fmla="*/ 2 h 412"/>
                <a:gd name="T58" fmla="*/ 1 w 477"/>
                <a:gd name="T59" fmla="*/ 3 h 412"/>
                <a:gd name="T60" fmla="*/ 2 w 477"/>
                <a:gd name="T61" fmla="*/ 3 h 412"/>
                <a:gd name="T62" fmla="*/ 2 w 477"/>
                <a:gd name="T63" fmla="*/ 3 h 412"/>
                <a:gd name="T64" fmla="*/ 2 w 477"/>
                <a:gd name="T65" fmla="*/ 3 h 412"/>
                <a:gd name="T66" fmla="*/ 2 w 477"/>
                <a:gd name="T67" fmla="*/ 3 h 412"/>
                <a:gd name="T68" fmla="*/ 2 w 477"/>
                <a:gd name="T69" fmla="*/ 3 h 412"/>
                <a:gd name="T70" fmla="*/ 3 w 477"/>
                <a:gd name="T71" fmla="*/ 3 h 412"/>
                <a:gd name="T72" fmla="*/ 3 w 477"/>
                <a:gd name="T73" fmla="*/ 3 h 412"/>
                <a:gd name="T74" fmla="*/ 3 w 477"/>
                <a:gd name="T75" fmla="*/ 3 h 412"/>
                <a:gd name="T76" fmla="*/ 3 w 477"/>
                <a:gd name="T77" fmla="*/ 3 h 412"/>
                <a:gd name="T78" fmla="*/ 3 w 477"/>
                <a:gd name="T79" fmla="*/ 3 h 412"/>
                <a:gd name="T80" fmla="*/ 3 w 477"/>
                <a:gd name="T81" fmla="*/ 3 h 412"/>
                <a:gd name="T82" fmla="*/ 2 w 477"/>
                <a:gd name="T83" fmla="*/ 3 h 412"/>
                <a:gd name="T84" fmla="*/ 2 w 477"/>
                <a:gd name="T85" fmla="*/ 3 h 412"/>
                <a:gd name="T86" fmla="*/ 2 w 477"/>
                <a:gd name="T87" fmla="*/ 3 h 412"/>
                <a:gd name="T88" fmla="*/ 2 w 477"/>
                <a:gd name="T89" fmla="*/ 3 h 412"/>
                <a:gd name="T90" fmla="*/ 2 w 477"/>
                <a:gd name="T91" fmla="*/ 3 h 412"/>
                <a:gd name="T92" fmla="*/ 2 w 477"/>
                <a:gd name="T93" fmla="*/ 3 h 412"/>
                <a:gd name="T94" fmla="*/ 2 w 477"/>
                <a:gd name="T95" fmla="*/ 3 h 412"/>
                <a:gd name="T96" fmla="*/ 2 w 477"/>
                <a:gd name="T97" fmla="*/ 3 h 412"/>
                <a:gd name="T98" fmla="*/ 1 w 477"/>
                <a:gd name="T99" fmla="*/ 3 h 412"/>
                <a:gd name="T100" fmla="*/ 1 w 477"/>
                <a:gd name="T101" fmla="*/ 3 h 412"/>
                <a:gd name="T102" fmla="*/ 1 w 477"/>
                <a:gd name="T103" fmla="*/ 3 h 412"/>
                <a:gd name="T104" fmla="*/ 1 w 477"/>
                <a:gd name="T105" fmla="*/ 3 h 412"/>
                <a:gd name="T106" fmla="*/ 1 w 477"/>
                <a:gd name="T107" fmla="*/ 3 h 412"/>
                <a:gd name="T108" fmla="*/ 1 w 477"/>
                <a:gd name="T109" fmla="*/ 3 h 412"/>
                <a:gd name="T110" fmla="*/ 1 w 477"/>
                <a:gd name="T111" fmla="*/ 3 h 412"/>
                <a:gd name="T112" fmla="*/ 1 w 477"/>
                <a:gd name="T113" fmla="*/ 3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7"/>
                <a:gd name="T172" fmla="*/ 0 h 412"/>
                <a:gd name="T173" fmla="*/ 477 w 477"/>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7" h="412">
                  <a:moveTo>
                    <a:pt x="2" y="248"/>
                  </a:moveTo>
                  <a:lnTo>
                    <a:pt x="3" y="244"/>
                  </a:lnTo>
                  <a:lnTo>
                    <a:pt x="3" y="239"/>
                  </a:lnTo>
                  <a:lnTo>
                    <a:pt x="2" y="232"/>
                  </a:lnTo>
                  <a:lnTo>
                    <a:pt x="2" y="226"/>
                  </a:lnTo>
                  <a:lnTo>
                    <a:pt x="2" y="220"/>
                  </a:lnTo>
                  <a:lnTo>
                    <a:pt x="0" y="213"/>
                  </a:lnTo>
                  <a:lnTo>
                    <a:pt x="0" y="207"/>
                  </a:lnTo>
                  <a:lnTo>
                    <a:pt x="0" y="200"/>
                  </a:lnTo>
                  <a:lnTo>
                    <a:pt x="2" y="194"/>
                  </a:lnTo>
                  <a:lnTo>
                    <a:pt x="3" y="188"/>
                  </a:lnTo>
                  <a:lnTo>
                    <a:pt x="13" y="167"/>
                  </a:lnTo>
                  <a:lnTo>
                    <a:pt x="23" y="146"/>
                  </a:lnTo>
                  <a:lnTo>
                    <a:pt x="34" y="127"/>
                  </a:lnTo>
                  <a:lnTo>
                    <a:pt x="47" y="108"/>
                  </a:lnTo>
                  <a:lnTo>
                    <a:pt x="62" y="88"/>
                  </a:lnTo>
                  <a:lnTo>
                    <a:pt x="76" y="71"/>
                  </a:lnTo>
                  <a:lnTo>
                    <a:pt x="93" y="53"/>
                  </a:lnTo>
                  <a:lnTo>
                    <a:pt x="109" y="37"/>
                  </a:lnTo>
                  <a:lnTo>
                    <a:pt x="128" y="21"/>
                  </a:lnTo>
                  <a:lnTo>
                    <a:pt x="146" y="7"/>
                  </a:lnTo>
                  <a:lnTo>
                    <a:pt x="148" y="5"/>
                  </a:lnTo>
                  <a:lnTo>
                    <a:pt x="148" y="4"/>
                  </a:lnTo>
                  <a:lnTo>
                    <a:pt x="151" y="4"/>
                  </a:lnTo>
                  <a:lnTo>
                    <a:pt x="153" y="2"/>
                  </a:lnTo>
                  <a:lnTo>
                    <a:pt x="155" y="2"/>
                  </a:lnTo>
                  <a:lnTo>
                    <a:pt x="159" y="0"/>
                  </a:lnTo>
                  <a:lnTo>
                    <a:pt x="161" y="0"/>
                  </a:lnTo>
                  <a:lnTo>
                    <a:pt x="164" y="2"/>
                  </a:lnTo>
                  <a:lnTo>
                    <a:pt x="166" y="2"/>
                  </a:lnTo>
                  <a:lnTo>
                    <a:pt x="168" y="5"/>
                  </a:lnTo>
                  <a:lnTo>
                    <a:pt x="170" y="7"/>
                  </a:lnTo>
                  <a:lnTo>
                    <a:pt x="170" y="8"/>
                  </a:lnTo>
                  <a:lnTo>
                    <a:pt x="172" y="10"/>
                  </a:lnTo>
                  <a:lnTo>
                    <a:pt x="172" y="12"/>
                  </a:lnTo>
                  <a:lnTo>
                    <a:pt x="172" y="13"/>
                  </a:lnTo>
                  <a:lnTo>
                    <a:pt x="172" y="16"/>
                  </a:lnTo>
                  <a:lnTo>
                    <a:pt x="173" y="18"/>
                  </a:lnTo>
                  <a:lnTo>
                    <a:pt x="173" y="20"/>
                  </a:lnTo>
                  <a:lnTo>
                    <a:pt x="173" y="21"/>
                  </a:lnTo>
                  <a:lnTo>
                    <a:pt x="173" y="23"/>
                  </a:lnTo>
                  <a:lnTo>
                    <a:pt x="175" y="40"/>
                  </a:lnTo>
                  <a:lnTo>
                    <a:pt x="175" y="56"/>
                  </a:lnTo>
                  <a:lnTo>
                    <a:pt x="175" y="72"/>
                  </a:lnTo>
                  <a:lnTo>
                    <a:pt x="175" y="88"/>
                  </a:lnTo>
                  <a:lnTo>
                    <a:pt x="173" y="104"/>
                  </a:lnTo>
                  <a:lnTo>
                    <a:pt x="173" y="122"/>
                  </a:lnTo>
                  <a:lnTo>
                    <a:pt x="172" y="138"/>
                  </a:lnTo>
                  <a:lnTo>
                    <a:pt x="170" y="154"/>
                  </a:lnTo>
                  <a:lnTo>
                    <a:pt x="170" y="170"/>
                  </a:lnTo>
                  <a:lnTo>
                    <a:pt x="168" y="186"/>
                  </a:lnTo>
                  <a:lnTo>
                    <a:pt x="184" y="176"/>
                  </a:lnTo>
                  <a:lnTo>
                    <a:pt x="203" y="168"/>
                  </a:lnTo>
                  <a:lnTo>
                    <a:pt x="219" y="159"/>
                  </a:lnTo>
                  <a:lnTo>
                    <a:pt x="237" y="151"/>
                  </a:lnTo>
                  <a:lnTo>
                    <a:pt x="256" y="144"/>
                  </a:lnTo>
                  <a:lnTo>
                    <a:pt x="274" y="138"/>
                  </a:lnTo>
                  <a:lnTo>
                    <a:pt x="294" y="133"/>
                  </a:lnTo>
                  <a:lnTo>
                    <a:pt x="312" y="130"/>
                  </a:lnTo>
                  <a:lnTo>
                    <a:pt x="332" y="128"/>
                  </a:lnTo>
                  <a:lnTo>
                    <a:pt x="352" y="128"/>
                  </a:lnTo>
                  <a:lnTo>
                    <a:pt x="354" y="130"/>
                  </a:lnTo>
                  <a:lnTo>
                    <a:pt x="354" y="132"/>
                  </a:lnTo>
                  <a:lnTo>
                    <a:pt x="356" y="133"/>
                  </a:lnTo>
                  <a:lnTo>
                    <a:pt x="356" y="136"/>
                  </a:lnTo>
                  <a:lnTo>
                    <a:pt x="356" y="140"/>
                  </a:lnTo>
                  <a:lnTo>
                    <a:pt x="356" y="143"/>
                  </a:lnTo>
                  <a:lnTo>
                    <a:pt x="356" y="148"/>
                  </a:lnTo>
                  <a:lnTo>
                    <a:pt x="356" y="151"/>
                  </a:lnTo>
                  <a:lnTo>
                    <a:pt x="354" y="154"/>
                  </a:lnTo>
                  <a:lnTo>
                    <a:pt x="354" y="157"/>
                  </a:lnTo>
                  <a:lnTo>
                    <a:pt x="352" y="159"/>
                  </a:lnTo>
                  <a:lnTo>
                    <a:pt x="351" y="159"/>
                  </a:lnTo>
                  <a:lnTo>
                    <a:pt x="349" y="159"/>
                  </a:lnTo>
                  <a:lnTo>
                    <a:pt x="347" y="159"/>
                  </a:lnTo>
                  <a:lnTo>
                    <a:pt x="345" y="160"/>
                  </a:lnTo>
                  <a:lnTo>
                    <a:pt x="343" y="175"/>
                  </a:lnTo>
                  <a:lnTo>
                    <a:pt x="338" y="188"/>
                  </a:lnTo>
                  <a:lnTo>
                    <a:pt x="330" y="199"/>
                  </a:lnTo>
                  <a:lnTo>
                    <a:pt x="321" y="210"/>
                  </a:lnTo>
                  <a:lnTo>
                    <a:pt x="312" y="220"/>
                  </a:lnTo>
                  <a:lnTo>
                    <a:pt x="299" y="229"/>
                  </a:lnTo>
                  <a:lnTo>
                    <a:pt x="288" y="239"/>
                  </a:lnTo>
                  <a:lnTo>
                    <a:pt x="276" y="248"/>
                  </a:lnTo>
                  <a:lnTo>
                    <a:pt x="265" y="258"/>
                  </a:lnTo>
                  <a:lnTo>
                    <a:pt x="254" y="268"/>
                  </a:lnTo>
                  <a:lnTo>
                    <a:pt x="267" y="264"/>
                  </a:lnTo>
                  <a:lnTo>
                    <a:pt x="279" y="263"/>
                  </a:lnTo>
                  <a:lnTo>
                    <a:pt x="290" y="261"/>
                  </a:lnTo>
                  <a:lnTo>
                    <a:pt x="303" y="260"/>
                  </a:lnTo>
                  <a:lnTo>
                    <a:pt x="316" y="260"/>
                  </a:lnTo>
                  <a:lnTo>
                    <a:pt x="327" y="260"/>
                  </a:lnTo>
                  <a:lnTo>
                    <a:pt x="340" y="260"/>
                  </a:lnTo>
                  <a:lnTo>
                    <a:pt x="352" y="260"/>
                  </a:lnTo>
                  <a:lnTo>
                    <a:pt x="365" y="261"/>
                  </a:lnTo>
                  <a:lnTo>
                    <a:pt x="376" y="261"/>
                  </a:lnTo>
                  <a:lnTo>
                    <a:pt x="387" y="263"/>
                  </a:lnTo>
                  <a:lnTo>
                    <a:pt x="396" y="263"/>
                  </a:lnTo>
                  <a:lnTo>
                    <a:pt x="407" y="263"/>
                  </a:lnTo>
                  <a:lnTo>
                    <a:pt x="418" y="263"/>
                  </a:lnTo>
                  <a:lnTo>
                    <a:pt x="427" y="263"/>
                  </a:lnTo>
                  <a:lnTo>
                    <a:pt x="438" y="264"/>
                  </a:lnTo>
                  <a:lnTo>
                    <a:pt x="447" y="266"/>
                  </a:lnTo>
                  <a:lnTo>
                    <a:pt x="457" y="269"/>
                  </a:lnTo>
                  <a:lnTo>
                    <a:pt x="466" y="272"/>
                  </a:lnTo>
                  <a:lnTo>
                    <a:pt x="473" y="277"/>
                  </a:lnTo>
                  <a:lnTo>
                    <a:pt x="475" y="280"/>
                  </a:lnTo>
                  <a:lnTo>
                    <a:pt x="477" y="282"/>
                  </a:lnTo>
                  <a:lnTo>
                    <a:pt x="477" y="285"/>
                  </a:lnTo>
                  <a:lnTo>
                    <a:pt x="477" y="287"/>
                  </a:lnTo>
                  <a:lnTo>
                    <a:pt x="477" y="290"/>
                  </a:lnTo>
                  <a:lnTo>
                    <a:pt x="477" y="293"/>
                  </a:lnTo>
                  <a:lnTo>
                    <a:pt x="475" y="296"/>
                  </a:lnTo>
                  <a:lnTo>
                    <a:pt x="475" y="300"/>
                  </a:lnTo>
                  <a:lnTo>
                    <a:pt x="473" y="301"/>
                  </a:lnTo>
                  <a:lnTo>
                    <a:pt x="471" y="304"/>
                  </a:lnTo>
                  <a:lnTo>
                    <a:pt x="460" y="312"/>
                  </a:lnTo>
                  <a:lnTo>
                    <a:pt x="451" y="320"/>
                  </a:lnTo>
                  <a:lnTo>
                    <a:pt x="440" y="327"/>
                  </a:lnTo>
                  <a:lnTo>
                    <a:pt x="429" y="335"/>
                  </a:lnTo>
                  <a:lnTo>
                    <a:pt x="418" y="341"/>
                  </a:lnTo>
                  <a:lnTo>
                    <a:pt x="407" y="348"/>
                  </a:lnTo>
                  <a:lnTo>
                    <a:pt x="396" y="352"/>
                  </a:lnTo>
                  <a:lnTo>
                    <a:pt x="383" y="359"/>
                  </a:lnTo>
                  <a:lnTo>
                    <a:pt x="373" y="365"/>
                  </a:lnTo>
                  <a:lnTo>
                    <a:pt x="360" y="370"/>
                  </a:lnTo>
                  <a:lnTo>
                    <a:pt x="356" y="372"/>
                  </a:lnTo>
                  <a:lnTo>
                    <a:pt x="352" y="373"/>
                  </a:lnTo>
                  <a:lnTo>
                    <a:pt x="349" y="375"/>
                  </a:lnTo>
                  <a:lnTo>
                    <a:pt x="345" y="376"/>
                  </a:lnTo>
                  <a:lnTo>
                    <a:pt x="341" y="380"/>
                  </a:lnTo>
                  <a:lnTo>
                    <a:pt x="338" y="381"/>
                  </a:lnTo>
                  <a:lnTo>
                    <a:pt x="334" y="383"/>
                  </a:lnTo>
                  <a:lnTo>
                    <a:pt x="330" y="384"/>
                  </a:lnTo>
                  <a:lnTo>
                    <a:pt x="327" y="386"/>
                  </a:lnTo>
                  <a:lnTo>
                    <a:pt x="323" y="388"/>
                  </a:lnTo>
                  <a:lnTo>
                    <a:pt x="318" y="389"/>
                  </a:lnTo>
                  <a:lnTo>
                    <a:pt x="312" y="392"/>
                  </a:lnTo>
                  <a:lnTo>
                    <a:pt x="305" y="394"/>
                  </a:lnTo>
                  <a:lnTo>
                    <a:pt x="299" y="397"/>
                  </a:lnTo>
                  <a:lnTo>
                    <a:pt x="294" y="399"/>
                  </a:lnTo>
                  <a:lnTo>
                    <a:pt x="288" y="402"/>
                  </a:lnTo>
                  <a:lnTo>
                    <a:pt x="281" y="404"/>
                  </a:lnTo>
                  <a:lnTo>
                    <a:pt x="276" y="405"/>
                  </a:lnTo>
                  <a:lnTo>
                    <a:pt x="270" y="408"/>
                  </a:lnTo>
                  <a:lnTo>
                    <a:pt x="263" y="408"/>
                  </a:lnTo>
                  <a:lnTo>
                    <a:pt x="254" y="410"/>
                  </a:lnTo>
                  <a:lnTo>
                    <a:pt x="245" y="412"/>
                  </a:lnTo>
                  <a:lnTo>
                    <a:pt x="235" y="412"/>
                  </a:lnTo>
                  <a:lnTo>
                    <a:pt x="226" y="412"/>
                  </a:lnTo>
                  <a:lnTo>
                    <a:pt x="217" y="412"/>
                  </a:lnTo>
                  <a:lnTo>
                    <a:pt x="208" y="412"/>
                  </a:lnTo>
                  <a:lnTo>
                    <a:pt x="199" y="410"/>
                  </a:lnTo>
                  <a:lnTo>
                    <a:pt x="190" y="408"/>
                  </a:lnTo>
                  <a:lnTo>
                    <a:pt x="181" y="405"/>
                  </a:lnTo>
                  <a:lnTo>
                    <a:pt x="172" y="402"/>
                  </a:lnTo>
                  <a:lnTo>
                    <a:pt x="170" y="402"/>
                  </a:lnTo>
                  <a:lnTo>
                    <a:pt x="170" y="400"/>
                  </a:lnTo>
                  <a:lnTo>
                    <a:pt x="168" y="400"/>
                  </a:lnTo>
                  <a:lnTo>
                    <a:pt x="166" y="399"/>
                  </a:lnTo>
                  <a:lnTo>
                    <a:pt x="164" y="399"/>
                  </a:lnTo>
                  <a:lnTo>
                    <a:pt x="162" y="397"/>
                  </a:lnTo>
                  <a:lnTo>
                    <a:pt x="161" y="397"/>
                  </a:lnTo>
                  <a:lnTo>
                    <a:pt x="161" y="396"/>
                  </a:lnTo>
                  <a:lnTo>
                    <a:pt x="159" y="394"/>
                  </a:lnTo>
                  <a:lnTo>
                    <a:pt x="159" y="392"/>
                  </a:lnTo>
                  <a:lnTo>
                    <a:pt x="2" y="248"/>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79" name="Freeform 936">
              <a:extLst>
                <a:ext uri="{FF2B5EF4-FFF2-40B4-BE49-F238E27FC236}">
                  <a16:creationId xmlns:a16="http://schemas.microsoft.com/office/drawing/2014/main" id="{99859D77-B2A3-4482-957F-F508344FE27B}"/>
                </a:ext>
              </a:extLst>
            </p:cNvPr>
            <p:cNvSpPr>
              <a:spLocks/>
            </p:cNvSpPr>
            <p:nvPr/>
          </p:nvSpPr>
          <p:spPr bwMode="auto">
            <a:xfrm>
              <a:off x="2048" y="3965"/>
              <a:ext cx="232" cy="206"/>
            </a:xfrm>
            <a:custGeom>
              <a:avLst/>
              <a:gdLst>
                <a:gd name="T0" fmla="*/ 0 w 477"/>
                <a:gd name="T1" fmla="*/ 2 h 412"/>
                <a:gd name="T2" fmla="*/ 0 w 477"/>
                <a:gd name="T3" fmla="*/ 2 h 412"/>
                <a:gd name="T4" fmla="*/ 0 w 477"/>
                <a:gd name="T5" fmla="*/ 2 h 412"/>
                <a:gd name="T6" fmla="*/ 0 w 477"/>
                <a:gd name="T7" fmla="*/ 2 h 412"/>
                <a:gd name="T8" fmla="*/ 0 w 477"/>
                <a:gd name="T9" fmla="*/ 1 h 412"/>
                <a:gd name="T10" fmla="*/ 0 w 477"/>
                <a:gd name="T11" fmla="*/ 1 h 412"/>
                <a:gd name="T12" fmla="*/ 1 w 477"/>
                <a:gd name="T13" fmla="*/ 1 h 412"/>
                <a:gd name="T14" fmla="*/ 1 w 477"/>
                <a:gd name="T15" fmla="*/ 1 h 412"/>
                <a:gd name="T16" fmla="*/ 1 w 477"/>
                <a:gd name="T17" fmla="*/ 0 h 412"/>
                <a:gd name="T18" fmla="*/ 1 w 477"/>
                <a:gd name="T19" fmla="*/ 1 h 412"/>
                <a:gd name="T20" fmla="*/ 1 w 477"/>
                <a:gd name="T21" fmla="*/ 1 h 412"/>
                <a:gd name="T22" fmla="*/ 1 w 477"/>
                <a:gd name="T23" fmla="*/ 1 h 412"/>
                <a:gd name="T24" fmla="*/ 1 w 477"/>
                <a:gd name="T25" fmla="*/ 1 h 412"/>
                <a:gd name="T26" fmla="*/ 1 w 477"/>
                <a:gd name="T27" fmla="*/ 1 h 412"/>
                <a:gd name="T28" fmla="*/ 1 w 477"/>
                <a:gd name="T29" fmla="*/ 1 h 412"/>
                <a:gd name="T30" fmla="*/ 1 w 477"/>
                <a:gd name="T31" fmla="*/ 2 h 412"/>
                <a:gd name="T32" fmla="*/ 1 w 477"/>
                <a:gd name="T33" fmla="*/ 2 h 412"/>
                <a:gd name="T34" fmla="*/ 1 w 477"/>
                <a:gd name="T35" fmla="*/ 2 h 412"/>
                <a:gd name="T36" fmla="*/ 2 w 477"/>
                <a:gd name="T37" fmla="*/ 2 h 412"/>
                <a:gd name="T38" fmla="*/ 2 w 477"/>
                <a:gd name="T39" fmla="*/ 1 h 412"/>
                <a:gd name="T40" fmla="*/ 2 w 477"/>
                <a:gd name="T41" fmla="*/ 2 h 412"/>
                <a:gd name="T42" fmla="*/ 2 w 477"/>
                <a:gd name="T43" fmla="*/ 2 h 412"/>
                <a:gd name="T44" fmla="*/ 2 w 477"/>
                <a:gd name="T45" fmla="*/ 2 h 412"/>
                <a:gd name="T46" fmla="*/ 2 w 477"/>
                <a:gd name="T47" fmla="*/ 2 h 412"/>
                <a:gd name="T48" fmla="*/ 2 w 477"/>
                <a:gd name="T49" fmla="*/ 2 h 412"/>
                <a:gd name="T50" fmla="*/ 2 w 477"/>
                <a:gd name="T51" fmla="*/ 2 h 412"/>
                <a:gd name="T52" fmla="*/ 2 w 477"/>
                <a:gd name="T53" fmla="*/ 2 h 412"/>
                <a:gd name="T54" fmla="*/ 2 w 477"/>
                <a:gd name="T55" fmla="*/ 2 h 412"/>
                <a:gd name="T56" fmla="*/ 2 w 477"/>
                <a:gd name="T57" fmla="*/ 2 h 412"/>
                <a:gd name="T58" fmla="*/ 1 w 477"/>
                <a:gd name="T59" fmla="*/ 3 h 412"/>
                <a:gd name="T60" fmla="*/ 2 w 477"/>
                <a:gd name="T61" fmla="*/ 3 h 412"/>
                <a:gd name="T62" fmla="*/ 2 w 477"/>
                <a:gd name="T63" fmla="*/ 3 h 412"/>
                <a:gd name="T64" fmla="*/ 2 w 477"/>
                <a:gd name="T65" fmla="*/ 3 h 412"/>
                <a:gd name="T66" fmla="*/ 2 w 477"/>
                <a:gd name="T67" fmla="*/ 3 h 412"/>
                <a:gd name="T68" fmla="*/ 2 w 477"/>
                <a:gd name="T69" fmla="*/ 3 h 412"/>
                <a:gd name="T70" fmla="*/ 3 w 477"/>
                <a:gd name="T71" fmla="*/ 3 h 412"/>
                <a:gd name="T72" fmla="*/ 3 w 477"/>
                <a:gd name="T73" fmla="*/ 3 h 412"/>
                <a:gd name="T74" fmla="*/ 3 w 477"/>
                <a:gd name="T75" fmla="*/ 3 h 412"/>
                <a:gd name="T76" fmla="*/ 3 w 477"/>
                <a:gd name="T77" fmla="*/ 3 h 412"/>
                <a:gd name="T78" fmla="*/ 3 w 477"/>
                <a:gd name="T79" fmla="*/ 3 h 412"/>
                <a:gd name="T80" fmla="*/ 3 w 477"/>
                <a:gd name="T81" fmla="*/ 3 h 412"/>
                <a:gd name="T82" fmla="*/ 2 w 477"/>
                <a:gd name="T83" fmla="*/ 3 h 412"/>
                <a:gd name="T84" fmla="*/ 2 w 477"/>
                <a:gd name="T85" fmla="*/ 3 h 412"/>
                <a:gd name="T86" fmla="*/ 2 w 477"/>
                <a:gd name="T87" fmla="*/ 3 h 412"/>
                <a:gd name="T88" fmla="*/ 2 w 477"/>
                <a:gd name="T89" fmla="*/ 3 h 412"/>
                <a:gd name="T90" fmla="*/ 2 w 477"/>
                <a:gd name="T91" fmla="*/ 3 h 412"/>
                <a:gd name="T92" fmla="*/ 2 w 477"/>
                <a:gd name="T93" fmla="*/ 3 h 412"/>
                <a:gd name="T94" fmla="*/ 2 w 477"/>
                <a:gd name="T95" fmla="*/ 3 h 412"/>
                <a:gd name="T96" fmla="*/ 2 w 477"/>
                <a:gd name="T97" fmla="*/ 3 h 412"/>
                <a:gd name="T98" fmla="*/ 1 w 477"/>
                <a:gd name="T99" fmla="*/ 3 h 412"/>
                <a:gd name="T100" fmla="*/ 1 w 477"/>
                <a:gd name="T101" fmla="*/ 3 h 412"/>
                <a:gd name="T102" fmla="*/ 1 w 477"/>
                <a:gd name="T103" fmla="*/ 3 h 412"/>
                <a:gd name="T104" fmla="*/ 1 w 477"/>
                <a:gd name="T105" fmla="*/ 3 h 412"/>
                <a:gd name="T106" fmla="*/ 1 w 477"/>
                <a:gd name="T107" fmla="*/ 3 h 412"/>
                <a:gd name="T108" fmla="*/ 1 w 477"/>
                <a:gd name="T109" fmla="*/ 3 h 412"/>
                <a:gd name="T110" fmla="*/ 1 w 477"/>
                <a:gd name="T111" fmla="*/ 3 h 412"/>
                <a:gd name="T112" fmla="*/ 1 w 477"/>
                <a:gd name="T113" fmla="*/ 3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7"/>
                <a:gd name="T172" fmla="*/ 0 h 412"/>
                <a:gd name="T173" fmla="*/ 477 w 477"/>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7" h="412">
                  <a:moveTo>
                    <a:pt x="2" y="248"/>
                  </a:moveTo>
                  <a:lnTo>
                    <a:pt x="3" y="244"/>
                  </a:lnTo>
                  <a:lnTo>
                    <a:pt x="3" y="239"/>
                  </a:lnTo>
                  <a:lnTo>
                    <a:pt x="2" y="232"/>
                  </a:lnTo>
                  <a:lnTo>
                    <a:pt x="2" y="226"/>
                  </a:lnTo>
                  <a:lnTo>
                    <a:pt x="2" y="220"/>
                  </a:lnTo>
                  <a:lnTo>
                    <a:pt x="0" y="213"/>
                  </a:lnTo>
                  <a:lnTo>
                    <a:pt x="0" y="207"/>
                  </a:lnTo>
                  <a:lnTo>
                    <a:pt x="0" y="200"/>
                  </a:lnTo>
                  <a:lnTo>
                    <a:pt x="2" y="194"/>
                  </a:lnTo>
                  <a:lnTo>
                    <a:pt x="3" y="188"/>
                  </a:lnTo>
                  <a:lnTo>
                    <a:pt x="13" y="167"/>
                  </a:lnTo>
                  <a:lnTo>
                    <a:pt x="23" y="146"/>
                  </a:lnTo>
                  <a:lnTo>
                    <a:pt x="34" y="127"/>
                  </a:lnTo>
                  <a:lnTo>
                    <a:pt x="47" y="108"/>
                  </a:lnTo>
                  <a:lnTo>
                    <a:pt x="62" y="88"/>
                  </a:lnTo>
                  <a:lnTo>
                    <a:pt x="76" y="71"/>
                  </a:lnTo>
                  <a:lnTo>
                    <a:pt x="93" y="53"/>
                  </a:lnTo>
                  <a:lnTo>
                    <a:pt x="109" y="37"/>
                  </a:lnTo>
                  <a:lnTo>
                    <a:pt x="128" y="21"/>
                  </a:lnTo>
                  <a:lnTo>
                    <a:pt x="146" y="7"/>
                  </a:lnTo>
                  <a:lnTo>
                    <a:pt x="148" y="5"/>
                  </a:lnTo>
                  <a:lnTo>
                    <a:pt x="148" y="4"/>
                  </a:lnTo>
                  <a:lnTo>
                    <a:pt x="151" y="4"/>
                  </a:lnTo>
                  <a:lnTo>
                    <a:pt x="153" y="2"/>
                  </a:lnTo>
                  <a:lnTo>
                    <a:pt x="155" y="2"/>
                  </a:lnTo>
                  <a:lnTo>
                    <a:pt x="159" y="0"/>
                  </a:lnTo>
                  <a:lnTo>
                    <a:pt x="161" y="0"/>
                  </a:lnTo>
                  <a:lnTo>
                    <a:pt x="164" y="2"/>
                  </a:lnTo>
                  <a:lnTo>
                    <a:pt x="166" y="2"/>
                  </a:lnTo>
                  <a:lnTo>
                    <a:pt x="168" y="5"/>
                  </a:lnTo>
                  <a:lnTo>
                    <a:pt x="170" y="7"/>
                  </a:lnTo>
                  <a:lnTo>
                    <a:pt x="170" y="8"/>
                  </a:lnTo>
                  <a:lnTo>
                    <a:pt x="172" y="10"/>
                  </a:lnTo>
                  <a:lnTo>
                    <a:pt x="172" y="12"/>
                  </a:lnTo>
                  <a:lnTo>
                    <a:pt x="172" y="13"/>
                  </a:lnTo>
                  <a:lnTo>
                    <a:pt x="172" y="16"/>
                  </a:lnTo>
                  <a:lnTo>
                    <a:pt x="173" y="18"/>
                  </a:lnTo>
                  <a:lnTo>
                    <a:pt x="173" y="20"/>
                  </a:lnTo>
                  <a:lnTo>
                    <a:pt x="173" y="21"/>
                  </a:lnTo>
                  <a:lnTo>
                    <a:pt x="173" y="23"/>
                  </a:lnTo>
                  <a:lnTo>
                    <a:pt x="175" y="40"/>
                  </a:lnTo>
                  <a:lnTo>
                    <a:pt x="175" y="56"/>
                  </a:lnTo>
                  <a:lnTo>
                    <a:pt x="175" y="72"/>
                  </a:lnTo>
                  <a:lnTo>
                    <a:pt x="175" y="88"/>
                  </a:lnTo>
                  <a:lnTo>
                    <a:pt x="173" y="104"/>
                  </a:lnTo>
                  <a:lnTo>
                    <a:pt x="173" y="122"/>
                  </a:lnTo>
                  <a:lnTo>
                    <a:pt x="172" y="138"/>
                  </a:lnTo>
                  <a:lnTo>
                    <a:pt x="170" y="154"/>
                  </a:lnTo>
                  <a:lnTo>
                    <a:pt x="170" y="170"/>
                  </a:lnTo>
                  <a:lnTo>
                    <a:pt x="168" y="186"/>
                  </a:lnTo>
                  <a:lnTo>
                    <a:pt x="184" y="176"/>
                  </a:lnTo>
                  <a:lnTo>
                    <a:pt x="203" y="168"/>
                  </a:lnTo>
                  <a:lnTo>
                    <a:pt x="219" y="159"/>
                  </a:lnTo>
                  <a:lnTo>
                    <a:pt x="237" y="151"/>
                  </a:lnTo>
                  <a:lnTo>
                    <a:pt x="256" y="144"/>
                  </a:lnTo>
                  <a:lnTo>
                    <a:pt x="274" y="138"/>
                  </a:lnTo>
                  <a:lnTo>
                    <a:pt x="294" y="133"/>
                  </a:lnTo>
                  <a:lnTo>
                    <a:pt x="312" y="130"/>
                  </a:lnTo>
                  <a:lnTo>
                    <a:pt x="332" y="128"/>
                  </a:lnTo>
                  <a:lnTo>
                    <a:pt x="352" y="128"/>
                  </a:lnTo>
                  <a:lnTo>
                    <a:pt x="354" y="130"/>
                  </a:lnTo>
                  <a:lnTo>
                    <a:pt x="354" y="132"/>
                  </a:lnTo>
                  <a:lnTo>
                    <a:pt x="356" y="133"/>
                  </a:lnTo>
                  <a:lnTo>
                    <a:pt x="356" y="136"/>
                  </a:lnTo>
                  <a:lnTo>
                    <a:pt x="356" y="140"/>
                  </a:lnTo>
                  <a:lnTo>
                    <a:pt x="356" y="143"/>
                  </a:lnTo>
                  <a:lnTo>
                    <a:pt x="356" y="148"/>
                  </a:lnTo>
                  <a:lnTo>
                    <a:pt x="356" y="151"/>
                  </a:lnTo>
                  <a:lnTo>
                    <a:pt x="354" y="154"/>
                  </a:lnTo>
                  <a:lnTo>
                    <a:pt x="354" y="157"/>
                  </a:lnTo>
                  <a:lnTo>
                    <a:pt x="352" y="159"/>
                  </a:lnTo>
                  <a:lnTo>
                    <a:pt x="351" y="159"/>
                  </a:lnTo>
                  <a:lnTo>
                    <a:pt x="349" y="159"/>
                  </a:lnTo>
                  <a:lnTo>
                    <a:pt x="347" y="159"/>
                  </a:lnTo>
                  <a:lnTo>
                    <a:pt x="345" y="160"/>
                  </a:lnTo>
                  <a:lnTo>
                    <a:pt x="343" y="175"/>
                  </a:lnTo>
                  <a:lnTo>
                    <a:pt x="338" y="188"/>
                  </a:lnTo>
                  <a:lnTo>
                    <a:pt x="330" y="199"/>
                  </a:lnTo>
                  <a:lnTo>
                    <a:pt x="321" y="210"/>
                  </a:lnTo>
                  <a:lnTo>
                    <a:pt x="312" y="220"/>
                  </a:lnTo>
                  <a:lnTo>
                    <a:pt x="299" y="229"/>
                  </a:lnTo>
                  <a:lnTo>
                    <a:pt x="288" y="239"/>
                  </a:lnTo>
                  <a:lnTo>
                    <a:pt x="276" y="248"/>
                  </a:lnTo>
                  <a:lnTo>
                    <a:pt x="265" y="258"/>
                  </a:lnTo>
                  <a:lnTo>
                    <a:pt x="254" y="268"/>
                  </a:lnTo>
                  <a:lnTo>
                    <a:pt x="267" y="264"/>
                  </a:lnTo>
                  <a:lnTo>
                    <a:pt x="279" y="263"/>
                  </a:lnTo>
                  <a:lnTo>
                    <a:pt x="290" y="261"/>
                  </a:lnTo>
                  <a:lnTo>
                    <a:pt x="303" y="260"/>
                  </a:lnTo>
                  <a:lnTo>
                    <a:pt x="316" y="260"/>
                  </a:lnTo>
                  <a:lnTo>
                    <a:pt x="327" y="260"/>
                  </a:lnTo>
                  <a:lnTo>
                    <a:pt x="340" y="260"/>
                  </a:lnTo>
                  <a:lnTo>
                    <a:pt x="352" y="260"/>
                  </a:lnTo>
                  <a:lnTo>
                    <a:pt x="365" y="261"/>
                  </a:lnTo>
                  <a:lnTo>
                    <a:pt x="376" y="261"/>
                  </a:lnTo>
                  <a:lnTo>
                    <a:pt x="387" y="263"/>
                  </a:lnTo>
                  <a:lnTo>
                    <a:pt x="396" y="263"/>
                  </a:lnTo>
                  <a:lnTo>
                    <a:pt x="407" y="263"/>
                  </a:lnTo>
                  <a:lnTo>
                    <a:pt x="418" y="263"/>
                  </a:lnTo>
                  <a:lnTo>
                    <a:pt x="427" y="263"/>
                  </a:lnTo>
                  <a:lnTo>
                    <a:pt x="438" y="264"/>
                  </a:lnTo>
                  <a:lnTo>
                    <a:pt x="447" y="266"/>
                  </a:lnTo>
                  <a:lnTo>
                    <a:pt x="457" y="269"/>
                  </a:lnTo>
                  <a:lnTo>
                    <a:pt x="466" y="272"/>
                  </a:lnTo>
                  <a:lnTo>
                    <a:pt x="473" y="277"/>
                  </a:lnTo>
                  <a:lnTo>
                    <a:pt x="475" y="280"/>
                  </a:lnTo>
                  <a:lnTo>
                    <a:pt x="477" y="282"/>
                  </a:lnTo>
                  <a:lnTo>
                    <a:pt x="477" y="285"/>
                  </a:lnTo>
                  <a:lnTo>
                    <a:pt x="477" y="287"/>
                  </a:lnTo>
                  <a:lnTo>
                    <a:pt x="477" y="290"/>
                  </a:lnTo>
                  <a:lnTo>
                    <a:pt x="477" y="293"/>
                  </a:lnTo>
                  <a:lnTo>
                    <a:pt x="475" y="296"/>
                  </a:lnTo>
                  <a:lnTo>
                    <a:pt x="475" y="300"/>
                  </a:lnTo>
                  <a:lnTo>
                    <a:pt x="473" y="301"/>
                  </a:lnTo>
                  <a:lnTo>
                    <a:pt x="471" y="304"/>
                  </a:lnTo>
                  <a:lnTo>
                    <a:pt x="460" y="312"/>
                  </a:lnTo>
                  <a:lnTo>
                    <a:pt x="451" y="320"/>
                  </a:lnTo>
                  <a:lnTo>
                    <a:pt x="440" y="327"/>
                  </a:lnTo>
                  <a:lnTo>
                    <a:pt x="429" y="335"/>
                  </a:lnTo>
                  <a:lnTo>
                    <a:pt x="418" y="341"/>
                  </a:lnTo>
                  <a:lnTo>
                    <a:pt x="407" y="348"/>
                  </a:lnTo>
                  <a:lnTo>
                    <a:pt x="396" y="352"/>
                  </a:lnTo>
                  <a:lnTo>
                    <a:pt x="383" y="359"/>
                  </a:lnTo>
                  <a:lnTo>
                    <a:pt x="373" y="365"/>
                  </a:lnTo>
                  <a:lnTo>
                    <a:pt x="360" y="370"/>
                  </a:lnTo>
                  <a:lnTo>
                    <a:pt x="356" y="372"/>
                  </a:lnTo>
                  <a:lnTo>
                    <a:pt x="352" y="373"/>
                  </a:lnTo>
                  <a:lnTo>
                    <a:pt x="349" y="375"/>
                  </a:lnTo>
                  <a:lnTo>
                    <a:pt x="345" y="376"/>
                  </a:lnTo>
                  <a:lnTo>
                    <a:pt x="341" y="380"/>
                  </a:lnTo>
                  <a:lnTo>
                    <a:pt x="338" y="381"/>
                  </a:lnTo>
                  <a:lnTo>
                    <a:pt x="334" y="383"/>
                  </a:lnTo>
                  <a:lnTo>
                    <a:pt x="330" y="384"/>
                  </a:lnTo>
                  <a:lnTo>
                    <a:pt x="327" y="386"/>
                  </a:lnTo>
                  <a:lnTo>
                    <a:pt x="323" y="388"/>
                  </a:lnTo>
                  <a:lnTo>
                    <a:pt x="318" y="389"/>
                  </a:lnTo>
                  <a:lnTo>
                    <a:pt x="312" y="392"/>
                  </a:lnTo>
                  <a:lnTo>
                    <a:pt x="305" y="394"/>
                  </a:lnTo>
                  <a:lnTo>
                    <a:pt x="299" y="397"/>
                  </a:lnTo>
                  <a:lnTo>
                    <a:pt x="294" y="399"/>
                  </a:lnTo>
                  <a:lnTo>
                    <a:pt x="288" y="402"/>
                  </a:lnTo>
                  <a:lnTo>
                    <a:pt x="281" y="404"/>
                  </a:lnTo>
                  <a:lnTo>
                    <a:pt x="276" y="405"/>
                  </a:lnTo>
                  <a:lnTo>
                    <a:pt x="270" y="408"/>
                  </a:lnTo>
                  <a:lnTo>
                    <a:pt x="263" y="408"/>
                  </a:lnTo>
                  <a:lnTo>
                    <a:pt x="254" y="410"/>
                  </a:lnTo>
                  <a:lnTo>
                    <a:pt x="245" y="412"/>
                  </a:lnTo>
                  <a:lnTo>
                    <a:pt x="235" y="412"/>
                  </a:lnTo>
                  <a:lnTo>
                    <a:pt x="226" y="412"/>
                  </a:lnTo>
                  <a:lnTo>
                    <a:pt x="217" y="412"/>
                  </a:lnTo>
                  <a:lnTo>
                    <a:pt x="208" y="412"/>
                  </a:lnTo>
                  <a:lnTo>
                    <a:pt x="199" y="410"/>
                  </a:lnTo>
                  <a:lnTo>
                    <a:pt x="190" y="408"/>
                  </a:lnTo>
                  <a:lnTo>
                    <a:pt x="181" y="405"/>
                  </a:lnTo>
                  <a:lnTo>
                    <a:pt x="172" y="402"/>
                  </a:lnTo>
                  <a:lnTo>
                    <a:pt x="170" y="402"/>
                  </a:lnTo>
                  <a:lnTo>
                    <a:pt x="170" y="400"/>
                  </a:lnTo>
                  <a:lnTo>
                    <a:pt x="168" y="400"/>
                  </a:lnTo>
                  <a:lnTo>
                    <a:pt x="166" y="399"/>
                  </a:lnTo>
                  <a:lnTo>
                    <a:pt x="164" y="399"/>
                  </a:lnTo>
                  <a:lnTo>
                    <a:pt x="162" y="397"/>
                  </a:lnTo>
                  <a:lnTo>
                    <a:pt x="161" y="397"/>
                  </a:lnTo>
                  <a:lnTo>
                    <a:pt x="161" y="396"/>
                  </a:lnTo>
                  <a:lnTo>
                    <a:pt x="159" y="394"/>
                  </a:lnTo>
                  <a:lnTo>
                    <a:pt x="159" y="392"/>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0" name="Freeform 937">
              <a:extLst>
                <a:ext uri="{FF2B5EF4-FFF2-40B4-BE49-F238E27FC236}">
                  <a16:creationId xmlns:a16="http://schemas.microsoft.com/office/drawing/2014/main" id="{E5610709-4DD0-4A0A-A3FD-15673716FD5B}"/>
                </a:ext>
              </a:extLst>
            </p:cNvPr>
            <p:cNvSpPr>
              <a:spLocks/>
            </p:cNvSpPr>
            <p:nvPr/>
          </p:nvSpPr>
          <p:spPr bwMode="auto">
            <a:xfrm>
              <a:off x="1983" y="4086"/>
              <a:ext cx="167" cy="124"/>
            </a:xfrm>
            <a:custGeom>
              <a:avLst/>
              <a:gdLst>
                <a:gd name="T0" fmla="*/ 0 w 344"/>
                <a:gd name="T1" fmla="*/ 1 h 248"/>
                <a:gd name="T2" fmla="*/ 1 w 344"/>
                <a:gd name="T3" fmla="*/ 1 h 248"/>
                <a:gd name="T4" fmla="*/ 1 w 344"/>
                <a:gd name="T5" fmla="*/ 1 h 248"/>
                <a:gd name="T6" fmla="*/ 1 w 344"/>
                <a:gd name="T7" fmla="*/ 1 h 248"/>
                <a:gd name="T8" fmla="*/ 1 w 344"/>
                <a:gd name="T9" fmla="*/ 1 h 248"/>
                <a:gd name="T10" fmla="*/ 1 w 344"/>
                <a:gd name="T11" fmla="*/ 1 h 248"/>
                <a:gd name="T12" fmla="*/ 1 w 344"/>
                <a:gd name="T13" fmla="*/ 1 h 248"/>
                <a:gd name="T14" fmla="*/ 1 w 344"/>
                <a:gd name="T15" fmla="*/ 1 h 248"/>
                <a:gd name="T16" fmla="*/ 1 w 344"/>
                <a:gd name="T17" fmla="*/ 1 h 248"/>
                <a:gd name="T18" fmla="*/ 1 w 344"/>
                <a:gd name="T19" fmla="*/ 1 h 248"/>
                <a:gd name="T20" fmla="*/ 2 w 344"/>
                <a:gd name="T21" fmla="*/ 1 h 248"/>
                <a:gd name="T22" fmla="*/ 2 w 344"/>
                <a:gd name="T23" fmla="*/ 1 h 248"/>
                <a:gd name="T24" fmla="*/ 2 w 344"/>
                <a:gd name="T25" fmla="*/ 1 h 248"/>
                <a:gd name="T26" fmla="*/ 2 w 344"/>
                <a:gd name="T27" fmla="*/ 2 h 248"/>
                <a:gd name="T28" fmla="*/ 2 w 344"/>
                <a:gd name="T29" fmla="*/ 2 h 248"/>
                <a:gd name="T30" fmla="*/ 2 w 344"/>
                <a:gd name="T31" fmla="*/ 2 h 248"/>
                <a:gd name="T32" fmla="*/ 2 w 344"/>
                <a:gd name="T33" fmla="*/ 2 h 248"/>
                <a:gd name="T34" fmla="*/ 2 w 344"/>
                <a:gd name="T35" fmla="*/ 2 h 248"/>
                <a:gd name="T36" fmla="*/ 2 w 344"/>
                <a:gd name="T37" fmla="*/ 2 h 248"/>
                <a:gd name="T38" fmla="*/ 2 w 344"/>
                <a:gd name="T39" fmla="*/ 2 h 248"/>
                <a:gd name="T40" fmla="*/ 1 w 344"/>
                <a:gd name="T41" fmla="*/ 2 h 248"/>
                <a:gd name="T42" fmla="*/ 1 w 344"/>
                <a:gd name="T43" fmla="*/ 2 h 248"/>
                <a:gd name="T44" fmla="*/ 1 w 344"/>
                <a:gd name="T45" fmla="*/ 2 h 248"/>
                <a:gd name="T46" fmla="*/ 1 w 344"/>
                <a:gd name="T47" fmla="*/ 2 h 248"/>
                <a:gd name="T48" fmla="*/ 0 w 344"/>
                <a:gd name="T49" fmla="*/ 2 h 248"/>
                <a:gd name="T50" fmla="*/ 0 w 344"/>
                <a:gd name="T51" fmla="*/ 2 h 248"/>
                <a:gd name="T52" fmla="*/ 0 w 344"/>
                <a:gd name="T53" fmla="*/ 2 h 248"/>
                <a:gd name="T54" fmla="*/ 0 w 344"/>
                <a:gd name="T55" fmla="*/ 2 h 248"/>
                <a:gd name="T56" fmla="*/ 0 w 344"/>
                <a:gd name="T57" fmla="*/ 2 h 248"/>
                <a:gd name="T58" fmla="*/ 0 w 344"/>
                <a:gd name="T59" fmla="*/ 2 h 248"/>
                <a:gd name="T60" fmla="*/ 0 w 344"/>
                <a:gd name="T61" fmla="*/ 2 h 248"/>
                <a:gd name="T62" fmla="*/ 0 w 344"/>
                <a:gd name="T63" fmla="*/ 2 h 248"/>
                <a:gd name="T64" fmla="*/ 0 w 344"/>
                <a:gd name="T65" fmla="*/ 2 h 248"/>
                <a:gd name="T66" fmla="*/ 0 w 344"/>
                <a:gd name="T67" fmla="*/ 2 h 248"/>
                <a:gd name="T68" fmla="*/ 0 w 344"/>
                <a:gd name="T69" fmla="*/ 2 h 248"/>
                <a:gd name="T70" fmla="*/ 0 w 344"/>
                <a:gd name="T71" fmla="*/ 2 h 248"/>
                <a:gd name="T72" fmla="*/ 0 w 344"/>
                <a:gd name="T73" fmla="*/ 2 h 248"/>
                <a:gd name="T74" fmla="*/ 0 w 344"/>
                <a:gd name="T75" fmla="*/ 1 h 248"/>
                <a:gd name="T76" fmla="*/ 0 w 344"/>
                <a:gd name="T77" fmla="*/ 1 h 248"/>
                <a:gd name="T78" fmla="*/ 0 w 344"/>
                <a:gd name="T79" fmla="*/ 1 h 248"/>
                <a:gd name="T80" fmla="*/ 0 w 344"/>
                <a:gd name="T81" fmla="*/ 1 h 248"/>
                <a:gd name="T82" fmla="*/ 0 w 344"/>
                <a:gd name="T83" fmla="*/ 1 h 248"/>
                <a:gd name="T84" fmla="*/ 0 w 344"/>
                <a:gd name="T85" fmla="*/ 1 h 248"/>
                <a:gd name="T86" fmla="*/ 0 w 344"/>
                <a:gd name="T87" fmla="*/ 1 h 248"/>
                <a:gd name="T88" fmla="*/ 0 w 344"/>
                <a:gd name="T89" fmla="*/ 1 h 248"/>
                <a:gd name="T90" fmla="*/ 0 w 344"/>
                <a:gd name="T91" fmla="*/ 0 h 2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4"/>
                <a:gd name="T139" fmla="*/ 0 h 248"/>
                <a:gd name="T140" fmla="*/ 344 w 344"/>
                <a:gd name="T141" fmla="*/ 248 h 2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4" h="248">
                  <a:moveTo>
                    <a:pt x="121" y="0"/>
                  </a:moveTo>
                  <a:lnTo>
                    <a:pt x="126" y="2"/>
                  </a:lnTo>
                  <a:lnTo>
                    <a:pt x="132" y="3"/>
                  </a:lnTo>
                  <a:lnTo>
                    <a:pt x="136" y="5"/>
                  </a:lnTo>
                  <a:lnTo>
                    <a:pt x="139" y="6"/>
                  </a:lnTo>
                  <a:lnTo>
                    <a:pt x="145" y="10"/>
                  </a:lnTo>
                  <a:lnTo>
                    <a:pt x="148" y="11"/>
                  </a:lnTo>
                  <a:lnTo>
                    <a:pt x="152" y="14"/>
                  </a:lnTo>
                  <a:lnTo>
                    <a:pt x="156" y="18"/>
                  </a:lnTo>
                  <a:lnTo>
                    <a:pt x="159" y="19"/>
                  </a:lnTo>
                  <a:lnTo>
                    <a:pt x="163" y="22"/>
                  </a:lnTo>
                  <a:lnTo>
                    <a:pt x="176" y="30"/>
                  </a:lnTo>
                  <a:lnTo>
                    <a:pt x="187" y="38"/>
                  </a:lnTo>
                  <a:lnTo>
                    <a:pt x="198" y="45"/>
                  </a:lnTo>
                  <a:lnTo>
                    <a:pt x="209" y="53"/>
                  </a:lnTo>
                  <a:lnTo>
                    <a:pt x="220" y="61"/>
                  </a:lnTo>
                  <a:lnTo>
                    <a:pt x="231" y="69"/>
                  </a:lnTo>
                  <a:lnTo>
                    <a:pt x="242" y="78"/>
                  </a:lnTo>
                  <a:lnTo>
                    <a:pt x="251" y="86"/>
                  </a:lnTo>
                  <a:lnTo>
                    <a:pt x="260" y="96"/>
                  </a:lnTo>
                  <a:lnTo>
                    <a:pt x="269" y="107"/>
                  </a:lnTo>
                  <a:lnTo>
                    <a:pt x="273" y="110"/>
                  </a:lnTo>
                  <a:lnTo>
                    <a:pt x="274" y="114"/>
                  </a:lnTo>
                  <a:lnTo>
                    <a:pt x="278" y="117"/>
                  </a:lnTo>
                  <a:lnTo>
                    <a:pt x="280" y="120"/>
                  </a:lnTo>
                  <a:lnTo>
                    <a:pt x="284" y="123"/>
                  </a:lnTo>
                  <a:lnTo>
                    <a:pt x="285" y="126"/>
                  </a:lnTo>
                  <a:lnTo>
                    <a:pt x="287" y="131"/>
                  </a:lnTo>
                  <a:lnTo>
                    <a:pt x="289" y="134"/>
                  </a:lnTo>
                  <a:lnTo>
                    <a:pt x="291" y="138"/>
                  </a:lnTo>
                  <a:lnTo>
                    <a:pt x="293" y="142"/>
                  </a:lnTo>
                  <a:lnTo>
                    <a:pt x="300" y="165"/>
                  </a:lnTo>
                  <a:lnTo>
                    <a:pt x="311" y="174"/>
                  </a:lnTo>
                  <a:lnTo>
                    <a:pt x="322" y="178"/>
                  </a:lnTo>
                  <a:lnTo>
                    <a:pt x="333" y="174"/>
                  </a:lnTo>
                  <a:lnTo>
                    <a:pt x="340" y="168"/>
                  </a:lnTo>
                  <a:lnTo>
                    <a:pt x="344" y="163"/>
                  </a:lnTo>
                  <a:lnTo>
                    <a:pt x="340" y="160"/>
                  </a:lnTo>
                  <a:lnTo>
                    <a:pt x="327" y="163"/>
                  </a:lnTo>
                  <a:lnTo>
                    <a:pt x="307" y="176"/>
                  </a:lnTo>
                  <a:lnTo>
                    <a:pt x="273" y="198"/>
                  </a:lnTo>
                  <a:lnTo>
                    <a:pt x="256" y="210"/>
                  </a:lnTo>
                  <a:lnTo>
                    <a:pt x="240" y="219"/>
                  </a:lnTo>
                  <a:lnTo>
                    <a:pt x="221" y="229"/>
                  </a:lnTo>
                  <a:lnTo>
                    <a:pt x="201" y="235"/>
                  </a:lnTo>
                  <a:lnTo>
                    <a:pt x="183" y="240"/>
                  </a:lnTo>
                  <a:lnTo>
                    <a:pt x="163" y="245"/>
                  </a:lnTo>
                  <a:lnTo>
                    <a:pt x="141" y="246"/>
                  </a:lnTo>
                  <a:lnTo>
                    <a:pt x="121" y="248"/>
                  </a:lnTo>
                  <a:lnTo>
                    <a:pt x="99" y="248"/>
                  </a:lnTo>
                  <a:lnTo>
                    <a:pt x="79" y="246"/>
                  </a:lnTo>
                  <a:lnTo>
                    <a:pt x="75" y="246"/>
                  </a:lnTo>
                  <a:lnTo>
                    <a:pt x="73" y="245"/>
                  </a:lnTo>
                  <a:lnTo>
                    <a:pt x="70" y="245"/>
                  </a:lnTo>
                  <a:lnTo>
                    <a:pt x="66" y="243"/>
                  </a:lnTo>
                  <a:lnTo>
                    <a:pt x="64" y="242"/>
                  </a:lnTo>
                  <a:lnTo>
                    <a:pt x="61" y="240"/>
                  </a:lnTo>
                  <a:lnTo>
                    <a:pt x="59" y="238"/>
                  </a:lnTo>
                  <a:lnTo>
                    <a:pt x="57" y="235"/>
                  </a:lnTo>
                  <a:lnTo>
                    <a:pt x="55" y="234"/>
                  </a:lnTo>
                  <a:lnTo>
                    <a:pt x="52" y="232"/>
                  </a:lnTo>
                  <a:lnTo>
                    <a:pt x="46" y="224"/>
                  </a:lnTo>
                  <a:lnTo>
                    <a:pt x="41" y="218"/>
                  </a:lnTo>
                  <a:lnTo>
                    <a:pt x="35" y="211"/>
                  </a:lnTo>
                  <a:lnTo>
                    <a:pt x="30" y="205"/>
                  </a:lnTo>
                  <a:lnTo>
                    <a:pt x="24" y="197"/>
                  </a:lnTo>
                  <a:lnTo>
                    <a:pt x="19" y="190"/>
                  </a:lnTo>
                  <a:lnTo>
                    <a:pt x="15" y="184"/>
                  </a:lnTo>
                  <a:lnTo>
                    <a:pt x="9" y="176"/>
                  </a:lnTo>
                  <a:lnTo>
                    <a:pt x="8" y="168"/>
                  </a:lnTo>
                  <a:lnTo>
                    <a:pt x="4" y="160"/>
                  </a:lnTo>
                  <a:lnTo>
                    <a:pt x="2" y="152"/>
                  </a:lnTo>
                  <a:lnTo>
                    <a:pt x="2" y="144"/>
                  </a:lnTo>
                  <a:lnTo>
                    <a:pt x="0" y="134"/>
                  </a:lnTo>
                  <a:lnTo>
                    <a:pt x="0" y="126"/>
                  </a:lnTo>
                  <a:lnTo>
                    <a:pt x="2" y="118"/>
                  </a:lnTo>
                  <a:lnTo>
                    <a:pt x="4" y="110"/>
                  </a:lnTo>
                  <a:lnTo>
                    <a:pt x="6" y="102"/>
                  </a:lnTo>
                  <a:lnTo>
                    <a:pt x="9" y="96"/>
                  </a:lnTo>
                  <a:lnTo>
                    <a:pt x="15" y="88"/>
                  </a:lnTo>
                  <a:lnTo>
                    <a:pt x="20" y="82"/>
                  </a:lnTo>
                  <a:lnTo>
                    <a:pt x="30" y="70"/>
                  </a:lnTo>
                  <a:lnTo>
                    <a:pt x="41" y="59"/>
                  </a:lnTo>
                  <a:lnTo>
                    <a:pt x="52" y="48"/>
                  </a:lnTo>
                  <a:lnTo>
                    <a:pt x="62" y="37"/>
                  </a:lnTo>
                  <a:lnTo>
                    <a:pt x="73" y="27"/>
                  </a:lnTo>
                  <a:lnTo>
                    <a:pt x="86" y="18"/>
                  </a:lnTo>
                  <a:lnTo>
                    <a:pt x="99" y="11"/>
                  </a:lnTo>
                  <a:lnTo>
                    <a:pt x="114" y="6"/>
                  </a:lnTo>
                  <a:lnTo>
                    <a:pt x="130" y="5"/>
                  </a:lnTo>
                  <a:lnTo>
                    <a:pt x="147" y="5"/>
                  </a:lnTo>
                  <a:lnTo>
                    <a:pt x="121" y="0"/>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1" name="Freeform 938">
              <a:extLst>
                <a:ext uri="{FF2B5EF4-FFF2-40B4-BE49-F238E27FC236}">
                  <a16:creationId xmlns:a16="http://schemas.microsoft.com/office/drawing/2014/main" id="{34CD722D-958A-4F0F-83DB-D14DCF19616C}"/>
                </a:ext>
              </a:extLst>
            </p:cNvPr>
            <p:cNvSpPr>
              <a:spLocks/>
            </p:cNvSpPr>
            <p:nvPr/>
          </p:nvSpPr>
          <p:spPr bwMode="auto">
            <a:xfrm>
              <a:off x="1983" y="4086"/>
              <a:ext cx="167" cy="124"/>
            </a:xfrm>
            <a:custGeom>
              <a:avLst/>
              <a:gdLst>
                <a:gd name="T0" fmla="*/ 0 w 344"/>
                <a:gd name="T1" fmla="*/ 1 h 248"/>
                <a:gd name="T2" fmla="*/ 1 w 344"/>
                <a:gd name="T3" fmla="*/ 1 h 248"/>
                <a:gd name="T4" fmla="*/ 1 w 344"/>
                <a:gd name="T5" fmla="*/ 1 h 248"/>
                <a:gd name="T6" fmla="*/ 1 w 344"/>
                <a:gd name="T7" fmla="*/ 1 h 248"/>
                <a:gd name="T8" fmla="*/ 1 w 344"/>
                <a:gd name="T9" fmla="*/ 1 h 248"/>
                <a:gd name="T10" fmla="*/ 1 w 344"/>
                <a:gd name="T11" fmla="*/ 1 h 248"/>
                <a:gd name="T12" fmla="*/ 1 w 344"/>
                <a:gd name="T13" fmla="*/ 1 h 248"/>
                <a:gd name="T14" fmla="*/ 1 w 344"/>
                <a:gd name="T15" fmla="*/ 1 h 248"/>
                <a:gd name="T16" fmla="*/ 1 w 344"/>
                <a:gd name="T17" fmla="*/ 1 h 248"/>
                <a:gd name="T18" fmla="*/ 1 w 344"/>
                <a:gd name="T19" fmla="*/ 1 h 248"/>
                <a:gd name="T20" fmla="*/ 2 w 344"/>
                <a:gd name="T21" fmla="*/ 1 h 248"/>
                <a:gd name="T22" fmla="*/ 2 w 344"/>
                <a:gd name="T23" fmla="*/ 1 h 248"/>
                <a:gd name="T24" fmla="*/ 2 w 344"/>
                <a:gd name="T25" fmla="*/ 1 h 248"/>
                <a:gd name="T26" fmla="*/ 2 w 344"/>
                <a:gd name="T27" fmla="*/ 2 h 248"/>
                <a:gd name="T28" fmla="*/ 2 w 344"/>
                <a:gd name="T29" fmla="*/ 2 h 248"/>
                <a:gd name="T30" fmla="*/ 2 w 344"/>
                <a:gd name="T31" fmla="*/ 2 h 248"/>
                <a:gd name="T32" fmla="*/ 2 w 344"/>
                <a:gd name="T33" fmla="*/ 2 h 248"/>
                <a:gd name="T34" fmla="*/ 2 w 344"/>
                <a:gd name="T35" fmla="*/ 2 h 248"/>
                <a:gd name="T36" fmla="*/ 2 w 344"/>
                <a:gd name="T37" fmla="*/ 2 h 248"/>
                <a:gd name="T38" fmla="*/ 2 w 344"/>
                <a:gd name="T39" fmla="*/ 2 h 248"/>
                <a:gd name="T40" fmla="*/ 1 w 344"/>
                <a:gd name="T41" fmla="*/ 2 h 248"/>
                <a:gd name="T42" fmla="*/ 1 w 344"/>
                <a:gd name="T43" fmla="*/ 2 h 248"/>
                <a:gd name="T44" fmla="*/ 1 w 344"/>
                <a:gd name="T45" fmla="*/ 2 h 248"/>
                <a:gd name="T46" fmla="*/ 1 w 344"/>
                <a:gd name="T47" fmla="*/ 2 h 248"/>
                <a:gd name="T48" fmla="*/ 0 w 344"/>
                <a:gd name="T49" fmla="*/ 2 h 248"/>
                <a:gd name="T50" fmla="*/ 0 w 344"/>
                <a:gd name="T51" fmla="*/ 2 h 248"/>
                <a:gd name="T52" fmla="*/ 0 w 344"/>
                <a:gd name="T53" fmla="*/ 2 h 248"/>
                <a:gd name="T54" fmla="*/ 0 w 344"/>
                <a:gd name="T55" fmla="*/ 2 h 248"/>
                <a:gd name="T56" fmla="*/ 0 w 344"/>
                <a:gd name="T57" fmla="*/ 2 h 248"/>
                <a:gd name="T58" fmla="*/ 0 w 344"/>
                <a:gd name="T59" fmla="*/ 2 h 248"/>
                <a:gd name="T60" fmla="*/ 0 w 344"/>
                <a:gd name="T61" fmla="*/ 2 h 248"/>
                <a:gd name="T62" fmla="*/ 0 w 344"/>
                <a:gd name="T63" fmla="*/ 2 h 248"/>
                <a:gd name="T64" fmla="*/ 0 w 344"/>
                <a:gd name="T65" fmla="*/ 2 h 248"/>
                <a:gd name="T66" fmla="*/ 0 w 344"/>
                <a:gd name="T67" fmla="*/ 2 h 248"/>
                <a:gd name="T68" fmla="*/ 0 w 344"/>
                <a:gd name="T69" fmla="*/ 2 h 248"/>
                <a:gd name="T70" fmla="*/ 0 w 344"/>
                <a:gd name="T71" fmla="*/ 2 h 248"/>
                <a:gd name="T72" fmla="*/ 0 w 344"/>
                <a:gd name="T73" fmla="*/ 2 h 248"/>
                <a:gd name="T74" fmla="*/ 0 w 344"/>
                <a:gd name="T75" fmla="*/ 1 h 248"/>
                <a:gd name="T76" fmla="*/ 0 w 344"/>
                <a:gd name="T77" fmla="*/ 1 h 248"/>
                <a:gd name="T78" fmla="*/ 0 w 344"/>
                <a:gd name="T79" fmla="*/ 1 h 248"/>
                <a:gd name="T80" fmla="*/ 0 w 344"/>
                <a:gd name="T81" fmla="*/ 1 h 248"/>
                <a:gd name="T82" fmla="*/ 0 w 344"/>
                <a:gd name="T83" fmla="*/ 1 h 248"/>
                <a:gd name="T84" fmla="*/ 0 w 344"/>
                <a:gd name="T85" fmla="*/ 1 h 248"/>
                <a:gd name="T86" fmla="*/ 0 w 344"/>
                <a:gd name="T87" fmla="*/ 1 h 248"/>
                <a:gd name="T88" fmla="*/ 0 w 344"/>
                <a:gd name="T89" fmla="*/ 1 h 2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4"/>
                <a:gd name="T136" fmla="*/ 0 h 248"/>
                <a:gd name="T137" fmla="*/ 344 w 344"/>
                <a:gd name="T138" fmla="*/ 248 h 2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4" h="248">
                  <a:moveTo>
                    <a:pt x="121" y="0"/>
                  </a:moveTo>
                  <a:lnTo>
                    <a:pt x="126" y="2"/>
                  </a:lnTo>
                  <a:lnTo>
                    <a:pt x="132" y="3"/>
                  </a:lnTo>
                  <a:lnTo>
                    <a:pt x="136" y="5"/>
                  </a:lnTo>
                  <a:lnTo>
                    <a:pt x="139" y="6"/>
                  </a:lnTo>
                  <a:lnTo>
                    <a:pt x="145" y="10"/>
                  </a:lnTo>
                  <a:lnTo>
                    <a:pt x="148" y="11"/>
                  </a:lnTo>
                  <a:lnTo>
                    <a:pt x="152" y="14"/>
                  </a:lnTo>
                  <a:lnTo>
                    <a:pt x="156" y="18"/>
                  </a:lnTo>
                  <a:lnTo>
                    <a:pt x="159" y="19"/>
                  </a:lnTo>
                  <a:lnTo>
                    <a:pt x="163" y="22"/>
                  </a:lnTo>
                  <a:lnTo>
                    <a:pt x="176" y="30"/>
                  </a:lnTo>
                  <a:lnTo>
                    <a:pt x="187" y="38"/>
                  </a:lnTo>
                  <a:lnTo>
                    <a:pt x="198" y="45"/>
                  </a:lnTo>
                  <a:lnTo>
                    <a:pt x="209" y="53"/>
                  </a:lnTo>
                  <a:lnTo>
                    <a:pt x="220" y="61"/>
                  </a:lnTo>
                  <a:lnTo>
                    <a:pt x="231" y="69"/>
                  </a:lnTo>
                  <a:lnTo>
                    <a:pt x="242" y="78"/>
                  </a:lnTo>
                  <a:lnTo>
                    <a:pt x="251" y="86"/>
                  </a:lnTo>
                  <a:lnTo>
                    <a:pt x="260" y="96"/>
                  </a:lnTo>
                  <a:lnTo>
                    <a:pt x="269" y="107"/>
                  </a:lnTo>
                  <a:lnTo>
                    <a:pt x="273" y="110"/>
                  </a:lnTo>
                  <a:lnTo>
                    <a:pt x="274" y="114"/>
                  </a:lnTo>
                  <a:lnTo>
                    <a:pt x="278" y="117"/>
                  </a:lnTo>
                  <a:lnTo>
                    <a:pt x="280" y="120"/>
                  </a:lnTo>
                  <a:lnTo>
                    <a:pt x="284" y="123"/>
                  </a:lnTo>
                  <a:lnTo>
                    <a:pt x="285" y="126"/>
                  </a:lnTo>
                  <a:lnTo>
                    <a:pt x="287" y="131"/>
                  </a:lnTo>
                  <a:lnTo>
                    <a:pt x="289" y="134"/>
                  </a:lnTo>
                  <a:lnTo>
                    <a:pt x="291" y="138"/>
                  </a:lnTo>
                  <a:lnTo>
                    <a:pt x="293" y="142"/>
                  </a:lnTo>
                  <a:lnTo>
                    <a:pt x="300" y="165"/>
                  </a:lnTo>
                  <a:lnTo>
                    <a:pt x="311" y="174"/>
                  </a:lnTo>
                  <a:lnTo>
                    <a:pt x="322" y="178"/>
                  </a:lnTo>
                  <a:lnTo>
                    <a:pt x="333" y="174"/>
                  </a:lnTo>
                  <a:lnTo>
                    <a:pt x="340" y="168"/>
                  </a:lnTo>
                  <a:lnTo>
                    <a:pt x="344" y="163"/>
                  </a:lnTo>
                  <a:lnTo>
                    <a:pt x="340" y="160"/>
                  </a:lnTo>
                  <a:lnTo>
                    <a:pt x="327" y="163"/>
                  </a:lnTo>
                  <a:lnTo>
                    <a:pt x="307" y="176"/>
                  </a:lnTo>
                  <a:lnTo>
                    <a:pt x="273" y="198"/>
                  </a:lnTo>
                  <a:lnTo>
                    <a:pt x="256" y="210"/>
                  </a:lnTo>
                  <a:lnTo>
                    <a:pt x="240" y="219"/>
                  </a:lnTo>
                  <a:lnTo>
                    <a:pt x="221" y="229"/>
                  </a:lnTo>
                  <a:lnTo>
                    <a:pt x="201" y="235"/>
                  </a:lnTo>
                  <a:lnTo>
                    <a:pt x="183" y="240"/>
                  </a:lnTo>
                  <a:lnTo>
                    <a:pt x="163" y="245"/>
                  </a:lnTo>
                  <a:lnTo>
                    <a:pt x="141" y="246"/>
                  </a:lnTo>
                  <a:lnTo>
                    <a:pt x="121" y="248"/>
                  </a:lnTo>
                  <a:lnTo>
                    <a:pt x="99" y="248"/>
                  </a:lnTo>
                  <a:lnTo>
                    <a:pt x="79" y="246"/>
                  </a:lnTo>
                  <a:lnTo>
                    <a:pt x="75" y="246"/>
                  </a:lnTo>
                  <a:lnTo>
                    <a:pt x="73" y="245"/>
                  </a:lnTo>
                  <a:lnTo>
                    <a:pt x="70" y="245"/>
                  </a:lnTo>
                  <a:lnTo>
                    <a:pt x="66" y="243"/>
                  </a:lnTo>
                  <a:lnTo>
                    <a:pt x="64" y="242"/>
                  </a:lnTo>
                  <a:lnTo>
                    <a:pt x="61" y="240"/>
                  </a:lnTo>
                  <a:lnTo>
                    <a:pt x="59" y="238"/>
                  </a:lnTo>
                  <a:lnTo>
                    <a:pt x="57" y="235"/>
                  </a:lnTo>
                  <a:lnTo>
                    <a:pt x="55" y="234"/>
                  </a:lnTo>
                  <a:lnTo>
                    <a:pt x="52" y="232"/>
                  </a:lnTo>
                  <a:lnTo>
                    <a:pt x="46" y="224"/>
                  </a:lnTo>
                  <a:lnTo>
                    <a:pt x="41" y="218"/>
                  </a:lnTo>
                  <a:lnTo>
                    <a:pt x="35" y="211"/>
                  </a:lnTo>
                  <a:lnTo>
                    <a:pt x="30" y="205"/>
                  </a:lnTo>
                  <a:lnTo>
                    <a:pt x="24" y="197"/>
                  </a:lnTo>
                  <a:lnTo>
                    <a:pt x="19" y="190"/>
                  </a:lnTo>
                  <a:lnTo>
                    <a:pt x="15" y="184"/>
                  </a:lnTo>
                  <a:lnTo>
                    <a:pt x="9" y="176"/>
                  </a:lnTo>
                  <a:lnTo>
                    <a:pt x="8" y="168"/>
                  </a:lnTo>
                  <a:lnTo>
                    <a:pt x="4" y="160"/>
                  </a:lnTo>
                  <a:lnTo>
                    <a:pt x="2" y="152"/>
                  </a:lnTo>
                  <a:lnTo>
                    <a:pt x="2" y="144"/>
                  </a:lnTo>
                  <a:lnTo>
                    <a:pt x="0" y="134"/>
                  </a:lnTo>
                  <a:lnTo>
                    <a:pt x="0" y="126"/>
                  </a:lnTo>
                  <a:lnTo>
                    <a:pt x="2" y="118"/>
                  </a:lnTo>
                  <a:lnTo>
                    <a:pt x="4" y="110"/>
                  </a:lnTo>
                  <a:lnTo>
                    <a:pt x="6" y="102"/>
                  </a:lnTo>
                  <a:lnTo>
                    <a:pt x="9" y="96"/>
                  </a:lnTo>
                  <a:lnTo>
                    <a:pt x="15" y="88"/>
                  </a:lnTo>
                  <a:lnTo>
                    <a:pt x="20" y="82"/>
                  </a:lnTo>
                  <a:lnTo>
                    <a:pt x="30" y="70"/>
                  </a:lnTo>
                  <a:lnTo>
                    <a:pt x="41" y="59"/>
                  </a:lnTo>
                  <a:lnTo>
                    <a:pt x="52" y="48"/>
                  </a:lnTo>
                  <a:lnTo>
                    <a:pt x="62" y="37"/>
                  </a:lnTo>
                  <a:lnTo>
                    <a:pt x="73" y="27"/>
                  </a:lnTo>
                  <a:lnTo>
                    <a:pt x="86" y="18"/>
                  </a:lnTo>
                  <a:lnTo>
                    <a:pt x="99" y="11"/>
                  </a:lnTo>
                  <a:lnTo>
                    <a:pt x="114" y="6"/>
                  </a:lnTo>
                  <a:lnTo>
                    <a:pt x="130" y="5"/>
                  </a:lnTo>
                  <a:lnTo>
                    <a:pt x="147" y="5"/>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2" name="Freeform 939">
              <a:extLst>
                <a:ext uri="{FF2B5EF4-FFF2-40B4-BE49-F238E27FC236}">
                  <a16:creationId xmlns:a16="http://schemas.microsoft.com/office/drawing/2014/main" id="{9E9D7E4F-3631-47AF-A62B-D305B58ED7BE}"/>
                </a:ext>
              </a:extLst>
            </p:cNvPr>
            <p:cNvSpPr>
              <a:spLocks/>
            </p:cNvSpPr>
            <p:nvPr/>
          </p:nvSpPr>
          <p:spPr bwMode="auto">
            <a:xfrm>
              <a:off x="1814" y="4176"/>
              <a:ext cx="206" cy="141"/>
            </a:xfrm>
            <a:custGeom>
              <a:avLst/>
              <a:gdLst>
                <a:gd name="T0" fmla="*/ 3 w 424"/>
                <a:gd name="T1" fmla="*/ 0 h 283"/>
                <a:gd name="T2" fmla="*/ 2 w 424"/>
                <a:gd name="T3" fmla="*/ 0 h 283"/>
                <a:gd name="T4" fmla="*/ 2 w 424"/>
                <a:gd name="T5" fmla="*/ 0 h 283"/>
                <a:gd name="T6" fmla="*/ 2 w 424"/>
                <a:gd name="T7" fmla="*/ 0 h 283"/>
                <a:gd name="T8" fmla="*/ 2 w 424"/>
                <a:gd name="T9" fmla="*/ 0 h 283"/>
                <a:gd name="T10" fmla="*/ 2 w 424"/>
                <a:gd name="T11" fmla="*/ 0 h 283"/>
                <a:gd name="T12" fmla="*/ 2 w 424"/>
                <a:gd name="T13" fmla="*/ 0 h 283"/>
                <a:gd name="T14" fmla="*/ 2 w 424"/>
                <a:gd name="T15" fmla="*/ 0 h 283"/>
                <a:gd name="T16" fmla="*/ 2 w 424"/>
                <a:gd name="T17" fmla="*/ 0 h 283"/>
                <a:gd name="T18" fmla="*/ 2 w 424"/>
                <a:gd name="T19" fmla="*/ 1 h 283"/>
                <a:gd name="T20" fmla="*/ 2 w 424"/>
                <a:gd name="T21" fmla="*/ 1 h 283"/>
                <a:gd name="T22" fmla="*/ 1 w 424"/>
                <a:gd name="T23" fmla="*/ 1 h 283"/>
                <a:gd name="T24" fmla="*/ 1 w 424"/>
                <a:gd name="T25" fmla="*/ 1 h 283"/>
                <a:gd name="T26" fmla="*/ 1 w 424"/>
                <a:gd name="T27" fmla="*/ 1 h 283"/>
                <a:gd name="T28" fmla="*/ 1 w 424"/>
                <a:gd name="T29" fmla="*/ 1 h 283"/>
                <a:gd name="T30" fmla="*/ 1 w 424"/>
                <a:gd name="T31" fmla="*/ 1 h 283"/>
                <a:gd name="T32" fmla="*/ 1 w 424"/>
                <a:gd name="T33" fmla="*/ 1 h 283"/>
                <a:gd name="T34" fmla="*/ 1 w 424"/>
                <a:gd name="T35" fmla="*/ 1 h 283"/>
                <a:gd name="T36" fmla="*/ 1 w 424"/>
                <a:gd name="T37" fmla="*/ 2 h 283"/>
                <a:gd name="T38" fmla="*/ 1 w 424"/>
                <a:gd name="T39" fmla="*/ 2 h 283"/>
                <a:gd name="T40" fmla="*/ 1 w 424"/>
                <a:gd name="T41" fmla="*/ 2 h 283"/>
                <a:gd name="T42" fmla="*/ 1 w 424"/>
                <a:gd name="T43" fmla="*/ 2 h 283"/>
                <a:gd name="T44" fmla="*/ 1 w 424"/>
                <a:gd name="T45" fmla="*/ 2 h 283"/>
                <a:gd name="T46" fmla="*/ 0 w 424"/>
                <a:gd name="T47" fmla="*/ 2 h 283"/>
                <a:gd name="T48" fmla="*/ 0 w 424"/>
                <a:gd name="T49" fmla="*/ 2 h 283"/>
                <a:gd name="T50" fmla="*/ 0 w 424"/>
                <a:gd name="T51" fmla="*/ 2 h 283"/>
                <a:gd name="T52" fmla="*/ 0 w 424"/>
                <a:gd name="T53" fmla="*/ 2 h 283"/>
                <a:gd name="T54" fmla="*/ 0 w 424"/>
                <a:gd name="T55" fmla="*/ 1 h 283"/>
                <a:gd name="T56" fmla="*/ 0 w 424"/>
                <a:gd name="T57" fmla="*/ 1 h 283"/>
                <a:gd name="T58" fmla="*/ 0 w 424"/>
                <a:gd name="T59" fmla="*/ 1 h 283"/>
                <a:gd name="T60" fmla="*/ 0 w 424"/>
                <a:gd name="T61" fmla="*/ 1 h 283"/>
                <a:gd name="T62" fmla="*/ 0 w 424"/>
                <a:gd name="T63" fmla="*/ 1 h 283"/>
                <a:gd name="T64" fmla="*/ 0 w 424"/>
                <a:gd name="T65" fmla="*/ 1 h 283"/>
                <a:gd name="T66" fmla="*/ 0 w 424"/>
                <a:gd name="T67" fmla="*/ 1 h 283"/>
                <a:gd name="T68" fmla="*/ 0 w 424"/>
                <a:gd name="T69" fmla="*/ 1 h 283"/>
                <a:gd name="T70" fmla="*/ 0 w 424"/>
                <a:gd name="T71" fmla="*/ 1 h 283"/>
                <a:gd name="T72" fmla="*/ 0 w 424"/>
                <a:gd name="T73" fmla="*/ 1 h 283"/>
                <a:gd name="T74" fmla="*/ 1 w 424"/>
                <a:gd name="T75" fmla="*/ 1 h 283"/>
                <a:gd name="T76" fmla="*/ 1 w 424"/>
                <a:gd name="T77" fmla="*/ 0 h 283"/>
                <a:gd name="T78" fmla="*/ 1 w 424"/>
                <a:gd name="T79" fmla="*/ 0 h 283"/>
                <a:gd name="T80" fmla="*/ 1 w 424"/>
                <a:gd name="T81" fmla="*/ 0 h 283"/>
                <a:gd name="T82" fmla="*/ 2 w 424"/>
                <a:gd name="T83" fmla="*/ 0 h 283"/>
                <a:gd name="T84" fmla="*/ 2 w 424"/>
                <a:gd name="T85" fmla="*/ 0 h 283"/>
                <a:gd name="T86" fmla="*/ 2 w 424"/>
                <a:gd name="T87" fmla="*/ 0 h 283"/>
                <a:gd name="T88" fmla="*/ 2 w 424"/>
                <a:gd name="T89" fmla="*/ 0 h 283"/>
                <a:gd name="T90" fmla="*/ 2 w 424"/>
                <a:gd name="T91" fmla="*/ 0 h 283"/>
                <a:gd name="T92" fmla="*/ 2 w 424"/>
                <a:gd name="T93" fmla="*/ 0 h 283"/>
                <a:gd name="T94" fmla="*/ 2 w 424"/>
                <a:gd name="T95" fmla="*/ 0 h 283"/>
                <a:gd name="T96" fmla="*/ 2 w 424"/>
                <a:gd name="T97" fmla="*/ 0 h 283"/>
                <a:gd name="T98" fmla="*/ 2 w 424"/>
                <a:gd name="T99" fmla="*/ 0 h 283"/>
                <a:gd name="T100" fmla="*/ 2 w 424"/>
                <a:gd name="T101" fmla="*/ 0 h 2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4"/>
                <a:gd name="T154" fmla="*/ 0 h 283"/>
                <a:gd name="T155" fmla="*/ 424 w 424"/>
                <a:gd name="T156" fmla="*/ 283 h 2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4" h="283">
                  <a:moveTo>
                    <a:pt x="424" y="59"/>
                  </a:moveTo>
                  <a:lnTo>
                    <a:pt x="421" y="64"/>
                  </a:lnTo>
                  <a:lnTo>
                    <a:pt x="415" y="67"/>
                  </a:lnTo>
                  <a:lnTo>
                    <a:pt x="411" y="71"/>
                  </a:lnTo>
                  <a:lnTo>
                    <a:pt x="406" y="72"/>
                  </a:lnTo>
                  <a:lnTo>
                    <a:pt x="401" y="74"/>
                  </a:lnTo>
                  <a:lnTo>
                    <a:pt x="395" y="74"/>
                  </a:lnTo>
                  <a:lnTo>
                    <a:pt x="388" y="75"/>
                  </a:lnTo>
                  <a:lnTo>
                    <a:pt x="382" y="77"/>
                  </a:lnTo>
                  <a:lnTo>
                    <a:pt x="379" y="80"/>
                  </a:lnTo>
                  <a:lnTo>
                    <a:pt x="373" y="82"/>
                  </a:lnTo>
                  <a:lnTo>
                    <a:pt x="364" y="88"/>
                  </a:lnTo>
                  <a:lnTo>
                    <a:pt x="355" y="95"/>
                  </a:lnTo>
                  <a:lnTo>
                    <a:pt x="346" y="99"/>
                  </a:lnTo>
                  <a:lnTo>
                    <a:pt x="337" y="106"/>
                  </a:lnTo>
                  <a:lnTo>
                    <a:pt x="326" y="111"/>
                  </a:lnTo>
                  <a:lnTo>
                    <a:pt x="316" y="117"/>
                  </a:lnTo>
                  <a:lnTo>
                    <a:pt x="307" y="122"/>
                  </a:lnTo>
                  <a:lnTo>
                    <a:pt x="298" y="128"/>
                  </a:lnTo>
                  <a:lnTo>
                    <a:pt x="291" y="135"/>
                  </a:lnTo>
                  <a:lnTo>
                    <a:pt x="282" y="141"/>
                  </a:lnTo>
                  <a:lnTo>
                    <a:pt x="273" y="149"/>
                  </a:lnTo>
                  <a:lnTo>
                    <a:pt x="263" y="157"/>
                  </a:lnTo>
                  <a:lnTo>
                    <a:pt x="254" y="167"/>
                  </a:lnTo>
                  <a:lnTo>
                    <a:pt x="245" y="175"/>
                  </a:lnTo>
                  <a:lnTo>
                    <a:pt x="236" y="183"/>
                  </a:lnTo>
                  <a:lnTo>
                    <a:pt x="229" y="192"/>
                  </a:lnTo>
                  <a:lnTo>
                    <a:pt x="220" y="200"/>
                  </a:lnTo>
                  <a:lnTo>
                    <a:pt x="210" y="210"/>
                  </a:lnTo>
                  <a:lnTo>
                    <a:pt x="201" y="218"/>
                  </a:lnTo>
                  <a:lnTo>
                    <a:pt x="192" y="226"/>
                  </a:lnTo>
                  <a:lnTo>
                    <a:pt x="187" y="231"/>
                  </a:lnTo>
                  <a:lnTo>
                    <a:pt x="183" y="235"/>
                  </a:lnTo>
                  <a:lnTo>
                    <a:pt x="178" y="239"/>
                  </a:lnTo>
                  <a:lnTo>
                    <a:pt x="172" y="243"/>
                  </a:lnTo>
                  <a:lnTo>
                    <a:pt x="167" y="247"/>
                  </a:lnTo>
                  <a:lnTo>
                    <a:pt x="161" y="251"/>
                  </a:lnTo>
                  <a:lnTo>
                    <a:pt x="156" y="256"/>
                  </a:lnTo>
                  <a:lnTo>
                    <a:pt x="150" y="259"/>
                  </a:lnTo>
                  <a:lnTo>
                    <a:pt x="145" y="264"/>
                  </a:lnTo>
                  <a:lnTo>
                    <a:pt x="141" y="269"/>
                  </a:lnTo>
                  <a:lnTo>
                    <a:pt x="139" y="271"/>
                  </a:lnTo>
                  <a:lnTo>
                    <a:pt x="137" y="272"/>
                  </a:lnTo>
                  <a:lnTo>
                    <a:pt x="136" y="274"/>
                  </a:lnTo>
                  <a:lnTo>
                    <a:pt x="136" y="275"/>
                  </a:lnTo>
                  <a:lnTo>
                    <a:pt x="134" y="277"/>
                  </a:lnTo>
                  <a:lnTo>
                    <a:pt x="132" y="279"/>
                  </a:lnTo>
                  <a:lnTo>
                    <a:pt x="130" y="279"/>
                  </a:lnTo>
                  <a:lnTo>
                    <a:pt x="130" y="280"/>
                  </a:lnTo>
                  <a:lnTo>
                    <a:pt x="128" y="282"/>
                  </a:lnTo>
                  <a:lnTo>
                    <a:pt x="126" y="283"/>
                  </a:lnTo>
                  <a:lnTo>
                    <a:pt x="0" y="283"/>
                  </a:lnTo>
                  <a:lnTo>
                    <a:pt x="8" y="275"/>
                  </a:lnTo>
                  <a:lnTo>
                    <a:pt x="15" y="266"/>
                  </a:lnTo>
                  <a:lnTo>
                    <a:pt x="22" y="258"/>
                  </a:lnTo>
                  <a:lnTo>
                    <a:pt x="30" y="248"/>
                  </a:lnTo>
                  <a:lnTo>
                    <a:pt x="37" y="240"/>
                  </a:lnTo>
                  <a:lnTo>
                    <a:pt x="46" y="232"/>
                  </a:lnTo>
                  <a:lnTo>
                    <a:pt x="53" y="223"/>
                  </a:lnTo>
                  <a:lnTo>
                    <a:pt x="62" y="215"/>
                  </a:lnTo>
                  <a:lnTo>
                    <a:pt x="70" y="207"/>
                  </a:lnTo>
                  <a:lnTo>
                    <a:pt x="79" y="199"/>
                  </a:lnTo>
                  <a:lnTo>
                    <a:pt x="81" y="197"/>
                  </a:lnTo>
                  <a:lnTo>
                    <a:pt x="83" y="197"/>
                  </a:lnTo>
                  <a:lnTo>
                    <a:pt x="84" y="197"/>
                  </a:lnTo>
                  <a:lnTo>
                    <a:pt x="86" y="197"/>
                  </a:lnTo>
                  <a:lnTo>
                    <a:pt x="88" y="195"/>
                  </a:lnTo>
                  <a:lnTo>
                    <a:pt x="90" y="195"/>
                  </a:lnTo>
                  <a:lnTo>
                    <a:pt x="104" y="178"/>
                  </a:lnTo>
                  <a:lnTo>
                    <a:pt x="117" y="163"/>
                  </a:lnTo>
                  <a:lnTo>
                    <a:pt x="132" y="149"/>
                  </a:lnTo>
                  <a:lnTo>
                    <a:pt x="148" y="135"/>
                  </a:lnTo>
                  <a:lnTo>
                    <a:pt x="165" y="122"/>
                  </a:lnTo>
                  <a:lnTo>
                    <a:pt x="181" y="109"/>
                  </a:lnTo>
                  <a:lnTo>
                    <a:pt x="198" y="96"/>
                  </a:lnTo>
                  <a:lnTo>
                    <a:pt x="216" y="85"/>
                  </a:lnTo>
                  <a:lnTo>
                    <a:pt x="234" y="74"/>
                  </a:lnTo>
                  <a:lnTo>
                    <a:pt x="254" y="61"/>
                  </a:lnTo>
                  <a:lnTo>
                    <a:pt x="263" y="56"/>
                  </a:lnTo>
                  <a:lnTo>
                    <a:pt x="274" y="51"/>
                  </a:lnTo>
                  <a:lnTo>
                    <a:pt x="284" y="45"/>
                  </a:lnTo>
                  <a:lnTo>
                    <a:pt x="293" y="40"/>
                  </a:lnTo>
                  <a:lnTo>
                    <a:pt x="304" y="35"/>
                  </a:lnTo>
                  <a:lnTo>
                    <a:pt x="313" y="31"/>
                  </a:lnTo>
                  <a:lnTo>
                    <a:pt x="322" y="26"/>
                  </a:lnTo>
                  <a:lnTo>
                    <a:pt x="333" y="19"/>
                  </a:lnTo>
                  <a:lnTo>
                    <a:pt x="342" y="15"/>
                  </a:lnTo>
                  <a:lnTo>
                    <a:pt x="351" y="8"/>
                  </a:lnTo>
                  <a:lnTo>
                    <a:pt x="355" y="7"/>
                  </a:lnTo>
                  <a:lnTo>
                    <a:pt x="357" y="7"/>
                  </a:lnTo>
                  <a:lnTo>
                    <a:pt x="360" y="7"/>
                  </a:lnTo>
                  <a:lnTo>
                    <a:pt x="364" y="7"/>
                  </a:lnTo>
                  <a:lnTo>
                    <a:pt x="368" y="7"/>
                  </a:lnTo>
                  <a:lnTo>
                    <a:pt x="371" y="7"/>
                  </a:lnTo>
                  <a:lnTo>
                    <a:pt x="373" y="5"/>
                  </a:lnTo>
                  <a:lnTo>
                    <a:pt x="377" y="5"/>
                  </a:lnTo>
                  <a:lnTo>
                    <a:pt x="380" y="3"/>
                  </a:lnTo>
                  <a:lnTo>
                    <a:pt x="382" y="0"/>
                  </a:lnTo>
                  <a:lnTo>
                    <a:pt x="424" y="59"/>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3" name="Freeform 940">
              <a:extLst>
                <a:ext uri="{FF2B5EF4-FFF2-40B4-BE49-F238E27FC236}">
                  <a16:creationId xmlns:a16="http://schemas.microsoft.com/office/drawing/2014/main" id="{F57922BA-61E7-4C98-9C98-674DE34AFD90}"/>
                </a:ext>
              </a:extLst>
            </p:cNvPr>
            <p:cNvSpPr>
              <a:spLocks/>
            </p:cNvSpPr>
            <p:nvPr/>
          </p:nvSpPr>
          <p:spPr bwMode="auto">
            <a:xfrm>
              <a:off x="1814" y="4176"/>
              <a:ext cx="206" cy="141"/>
            </a:xfrm>
            <a:custGeom>
              <a:avLst/>
              <a:gdLst>
                <a:gd name="T0" fmla="*/ 3 w 424"/>
                <a:gd name="T1" fmla="*/ 0 h 283"/>
                <a:gd name="T2" fmla="*/ 2 w 424"/>
                <a:gd name="T3" fmla="*/ 0 h 283"/>
                <a:gd name="T4" fmla="*/ 2 w 424"/>
                <a:gd name="T5" fmla="*/ 0 h 283"/>
                <a:gd name="T6" fmla="*/ 2 w 424"/>
                <a:gd name="T7" fmla="*/ 0 h 283"/>
                <a:gd name="T8" fmla="*/ 2 w 424"/>
                <a:gd name="T9" fmla="*/ 0 h 283"/>
                <a:gd name="T10" fmla="*/ 2 w 424"/>
                <a:gd name="T11" fmla="*/ 0 h 283"/>
                <a:gd name="T12" fmla="*/ 2 w 424"/>
                <a:gd name="T13" fmla="*/ 0 h 283"/>
                <a:gd name="T14" fmla="*/ 2 w 424"/>
                <a:gd name="T15" fmla="*/ 0 h 283"/>
                <a:gd name="T16" fmla="*/ 2 w 424"/>
                <a:gd name="T17" fmla="*/ 0 h 283"/>
                <a:gd name="T18" fmla="*/ 2 w 424"/>
                <a:gd name="T19" fmla="*/ 1 h 283"/>
                <a:gd name="T20" fmla="*/ 2 w 424"/>
                <a:gd name="T21" fmla="*/ 1 h 283"/>
                <a:gd name="T22" fmla="*/ 1 w 424"/>
                <a:gd name="T23" fmla="*/ 1 h 283"/>
                <a:gd name="T24" fmla="*/ 1 w 424"/>
                <a:gd name="T25" fmla="*/ 1 h 283"/>
                <a:gd name="T26" fmla="*/ 1 w 424"/>
                <a:gd name="T27" fmla="*/ 1 h 283"/>
                <a:gd name="T28" fmla="*/ 1 w 424"/>
                <a:gd name="T29" fmla="*/ 1 h 283"/>
                <a:gd name="T30" fmla="*/ 1 w 424"/>
                <a:gd name="T31" fmla="*/ 1 h 283"/>
                <a:gd name="T32" fmla="*/ 1 w 424"/>
                <a:gd name="T33" fmla="*/ 1 h 283"/>
                <a:gd name="T34" fmla="*/ 1 w 424"/>
                <a:gd name="T35" fmla="*/ 1 h 283"/>
                <a:gd name="T36" fmla="*/ 1 w 424"/>
                <a:gd name="T37" fmla="*/ 2 h 283"/>
                <a:gd name="T38" fmla="*/ 1 w 424"/>
                <a:gd name="T39" fmla="*/ 2 h 283"/>
                <a:gd name="T40" fmla="*/ 1 w 424"/>
                <a:gd name="T41" fmla="*/ 2 h 283"/>
                <a:gd name="T42" fmla="*/ 1 w 424"/>
                <a:gd name="T43" fmla="*/ 2 h 283"/>
                <a:gd name="T44" fmla="*/ 1 w 424"/>
                <a:gd name="T45" fmla="*/ 2 h 283"/>
                <a:gd name="T46" fmla="*/ 0 w 424"/>
                <a:gd name="T47" fmla="*/ 2 h 283"/>
                <a:gd name="T48" fmla="*/ 0 w 424"/>
                <a:gd name="T49" fmla="*/ 2 h 283"/>
                <a:gd name="T50" fmla="*/ 0 w 424"/>
                <a:gd name="T51" fmla="*/ 2 h 283"/>
                <a:gd name="T52" fmla="*/ 0 w 424"/>
                <a:gd name="T53" fmla="*/ 2 h 283"/>
                <a:gd name="T54" fmla="*/ 0 w 424"/>
                <a:gd name="T55" fmla="*/ 1 h 283"/>
                <a:gd name="T56" fmla="*/ 0 w 424"/>
                <a:gd name="T57" fmla="*/ 1 h 283"/>
                <a:gd name="T58" fmla="*/ 0 w 424"/>
                <a:gd name="T59" fmla="*/ 1 h 283"/>
                <a:gd name="T60" fmla="*/ 0 w 424"/>
                <a:gd name="T61" fmla="*/ 1 h 283"/>
                <a:gd name="T62" fmla="*/ 0 w 424"/>
                <a:gd name="T63" fmla="*/ 1 h 283"/>
                <a:gd name="T64" fmla="*/ 0 w 424"/>
                <a:gd name="T65" fmla="*/ 1 h 283"/>
                <a:gd name="T66" fmla="*/ 0 w 424"/>
                <a:gd name="T67" fmla="*/ 1 h 283"/>
                <a:gd name="T68" fmla="*/ 0 w 424"/>
                <a:gd name="T69" fmla="*/ 1 h 283"/>
                <a:gd name="T70" fmla="*/ 0 w 424"/>
                <a:gd name="T71" fmla="*/ 1 h 283"/>
                <a:gd name="T72" fmla="*/ 0 w 424"/>
                <a:gd name="T73" fmla="*/ 1 h 283"/>
                <a:gd name="T74" fmla="*/ 1 w 424"/>
                <a:gd name="T75" fmla="*/ 1 h 283"/>
                <a:gd name="T76" fmla="*/ 1 w 424"/>
                <a:gd name="T77" fmla="*/ 0 h 283"/>
                <a:gd name="T78" fmla="*/ 1 w 424"/>
                <a:gd name="T79" fmla="*/ 0 h 283"/>
                <a:gd name="T80" fmla="*/ 1 w 424"/>
                <a:gd name="T81" fmla="*/ 0 h 283"/>
                <a:gd name="T82" fmla="*/ 2 w 424"/>
                <a:gd name="T83" fmla="*/ 0 h 283"/>
                <a:gd name="T84" fmla="*/ 2 w 424"/>
                <a:gd name="T85" fmla="*/ 0 h 283"/>
                <a:gd name="T86" fmla="*/ 2 w 424"/>
                <a:gd name="T87" fmla="*/ 0 h 283"/>
                <a:gd name="T88" fmla="*/ 2 w 424"/>
                <a:gd name="T89" fmla="*/ 0 h 283"/>
                <a:gd name="T90" fmla="*/ 2 w 424"/>
                <a:gd name="T91" fmla="*/ 0 h 283"/>
                <a:gd name="T92" fmla="*/ 2 w 424"/>
                <a:gd name="T93" fmla="*/ 0 h 283"/>
                <a:gd name="T94" fmla="*/ 2 w 424"/>
                <a:gd name="T95" fmla="*/ 0 h 283"/>
                <a:gd name="T96" fmla="*/ 2 w 424"/>
                <a:gd name="T97" fmla="*/ 0 h 283"/>
                <a:gd name="T98" fmla="*/ 2 w 424"/>
                <a:gd name="T99" fmla="*/ 0 h 283"/>
                <a:gd name="T100" fmla="*/ 2 w 424"/>
                <a:gd name="T101" fmla="*/ 0 h 2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4"/>
                <a:gd name="T154" fmla="*/ 0 h 283"/>
                <a:gd name="T155" fmla="*/ 424 w 424"/>
                <a:gd name="T156" fmla="*/ 283 h 2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4" h="283">
                  <a:moveTo>
                    <a:pt x="424" y="59"/>
                  </a:moveTo>
                  <a:lnTo>
                    <a:pt x="421" y="64"/>
                  </a:lnTo>
                  <a:lnTo>
                    <a:pt x="415" y="67"/>
                  </a:lnTo>
                  <a:lnTo>
                    <a:pt x="411" y="71"/>
                  </a:lnTo>
                  <a:lnTo>
                    <a:pt x="406" y="72"/>
                  </a:lnTo>
                  <a:lnTo>
                    <a:pt x="401" y="74"/>
                  </a:lnTo>
                  <a:lnTo>
                    <a:pt x="395" y="74"/>
                  </a:lnTo>
                  <a:lnTo>
                    <a:pt x="388" y="75"/>
                  </a:lnTo>
                  <a:lnTo>
                    <a:pt x="382" y="77"/>
                  </a:lnTo>
                  <a:lnTo>
                    <a:pt x="379" y="80"/>
                  </a:lnTo>
                  <a:lnTo>
                    <a:pt x="373" y="82"/>
                  </a:lnTo>
                  <a:lnTo>
                    <a:pt x="364" y="88"/>
                  </a:lnTo>
                  <a:lnTo>
                    <a:pt x="355" y="95"/>
                  </a:lnTo>
                  <a:lnTo>
                    <a:pt x="346" y="99"/>
                  </a:lnTo>
                  <a:lnTo>
                    <a:pt x="337" y="106"/>
                  </a:lnTo>
                  <a:lnTo>
                    <a:pt x="326" y="111"/>
                  </a:lnTo>
                  <a:lnTo>
                    <a:pt x="316" y="117"/>
                  </a:lnTo>
                  <a:lnTo>
                    <a:pt x="307" y="122"/>
                  </a:lnTo>
                  <a:lnTo>
                    <a:pt x="298" y="128"/>
                  </a:lnTo>
                  <a:lnTo>
                    <a:pt x="291" y="135"/>
                  </a:lnTo>
                  <a:lnTo>
                    <a:pt x="282" y="141"/>
                  </a:lnTo>
                  <a:lnTo>
                    <a:pt x="273" y="149"/>
                  </a:lnTo>
                  <a:lnTo>
                    <a:pt x="263" y="157"/>
                  </a:lnTo>
                  <a:lnTo>
                    <a:pt x="254" y="167"/>
                  </a:lnTo>
                  <a:lnTo>
                    <a:pt x="245" y="175"/>
                  </a:lnTo>
                  <a:lnTo>
                    <a:pt x="236" y="183"/>
                  </a:lnTo>
                  <a:lnTo>
                    <a:pt x="229" y="192"/>
                  </a:lnTo>
                  <a:lnTo>
                    <a:pt x="220" y="200"/>
                  </a:lnTo>
                  <a:lnTo>
                    <a:pt x="210" y="210"/>
                  </a:lnTo>
                  <a:lnTo>
                    <a:pt x="201" y="218"/>
                  </a:lnTo>
                  <a:lnTo>
                    <a:pt x="192" y="226"/>
                  </a:lnTo>
                  <a:lnTo>
                    <a:pt x="187" y="231"/>
                  </a:lnTo>
                  <a:lnTo>
                    <a:pt x="183" y="235"/>
                  </a:lnTo>
                  <a:lnTo>
                    <a:pt x="178" y="239"/>
                  </a:lnTo>
                  <a:lnTo>
                    <a:pt x="172" y="243"/>
                  </a:lnTo>
                  <a:lnTo>
                    <a:pt x="167" y="247"/>
                  </a:lnTo>
                  <a:lnTo>
                    <a:pt x="161" y="251"/>
                  </a:lnTo>
                  <a:lnTo>
                    <a:pt x="156" y="256"/>
                  </a:lnTo>
                  <a:lnTo>
                    <a:pt x="150" y="259"/>
                  </a:lnTo>
                  <a:lnTo>
                    <a:pt x="145" y="264"/>
                  </a:lnTo>
                  <a:lnTo>
                    <a:pt x="141" y="269"/>
                  </a:lnTo>
                  <a:lnTo>
                    <a:pt x="139" y="271"/>
                  </a:lnTo>
                  <a:lnTo>
                    <a:pt x="137" y="272"/>
                  </a:lnTo>
                  <a:lnTo>
                    <a:pt x="136" y="274"/>
                  </a:lnTo>
                  <a:lnTo>
                    <a:pt x="136" y="275"/>
                  </a:lnTo>
                  <a:lnTo>
                    <a:pt x="134" y="277"/>
                  </a:lnTo>
                  <a:lnTo>
                    <a:pt x="132" y="279"/>
                  </a:lnTo>
                  <a:lnTo>
                    <a:pt x="130" y="279"/>
                  </a:lnTo>
                  <a:lnTo>
                    <a:pt x="130" y="280"/>
                  </a:lnTo>
                  <a:lnTo>
                    <a:pt x="128" y="282"/>
                  </a:lnTo>
                  <a:lnTo>
                    <a:pt x="126" y="283"/>
                  </a:lnTo>
                  <a:lnTo>
                    <a:pt x="0" y="283"/>
                  </a:lnTo>
                  <a:lnTo>
                    <a:pt x="8" y="275"/>
                  </a:lnTo>
                  <a:lnTo>
                    <a:pt x="15" y="266"/>
                  </a:lnTo>
                  <a:lnTo>
                    <a:pt x="22" y="258"/>
                  </a:lnTo>
                  <a:lnTo>
                    <a:pt x="30" y="248"/>
                  </a:lnTo>
                  <a:lnTo>
                    <a:pt x="37" y="240"/>
                  </a:lnTo>
                  <a:lnTo>
                    <a:pt x="46" y="232"/>
                  </a:lnTo>
                  <a:lnTo>
                    <a:pt x="53" y="223"/>
                  </a:lnTo>
                  <a:lnTo>
                    <a:pt x="62" y="215"/>
                  </a:lnTo>
                  <a:lnTo>
                    <a:pt x="70" y="207"/>
                  </a:lnTo>
                  <a:lnTo>
                    <a:pt x="79" y="199"/>
                  </a:lnTo>
                  <a:lnTo>
                    <a:pt x="81" y="197"/>
                  </a:lnTo>
                  <a:lnTo>
                    <a:pt x="83" y="197"/>
                  </a:lnTo>
                  <a:lnTo>
                    <a:pt x="84" y="197"/>
                  </a:lnTo>
                  <a:lnTo>
                    <a:pt x="86" y="197"/>
                  </a:lnTo>
                  <a:lnTo>
                    <a:pt x="88" y="195"/>
                  </a:lnTo>
                  <a:lnTo>
                    <a:pt x="90" y="195"/>
                  </a:lnTo>
                  <a:lnTo>
                    <a:pt x="104" y="178"/>
                  </a:lnTo>
                  <a:lnTo>
                    <a:pt x="117" y="163"/>
                  </a:lnTo>
                  <a:lnTo>
                    <a:pt x="132" y="149"/>
                  </a:lnTo>
                  <a:lnTo>
                    <a:pt x="148" y="135"/>
                  </a:lnTo>
                  <a:lnTo>
                    <a:pt x="165" y="122"/>
                  </a:lnTo>
                  <a:lnTo>
                    <a:pt x="181" y="109"/>
                  </a:lnTo>
                  <a:lnTo>
                    <a:pt x="198" y="96"/>
                  </a:lnTo>
                  <a:lnTo>
                    <a:pt x="216" y="85"/>
                  </a:lnTo>
                  <a:lnTo>
                    <a:pt x="234" y="74"/>
                  </a:lnTo>
                  <a:lnTo>
                    <a:pt x="254" y="61"/>
                  </a:lnTo>
                  <a:lnTo>
                    <a:pt x="263" y="56"/>
                  </a:lnTo>
                  <a:lnTo>
                    <a:pt x="274" y="51"/>
                  </a:lnTo>
                  <a:lnTo>
                    <a:pt x="284" y="45"/>
                  </a:lnTo>
                  <a:lnTo>
                    <a:pt x="293" y="40"/>
                  </a:lnTo>
                  <a:lnTo>
                    <a:pt x="304" y="35"/>
                  </a:lnTo>
                  <a:lnTo>
                    <a:pt x="313" y="31"/>
                  </a:lnTo>
                  <a:lnTo>
                    <a:pt x="322" y="26"/>
                  </a:lnTo>
                  <a:lnTo>
                    <a:pt x="333" y="19"/>
                  </a:lnTo>
                  <a:lnTo>
                    <a:pt x="342" y="15"/>
                  </a:lnTo>
                  <a:lnTo>
                    <a:pt x="351" y="8"/>
                  </a:lnTo>
                  <a:lnTo>
                    <a:pt x="355" y="7"/>
                  </a:lnTo>
                  <a:lnTo>
                    <a:pt x="357" y="7"/>
                  </a:lnTo>
                  <a:lnTo>
                    <a:pt x="360" y="7"/>
                  </a:lnTo>
                  <a:lnTo>
                    <a:pt x="364" y="7"/>
                  </a:lnTo>
                  <a:lnTo>
                    <a:pt x="368" y="7"/>
                  </a:lnTo>
                  <a:lnTo>
                    <a:pt x="371" y="7"/>
                  </a:lnTo>
                  <a:lnTo>
                    <a:pt x="373" y="5"/>
                  </a:lnTo>
                  <a:lnTo>
                    <a:pt x="377" y="5"/>
                  </a:lnTo>
                  <a:lnTo>
                    <a:pt x="380" y="3"/>
                  </a:lnTo>
                  <a:lnTo>
                    <a:pt x="382" y="0"/>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4" name="Freeform 941">
              <a:extLst>
                <a:ext uri="{FF2B5EF4-FFF2-40B4-BE49-F238E27FC236}">
                  <a16:creationId xmlns:a16="http://schemas.microsoft.com/office/drawing/2014/main" id="{948EAFA8-68D7-488E-8320-319D2EB174F2}"/>
                </a:ext>
              </a:extLst>
            </p:cNvPr>
            <p:cNvSpPr>
              <a:spLocks/>
            </p:cNvSpPr>
            <p:nvPr/>
          </p:nvSpPr>
          <p:spPr bwMode="auto">
            <a:xfrm>
              <a:off x="1569" y="3817"/>
              <a:ext cx="240" cy="500"/>
            </a:xfrm>
            <a:custGeom>
              <a:avLst/>
              <a:gdLst>
                <a:gd name="T0" fmla="*/ 2 w 493"/>
                <a:gd name="T1" fmla="*/ 8 h 1000"/>
                <a:gd name="T2" fmla="*/ 2 w 493"/>
                <a:gd name="T3" fmla="*/ 8 h 1000"/>
                <a:gd name="T4" fmla="*/ 1 w 493"/>
                <a:gd name="T5" fmla="*/ 8 h 1000"/>
                <a:gd name="T6" fmla="*/ 1 w 493"/>
                <a:gd name="T7" fmla="*/ 7 h 1000"/>
                <a:gd name="T8" fmla="*/ 1 w 493"/>
                <a:gd name="T9" fmla="*/ 5 h 1000"/>
                <a:gd name="T10" fmla="*/ 1 w 493"/>
                <a:gd name="T11" fmla="*/ 5 h 1000"/>
                <a:gd name="T12" fmla="*/ 0 w 493"/>
                <a:gd name="T13" fmla="*/ 4 h 1000"/>
                <a:gd name="T14" fmla="*/ 0 w 493"/>
                <a:gd name="T15" fmla="*/ 3 h 1000"/>
                <a:gd name="T16" fmla="*/ 0 w 493"/>
                <a:gd name="T17" fmla="*/ 3 h 1000"/>
                <a:gd name="T18" fmla="*/ 0 w 493"/>
                <a:gd name="T19" fmla="*/ 3 h 1000"/>
                <a:gd name="T20" fmla="*/ 0 w 493"/>
                <a:gd name="T21" fmla="*/ 3 h 1000"/>
                <a:gd name="T22" fmla="*/ 0 w 493"/>
                <a:gd name="T23" fmla="*/ 2 h 1000"/>
                <a:gd name="T24" fmla="*/ 0 w 493"/>
                <a:gd name="T25" fmla="*/ 1 h 1000"/>
                <a:gd name="T26" fmla="*/ 1 w 493"/>
                <a:gd name="T27" fmla="*/ 2 h 1000"/>
                <a:gd name="T28" fmla="*/ 1 w 493"/>
                <a:gd name="T29" fmla="*/ 2 h 1000"/>
                <a:gd name="T30" fmla="*/ 1 w 493"/>
                <a:gd name="T31" fmla="*/ 2 h 1000"/>
                <a:gd name="T32" fmla="*/ 1 w 493"/>
                <a:gd name="T33" fmla="*/ 1 h 1000"/>
                <a:gd name="T34" fmla="*/ 1 w 493"/>
                <a:gd name="T35" fmla="*/ 0 h 1000"/>
                <a:gd name="T36" fmla="*/ 1 w 493"/>
                <a:gd name="T37" fmla="*/ 1 h 1000"/>
                <a:gd name="T38" fmla="*/ 1 w 493"/>
                <a:gd name="T39" fmla="*/ 1 h 1000"/>
                <a:gd name="T40" fmla="*/ 2 w 493"/>
                <a:gd name="T41" fmla="*/ 1 h 1000"/>
                <a:gd name="T42" fmla="*/ 2 w 493"/>
                <a:gd name="T43" fmla="*/ 2 h 1000"/>
                <a:gd name="T44" fmla="*/ 2 w 493"/>
                <a:gd name="T45" fmla="*/ 2 h 1000"/>
                <a:gd name="T46" fmla="*/ 2 w 493"/>
                <a:gd name="T47" fmla="*/ 1 h 1000"/>
                <a:gd name="T48" fmla="*/ 3 w 493"/>
                <a:gd name="T49" fmla="*/ 1 h 1000"/>
                <a:gd name="T50" fmla="*/ 3 w 493"/>
                <a:gd name="T51" fmla="*/ 1 h 1000"/>
                <a:gd name="T52" fmla="*/ 3 w 493"/>
                <a:gd name="T53" fmla="*/ 1 h 1000"/>
                <a:gd name="T54" fmla="*/ 3 w 493"/>
                <a:gd name="T55" fmla="*/ 2 h 1000"/>
                <a:gd name="T56" fmla="*/ 3 w 493"/>
                <a:gd name="T57" fmla="*/ 2 h 1000"/>
                <a:gd name="T58" fmla="*/ 3 w 493"/>
                <a:gd name="T59" fmla="*/ 2 h 1000"/>
                <a:gd name="T60" fmla="*/ 3 w 493"/>
                <a:gd name="T61" fmla="*/ 2 h 1000"/>
                <a:gd name="T62" fmla="*/ 3 w 493"/>
                <a:gd name="T63" fmla="*/ 3 h 1000"/>
                <a:gd name="T64" fmla="*/ 2 w 493"/>
                <a:gd name="T65" fmla="*/ 3 h 1000"/>
                <a:gd name="T66" fmla="*/ 2 w 493"/>
                <a:gd name="T67" fmla="*/ 3 h 1000"/>
                <a:gd name="T68" fmla="*/ 2 w 493"/>
                <a:gd name="T69" fmla="*/ 3 h 1000"/>
                <a:gd name="T70" fmla="*/ 2 w 493"/>
                <a:gd name="T71" fmla="*/ 3 h 1000"/>
                <a:gd name="T72" fmla="*/ 2 w 493"/>
                <a:gd name="T73" fmla="*/ 3 h 1000"/>
                <a:gd name="T74" fmla="*/ 2 w 493"/>
                <a:gd name="T75" fmla="*/ 4 h 1000"/>
                <a:gd name="T76" fmla="*/ 2 w 493"/>
                <a:gd name="T77" fmla="*/ 4 h 1000"/>
                <a:gd name="T78" fmla="*/ 2 w 493"/>
                <a:gd name="T79" fmla="*/ 4 h 1000"/>
                <a:gd name="T80" fmla="*/ 2 w 493"/>
                <a:gd name="T81" fmla="*/ 5 h 1000"/>
                <a:gd name="T82" fmla="*/ 2 w 493"/>
                <a:gd name="T83" fmla="*/ 5 h 1000"/>
                <a:gd name="T84" fmla="*/ 2 w 493"/>
                <a:gd name="T85" fmla="*/ 5 h 1000"/>
                <a:gd name="T86" fmla="*/ 2 w 493"/>
                <a:gd name="T87" fmla="*/ 5 h 1000"/>
                <a:gd name="T88" fmla="*/ 2 w 493"/>
                <a:gd name="T89" fmla="*/ 5 h 1000"/>
                <a:gd name="T90" fmla="*/ 2 w 493"/>
                <a:gd name="T91" fmla="*/ 6 h 1000"/>
                <a:gd name="T92" fmla="*/ 2 w 493"/>
                <a:gd name="T93" fmla="*/ 7 h 1000"/>
                <a:gd name="T94" fmla="*/ 2 w 493"/>
                <a:gd name="T95" fmla="*/ 8 h 1000"/>
                <a:gd name="T96" fmla="*/ 2 w 493"/>
                <a:gd name="T97" fmla="*/ 8 h 1000"/>
                <a:gd name="T98" fmla="*/ 2 w 493"/>
                <a:gd name="T99" fmla="*/ 8 h 1000"/>
                <a:gd name="T100" fmla="*/ 2 w 493"/>
                <a:gd name="T101" fmla="*/ 8 h 1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3"/>
                <a:gd name="T154" fmla="*/ 0 h 1000"/>
                <a:gd name="T155" fmla="*/ 493 w 493"/>
                <a:gd name="T156" fmla="*/ 1000 h 1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3" h="1000">
                  <a:moveTo>
                    <a:pt x="279" y="1000"/>
                  </a:moveTo>
                  <a:lnTo>
                    <a:pt x="281" y="1000"/>
                  </a:lnTo>
                  <a:lnTo>
                    <a:pt x="281" y="999"/>
                  </a:lnTo>
                  <a:lnTo>
                    <a:pt x="279" y="997"/>
                  </a:lnTo>
                  <a:lnTo>
                    <a:pt x="279" y="996"/>
                  </a:lnTo>
                  <a:lnTo>
                    <a:pt x="279" y="994"/>
                  </a:lnTo>
                  <a:lnTo>
                    <a:pt x="278" y="992"/>
                  </a:lnTo>
                  <a:lnTo>
                    <a:pt x="267" y="951"/>
                  </a:lnTo>
                  <a:lnTo>
                    <a:pt x="259" y="909"/>
                  </a:lnTo>
                  <a:lnTo>
                    <a:pt x="254" y="869"/>
                  </a:lnTo>
                  <a:lnTo>
                    <a:pt x="250" y="828"/>
                  </a:lnTo>
                  <a:lnTo>
                    <a:pt x="246" y="788"/>
                  </a:lnTo>
                  <a:lnTo>
                    <a:pt x="245" y="746"/>
                  </a:lnTo>
                  <a:lnTo>
                    <a:pt x="243" y="704"/>
                  </a:lnTo>
                  <a:lnTo>
                    <a:pt x="243" y="664"/>
                  </a:lnTo>
                  <a:lnTo>
                    <a:pt x="241" y="623"/>
                  </a:lnTo>
                  <a:lnTo>
                    <a:pt x="239" y="581"/>
                  </a:lnTo>
                  <a:lnTo>
                    <a:pt x="212" y="567"/>
                  </a:lnTo>
                  <a:lnTo>
                    <a:pt x="186" y="549"/>
                  </a:lnTo>
                  <a:lnTo>
                    <a:pt x="164" y="530"/>
                  </a:lnTo>
                  <a:lnTo>
                    <a:pt x="146" y="509"/>
                  </a:lnTo>
                  <a:lnTo>
                    <a:pt x="131" y="487"/>
                  </a:lnTo>
                  <a:lnTo>
                    <a:pt x="120" y="461"/>
                  </a:lnTo>
                  <a:lnTo>
                    <a:pt x="111" y="436"/>
                  </a:lnTo>
                  <a:lnTo>
                    <a:pt x="106" y="410"/>
                  </a:lnTo>
                  <a:lnTo>
                    <a:pt x="104" y="383"/>
                  </a:lnTo>
                  <a:lnTo>
                    <a:pt x="106" y="354"/>
                  </a:lnTo>
                  <a:lnTo>
                    <a:pt x="108" y="356"/>
                  </a:lnTo>
                  <a:lnTo>
                    <a:pt x="109" y="356"/>
                  </a:lnTo>
                  <a:lnTo>
                    <a:pt x="111" y="357"/>
                  </a:lnTo>
                  <a:lnTo>
                    <a:pt x="113" y="357"/>
                  </a:lnTo>
                  <a:lnTo>
                    <a:pt x="115" y="359"/>
                  </a:lnTo>
                  <a:lnTo>
                    <a:pt x="117" y="359"/>
                  </a:lnTo>
                  <a:lnTo>
                    <a:pt x="119" y="360"/>
                  </a:lnTo>
                  <a:lnTo>
                    <a:pt x="89" y="343"/>
                  </a:lnTo>
                  <a:lnTo>
                    <a:pt x="66" y="324"/>
                  </a:lnTo>
                  <a:lnTo>
                    <a:pt x="45" y="301"/>
                  </a:lnTo>
                  <a:lnTo>
                    <a:pt x="29" y="276"/>
                  </a:lnTo>
                  <a:lnTo>
                    <a:pt x="16" y="250"/>
                  </a:lnTo>
                  <a:lnTo>
                    <a:pt x="5" y="221"/>
                  </a:lnTo>
                  <a:lnTo>
                    <a:pt x="2" y="192"/>
                  </a:lnTo>
                  <a:lnTo>
                    <a:pt x="0" y="164"/>
                  </a:lnTo>
                  <a:lnTo>
                    <a:pt x="2" y="135"/>
                  </a:lnTo>
                  <a:lnTo>
                    <a:pt x="9" y="106"/>
                  </a:lnTo>
                  <a:lnTo>
                    <a:pt x="44" y="114"/>
                  </a:lnTo>
                  <a:lnTo>
                    <a:pt x="73" y="127"/>
                  </a:lnTo>
                  <a:lnTo>
                    <a:pt x="100" y="144"/>
                  </a:lnTo>
                  <a:lnTo>
                    <a:pt x="122" y="165"/>
                  </a:lnTo>
                  <a:lnTo>
                    <a:pt x="140" y="186"/>
                  </a:lnTo>
                  <a:lnTo>
                    <a:pt x="155" y="205"/>
                  </a:lnTo>
                  <a:lnTo>
                    <a:pt x="166" y="224"/>
                  </a:lnTo>
                  <a:lnTo>
                    <a:pt x="175" y="239"/>
                  </a:lnTo>
                  <a:lnTo>
                    <a:pt x="179" y="248"/>
                  </a:lnTo>
                  <a:lnTo>
                    <a:pt x="179" y="252"/>
                  </a:lnTo>
                  <a:lnTo>
                    <a:pt x="179" y="228"/>
                  </a:lnTo>
                  <a:lnTo>
                    <a:pt x="179" y="202"/>
                  </a:lnTo>
                  <a:lnTo>
                    <a:pt x="179" y="175"/>
                  </a:lnTo>
                  <a:lnTo>
                    <a:pt x="181" y="148"/>
                  </a:lnTo>
                  <a:lnTo>
                    <a:pt x="183" y="119"/>
                  </a:lnTo>
                  <a:lnTo>
                    <a:pt x="186" y="92"/>
                  </a:lnTo>
                  <a:lnTo>
                    <a:pt x="193" y="66"/>
                  </a:lnTo>
                  <a:lnTo>
                    <a:pt x="203" y="42"/>
                  </a:lnTo>
                  <a:lnTo>
                    <a:pt x="217" y="20"/>
                  </a:lnTo>
                  <a:lnTo>
                    <a:pt x="235" y="2"/>
                  </a:lnTo>
                  <a:lnTo>
                    <a:pt x="239" y="0"/>
                  </a:lnTo>
                  <a:lnTo>
                    <a:pt x="241" y="0"/>
                  </a:lnTo>
                  <a:lnTo>
                    <a:pt x="245" y="2"/>
                  </a:lnTo>
                  <a:lnTo>
                    <a:pt x="248" y="5"/>
                  </a:lnTo>
                  <a:lnTo>
                    <a:pt x="250" y="8"/>
                  </a:lnTo>
                  <a:lnTo>
                    <a:pt x="254" y="13"/>
                  </a:lnTo>
                  <a:lnTo>
                    <a:pt x="256" y="18"/>
                  </a:lnTo>
                  <a:lnTo>
                    <a:pt x="259" y="23"/>
                  </a:lnTo>
                  <a:lnTo>
                    <a:pt x="263" y="29"/>
                  </a:lnTo>
                  <a:lnTo>
                    <a:pt x="265" y="34"/>
                  </a:lnTo>
                  <a:lnTo>
                    <a:pt x="276" y="48"/>
                  </a:lnTo>
                  <a:lnTo>
                    <a:pt x="285" y="66"/>
                  </a:lnTo>
                  <a:lnTo>
                    <a:pt x="292" y="85"/>
                  </a:lnTo>
                  <a:lnTo>
                    <a:pt x="301" y="106"/>
                  </a:lnTo>
                  <a:lnTo>
                    <a:pt x="309" y="128"/>
                  </a:lnTo>
                  <a:lnTo>
                    <a:pt x="316" y="149"/>
                  </a:lnTo>
                  <a:lnTo>
                    <a:pt x="321" y="172"/>
                  </a:lnTo>
                  <a:lnTo>
                    <a:pt x="327" y="192"/>
                  </a:lnTo>
                  <a:lnTo>
                    <a:pt x="331" y="212"/>
                  </a:lnTo>
                  <a:lnTo>
                    <a:pt x="332" y="229"/>
                  </a:lnTo>
                  <a:lnTo>
                    <a:pt x="345" y="210"/>
                  </a:lnTo>
                  <a:lnTo>
                    <a:pt x="360" y="191"/>
                  </a:lnTo>
                  <a:lnTo>
                    <a:pt x="374" y="168"/>
                  </a:lnTo>
                  <a:lnTo>
                    <a:pt x="389" y="148"/>
                  </a:lnTo>
                  <a:lnTo>
                    <a:pt x="404" y="127"/>
                  </a:lnTo>
                  <a:lnTo>
                    <a:pt x="420" y="108"/>
                  </a:lnTo>
                  <a:lnTo>
                    <a:pt x="437" y="92"/>
                  </a:lnTo>
                  <a:lnTo>
                    <a:pt x="455" y="77"/>
                  </a:lnTo>
                  <a:lnTo>
                    <a:pt x="473" y="69"/>
                  </a:lnTo>
                  <a:lnTo>
                    <a:pt x="493" y="66"/>
                  </a:lnTo>
                  <a:lnTo>
                    <a:pt x="493" y="74"/>
                  </a:lnTo>
                  <a:lnTo>
                    <a:pt x="491" y="82"/>
                  </a:lnTo>
                  <a:lnTo>
                    <a:pt x="491" y="88"/>
                  </a:lnTo>
                  <a:lnTo>
                    <a:pt x="491" y="95"/>
                  </a:lnTo>
                  <a:lnTo>
                    <a:pt x="490" y="101"/>
                  </a:lnTo>
                  <a:lnTo>
                    <a:pt x="488" y="108"/>
                  </a:lnTo>
                  <a:lnTo>
                    <a:pt x="486" y="112"/>
                  </a:lnTo>
                  <a:lnTo>
                    <a:pt x="484" y="120"/>
                  </a:lnTo>
                  <a:lnTo>
                    <a:pt x="482" y="127"/>
                  </a:lnTo>
                  <a:lnTo>
                    <a:pt x="480" y="136"/>
                  </a:lnTo>
                  <a:lnTo>
                    <a:pt x="480" y="138"/>
                  </a:lnTo>
                  <a:lnTo>
                    <a:pt x="479" y="140"/>
                  </a:lnTo>
                  <a:lnTo>
                    <a:pt x="479" y="143"/>
                  </a:lnTo>
                  <a:lnTo>
                    <a:pt x="477" y="148"/>
                  </a:lnTo>
                  <a:lnTo>
                    <a:pt x="475" y="151"/>
                  </a:lnTo>
                  <a:lnTo>
                    <a:pt x="475" y="156"/>
                  </a:lnTo>
                  <a:lnTo>
                    <a:pt x="473" y="159"/>
                  </a:lnTo>
                  <a:lnTo>
                    <a:pt x="471" y="162"/>
                  </a:lnTo>
                  <a:lnTo>
                    <a:pt x="471" y="165"/>
                  </a:lnTo>
                  <a:lnTo>
                    <a:pt x="469" y="167"/>
                  </a:lnTo>
                  <a:lnTo>
                    <a:pt x="466" y="180"/>
                  </a:lnTo>
                  <a:lnTo>
                    <a:pt x="460" y="194"/>
                  </a:lnTo>
                  <a:lnTo>
                    <a:pt x="457" y="207"/>
                  </a:lnTo>
                  <a:lnTo>
                    <a:pt x="451" y="221"/>
                  </a:lnTo>
                  <a:lnTo>
                    <a:pt x="447" y="234"/>
                  </a:lnTo>
                  <a:lnTo>
                    <a:pt x="442" y="248"/>
                  </a:lnTo>
                  <a:lnTo>
                    <a:pt x="437" y="261"/>
                  </a:lnTo>
                  <a:lnTo>
                    <a:pt x="433" y="276"/>
                  </a:lnTo>
                  <a:lnTo>
                    <a:pt x="427" y="288"/>
                  </a:lnTo>
                  <a:lnTo>
                    <a:pt x="422" y="301"/>
                  </a:lnTo>
                  <a:lnTo>
                    <a:pt x="420" y="304"/>
                  </a:lnTo>
                  <a:lnTo>
                    <a:pt x="418" y="308"/>
                  </a:lnTo>
                  <a:lnTo>
                    <a:pt x="416" y="311"/>
                  </a:lnTo>
                  <a:lnTo>
                    <a:pt x="415" y="314"/>
                  </a:lnTo>
                  <a:lnTo>
                    <a:pt x="413" y="317"/>
                  </a:lnTo>
                  <a:lnTo>
                    <a:pt x="409" y="320"/>
                  </a:lnTo>
                  <a:lnTo>
                    <a:pt x="407" y="324"/>
                  </a:lnTo>
                  <a:lnTo>
                    <a:pt x="405" y="325"/>
                  </a:lnTo>
                  <a:lnTo>
                    <a:pt x="405" y="327"/>
                  </a:lnTo>
                  <a:lnTo>
                    <a:pt x="405" y="328"/>
                  </a:lnTo>
                  <a:lnTo>
                    <a:pt x="405" y="330"/>
                  </a:lnTo>
                  <a:lnTo>
                    <a:pt x="405" y="336"/>
                  </a:lnTo>
                  <a:lnTo>
                    <a:pt x="405" y="346"/>
                  </a:lnTo>
                  <a:lnTo>
                    <a:pt x="405" y="357"/>
                  </a:lnTo>
                  <a:lnTo>
                    <a:pt x="407" y="370"/>
                  </a:lnTo>
                  <a:lnTo>
                    <a:pt x="407" y="384"/>
                  </a:lnTo>
                  <a:lnTo>
                    <a:pt x="407" y="400"/>
                  </a:lnTo>
                  <a:lnTo>
                    <a:pt x="407" y="416"/>
                  </a:lnTo>
                  <a:lnTo>
                    <a:pt x="405" y="432"/>
                  </a:lnTo>
                  <a:lnTo>
                    <a:pt x="405" y="442"/>
                  </a:lnTo>
                  <a:lnTo>
                    <a:pt x="402" y="453"/>
                  </a:lnTo>
                  <a:lnTo>
                    <a:pt x="400" y="463"/>
                  </a:lnTo>
                  <a:lnTo>
                    <a:pt x="396" y="472"/>
                  </a:lnTo>
                  <a:lnTo>
                    <a:pt x="393" y="480"/>
                  </a:lnTo>
                  <a:lnTo>
                    <a:pt x="389" y="488"/>
                  </a:lnTo>
                  <a:lnTo>
                    <a:pt x="387" y="493"/>
                  </a:lnTo>
                  <a:lnTo>
                    <a:pt x="387" y="496"/>
                  </a:lnTo>
                  <a:lnTo>
                    <a:pt x="387" y="498"/>
                  </a:lnTo>
                  <a:lnTo>
                    <a:pt x="391" y="496"/>
                  </a:lnTo>
                  <a:lnTo>
                    <a:pt x="376" y="508"/>
                  </a:lnTo>
                  <a:lnTo>
                    <a:pt x="367" y="517"/>
                  </a:lnTo>
                  <a:lnTo>
                    <a:pt x="360" y="528"/>
                  </a:lnTo>
                  <a:lnTo>
                    <a:pt x="356" y="538"/>
                  </a:lnTo>
                  <a:lnTo>
                    <a:pt x="351" y="546"/>
                  </a:lnTo>
                  <a:lnTo>
                    <a:pt x="345" y="554"/>
                  </a:lnTo>
                  <a:lnTo>
                    <a:pt x="336" y="560"/>
                  </a:lnTo>
                  <a:lnTo>
                    <a:pt x="321" y="565"/>
                  </a:lnTo>
                  <a:lnTo>
                    <a:pt x="303" y="570"/>
                  </a:lnTo>
                  <a:lnTo>
                    <a:pt x="276" y="572"/>
                  </a:lnTo>
                  <a:lnTo>
                    <a:pt x="279" y="572"/>
                  </a:lnTo>
                  <a:lnTo>
                    <a:pt x="285" y="570"/>
                  </a:lnTo>
                  <a:lnTo>
                    <a:pt x="288" y="570"/>
                  </a:lnTo>
                  <a:lnTo>
                    <a:pt x="292" y="568"/>
                  </a:lnTo>
                  <a:lnTo>
                    <a:pt x="298" y="568"/>
                  </a:lnTo>
                  <a:lnTo>
                    <a:pt x="301" y="567"/>
                  </a:lnTo>
                  <a:lnTo>
                    <a:pt x="303" y="567"/>
                  </a:lnTo>
                  <a:lnTo>
                    <a:pt x="307" y="568"/>
                  </a:lnTo>
                  <a:lnTo>
                    <a:pt x="309" y="570"/>
                  </a:lnTo>
                  <a:lnTo>
                    <a:pt x="309" y="572"/>
                  </a:lnTo>
                  <a:lnTo>
                    <a:pt x="312" y="604"/>
                  </a:lnTo>
                  <a:lnTo>
                    <a:pt x="314" y="636"/>
                  </a:lnTo>
                  <a:lnTo>
                    <a:pt x="314" y="668"/>
                  </a:lnTo>
                  <a:lnTo>
                    <a:pt x="312" y="700"/>
                  </a:lnTo>
                  <a:lnTo>
                    <a:pt x="312" y="732"/>
                  </a:lnTo>
                  <a:lnTo>
                    <a:pt x="312" y="764"/>
                  </a:lnTo>
                  <a:lnTo>
                    <a:pt x="312" y="796"/>
                  </a:lnTo>
                  <a:lnTo>
                    <a:pt x="316" y="828"/>
                  </a:lnTo>
                  <a:lnTo>
                    <a:pt x="320" y="860"/>
                  </a:lnTo>
                  <a:lnTo>
                    <a:pt x="327" y="893"/>
                  </a:lnTo>
                  <a:lnTo>
                    <a:pt x="329" y="903"/>
                  </a:lnTo>
                  <a:lnTo>
                    <a:pt x="331" y="914"/>
                  </a:lnTo>
                  <a:lnTo>
                    <a:pt x="332" y="925"/>
                  </a:lnTo>
                  <a:lnTo>
                    <a:pt x="334" y="936"/>
                  </a:lnTo>
                  <a:lnTo>
                    <a:pt x="336" y="948"/>
                  </a:lnTo>
                  <a:lnTo>
                    <a:pt x="338" y="957"/>
                  </a:lnTo>
                  <a:lnTo>
                    <a:pt x="338" y="968"/>
                  </a:lnTo>
                  <a:lnTo>
                    <a:pt x="340" y="980"/>
                  </a:lnTo>
                  <a:lnTo>
                    <a:pt x="341" y="989"/>
                  </a:lnTo>
                  <a:lnTo>
                    <a:pt x="341" y="1000"/>
                  </a:lnTo>
                  <a:lnTo>
                    <a:pt x="281" y="1000"/>
                  </a:lnTo>
                  <a:lnTo>
                    <a:pt x="279" y="1000"/>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5" name="Freeform 942">
              <a:extLst>
                <a:ext uri="{FF2B5EF4-FFF2-40B4-BE49-F238E27FC236}">
                  <a16:creationId xmlns:a16="http://schemas.microsoft.com/office/drawing/2014/main" id="{3CDB2682-7B62-47DF-89BC-89208ABA7BFA}"/>
                </a:ext>
              </a:extLst>
            </p:cNvPr>
            <p:cNvSpPr>
              <a:spLocks/>
            </p:cNvSpPr>
            <p:nvPr/>
          </p:nvSpPr>
          <p:spPr bwMode="auto">
            <a:xfrm>
              <a:off x="1569" y="3817"/>
              <a:ext cx="240" cy="500"/>
            </a:xfrm>
            <a:custGeom>
              <a:avLst/>
              <a:gdLst>
                <a:gd name="T0" fmla="*/ 2 w 493"/>
                <a:gd name="T1" fmla="*/ 8 h 1000"/>
                <a:gd name="T2" fmla="*/ 2 w 493"/>
                <a:gd name="T3" fmla="*/ 8 h 1000"/>
                <a:gd name="T4" fmla="*/ 1 w 493"/>
                <a:gd name="T5" fmla="*/ 8 h 1000"/>
                <a:gd name="T6" fmla="*/ 1 w 493"/>
                <a:gd name="T7" fmla="*/ 7 h 1000"/>
                <a:gd name="T8" fmla="*/ 1 w 493"/>
                <a:gd name="T9" fmla="*/ 5 h 1000"/>
                <a:gd name="T10" fmla="*/ 1 w 493"/>
                <a:gd name="T11" fmla="*/ 5 h 1000"/>
                <a:gd name="T12" fmla="*/ 0 w 493"/>
                <a:gd name="T13" fmla="*/ 4 h 1000"/>
                <a:gd name="T14" fmla="*/ 0 w 493"/>
                <a:gd name="T15" fmla="*/ 3 h 1000"/>
                <a:gd name="T16" fmla="*/ 0 w 493"/>
                <a:gd name="T17" fmla="*/ 3 h 1000"/>
                <a:gd name="T18" fmla="*/ 0 w 493"/>
                <a:gd name="T19" fmla="*/ 3 h 1000"/>
                <a:gd name="T20" fmla="*/ 0 w 493"/>
                <a:gd name="T21" fmla="*/ 3 h 1000"/>
                <a:gd name="T22" fmla="*/ 0 w 493"/>
                <a:gd name="T23" fmla="*/ 2 h 1000"/>
                <a:gd name="T24" fmla="*/ 0 w 493"/>
                <a:gd name="T25" fmla="*/ 1 h 1000"/>
                <a:gd name="T26" fmla="*/ 1 w 493"/>
                <a:gd name="T27" fmla="*/ 2 h 1000"/>
                <a:gd name="T28" fmla="*/ 1 w 493"/>
                <a:gd name="T29" fmla="*/ 2 h 1000"/>
                <a:gd name="T30" fmla="*/ 1 w 493"/>
                <a:gd name="T31" fmla="*/ 2 h 1000"/>
                <a:gd name="T32" fmla="*/ 1 w 493"/>
                <a:gd name="T33" fmla="*/ 1 h 1000"/>
                <a:gd name="T34" fmla="*/ 1 w 493"/>
                <a:gd name="T35" fmla="*/ 0 h 1000"/>
                <a:gd name="T36" fmla="*/ 1 w 493"/>
                <a:gd name="T37" fmla="*/ 1 h 1000"/>
                <a:gd name="T38" fmla="*/ 1 w 493"/>
                <a:gd name="T39" fmla="*/ 1 h 1000"/>
                <a:gd name="T40" fmla="*/ 2 w 493"/>
                <a:gd name="T41" fmla="*/ 1 h 1000"/>
                <a:gd name="T42" fmla="*/ 2 w 493"/>
                <a:gd name="T43" fmla="*/ 2 h 1000"/>
                <a:gd name="T44" fmla="*/ 2 w 493"/>
                <a:gd name="T45" fmla="*/ 2 h 1000"/>
                <a:gd name="T46" fmla="*/ 2 w 493"/>
                <a:gd name="T47" fmla="*/ 1 h 1000"/>
                <a:gd name="T48" fmla="*/ 3 w 493"/>
                <a:gd name="T49" fmla="*/ 1 h 1000"/>
                <a:gd name="T50" fmla="*/ 3 w 493"/>
                <a:gd name="T51" fmla="*/ 1 h 1000"/>
                <a:gd name="T52" fmla="*/ 3 w 493"/>
                <a:gd name="T53" fmla="*/ 1 h 1000"/>
                <a:gd name="T54" fmla="*/ 3 w 493"/>
                <a:gd name="T55" fmla="*/ 2 h 1000"/>
                <a:gd name="T56" fmla="*/ 3 w 493"/>
                <a:gd name="T57" fmla="*/ 2 h 1000"/>
                <a:gd name="T58" fmla="*/ 3 w 493"/>
                <a:gd name="T59" fmla="*/ 2 h 1000"/>
                <a:gd name="T60" fmla="*/ 3 w 493"/>
                <a:gd name="T61" fmla="*/ 2 h 1000"/>
                <a:gd name="T62" fmla="*/ 3 w 493"/>
                <a:gd name="T63" fmla="*/ 3 h 1000"/>
                <a:gd name="T64" fmla="*/ 2 w 493"/>
                <a:gd name="T65" fmla="*/ 3 h 1000"/>
                <a:gd name="T66" fmla="*/ 2 w 493"/>
                <a:gd name="T67" fmla="*/ 3 h 1000"/>
                <a:gd name="T68" fmla="*/ 2 w 493"/>
                <a:gd name="T69" fmla="*/ 3 h 1000"/>
                <a:gd name="T70" fmla="*/ 2 w 493"/>
                <a:gd name="T71" fmla="*/ 3 h 1000"/>
                <a:gd name="T72" fmla="*/ 2 w 493"/>
                <a:gd name="T73" fmla="*/ 3 h 1000"/>
                <a:gd name="T74" fmla="*/ 2 w 493"/>
                <a:gd name="T75" fmla="*/ 4 h 1000"/>
                <a:gd name="T76" fmla="*/ 2 w 493"/>
                <a:gd name="T77" fmla="*/ 4 h 1000"/>
                <a:gd name="T78" fmla="*/ 2 w 493"/>
                <a:gd name="T79" fmla="*/ 4 h 1000"/>
                <a:gd name="T80" fmla="*/ 2 w 493"/>
                <a:gd name="T81" fmla="*/ 5 h 1000"/>
                <a:gd name="T82" fmla="*/ 2 w 493"/>
                <a:gd name="T83" fmla="*/ 5 h 1000"/>
                <a:gd name="T84" fmla="*/ 2 w 493"/>
                <a:gd name="T85" fmla="*/ 5 h 1000"/>
                <a:gd name="T86" fmla="*/ 2 w 493"/>
                <a:gd name="T87" fmla="*/ 5 h 1000"/>
                <a:gd name="T88" fmla="*/ 2 w 493"/>
                <a:gd name="T89" fmla="*/ 5 h 1000"/>
                <a:gd name="T90" fmla="*/ 2 w 493"/>
                <a:gd name="T91" fmla="*/ 6 h 1000"/>
                <a:gd name="T92" fmla="*/ 2 w 493"/>
                <a:gd name="T93" fmla="*/ 7 h 1000"/>
                <a:gd name="T94" fmla="*/ 2 w 493"/>
                <a:gd name="T95" fmla="*/ 8 h 1000"/>
                <a:gd name="T96" fmla="*/ 2 w 493"/>
                <a:gd name="T97" fmla="*/ 8 h 1000"/>
                <a:gd name="T98" fmla="*/ 2 w 493"/>
                <a:gd name="T99" fmla="*/ 8 h 1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3"/>
                <a:gd name="T151" fmla="*/ 0 h 1000"/>
                <a:gd name="T152" fmla="*/ 493 w 493"/>
                <a:gd name="T153" fmla="*/ 1000 h 1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3" h="1000">
                  <a:moveTo>
                    <a:pt x="279" y="1000"/>
                  </a:moveTo>
                  <a:lnTo>
                    <a:pt x="281" y="1000"/>
                  </a:lnTo>
                  <a:lnTo>
                    <a:pt x="281" y="999"/>
                  </a:lnTo>
                  <a:lnTo>
                    <a:pt x="279" y="997"/>
                  </a:lnTo>
                  <a:lnTo>
                    <a:pt x="279" y="996"/>
                  </a:lnTo>
                  <a:lnTo>
                    <a:pt x="279" y="994"/>
                  </a:lnTo>
                  <a:lnTo>
                    <a:pt x="278" y="992"/>
                  </a:lnTo>
                  <a:lnTo>
                    <a:pt x="267" y="951"/>
                  </a:lnTo>
                  <a:lnTo>
                    <a:pt x="259" y="909"/>
                  </a:lnTo>
                  <a:lnTo>
                    <a:pt x="254" y="869"/>
                  </a:lnTo>
                  <a:lnTo>
                    <a:pt x="250" y="828"/>
                  </a:lnTo>
                  <a:lnTo>
                    <a:pt x="246" y="788"/>
                  </a:lnTo>
                  <a:lnTo>
                    <a:pt x="245" y="746"/>
                  </a:lnTo>
                  <a:lnTo>
                    <a:pt x="243" y="704"/>
                  </a:lnTo>
                  <a:lnTo>
                    <a:pt x="243" y="664"/>
                  </a:lnTo>
                  <a:lnTo>
                    <a:pt x="241" y="623"/>
                  </a:lnTo>
                  <a:lnTo>
                    <a:pt x="239" y="581"/>
                  </a:lnTo>
                  <a:lnTo>
                    <a:pt x="212" y="567"/>
                  </a:lnTo>
                  <a:lnTo>
                    <a:pt x="186" y="549"/>
                  </a:lnTo>
                  <a:lnTo>
                    <a:pt x="164" y="530"/>
                  </a:lnTo>
                  <a:lnTo>
                    <a:pt x="146" y="509"/>
                  </a:lnTo>
                  <a:lnTo>
                    <a:pt x="131" y="487"/>
                  </a:lnTo>
                  <a:lnTo>
                    <a:pt x="120" y="461"/>
                  </a:lnTo>
                  <a:lnTo>
                    <a:pt x="111" y="436"/>
                  </a:lnTo>
                  <a:lnTo>
                    <a:pt x="106" y="410"/>
                  </a:lnTo>
                  <a:lnTo>
                    <a:pt x="104" y="383"/>
                  </a:lnTo>
                  <a:lnTo>
                    <a:pt x="106" y="354"/>
                  </a:lnTo>
                  <a:lnTo>
                    <a:pt x="108" y="356"/>
                  </a:lnTo>
                  <a:lnTo>
                    <a:pt x="109" y="356"/>
                  </a:lnTo>
                  <a:lnTo>
                    <a:pt x="111" y="357"/>
                  </a:lnTo>
                  <a:lnTo>
                    <a:pt x="113" y="357"/>
                  </a:lnTo>
                  <a:lnTo>
                    <a:pt x="115" y="359"/>
                  </a:lnTo>
                  <a:lnTo>
                    <a:pt x="117" y="359"/>
                  </a:lnTo>
                  <a:lnTo>
                    <a:pt x="119" y="360"/>
                  </a:lnTo>
                  <a:lnTo>
                    <a:pt x="89" y="343"/>
                  </a:lnTo>
                  <a:lnTo>
                    <a:pt x="66" y="324"/>
                  </a:lnTo>
                  <a:lnTo>
                    <a:pt x="45" y="301"/>
                  </a:lnTo>
                  <a:lnTo>
                    <a:pt x="29" y="276"/>
                  </a:lnTo>
                  <a:lnTo>
                    <a:pt x="16" y="250"/>
                  </a:lnTo>
                  <a:lnTo>
                    <a:pt x="5" y="221"/>
                  </a:lnTo>
                  <a:lnTo>
                    <a:pt x="2" y="192"/>
                  </a:lnTo>
                  <a:lnTo>
                    <a:pt x="0" y="164"/>
                  </a:lnTo>
                  <a:lnTo>
                    <a:pt x="2" y="135"/>
                  </a:lnTo>
                  <a:lnTo>
                    <a:pt x="9" y="106"/>
                  </a:lnTo>
                  <a:lnTo>
                    <a:pt x="44" y="114"/>
                  </a:lnTo>
                  <a:lnTo>
                    <a:pt x="73" y="127"/>
                  </a:lnTo>
                  <a:lnTo>
                    <a:pt x="100" y="144"/>
                  </a:lnTo>
                  <a:lnTo>
                    <a:pt x="122" y="165"/>
                  </a:lnTo>
                  <a:lnTo>
                    <a:pt x="140" y="186"/>
                  </a:lnTo>
                  <a:lnTo>
                    <a:pt x="155" y="205"/>
                  </a:lnTo>
                  <a:lnTo>
                    <a:pt x="166" y="224"/>
                  </a:lnTo>
                  <a:lnTo>
                    <a:pt x="175" y="239"/>
                  </a:lnTo>
                  <a:lnTo>
                    <a:pt x="179" y="248"/>
                  </a:lnTo>
                  <a:lnTo>
                    <a:pt x="179" y="252"/>
                  </a:lnTo>
                  <a:lnTo>
                    <a:pt x="179" y="228"/>
                  </a:lnTo>
                  <a:lnTo>
                    <a:pt x="179" y="202"/>
                  </a:lnTo>
                  <a:lnTo>
                    <a:pt x="179" y="175"/>
                  </a:lnTo>
                  <a:lnTo>
                    <a:pt x="181" y="148"/>
                  </a:lnTo>
                  <a:lnTo>
                    <a:pt x="183" y="119"/>
                  </a:lnTo>
                  <a:lnTo>
                    <a:pt x="186" y="92"/>
                  </a:lnTo>
                  <a:lnTo>
                    <a:pt x="193" y="66"/>
                  </a:lnTo>
                  <a:lnTo>
                    <a:pt x="203" y="42"/>
                  </a:lnTo>
                  <a:lnTo>
                    <a:pt x="217" y="20"/>
                  </a:lnTo>
                  <a:lnTo>
                    <a:pt x="235" y="2"/>
                  </a:lnTo>
                  <a:lnTo>
                    <a:pt x="239" y="0"/>
                  </a:lnTo>
                  <a:lnTo>
                    <a:pt x="241" y="0"/>
                  </a:lnTo>
                  <a:lnTo>
                    <a:pt x="245" y="2"/>
                  </a:lnTo>
                  <a:lnTo>
                    <a:pt x="248" y="5"/>
                  </a:lnTo>
                  <a:lnTo>
                    <a:pt x="250" y="8"/>
                  </a:lnTo>
                  <a:lnTo>
                    <a:pt x="254" y="13"/>
                  </a:lnTo>
                  <a:lnTo>
                    <a:pt x="256" y="18"/>
                  </a:lnTo>
                  <a:lnTo>
                    <a:pt x="259" y="23"/>
                  </a:lnTo>
                  <a:lnTo>
                    <a:pt x="263" y="29"/>
                  </a:lnTo>
                  <a:lnTo>
                    <a:pt x="265" y="34"/>
                  </a:lnTo>
                  <a:lnTo>
                    <a:pt x="276" y="48"/>
                  </a:lnTo>
                  <a:lnTo>
                    <a:pt x="285" y="66"/>
                  </a:lnTo>
                  <a:lnTo>
                    <a:pt x="292" y="85"/>
                  </a:lnTo>
                  <a:lnTo>
                    <a:pt x="301" y="106"/>
                  </a:lnTo>
                  <a:lnTo>
                    <a:pt x="309" y="128"/>
                  </a:lnTo>
                  <a:lnTo>
                    <a:pt x="316" y="149"/>
                  </a:lnTo>
                  <a:lnTo>
                    <a:pt x="321" y="172"/>
                  </a:lnTo>
                  <a:lnTo>
                    <a:pt x="327" y="192"/>
                  </a:lnTo>
                  <a:lnTo>
                    <a:pt x="331" y="212"/>
                  </a:lnTo>
                  <a:lnTo>
                    <a:pt x="332" y="229"/>
                  </a:lnTo>
                  <a:lnTo>
                    <a:pt x="345" y="210"/>
                  </a:lnTo>
                  <a:lnTo>
                    <a:pt x="360" y="191"/>
                  </a:lnTo>
                  <a:lnTo>
                    <a:pt x="374" y="168"/>
                  </a:lnTo>
                  <a:lnTo>
                    <a:pt x="389" y="148"/>
                  </a:lnTo>
                  <a:lnTo>
                    <a:pt x="404" y="127"/>
                  </a:lnTo>
                  <a:lnTo>
                    <a:pt x="420" y="108"/>
                  </a:lnTo>
                  <a:lnTo>
                    <a:pt x="437" y="92"/>
                  </a:lnTo>
                  <a:lnTo>
                    <a:pt x="455" y="77"/>
                  </a:lnTo>
                  <a:lnTo>
                    <a:pt x="473" y="69"/>
                  </a:lnTo>
                  <a:lnTo>
                    <a:pt x="493" y="66"/>
                  </a:lnTo>
                  <a:lnTo>
                    <a:pt x="493" y="74"/>
                  </a:lnTo>
                  <a:lnTo>
                    <a:pt x="491" y="82"/>
                  </a:lnTo>
                  <a:lnTo>
                    <a:pt x="491" y="88"/>
                  </a:lnTo>
                  <a:lnTo>
                    <a:pt x="491" y="95"/>
                  </a:lnTo>
                  <a:lnTo>
                    <a:pt x="490" y="101"/>
                  </a:lnTo>
                  <a:lnTo>
                    <a:pt x="488" y="108"/>
                  </a:lnTo>
                  <a:lnTo>
                    <a:pt x="486" y="112"/>
                  </a:lnTo>
                  <a:lnTo>
                    <a:pt x="484" y="120"/>
                  </a:lnTo>
                  <a:lnTo>
                    <a:pt x="482" y="127"/>
                  </a:lnTo>
                  <a:lnTo>
                    <a:pt x="480" y="136"/>
                  </a:lnTo>
                  <a:lnTo>
                    <a:pt x="480" y="138"/>
                  </a:lnTo>
                  <a:lnTo>
                    <a:pt x="479" y="140"/>
                  </a:lnTo>
                  <a:lnTo>
                    <a:pt x="479" y="143"/>
                  </a:lnTo>
                  <a:lnTo>
                    <a:pt x="477" y="148"/>
                  </a:lnTo>
                  <a:lnTo>
                    <a:pt x="475" y="151"/>
                  </a:lnTo>
                  <a:lnTo>
                    <a:pt x="475" y="156"/>
                  </a:lnTo>
                  <a:lnTo>
                    <a:pt x="473" y="159"/>
                  </a:lnTo>
                  <a:lnTo>
                    <a:pt x="471" y="162"/>
                  </a:lnTo>
                  <a:lnTo>
                    <a:pt x="471" y="165"/>
                  </a:lnTo>
                  <a:lnTo>
                    <a:pt x="469" y="167"/>
                  </a:lnTo>
                  <a:lnTo>
                    <a:pt x="466" y="180"/>
                  </a:lnTo>
                  <a:lnTo>
                    <a:pt x="460" y="194"/>
                  </a:lnTo>
                  <a:lnTo>
                    <a:pt x="457" y="207"/>
                  </a:lnTo>
                  <a:lnTo>
                    <a:pt x="451" y="221"/>
                  </a:lnTo>
                  <a:lnTo>
                    <a:pt x="447" y="234"/>
                  </a:lnTo>
                  <a:lnTo>
                    <a:pt x="442" y="248"/>
                  </a:lnTo>
                  <a:lnTo>
                    <a:pt x="437" y="261"/>
                  </a:lnTo>
                  <a:lnTo>
                    <a:pt x="433" y="276"/>
                  </a:lnTo>
                  <a:lnTo>
                    <a:pt x="427" y="288"/>
                  </a:lnTo>
                  <a:lnTo>
                    <a:pt x="422" y="301"/>
                  </a:lnTo>
                  <a:lnTo>
                    <a:pt x="420" y="304"/>
                  </a:lnTo>
                  <a:lnTo>
                    <a:pt x="418" y="308"/>
                  </a:lnTo>
                  <a:lnTo>
                    <a:pt x="416" y="311"/>
                  </a:lnTo>
                  <a:lnTo>
                    <a:pt x="415" y="314"/>
                  </a:lnTo>
                  <a:lnTo>
                    <a:pt x="413" y="317"/>
                  </a:lnTo>
                  <a:lnTo>
                    <a:pt x="409" y="320"/>
                  </a:lnTo>
                  <a:lnTo>
                    <a:pt x="407" y="324"/>
                  </a:lnTo>
                  <a:lnTo>
                    <a:pt x="405" y="325"/>
                  </a:lnTo>
                  <a:lnTo>
                    <a:pt x="405" y="327"/>
                  </a:lnTo>
                  <a:lnTo>
                    <a:pt x="405" y="328"/>
                  </a:lnTo>
                  <a:lnTo>
                    <a:pt x="405" y="330"/>
                  </a:lnTo>
                  <a:lnTo>
                    <a:pt x="405" y="336"/>
                  </a:lnTo>
                  <a:lnTo>
                    <a:pt x="405" y="346"/>
                  </a:lnTo>
                  <a:lnTo>
                    <a:pt x="405" y="357"/>
                  </a:lnTo>
                  <a:lnTo>
                    <a:pt x="407" y="370"/>
                  </a:lnTo>
                  <a:lnTo>
                    <a:pt x="407" y="384"/>
                  </a:lnTo>
                  <a:lnTo>
                    <a:pt x="407" y="400"/>
                  </a:lnTo>
                  <a:lnTo>
                    <a:pt x="407" y="416"/>
                  </a:lnTo>
                  <a:lnTo>
                    <a:pt x="405" y="432"/>
                  </a:lnTo>
                  <a:lnTo>
                    <a:pt x="405" y="442"/>
                  </a:lnTo>
                  <a:lnTo>
                    <a:pt x="402" y="453"/>
                  </a:lnTo>
                  <a:lnTo>
                    <a:pt x="400" y="463"/>
                  </a:lnTo>
                  <a:lnTo>
                    <a:pt x="396" y="472"/>
                  </a:lnTo>
                  <a:lnTo>
                    <a:pt x="393" y="480"/>
                  </a:lnTo>
                  <a:lnTo>
                    <a:pt x="389" y="488"/>
                  </a:lnTo>
                  <a:lnTo>
                    <a:pt x="387" y="493"/>
                  </a:lnTo>
                  <a:lnTo>
                    <a:pt x="387" y="496"/>
                  </a:lnTo>
                  <a:lnTo>
                    <a:pt x="387" y="498"/>
                  </a:lnTo>
                  <a:lnTo>
                    <a:pt x="391" y="496"/>
                  </a:lnTo>
                  <a:lnTo>
                    <a:pt x="376" y="508"/>
                  </a:lnTo>
                  <a:lnTo>
                    <a:pt x="367" y="517"/>
                  </a:lnTo>
                  <a:lnTo>
                    <a:pt x="360" y="528"/>
                  </a:lnTo>
                  <a:lnTo>
                    <a:pt x="356" y="538"/>
                  </a:lnTo>
                  <a:lnTo>
                    <a:pt x="351" y="546"/>
                  </a:lnTo>
                  <a:lnTo>
                    <a:pt x="345" y="554"/>
                  </a:lnTo>
                  <a:lnTo>
                    <a:pt x="336" y="560"/>
                  </a:lnTo>
                  <a:lnTo>
                    <a:pt x="321" y="565"/>
                  </a:lnTo>
                  <a:lnTo>
                    <a:pt x="303" y="570"/>
                  </a:lnTo>
                  <a:lnTo>
                    <a:pt x="276" y="572"/>
                  </a:lnTo>
                  <a:lnTo>
                    <a:pt x="279" y="572"/>
                  </a:lnTo>
                  <a:lnTo>
                    <a:pt x="285" y="570"/>
                  </a:lnTo>
                  <a:lnTo>
                    <a:pt x="288" y="570"/>
                  </a:lnTo>
                  <a:lnTo>
                    <a:pt x="292" y="568"/>
                  </a:lnTo>
                  <a:lnTo>
                    <a:pt x="298" y="568"/>
                  </a:lnTo>
                  <a:lnTo>
                    <a:pt x="301" y="567"/>
                  </a:lnTo>
                  <a:lnTo>
                    <a:pt x="303" y="567"/>
                  </a:lnTo>
                  <a:lnTo>
                    <a:pt x="307" y="568"/>
                  </a:lnTo>
                  <a:lnTo>
                    <a:pt x="309" y="570"/>
                  </a:lnTo>
                  <a:lnTo>
                    <a:pt x="309" y="572"/>
                  </a:lnTo>
                  <a:lnTo>
                    <a:pt x="312" y="604"/>
                  </a:lnTo>
                  <a:lnTo>
                    <a:pt x="314" y="636"/>
                  </a:lnTo>
                  <a:lnTo>
                    <a:pt x="314" y="668"/>
                  </a:lnTo>
                  <a:lnTo>
                    <a:pt x="312" y="700"/>
                  </a:lnTo>
                  <a:lnTo>
                    <a:pt x="312" y="732"/>
                  </a:lnTo>
                  <a:lnTo>
                    <a:pt x="312" y="764"/>
                  </a:lnTo>
                  <a:lnTo>
                    <a:pt x="312" y="796"/>
                  </a:lnTo>
                  <a:lnTo>
                    <a:pt x="316" y="828"/>
                  </a:lnTo>
                  <a:lnTo>
                    <a:pt x="320" y="860"/>
                  </a:lnTo>
                  <a:lnTo>
                    <a:pt x="327" y="893"/>
                  </a:lnTo>
                  <a:lnTo>
                    <a:pt x="329" y="903"/>
                  </a:lnTo>
                  <a:lnTo>
                    <a:pt x="331" y="914"/>
                  </a:lnTo>
                  <a:lnTo>
                    <a:pt x="332" y="925"/>
                  </a:lnTo>
                  <a:lnTo>
                    <a:pt x="334" y="936"/>
                  </a:lnTo>
                  <a:lnTo>
                    <a:pt x="336" y="948"/>
                  </a:lnTo>
                  <a:lnTo>
                    <a:pt x="338" y="957"/>
                  </a:lnTo>
                  <a:lnTo>
                    <a:pt x="338" y="968"/>
                  </a:lnTo>
                  <a:lnTo>
                    <a:pt x="340" y="980"/>
                  </a:lnTo>
                  <a:lnTo>
                    <a:pt x="341" y="989"/>
                  </a:lnTo>
                  <a:lnTo>
                    <a:pt x="341" y="1000"/>
                  </a:lnTo>
                  <a:lnTo>
                    <a:pt x="281" y="1000"/>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6" name="Freeform 943">
              <a:extLst>
                <a:ext uri="{FF2B5EF4-FFF2-40B4-BE49-F238E27FC236}">
                  <a16:creationId xmlns:a16="http://schemas.microsoft.com/office/drawing/2014/main" id="{1DE7BD52-829B-4F96-94E6-547651AE540C}"/>
                </a:ext>
              </a:extLst>
            </p:cNvPr>
            <p:cNvSpPr>
              <a:spLocks/>
            </p:cNvSpPr>
            <p:nvPr/>
          </p:nvSpPr>
          <p:spPr bwMode="auto">
            <a:xfrm>
              <a:off x="1405" y="4156"/>
              <a:ext cx="254" cy="161"/>
            </a:xfrm>
            <a:custGeom>
              <a:avLst/>
              <a:gdLst>
                <a:gd name="T0" fmla="*/ 2 w 520"/>
                <a:gd name="T1" fmla="*/ 2 h 323"/>
                <a:gd name="T2" fmla="*/ 2 w 520"/>
                <a:gd name="T3" fmla="*/ 2 h 323"/>
                <a:gd name="T4" fmla="*/ 2 w 520"/>
                <a:gd name="T5" fmla="*/ 2 h 323"/>
                <a:gd name="T6" fmla="*/ 2 w 520"/>
                <a:gd name="T7" fmla="*/ 2 h 323"/>
                <a:gd name="T8" fmla="*/ 2 w 520"/>
                <a:gd name="T9" fmla="*/ 2 h 323"/>
                <a:gd name="T10" fmla="*/ 2 w 520"/>
                <a:gd name="T11" fmla="*/ 2 h 323"/>
                <a:gd name="T12" fmla="*/ 2 w 520"/>
                <a:gd name="T13" fmla="*/ 2 h 323"/>
                <a:gd name="T14" fmla="*/ 2 w 520"/>
                <a:gd name="T15" fmla="*/ 1 h 323"/>
                <a:gd name="T16" fmla="*/ 2 w 520"/>
                <a:gd name="T17" fmla="*/ 1 h 323"/>
                <a:gd name="T18" fmla="*/ 1 w 520"/>
                <a:gd name="T19" fmla="*/ 1 h 323"/>
                <a:gd name="T20" fmla="*/ 1 w 520"/>
                <a:gd name="T21" fmla="*/ 1 h 323"/>
                <a:gd name="T22" fmla="*/ 1 w 520"/>
                <a:gd name="T23" fmla="*/ 1 h 323"/>
                <a:gd name="T24" fmla="*/ 1 w 520"/>
                <a:gd name="T25" fmla="*/ 0 h 323"/>
                <a:gd name="T26" fmla="*/ 1 w 520"/>
                <a:gd name="T27" fmla="*/ 0 h 323"/>
                <a:gd name="T28" fmla="*/ 1 w 520"/>
                <a:gd name="T29" fmla="*/ 0 h 323"/>
                <a:gd name="T30" fmla="*/ 0 w 520"/>
                <a:gd name="T31" fmla="*/ 0 h 323"/>
                <a:gd name="T32" fmla="*/ 0 w 520"/>
                <a:gd name="T33" fmla="*/ 0 h 323"/>
                <a:gd name="T34" fmla="*/ 0 w 520"/>
                <a:gd name="T35" fmla="*/ 0 h 323"/>
                <a:gd name="T36" fmla="*/ 0 w 520"/>
                <a:gd name="T37" fmla="*/ 0 h 323"/>
                <a:gd name="T38" fmla="*/ 0 w 520"/>
                <a:gd name="T39" fmla="*/ 0 h 323"/>
                <a:gd name="T40" fmla="*/ 0 w 520"/>
                <a:gd name="T41" fmla="*/ 0 h 323"/>
                <a:gd name="T42" fmla="*/ 0 w 520"/>
                <a:gd name="T43" fmla="*/ 0 h 323"/>
                <a:gd name="T44" fmla="*/ 0 w 520"/>
                <a:gd name="T45" fmla="*/ 0 h 323"/>
                <a:gd name="T46" fmla="*/ 0 w 520"/>
                <a:gd name="T47" fmla="*/ 0 h 323"/>
                <a:gd name="T48" fmla="*/ 0 w 520"/>
                <a:gd name="T49" fmla="*/ 0 h 323"/>
                <a:gd name="T50" fmla="*/ 0 w 520"/>
                <a:gd name="T51" fmla="*/ 0 h 323"/>
                <a:gd name="T52" fmla="*/ 0 w 520"/>
                <a:gd name="T53" fmla="*/ 0 h 323"/>
                <a:gd name="T54" fmla="*/ 0 w 520"/>
                <a:gd name="T55" fmla="*/ 0 h 323"/>
                <a:gd name="T56" fmla="*/ 0 w 520"/>
                <a:gd name="T57" fmla="*/ 0 h 323"/>
                <a:gd name="T58" fmla="*/ 1 w 520"/>
                <a:gd name="T59" fmla="*/ 0 h 323"/>
                <a:gd name="T60" fmla="*/ 1 w 520"/>
                <a:gd name="T61" fmla="*/ 0 h 323"/>
                <a:gd name="T62" fmla="*/ 1 w 520"/>
                <a:gd name="T63" fmla="*/ 0 h 323"/>
                <a:gd name="T64" fmla="*/ 1 w 520"/>
                <a:gd name="T65" fmla="*/ 0 h 323"/>
                <a:gd name="T66" fmla="*/ 1 w 520"/>
                <a:gd name="T67" fmla="*/ 0 h 323"/>
                <a:gd name="T68" fmla="*/ 1 w 520"/>
                <a:gd name="T69" fmla="*/ 0 h 323"/>
                <a:gd name="T70" fmla="*/ 1 w 520"/>
                <a:gd name="T71" fmla="*/ 0 h 323"/>
                <a:gd name="T72" fmla="*/ 2 w 520"/>
                <a:gd name="T73" fmla="*/ 0 h 323"/>
                <a:gd name="T74" fmla="*/ 2 w 520"/>
                <a:gd name="T75" fmla="*/ 0 h 323"/>
                <a:gd name="T76" fmla="*/ 2 w 520"/>
                <a:gd name="T77" fmla="*/ 0 h 323"/>
                <a:gd name="T78" fmla="*/ 2 w 520"/>
                <a:gd name="T79" fmla="*/ 0 h 323"/>
                <a:gd name="T80" fmla="*/ 2 w 520"/>
                <a:gd name="T81" fmla="*/ 1 h 323"/>
                <a:gd name="T82" fmla="*/ 2 w 520"/>
                <a:gd name="T83" fmla="*/ 1 h 323"/>
                <a:gd name="T84" fmla="*/ 3 w 520"/>
                <a:gd name="T85" fmla="*/ 1 h 323"/>
                <a:gd name="T86" fmla="*/ 3 w 520"/>
                <a:gd name="T87" fmla="*/ 2 h 323"/>
                <a:gd name="T88" fmla="*/ 3 w 520"/>
                <a:gd name="T89" fmla="*/ 2 h 323"/>
                <a:gd name="T90" fmla="*/ 3 w 520"/>
                <a:gd name="T91" fmla="*/ 2 h 323"/>
                <a:gd name="T92" fmla="*/ 3 w 520"/>
                <a:gd name="T93" fmla="*/ 2 h 323"/>
                <a:gd name="T94" fmla="*/ 3 w 520"/>
                <a:gd name="T95" fmla="*/ 2 h 323"/>
                <a:gd name="T96" fmla="*/ 3 w 520"/>
                <a:gd name="T97" fmla="*/ 2 h 323"/>
                <a:gd name="T98" fmla="*/ 3 w 520"/>
                <a:gd name="T99" fmla="*/ 2 h 323"/>
                <a:gd name="T100" fmla="*/ 2 w 520"/>
                <a:gd name="T101" fmla="*/ 2 h 3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0"/>
                <a:gd name="T154" fmla="*/ 0 h 323"/>
                <a:gd name="T155" fmla="*/ 520 w 520"/>
                <a:gd name="T156" fmla="*/ 323 h 3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0" h="323">
                  <a:moveTo>
                    <a:pt x="391" y="323"/>
                  </a:moveTo>
                  <a:lnTo>
                    <a:pt x="387" y="319"/>
                  </a:lnTo>
                  <a:lnTo>
                    <a:pt x="381" y="314"/>
                  </a:lnTo>
                  <a:lnTo>
                    <a:pt x="378" y="311"/>
                  </a:lnTo>
                  <a:lnTo>
                    <a:pt x="374" y="306"/>
                  </a:lnTo>
                  <a:lnTo>
                    <a:pt x="369" y="301"/>
                  </a:lnTo>
                  <a:lnTo>
                    <a:pt x="365" y="296"/>
                  </a:lnTo>
                  <a:lnTo>
                    <a:pt x="361" y="291"/>
                  </a:lnTo>
                  <a:lnTo>
                    <a:pt x="356" y="285"/>
                  </a:lnTo>
                  <a:lnTo>
                    <a:pt x="352" y="280"/>
                  </a:lnTo>
                  <a:lnTo>
                    <a:pt x="349" y="275"/>
                  </a:lnTo>
                  <a:lnTo>
                    <a:pt x="347" y="274"/>
                  </a:lnTo>
                  <a:lnTo>
                    <a:pt x="345" y="274"/>
                  </a:lnTo>
                  <a:lnTo>
                    <a:pt x="343" y="274"/>
                  </a:lnTo>
                  <a:lnTo>
                    <a:pt x="341" y="274"/>
                  </a:lnTo>
                  <a:lnTo>
                    <a:pt x="339" y="272"/>
                  </a:lnTo>
                  <a:lnTo>
                    <a:pt x="338" y="272"/>
                  </a:lnTo>
                  <a:lnTo>
                    <a:pt x="325" y="261"/>
                  </a:lnTo>
                  <a:lnTo>
                    <a:pt x="314" y="248"/>
                  </a:lnTo>
                  <a:lnTo>
                    <a:pt x="303" y="235"/>
                  </a:lnTo>
                  <a:lnTo>
                    <a:pt x="292" y="223"/>
                  </a:lnTo>
                  <a:lnTo>
                    <a:pt x="283" y="210"/>
                  </a:lnTo>
                  <a:lnTo>
                    <a:pt x="272" y="199"/>
                  </a:lnTo>
                  <a:lnTo>
                    <a:pt x="261" y="186"/>
                  </a:lnTo>
                  <a:lnTo>
                    <a:pt x="248" y="175"/>
                  </a:lnTo>
                  <a:lnTo>
                    <a:pt x="235" y="165"/>
                  </a:lnTo>
                  <a:lnTo>
                    <a:pt x="219" y="155"/>
                  </a:lnTo>
                  <a:lnTo>
                    <a:pt x="213" y="152"/>
                  </a:lnTo>
                  <a:lnTo>
                    <a:pt x="208" y="149"/>
                  </a:lnTo>
                  <a:lnTo>
                    <a:pt x="202" y="144"/>
                  </a:lnTo>
                  <a:lnTo>
                    <a:pt x="197" y="141"/>
                  </a:lnTo>
                  <a:lnTo>
                    <a:pt x="191" y="138"/>
                  </a:lnTo>
                  <a:lnTo>
                    <a:pt x="188" y="133"/>
                  </a:lnTo>
                  <a:lnTo>
                    <a:pt x="182" y="130"/>
                  </a:lnTo>
                  <a:lnTo>
                    <a:pt x="177" y="127"/>
                  </a:lnTo>
                  <a:lnTo>
                    <a:pt x="171" y="123"/>
                  </a:lnTo>
                  <a:lnTo>
                    <a:pt x="166" y="120"/>
                  </a:lnTo>
                  <a:lnTo>
                    <a:pt x="159" y="115"/>
                  </a:lnTo>
                  <a:lnTo>
                    <a:pt x="151" y="112"/>
                  </a:lnTo>
                  <a:lnTo>
                    <a:pt x="144" y="109"/>
                  </a:lnTo>
                  <a:lnTo>
                    <a:pt x="137" y="106"/>
                  </a:lnTo>
                  <a:lnTo>
                    <a:pt x="129" y="101"/>
                  </a:lnTo>
                  <a:lnTo>
                    <a:pt x="122" y="98"/>
                  </a:lnTo>
                  <a:lnTo>
                    <a:pt x="115" y="95"/>
                  </a:lnTo>
                  <a:lnTo>
                    <a:pt x="107" y="91"/>
                  </a:lnTo>
                  <a:lnTo>
                    <a:pt x="100" y="90"/>
                  </a:lnTo>
                  <a:lnTo>
                    <a:pt x="91" y="87"/>
                  </a:lnTo>
                  <a:lnTo>
                    <a:pt x="85" y="85"/>
                  </a:lnTo>
                  <a:lnTo>
                    <a:pt x="78" y="83"/>
                  </a:lnTo>
                  <a:lnTo>
                    <a:pt x="71" y="80"/>
                  </a:lnTo>
                  <a:lnTo>
                    <a:pt x="63" y="79"/>
                  </a:lnTo>
                  <a:lnTo>
                    <a:pt x="56" y="77"/>
                  </a:lnTo>
                  <a:lnTo>
                    <a:pt x="51" y="75"/>
                  </a:lnTo>
                  <a:lnTo>
                    <a:pt x="43" y="74"/>
                  </a:lnTo>
                  <a:lnTo>
                    <a:pt x="36" y="72"/>
                  </a:lnTo>
                  <a:lnTo>
                    <a:pt x="29" y="71"/>
                  </a:lnTo>
                  <a:lnTo>
                    <a:pt x="21" y="67"/>
                  </a:lnTo>
                  <a:lnTo>
                    <a:pt x="20" y="67"/>
                  </a:lnTo>
                  <a:lnTo>
                    <a:pt x="18" y="66"/>
                  </a:lnTo>
                  <a:lnTo>
                    <a:pt x="16" y="64"/>
                  </a:lnTo>
                  <a:lnTo>
                    <a:pt x="14" y="63"/>
                  </a:lnTo>
                  <a:lnTo>
                    <a:pt x="12" y="61"/>
                  </a:lnTo>
                  <a:lnTo>
                    <a:pt x="10" y="59"/>
                  </a:lnTo>
                  <a:lnTo>
                    <a:pt x="9" y="58"/>
                  </a:lnTo>
                  <a:lnTo>
                    <a:pt x="5" y="58"/>
                  </a:lnTo>
                  <a:lnTo>
                    <a:pt x="3" y="56"/>
                  </a:lnTo>
                  <a:lnTo>
                    <a:pt x="0" y="56"/>
                  </a:lnTo>
                  <a:lnTo>
                    <a:pt x="1" y="50"/>
                  </a:lnTo>
                  <a:lnTo>
                    <a:pt x="3" y="42"/>
                  </a:lnTo>
                  <a:lnTo>
                    <a:pt x="3" y="34"/>
                  </a:lnTo>
                  <a:lnTo>
                    <a:pt x="7" y="26"/>
                  </a:lnTo>
                  <a:lnTo>
                    <a:pt x="9" y="19"/>
                  </a:lnTo>
                  <a:lnTo>
                    <a:pt x="12" y="13"/>
                  </a:lnTo>
                  <a:lnTo>
                    <a:pt x="16" y="8"/>
                  </a:lnTo>
                  <a:lnTo>
                    <a:pt x="21" y="3"/>
                  </a:lnTo>
                  <a:lnTo>
                    <a:pt x="29" y="0"/>
                  </a:lnTo>
                  <a:lnTo>
                    <a:pt x="38" y="0"/>
                  </a:lnTo>
                  <a:lnTo>
                    <a:pt x="53" y="0"/>
                  </a:lnTo>
                  <a:lnTo>
                    <a:pt x="65" y="3"/>
                  </a:lnTo>
                  <a:lnTo>
                    <a:pt x="80" y="7"/>
                  </a:lnTo>
                  <a:lnTo>
                    <a:pt x="93" y="11"/>
                  </a:lnTo>
                  <a:lnTo>
                    <a:pt x="106" y="18"/>
                  </a:lnTo>
                  <a:lnTo>
                    <a:pt x="118" y="24"/>
                  </a:lnTo>
                  <a:lnTo>
                    <a:pt x="131" y="31"/>
                  </a:lnTo>
                  <a:lnTo>
                    <a:pt x="144" y="39"/>
                  </a:lnTo>
                  <a:lnTo>
                    <a:pt x="157" y="45"/>
                  </a:lnTo>
                  <a:lnTo>
                    <a:pt x="171" y="50"/>
                  </a:lnTo>
                  <a:lnTo>
                    <a:pt x="177" y="53"/>
                  </a:lnTo>
                  <a:lnTo>
                    <a:pt x="180" y="56"/>
                  </a:lnTo>
                  <a:lnTo>
                    <a:pt x="186" y="59"/>
                  </a:lnTo>
                  <a:lnTo>
                    <a:pt x="191" y="63"/>
                  </a:lnTo>
                  <a:lnTo>
                    <a:pt x="195" y="67"/>
                  </a:lnTo>
                  <a:lnTo>
                    <a:pt x="201" y="71"/>
                  </a:lnTo>
                  <a:lnTo>
                    <a:pt x="206" y="74"/>
                  </a:lnTo>
                  <a:lnTo>
                    <a:pt x="210" y="79"/>
                  </a:lnTo>
                  <a:lnTo>
                    <a:pt x="215" y="82"/>
                  </a:lnTo>
                  <a:lnTo>
                    <a:pt x="221" y="85"/>
                  </a:lnTo>
                  <a:lnTo>
                    <a:pt x="226" y="88"/>
                  </a:lnTo>
                  <a:lnTo>
                    <a:pt x="232" y="90"/>
                  </a:lnTo>
                  <a:lnTo>
                    <a:pt x="237" y="93"/>
                  </a:lnTo>
                  <a:lnTo>
                    <a:pt x="243" y="96"/>
                  </a:lnTo>
                  <a:lnTo>
                    <a:pt x="248" y="98"/>
                  </a:lnTo>
                  <a:lnTo>
                    <a:pt x="254" y="101"/>
                  </a:lnTo>
                  <a:lnTo>
                    <a:pt x="259" y="104"/>
                  </a:lnTo>
                  <a:lnTo>
                    <a:pt x="263" y="107"/>
                  </a:lnTo>
                  <a:lnTo>
                    <a:pt x="268" y="111"/>
                  </a:lnTo>
                  <a:lnTo>
                    <a:pt x="274" y="114"/>
                  </a:lnTo>
                  <a:lnTo>
                    <a:pt x="275" y="114"/>
                  </a:lnTo>
                  <a:lnTo>
                    <a:pt x="277" y="114"/>
                  </a:lnTo>
                  <a:lnTo>
                    <a:pt x="277" y="115"/>
                  </a:lnTo>
                  <a:lnTo>
                    <a:pt x="279" y="115"/>
                  </a:lnTo>
                  <a:lnTo>
                    <a:pt x="281" y="117"/>
                  </a:lnTo>
                  <a:lnTo>
                    <a:pt x="303" y="135"/>
                  </a:lnTo>
                  <a:lnTo>
                    <a:pt x="325" y="151"/>
                  </a:lnTo>
                  <a:lnTo>
                    <a:pt x="347" y="168"/>
                  </a:lnTo>
                  <a:lnTo>
                    <a:pt x="367" y="184"/>
                  </a:lnTo>
                  <a:lnTo>
                    <a:pt x="387" y="202"/>
                  </a:lnTo>
                  <a:lnTo>
                    <a:pt x="407" y="219"/>
                  </a:lnTo>
                  <a:lnTo>
                    <a:pt x="427" y="237"/>
                  </a:lnTo>
                  <a:lnTo>
                    <a:pt x="447" y="255"/>
                  </a:lnTo>
                  <a:lnTo>
                    <a:pt x="467" y="272"/>
                  </a:lnTo>
                  <a:lnTo>
                    <a:pt x="487" y="291"/>
                  </a:lnTo>
                  <a:lnTo>
                    <a:pt x="489" y="293"/>
                  </a:lnTo>
                  <a:lnTo>
                    <a:pt x="489" y="295"/>
                  </a:lnTo>
                  <a:lnTo>
                    <a:pt x="491" y="298"/>
                  </a:lnTo>
                  <a:lnTo>
                    <a:pt x="493" y="299"/>
                  </a:lnTo>
                  <a:lnTo>
                    <a:pt x="493" y="301"/>
                  </a:lnTo>
                  <a:lnTo>
                    <a:pt x="495" y="304"/>
                  </a:lnTo>
                  <a:lnTo>
                    <a:pt x="497" y="306"/>
                  </a:lnTo>
                  <a:lnTo>
                    <a:pt x="497" y="307"/>
                  </a:lnTo>
                  <a:lnTo>
                    <a:pt x="498" y="309"/>
                  </a:lnTo>
                  <a:lnTo>
                    <a:pt x="500" y="311"/>
                  </a:lnTo>
                  <a:lnTo>
                    <a:pt x="502" y="312"/>
                  </a:lnTo>
                  <a:lnTo>
                    <a:pt x="504" y="314"/>
                  </a:lnTo>
                  <a:lnTo>
                    <a:pt x="506" y="315"/>
                  </a:lnTo>
                  <a:lnTo>
                    <a:pt x="509" y="315"/>
                  </a:lnTo>
                  <a:lnTo>
                    <a:pt x="511" y="317"/>
                  </a:lnTo>
                  <a:lnTo>
                    <a:pt x="513" y="319"/>
                  </a:lnTo>
                  <a:lnTo>
                    <a:pt x="515" y="320"/>
                  </a:lnTo>
                  <a:lnTo>
                    <a:pt x="517" y="320"/>
                  </a:lnTo>
                  <a:lnTo>
                    <a:pt x="519" y="322"/>
                  </a:lnTo>
                  <a:lnTo>
                    <a:pt x="520" y="323"/>
                  </a:lnTo>
                  <a:lnTo>
                    <a:pt x="391" y="323"/>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7" name="Freeform 944">
              <a:extLst>
                <a:ext uri="{FF2B5EF4-FFF2-40B4-BE49-F238E27FC236}">
                  <a16:creationId xmlns:a16="http://schemas.microsoft.com/office/drawing/2014/main" id="{7545E598-9548-4100-AB39-02F824BF894B}"/>
                </a:ext>
              </a:extLst>
            </p:cNvPr>
            <p:cNvSpPr>
              <a:spLocks/>
            </p:cNvSpPr>
            <p:nvPr/>
          </p:nvSpPr>
          <p:spPr bwMode="auto">
            <a:xfrm>
              <a:off x="1405" y="4156"/>
              <a:ext cx="254" cy="161"/>
            </a:xfrm>
            <a:custGeom>
              <a:avLst/>
              <a:gdLst>
                <a:gd name="T0" fmla="*/ 2 w 520"/>
                <a:gd name="T1" fmla="*/ 2 h 323"/>
                <a:gd name="T2" fmla="*/ 2 w 520"/>
                <a:gd name="T3" fmla="*/ 2 h 323"/>
                <a:gd name="T4" fmla="*/ 2 w 520"/>
                <a:gd name="T5" fmla="*/ 2 h 323"/>
                <a:gd name="T6" fmla="*/ 2 w 520"/>
                <a:gd name="T7" fmla="*/ 2 h 323"/>
                <a:gd name="T8" fmla="*/ 2 w 520"/>
                <a:gd name="T9" fmla="*/ 2 h 323"/>
                <a:gd name="T10" fmla="*/ 2 w 520"/>
                <a:gd name="T11" fmla="*/ 2 h 323"/>
                <a:gd name="T12" fmla="*/ 2 w 520"/>
                <a:gd name="T13" fmla="*/ 2 h 323"/>
                <a:gd name="T14" fmla="*/ 2 w 520"/>
                <a:gd name="T15" fmla="*/ 1 h 323"/>
                <a:gd name="T16" fmla="*/ 2 w 520"/>
                <a:gd name="T17" fmla="*/ 1 h 323"/>
                <a:gd name="T18" fmla="*/ 1 w 520"/>
                <a:gd name="T19" fmla="*/ 1 h 323"/>
                <a:gd name="T20" fmla="*/ 1 w 520"/>
                <a:gd name="T21" fmla="*/ 1 h 323"/>
                <a:gd name="T22" fmla="*/ 1 w 520"/>
                <a:gd name="T23" fmla="*/ 1 h 323"/>
                <a:gd name="T24" fmla="*/ 1 w 520"/>
                <a:gd name="T25" fmla="*/ 0 h 323"/>
                <a:gd name="T26" fmla="*/ 1 w 520"/>
                <a:gd name="T27" fmla="*/ 0 h 323"/>
                <a:gd name="T28" fmla="*/ 1 w 520"/>
                <a:gd name="T29" fmla="*/ 0 h 323"/>
                <a:gd name="T30" fmla="*/ 0 w 520"/>
                <a:gd name="T31" fmla="*/ 0 h 323"/>
                <a:gd name="T32" fmla="*/ 0 w 520"/>
                <a:gd name="T33" fmla="*/ 0 h 323"/>
                <a:gd name="T34" fmla="*/ 0 w 520"/>
                <a:gd name="T35" fmla="*/ 0 h 323"/>
                <a:gd name="T36" fmla="*/ 0 w 520"/>
                <a:gd name="T37" fmla="*/ 0 h 323"/>
                <a:gd name="T38" fmla="*/ 0 w 520"/>
                <a:gd name="T39" fmla="*/ 0 h 323"/>
                <a:gd name="T40" fmla="*/ 0 w 520"/>
                <a:gd name="T41" fmla="*/ 0 h 323"/>
                <a:gd name="T42" fmla="*/ 0 w 520"/>
                <a:gd name="T43" fmla="*/ 0 h 323"/>
                <a:gd name="T44" fmla="*/ 0 w 520"/>
                <a:gd name="T45" fmla="*/ 0 h 323"/>
                <a:gd name="T46" fmla="*/ 0 w 520"/>
                <a:gd name="T47" fmla="*/ 0 h 323"/>
                <a:gd name="T48" fmla="*/ 0 w 520"/>
                <a:gd name="T49" fmla="*/ 0 h 323"/>
                <a:gd name="T50" fmla="*/ 0 w 520"/>
                <a:gd name="T51" fmla="*/ 0 h 323"/>
                <a:gd name="T52" fmla="*/ 0 w 520"/>
                <a:gd name="T53" fmla="*/ 0 h 323"/>
                <a:gd name="T54" fmla="*/ 0 w 520"/>
                <a:gd name="T55" fmla="*/ 0 h 323"/>
                <a:gd name="T56" fmla="*/ 0 w 520"/>
                <a:gd name="T57" fmla="*/ 0 h 323"/>
                <a:gd name="T58" fmla="*/ 1 w 520"/>
                <a:gd name="T59" fmla="*/ 0 h 323"/>
                <a:gd name="T60" fmla="*/ 1 w 520"/>
                <a:gd name="T61" fmla="*/ 0 h 323"/>
                <a:gd name="T62" fmla="*/ 1 w 520"/>
                <a:gd name="T63" fmla="*/ 0 h 323"/>
                <a:gd name="T64" fmla="*/ 1 w 520"/>
                <a:gd name="T65" fmla="*/ 0 h 323"/>
                <a:gd name="T66" fmla="*/ 1 w 520"/>
                <a:gd name="T67" fmla="*/ 0 h 323"/>
                <a:gd name="T68" fmla="*/ 1 w 520"/>
                <a:gd name="T69" fmla="*/ 0 h 323"/>
                <a:gd name="T70" fmla="*/ 1 w 520"/>
                <a:gd name="T71" fmla="*/ 0 h 323"/>
                <a:gd name="T72" fmla="*/ 2 w 520"/>
                <a:gd name="T73" fmla="*/ 0 h 323"/>
                <a:gd name="T74" fmla="*/ 2 w 520"/>
                <a:gd name="T75" fmla="*/ 0 h 323"/>
                <a:gd name="T76" fmla="*/ 2 w 520"/>
                <a:gd name="T77" fmla="*/ 0 h 323"/>
                <a:gd name="T78" fmla="*/ 2 w 520"/>
                <a:gd name="T79" fmla="*/ 0 h 323"/>
                <a:gd name="T80" fmla="*/ 2 w 520"/>
                <a:gd name="T81" fmla="*/ 1 h 323"/>
                <a:gd name="T82" fmla="*/ 2 w 520"/>
                <a:gd name="T83" fmla="*/ 1 h 323"/>
                <a:gd name="T84" fmla="*/ 3 w 520"/>
                <a:gd name="T85" fmla="*/ 1 h 323"/>
                <a:gd name="T86" fmla="*/ 3 w 520"/>
                <a:gd name="T87" fmla="*/ 2 h 323"/>
                <a:gd name="T88" fmla="*/ 3 w 520"/>
                <a:gd name="T89" fmla="*/ 2 h 323"/>
                <a:gd name="T90" fmla="*/ 3 w 520"/>
                <a:gd name="T91" fmla="*/ 2 h 323"/>
                <a:gd name="T92" fmla="*/ 3 w 520"/>
                <a:gd name="T93" fmla="*/ 2 h 323"/>
                <a:gd name="T94" fmla="*/ 3 w 520"/>
                <a:gd name="T95" fmla="*/ 2 h 323"/>
                <a:gd name="T96" fmla="*/ 3 w 520"/>
                <a:gd name="T97" fmla="*/ 2 h 323"/>
                <a:gd name="T98" fmla="*/ 3 w 520"/>
                <a:gd name="T99" fmla="*/ 2 h 323"/>
                <a:gd name="T100" fmla="*/ 2 w 520"/>
                <a:gd name="T101" fmla="*/ 2 h 3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0"/>
                <a:gd name="T154" fmla="*/ 0 h 323"/>
                <a:gd name="T155" fmla="*/ 520 w 520"/>
                <a:gd name="T156" fmla="*/ 323 h 3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0" h="323">
                  <a:moveTo>
                    <a:pt x="391" y="323"/>
                  </a:moveTo>
                  <a:lnTo>
                    <a:pt x="387" y="319"/>
                  </a:lnTo>
                  <a:lnTo>
                    <a:pt x="381" y="314"/>
                  </a:lnTo>
                  <a:lnTo>
                    <a:pt x="378" y="311"/>
                  </a:lnTo>
                  <a:lnTo>
                    <a:pt x="374" y="306"/>
                  </a:lnTo>
                  <a:lnTo>
                    <a:pt x="369" y="301"/>
                  </a:lnTo>
                  <a:lnTo>
                    <a:pt x="365" y="296"/>
                  </a:lnTo>
                  <a:lnTo>
                    <a:pt x="361" y="291"/>
                  </a:lnTo>
                  <a:lnTo>
                    <a:pt x="356" y="285"/>
                  </a:lnTo>
                  <a:lnTo>
                    <a:pt x="352" y="280"/>
                  </a:lnTo>
                  <a:lnTo>
                    <a:pt x="349" y="275"/>
                  </a:lnTo>
                  <a:lnTo>
                    <a:pt x="347" y="274"/>
                  </a:lnTo>
                  <a:lnTo>
                    <a:pt x="345" y="274"/>
                  </a:lnTo>
                  <a:lnTo>
                    <a:pt x="343" y="274"/>
                  </a:lnTo>
                  <a:lnTo>
                    <a:pt x="341" y="274"/>
                  </a:lnTo>
                  <a:lnTo>
                    <a:pt x="339" y="272"/>
                  </a:lnTo>
                  <a:lnTo>
                    <a:pt x="338" y="272"/>
                  </a:lnTo>
                  <a:lnTo>
                    <a:pt x="325" y="261"/>
                  </a:lnTo>
                  <a:lnTo>
                    <a:pt x="314" y="248"/>
                  </a:lnTo>
                  <a:lnTo>
                    <a:pt x="303" y="235"/>
                  </a:lnTo>
                  <a:lnTo>
                    <a:pt x="292" y="223"/>
                  </a:lnTo>
                  <a:lnTo>
                    <a:pt x="283" y="210"/>
                  </a:lnTo>
                  <a:lnTo>
                    <a:pt x="272" y="199"/>
                  </a:lnTo>
                  <a:lnTo>
                    <a:pt x="261" y="186"/>
                  </a:lnTo>
                  <a:lnTo>
                    <a:pt x="248" y="175"/>
                  </a:lnTo>
                  <a:lnTo>
                    <a:pt x="235" y="165"/>
                  </a:lnTo>
                  <a:lnTo>
                    <a:pt x="219" y="155"/>
                  </a:lnTo>
                  <a:lnTo>
                    <a:pt x="213" y="152"/>
                  </a:lnTo>
                  <a:lnTo>
                    <a:pt x="208" y="149"/>
                  </a:lnTo>
                  <a:lnTo>
                    <a:pt x="202" y="144"/>
                  </a:lnTo>
                  <a:lnTo>
                    <a:pt x="197" y="141"/>
                  </a:lnTo>
                  <a:lnTo>
                    <a:pt x="191" y="138"/>
                  </a:lnTo>
                  <a:lnTo>
                    <a:pt x="188" y="133"/>
                  </a:lnTo>
                  <a:lnTo>
                    <a:pt x="182" y="130"/>
                  </a:lnTo>
                  <a:lnTo>
                    <a:pt x="177" y="127"/>
                  </a:lnTo>
                  <a:lnTo>
                    <a:pt x="171" y="123"/>
                  </a:lnTo>
                  <a:lnTo>
                    <a:pt x="166" y="120"/>
                  </a:lnTo>
                  <a:lnTo>
                    <a:pt x="159" y="115"/>
                  </a:lnTo>
                  <a:lnTo>
                    <a:pt x="151" y="112"/>
                  </a:lnTo>
                  <a:lnTo>
                    <a:pt x="144" y="109"/>
                  </a:lnTo>
                  <a:lnTo>
                    <a:pt x="137" y="106"/>
                  </a:lnTo>
                  <a:lnTo>
                    <a:pt x="129" y="101"/>
                  </a:lnTo>
                  <a:lnTo>
                    <a:pt x="122" y="98"/>
                  </a:lnTo>
                  <a:lnTo>
                    <a:pt x="115" y="95"/>
                  </a:lnTo>
                  <a:lnTo>
                    <a:pt x="107" y="91"/>
                  </a:lnTo>
                  <a:lnTo>
                    <a:pt x="100" y="90"/>
                  </a:lnTo>
                  <a:lnTo>
                    <a:pt x="91" y="87"/>
                  </a:lnTo>
                  <a:lnTo>
                    <a:pt x="85" y="85"/>
                  </a:lnTo>
                  <a:lnTo>
                    <a:pt x="78" y="83"/>
                  </a:lnTo>
                  <a:lnTo>
                    <a:pt x="71" y="80"/>
                  </a:lnTo>
                  <a:lnTo>
                    <a:pt x="63" y="79"/>
                  </a:lnTo>
                  <a:lnTo>
                    <a:pt x="56" y="77"/>
                  </a:lnTo>
                  <a:lnTo>
                    <a:pt x="51" y="75"/>
                  </a:lnTo>
                  <a:lnTo>
                    <a:pt x="43" y="74"/>
                  </a:lnTo>
                  <a:lnTo>
                    <a:pt x="36" y="72"/>
                  </a:lnTo>
                  <a:lnTo>
                    <a:pt x="29" y="71"/>
                  </a:lnTo>
                  <a:lnTo>
                    <a:pt x="21" y="67"/>
                  </a:lnTo>
                  <a:lnTo>
                    <a:pt x="20" y="67"/>
                  </a:lnTo>
                  <a:lnTo>
                    <a:pt x="18" y="66"/>
                  </a:lnTo>
                  <a:lnTo>
                    <a:pt x="16" y="64"/>
                  </a:lnTo>
                  <a:lnTo>
                    <a:pt x="14" y="63"/>
                  </a:lnTo>
                  <a:lnTo>
                    <a:pt x="12" y="61"/>
                  </a:lnTo>
                  <a:lnTo>
                    <a:pt x="10" y="59"/>
                  </a:lnTo>
                  <a:lnTo>
                    <a:pt x="9" y="58"/>
                  </a:lnTo>
                  <a:lnTo>
                    <a:pt x="5" y="58"/>
                  </a:lnTo>
                  <a:lnTo>
                    <a:pt x="3" y="56"/>
                  </a:lnTo>
                  <a:lnTo>
                    <a:pt x="0" y="56"/>
                  </a:lnTo>
                  <a:lnTo>
                    <a:pt x="1" y="50"/>
                  </a:lnTo>
                  <a:lnTo>
                    <a:pt x="3" y="42"/>
                  </a:lnTo>
                  <a:lnTo>
                    <a:pt x="3" y="34"/>
                  </a:lnTo>
                  <a:lnTo>
                    <a:pt x="7" y="26"/>
                  </a:lnTo>
                  <a:lnTo>
                    <a:pt x="9" y="19"/>
                  </a:lnTo>
                  <a:lnTo>
                    <a:pt x="12" y="13"/>
                  </a:lnTo>
                  <a:lnTo>
                    <a:pt x="16" y="8"/>
                  </a:lnTo>
                  <a:lnTo>
                    <a:pt x="21" y="3"/>
                  </a:lnTo>
                  <a:lnTo>
                    <a:pt x="29" y="0"/>
                  </a:lnTo>
                  <a:lnTo>
                    <a:pt x="38" y="0"/>
                  </a:lnTo>
                  <a:lnTo>
                    <a:pt x="53" y="0"/>
                  </a:lnTo>
                  <a:lnTo>
                    <a:pt x="65" y="3"/>
                  </a:lnTo>
                  <a:lnTo>
                    <a:pt x="80" y="7"/>
                  </a:lnTo>
                  <a:lnTo>
                    <a:pt x="93" y="11"/>
                  </a:lnTo>
                  <a:lnTo>
                    <a:pt x="106" y="18"/>
                  </a:lnTo>
                  <a:lnTo>
                    <a:pt x="118" y="24"/>
                  </a:lnTo>
                  <a:lnTo>
                    <a:pt x="131" y="31"/>
                  </a:lnTo>
                  <a:lnTo>
                    <a:pt x="144" y="39"/>
                  </a:lnTo>
                  <a:lnTo>
                    <a:pt x="157" y="45"/>
                  </a:lnTo>
                  <a:lnTo>
                    <a:pt x="171" y="50"/>
                  </a:lnTo>
                  <a:lnTo>
                    <a:pt x="177" y="53"/>
                  </a:lnTo>
                  <a:lnTo>
                    <a:pt x="180" y="56"/>
                  </a:lnTo>
                  <a:lnTo>
                    <a:pt x="186" y="59"/>
                  </a:lnTo>
                  <a:lnTo>
                    <a:pt x="191" y="63"/>
                  </a:lnTo>
                  <a:lnTo>
                    <a:pt x="195" y="67"/>
                  </a:lnTo>
                  <a:lnTo>
                    <a:pt x="201" y="71"/>
                  </a:lnTo>
                  <a:lnTo>
                    <a:pt x="206" y="74"/>
                  </a:lnTo>
                  <a:lnTo>
                    <a:pt x="210" y="79"/>
                  </a:lnTo>
                  <a:lnTo>
                    <a:pt x="215" y="82"/>
                  </a:lnTo>
                  <a:lnTo>
                    <a:pt x="221" y="85"/>
                  </a:lnTo>
                  <a:lnTo>
                    <a:pt x="226" y="88"/>
                  </a:lnTo>
                  <a:lnTo>
                    <a:pt x="232" y="90"/>
                  </a:lnTo>
                  <a:lnTo>
                    <a:pt x="237" y="93"/>
                  </a:lnTo>
                  <a:lnTo>
                    <a:pt x="243" y="96"/>
                  </a:lnTo>
                  <a:lnTo>
                    <a:pt x="248" y="98"/>
                  </a:lnTo>
                  <a:lnTo>
                    <a:pt x="254" y="101"/>
                  </a:lnTo>
                  <a:lnTo>
                    <a:pt x="259" y="104"/>
                  </a:lnTo>
                  <a:lnTo>
                    <a:pt x="263" y="107"/>
                  </a:lnTo>
                  <a:lnTo>
                    <a:pt x="268" y="111"/>
                  </a:lnTo>
                  <a:lnTo>
                    <a:pt x="274" y="114"/>
                  </a:lnTo>
                  <a:lnTo>
                    <a:pt x="275" y="114"/>
                  </a:lnTo>
                  <a:lnTo>
                    <a:pt x="277" y="114"/>
                  </a:lnTo>
                  <a:lnTo>
                    <a:pt x="277" y="115"/>
                  </a:lnTo>
                  <a:lnTo>
                    <a:pt x="279" y="115"/>
                  </a:lnTo>
                  <a:lnTo>
                    <a:pt x="281" y="117"/>
                  </a:lnTo>
                  <a:lnTo>
                    <a:pt x="303" y="135"/>
                  </a:lnTo>
                  <a:lnTo>
                    <a:pt x="325" y="151"/>
                  </a:lnTo>
                  <a:lnTo>
                    <a:pt x="347" y="168"/>
                  </a:lnTo>
                  <a:lnTo>
                    <a:pt x="367" y="184"/>
                  </a:lnTo>
                  <a:lnTo>
                    <a:pt x="387" y="202"/>
                  </a:lnTo>
                  <a:lnTo>
                    <a:pt x="407" y="219"/>
                  </a:lnTo>
                  <a:lnTo>
                    <a:pt x="427" y="237"/>
                  </a:lnTo>
                  <a:lnTo>
                    <a:pt x="447" y="255"/>
                  </a:lnTo>
                  <a:lnTo>
                    <a:pt x="467" y="272"/>
                  </a:lnTo>
                  <a:lnTo>
                    <a:pt x="487" y="291"/>
                  </a:lnTo>
                  <a:lnTo>
                    <a:pt x="489" y="293"/>
                  </a:lnTo>
                  <a:lnTo>
                    <a:pt x="489" y="295"/>
                  </a:lnTo>
                  <a:lnTo>
                    <a:pt x="491" y="298"/>
                  </a:lnTo>
                  <a:lnTo>
                    <a:pt x="493" y="299"/>
                  </a:lnTo>
                  <a:lnTo>
                    <a:pt x="493" y="301"/>
                  </a:lnTo>
                  <a:lnTo>
                    <a:pt x="495" y="304"/>
                  </a:lnTo>
                  <a:lnTo>
                    <a:pt x="497" y="306"/>
                  </a:lnTo>
                  <a:lnTo>
                    <a:pt x="497" y="307"/>
                  </a:lnTo>
                  <a:lnTo>
                    <a:pt x="498" y="309"/>
                  </a:lnTo>
                  <a:lnTo>
                    <a:pt x="500" y="311"/>
                  </a:lnTo>
                  <a:lnTo>
                    <a:pt x="502" y="312"/>
                  </a:lnTo>
                  <a:lnTo>
                    <a:pt x="504" y="314"/>
                  </a:lnTo>
                  <a:lnTo>
                    <a:pt x="506" y="315"/>
                  </a:lnTo>
                  <a:lnTo>
                    <a:pt x="509" y="315"/>
                  </a:lnTo>
                  <a:lnTo>
                    <a:pt x="511" y="317"/>
                  </a:lnTo>
                  <a:lnTo>
                    <a:pt x="513" y="319"/>
                  </a:lnTo>
                  <a:lnTo>
                    <a:pt x="515" y="320"/>
                  </a:lnTo>
                  <a:lnTo>
                    <a:pt x="517" y="320"/>
                  </a:lnTo>
                  <a:lnTo>
                    <a:pt x="519" y="322"/>
                  </a:lnTo>
                  <a:lnTo>
                    <a:pt x="520" y="323"/>
                  </a:lnTo>
                  <a:lnTo>
                    <a:pt x="391" y="323"/>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8" name="Freeform 945">
              <a:extLst>
                <a:ext uri="{FF2B5EF4-FFF2-40B4-BE49-F238E27FC236}">
                  <a16:creationId xmlns:a16="http://schemas.microsoft.com/office/drawing/2014/main" id="{794F16DB-2CB9-4A12-B7C0-414EC91EF109}"/>
                </a:ext>
              </a:extLst>
            </p:cNvPr>
            <p:cNvSpPr>
              <a:spLocks/>
            </p:cNvSpPr>
            <p:nvPr/>
          </p:nvSpPr>
          <p:spPr bwMode="auto">
            <a:xfrm>
              <a:off x="2062" y="4128"/>
              <a:ext cx="19" cy="16"/>
            </a:xfrm>
            <a:custGeom>
              <a:avLst/>
              <a:gdLst>
                <a:gd name="T0" fmla="*/ 1 w 38"/>
                <a:gd name="T1" fmla="*/ 1 h 30"/>
                <a:gd name="T2" fmla="*/ 1 w 38"/>
                <a:gd name="T3" fmla="*/ 1 h 30"/>
                <a:gd name="T4" fmla="*/ 0 w 38"/>
                <a:gd name="T5" fmla="*/ 1 h 30"/>
                <a:gd name="T6" fmla="*/ 0 w 38"/>
                <a:gd name="T7" fmla="*/ 1 h 30"/>
                <a:gd name="T8" fmla="*/ 0 w 38"/>
                <a:gd name="T9" fmla="*/ 1 h 30"/>
                <a:gd name="T10" fmla="*/ 0 w 38"/>
                <a:gd name="T11" fmla="*/ 1 h 30"/>
                <a:gd name="T12" fmla="*/ 1 w 38"/>
                <a:gd name="T13" fmla="*/ 1 h 30"/>
                <a:gd name="T14" fmla="*/ 1 w 38"/>
                <a:gd name="T15" fmla="*/ 1 h 30"/>
                <a:gd name="T16" fmla="*/ 1 w 38"/>
                <a:gd name="T17" fmla="*/ 1 h 30"/>
                <a:gd name="T18" fmla="*/ 1 w 38"/>
                <a:gd name="T19" fmla="*/ 1 h 30"/>
                <a:gd name="T20" fmla="*/ 1 w 38"/>
                <a:gd name="T21" fmla="*/ 1 h 30"/>
                <a:gd name="T22" fmla="*/ 1 w 38"/>
                <a:gd name="T23" fmla="*/ 1 h 30"/>
                <a:gd name="T24" fmla="*/ 1 w 38"/>
                <a:gd name="T25" fmla="*/ 1 h 30"/>
                <a:gd name="T26" fmla="*/ 1 w 38"/>
                <a:gd name="T27" fmla="*/ 1 h 30"/>
                <a:gd name="T28" fmla="*/ 1 w 38"/>
                <a:gd name="T29" fmla="*/ 1 h 30"/>
                <a:gd name="T30" fmla="*/ 1 w 38"/>
                <a:gd name="T31" fmla="*/ 1 h 30"/>
                <a:gd name="T32" fmla="*/ 1 w 38"/>
                <a:gd name="T33" fmla="*/ 1 h 30"/>
                <a:gd name="T34" fmla="*/ 1 w 38"/>
                <a:gd name="T35" fmla="*/ 1 h 30"/>
                <a:gd name="T36" fmla="*/ 1 w 38"/>
                <a:gd name="T37" fmla="*/ 1 h 30"/>
                <a:gd name="T38" fmla="*/ 1 w 38"/>
                <a:gd name="T39" fmla="*/ 1 h 30"/>
                <a:gd name="T40" fmla="*/ 1 w 38"/>
                <a:gd name="T41" fmla="*/ 1 h 30"/>
                <a:gd name="T42" fmla="*/ 1 w 38"/>
                <a:gd name="T43" fmla="*/ 1 h 30"/>
                <a:gd name="T44" fmla="*/ 1 w 38"/>
                <a:gd name="T45" fmla="*/ 1 h 30"/>
                <a:gd name="T46" fmla="*/ 1 w 38"/>
                <a:gd name="T47" fmla="*/ 1 h 30"/>
                <a:gd name="T48" fmla="*/ 1 w 38"/>
                <a:gd name="T49" fmla="*/ 1 h 30"/>
                <a:gd name="T50" fmla="*/ 1 w 38"/>
                <a:gd name="T51" fmla="*/ 0 h 30"/>
                <a:gd name="T52" fmla="*/ 1 w 38"/>
                <a:gd name="T53" fmla="*/ 0 h 30"/>
                <a:gd name="T54" fmla="*/ 1 w 38"/>
                <a:gd name="T55" fmla="*/ 0 h 30"/>
                <a:gd name="T56" fmla="*/ 1 w 38"/>
                <a:gd name="T57" fmla="*/ 0 h 30"/>
                <a:gd name="T58" fmla="*/ 1 w 38"/>
                <a:gd name="T59" fmla="*/ 1 h 30"/>
                <a:gd name="T60" fmla="*/ 1 w 38"/>
                <a:gd name="T61" fmla="*/ 1 h 30"/>
                <a:gd name="T62" fmla="*/ 1 w 38"/>
                <a:gd name="T63" fmla="*/ 1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0"/>
                <a:gd name="T98" fmla="*/ 38 w 38"/>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0">
                  <a:moveTo>
                    <a:pt x="5" y="3"/>
                  </a:moveTo>
                  <a:lnTo>
                    <a:pt x="2" y="6"/>
                  </a:lnTo>
                  <a:lnTo>
                    <a:pt x="0" y="9"/>
                  </a:lnTo>
                  <a:lnTo>
                    <a:pt x="0" y="13"/>
                  </a:lnTo>
                  <a:lnTo>
                    <a:pt x="0" y="16"/>
                  </a:lnTo>
                  <a:lnTo>
                    <a:pt x="0" y="19"/>
                  </a:lnTo>
                  <a:lnTo>
                    <a:pt x="2" y="22"/>
                  </a:lnTo>
                  <a:lnTo>
                    <a:pt x="5" y="24"/>
                  </a:lnTo>
                  <a:lnTo>
                    <a:pt x="7" y="27"/>
                  </a:lnTo>
                  <a:lnTo>
                    <a:pt x="11" y="29"/>
                  </a:lnTo>
                  <a:lnTo>
                    <a:pt x="15" y="30"/>
                  </a:lnTo>
                  <a:lnTo>
                    <a:pt x="18" y="30"/>
                  </a:lnTo>
                  <a:lnTo>
                    <a:pt x="20" y="30"/>
                  </a:lnTo>
                  <a:lnTo>
                    <a:pt x="24" y="27"/>
                  </a:lnTo>
                  <a:lnTo>
                    <a:pt x="27" y="25"/>
                  </a:lnTo>
                  <a:lnTo>
                    <a:pt x="31" y="22"/>
                  </a:lnTo>
                  <a:lnTo>
                    <a:pt x="35" y="19"/>
                  </a:lnTo>
                  <a:lnTo>
                    <a:pt x="37" y="16"/>
                  </a:lnTo>
                  <a:lnTo>
                    <a:pt x="38" y="13"/>
                  </a:lnTo>
                  <a:lnTo>
                    <a:pt x="38" y="9"/>
                  </a:lnTo>
                  <a:lnTo>
                    <a:pt x="38" y="8"/>
                  </a:lnTo>
                  <a:lnTo>
                    <a:pt x="37" y="6"/>
                  </a:lnTo>
                  <a:lnTo>
                    <a:pt x="35" y="5"/>
                  </a:lnTo>
                  <a:lnTo>
                    <a:pt x="31" y="3"/>
                  </a:lnTo>
                  <a:lnTo>
                    <a:pt x="27" y="1"/>
                  </a:lnTo>
                  <a:lnTo>
                    <a:pt x="24" y="0"/>
                  </a:lnTo>
                  <a:lnTo>
                    <a:pt x="20" y="0"/>
                  </a:lnTo>
                  <a:lnTo>
                    <a:pt x="16" y="0"/>
                  </a:lnTo>
                  <a:lnTo>
                    <a:pt x="13" y="0"/>
                  </a:lnTo>
                  <a:lnTo>
                    <a:pt x="9" y="1"/>
                  </a:lnTo>
                  <a:lnTo>
                    <a:pt x="5"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89" name="Freeform 946">
              <a:extLst>
                <a:ext uri="{FF2B5EF4-FFF2-40B4-BE49-F238E27FC236}">
                  <a16:creationId xmlns:a16="http://schemas.microsoft.com/office/drawing/2014/main" id="{F344C3B5-FFD7-4E2D-A52B-A9166DF4D6C7}"/>
                </a:ext>
              </a:extLst>
            </p:cNvPr>
            <p:cNvSpPr>
              <a:spLocks/>
            </p:cNvSpPr>
            <p:nvPr/>
          </p:nvSpPr>
          <p:spPr bwMode="auto">
            <a:xfrm>
              <a:off x="2062" y="4128"/>
              <a:ext cx="19" cy="16"/>
            </a:xfrm>
            <a:custGeom>
              <a:avLst/>
              <a:gdLst>
                <a:gd name="T0" fmla="*/ 1 w 38"/>
                <a:gd name="T1" fmla="*/ 1 h 30"/>
                <a:gd name="T2" fmla="*/ 1 w 38"/>
                <a:gd name="T3" fmla="*/ 1 h 30"/>
                <a:gd name="T4" fmla="*/ 0 w 38"/>
                <a:gd name="T5" fmla="*/ 1 h 30"/>
                <a:gd name="T6" fmla="*/ 0 w 38"/>
                <a:gd name="T7" fmla="*/ 1 h 30"/>
                <a:gd name="T8" fmla="*/ 0 w 38"/>
                <a:gd name="T9" fmla="*/ 1 h 30"/>
                <a:gd name="T10" fmla="*/ 0 w 38"/>
                <a:gd name="T11" fmla="*/ 1 h 30"/>
                <a:gd name="T12" fmla="*/ 1 w 38"/>
                <a:gd name="T13" fmla="*/ 1 h 30"/>
                <a:gd name="T14" fmla="*/ 1 w 38"/>
                <a:gd name="T15" fmla="*/ 1 h 30"/>
                <a:gd name="T16" fmla="*/ 1 w 38"/>
                <a:gd name="T17" fmla="*/ 1 h 30"/>
                <a:gd name="T18" fmla="*/ 1 w 38"/>
                <a:gd name="T19" fmla="*/ 1 h 30"/>
                <a:gd name="T20" fmla="*/ 1 w 38"/>
                <a:gd name="T21" fmla="*/ 1 h 30"/>
                <a:gd name="T22" fmla="*/ 1 w 38"/>
                <a:gd name="T23" fmla="*/ 1 h 30"/>
                <a:gd name="T24" fmla="*/ 1 w 38"/>
                <a:gd name="T25" fmla="*/ 1 h 30"/>
                <a:gd name="T26" fmla="*/ 1 w 38"/>
                <a:gd name="T27" fmla="*/ 1 h 30"/>
                <a:gd name="T28" fmla="*/ 1 w 38"/>
                <a:gd name="T29" fmla="*/ 1 h 30"/>
                <a:gd name="T30" fmla="*/ 1 w 38"/>
                <a:gd name="T31" fmla="*/ 1 h 30"/>
                <a:gd name="T32" fmla="*/ 1 w 38"/>
                <a:gd name="T33" fmla="*/ 1 h 30"/>
                <a:gd name="T34" fmla="*/ 1 w 38"/>
                <a:gd name="T35" fmla="*/ 1 h 30"/>
                <a:gd name="T36" fmla="*/ 1 w 38"/>
                <a:gd name="T37" fmla="*/ 1 h 30"/>
                <a:gd name="T38" fmla="*/ 1 w 38"/>
                <a:gd name="T39" fmla="*/ 1 h 30"/>
                <a:gd name="T40" fmla="*/ 1 w 38"/>
                <a:gd name="T41" fmla="*/ 1 h 30"/>
                <a:gd name="T42" fmla="*/ 1 w 38"/>
                <a:gd name="T43" fmla="*/ 1 h 30"/>
                <a:gd name="T44" fmla="*/ 1 w 38"/>
                <a:gd name="T45" fmla="*/ 1 h 30"/>
                <a:gd name="T46" fmla="*/ 1 w 38"/>
                <a:gd name="T47" fmla="*/ 1 h 30"/>
                <a:gd name="T48" fmla="*/ 1 w 38"/>
                <a:gd name="T49" fmla="*/ 1 h 30"/>
                <a:gd name="T50" fmla="*/ 1 w 38"/>
                <a:gd name="T51" fmla="*/ 0 h 30"/>
                <a:gd name="T52" fmla="*/ 1 w 38"/>
                <a:gd name="T53" fmla="*/ 0 h 30"/>
                <a:gd name="T54" fmla="*/ 1 w 38"/>
                <a:gd name="T55" fmla="*/ 0 h 30"/>
                <a:gd name="T56" fmla="*/ 1 w 38"/>
                <a:gd name="T57" fmla="*/ 0 h 30"/>
                <a:gd name="T58" fmla="*/ 1 w 38"/>
                <a:gd name="T59" fmla="*/ 1 h 30"/>
                <a:gd name="T60" fmla="*/ 1 w 38"/>
                <a:gd name="T61" fmla="*/ 1 h 30"/>
                <a:gd name="T62" fmla="*/ 1 w 38"/>
                <a:gd name="T63" fmla="*/ 1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0"/>
                <a:gd name="T98" fmla="*/ 38 w 38"/>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0">
                  <a:moveTo>
                    <a:pt x="5" y="3"/>
                  </a:moveTo>
                  <a:lnTo>
                    <a:pt x="2" y="6"/>
                  </a:lnTo>
                  <a:lnTo>
                    <a:pt x="0" y="9"/>
                  </a:lnTo>
                  <a:lnTo>
                    <a:pt x="0" y="13"/>
                  </a:lnTo>
                  <a:lnTo>
                    <a:pt x="0" y="16"/>
                  </a:lnTo>
                  <a:lnTo>
                    <a:pt x="0" y="19"/>
                  </a:lnTo>
                  <a:lnTo>
                    <a:pt x="2" y="22"/>
                  </a:lnTo>
                  <a:lnTo>
                    <a:pt x="5" y="24"/>
                  </a:lnTo>
                  <a:lnTo>
                    <a:pt x="7" y="27"/>
                  </a:lnTo>
                  <a:lnTo>
                    <a:pt x="11" y="29"/>
                  </a:lnTo>
                  <a:lnTo>
                    <a:pt x="15" y="30"/>
                  </a:lnTo>
                  <a:lnTo>
                    <a:pt x="18" y="30"/>
                  </a:lnTo>
                  <a:lnTo>
                    <a:pt x="20" y="30"/>
                  </a:lnTo>
                  <a:lnTo>
                    <a:pt x="24" y="27"/>
                  </a:lnTo>
                  <a:lnTo>
                    <a:pt x="27" y="25"/>
                  </a:lnTo>
                  <a:lnTo>
                    <a:pt x="31" y="22"/>
                  </a:lnTo>
                  <a:lnTo>
                    <a:pt x="35" y="19"/>
                  </a:lnTo>
                  <a:lnTo>
                    <a:pt x="37" y="16"/>
                  </a:lnTo>
                  <a:lnTo>
                    <a:pt x="38" y="13"/>
                  </a:lnTo>
                  <a:lnTo>
                    <a:pt x="38" y="9"/>
                  </a:lnTo>
                  <a:lnTo>
                    <a:pt x="38" y="8"/>
                  </a:lnTo>
                  <a:lnTo>
                    <a:pt x="37" y="6"/>
                  </a:lnTo>
                  <a:lnTo>
                    <a:pt x="35" y="5"/>
                  </a:lnTo>
                  <a:lnTo>
                    <a:pt x="31" y="3"/>
                  </a:lnTo>
                  <a:lnTo>
                    <a:pt x="27" y="1"/>
                  </a:lnTo>
                  <a:lnTo>
                    <a:pt x="24" y="0"/>
                  </a:lnTo>
                  <a:lnTo>
                    <a:pt x="20" y="0"/>
                  </a:lnTo>
                  <a:lnTo>
                    <a:pt x="16" y="0"/>
                  </a:lnTo>
                  <a:lnTo>
                    <a:pt x="13" y="0"/>
                  </a:lnTo>
                  <a:lnTo>
                    <a:pt x="9" y="1"/>
                  </a:lnTo>
                  <a:lnTo>
                    <a:pt x="5" y="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0" name="Freeform 947">
              <a:extLst>
                <a:ext uri="{FF2B5EF4-FFF2-40B4-BE49-F238E27FC236}">
                  <a16:creationId xmlns:a16="http://schemas.microsoft.com/office/drawing/2014/main" id="{059012C1-9E62-476D-B338-1558B148332E}"/>
                </a:ext>
              </a:extLst>
            </p:cNvPr>
            <p:cNvSpPr>
              <a:spLocks/>
            </p:cNvSpPr>
            <p:nvPr/>
          </p:nvSpPr>
          <p:spPr bwMode="auto">
            <a:xfrm>
              <a:off x="2019" y="4133"/>
              <a:ext cx="16" cy="11"/>
            </a:xfrm>
            <a:custGeom>
              <a:avLst/>
              <a:gdLst>
                <a:gd name="T0" fmla="*/ 0 w 33"/>
                <a:gd name="T1" fmla="*/ 0 h 23"/>
                <a:gd name="T2" fmla="*/ 0 w 33"/>
                <a:gd name="T3" fmla="*/ 0 h 23"/>
                <a:gd name="T4" fmla="*/ 0 w 33"/>
                <a:gd name="T5" fmla="*/ 0 h 23"/>
                <a:gd name="T6" fmla="*/ 0 w 33"/>
                <a:gd name="T7" fmla="*/ 0 h 23"/>
                <a:gd name="T8" fmla="*/ 0 w 33"/>
                <a:gd name="T9" fmla="*/ 0 h 23"/>
                <a:gd name="T10" fmla="*/ 0 w 33"/>
                <a:gd name="T11" fmla="*/ 0 h 23"/>
                <a:gd name="T12" fmla="*/ 0 w 33"/>
                <a:gd name="T13" fmla="*/ 0 h 23"/>
                <a:gd name="T14" fmla="*/ 0 w 33"/>
                <a:gd name="T15" fmla="*/ 0 h 23"/>
                <a:gd name="T16" fmla="*/ 0 w 33"/>
                <a:gd name="T17" fmla="*/ 0 h 23"/>
                <a:gd name="T18" fmla="*/ 0 w 33"/>
                <a:gd name="T19" fmla="*/ 0 h 23"/>
                <a:gd name="T20" fmla="*/ 0 w 33"/>
                <a:gd name="T21" fmla="*/ 0 h 23"/>
                <a:gd name="T22" fmla="*/ 0 w 33"/>
                <a:gd name="T23" fmla="*/ 0 h 23"/>
                <a:gd name="T24" fmla="*/ 0 w 33"/>
                <a:gd name="T25" fmla="*/ 0 h 23"/>
                <a:gd name="T26" fmla="*/ 0 w 33"/>
                <a:gd name="T27" fmla="*/ 0 h 23"/>
                <a:gd name="T28" fmla="*/ 0 w 33"/>
                <a:gd name="T29" fmla="*/ 0 h 23"/>
                <a:gd name="T30" fmla="*/ 0 w 33"/>
                <a:gd name="T31" fmla="*/ 0 h 23"/>
                <a:gd name="T32" fmla="*/ 0 w 33"/>
                <a:gd name="T33" fmla="*/ 0 h 23"/>
                <a:gd name="T34" fmla="*/ 0 w 33"/>
                <a:gd name="T35" fmla="*/ 0 h 23"/>
                <a:gd name="T36" fmla="*/ 0 w 33"/>
                <a:gd name="T37" fmla="*/ 0 h 23"/>
                <a:gd name="T38" fmla="*/ 0 w 33"/>
                <a:gd name="T39" fmla="*/ 0 h 23"/>
                <a:gd name="T40" fmla="*/ 0 w 33"/>
                <a:gd name="T41" fmla="*/ 0 h 23"/>
                <a:gd name="T42" fmla="*/ 0 w 33"/>
                <a:gd name="T43" fmla="*/ 0 h 23"/>
                <a:gd name="T44" fmla="*/ 0 w 33"/>
                <a:gd name="T45" fmla="*/ 0 h 23"/>
                <a:gd name="T46" fmla="*/ 0 w 33"/>
                <a:gd name="T47" fmla="*/ 0 h 23"/>
                <a:gd name="T48" fmla="*/ 0 w 33"/>
                <a:gd name="T49" fmla="*/ 0 h 23"/>
                <a:gd name="T50" fmla="*/ 0 w 33"/>
                <a:gd name="T51" fmla="*/ 0 h 23"/>
                <a:gd name="T52" fmla="*/ 0 w 33"/>
                <a:gd name="T53" fmla="*/ 0 h 23"/>
                <a:gd name="T54" fmla="*/ 0 w 33"/>
                <a:gd name="T55" fmla="*/ 0 h 23"/>
                <a:gd name="T56" fmla="*/ 0 w 33"/>
                <a:gd name="T57" fmla="*/ 0 h 23"/>
                <a:gd name="T58" fmla="*/ 0 w 33"/>
                <a:gd name="T59" fmla="*/ 0 h 23"/>
                <a:gd name="T60" fmla="*/ 0 w 33"/>
                <a:gd name="T61" fmla="*/ 0 h 23"/>
                <a:gd name="T62" fmla="*/ 0 w 33"/>
                <a:gd name="T63" fmla="*/ 0 h 23"/>
                <a:gd name="T64" fmla="*/ 0 w 33"/>
                <a:gd name="T65" fmla="*/ 0 h 23"/>
                <a:gd name="T66" fmla="*/ 0 w 33"/>
                <a:gd name="T67" fmla="*/ 0 h 23"/>
                <a:gd name="T68" fmla="*/ 0 w 33"/>
                <a:gd name="T69" fmla="*/ 0 h 23"/>
                <a:gd name="T70" fmla="*/ 0 w 33"/>
                <a:gd name="T71" fmla="*/ 0 h 23"/>
                <a:gd name="T72" fmla="*/ 0 w 33"/>
                <a:gd name="T73" fmla="*/ 0 h 23"/>
                <a:gd name="T74" fmla="*/ 0 w 33"/>
                <a:gd name="T75" fmla="*/ 0 h 23"/>
                <a:gd name="T76" fmla="*/ 0 w 33"/>
                <a:gd name="T77" fmla="*/ 0 h 23"/>
                <a:gd name="T78" fmla="*/ 0 w 33"/>
                <a:gd name="T79" fmla="*/ 0 h 23"/>
                <a:gd name="T80" fmla="*/ 0 w 33"/>
                <a:gd name="T81" fmla="*/ 0 h 23"/>
                <a:gd name="T82" fmla="*/ 0 w 33"/>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23"/>
                <a:gd name="T128" fmla="*/ 33 w 33"/>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23">
                  <a:moveTo>
                    <a:pt x="33" y="10"/>
                  </a:moveTo>
                  <a:lnTo>
                    <a:pt x="30" y="10"/>
                  </a:lnTo>
                  <a:lnTo>
                    <a:pt x="26" y="8"/>
                  </a:lnTo>
                  <a:lnTo>
                    <a:pt x="24" y="7"/>
                  </a:lnTo>
                  <a:lnTo>
                    <a:pt x="22" y="5"/>
                  </a:lnTo>
                  <a:lnTo>
                    <a:pt x="19" y="4"/>
                  </a:lnTo>
                  <a:lnTo>
                    <a:pt x="17" y="2"/>
                  </a:lnTo>
                  <a:lnTo>
                    <a:pt x="15" y="2"/>
                  </a:lnTo>
                  <a:lnTo>
                    <a:pt x="13" y="0"/>
                  </a:lnTo>
                  <a:lnTo>
                    <a:pt x="10" y="0"/>
                  </a:lnTo>
                  <a:lnTo>
                    <a:pt x="6" y="2"/>
                  </a:lnTo>
                  <a:lnTo>
                    <a:pt x="4" y="4"/>
                  </a:lnTo>
                  <a:lnTo>
                    <a:pt x="0" y="5"/>
                  </a:lnTo>
                  <a:lnTo>
                    <a:pt x="0" y="7"/>
                  </a:lnTo>
                  <a:lnTo>
                    <a:pt x="0" y="10"/>
                  </a:lnTo>
                  <a:lnTo>
                    <a:pt x="0" y="12"/>
                  </a:lnTo>
                  <a:lnTo>
                    <a:pt x="0" y="15"/>
                  </a:lnTo>
                  <a:lnTo>
                    <a:pt x="2" y="16"/>
                  </a:lnTo>
                  <a:lnTo>
                    <a:pt x="4" y="18"/>
                  </a:lnTo>
                  <a:lnTo>
                    <a:pt x="6" y="20"/>
                  </a:lnTo>
                  <a:lnTo>
                    <a:pt x="10" y="21"/>
                  </a:lnTo>
                  <a:lnTo>
                    <a:pt x="11" y="21"/>
                  </a:lnTo>
                  <a:lnTo>
                    <a:pt x="13" y="23"/>
                  </a:lnTo>
                  <a:lnTo>
                    <a:pt x="15" y="23"/>
                  </a:lnTo>
                  <a:lnTo>
                    <a:pt x="17" y="23"/>
                  </a:lnTo>
                  <a:lnTo>
                    <a:pt x="19" y="23"/>
                  </a:lnTo>
                  <a:lnTo>
                    <a:pt x="21" y="23"/>
                  </a:lnTo>
                  <a:lnTo>
                    <a:pt x="22" y="23"/>
                  </a:lnTo>
                  <a:lnTo>
                    <a:pt x="24" y="23"/>
                  </a:lnTo>
                  <a:lnTo>
                    <a:pt x="26" y="21"/>
                  </a:lnTo>
                  <a:lnTo>
                    <a:pt x="28" y="21"/>
                  </a:lnTo>
                  <a:lnTo>
                    <a:pt x="28" y="20"/>
                  </a:lnTo>
                  <a:lnTo>
                    <a:pt x="28" y="18"/>
                  </a:lnTo>
                  <a:lnTo>
                    <a:pt x="28" y="16"/>
                  </a:lnTo>
                  <a:lnTo>
                    <a:pt x="28" y="15"/>
                  </a:lnTo>
                  <a:lnTo>
                    <a:pt x="28" y="13"/>
                  </a:lnTo>
                  <a:lnTo>
                    <a:pt x="28" y="12"/>
                  </a:lnTo>
                  <a:lnTo>
                    <a:pt x="33"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1" name="Freeform 948">
              <a:extLst>
                <a:ext uri="{FF2B5EF4-FFF2-40B4-BE49-F238E27FC236}">
                  <a16:creationId xmlns:a16="http://schemas.microsoft.com/office/drawing/2014/main" id="{45E7BBA6-5069-4FF4-9A4C-714053BB1372}"/>
                </a:ext>
              </a:extLst>
            </p:cNvPr>
            <p:cNvSpPr>
              <a:spLocks/>
            </p:cNvSpPr>
            <p:nvPr/>
          </p:nvSpPr>
          <p:spPr bwMode="auto">
            <a:xfrm>
              <a:off x="2019" y="4133"/>
              <a:ext cx="16" cy="11"/>
            </a:xfrm>
            <a:custGeom>
              <a:avLst/>
              <a:gdLst>
                <a:gd name="T0" fmla="*/ 0 w 33"/>
                <a:gd name="T1" fmla="*/ 0 h 23"/>
                <a:gd name="T2" fmla="*/ 0 w 33"/>
                <a:gd name="T3" fmla="*/ 0 h 23"/>
                <a:gd name="T4" fmla="*/ 0 w 33"/>
                <a:gd name="T5" fmla="*/ 0 h 23"/>
                <a:gd name="T6" fmla="*/ 0 w 33"/>
                <a:gd name="T7" fmla="*/ 0 h 23"/>
                <a:gd name="T8" fmla="*/ 0 w 33"/>
                <a:gd name="T9" fmla="*/ 0 h 23"/>
                <a:gd name="T10" fmla="*/ 0 w 33"/>
                <a:gd name="T11" fmla="*/ 0 h 23"/>
                <a:gd name="T12" fmla="*/ 0 w 33"/>
                <a:gd name="T13" fmla="*/ 0 h 23"/>
                <a:gd name="T14" fmla="*/ 0 w 33"/>
                <a:gd name="T15" fmla="*/ 0 h 23"/>
                <a:gd name="T16" fmla="*/ 0 w 33"/>
                <a:gd name="T17" fmla="*/ 0 h 23"/>
                <a:gd name="T18" fmla="*/ 0 w 33"/>
                <a:gd name="T19" fmla="*/ 0 h 23"/>
                <a:gd name="T20" fmla="*/ 0 w 33"/>
                <a:gd name="T21" fmla="*/ 0 h 23"/>
                <a:gd name="T22" fmla="*/ 0 w 33"/>
                <a:gd name="T23" fmla="*/ 0 h 23"/>
                <a:gd name="T24" fmla="*/ 0 w 33"/>
                <a:gd name="T25" fmla="*/ 0 h 23"/>
                <a:gd name="T26" fmla="*/ 0 w 33"/>
                <a:gd name="T27" fmla="*/ 0 h 23"/>
                <a:gd name="T28" fmla="*/ 0 w 33"/>
                <a:gd name="T29" fmla="*/ 0 h 23"/>
                <a:gd name="T30" fmla="*/ 0 w 33"/>
                <a:gd name="T31" fmla="*/ 0 h 23"/>
                <a:gd name="T32" fmla="*/ 0 w 33"/>
                <a:gd name="T33" fmla="*/ 0 h 23"/>
                <a:gd name="T34" fmla="*/ 0 w 33"/>
                <a:gd name="T35" fmla="*/ 0 h 23"/>
                <a:gd name="T36" fmla="*/ 0 w 33"/>
                <a:gd name="T37" fmla="*/ 0 h 23"/>
                <a:gd name="T38" fmla="*/ 0 w 33"/>
                <a:gd name="T39" fmla="*/ 0 h 23"/>
                <a:gd name="T40" fmla="*/ 0 w 33"/>
                <a:gd name="T41" fmla="*/ 0 h 23"/>
                <a:gd name="T42" fmla="*/ 0 w 33"/>
                <a:gd name="T43" fmla="*/ 0 h 23"/>
                <a:gd name="T44" fmla="*/ 0 w 33"/>
                <a:gd name="T45" fmla="*/ 0 h 23"/>
                <a:gd name="T46" fmla="*/ 0 w 33"/>
                <a:gd name="T47" fmla="*/ 0 h 23"/>
                <a:gd name="T48" fmla="*/ 0 w 33"/>
                <a:gd name="T49" fmla="*/ 0 h 23"/>
                <a:gd name="T50" fmla="*/ 0 w 33"/>
                <a:gd name="T51" fmla="*/ 0 h 23"/>
                <a:gd name="T52" fmla="*/ 0 w 33"/>
                <a:gd name="T53" fmla="*/ 0 h 23"/>
                <a:gd name="T54" fmla="*/ 0 w 33"/>
                <a:gd name="T55" fmla="*/ 0 h 23"/>
                <a:gd name="T56" fmla="*/ 0 w 33"/>
                <a:gd name="T57" fmla="*/ 0 h 23"/>
                <a:gd name="T58" fmla="*/ 0 w 33"/>
                <a:gd name="T59" fmla="*/ 0 h 23"/>
                <a:gd name="T60" fmla="*/ 0 w 33"/>
                <a:gd name="T61" fmla="*/ 0 h 23"/>
                <a:gd name="T62" fmla="*/ 0 w 33"/>
                <a:gd name="T63" fmla="*/ 0 h 23"/>
                <a:gd name="T64" fmla="*/ 0 w 33"/>
                <a:gd name="T65" fmla="*/ 0 h 23"/>
                <a:gd name="T66" fmla="*/ 0 w 33"/>
                <a:gd name="T67" fmla="*/ 0 h 23"/>
                <a:gd name="T68" fmla="*/ 0 w 33"/>
                <a:gd name="T69" fmla="*/ 0 h 23"/>
                <a:gd name="T70" fmla="*/ 0 w 33"/>
                <a:gd name="T71" fmla="*/ 0 h 23"/>
                <a:gd name="T72" fmla="*/ 0 w 33"/>
                <a:gd name="T73" fmla="*/ 0 h 23"/>
                <a:gd name="T74" fmla="*/ 0 w 33"/>
                <a:gd name="T75" fmla="*/ 0 h 23"/>
                <a:gd name="T76" fmla="*/ 0 w 33"/>
                <a:gd name="T77" fmla="*/ 0 h 23"/>
                <a:gd name="T78" fmla="*/ 0 w 33"/>
                <a:gd name="T79" fmla="*/ 0 h 23"/>
                <a:gd name="T80" fmla="*/ 0 w 33"/>
                <a:gd name="T81" fmla="*/ 0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23"/>
                <a:gd name="T125" fmla="*/ 33 w 33"/>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23">
                  <a:moveTo>
                    <a:pt x="33" y="10"/>
                  </a:moveTo>
                  <a:lnTo>
                    <a:pt x="30" y="10"/>
                  </a:lnTo>
                  <a:lnTo>
                    <a:pt x="26" y="8"/>
                  </a:lnTo>
                  <a:lnTo>
                    <a:pt x="24" y="7"/>
                  </a:lnTo>
                  <a:lnTo>
                    <a:pt x="22" y="5"/>
                  </a:lnTo>
                  <a:lnTo>
                    <a:pt x="19" y="4"/>
                  </a:lnTo>
                  <a:lnTo>
                    <a:pt x="17" y="2"/>
                  </a:lnTo>
                  <a:lnTo>
                    <a:pt x="15" y="2"/>
                  </a:lnTo>
                  <a:lnTo>
                    <a:pt x="13" y="0"/>
                  </a:lnTo>
                  <a:lnTo>
                    <a:pt x="10" y="0"/>
                  </a:lnTo>
                  <a:lnTo>
                    <a:pt x="6" y="2"/>
                  </a:lnTo>
                  <a:lnTo>
                    <a:pt x="4" y="4"/>
                  </a:lnTo>
                  <a:lnTo>
                    <a:pt x="0" y="5"/>
                  </a:lnTo>
                  <a:lnTo>
                    <a:pt x="0" y="7"/>
                  </a:lnTo>
                  <a:lnTo>
                    <a:pt x="0" y="10"/>
                  </a:lnTo>
                  <a:lnTo>
                    <a:pt x="0" y="12"/>
                  </a:lnTo>
                  <a:lnTo>
                    <a:pt x="0" y="15"/>
                  </a:lnTo>
                  <a:lnTo>
                    <a:pt x="2" y="16"/>
                  </a:lnTo>
                  <a:lnTo>
                    <a:pt x="4" y="18"/>
                  </a:lnTo>
                  <a:lnTo>
                    <a:pt x="6" y="20"/>
                  </a:lnTo>
                  <a:lnTo>
                    <a:pt x="10" y="21"/>
                  </a:lnTo>
                  <a:lnTo>
                    <a:pt x="11" y="21"/>
                  </a:lnTo>
                  <a:lnTo>
                    <a:pt x="13" y="23"/>
                  </a:lnTo>
                  <a:lnTo>
                    <a:pt x="15" y="23"/>
                  </a:lnTo>
                  <a:lnTo>
                    <a:pt x="17" y="23"/>
                  </a:lnTo>
                  <a:lnTo>
                    <a:pt x="19" y="23"/>
                  </a:lnTo>
                  <a:lnTo>
                    <a:pt x="21" y="23"/>
                  </a:lnTo>
                  <a:lnTo>
                    <a:pt x="22" y="23"/>
                  </a:lnTo>
                  <a:lnTo>
                    <a:pt x="24" y="23"/>
                  </a:lnTo>
                  <a:lnTo>
                    <a:pt x="26" y="21"/>
                  </a:lnTo>
                  <a:lnTo>
                    <a:pt x="28" y="21"/>
                  </a:lnTo>
                  <a:lnTo>
                    <a:pt x="28" y="20"/>
                  </a:lnTo>
                  <a:lnTo>
                    <a:pt x="28" y="18"/>
                  </a:lnTo>
                  <a:lnTo>
                    <a:pt x="28" y="16"/>
                  </a:lnTo>
                  <a:lnTo>
                    <a:pt x="28" y="15"/>
                  </a:lnTo>
                  <a:lnTo>
                    <a:pt x="28" y="13"/>
                  </a:lnTo>
                  <a:lnTo>
                    <a:pt x="28" y="12"/>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2" name="Freeform 949">
              <a:extLst>
                <a:ext uri="{FF2B5EF4-FFF2-40B4-BE49-F238E27FC236}">
                  <a16:creationId xmlns:a16="http://schemas.microsoft.com/office/drawing/2014/main" id="{970E3C30-5904-4F73-9C05-E15BF7C96CF6}"/>
                </a:ext>
              </a:extLst>
            </p:cNvPr>
            <p:cNvSpPr>
              <a:spLocks/>
            </p:cNvSpPr>
            <p:nvPr/>
          </p:nvSpPr>
          <p:spPr bwMode="auto">
            <a:xfrm>
              <a:off x="2048" y="4161"/>
              <a:ext cx="11" cy="13"/>
            </a:xfrm>
            <a:custGeom>
              <a:avLst/>
              <a:gdLst>
                <a:gd name="T0" fmla="*/ 1 w 22"/>
                <a:gd name="T1" fmla="*/ 1 h 26"/>
                <a:gd name="T2" fmla="*/ 1 w 22"/>
                <a:gd name="T3" fmla="*/ 1 h 26"/>
                <a:gd name="T4" fmla="*/ 1 w 22"/>
                <a:gd name="T5" fmla="*/ 1 h 26"/>
                <a:gd name="T6" fmla="*/ 1 w 22"/>
                <a:gd name="T7" fmla="*/ 1 h 26"/>
                <a:gd name="T8" fmla="*/ 1 w 22"/>
                <a:gd name="T9" fmla="*/ 1 h 26"/>
                <a:gd name="T10" fmla="*/ 1 w 22"/>
                <a:gd name="T11" fmla="*/ 1 h 26"/>
                <a:gd name="T12" fmla="*/ 1 w 22"/>
                <a:gd name="T13" fmla="*/ 1 h 26"/>
                <a:gd name="T14" fmla="*/ 1 w 22"/>
                <a:gd name="T15" fmla="*/ 1 h 26"/>
                <a:gd name="T16" fmla="*/ 1 w 22"/>
                <a:gd name="T17" fmla="*/ 1 h 26"/>
                <a:gd name="T18" fmla="*/ 1 w 22"/>
                <a:gd name="T19" fmla="*/ 1 h 26"/>
                <a:gd name="T20" fmla="*/ 1 w 22"/>
                <a:gd name="T21" fmla="*/ 1 h 26"/>
                <a:gd name="T22" fmla="*/ 1 w 22"/>
                <a:gd name="T23" fmla="*/ 1 h 26"/>
                <a:gd name="T24" fmla="*/ 1 w 22"/>
                <a:gd name="T25" fmla="*/ 1 h 26"/>
                <a:gd name="T26" fmla="*/ 1 w 22"/>
                <a:gd name="T27" fmla="*/ 1 h 26"/>
                <a:gd name="T28" fmla="*/ 1 w 22"/>
                <a:gd name="T29" fmla="*/ 1 h 26"/>
                <a:gd name="T30" fmla="*/ 1 w 22"/>
                <a:gd name="T31" fmla="*/ 1 h 26"/>
                <a:gd name="T32" fmla="*/ 1 w 22"/>
                <a:gd name="T33" fmla="*/ 1 h 26"/>
                <a:gd name="T34" fmla="*/ 1 w 22"/>
                <a:gd name="T35" fmla="*/ 1 h 26"/>
                <a:gd name="T36" fmla="*/ 1 w 22"/>
                <a:gd name="T37" fmla="*/ 1 h 26"/>
                <a:gd name="T38" fmla="*/ 1 w 22"/>
                <a:gd name="T39" fmla="*/ 1 h 26"/>
                <a:gd name="T40" fmla="*/ 1 w 22"/>
                <a:gd name="T41" fmla="*/ 0 h 26"/>
                <a:gd name="T42" fmla="*/ 1 w 22"/>
                <a:gd name="T43" fmla="*/ 0 h 26"/>
                <a:gd name="T44" fmla="*/ 1 w 22"/>
                <a:gd name="T45" fmla="*/ 0 h 26"/>
                <a:gd name="T46" fmla="*/ 1 w 22"/>
                <a:gd name="T47" fmla="*/ 0 h 26"/>
                <a:gd name="T48" fmla="*/ 1 w 22"/>
                <a:gd name="T49" fmla="*/ 0 h 26"/>
                <a:gd name="T50" fmla="*/ 1 w 22"/>
                <a:gd name="T51" fmla="*/ 1 h 26"/>
                <a:gd name="T52" fmla="*/ 1 w 22"/>
                <a:gd name="T53" fmla="*/ 1 h 26"/>
                <a:gd name="T54" fmla="*/ 1 w 22"/>
                <a:gd name="T55" fmla="*/ 1 h 26"/>
                <a:gd name="T56" fmla="*/ 1 w 22"/>
                <a:gd name="T57" fmla="*/ 1 h 26"/>
                <a:gd name="T58" fmla="*/ 1 w 22"/>
                <a:gd name="T59" fmla="*/ 1 h 26"/>
                <a:gd name="T60" fmla="*/ 0 w 22"/>
                <a:gd name="T61" fmla="*/ 1 h 26"/>
                <a:gd name="T62" fmla="*/ 1 w 22"/>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6"/>
                <a:gd name="T98" fmla="*/ 22 w 22"/>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6">
                  <a:moveTo>
                    <a:pt x="5" y="7"/>
                  </a:moveTo>
                  <a:lnTo>
                    <a:pt x="5" y="13"/>
                  </a:lnTo>
                  <a:lnTo>
                    <a:pt x="5" y="16"/>
                  </a:lnTo>
                  <a:lnTo>
                    <a:pt x="5" y="20"/>
                  </a:lnTo>
                  <a:lnTo>
                    <a:pt x="5" y="23"/>
                  </a:lnTo>
                  <a:lnTo>
                    <a:pt x="5" y="24"/>
                  </a:lnTo>
                  <a:lnTo>
                    <a:pt x="5" y="26"/>
                  </a:lnTo>
                  <a:lnTo>
                    <a:pt x="7" y="26"/>
                  </a:lnTo>
                  <a:lnTo>
                    <a:pt x="9" y="26"/>
                  </a:lnTo>
                  <a:lnTo>
                    <a:pt x="13" y="24"/>
                  </a:lnTo>
                  <a:lnTo>
                    <a:pt x="18" y="23"/>
                  </a:lnTo>
                  <a:lnTo>
                    <a:pt x="20" y="21"/>
                  </a:lnTo>
                  <a:lnTo>
                    <a:pt x="22" y="20"/>
                  </a:lnTo>
                  <a:lnTo>
                    <a:pt x="22" y="18"/>
                  </a:lnTo>
                  <a:lnTo>
                    <a:pt x="22" y="15"/>
                  </a:lnTo>
                  <a:lnTo>
                    <a:pt x="20" y="12"/>
                  </a:lnTo>
                  <a:lnTo>
                    <a:pt x="20" y="10"/>
                  </a:lnTo>
                  <a:lnTo>
                    <a:pt x="18" y="7"/>
                  </a:lnTo>
                  <a:lnTo>
                    <a:pt x="16" y="5"/>
                  </a:lnTo>
                  <a:lnTo>
                    <a:pt x="14" y="2"/>
                  </a:lnTo>
                  <a:lnTo>
                    <a:pt x="13" y="0"/>
                  </a:lnTo>
                  <a:lnTo>
                    <a:pt x="11" y="0"/>
                  </a:lnTo>
                  <a:lnTo>
                    <a:pt x="9" y="0"/>
                  </a:lnTo>
                  <a:lnTo>
                    <a:pt x="7" y="0"/>
                  </a:lnTo>
                  <a:lnTo>
                    <a:pt x="5" y="2"/>
                  </a:lnTo>
                  <a:lnTo>
                    <a:pt x="3" y="4"/>
                  </a:lnTo>
                  <a:lnTo>
                    <a:pt x="2" y="4"/>
                  </a:lnTo>
                  <a:lnTo>
                    <a:pt x="2" y="5"/>
                  </a:lnTo>
                  <a:lnTo>
                    <a:pt x="0" y="5"/>
                  </a:lnTo>
                  <a:lnTo>
                    <a:pt x="5" y="7"/>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3" name="Freeform 950">
              <a:extLst>
                <a:ext uri="{FF2B5EF4-FFF2-40B4-BE49-F238E27FC236}">
                  <a16:creationId xmlns:a16="http://schemas.microsoft.com/office/drawing/2014/main" id="{8BCBB07F-2825-46E9-984F-44AAA5DAB969}"/>
                </a:ext>
              </a:extLst>
            </p:cNvPr>
            <p:cNvSpPr>
              <a:spLocks/>
            </p:cNvSpPr>
            <p:nvPr/>
          </p:nvSpPr>
          <p:spPr bwMode="auto">
            <a:xfrm>
              <a:off x="2048" y="4161"/>
              <a:ext cx="11" cy="13"/>
            </a:xfrm>
            <a:custGeom>
              <a:avLst/>
              <a:gdLst>
                <a:gd name="T0" fmla="*/ 1 w 22"/>
                <a:gd name="T1" fmla="*/ 1 h 26"/>
                <a:gd name="T2" fmla="*/ 1 w 22"/>
                <a:gd name="T3" fmla="*/ 1 h 26"/>
                <a:gd name="T4" fmla="*/ 1 w 22"/>
                <a:gd name="T5" fmla="*/ 1 h 26"/>
                <a:gd name="T6" fmla="*/ 1 w 22"/>
                <a:gd name="T7" fmla="*/ 1 h 26"/>
                <a:gd name="T8" fmla="*/ 1 w 22"/>
                <a:gd name="T9" fmla="*/ 1 h 26"/>
                <a:gd name="T10" fmla="*/ 1 w 22"/>
                <a:gd name="T11" fmla="*/ 1 h 26"/>
                <a:gd name="T12" fmla="*/ 1 w 22"/>
                <a:gd name="T13" fmla="*/ 1 h 26"/>
                <a:gd name="T14" fmla="*/ 1 w 22"/>
                <a:gd name="T15" fmla="*/ 1 h 26"/>
                <a:gd name="T16" fmla="*/ 1 w 22"/>
                <a:gd name="T17" fmla="*/ 1 h 26"/>
                <a:gd name="T18" fmla="*/ 1 w 22"/>
                <a:gd name="T19" fmla="*/ 1 h 26"/>
                <a:gd name="T20" fmla="*/ 1 w 22"/>
                <a:gd name="T21" fmla="*/ 1 h 26"/>
                <a:gd name="T22" fmla="*/ 1 w 22"/>
                <a:gd name="T23" fmla="*/ 1 h 26"/>
                <a:gd name="T24" fmla="*/ 1 w 22"/>
                <a:gd name="T25" fmla="*/ 1 h 26"/>
                <a:gd name="T26" fmla="*/ 1 w 22"/>
                <a:gd name="T27" fmla="*/ 1 h 26"/>
                <a:gd name="T28" fmla="*/ 1 w 22"/>
                <a:gd name="T29" fmla="*/ 1 h 26"/>
                <a:gd name="T30" fmla="*/ 1 w 22"/>
                <a:gd name="T31" fmla="*/ 1 h 26"/>
                <a:gd name="T32" fmla="*/ 1 w 22"/>
                <a:gd name="T33" fmla="*/ 1 h 26"/>
                <a:gd name="T34" fmla="*/ 1 w 22"/>
                <a:gd name="T35" fmla="*/ 1 h 26"/>
                <a:gd name="T36" fmla="*/ 1 w 22"/>
                <a:gd name="T37" fmla="*/ 1 h 26"/>
                <a:gd name="T38" fmla="*/ 1 w 22"/>
                <a:gd name="T39" fmla="*/ 1 h 26"/>
                <a:gd name="T40" fmla="*/ 1 w 22"/>
                <a:gd name="T41" fmla="*/ 0 h 26"/>
                <a:gd name="T42" fmla="*/ 1 w 22"/>
                <a:gd name="T43" fmla="*/ 0 h 26"/>
                <a:gd name="T44" fmla="*/ 1 w 22"/>
                <a:gd name="T45" fmla="*/ 0 h 26"/>
                <a:gd name="T46" fmla="*/ 1 w 22"/>
                <a:gd name="T47" fmla="*/ 0 h 26"/>
                <a:gd name="T48" fmla="*/ 1 w 22"/>
                <a:gd name="T49" fmla="*/ 0 h 26"/>
                <a:gd name="T50" fmla="*/ 1 w 22"/>
                <a:gd name="T51" fmla="*/ 1 h 26"/>
                <a:gd name="T52" fmla="*/ 1 w 22"/>
                <a:gd name="T53" fmla="*/ 1 h 26"/>
                <a:gd name="T54" fmla="*/ 1 w 22"/>
                <a:gd name="T55" fmla="*/ 1 h 26"/>
                <a:gd name="T56" fmla="*/ 1 w 22"/>
                <a:gd name="T57" fmla="*/ 1 h 26"/>
                <a:gd name="T58" fmla="*/ 1 w 22"/>
                <a:gd name="T59" fmla="*/ 1 h 26"/>
                <a:gd name="T60" fmla="*/ 0 w 22"/>
                <a:gd name="T61" fmla="*/ 1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5" y="7"/>
                  </a:moveTo>
                  <a:lnTo>
                    <a:pt x="5" y="13"/>
                  </a:lnTo>
                  <a:lnTo>
                    <a:pt x="5" y="16"/>
                  </a:lnTo>
                  <a:lnTo>
                    <a:pt x="5" y="20"/>
                  </a:lnTo>
                  <a:lnTo>
                    <a:pt x="5" y="23"/>
                  </a:lnTo>
                  <a:lnTo>
                    <a:pt x="5" y="24"/>
                  </a:lnTo>
                  <a:lnTo>
                    <a:pt x="5" y="26"/>
                  </a:lnTo>
                  <a:lnTo>
                    <a:pt x="7" y="26"/>
                  </a:lnTo>
                  <a:lnTo>
                    <a:pt x="9" y="26"/>
                  </a:lnTo>
                  <a:lnTo>
                    <a:pt x="13" y="24"/>
                  </a:lnTo>
                  <a:lnTo>
                    <a:pt x="18" y="23"/>
                  </a:lnTo>
                  <a:lnTo>
                    <a:pt x="20" y="21"/>
                  </a:lnTo>
                  <a:lnTo>
                    <a:pt x="22" y="20"/>
                  </a:lnTo>
                  <a:lnTo>
                    <a:pt x="22" y="18"/>
                  </a:lnTo>
                  <a:lnTo>
                    <a:pt x="22" y="15"/>
                  </a:lnTo>
                  <a:lnTo>
                    <a:pt x="20" y="12"/>
                  </a:lnTo>
                  <a:lnTo>
                    <a:pt x="20" y="10"/>
                  </a:lnTo>
                  <a:lnTo>
                    <a:pt x="18" y="7"/>
                  </a:lnTo>
                  <a:lnTo>
                    <a:pt x="16" y="5"/>
                  </a:lnTo>
                  <a:lnTo>
                    <a:pt x="14" y="2"/>
                  </a:lnTo>
                  <a:lnTo>
                    <a:pt x="13" y="0"/>
                  </a:lnTo>
                  <a:lnTo>
                    <a:pt x="11" y="0"/>
                  </a:lnTo>
                  <a:lnTo>
                    <a:pt x="9" y="0"/>
                  </a:lnTo>
                  <a:lnTo>
                    <a:pt x="7" y="0"/>
                  </a:lnTo>
                  <a:lnTo>
                    <a:pt x="5" y="2"/>
                  </a:lnTo>
                  <a:lnTo>
                    <a:pt x="3" y="4"/>
                  </a:lnTo>
                  <a:lnTo>
                    <a:pt x="2" y="4"/>
                  </a:lnTo>
                  <a:lnTo>
                    <a:pt x="2" y="5"/>
                  </a:lnTo>
                  <a:lnTo>
                    <a:pt x="0" y="5"/>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4" name="Freeform 951">
              <a:extLst>
                <a:ext uri="{FF2B5EF4-FFF2-40B4-BE49-F238E27FC236}">
                  <a16:creationId xmlns:a16="http://schemas.microsoft.com/office/drawing/2014/main" id="{F4CA7E5D-D917-4C9A-8D5E-9BD99C450FBA}"/>
                </a:ext>
              </a:extLst>
            </p:cNvPr>
            <p:cNvSpPr>
              <a:spLocks/>
            </p:cNvSpPr>
            <p:nvPr/>
          </p:nvSpPr>
          <p:spPr bwMode="auto">
            <a:xfrm>
              <a:off x="1999" y="4154"/>
              <a:ext cx="15" cy="16"/>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0 h 32"/>
                <a:gd name="T12" fmla="*/ 0 w 33"/>
                <a:gd name="T13" fmla="*/ 0 h 32"/>
                <a:gd name="T14" fmla="*/ 0 w 33"/>
                <a:gd name="T15" fmla="*/ 0 h 32"/>
                <a:gd name="T16" fmla="*/ 0 w 33"/>
                <a:gd name="T17" fmla="*/ 0 h 32"/>
                <a:gd name="T18" fmla="*/ 0 w 33"/>
                <a:gd name="T19" fmla="*/ 1 h 32"/>
                <a:gd name="T20" fmla="*/ 0 w 33"/>
                <a:gd name="T21" fmla="*/ 1 h 32"/>
                <a:gd name="T22" fmla="*/ 0 w 33"/>
                <a:gd name="T23" fmla="*/ 1 h 32"/>
                <a:gd name="T24" fmla="*/ 0 w 33"/>
                <a:gd name="T25" fmla="*/ 1 h 32"/>
                <a:gd name="T26" fmla="*/ 0 w 33"/>
                <a:gd name="T27" fmla="*/ 1 h 32"/>
                <a:gd name="T28" fmla="*/ 0 w 33"/>
                <a:gd name="T29" fmla="*/ 1 h 32"/>
                <a:gd name="T30" fmla="*/ 0 w 33"/>
                <a:gd name="T31" fmla="*/ 1 h 32"/>
                <a:gd name="T32" fmla="*/ 0 w 33"/>
                <a:gd name="T33" fmla="*/ 1 h 32"/>
                <a:gd name="T34" fmla="*/ 0 w 33"/>
                <a:gd name="T35" fmla="*/ 1 h 32"/>
                <a:gd name="T36" fmla="*/ 0 w 33"/>
                <a:gd name="T37" fmla="*/ 1 h 32"/>
                <a:gd name="T38" fmla="*/ 0 w 33"/>
                <a:gd name="T39" fmla="*/ 1 h 32"/>
                <a:gd name="T40" fmla="*/ 0 w 33"/>
                <a:gd name="T41" fmla="*/ 1 h 32"/>
                <a:gd name="T42" fmla="*/ 0 w 33"/>
                <a:gd name="T43" fmla="*/ 1 h 32"/>
                <a:gd name="T44" fmla="*/ 0 w 33"/>
                <a:gd name="T45" fmla="*/ 1 h 32"/>
                <a:gd name="T46" fmla="*/ 0 w 33"/>
                <a:gd name="T47" fmla="*/ 1 h 32"/>
                <a:gd name="T48" fmla="*/ 0 w 33"/>
                <a:gd name="T49" fmla="*/ 1 h 32"/>
                <a:gd name="T50" fmla="*/ 0 w 33"/>
                <a:gd name="T51" fmla="*/ 1 h 32"/>
                <a:gd name="T52" fmla="*/ 0 w 33"/>
                <a:gd name="T53" fmla="*/ 1 h 32"/>
                <a:gd name="T54" fmla="*/ 0 w 33"/>
                <a:gd name="T55" fmla="*/ 1 h 32"/>
                <a:gd name="T56" fmla="*/ 0 w 33"/>
                <a:gd name="T57" fmla="*/ 1 h 32"/>
                <a:gd name="T58" fmla="*/ 0 w 33"/>
                <a:gd name="T59" fmla="*/ 1 h 32"/>
                <a:gd name="T60" fmla="*/ 0 w 33"/>
                <a:gd name="T61" fmla="*/ 1 h 32"/>
                <a:gd name="T62" fmla="*/ 0 w 33"/>
                <a:gd name="T63" fmla="*/ 1 h 32"/>
                <a:gd name="T64" fmla="*/ 0 w 33"/>
                <a:gd name="T65" fmla="*/ 1 h 32"/>
                <a:gd name="T66" fmla="*/ 0 w 33"/>
                <a:gd name="T67" fmla="*/ 1 h 32"/>
                <a:gd name="T68" fmla="*/ 0 w 33"/>
                <a:gd name="T69" fmla="*/ 1 h 32"/>
                <a:gd name="T70" fmla="*/ 0 w 33"/>
                <a:gd name="T71" fmla="*/ 1 h 32"/>
                <a:gd name="T72" fmla="*/ 0 w 33"/>
                <a:gd name="T73" fmla="*/ 1 h 32"/>
                <a:gd name="T74" fmla="*/ 0 w 33"/>
                <a:gd name="T75" fmla="*/ 1 h 32"/>
                <a:gd name="T76" fmla="*/ 0 w 33"/>
                <a:gd name="T77" fmla="*/ 1 h 32"/>
                <a:gd name="T78" fmla="*/ 0 w 33"/>
                <a:gd name="T79" fmla="*/ 1 h 32"/>
                <a:gd name="T80" fmla="*/ 0 w 33"/>
                <a:gd name="T81" fmla="*/ 1 h 32"/>
                <a:gd name="T82" fmla="*/ 0 w 33"/>
                <a:gd name="T83" fmla="*/ 1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2"/>
                <a:gd name="T128" fmla="*/ 33 w 33"/>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2">
                  <a:moveTo>
                    <a:pt x="31" y="6"/>
                  </a:moveTo>
                  <a:lnTo>
                    <a:pt x="30" y="5"/>
                  </a:lnTo>
                  <a:lnTo>
                    <a:pt x="26" y="3"/>
                  </a:lnTo>
                  <a:lnTo>
                    <a:pt x="24" y="2"/>
                  </a:lnTo>
                  <a:lnTo>
                    <a:pt x="21" y="0"/>
                  </a:lnTo>
                  <a:lnTo>
                    <a:pt x="17" y="0"/>
                  </a:lnTo>
                  <a:lnTo>
                    <a:pt x="13" y="0"/>
                  </a:lnTo>
                  <a:lnTo>
                    <a:pt x="11" y="0"/>
                  </a:lnTo>
                  <a:lnTo>
                    <a:pt x="8" y="0"/>
                  </a:lnTo>
                  <a:lnTo>
                    <a:pt x="6" y="2"/>
                  </a:lnTo>
                  <a:lnTo>
                    <a:pt x="4" y="3"/>
                  </a:lnTo>
                  <a:lnTo>
                    <a:pt x="2" y="6"/>
                  </a:lnTo>
                  <a:lnTo>
                    <a:pt x="0" y="10"/>
                  </a:lnTo>
                  <a:lnTo>
                    <a:pt x="0" y="13"/>
                  </a:lnTo>
                  <a:lnTo>
                    <a:pt x="0" y="18"/>
                  </a:lnTo>
                  <a:lnTo>
                    <a:pt x="2" y="21"/>
                  </a:lnTo>
                  <a:lnTo>
                    <a:pt x="4" y="24"/>
                  </a:lnTo>
                  <a:lnTo>
                    <a:pt x="8" y="27"/>
                  </a:lnTo>
                  <a:lnTo>
                    <a:pt x="11" y="29"/>
                  </a:lnTo>
                  <a:lnTo>
                    <a:pt x="15" y="30"/>
                  </a:lnTo>
                  <a:lnTo>
                    <a:pt x="21" y="32"/>
                  </a:lnTo>
                  <a:lnTo>
                    <a:pt x="24" y="30"/>
                  </a:lnTo>
                  <a:lnTo>
                    <a:pt x="26" y="30"/>
                  </a:lnTo>
                  <a:lnTo>
                    <a:pt x="26" y="29"/>
                  </a:lnTo>
                  <a:lnTo>
                    <a:pt x="26" y="27"/>
                  </a:lnTo>
                  <a:lnTo>
                    <a:pt x="26" y="26"/>
                  </a:lnTo>
                  <a:lnTo>
                    <a:pt x="26" y="24"/>
                  </a:lnTo>
                  <a:lnTo>
                    <a:pt x="26" y="21"/>
                  </a:lnTo>
                  <a:lnTo>
                    <a:pt x="28" y="19"/>
                  </a:lnTo>
                  <a:lnTo>
                    <a:pt x="30" y="16"/>
                  </a:lnTo>
                  <a:lnTo>
                    <a:pt x="33" y="14"/>
                  </a:lnTo>
                  <a:lnTo>
                    <a:pt x="31" y="14"/>
                  </a:lnTo>
                  <a:lnTo>
                    <a:pt x="30" y="14"/>
                  </a:lnTo>
                  <a:lnTo>
                    <a:pt x="31" y="16"/>
                  </a:lnTo>
                  <a:lnTo>
                    <a:pt x="31" y="18"/>
                  </a:lnTo>
                  <a:lnTo>
                    <a:pt x="30" y="19"/>
                  </a:lnTo>
                  <a:lnTo>
                    <a:pt x="28" y="19"/>
                  </a:lnTo>
                  <a:lnTo>
                    <a:pt x="26" y="19"/>
                  </a:lnTo>
                  <a:lnTo>
                    <a:pt x="31" y="6"/>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5" name="Freeform 952">
              <a:extLst>
                <a:ext uri="{FF2B5EF4-FFF2-40B4-BE49-F238E27FC236}">
                  <a16:creationId xmlns:a16="http://schemas.microsoft.com/office/drawing/2014/main" id="{8778F3CC-277A-4AAE-B324-2ABE1B06B39F}"/>
                </a:ext>
              </a:extLst>
            </p:cNvPr>
            <p:cNvSpPr>
              <a:spLocks/>
            </p:cNvSpPr>
            <p:nvPr/>
          </p:nvSpPr>
          <p:spPr bwMode="auto">
            <a:xfrm>
              <a:off x="1999" y="4154"/>
              <a:ext cx="15" cy="16"/>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0 h 32"/>
                <a:gd name="T12" fmla="*/ 0 w 33"/>
                <a:gd name="T13" fmla="*/ 0 h 32"/>
                <a:gd name="T14" fmla="*/ 0 w 33"/>
                <a:gd name="T15" fmla="*/ 0 h 32"/>
                <a:gd name="T16" fmla="*/ 0 w 33"/>
                <a:gd name="T17" fmla="*/ 0 h 32"/>
                <a:gd name="T18" fmla="*/ 0 w 33"/>
                <a:gd name="T19" fmla="*/ 1 h 32"/>
                <a:gd name="T20" fmla="*/ 0 w 33"/>
                <a:gd name="T21" fmla="*/ 1 h 32"/>
                <a:gd name="T22" fmla="*/ 0 w 33"/>
                <a:gd name="T23" fmla="*/ 1 h 32"/>
                <a:gd name="T24" fmla="*/ 0 w 33"/>
                <a:gd name="T25" fmla="*/ 1 h 32"/>
                <a:gd name="T26" fmla="*/ 0 w 33"/>
                <a:gd name="T27" fmla="*/ 1 h 32"/>
                <a:gd name="T28" fmla="*/ 0 w 33"/>
                <a:gd name="T29" fmla="*/ 1 h 32"/>
                <a:gd name="T30" fmla="*/ 0 w 33"/>
                <a:gd name="T31" fmla="*/ 1 h 32"/>
                <a:gd name="T32" fmla="*/ 0 w 33"/>
                <a:gd name="T33" fmla="*/ 1 h 32"/>
                <a:gd name="T34" fmla="*/ 0 w 33"/>
                <a:gd name="T35" fmla="*/ 1 h 32"/>
                <a:gd name="T36" fmla="*/ 0 w 33"/>
                <a:gd name="T37" fmla="*/ 1 h 32"/>
                <a:gd name="T38" fmla="*/ 0 w 33"/>
                <a:gd name="T39" fmla="*/ 1 h 32"/>
                <a:gd name="T40" fmla="*/ 0 w 33"/>
                <a:gd name="T41" fmla="*/ 1 h 32"/>
                <a:gd name="T42" fmla="*/ 0 w 33"/>
                <a:gd name="T43" fmla="*/ 1 h 32"/>
                <a:gd name="T44" fmla="*/ 0 w 33"/>
                <a:gd name="T45" fmla="*/ 1 h 32"/>
                <a:gd name="T46" fmla="*/ 0 w 33"/>
                <a:gd name="T47" fmla="*/ 1 h 32"/>
                <a:gd name="T48" fmla="*/ 0 w 33"/>
                <a:gd name="T49" fmla="*/ 1 h 32"/>
                <a:gd name="T50" fmla="*/ 0 w 33"/>
                <a:gd name="T51" fmla="*/ 1 h 32"/>
                <a:gd name="T52" fmla="*/ 0 w 33"/>
                <a:gd name="T53" fmla="*/ 1 h 32"/>
                <a:gd name="T54" fmla="*/ 0 w 33"/>
                <a:gd name="T55" fmla="*/ 1 h 32"/>
                <a:gd name="T56" fmla="*/ 0 w 33"/>
                <a:gd name="T57" fmla="*/ 1 h 32"/>
                <a:gd name="T58" fmla="*/ 0 w 33"/>
                <a:gd name="T59" fmla="*/ 1 h 32"/>
                <a:gd name="T60" fmla="*/ 0 w 33"/>
                <a:gd name="T61" fmla="*/ 1 h 32"/>
                <a:gd name="T62" fmla="*/ 0 w 33"/>
                <a:gd name="T63" fmla="*/ 1 h 32"/>
                <a:gd name="T64" fmla="*/ 0 w 33"/>
                <a:gd name="T65" fmla="*/ 1 h 32"/>
                <a:gd name="T66" fmla="*/ 0 w 33"/>
                <a:gd name="T67" fmla="*/ 1 h 32"/>
                <a:gd name="T68" fmla="*/ 0 w 33"/>
                <a:gd name="T69" fmla="*/ 1 h 32"/>
                <a:gd name="T70" fmla="*/ 0 w 33"/>
                <a:gd name="T71" fmla="*/ 1 h 32"/>
                <a:gd name="T72" fmla="*/ 0 w 33"/>
                <a:gd name="T73" fmla="*/ 1 h 32"/>
                <a:gd name="T74" fmla="*/ 0 w 33"/>
                <a:gd name="T75" fmla="*/ 1 h 32"/>
                <a:gd name="T76" fmla="*/ 0 w 33"/>
                <a:gd name="T77" fmla="*/ 1 h 32"/>
                <a:gd name="T78" fmla="*/ 0 w 33"/>
                <a:gd name="T79" fmla="*/ 1 h 32"/>
                <a:gd name="T80" fmla="*/ 0 w 33"/>
                <a:gd name="T81" fmla="*/ 1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32"/>
                <a:gd name="T125" fmla="*/ 33 w 33"/>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32">
                  <a:moveTo>
                    <a:pt x="31" y="6"/>
                  </a:moveTo>
                  <a:lnTo>
                    <a:pt x="30" y="5"/>
                  </a:lnTo>
                  <a:lnTo>
                    <a:pt x="26" y="3"/>
                  </a:lnTo>
                  <a:lnTo>
                    <a:pt x="24" y="2"/>
                  </a:lnTo>
                  <a:lnTo>
                    <a:pt x="21" y="0"/>
                  </a:lnTo>
                  <a:lnTo>
                    <a:pt x="17" y="0"/>
                  </a:lnTo>
                  <a:lnTo>
                    <a:pt x="13" y="0"/>
                  </a:lnTo>
                  <a:lnTo>
                    <a:pt x="11" y="0"/>
                  </a:lnTo>
                  <a:lnTo>
                    <a:pt x="8" y="0"/>
                  </a:lnTo>
                  <a:lnTo>
                    <a:pt x="6" y="2"/>
                  </a:lnTo>
                  <a:lnTo>
                    <a:pt x="4" y="3"/>
                  </a:lnTo>
                  <a:lnTo>
                    <a:pt x="2" y="6"/>
                  </a:lnTo>
                  <a:lnTo>
                    <a:pt x="0" y="10"/>
                  </a:lnTo>
                  <a:lnTo>
                    <a:pt x="0" y="13"/>
                  </a:lnTo>
                  <a:lnTo>
                    <a:pt x="0" y="18"/>
                  </a:lnTo>
                  <a:lnTo>
                    <a:pt x="2" y="21"/>
                  </a:lnTo>
                  <a:lnTo>
                    <a:pt x="4" y="24"/>
                  </a:lnTo>
                  <a:lnTo>
                    <a:pt x="8" y="27"/>
                  </a:lnTo>
                  <a:lnTo>
                    <a:pt x="11" y="29"/>
                  </a:lnTo>
                  <a:lnTo>
                    <a:pt x="15" y="30"/>
                  </a:lnTo>
                  <a:lnTo>
                    <a:pt x="21" y="32"/>
                  </a:lnTo>
                  <a:lnTo>
                    <a:pt x="24" y="30"/>
                  </a:lnTo>
                  <a:lnTo>
                    <a:pt x="26" y="30"/>
                  </a:lnTo>
                  <a:lnTo>
                    <a:pt x="26" y="29"/>
                  </a:lnTo>
                  <a:lnTo>
                    <a:pt x="26" y="27"/>
                  </a:lnTo>
                  <a:lnTo>
                    <a:pt x="26" y="26"/>
                  </a:lnTo>
                  <a:lnTo>
                    <a:pt x="26" y="24"/>
                  </a:lnTo>
                  <a:lnTo>
                    <a:pt x="26" y="21"/>
                  </a:lnTo>
                  <a:lnTo>
                    <a:pt x="28" y="19"/>
                  </a:lnTo>
                  <a:lnTo>
                    <a:pt x="30" y="16"/>
                  </a:lnTo>
                  <a:lnTo>
                    <a:pt x="33" y="14"/>
                  </a:lnTo>
                  <a:lnTo>
                    <a:pt x="31" y="14"/>
                  </a:lnTo>
                  <a:lnTo>
                    <a:pt x="30" y="14"/>
                  </a:lnTo>
                  <a:lnTo>
                    <a:pt x="31" y="16"/>
                  </a:lnTo>
                  <a:lnTo>
                    <a:pt x="31" y="18"/>
                  </a:lnTo>
                  <a:lnTo>
                    <a:pt x="30" y="19"/>
                  </a:lnTo>
                  <a:lnTo>
                    <a:pt x="28" y="19"/>
                  </a:lnTo>
                  <a:lnTo>
                    <a:pt x="26" y="1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6" name="Freeform 953">
              <a:extLst>
                <a:ext uri="{FF2B5EF4-FFF2-40B4-BE49-F238E27FC236}">
                  <a16:creationId xmlns:a16="http://schemas.microsoft.com/office/drawing/2014/main" id="{3A5D778B-8392-4AF1-A6D7-65D4F74B69E2}"/>
                </a:ext>
              </a:extLst>
            </p:cNvPr>
            <p:cNvSpPr>
              <a:spLocks/>
            </p:cNvSpPr>
            <p:nvPr/>
          </p:nvSpPr>
          <p:spPr bwMode="auto">
            <a:xfrm>
              <a:off x="2048" y="4193"/>
              <a:ext cx="3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1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0 w 66"/>
                <a:gd name="T41" fmla="*/ 0 h 18"/>
                <a:gd name="T42" fmla="*/ 0 w 66"/>
                <a:gd name="T43" fmla="*/ 0 h 18"/>
                <a:gd name="T44" fmla="*/ 0 w 66"/>
                <a:gd name="T45" fmla="*/ 0 h 18"/>
                <a:gd name="T46" fmla="*/ 0 w 66"/>
                <a:gd name="T47" fmla="*/ 1 h 18"/>
                <a:gd name="T48" fmla="*/ 0 w 66"/>
                <a:gd name="T49" fmla="*/ 1 h 18"/>
                <a:gd name="T50" fmla="*/ 0 w 66"/>
                <a:gd name="T51" fmla="*/ 1 h 18"/>
                <a:gd name="T52" fmla="*/ 0 w 66"/>
                <a:gd name="T53" fmla="*/ 1 h 18"/>
                <a:gd name="T54" fmla="*/ 0 w 66"/>
                <a:gd name="T55" fmla="*/ 1 h 18"/>
                <a:gd name="T56" fmla="*/ 0 w 66"/>
                <a:gd name="T57" fmla="*/ 1 h 18"/>
                <a:gd name="T58" fmla="*/ 0 w 66"/>
                <a:gd name="T59" fmla="*/ 1 h 18"/>
                <a:gd name="T60" fmla="*/ 0 w 66"/>
                <a:gd name="T61" fmla="*/ 1 h 18"/>
                <a:gd name="T62" fmla="*/ 0 w 66"/>
                <a:gd name="T63" fmla="*/ 1 h 18"/>
                <a:gd name="T64" fmla="*/ 0 w 66"/>
                <a:gd name="T65" fmla="*/ 1 h 18"/>
                <a:gd name="T66" fmla="*/ 0 w 66"/>
                <a:gd name="T67" fmla="*/ 1 h 18"/>
                <a:gd name="T68" fmla="*/ 0 w 66"/>
                <a:gd name="T69" fmla="*/ 1 h 18"/>
                <a:gd name="T70" fmla="*/ 0 w 66"/>
                <a:gd name="T71" fmla="*/ 1 h 18"/>
                <a:gd name="T72" fmla="*/ 0 w 66"/>
                <a:gd name="T73" fmla="*/ 1 h 18"/>
                <a:gd name="T74" fmla="*/ 0 w 66"/>
                <a:gd name="T75" fmla="*/ 1 h 18"/>
                <a:gd name="T76" fmla="*/ 0 w 66"/>
                <a:gd name="T77" fmla="*/ 1 h 18"/>
                <a:gd name="T78" fmla="*/ 0 w 66"/>
                <a:gd name="T79" fmla="*/ 1 h 18"/>
                <a:gd name="T80" fmla="*/ 0 w 66"/>
                <a:gd name="T81" fmla="*/ 1 h 18"/>
                <a:gd name="T82" fmla="*/ 0 w 66"/>
                <a:gd name="T83" fmla="*/ 1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18"/>
                <a:gd name="T128" fmla="*/ 66 w 66"/>
                <a:gd name="T129" fmla="*/ 18 h 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18">
                  <a:moveTo>
                    <a:pt x="0" y="12"/>
                  </a:moveTo>
                  <a:lnTo>
                    <a:pt x="11" y="10"/>
                  </a:lnTo>
                  <a:lnTo>
                    <a:pt x="18" y="8"/>
                  </a:lnTo>
                  <a:lnTo>
                    <a:pt x="22" y="8"/>
                  </a:lnTo>
                  <a:lnTo>
                    <a:pt x="23" y="12"/>
                  </a:lnTo>
                  <a:lnTo>
                    <a:pt x="22" y="13"/>
                  </a:lnTo>
                  <a:lnTo>
                    <a:pt x="18" y="15"/>
                  </a:lnTo>
                  <a:lnTo>
                    <a:pt x="13" y="16"/>
                  </a:lnTo>
                  <a:lnTo>
                    <a:pt x="9" y="18"/>
                  </a:lnTo>
                  <a:lnTo>
                    <a:pt x="3" y="16"/>
                  </a:lnTo>
                  <a:lnTo>
                    <a:pt x="0" y="13"/>
                  </a:lnTo>
                  <a:lnTo>
                    <a:pt x="2" y="13"/>
                  </a:lnTo>
                  <a:lnTo>
                    <a:pt x="7" y="13"/>
                  </a:lnTo>
                  <a:lnTo>
                    <a:pt x="14" y="12"/>
                  </a:lnTo>
                  <a:lnTo>
                    <a:pt x="23" y="10"/>
                  </a:lnTo>
                  <a:lnTo>
                    <a:pt x="33" y="8"/>
                  </a:lnTo>
                  <a:lnTo>
                    <a:pt x="42" y="7"/>
                  </a:lnTo>
                  <a:lnTo>
                    <a:pt x="51" y="5"/>
                  </a:lnTo>
                  <a:lnTo>
                    <a:pt x="58" y="4"/>
                  </a:lnTo>
                  <a:lnTo>
                    <a:pt x="64" y="2"/>
                  </a:lnTo>
                  <a:lnTo>
                    <a:pt x="66" y="0"/>
                  </a:lnTo>
                  <a:lnTo>
                    <a:pt x="62" y="0"/>
                  </a:lnTo>
                  <a:lnTo>
                    <a:pt x="56" y="2"/>
                  </a:lnTo>
                  <a:lnTo>
                    <a:pt x="51" y="5"/>
                  </a:lnTo>
                  <a:lnTo>
                    <a:pt x="42" y="7"/>
                  </a:lnTo>
                  <a:lnTo>
                    <a:pt x="33" y="10"/>
                  </a:lnTo>
                  <a:lnTo>
                    <a:pt x="25" y="12"/>
                  </a:lnTo>
                  <a:lnTo>
                    <a:pt x="18" y="12"/>
                  </a:lnTo>
                  <a:lnTo>
                    <a:pt x="13" y="12"/>
                  </a:lnTo>
                  <a:lnTo>
                    <a:pt x="9" y="10"/>
                  </a:lnTo>
                  <a:lnTo>
                    <a:pt x="7" y="10"/>
                  </a:lnTo>
                  <a:lnTo>
                    <a:pt x="5" y="10"/>
                  </a:lnTo>
                  <a:lnTo>
                    <a:pt x="3" y="10"/>
                  </a:lnTo>
                  <a:lnTo>
                    <a:pt x="2" y="10"/>
                  </a:lnTo>
                  <a:lnTo>
                    <a:pt x="0" y="12"/>
                  </a:lnTo>
                  <a:lnTo>
                    <a:pt x="0" y="13"/>
                  </a:lnTo>
                  <a:lnTo>
                    <a:pt x="0" y="1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7" name="Freeform 954">
              <a:extLst>
                <a:ext uri="{FF2B5EF4-FFF2-40B4-BE49-F238E27FC236}">
                  <a16:creationId xmlns:a16="http://schemas.microsoft.com/office/drawing/2014/main" id="{48FABAB0-1960-49FC-9BF2-C946898C2AFE}"/>
                </a:ext>
              </a:extLst>
            </p:cNvPr>
            <p:cNvSpPr>
              <a:spLocks/>
            </p:cNvSpPr>
            <p:nvPr/>
          </p:nvSpPr>
          <p:spPr bwMode="auto">
            <a:xfrm>
              <a:off x="2048" y="4193"/>
              <a:ext cx="3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1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0 w 66"/>
                <a:gd name="T41" fmla="*/ 0 h 18"/>
                <a:gd name="T42" fmla="*/ 0 w 66"/>
                <a:gd name="T43" fmla="*/ 0 h 18"/>
                <a:gd name="T44" fmla="*/ 0 w 66"/>
                <a:gd name="T45" fmla="*/ 0 h 18"/>
                <a:gd name="T46" fmla="*/ 0 w 66"/>
                <a:gd name="T47" fmla="*/ 1 h 18"/>
                <a:gd name="T48" fmla="*/ 0 w 66"/>
                <a:gd name="T49" fmla="*/ 1 h 18"/>
                <a:gd name="T50" fmla="*/ 0 w 66"/>
                <a:gd name="T51" fmla="*/ 1 h 18"/>
                <a:gd name="T52" fmla="*/ 0 w 66"/>
                <a:gd name="T53" fmla="*/ 1 h 18"/>
                <a:gd name="T54" fmla="*/ 0 w 66"/>
                <a:gd name="T55" fmla="*/ 1 h 18"/>
                <a:gd name="T56" fmla="*/ 0 w 66"/>
                <a:gd name="T57" fmla="*/ 1 h 18"/>
                <a:gd name="T58" fmla="*/ 0 w 66"/>
                <a:gd name="T59" fmla="*/ 1 h 18"/>
                <a:gd name="T60" fmla="*/ 0 w 66"/>
                <a:gd name="T61" fmla="*/ 1 h 18"/>
                <a:gd name="T62" fmla="*/ 0 w 66"/>
                <a:gd name="T63" fmla="*/ 1 h 18"/>
                <a:gd name="T64" fmla="*/ 0 w 66"/>
                <a:gd name="T65" fmla="*/ 1 h 18"/>
                <a:gd name="T66" fmla="*/ 0 w 66"/>
                <a:gd name="T67" fmla="*/ 1 h 18"/>
                <a:gd name="T68" fmla="*/ 0 w 66"/>
                <a:gd name="T69" fmla="*/ 1 h 18"/>
                <a:gd name="T70" fmla="*/ 0 w 66"/>
                <a:gd name="T71" fmla="*/ 1 h 18"/>
                <a:gd name="T72" fmla="*/ 0 w 66"/>
                <a:gd name="T73" fmla="*/ 1 h 18"/>
                <a:gd name="T74" fmla="*/ 0 w 66"/>
                <a:gd name="T75" fmla="*/ 1 h 18"/>
                <a:gd name="T76" fmla="*/ 0 w 66"/>
                <a:gd name="T77" fmla="*/ 1 h 18"/>
                <a:gd name="T78" fmla="*/ 0 w 66"/>
                <a:gd name="T79" fmla="*/ 1 h 18"/>
                <a:gd name="T80" fmla="*/ 0 w 66"/>
                <a:gd name="T81" fmla="*/ 1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8"/>
                <a:gd name="T125" fmla="*/ 66 w 66"/>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8">
                  <a:moveTo>
                    <a:pt x="0" y="12"/>
                  </a:moveTo>
                  <a:lnTo>
                    <a:pt x="11" y="10"/>
                  </a:lnTo>
                  <a:lnTo>
                    <a:pt x="18" y="8"/>
                  </a:lnTo>
                  <a:lnTo>
                    <a:pt x="22" y="8"/>
                  </a:lnTo>
                  <a:lnTo>
                    <a:pt x="23" y="12"/>
                  </a:lnTo>
                  <a:lnTo>
                    <a:pt x="22" y="13"/>
                  </a:lnTo>
                  <a:lnTo>
                    <a:pt x="18" y="15"/>
                  </a:lnTo>
                  <a:lnTo>
                    <a:pt x="13" y="16"/>
                  </a:lnTo>
                  <a:lnTo>
                    <a:pt x="9" y="18"/>
                  </a:lnTo>
                  <a:lnTo>
                    <a:pt x="3" y="16"/>
                  </a:lnTo>
                  <a:lnTo>
                    <a:pt x="0" y="13"/>
                  </a:lnTo>
                  <a:lnTo>
                    <a:pt x="2" y="13"/>
                  </a:lnTo>
                  <a:lnTo>
                    <a:pt x="7" y="13"/>
                  </a:lnTo>
                  <a:lnTo>
                    <a:pt x="14" y="12"/>
                  </a:lnTo>
                  <a:lnTo>
                    <a:pt x="23" y="10"/>
                  </a:lnTo>
                  <a:lnTo>
                    <a:pt x="33" y="8"/>
                  </a:lnTo>
                  <a:lnTo>
                    <a:pt x="42" y="7"/>
                  </a:lnTo>
                  <a:lnTo>
                    <a:pt x="51" y="5"/>
                  </a:lnTo>
                  <a:lnTo>
                    <a:pt x="58" y="4"/>
                  </a:lnTo>
                  <a:lnTo>
                    <a:pt x="64" y="2"/>
                  </a:lnTo>
                  <a:lnTo>
                    <a:pt x="66" y="0"/>
                  </a:lnTo>
                  <a:lnTo>
                    <a:pt x="62" y="0"/>
                  </a:lnTo>
                  <a:lnTo>
                    <a:pt x="56" y="2"/>
                  </a:lnTo>
                  <a:lnTo>
                    <a:pt x="51" y="5"/>
                  </a:lnTo>
                  <a:lnTo>
                    <a:pt x="42" y="7"/>
                  </a:lnTo>
                  <a:lnTo>
                    <a:pt x="33" y="10"/>
                  </a:lnTo>
                  <a:lnTo>
                    <a:pt x="25" y="12"/>
                  </a:lnTo>
                  <a:lnTo>
                    <a:pt x="18" y="12"/>
                  </a:lnTo>
                  <a:lnTo>
                    <a:pt x="13" y="12"/>
                  </a:lnTo>
                  <a:lnTo>
                    <a:pt x="9" y="10"/>
                  </a:lnTo>
                  <a:lnTo>
                    <a:pt x="7" y="10"/>
                  </a:lnTo>
                  <a:lnTo>
                    <a:pt x="5" y="10"/>
                  </a:lnTo>
                  <a:lnTo>
                    <a:pt x="3" y="10"/>
                  </a:lnTo>
                  <a:lnTo>
                    <a:pt x="2" y="10"/>
                  </a:lnTo>
                  <a:lnTo>
                    <a:pt x="0" y="12"/>
                  </a:lnTo>
                  <a:lnTo>
                    <a:pt x="0"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8" name="Freeform 955">
              <a:extLst>
                <a:ext uri="{FF2B5EF4-FFF2-40B4-BE49-F238E27FC236}">
                  <a16:creationId xmlns:a16="http://schemas.microsoft.com/office/drawing/2014/main" id="{0DAB0B66-EBF1-4BB3-9A5D-360637818F54}"/>
                </a:ext>
              </a:extLst>
            </p:cNvPr>
            <p:cNvSpPr>
              <a:spLocks/>
            </p:cNvSpPr>
            <p:nvPr/>
          </p:nvSpPr>
          <p:spPr bwMode="auto">
            <a:xfrm>
              <a:off x="2082" y="4171"/>
              <a:ext cx="16"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1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w 33"/>
                <a:gd name="T27" fmla="*/ 1 h 24"/>
                <a:gd name="T28" fmla="*/ 0 w 33"/>
                <a:gd name="T29" fmla="*/ 1 h 24"/>
                <a:gd name="T30" fmla="*/ 0 w 33"/>
                <a:gd name="T31" fmla="*/ 1 h 24"/>
                <a:gd name="T32" fmla="*/ 0 w 33"/>
                <a:gd name="T33" fmla="*/ 1 h 24"/>
                <a:gd name="T34" fmla="*/ 0 w 33"/>
                <a:gd name="T35" fmla="*/ 1 h 24"/>
                <a:gd name="T36" fmla="*/ 0 w 33"/>
                <a:gd name="T37" fmla="*/ 1 h 24"/>
                <a:gd name="T38" fmla="*/ 0 w 33"/>
                <a:gd name="T39" fmla="*/ 1 h 24"/>
                <a:gd name="T40" fmla="*/ 0 w 33"/>
                <a:gd name="T41" fmla="*/ 0 h 24"/>
                <a:gd name="T42" fmla="*/ 0 w 33"/>
                <a:gd name="T43" fmla="*/ 1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4"/>
                <a:gd name="T68" fmla="*/ 33 w 33"/>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4">
                  <a:moveTo>
                    <a:pt x="0" y="19"/>
                  </a:moveTo>
                  <a:lnTo>
                    <a:pt x="4" y="20"/>
                  </a:lnTo>
                  <a:lnTo>
                    <a:pt x="6" y="22"/>
                  </a:lnTo>
                  <a:lnTo>
                    <a:pt x="7" y="24"/>
                  </a:lnTo>
                  <a:lnTo>
                    <a:pt x="9" y="24"/>
                  </a:lnTo>
                  <a:lnTo>
                    <a:pt x="11" y="24"/>
                  </a:lnTo>
                  <a:lnTo>
                    <a:pt x="13" y="24"/>
                  </a:lnTo>
                  <a:lnTo>
                    <a:pt x="15" y="24"/>
                  </a:lnTo>
                  <a:lnTo>
                    <a:pt x="17" y="22"/>
                  </a:lnTo>
                  <a:lnTo>
                    <a:pt x="18" y="22"/>
                  </a:lnTo>
                  <a:lnTo>
                    <a:pt x="20" y="20"/>
                  </a:lnTo>
                  <a:lnTo>
                    <a:pt x="24" y="19"/>
                  </a:lnTo>
                  <a:lnTo>
                    <a:pt x="26" y="17"/>
                  </a:lnTo>
                  <a:lnTo>
                    <a:pt x="28" y="14"/>
                  </a:lnTo>
                  <a:lnTo>
                    <a:pt x="29" y="11"/>
                  </a:lnTo>
                  <a:lnTo>
                    <a:pt x="31" y="9"/>
                  </a:lnTo>
                  <a:lnTo>
                    <a:pt x="31" y="6"/>
                  </a:lnTo>
                  <a:lnTo>
                    <a:pt x="33" y="3"/>
                  </a:lnTo>
                  <a:lnTo>
                    <a:pt x="33" y="1"/>
                  </a:lnTo>
                  <a:lnTo>
                    <a:pt x="33" y="0"/>
                  </a:lnTo>
                  <a:lnTo>
                    <a:pt x="0" y="19"/>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399" name="Freeform 956">
              <a:extLst>
                <a:ext uri="{FF2B5EF4-FFF2-40B4-BE49-F238E27FC236}">
                  <a16:creationId xmlns:a16="http://schemas.microsoft.com/office/drawing/2014/main" id="{D8A8BE98-E425-4BB9-AE32-00D1E5022195}"/>
                </a:ext>
              </a:extLst>
            </p:cNvPr>
            <p:cNvSpPr>
              <a:spLocks/>
            </p:cNvSpPr>
            <p:nvPr/>
          </p:nvSpPr>
          <p:spPr bwMode="auto">
            <a:xfrm>
              <a:off x="2082" y="4171"/>
              <a:ext cx="16"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1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w 33"/>
                <a:gd name="T27" fmla="*/ 1 h 24"/>
                <a:gd name="T28" fmla="*/ 0 w 33"/>
                <a:gd name="T29" fmla="*/ 1 h 24"/>
                <a:gd name="T30" fmla="*/ 0 w 33"/>
                <a:gd name="T31" fmla="*/ 1 h 24"/>
                <a:gd name="T32" fmla="*/ 0 w 33"/>
                <a:gd name="T33" fmla="*/ 1 h 24"/>
                <a:gd name="T34" fmla="*/ 0 w 33"/>
                <a:gd name="T35" fmla="*/ 1 h 24"/>
                <a:gd name="T36" fmla="*/ 0 w 33"/>
                <a:gd name="T37" fmla="*/ 1 h 24"/>
                <a:gd name="T38" fmla="*/ 0 w 33"/>
                <a:gd name="T39" fmla="*/ 1 h 24"/>
                <a:gd name="T40" fmla="*/ 0 w 33"/>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4"/>
                <a:gd name="T65" fmla="*/ 33 w 3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4">
                  <a:moveTo>
                    <a:pt x="0" y="19"/>
                  </a:moveTo>
                  <a:lnTo>
                    <a:pt x="4" y="20"/>
                  </a:lnTo>
                  <a:lnTo>
                    <a:pt x="6" y="22"/>
                  </a:lnTo>
                  <a:lnTo>
                    <a:pt x="7" y="24"/>
                  </a:lnTo>
                  <a:lnTo>
                    <a:pt x="9" y="24"/>
                  </a:lnTo>
                  <a:lnTo>
                    <a:pt x="11" y="24"/>
                  </a:lnTo>
                  <a:lnTo>
                    <a:pt x="13" y="24"/>
                  </a:lnTo>
                  <a:lnTo>
                    <a:pt x="15" y="24"/>
                  </a:lnTo>
                  <a:lnTo>
                    <a:pt x="17" y="22"/>
                  </a:lnTo>
                  <a:lnTo>
                    <a:pt x="18" y="22"/>
                  </a:lnTo>
                  <a:lnTo>
                    <a:pt x="20" y="20"/>
                  </a:lnTo>
                  <a:lnTo>
                    <a:pt x="24" y="19"/>
                  </a:lnTo>
                  <a:lnTo>
                    <a:pt x="26" y="17"/>
                  </a:lnTo>
                  <a:lnTo>
                    <a:pt x="28" y="14"/>
                  </a:lnTo>
                  <a:lnTo>
                    <a:pt x="29" y="11"/>
                  </a:lnTo>
                  <a:lnTo>
                    <a:pt x="31" y="9"/>
                  </a:lnTo>
                  <a:lnTo>
                    <a:pt x="31" y="6"/>
                  </a:lnTo>
                  <a:lnTo>
                    <a:pt x="33" y="3"/>
                  </a:lnTo>
                  <a:lnTo>
                    <a:pt x="33" y="1"/>
                  </a:lnTo>
                  <a:lnTo>
                    <a:pt x="33"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0" name="Freeform 957">
              <a:extLst>
                <a:ext uri="{FF2B5EF4-FFF2-40B4-BE49-F238E27FC236}">
                  <a16:creationId xmlns:a16="http://schemas.microsoft.com/office/drawing/2014/main" id="{42599FE0-B334-4752-B620-E0BD533B5AD8}"/>
                </a:ext>
              </a:extLst>
            </p:cNvPr>
            <p:cNvSpPr>
              <a:spLocks/>
            </p:cNvSpPr>
            <p:nvPr/>
          </p:nvSpPr>
          <p:spPr bwMode="auto">
            <a:xfrm>
              <a:off x="2018" y="4188"/>
              <a:ext cx="11" cy="9"/>
            </a:xfrm>
            <a:custGeom>
              <a:avLst/>
              <a:gdLst>
                <a:gd name="T0" fmla="*/ 1 w 22"/>
                <a:gd name="T1" fmla="*/ 1 h 17"/>
                <a:gd name="T2" fmla="*/ 1 w 22"/>
                <a:gd name="T3" fmla="*/ 0 h 17"/>
                <a:gd name="T4" fmla="*/ 1 w 22"/>
                <a:gd name="T5" fmla="*/ 0 h 17"/>
                <a:gd name="T6" fmla="*/ 1 w 22"/>
                <a:gd name="T7" fmla="*/ 0 h 17"/>
                <a:gd name="T8" fmla="*/ 1 w 22"/>
                <a:gd name="T9" fmla="*/ 0 h 17"/>
                <a:gd name="T10" fmla="*/ 1 w 22"/>
                <a:gd name="T11" fmla="*/ 0 h 17"/>
                <a:gd name="T12" fmla="*/ 1 w 22"/>
                <a:gd name="T13" fmla="*/ 1 h 17"/>
                <a:gd name="T14" fmla="*/ 1 w 22"/>
                <a:gd name="T15" fmla="*/ 1 h 17"/>
                <a:gd name="T16" fmla="*/ 1 w 22"/>
                <a:gd name="T17" fmla="*/ 1 h 17"/>
                <a:gd name="T18" fmla="*/ 1 w 22"/>
                <a:gd name="T19" fmla="*/ 1 h 17"/>
                <a:gd name="T20" fmla="*/ 1 w 22"/>
                <a:gd name="T21" fmla="*/ 1 h 17"/>
                <a:gd name="T22" fmla="*/ 1 w 22"/>
                <a:gd name="T23" fmla="*/ 1 h 17"/>
                <a:gd name="T24" fmla="*/ 0 w 22"/>
                <a:gd name="T25" fmla="*/ 1 h 17"/>
                <a:gd name="T26" fmla="*/ 0 w 22"/>
                <a:gd name="T27" fmla="*/ 1 h 17"/>
                <a:gd name="T28" fmla="*/ 0 w 22"/>
                <a:gd name="T29" fmla="*/ 1 h 17"/>
                <a:gd name="T30" fmla="*/ 0 w 22"/>
                <a:gd name="T31" fmla="*/ 1 h 17"/>
                <a:gd name="T32" fmla="*/ 0 w 22"/>
                <a:gd name="T33" fmla="*/ 1 h 17"/>
                <a:gd name="T34" fmla="*/ 0 w 22"/>
                <a:gd name="T35" fmla="*/ 1 h 17"/>
                <a:gd name="T36" fmla="*/ 0 w 22"/>
                <a:gd name="T37" fmla="*/ 1 h 17"/>
                <a:gd name="T38" fmla="*/ 1 w 22"/>
                <a:gd name="T39" fmla="*/ 1 h 17"/>
                <a:gd name="T40" fmla="*/ 1 w 22"/>
                <a:gd name="T41" fmla="*/ 1 h 17"/>
                <a:gd name="T42" fmla="*/ 1 w 22"/>
                <a:gd name="T43" fmla="*/ 1 h 17"/>
                <a:gd name="T44" fmla="*/ 1 w 22"/>
                <a:gd name="T45" fmla="*/ 1 h 17"/>
                <a:gd name="T46" fmla="*/ 1 w 22"/>
                <a:gd name="T47" fmla="*/ 1 h 17"/>
                <a:gd name="T48" fmla="*/ 1 w 22"/>
                <a:gd name="T49" fmla="*/ 1 h 17"/>
                <a:gd name="T50" fmla="*/ 1 w 22"/>
                <a:gd name="T51" fmla="*/ 1 h 17"/>
                <a:gd name="T52" fmla="*/ 1 w 22"/>
                <a:gd name="T53" fmla="*/ 1 h 17"/>
                <a:gd name="T54" fmla="*/ 1 w 22"/>
                <a:gd name="T55" fmla="*/ 1 h 17"/>
                <a:gd name="T56" fmla="*/ 1 w 22"/>
                <a:gd name="T57" fmla="*/ 1 h 17"/>
                <a:gd name="T58" fmla="*/ 1 w 22"/>
                <a:gd name="T59" fmla="*/ 1 h 17"/>
                <a:gd name="T60" fmla="*/ 1 w 22"/>
                <a:gd name="T61" fmla="*/ 1 h 17"/>
                <a:gd name="T62" fmla="*/ 1 w 22"/>
                <a:gd name="T63" fmla="*/ 1 h 17"/>
                <a:gd name="T64" fmla="*/ 1 w 22"/>
                <a:gd name="T65" fmla="*/ 1 h 17"/>
                <a:gd name="T66" fmla="*/ 1 w 22"/>
                <a:gd name="T67" fmla="*/ 1 h 17"/>
                <a:gd name="T68" fmla="*/ 1 w 22"/>
                <a:gd name="T69" fmla="*/ 1 h 17"/>
                <a:gd name="T70" fmla="*/ 1 w 22"/>
                <a:gd name="T71" fmla="*/ 1 h 17"/>
                <a:gd name="T72" fmla="*/ 1 w 22"/>
                <a:gd name="T73" fmla="*/ 1 h 17"/>
                <a:gd name="T74" fmla="*/ 1 w 22"/>
                <a:gd name="T75" fmla="*/ 1 h 17"/>
                <a:gd name="T76" fmla="*/ 1 w 22"/>
                <a:gd name="T77" fmla="*/ 1 h 17"/>
                <a:gd name="T78" fmla="*/ 1 w 22"/>
                <a:gd name="T79" fmla="*/ 1 h 17"/>
                <a:gd name="T80" fmla="*/ 1 w 22"/>
                <a:gd name="T81" fmla="*/ 1 h 17"/>
                <a:gd name="T82" fmla="*/ 1 w 22"/>
                <a:gd name="T83" fmla="*/ 1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17"/>
                <a:gd name="T128" fmla="*/ 22 w 22"/>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17">
                  <a:moveTo>
                    <a:pt x="14" y="1"/>
                  </a:moveTo>
                  <a:lnTo>
                    <a:pt x="14" y="0"/>
                  </a:lnTo>
                  <a:lnTo>
                    <a:pt x="12" y="0"/>
                  </a:lnTo>
                  <a:lnTo>
                    <a:pt x="11" y="0"/>
                  </a:lnTo>
                  <a:lnTo>
                    <a:pt x="9" y="0"/>
                  </a:lnTo>
                  <a:lnTo>
                    <a:pt x="7" y="0"/>
                  </a:lnTo>
                  <a:lnTo>
                    <a:pt x="7" y="1"/>
                  </a:lnTo>
                  <a:lnTo>
                    <a:pt x="5" y="3"/>
                  </a:lnTo>
                  <a:lnTo>
                    <a:pt x="3" y="3"/>
                  </a:lnTo>
                  <a:lnTo>
                    <a:pt x="3" y="5"/>
                  </a:lnTo>
                  <a:lnTo>
                    <a:pt x="1" y="6"/>
                  </a:lnTo>
                  <a:lnTo>
                    <a:pt x="1" y="8"/>
                  </a:lnTo>
                  <a:lnTo>
                    <a:pt x="0" y="8"/>
                  </a:lnTo>
                  <a:lnTo>
                    <a:pt x="0" y="9"/>
                  </a:lnTo>
                  <a:lnTo>
                    <a:pt x="0" y="11"/>
                  </a:lnTo>
                  <a:lnTo>
                    <a:pt x="0" y="13"/>
                  </a:lnTo>
                  <a:lnTo>
                    <a:pt x="0" y="14"/>
                  </a:lnTo>
                  <a:lnTo>
                    <a:pt x="1" y="16"/>
                  </a:lnTo>
                  <a:lnTo>
                    <a:pt x="3" y="17"/>
                  </a:lnTo>
                  <a:lnTo>
                    <a:pt x="7" y="17"/>
                  </a:lnTo>
                  <a:lnTo>
                    <a:pt x="11" y="17"/>
                  </a:lnTo>
                  <a:lnTo>
                    <a:pt x="12" y="17"/>
                  </a:lnTo>
                  <a:lnTo>
                    <a:pt x="16" y="16"/>
                  </a:lnTo>
                  <a:lnTo>
                    <a:pt x="18" y="13"/>
                  </a:lnTo>
                  <a:lnTo>
                    <a:pt x="20" y="11"/>
                  </a:lnTo>
                  <a:lnTo>
                    <a:pt x="22" y="8"/>
                  </a:lnTo>
                  <a:lnTo>
                    <a:pt x="22" y="6"/>
                  </a:lnTo>
                  <a:lnTo>
                    <a:pt x="22" y="3"/>
                  </a:lnTo>
                  <a:lnTo>
                    <a:pt x="20" y="3"/>
                  </a:lnTo>
                  <a:lnTo>
                    <a:pt x="18" y="3"/>
                  </a:lnTo>
                  <a:lnTo>
                    <a:pt x="16" y="3"/>
                  </a:lnTo>
                  <a:lnTo>
                    <a:pt x="14" y="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1" name="Freeform 958">
              <a:extLst>
                <a:ext uri="{FF2B5EF4-FFF2-40B4-BE49-F238E27FC236}">
                  <a16:creationId xmlns:a16="http://schemas.microsoft.com/office/drawing/2014/main" id="{4F0F1E92-FE45-45C9-A966-095B510EA48F}"/>
                </a:ext>
              </a:extLst>
            </p:cNvPr>
            <p:cNvSpPr>
              <a:spLocks/>
            </p:cNvSpPr>
            <p:nvPr/>
          </p:nvSpPr>
          <p:spPr bwMode="auto">
            <a:xfrm>
              <a:off x="2018" y="4188"/>
              <a:ext cx="11" cy="9"/>
            </a:xfrm>
            <a:custGeom>
              <a:avLst/>
              <a:gdLst>
                <a:gd name="T0" fmla="*/ 1 w 22"/>
                <a:gd name="T1" fmla="*/ 1 h 17"/>
                <a:gd name="T2" fmla="*/ 1 w 22"/>
                <a:gd name="T3" fmla="*/ 0 h 17"/>
                <a:gd name="T4" fmla="*/ 1 w 22"/>
                <a:gd name="T5" fmla="*/ 0 h 17"/>
                <a:gd name="T6" fmla="*/ 1 w 22"/>
                <a:gd name="T7" fmla="*/ 0 h 17"/>
                <a:gd name="T8" fmla="*/ 1 w 22"/>
                <a:gd name="T9" fmla="*/ 0 h 17"/>
                <a:gd name="T10" fmla="*/ 1 w 22"/>
                <a:gd name="T11" fmla="*/ 0 h 17"/>
                <a:gd name="T12" fmla="*/ 1 w 22"/>
                <a:gd name="T13" fmla="*/ 1 h 17"/>
                <a:gd name="T14" fmla="*/ 1 w 22"/>
                <a:gd name="T15" fmla="*/ 1 h 17"/>
                <a:gd name="T16" fmla="*/ 1 w 22"/>
                <a:gd name="T17" fmla="*/ 1 h 17"/>
                <a:gd name="T18" fmla="*/ 1 w 22"/>
                <a:gd name="T19" fmla="*/ 1 h 17"/>
                <a:gd name="T20" fmla="*/ 1 w 22"/>
                <a:gd name="T21" fmla="*/ 1 h 17"/>
                <a:gd name="T22" fmla="*/ 1 w 22"/>
                <a:gd name="T23" fmla="*/ 1 h 17"/>
                <a:gd name="T24" fmla="*/ 0 w 22"/>
                <a:gd name="T25" fmla="*/ 1 h 17"/>
                <a:gd name="T26" fmla="*/ 0 w 22"/>
                <a:gd name="T27" fmla="*/ 1 h 17"/>
                <a:gd name="T28" fmla="*/ 0 w 22"/>
                <a:gd name="T29" fmla="*/ 1 h 17"/>
                <a:gd name="T30" fmla="*/ 0 w 22"/>
                <a:gd name="T31" fmla="*/ 1 h 17"/>
                <a:gd name="T32" fmla="*/ 0 w 22"/>
                <a:gd name="T33" fmla="*/ 1 h 17"/>
                <a:gd name="T34" fmla="*/ 0 w 22"/>
                <a:gd name="T35" fmla="*/ 1 h 17"/>
                <a:gd name="T36" fmla="*/ 0 w 22"/>
                <a:gd name="T37" fmla="*/ 1 h 17"/>
                <a:gd name="T38" fmla="*/ 1 w 22"/>
                <a:gd name="T39" fmla="*/ 1 h 17"/>
                <a:gd name="T40" fmla="*/ 1 w 22"/>
                <a:gd name="T41" fmla="*/ 1 h 17"/>
                <a:gd name="T42" fmla="*/ 1 w 22"/>
                <a:gd name="T43" fmla="*/ 1 h 17"/>
                <a:gd name="T44" fmla="*/ 1 w 22"/>
                <a:gd name="T45" fmla="*/ 1 h 17"/>
                <a:gd name="T46" fmla="*/ 1 w 22"/>
                <a:gd name="T47" fmla="*/ 1 h 17"/>
                <a:gd name="T48" fmla="*/ 1 w 22"/>
                <a:gd name="T49" fmla="*/ 1 h 17"/>
                <a:gd name="T50" fmla="*/ 1 w 22"/>
                <a:gd name="T51" fmla="*/ 1 h 17"/>
                <a:gd name="T52" fmla="*/ 1 w 22"/>
                <a:gd name="T53" fmla="*/ 1 h 17"/>
                <a:gd name="T54" fmla="*/ 1 w 22"/>
                <a:gd name="T55" fmla="*/ 1 h 17"/>
                <a:gd name="T56" fmla="*/ 1 w 22"/>
                <a:gd name="T57" fmla="*/ 1 h 17"/>
                <a:gd name="T58" fmla="*/ 1 w 22"/>
                <a:gd name="T59" fmla="*/ 1 h 17"/>
                <a:gd name="T60" fmla="*/ 1 w 22"/>
                <a:gd name="T61" fmla="*/ 1 h 17"/>
                <a:gd name="T62" fmla="*/ 1 w 22"/>
                <a:gd name="T63" fmla="*/ 1 h 17"/>
                <a:gd name="T64" fmla="*/ 1 w 22"/>
                <a:gd name="T65" fmla="*/ 1 h 17"/>
                <a:gd name="T66" fmla="*/ 1 w 22"/>
                <a:gd name="T67" fmla="*/ 1 h 17"/>
                <a:gd name="T68" fmla="*/ 1 w 22"/>
                <a:gd name="T69" fmla="*/ 1 h 17"/>
                <a:gd name="T70" fmla="*/ 1 w 22"/>
                <a:gd name="T71" fmla="*/ 1 h 17"/>
                <a:gd name="T72" fmla="*/ 1 w 22"/>
                <a:gd name="T73" fmla="*/ 1 h 17"/>
                <a:gd name="T74" fmla="*/ 1 w 22"/>
                <a:gd name="T75" fmla="*/ 1 h 17"/>
                <a:gd name="T76" fmla="*/ 1 w 22"/>
                <a:gd name="T77" fmla="*/ 1 h 17"/>
                <a:gd name="T78" fmla="*/ 1 w 22"/>
                <a:gd name="T79" fmla="*/ 1 h 17"/>
                <a:gd name="T80" fmla="*/ 1 w 22"/>
                <a:gd name="T81" fmla="*/ 1 h 17"/>
                <a:gd name="T82" fmla="*/ 1 w 22"/>
                <a:gd name="T83" fmla="*/ 1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17"/>
                <a:gd name="T128" fmla="*/ 22 w 22"/>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17">
                  <a:moveTo>
                    <a:pt x="14" y="1"/>
                  </a:moveTo>
                  <a:lnTo>
                    <a:pt x="14" y="0"/>
                  </a:lnTo>
                  <a:lnTo>
                    <a:pt x="12" y="0"/>
                  </a:lnTo>
                  <a:lnTo>
                    <a:pt x="11" y="0"/>
                  </a:lnTo>
                  <a:lnTo>
                    <a:pt x="9" y="0"/>
                  </a:lnTo>
                  <a:lnTo>
                    <a:pt x="7" y="0"/>
                  </a:lnTo>
                  <a:lnTo>
                    <a:pt x="7" y="1"/>
                  </a:lnTo>
                  <a:lnTo>
                    <a:pt x="5" y="3"/>
                  </a:lnTo>
                  <a:lnTo>
                    <a:pt x="3" y="3"/>
                  </a:lnTo>
                  <a:lnTo>
                    <a:pt x="3" y="5"/>
                  </a:lnTo>
                  <a:lnTo>
                    <a:pt x="1" y="6"/>
                  </a:lnTo>
                  <a:lnTo>
                    <a:pt x="1" y="8"/>
                  </a:lnTo>
                  <a:lnTo>
                    <a:pt x="0" y="8"/>
                  </a:lnTo>
                  <a:lnTo>
                    <a:pt x="0" y="9"/>
                  </a:lnTo>
                  <a:lnTo>
                    <a:pt x="0" y="11"/>
                  </a:lnTo>
                  <a:lnTo>
                    <a:pt x="0" y="13"/>
                  </a:lnTo>
                  <a:lnTo>
                    <a:pt x="0" y="14"/>
                  </a:lnTo>
                  <a:lnTo>
                    <a:pt x="1" y="16"/>
                  </a:lnTo>
                  <a:lnTo>
                    <a:pt x="3" y="17"/>
                  </a:lnTo>
                  <a:lnTo>
                    <a:pt x="7" y="17"/>
                  </a:lnTo>
                  <a:lnTo>
                    <a:pt x="11" y="17"/>
                  </a:lnTo>
                  <a:lnTo>
                    <a:pt x="12" y="17"/>
                  </a:lnTo>
                  <a:lnTo>
                    <a:pt x="16" y="16"/>
                  </a:lnTo>
                  <a:lnTo>
                    <a:pt x="18" y="13"/>
                  </a:lnTo>
                  <a:lnTo>
                    <a:pt x="20" y="11"/>
                  </a:lnTo>
                  <a:lnTo>
                    <a:pt x="22" y="8"/>
                  </a:lnTo>
                  <a:lnTo>
                    <a:pt x="22" y="6"/>
                  </a:lnTo>
                  <a:lnTo>
                    <a:pt x="22" y="3"/>
                  </a:lnTo>
                  <a:lnTo>
                    <a:pt x="20" y="3"/>
                  </a:lnTo>
                  <a:lnTo>
                    <a:pt x="18" y="3"/>
                  </a:lnTo>
                  <a:lnTo>
                    <a:pt x="16" y="3"/>
                  </a:lnTo>
                  <a:lnTo>
                    <a:pt x="14" y="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2" name="Freeform 959">
              <a:extLst>
                <a:ext uri="{FF2B5EF4-FFF2-40B4-BE49-F238E27FC236}">
                  <a16:creationId xmlns:a16="http://schemas.microsoft.com/office/drawing/2014/main" id="{0B1DF044-7220-4B82-830C-C645104F5A3D}"/>
                </a:ext>
              </a:extLst>
            </p:cNvPr>
            <p:cNvSpPr>
              <a:spLocks/>
            </p:cNvSpPr>
            <p:nvPr/>
          </p:nvSpPr>
          <p:spPr bwMode="auto">
            <a:xfrm>
              <a:off x="2041" y="4107"/>
              <a:ext cx="7" cy="6"/>
            </a:xfrm>
            <a:custGeom>
              <a:avLst/>
              <a:gdLst>
                <a:gd name="T0" fmla="*/ 0 w 15"/>
                <a:gd name="T1" fmla="*/ 0 h 12"/>
                <a:gd name="T2" fmla="*/ 0 w 15"/>
                <a:gd name="T3" fmla="*/ 1 h 12"/>
                <a:gd name="T4" fmla="*/ 0 w 15"/>
                <a:gd name="T5" fmla="*/ 1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w 15"/>
                <a:gd name="T21" fmla="*/ 1 h 12"/>
                <a:gd name="T22" fmla="*/ 0 w 15"/>
                <a:gd name="T23" fmla="*/ 1 h 12"/>
                <a:gd name="T24" fmla="*/ 0 w 15"/>
                <a:gd name="T25" fmla="*/ 1 h 12"/>
                <a:gd name="T26" fmla="*/ 0 w 15"/>
                <a:gd name="T27" fmla="*/ 1 h 12"/>
                <a:gd name="T28" fmla="*/ 0 w 15"/>
                <a:gd name="T29" fmla="*/ 1 h 12"/>
                <a:gd name="T30" fmla="*/ 0 w 15"/>
                <a:gd name="T31" fmla="*/ 1 h 12"/>
                <a:gd name="T32" fmla="*/ 0 w 15"/>
                <a:gd name="T33" fmla="*/ 1 h 12"/>
                <a:gd name="T34" fmla="*/ 0 w 15"/>
                <a:gd name="T35" fmla="*/ 1 h 12"/>
                <a:gd name="T36" fmla="*/ 0 w 15"/>
                <a:gd name="T37" fmla="*/ 1 h 12"/>
                <a:gd name="T38" fmla="*/ 0 w 15"/>
                <a:gd name="T39" fmla="*/ 1 h 12"/>
                <a:gd name="T40" fmla="*/ 0 w 15"/>
                <a:gd name="T41" fmla="*/ 1 h 12"/>
                <a:gd name="T42" fmla="*/ 0 w 15"/>
                <a:gd name="T43" fmla="*/ 1 h 12"/>
                <a:gd name="T44" fmla="*/ 0 w 15"/>
                <a:gd name="T45" fmla="*/ 1 h 12"/>
                <a:gd name="T46" fmla="*/ 0 w 15"/>
                <a:gd name="T47" fmla="*/ 1 h 12"/>
                <a:gd name="T48" fmla="*/ 0 w 15"/>
                <a:gd name="T49" fmla="*/ 1 h 12"/>
                <a:gd name="T50" fmla="*/ 0 w 15"/>
                <a:gd name="T51" fmla="*/ 1 h 12"/>
                <a:gd name="T52" fmla="*/ 0 w 15"/>
                <a:gd name="T53" fmla="*/ 1 h 12"/>
                <a:gd name="T54" fmla="*/ 0 w 15"/>
                <a:gd name="T55" fmla="*/ 1 h 12"/>
                <a:gd name="T56" fmla="*/ 0 w 15"/>
                <a:gd name="T57" fmla="*/ 1 h 12"/>
                <a:gd name="T58" fmla="*/ 0 w 15"/>
                <a:gd name="T59" fmla="*/ 1 h 12"/>
                <a:gd name="T60" fmla="*/ 0 w 15"/>
                <a:gd name="T61" fmla="*/ 1 h 12"/>
                <a:gd name="T62" fmla="*/ 0 w 15"/>
                <a:gd name="T63" fmla="*/ 1 h 12"/>
                <a:gd name="T64" fmla="*/ 0 w 15"/>
                <a:gd name="T65" fmla="*/ 1 h 12"/>
                <a:gd name="T66" fmla="*/ 0 w 15"/>
                <a:gd name="T67" fmla="*/ 1 h 12"/>
                <a:gd name="T68" fmla="*/ 0 w 15"/>
                <a:gd name="T69" fmla="*/ 1 h 12"/>
                <a:gd name="T70" fmla="*/ 0 w 15"/>
                <a:gd name="T71" fmla="*/ 1 h 12"/>
                <a:gd name="T72" fmla="*/ 0 w 15"/>
                <a:gd name="T73" fmla="*/ 1 h 12"/>
                <a:gd name="T74" fmla="*/ 0 w 15"/>
                <a:gd name="T75" fmla="*/ 1 h 12"/>
                <a:gd name="T76" fmla="*/ 0 w 15"/>
                <a:gd name="T77" fmla="*/ 1 h 12"/>
                <a:gd name="T78" fmla="*/ 0 w 15"/>
                <a:gd name="T79" fmla="*/ 1 h 12"/>
                <a:gd name="T80" fmla="*/ 0 w 15"/>
                <a:gd name="T81" fmla="*/ 1 h 12"/>
                <a:gd name="T82" fmla="*/ 0 w 15"/>
                <a:gd name="T83" fmla="*/ 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
                <a:gd name="T127" fmla="*/ 0 h 12"/>
                <a:gd name="T128" fmla="*/ 15 w 15"/>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 h="12">
                  <a:moveTo>
                    <a:pt x="0" y="0"/>
                  </a:moveTo>
                  <a:lnTo>
                    <a:pt x="2" y="3"/>
                  </a:lnTo>
                  <a:lnTo>
                    <a:pt x="4" y="4"/>
                  </a:lnTo>
                  <a:lnTo>
                    <a:pt x="6" y="6"/>
                  </a:lnTo>
                  <a:lnTo>
                    <a:pt x="6" y="8"/>
                  </a:lnTo>
                  <a:lnTo>
                    <a:pt x="7" y="9"/>
                  </a:lnTo>
                  <a:lnTo>
                    <a:pt x="7" y="11"/>
                  </a:lnTo>
                  <a:lnTo>
                    <a:pt x="9" y="12"/>
                  </a:lnTo>
                  <a:lnTo>
                    <a:pt x="11" y="12"/>
                  </a:lnTo>
                  <a:lnTo>
                    <a:pt x="13" y="11"/>
                  </a:lnTo>
                  <a:lnTo>
                    <a:pt x="15" y="11"/>
                  </a:lnTo>
                  <a:lnTo>
                    <a:pt x="15" y="9"/>
                  </a:lnTo>
                  <a:lnTo>
                    <a:pt x="15" y="8"/>
                  </a:lnTo>
                  <a:lnTo>
                    <a:pt x="15" y="6"/>
                  </a:lnTo>
                  <a:lnTo>
                    <a:pt x="13" y="6"/>
                  </a:lnTo>
                  <a:lnTo>
                    <a:pt x="11" y="4"/>
                  </a:lnTo>
                  <a:lnTo>
                    <a:pt x="9" y="3"/>
                  </a:lnTo>
                  <a:lnTo>
                    <a:pt x="7" y="3"/>
                  </a:lnTo>
                  <a:lnTo>
                    <a:pt x="6" y="3"/>
                  </a:lnTo>
                  <a:lnTo>
                    <a:pt x="6" y="1"/>
                  </a:lnTo>
                  <a:lnTo>
                    <a:pt x="4" y="1"/>
                  </a:lnTo>
                  <a:lnTo>
                    <a:pt x="2" y="3"/>
                  </a:lnTo>
                  <a:lnTo>
                    <a:pt x="0" y="3"/>
                  </a:lnTo>
                  <a:lnTo>
                    <a:pt x="0" y="4"/>
                  </a:lnTo>
                  <a:lnTo>
                    <a:pt x="0" y="6"/>
                  </a:lnTo>
                  <a:lnTo>
                    <a:pt x="0"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3" name="Freeform 960">
              <a:extLst>
                <a:ext uri="{FF2B5EF4-FFF2-40B4-BE49-F238E27FC236}">
                  <a16:creationId xmlns:a16="http://schemas.microsoft.com/office/drawing/2014/main" id="{FAB2D95B-EA1D-4FD0-9B4F-036689396417}"/>
                </a:ext>
              </a:extLst>
            </p:cNvPr>
            <p:cNvSpPr>
              <a:spLocks/>
            </p:cNvSpPr>
            <p:nvPr/>
          </p:nvSpPr>
          <p:spPr bwMode="auto">
            <a:xfrm>
              <a:off x="2552" y="4252"/>
              <a:ext cx="20" cy="68"/>
            </a:xfrm>
            <a:custGeom>
              <a:avLst/>
              <a:gdLst>
                <a:gd name="T0" fmla="*/ 0 w 40"/>
                <a:gd name="T1" fmla="*/ 0 h 136"/>
                <a:gd name="T2" fmla="*/ 1 w 40"/>
                <a:gd name="T3" fmla="*/ 1 h 136"/>
                <a:gd name="T4" fmla="*/ 1 w 40"/>
                <a:gd name="T5" fmla="*/ 1 h 136"/>
                <a:gd name="T6" fmla="*/ 1 w 40"/>
                <a:gd name="T7" fmla="*/ 1 h 136"/>
                <a:gd name="T8" fmla="*/ 1 w 40"/>
                <a:gd name="T9" fmla="*/ 1 h 136"/>
                <a:gd name="T10" fmla="*/ 1 w 40"/>
                <a:gd name="T11" fmla="*/ 1 h 136"/>
                <a:gd name="T12" fmla="*/ 1 w 40"/>
                <a:gd name="T13" fmla="*/ 1 h 136"/>
                <a:gd name="T14" fmla="*/ 1 w 40"/>
                <a:gd name="T15" fmla="*/ 1 h 136"/>
                <a:gd name="T16" fmla="*/ 1 w 40"/>
                <a:gd name="T17" fmla="*/ 1 h 136"/>
                <a:gd name="T18" fmla="*/ 1 w 40"/>
                <a:gd name="T19" fmla="*/ 1 h 136"/>
                <a:gd name="T20" fmla="*/ 1 w 40"/>
                <a:gd name="T21" fmla="*/ 1 h 136"/>
                <a:gd name="T22" fmla="*/ 0 w 4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36"/>
                <a:gd name="T38" fmla="*/ 40 w 4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36">
                  <a:moveTo>
                    <a:pt x="0" y="0"/>
                  </a:moveTo>
                  <a:lnTo>
                    <a:pt x="4" y="14"/>
                  </a:lnTo>
                  <a:lnTo>
                    <a:pt x="7" y="29"/>
                  </a:lnTo>
                  <a:lnTo>
                    <a:pt x="11" y="41"/>
                  </a:lnTo>
                  <a:lnTo>
                    <a:pt x="13" y="56"/>
                  </a:lnTo>
                  <a:lnTo>
                    <a:pt x="18" y="69"/>
                  </a:lnTo>
                  <a:lnTo>
                    <a:pt x="22" y="81"/>
                  </a:lnTo>
                  <a:lnTo>
                    <a:pt x="25" y="96"/>
                  </a:lnTo>
                  <a:lnTo>
                    <a:pt x="31" y="109"/>
                  </a:lnTo>
                  <a:lnTo>
                    <a:pt x="35" y="121"/>
                  </a:lnTo>
                  <a:lnTo>
                    <a:pt x="40" y="1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4" name="Freeform 961">
              <a:extLst>
                <a:ext uri="{FF2B5EF4-FFF2-40B4-BE49-F238E27FC236}">
                  <a16:creationId xmlns:a16="http://schemas.microsoft.com/office/drawing/2014/main" id="{2CE9F5EE-9D69-4FC6-8901-C519BAC299EF}"/>
                </a:ext>
              </a:extLst>
            </p:cNvPr>
            <p:cNvSpPr>
              <a:spLocks/>
            </p:cNvSpPr>
            <p:nvPr/>
          </p:nvSpPr>
          <p:spPr bwMode="auto">
            <a:xfrm>
              <a:off x="2552" y="4252"/>
              <a:ext cx="20" cy="68"/>
            </a:xfrm>
            <a:custGeom>
              <a:avLst/>
              <a:gdLst>
                <a:gd name="T0" fmla="*/ 0 w 40"/>
                <a:gd name="T1" fmla="*/ 0 h 136"/>
                <a:gd name="T2" fmla="*/ 1 w 40"/>
                <a:gd name="T3" fmla="*/ 1 h 136"/>
                <a:gd name="T4" fmla="*/ 1 w 40"/>
                <a:gd name="T5" fmla="*/ 1 h 136"/>
                <a:gd name="T6" fmla="*/ 1 w 40"/>
                <a:gd name="T7" fmla="*/ 1 h 136"/>
                <a:gd name="T8" fmla="*/ 1 w 40"/>
                <a:gd name="T9" fmla="*/ 1 h 136"/>
                <a:gd name="T10" fmla="*/ 1 w 40"/>
                <a:gd name="T11" fmla="*/ 1 h 136"/>
                <a:gd name="T12" fmla="*/ 1 w 40"/>
                <a:gd name="T13" fmla="*/ 1 h 136"/>
                <a:gd name="T14" fmla="*/ 1 w 40"/>
                <a:gd name="T15" fmla="*/ 1 h 136"/>
                <a:gd name="T16" fmla="*/ 1 w 40"/>
                <a:gd name="T17" fmla="*/ 1 h 136"/>
                <a:gd name="T18" fmla="*/ 1 w 40"/>
                <a:gd name="T19" fmla="*/ 1 h 136"/>
                <a:gd name="T20" fmla="*/ 1 w 40"/>
                <a:gd name="T21" fmla="*/ 1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36"/>
                <a:gd name="T35" fmla="*/ 40 w 40"/>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36">
                  <a:moveTo>
                    <a:pt x="0" y="0"/>
                  </a:moveTo>
                  <a:lnTo>
                    <a:pt x="4" y="14"/>
                  </a:lnTo>
                  <a:lnTo>
                    <a:pt x="7" y="29"/>
                  </a:lnTo>
                  <a:lnTo>
                    <a:pt x="11" y="41"/>
                  </a:lnTo>
                  <a:lnTo>
                    <a:pt x="13" y="56"/>
                  </a:lnTo>
                  <a:lnTo>
                    <a:pt x="18" y="69"/>
                  </a:lnTo>
                  <a:lnTo>
                    <a:pt x="22" y="81"/>
                  </a:lnTo>
                  <a:lnTo>
                    <a:pt x="25" y="96"/>
                  </a:lnTo>
                  <a:lnTo>
                    <a:pt x="31" y="109"/>
                  </a:lnTo>
                  <a:lnTo>
                    <a:pt x="35" y="121"/>
                  </a:lnTo>
                  <a:lnTo>
                    <a:pt x="40" y="13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5" name="Freeform 962">
              <a:extLst>
                <a:ext uri="{FF2B5EF4-FFF2-40B4-BE49-F238E27FC236}">
                  <a16:creationId xmlns:a16="http://schemas.microsoft.com/office/drawing/2014/main" id="{DA908BC7-42AD-4DFA-AD46-D81E77D4575D}"/>
                </a:ext>
              </a:extLst>
            </p:cNvPr>
            <p:cNvSpPr>
              <a:spLocks/>
            </p:cNvSpPr>
            <p:nvPr/>
          </p:nvSpPr>
          <p:spPr bwMode="auto">
            <a:xfrm>
              <a:off x="2135" y="4183"/>
              <a:ext cx="42" cy="54"/>
            </a:xfrm>
            <a:custGeom>
              <a:avLst/>
              <a:gdLst>
                <a:gd name="T0" fmla="*/ 0 w 86"/>
                <a:gd name="T1" fmla="*/ 0 h 108"/>
                <a:gd name="T2" fmla="*/ 0 w 86"/>
                <a:gd name="T3" fmla="*/ 1 h 108"/>
                <a:gd name="T4" fmla="*/ 0 w 86"/>
                <a:gd name="T5" fmla="*/ 1 h 108"/>
                <a:gd name="T6" fmla="*/ 0 w 86"/>
                <a:gd name="T7" fmla="*/ 1 h 108"/>
                <a:gd name="T8" fmla="*/ 0 w 86"/>
                <a:gd name="T9" fmla="*/ 1 h 108"/>
                <a:gd name="T10" fmla="*/ 0 w 86"/>
                <a:gd name="T11" fmla="*/ 1 h 108"/>
                <a:gd name="T12" fmla="*/ 0 w 86"/>
                <a:gd name="T13" fmla="*/ 1 h 108"/>
                <a:gd name="T14" fmla="*/ 0 w 86"/>
                <a:gd name="T15" fmla="*/ 1 h 108"/>
                <a:gd name="T16" fmla="*/ 0 w 86"/>
                <a:gd name="T17" fmla="*/ 1 h 108"/>
                <a:gd name="T18" fmla="*/ 0 w 86"/>
                <a:gd name="T19" fmla="*/ 1 h 108"/>
                <a:gd name="T20" fmla="*/ 0 w 86"/>
                <a:gd name="T21" fmla="*/ 1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08"/>
                <a:gd name="T35" fmla="*/ 86 w 8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08">
                  <a:moveTo>
                    <a:pt x="0" y="0"/>
                  </a:moveTo>
                  <a:lnTo>
                    <a:pt x="13" y="14"/>
                  </a:lnTo>
                  <a:lnTo>
                    <a:pt x="22" y="25"/>
                  </a:lnTo>
                  <a:lnTo>
                    <a:pt x="29" y="33"/>
                  </a:lnTo>
                  <a:lnTo>
                    <a:pt x="36" y="41"/>
                  </a:lnTo>
                  <a:lnTo>
                    <a:pt x="42" y="48"/>
                  </a:lnTo>
                  <a:lnTo>
                    <a:pt x="49" y="56"/>
                  </a:lnTo>
                  <a:lnTo>
                    <a:pt x="55" y="65"/>
                  </a:lnTo>
                  <a:lnTo>
                    <a:pt x="64" y="76"/>
                  </a:lnTo>
                  <a:lnTo>
                    <a:pt x="73" y="89"/>
                  </a:lnTo>
                  <a:lnTo>
                    <a:pt x="86" y="10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6" name="Freeform 963">
              <a:extLst>
                <a:ext uri="{FF2B5EF4-FFF2-40B4-BE49-F238E27FC236}">
                  <a16:creationId xmlns:a16="http://schemas.microsoft.com/office/drawing/2014/main" id="{4D48753B-8ED2-42AD-8D0C-B684F5197E3D}"/>
                </a:ext>
              </a:extLst>
            </p:cNvPr>
            <p:cNvSpPr>
              <a:spLocks/>
            </p:cNvSpPr>
            <p:nvPr/>
          </p:nvSpPr>
          <p:spPr bwMode="auto">
            <a:xfrm>
              <a:off x="2258" y="4138"/>
              <a:ext cx="69" cy="118"/>
            </a:xfrm>
            <a:custGeom>
              <a:avLst/>
              <a:gdLst>
                <a:gd name="T0" fmla="*/ 0 w 139"/>
                <a:gd name="T1" fmla="*/ 0 h 237"/>
                <a:gd name="T2" fmla="*/ 0 w 139"/>
                <a:gd name="T3" fmla="*/ 0 h 237"/>
                <a:gd name="T4" fmla="*/ 0 w 139"/>
                <a:gd name="T5" fmla="*/ 0 h 237"/>
                <a:gd name="T6" fmla="*/ 0 w 139"/>
                <a:gd name="T7" fmla="*/ 0 h 237"/>
                <a:gd name="T8" fmla="*/ 0 w 139"/>
                <a:gd name="T9" fmla="*/ 0 h 237"/>
                <a:gd name="T10" fmla="*/ 0 w 139"/>
                <a:gd name="T11" fmla="*/ 0 h 237"/>
                <a:gd name="T12" fmla="*/ 0 w 139"/>
                <a:gd name="T13" fmla="*/ 1 h 237"/>
                <a:gd name="T14" fmla="*/ 0 w 139"/>
                <a:gd name="T15" fmla="*/ 1 h 237"/>
                <a:gd name="T16" fmla="*/ 0 w 139"/>
                <a:gd name="T17" fmla="*/ 1 h 237"/>
                <a:gd name="T18" fmla="*/ 0 w 139"/>
                <a:gd name="T19" fmla="*/ 1 h 237"/>
                <a:gd name="T20" fmla="*/ 1 w 139"/>
                <a:gd name="T21" fmla="*/ 1 h 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237"/>
                <a:gd name="T35" fmla="*/ 139 w 139"/>
                <a:gd name="T36" fmla="*/ 237 h 2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237">
                  <a:moveTo>
                    <a:pt x="0" y="0"/>
                  </a:moveTo>
                  <a:lnTo>
                    <a:pt x="18" y="26"/>
                  </a:lnTo>
                  <a:lnTo>
                    <a:pt x="35" y="48"/>
                  </a:lnTo>
                  <a:lnTo>
                    <a:pt x="49" y="72"/>
                  </a:lnTo>
                  <a:lnTo>
                    <a:pt x="62" y="94"/>
                  </a:lnTo>
                  <a:lnTo>
                    <a:pt x="75" y="117"/>
                  </a:lnTo>
                  <a:lnTo>
                    <a:pt x="86" y="139"/>
                  </a:lnTo>
                  <a:lnTo>
                    <a:pt x="99" y="162"/>
                  </a:lnTo>
                  <a:lnTo>
                    <a:pt x="111" y="186"/>
                  </a:lnTo>
                  <a:lnTo>
                    <a:pt x="124" y="210"/>
                  </a:lnTo>
                  <a:lnTo>
                    <a:pt x="139" y="23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7" name="Freeform 964">
              <a:extLst>
                <a:ext uri="{FF2B5EF4-FFF2-40B4-BE49-F238E27FC236}">
                  <a16:creationId xmlns:a16="http://schemas.microsoft.com/office/drawing/2014/main" id="{E9A364F7-2F27-462D-9231-FAE594B54BC3}"/>
                </a:ext>
              </a:extLst>
            </p:cNvPr>
            <p:cNvSpPr>
              <a:spLocks/>
            </p:cNvSpPr>
            <p:nvPr/>
          </p:nvSpPr>
          <p:spPr bwMode="auto">
            <a:xfrm>
              <a:off x="3024" y="4263"/>
              <a:ext cx="77" cy="55"/>
            </a:xfrm>
            <a:custGeom>
              <a:avLst/>
              <a:gdLst>
                <a:gd name="T0" fmla="*/ 1 w 157"/>
                <a:gd name="T1" fmla="*/ 0 h 110"/>
                <a:gd name="T2" fmla="*/ 1 w 157"/>
                <a:gd name="T3" fmla="*/ 1 h 110"/>
                <a:gd name="T4" fmla="*/ 0 w 157"/>
                <a:gd name="T5" fmla="*/ 1 h 110"/>
                <a:gd name="T6" fmla="*/ 0 w 157"/>
                <a:gd name="T7" fmla="*/ 1 h 110"/>
                <a:gd name="T8" fmla="*/ 0 w 157"/>
                <a:gd name="T9" fmla="*/ 1 h 110"/>
                <a:gd name="T10" fmla="*/ 0 w 157"/>
                <a:gd name="T11" fmla="*/ 1 h 110"/>
                <a:gd name="T12" fmla="*/ 0 w 157"/>
                <a:gd name="T13" fmla="*/ 1 h 110"/>
                <a:gd name="T14" fmla="*/ 0 w 157"/>
                <a:gd name="T15" fmla="*/ 1 h 110"/>
                <a:gd name="T16" fmla="*/ 0 w 157"/>
                <a:gd name="T17" fmla="*/ 1 h 110"/>
                <a:gd name="T18" fmla="*/ 0 w 157"/>
                <a:gd name="T19" fmla="*/ 1 h 110"/>
                <a:gd name="T20" fmla="*/ 0 w 157"/>
                <a:gd name="T21" fmla="*/ 1 h 110"/>
                <a:gd name="T22" fmla="*/ 0 w 157"/>
                <a:gd name="T23" fmla="*/ 1 h 110"/>
                <a:gd name="T24" fmla="*/ 0 w 157"/>
                <a:gd name="T25" fmla="*/ 1 h 110"/>
                <a:gd name="T26" fmla="*/ 0 w 157"/>
                <a:gd name="T27" fmla="*/ 1 h 110"/>
                <a:gd name="T28" fmla="*/ 0 w 157"/>
                <a:gd name="T29" fmla="*/ 1 h 110"/>
                <a:gd name="T30" fmla="*/ 0 w 157"/>
                <a:gd name="T31" fmla="*/ 1 h 110"/>
                <a:gd name="T32" fmla="*/ 0 w 157"/>
                <a:gd name="T33" fmla="*/ 1 h 110"/>
                <a:gd name="T34" fmla="*/ 0 w 157"/>
                <a:gd name="T35" fmla="*/ 1 h 110"/>
                <a:gd name="T36" fmla="*/ 0 w 157"/>
                <a:gd name="T37" fmla="*/ 1 h 110"/>
                <a:gd name="T38" fmla="*/ 0 w 157"/>
                <a:gd name="T39" fmla="*/ 1 h 110"/>
                <a:gd name="T40" fmla="*/ 0 w 157"/>
                <a:gd name="T41" fmla="*/ 1 h 110"/>
                <a:gd name="T42" fmla="*/ 1 w 157"/>
                <a:gd name="T43" fmla="*/ 0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10"/>
                <a:gd name="T68" fmla="*/ 157 w 157"/>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10">
                  <a:moveTo>
                    <a:pt x="157" y="0"/>
                  </a:moveTo>
                  <a:lnTo>
                    <a:pt x="143" y="3"/>
                  </a:lnTo>
                  <a:lnTo>
                    <a:pt x="128" y="9"/>
                  </a:lnTo>
                  <a:lnTo>
                    <a:pt x="115" y="16"/>
                  </a:lnTo>
                  <a:lnTo>
                    <a:pt x="103" y="24"/>
                  </a:lnTo>
                  <a:lnTo>
                    <a:pt x="90" y="33"/>
                  </a:lnTo>
                  <a:lnTo>
                    <a:pt x="79" y="43"/>
                  </a:lnTo>
                  <a:lnTo>
                    <a:pt x="66" y="52"/>
                  </a:lnTo>
                  <a:lnTo>
                    <a:pt x="53" y="62"/>
                  </a:lnTo>
                  <a:lnTo>
                    <a:pt x="40" y="70"/>
                  </a:lnTo>
                  <a:lnTo>
                    <a:pt x="26" y="78"/>
                  </a:lnTo>
                  <a:lnTo>
                    <a:pt x="22" y="80"/>
                  </a:lnTo>
                  <a:lnTo>
                    <a:pt x="19" y="81"/>
                  </a:lnTo>
                  <a:lnTo>
                    <a:pt x="15" y="84"/>
                  </a:lnTo>
                  <a:lnTo>
                    <a:pt x="13" y="88"/>
                  </a:lnTo>
                  <a:lnTo>
                    <a:pt x="9" y="91"/>
                  </a:lnTo>
                  <a:lnTo>
                    <a:pt x="8" y="94"/>
                  </a:lnTo>
                  <a:lnTo>
                    <a:pt x="6" y="97"/>
                  </a:lnTo>
                  <a:lnTo>
                    <a:pt x="4" y="102"/>
                  </a:lnTo>
                  <a:lnTo>
                    <a:pt x="2" y="105"/>
                  </a:lnTo>
                  <a:lnTo>
                    <a:pt x="0" y="110"/>
                  </a:lnTo>
                  <a:lnTo>
                    <a:pt x="1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8" name="Freeform 965">
              <a:extLst>
                <a:ext uri="{FF2B5EF4-FFF2-40B4-BE49-F238E27FC236}">
                  <a16:creationId xmlns:a16="http://schemas.microsoft.com/office/drawing/2014/main" id="{E28D3C92-FBD9-4920-BC0A-4B8ADCAB2298}"/>
                </a:ext>
              </a:extLst>
            </p:cNvPr>
            <p:cNvSpPr>
              <a:spLocks/>
            </p:cNvSpPr>
            <p:nvPr/>
          </p:nvSpPr>
          <p:spPr bwMode="auto">
            <a:xfrm>
              <a:off x="3024" y="4263"/>
              <a:ext cx="77" cy="55"/>
            </a:xfrm>
            <a:custGeom>
              <a:avLst/>
              <a:gdLst>
                <a:gd name="T0" fmla="*/ 1 w 157"/>
                <a:gd name="T1" fmla="*/ 0 h 110"/>
                <a:gd name="T2" fmla="*/ 1 w 157"/>
                <a:gd name="T3" fmla="*/ 1 h 110"/>
                <a:gd name="T4" fmla="*/ 0 w 157"/>
                <a:gd name="T5" fmla="*/ 1 h 110"/>
                <a:gd name="T6" fmla="*/ 0 w 157"/>
                <a:gd name="T7" fmla="*/ 1 h 110"/>
                <a:gd name="T8" fmla="*/ 0 w 157"/>
                <a:gd name="T9" fmla="*/ 1 h 110"/>
                <a:gd name="T10" fmla="*/ 0 w 157"/>
                <a:gd name="T11" fmla="*/ 1 h 110"/>
                <a:gd name="T12" fmla="*/ 0 w 157"/>
                <a:gd name="T13" fmla="*/ 1 h 110"/>
                <a:gd name="T14" fmla="*/ 0 w 157"/>
                <a:gd name="T15" fmla="*/ 1 h 110"/>
                <a:gd name="T16" fmla="*/ 0 w 157"/>
                <a:gd name="T17" fmla="*/ 1 h 110"/>
                <a:gd name="T18" fmla="*/ 0 w 157"/>
                <a:gd name="T19" fmla="*/ 1 h 110"/>
                <a:gd name="T20" fmla="*/ 0 w 157"/>
                <a:gd name="T21" fmla="*/ 1 h 110"/>
                <a:gd name="T22" fmla="*/ 0 w 157"/>
                <a:gd name="T23" fmla="*/ 1 h 110"/>
                <a:gd name="T24" fmla="*/ 0 w 157"/>
                <a:gd name="T25" fmla="*/ 1 h 110"/>
                <a:gd name="T26" fmla="*/ 0 w 157"/>
                <a:gd name="T27" fmla="*/ 1 h 110"/>
                <a:gd name="T28" fmla="*/ 0 w 157"/>
                <a:gd name="T29" fmla="*/ 1 h 110"/>
                <a:gd name="T30" fmla="*/ 0 w 157"/>
                <a:gd name="T31" fmla="*/ 1 h 110"/>
                <a:gd name="T32" fmla="*/ 0 w 157"/>
                <a:gd name="T33" fmla="*/ 1 h 110"/>
                <a:gd name="T34" fmla="*/ 0 w 157"/>
                <a:gd name="T35" fmla="*/ 1 h 110"/>
                <a:gd name="T36" fmla="*/ 0 w 157"/>
                <a:gd name="T37" fmla="*/ 1 h 110"/>
                <a:gd name="T38" fmla="*/ 0 w 157"/>
                <a:gd name="T39" fmla="*/ 1 h 110"/>
                <a:gd name="T40" fmla="*/ 0 w 157"/>
                <a:gd name="T41" fmla="*/ 1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10"/>
                <a:gd name="T65" fmla="*/ 157 w 1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10">
                  <a:moveTo>
                    <a:pt x="157" y="0"/>
                  </a:moveTo>
                  <a:lnTo>
                    <a:pt x="143" y="3"/>
                  </a:lnTo>
                  <a:lnTo>
                    <a:pt x="128" y="9"/>
                  </a:lnTo>
                  <a:lnTo>
                    <a:pt x="115" y="16"/>
                  </a:lnTo>
                  <a:lnTo>
                    <a:pt x="103" y="24"/>
                  </a:lnTo>
                  <a:lnTo>
                    <a:pt x="90" y="33"/>
                  </a:lnTo>
                  <a:lnTo>
                    <a:pt x="79" y="43"/>
                  </a:lnTo>
                  <a:lnTo>
                    <a:pt x="66" y="52"/>
                  </a:lnTo>
                  <a:lnTo>
                    <a:pt x="53" y="62"/>
                  </a:lnTo>
                  <a:lnTo>
                    <a:pt x="40" y="70"/>
                  </a:lnTo>
                  <a:lnTo>
                    <a:pt x="26" y="78"/>
                  </a:lnTo>
                  <a:lnTo>
                    <a:pt x="22" y="80"/>
                  </a:lnTo>
                  <a:lnTo>
                    <a:pt x="19" y="81"/>
                  </a:lnTo>
                  <a:lnTo>
                    <a:pt x="15" y="84"/>
                  </a:lnTo>
                  <a:lnTo>
                    <a:pt x="13" y="88"/>
                  </a:lnTo>
                  <a:lnTo>
                    <a:pt x="9" y="91"/>
                  </a:lnTo>
                  <a:lnTo>
                    <a:pt x="8" y="94"/>
                  </a:lnTo>
                  <a:lnTo>
                    <a:pt x="6" y="97"/>
                  </a:lnTo>
                  <a:lnTo>
                    <a:pt x="4" y="102"/>
                  </a:lnTo>
                  <a:lnTo>
                    <a:pt x="2" y="105"/>
                  </a:lnTo>
                  <a:lnTo>
                    <a:pt x="0" y="11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09" name="Freeform 966">
              <a:extLst>
                <a:ext uri="{FF2B5EF4-FFF2-40B4-BE49-F238E27FC236}">
                  <a16:creationId xmlns:a16="http://schemas.microsoft.com/office/drawing/2014/main" id="{9C7AF0FD-7BEC-48AD-9E85-284304DA6291}"/>
                </a:ext>
              </a:extLst>
            </p:cNvPr>
            <p:cNvSpPr>
              <a:spLocks/>
            </p:cNvSpPr>
            <p:nvPr/>
          </p:nvSpPr>
          <p:spPr bwMode="auto">
            <a:xfrm>
              <a:off x="2883" y="4265"/>
              <a:ext cx="36" cy="55"/>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1 h 109"/>
                <a:gd name="T12" fmla="*/ 0 w 75"/>
                <a:gd name="T13" fmla="*/ 1 h 109"/>
                <a:gd name="T14" fmla="*/ 0 w 75"/>
                <a:gd name="T15" fmla="*/ 1 h 109"/>
                <a:gd name="T16" fmla="*/ 0 w 75"/>
                <a:gd name="T17" fmla="*/ 1 h 109"/>
                <a:gd name="T18" fmla="*/ 0 w 75"/>
                <a:gd name="T19" fmla="*/ 1 h 109"/>
                <a:gd name="T20" fmla="*/ 0 w 75"/>
                <a:gd name="T21" fmla="*/ 1 h 109"/>
                <a:gd name="T22" fmla="*/ 0 w 75"/>
                <a:gd name="T23" fmla="*/ 1 h 109"/>
                <a:gd name="T24" fmla="*/ 0 w 75"/>
                <a:gd name="T25" fmla="*/ 1 h 109"/>
                <a:gd name="T26" fmla="*/ 0 w 75"/>
                <a:gd name="T27" fmla="*/ 1 h 109"/>
                <a:gd name="T28" fmla="*/ 0 w 75"/>
                <a:gd name="T29" fmla="*/ 1 h 109"/>
                <a:gd name="T30" fmla="*/ 0 w 75"/>
                <a:gd name="T31" fmla="*/ 1 h 109"/>
                <a:gd name="T32" fmla="*/ 0 w 75"/>
                <a:gd name="T33" fmla="*/ 1 h 109"/>
                <a:gd name="T34" fmla="*/ 0 w 75"/>
                <a:gd name="T35" fmla="*/ 1 h 109"/>
                <a:gd name="T36" fmla="*/ 0 w 75"/>
                <a:gd name="T37" fmla="*/ 1 h 109"/>
                <a:gd name="T38" fmla="*/ 0 w 75"/>
                <a:gd name="T39" fmla="*/ 1 h 109"/>
                <a:gd name="T40" fmla="*/ 0 w 75"/>
                <a:gd name="T41" fmla="*/ 1 h 109"/>
                <a:gd name="T42" fmla="*/ 0 w 75"/>
                <a:gd name="T43" fmla="*/ 0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109"/>
                <a:gd name="T68" fmla="*/ 75 w 75"/>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109">
                  <a:moveTo>
                    <a:pt x="75" y="0"/>
                  </a:moveTo>
                  <a:lnTo>
                    <a:pt x="71" y="2"/>
                  </a:lnTo>
                  <a:lnTo>
                    <a:pt x="69" y="4"/>
                  </a:lnTo>
                  <a:lnTo>
                    <a:pt x="65" y="5"/>
                  </a:lnTo>
                  <a:lnTo>
                    <a:pt x="64" y="8"/>
                  </a:lnTo>
                  <a:lnTo>
                    <a:pt x="62" y="10"/>
                  </a:lnTo>
                  <a:lnTo>
                    <a:pt x="60" y="12"/>
                  </a:lnTo>
                  <a:lnTo>
                    <a:pt x="58" y="15"/>
                  </a:lnTo>
                  <a:lnTo>
                    <a:pt x="56" y="16"/>
                  </a:lnTo>
                  <a:lnTo>
                    <a:pt x="56" y="18"/>
                  </a:lnTo>
                  <a:lnTo>
                    <a:pt x="54" y="20"/>
                  </a:lnTo>
                  <a:lnTo>
                    <a:pt x="49" y="29"/>
                  </a:lnTo>
                  <a:lnTo>
                    <a:pt x="44" y="37"/>
                  </a:lnTo>
                  <a:lnTo>
                    <a:pt x="38" y="47"/>
                  </a:lnTo>
                  <a:lnTo>
                    <a:pt x="33" y="55"/>
                  </a:lnTo>
                  <a:lnTo>
                    <a:pt x="27" y="64"/>
                  </a:lnTo>
                  <a:lnTo>
                    <a:pt x="22" y="72"/>
                  </a:lnTo>
                  <a:lnTo>
                    <a:pt x="16" y="82"/>
                  </a:lnTo>
                  <a:lnTo>
                    <a:pt x="11" y="92"/>
                  </a:lnTo>
                  <a:lnTo>
                    <a:pt x="5" y="100"/>
                  </a:lnTo>
                  <a:lnTo>
                    <a:pt x="0" y="109"/>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0" name="Freeform 967">
              <a:extLst>
                <a:ext uri="{FF2B5EF4-FFF2-40B4-BE49-F238E27FC236}">
                  <a16:creationId xmlns:a16="http://schemas.microsoft.com/office/drawing/2014/main" id="{9F8F231A-ED06-4B4D-A92C-2A6217FC3E33}"/>
                </a:ext>
              </a:extLst>
            </p:cNvPr>
            <p:cNvSpPr>
              <a:spLocks/>
            </p:cNvSpPr>
            <p:nvPr/>
          </p:nvSpPr>
          <p:spPr bwMode="auto">
            <a:xfrm>
              <a:off x="2883" y="4265"/>
              <a:ext cx="36" cy="55"/>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1 h 109"/>
                <a:gd name="T12" fmla="*/ 0 w 75"/>
                <a:gd name="T13" fmla="*/ 1 h 109"/>
                <a:gd name="T14" fmla="*/ 0 w 75"/>
                <a:gd name="T15" fmla="*/ 1 h 109"/>
                <a:gd name="T16" fmla="*/ 0 w 75"/>
                <a:gd name="T17" fmla="*/ 1 h 109"/>
                <a:gd name="T18" fmla="*/ 0 w 75"/>
                <a:gd name="T19" fmla="*/ 1 h 109"/>
                <a:gd name="T20" fmla="*/ 0 w 75"/>
                <a:gd name="T21" fmla="*/ 1 h 109"/>
                <a:gd name="T22" fmla="*/ 0 w 75"/>
                <a:gd name="T23" fmla="*/ 1 h 109"/>
                <a:gd name="T24" fmla="*/ 0 w 75"/>
                <a:gd name="T25" fmla="*/ 1 h 109"/>
                <a:gd name="T26" fmla="*/ 0 w 75"/>
                <a:gd name="T27" fmla="*/ 1 h 109"/>
                <a:gd name="T28" fmla="*/ 0 w 75"/>
                <a:gd name="T29" fmla="*/ 1 h 109"/>
                <a:gd name="T30" fmla="*/ 0 w 75"/>
                <a:gd name="T31" fmla="*/ 1 h 109"/>
                <a:gd name="T32" fmla="*/ 0 w 75"/>
                <a:gd name="T33" fmla="*/ 1 h 109"/>
                <a:gd name="T34" fmla="*/ 0 w 75"/>
                <a:gd name="T35" fmla="*/ 1 h 109"/>
                <a:gd name="T36" fmla="*/ 0 w 75"/>
                <a:gd name="T37" fmla="*/ 1 h 109"/>
                <a:gd name="T38" fmla="*/ 0 w 75"/>
                <a:gd name="T39" fmla="*/ 1 h 109"/>
                <a:gd name="T40" fmla="*/ 0 w 75"/>
                <a:gd name="T41" fmla="*/ 1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09"/>
                <a:gd name="T65" fmla="*/ 75 w 75"/>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09">
                  <a:moveTo>
                    <a:pt x="75" y="0"/>
                  </a:moveTo>
                  <a:lnTo>
                    <a:pt x="71" y="2"/>
                  </a:lnTo>
                  <a:lnTo>
                    <a:pt x="69" y="4"/>
                  </a:lnTo>
                  <a:lnTo>
                    <a:pt x="65" y="5"/>
                  </a:lnTo>
                  <a:lnTo>
                    <a:pt x="64" y="8"/>
                  </a:lnTo>
                  <a:lnTo>
                    <a:pt x="62" y="10"/>
                  </a:lnTo>
                  <a:lnTo>
                    <a:pt x="60" y="12"/>
                  </a:lnTo>
                  <a:lnTo>
                    <a:pt x="58" y="15"/>
                  </a:lnTo>
                  <a:lnTo>
                    <a:pt x="56" y="16"/>
                  </a:lnTo>
                  <a:lnTo>
                    <a:pt x="56" y="18"/>
                  </a:lnTo>
                  <a:lnTo>
                    <a:pt x="54" y="20"/>
                  </a:lnTo>
                  <a:lnTo>
                    <a:pt x="49" y="29"/>
                  </a:lnTo>
                  <a:lnTo>
                    <a:pt x="44" y="37"/>
                  </a:lnTo>
                  <a:lnTo>
                    <a:pt x="38" y="47"/>
                  </a:lnTo>
                  <a:lnTo>
                    <a:pt x="33" y="55"/>
                  </a:lnTo>
                  <a:lnTo>
                    <a:pt x="27" y="64"/>
                  </a:lnTo>
                  <a:lnTo>
                    <a:pt x="22" y="72"/>
                  </a:lnTo>
                  <a:lnTo>
                    <a:pt x="16" y="82"/>
                  </a:lnTo>
                  <a:lnTo>
                    <a:pt x="11" y="92"/>
                  </a:lnTo>
                  <a:lnTo>
                    <a:pt x="5" y="100"/>
                  </a:lnTo>
                  <a:lnTo>
                    <a:pt x="0" y="10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1" name="Freeform 968">
              <a:extLst>
                <a:ext uri="{FF2B5EF4-FFF2-40B4-BE49-F238E27FC236}">
                  <a16:creationId xmlns:a16="http://schemas.microsoft.com/office/drawing/2014/main" id="{7CC94535-489A-454B-8108-7854E1416DCE}"/>
                </a:ext>
              </a:extLst>
            </p:cNvPr>
            <p:cNvSpPr>
              <a:spLocks/>
            </p:cNvSpPr>
            <p:nvPr/>
          </p:nvSpPr>
          <p:spPr bwMode="auto">
            <a:xfrm>
              <a:off x="2773" y="4258"/>
              <a:ext cx="24" cy="62"/>
            </a:xfrm>
            <a:custGeom>
              <a:avLst/>
              <a:gdLst>
                <a:gd name="T0" fmla="*/ 0 w 49"/>
                <a:gd name="T1" fmla="*/ 0 h 125"/>
                <a:gd name="T2" fmla="*/ 0 w 49"/>
                <a:gd name="T3" fmla="*/ 0 h 125"/>
                <a:gd name="T4" fmla="*/ 0 w 49"/>
                <a:gd name="T5" fmla="*/ 0 h 125"/>
                <a:gd name="T6" fmla="*/ 0 w 49"/>
                <a:gd name="T7" fmla="*/ 0 h 125"/>
                <a:gd name="T8" fmla="*/ 0 w 49"/>
                <a:gd name="T9" fmla="*/ 0 h 125"/>
                <a:gd name="T10" fmla="*/ 0 w 49"/>
                <a:gd name="T11" fmla="*/ 0 h 125"/>
                <a:gd name="T12" fmla="*/ 0 w 49"/>
                <a:gd name="T13" fmla="*/ 0 h 125"/>
                <a:gd name="T14" fmla="*/ 0 w 49"/>
                <a:gd name="T15" fmla="*/ 0 h 125"/>
                <a:gd name="T16" fmla="*/ 0 w 49"/>
                <a:gd name="T17" fmla="*/ 0 h 125"/>
                <a:gd name="T18" fmla="*/ 0 w 49"/>
                <a:gd name="T19" fmla="*/ 0 h 125"/>
                <a:gd name="T20" fmla="*/ 0 w 49"/>
                <a:gd name="T21" fmla="*/ 0 h 125"/>
                <a:gd name="T22" fmla="*/ 0 w 49"/>
                <a:gd name="T23" fmla="*/ 0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25"/>
                <a:gd name="T38" fmla="*/ 49 w 49"/>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25">
                  <a:moveTo>
                    <a:pt x="49" y="0"/>
                  </a:moveTo>
                  <a:lnTo>
                    <a:pt x="46" y="10"/>
                  </a:lnTo>
                  <a:lnTo>
                    <a:pt x="40" y="21"/>
                  </a:lnTo>
                  <a:lnTo>
                    <a:pt x="35" y="32"/>
                  </a:lnTo>
                  <a:lnTo>
                    <a:pt x="29" y="45"/>
                  </a:lnTo>
                  <a:lnTo>
                    <a:pt x="24" y="56"/>
                  </a:lnTo>
                  <a:lnTo>
                    <a:pt x="18" y="69"/>
                  </a:lnTo>
                  <a:lnTo>
                    <a:pt x="13" y="82"/>
                  </a:lnTo>
                  <a:lnTo>
                    <a:pt x="9" y="96"/>
                  </a:lnTo>
                  <a:lnTo>
                    <a:pt x="4" y="110"/>
                  </a:lnTo>
                  <a:lnTo>
                    <a:pt x="0" y="125"/>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2" name="Freeform 969">
              <a:extLst>
                <a:ext uri="{FF2B5EF4-FFF2-40B4-BE49-F238E27FC236}">
                  <a16:creationId xmlns:a16="http://schemas.microsoft.com/office/drawing/2014/main" id="{13E3A800-3DBB-404F-9BA4-F54F767A7671}"/>
                </a:ext>
              </a:extLst>
            </p:cNvPr>
            <p:cNvSpPr>
              <a:spLocks/>
            </p:cNvSpPr>
            <p:nvPr/>
          </p:nvSpPr>
          <p:spPr bwMode="auto">
            <a:xfrm>
              <a:off x="2773" y="4258"/>
              <a:ext cx="24" cy="62"/>
            </a:xfrm>
            <a:custGeom>
              <a:avLst/>
              <a:gdLst>
                <a:gd name="T0" fmla="*/ 0 w 49"/>
                <a:gd name="T1" fmla="*/ 0 h 125"/>
                <a:gd name="T2" fmla="*/ 0 w 49"/>
                <a:gd name="T3" fmla="*/ 0 h 125"/>
                <a:gd name="T4" fmla="*/ 0 w 49"/>
                <a:gd name="T5" fmla="*/ 0 h 125"/>
                <a:gd name="T6" fmla="*/ 0 w 49"/>
                <a:gd name="T7" fmla="*/ 0 h 125"/>
                <a:gd name="T8" fmla="*/ 0 w 49"/>
                <a:gd name="T9" fmla="*/ 0 h 125"/>
                <a:gd name="T10" fmla="*/ 0 w 49"/>
                <a:gd name="T11" fmla="*/ 0 h 125"/>
                <a:gd name="T12" fmla="*/ 0 w 49"/>
                <a:gd name="T13" fmla="*/ 0 h 125"/>
                <a:gd name="T14" fmla="*/ 0 w 49"/>
                <a:gd name="T15" fmla="*/ 0 h 125"/>
                <a:gd name="T16" fmla="*/ 0 w 49"/>
                <a:gd name="T17" fmla="*/ 0 h 125"/>
                <a:gd name="T18" fmla="*/ 0 w 49"/>
                <a:gd name="T19" fmla="*/ 0 h 125"/>
                <a:gd name="T20" fmla="*/ 0 w 49"/>
                <a:gd name="T21" fmla="*/ 0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25"/>
                <a:gd name="T35" fmla="*/ 49 w 49"/>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25">
                  <a:moveTo>
                    <a:pt x="49" y="0"/>
                  </a:moveTo>
                  <a:lnTo>
                    <a:pt x="46" y="10"/>
                  </a:lnTo>
                  <a:lnTo>
                    <a:pt x="40" y="21"/>
                  </a:lnTo>
                  <a:lnTo>
                    <a:pt x="35" y="32"/>
                  </a:lnTo>
                  <a:lnTo>
                    <a:pt x="29" y="45"/>
                  </a:lnTo>
                  <a:lnTo>
                    <a:pt x="24" y="56"/>
                  </a:lnTo>
                  <a:lnTo>
                    <a:pt x="18" y="69"/>
                  </a:lnTo>
                  <a:lnTo>
                    <a:pt x="13" y="82"/>
                  </a:lnTo>
                  <a:lnTo>
                    <a:pt x="9" y="96"/>
                  </a:lnTo>
                  <a:lnTo>
                    <a:pt x="4" y="110"/>
                  </a:lnTo>
                  <a:lnTo>
                    <a:pt x="0" y="12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3" name="Freeform 970">
              <a:extLst>
                <a:ext uri="{FF2B5EF4-FFF2-40B4-BE49-F238E27FC236}">
                  <a16:creationId xmlns:a16="http://schemas.microsoft.com/office/drawing/2014/main" id="{90679558-8568-420A-B572-4350E5A51AB5}"/>
                </a:ext>
              </a:extLst>
            </p:cNvPr>
            <p:cNvSpPr>
              <a:spLocks/>
            </p:cNvSpPr>
            <p:nvPr/>
          </p:nvSpPr>
          <p:spPr bwMode="auto">
            <a:xfrm>
              <a:off x="2689" y="4028"/>
              <a:ext cx="57" cy="292"/>
            </a:xfrm>
            <a:custGeom>
              <a:avLst/>
              <a:gdLst>
                <a:gd name="T0" fmla="*/ 0 w 119"/>
                <a:gd name="T1" fmla="*/ 0 h 582"/>
                <a:gd name="T2" fmla="*/ 0 w 119"/>
                <a:gd name="T3" fmla="*/ 1 h 582"/>
                <a:gd name="T4" fmla="*/ 0 w 119"/>
                <a:gd name="T5" fmla="*/ 1 h 582"/>
                <a:gd name="T6" fmla="*/ 0 w 119"/>
                <a:gd name="T7" fmla="*/ 1 h 582"/>
                <a:gd name="T8" fmla="*/ 0 w 119"/>
                <a:gd name="T9" fmla="*/ 1 h 582"/>
                <a:gd name="T10" fmla="*/ 0 w 119"/>
                <a:gd name="T11" fmla="*/ 1 h 582"/>
                <a:gd name="T12" fmla="*/ 0 w 119"/>
                <a:gd name="T13" fmla="*/ 2 h 582"/>
                <a:gd name="T14" fmla="*/ 0 w 119"/>
                <a:gd name="T15" fmla="*/ 2 h 582"/>
                <a:gd name="T16" fmla="*/ 0 w 119"/>
                <a:gd name="T17" fmla="*/ 2 h 582"/>
                <a:gd name="T18" fmla="*/ 0 w 119"/>
                <a:gd name="T19" fmla="*/ 2 h 582"/>
                <a:gd name="T20" fmla="*/ 0 w 119"/>
                <a:gd name="T21" fmla="*/ 2 h 582"/>
                <a:gd name="T22" fmla="*/ 0 w 119"/>
                <a:gd name="T23" fmla="*/ 2 h 582"/>
                <a:gd name="T24" fmla="*/ 0 w 119"/>
                <a:gd name="T25" fmla="*/ 3 h 582"/>
                <a:gd name="T26" fmla="*/ 0 w 119"/>
                <a:gd name="T27" fmla="*/ 3 h 582"/>
                <a:gd name="T28" fmla="*/ 0 w 119"/>
                <a:gd name="T29" fmla="*/ 3 h 582"/>
                <a:gd name="T30" fmla="*/ 0 w 119"/>
                <a:gd name="T31" fmla="*/ 3 h 582"/>
                <a:gd name="T32" fmla="*/ 0 w 119"/>
                <a:gd name="T33" fmla="*/ 3 h 582"/>
                <a:gd name="T34" fmla="*/ 0 w 119"/>
                <a:gd name="T35" fmla="*/ 3 h 582"/>
                <a:gd name="T36" fmla="*/ 0 w 119"/>
                <a:gd name="T37" fmla="*/ 3 h 582"/>
                <a:gd name="T38" fmla="*/ 0 w 119"/>
                <a:gd name="T39" fmla="*/ 3 h 582"/>
                <a:gd name="T40" fmla="*/ 0 w 119"/>
                <a:gd name="T41" fmla="*/ 4 h 582"/>
                <a:gd name="T42" fmla="*/ 0 w 119"/>
                <a:gd name="T43" fmla="*/ 4 h 582"/>
                <a:gd name="T44" fmla="*/ 0 w 119"/>
                <a:gd name="T45" fmla="*/ 4 h 582"/>
                <a:gd name="T46" fmla="*/ 0 w 119"/>
                <a:gd name="T47" fmla="*/ 4 h 582"/>
                <a:gd name="T48" fmla="*/ 0 w 119"/>
                <a:gd name="T49" fmla="*/ 4 h 582"/>
                <a:gd name="T50" fmla="*/ 0 w 119"/>
                <a:gd name="T51" fmla="*/ 4 h 582"/>
                <a:gd name="T52" fmla="*/ 0 w 119"/>
                <a:gd name="T53" fmla="*/ 4 h 582"/>
                <a:gd name="T54" fmla="*/ 0 w 119"/>
                <a:gd name="T55" fmla="*/ 5 h 582"/>
                <a:gd name="T56" fmla="*/ 0 w 119"/>
                <a:gd name="T57" fmla="*/ 5 h 582"/>
                <a:gd name="T58" fmla="*/ 0 w 119"/>
                <a:gd name="T59" fmla="*/ 5 h 582"/>
                <a:gd name="T60" fmla="*/ 0 w 119"/>
                <a:gd name="T61" fmla="*/ 5 h 582"/>
                <a:gd name="T62" fmla="*/ 0 w 119"/>
                <a:gd name="T63" fmla="*/ 0 h 5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582"/>
                <a:gd name="T98" fmla="*/ 119 w 119"/>
                <a:gd name="T99" fmla="*/ 582 h 5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582">
                  <a:moveTo>
                    <a:pt x="119" y="0"/>
                  </a:moveTo>
                  <a:lnTo>
                    <a:pt x="116" y="22"/>
                  </a:lnTo>
                  <a:lnTo>
                    <a:pt x="110" y="45"/>
                  </a:lnTo>
                  <a:lnTo>
                    <a:pt x="105" y="67"/>
                  </a:lnTo>
                  <a:lnTo>
                    <a:pt x="97" y="89"/>
                  </a:lnTo>
                  <a:lnTo>
                    <a:pt x="90" y="110"/>
                  </a:lnTo>
                  <a:lnTo>
                    <a:pt x="85" y="133"/>
                  </a:lnTo>
                  <a:lnTo>
                    <a:pt x="77" y="155"/>
                  </a:lnTo>
                  <a:lnTo>
                    <a:pt x="72" y="177"/>
                  </a:lnTo>
                  <a:lnTo>
                    <a:pt x="66" y="200"/>
                  </a:lnTo>
                  <a:lnTo>
                    <a:pt x="61" y="222"/>
                  </a:lnTo>
                  <a:lnTo>
                    <a:pt x="55" y="254"/>
                  </a:lnTo>
                  <a:lnTo>
                    <a:pt x="50" y="277"/>
                  </a:lnTo>
                  <a:lnTo>
                    <a:pt x="46" y="293"/>
                  </a:lnTo>
                  <a:lnTo>
                    <a:pt x="44" y="305"/>
                  </a:lnTo>
                  <a:lnTo>
                    <a:pt x="43" y="315"/>
                  </a:lnTo>
                  <a:lnTo>
                    <a:pt x="43" y="325"/>
                  </a:lnTo>
                  <a:lnTo>
                    <a:pt x="41" y="336"/>
                  </a:lnTo>
                  <a:lnTo>
                    <a:pt x="41" y="352"/>
                  </a:lnTo>
                  <a:lnTo>
                    <a:pt x="41" y="374"/>
                  </a:lnTo>
                  <a:lnTo>
                    <a:pt x="41" y="406"/>
                  </a:lnTo>
                  <a:lnTo>
                    <a:pt x="33" y="419"/>
                  </a:lnTo>
                  <a:lnTo>
                    <a:pt x="28" y="432"/>
                  </a:lnTo>
                  <a:lnTo>
                    <a:pt x="22" y="446"/>
                  </a:lnTo>
                  <a:lnTo>
                    <a:pt x="17" y="464"/>
                  </a:lnTo>
                  <a:lnTo>
                    <a:pt x="13" y="481"/>
                  </a:lnTo>
                  <a:lnTo>
                    <a:pt x="10" y="499"/>
                  </a:lnTo>
                  <a:lnTo>
                    <a:pt x="8" y="520"/>
                  </a:lnTo>
                  <a:lnTo>
                    <a:pt x="4" y="539"/>
                  </a:lnTo>
                  <a:lnTo>
                    <a:pt x="2" y="561"/>
                  </a:lnTo>
                  <a:lnTo>
                    <a:pt x="0" y="58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4" name="Freeform 971">
              <a:extLst>
                <a:ext uri="{FF2B5EF4-FFF2-40B4-BE49-F238E27FC236}">
                  <a16:creationId xmlns:a16="http://schemas.microsoft.com/office/drawing/2014/main" id="{855A4F4F-6565-425F-9110-D3E24838A234}"/>
                </a:ext>
              </a:extLst>
            </p:cNvPr>
            <p:cNvSpPr>
              <a:spLocks/>
            </p:cNvSpPr>
            <p:nvPr/>
          </p:nvSpPr>
          <p:spPr bwMode="auto">
            <a:xfrm>
              <a:off x="2689" y="4028"/>
              <a:ext cx="57" cy="292"/>
            </a:xfrm>
            <a:custGeom>
              <a:avLst/>
              <a:gdLst>
                <a:gd name="T0" fmla="*/ 0 w 119"/>
                <a:gd name="T1" fmla="*/ 0 h 582"/>
                <a:gd name="T2" fmla="*/ 0 w 119"/>
                <a:gd name="T3" fmla="*/ 1 h 582"/>
                <a:gd name="T4" fmla="*/ 0 w 119"/>
                <a:gd name="T5" fmla="*/ 1 h 582"/>
                <a:gd name="T6" fmla="*/ 0 w 119"/>
                <a:gd name="T7" fmla="*/ 1 h 582"/>
                <a:gd name="T8" fmla="*/ 0 w 119"/>
                <a:gd name="T9" fmla="*/ 1 h 582"/>
                <a:gd name="T10" fmla="*/ 0 w 119"/>
                <a:gd name="T11" fmla="*/ 1 h 582"/>
                <a:gd name="T12" fmla="*/ 0 w 119"/>
                <a:gd name="T13" fmla="*/ 2 h 582"/>
                <a:gd name="T14" fmla="*/ 0 w 119"/>
                <a:gd name="T15" fmla="*/ 2 h 582"/>
                <a:gd name="T16" fmla="*/ 0 w 119"/>
                <a:gd name="T17" fmla="*/ 2 h 582"/>
                <a:gd name="T18" fmla="*/ 0 w 119"/>
                <a:gd name="T19" fmla="*/ 2 h 582"/>
                <a:gd name="T20" fmla="*/ 0 w 119"/>
                <a:gd name="T21" fmla="*/ 2 h 582"/>
                <a:gd name="T22" fmla="*/ 0 w 119"/>
                <a:gd name="T23" fmla="*/ 2 h 582"/>
                <a:gd name="T24" fmla="*/ 0 w 119"/>
                <a:gd name="T25" fmla="*/ 3 h 582"/>
                <a:gd name="T26" fmla="*/ 0 w 119"/>
                <a:gd name="T27" fmla="*/ 3 h 582"/>
                <a:gd name="T28" fmla="*/ 0 w 119"/>
                <a:gd name="T29" fmla="*/ 3 h 582"/>
                <a:gd name="T30" fmla="*/ 0 w 119"/>
                <a:gd name="T31" fmla="*/ 3 h 582"/>
                <a:gd name="T32" fmla="*/ 0 w 119"/>
                <a:gd name="T33" fmla="*/ 3 h 582"/>
                <a:gd name="T34" fmla="*/ 0 w 119"/>
                <a:gd name="T35" fmla="*/ 3 h 582"/>
                <a:gd name="T36" fmla="*/ 0 w 119"/>
                <a:gd name="T37" fmla="*/ 3 h 582"/>
                <a:gd name="T38" fmla="*/ 0 w 119"/>
                <a:gd name="T39" fmla="*/ 3 h 582"/>
                <a:gd name="T40" fmla="*/ 0 w 119"/>
                <a:gd name="T41" fmla="*/ 4 h 582"/>
                <a:gd name="T42" fmla="*/ 0 w 119"/>
                <a:gd name="T43" fmla="*/ 4 h 582"/>
                <a:gd name="T44" fmla="*/ 0 w 119"/>
                <a:gd name="T45" fmla="*/ 4 h 582"/>
                <a:gd name="T46" fmla="*/ 0 w 119"/>
                <a:gd name="T47" fmla="*/ 4 h 582"/>
                <a:gd name="T48" fmla="*/ 0 w 119"/>
                <a:gd name="T49" fmla="*/ 4 h 582"/>
                <a:gd name="T50" fmla="*/ 0 w 119"/>
                <a:gd name="T51" fmla="*/ 4 h 582"/>
                <a:gd name="T52" fmla="*/ 0 w 119"/>
                <a:gd name="T53" fmla="*/ 4 h 582"/>
                <a:gd name="T54" fmla="*/ 0 w 119"/>
                <a:gd name="T55" fmla="*/ 5 h 582"/>
                <a:gd name="T56" fmla="*/ 0 w 119"/>
                <a:gd name="T57" fmla="*/ 5 h 582"/>
                <a:gd name="T58" fmla="*/ 0 w 119"/>
                <a:gd name="T59" fmla="*/ 5 h 582"/>
                <a:gd name="T60" fmla="*/ 0 w 119"/>
                <a:gd name="T61" fmla="*/ 5 h 5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582"/>
                <a:gd name="T95" fmla="*/ 119 w 119"/>
                <a:gd name="T96" fmla="*/ 582 h 5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582">
                  <a:moveTo>
                    <a:pt x="119" y="0"/>
                  </a:moveTo>
                  <a:lnTo>
                    <a:pt x="116" y="22"/>
                  </a:lnTo>
                  <a:lnTo>
                    <a:pt x="110" y="45"/>
                  </a:lnTo>
                  <a:lnTo>
                    <a:pt x="105" y="67"/>
                  </a:lnTo>
                  <a:lnTo>
                    <a:pt x="97" y="89"/>
                  </a:lnTo>
                  <a:lnTo>
                    <a:pt x="90" y="110"/>
                  </a:lnTo>
                  <a:lnTo>
                    <a:pt x="85" y="133"/>
                  </a:lnTo>
                  <a:lnTo>
                    <a:pt x="77" y="155"/>
                  </a:lnTo>
                  <a:lnTo>
                    <a:pt x="72" y="177"/>
                  </a:lnTo>
                  <a:lnTo>
                    <a:pt x="66" y="200"/>
                  </a:lnTo>
                  <a:lnTo>
                    <a:pt x="61" y="222"/>
                  </a:lnTo>
                  <a:lnTo>
                    <a:pt x="55" y="254"/>
                  </a:lnTo>
                  <a:lnTo>
                    <a:pt x="50" y="277"/>
                  </a:lnTo>
                  <a:lnTo>
                    <a:pt x="46" y="293"/>
                  </a:lnTo>
                  <a:lnTo>
                    <a:pt x="44" y="305"/>
                  </a:lnTo>
                  <a:lnTo>
                    <a:pt x="43" y="315"/>
                  </a:lnTo>
                  <a:lnTo>
                    <a:pt x="43" y="325"/>
                  </a:lnTo>
                  <a:lnTo>
                    <a:pt x="41" y="336"/>
                  </a:lnTo>
                  <a:lnTo>
                    <a:pt x="41" y="352"/>
                  </a:lnTo>
                  <a:lnTo>
                    <a:pt x="41" y="374"/>
                  </a:lnTo>
                  <a:lnTo>
                    <a:pt x="41" y="406"/>
                  </a:lnTo>
                  <a:lnTo>
                    <a:pt x="33" y="419"/>
                  </a:lnTo>
                  <a:lnTo>
                    <a:pt x="28" y="432"/>
                  </a:lnTo>
                  <a:lnTo>
                    <a:pt x="22" y="446"/>
                  </a:lnTo>
                  <a:lnTo>
                    <a:pt x="17" y="464"/>
                  </a:lnTo>
                  <a:lnTo>
                    <a:pt x="13" y="481"/>
                  </a:lnTo>
                  <a:lnTo>
                    <a:pt x="10" y="499"/>
                  </a:lnTo>
                  <a:lnTo>
                    <a:pt x="8" y="520"/>
                  </a:lnTo>
                  <a:lnTo>
                    <a:pt x="4" y="539"/>
                  </a:lnTo>
                  <a:lnTo>
                    <a:pt x="2" y="561"/>
                  </a:lnTo>
                  <a:lnTo>
                    <a:pt x="0" y="58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5" name="Freeform 972">
              <a:extLst>
                <a:ext uri="{FF2B5EF4-FFF2-40B4-BE49-F238E27FC236}">
                  <a16:creationId xmlns:a16="http://schemas.microsoft.com/office/drawing/2014/main" id="{064D6C1A-B952-457E-9943-92F8BB0E6A2B}"/>
                </a:ext>
              </a:extLst>
            </p:cNvPr>
            <p:cNvSpPr>
              <a:spLocks/>
            </p:cNvSpPr>
            <p:nvPr/>
          </p:nvSpPr>
          <p:spPr bwMode="auto">
            <a:xfrm>
              <a:off x="1638" y="4009"/>
              <a:ext cx="12" cy="6"/>
            </a:xfrm>
            <a:custGeom>
              <a:avLst/>
              <a:gdLst>
                <a:gd name="T0" fmla="*/ 0 w 28"/>
                <a:gd name="T1" fmla="*/ 1 h 12"/>
                <a:gd name="T2" fmla="*/ 0 w 28"/>
                <a:gd name="T3" fmla="*/ 1 h 12"/>
                <a:gd name="T4" fmla="*/ 0 w 28"/>
                <a:gd name="T5" fmla="*/ 1 h 12"/>
                <a:gd name="T6" fmla="*/ 0 w 28"/>
                <a:gd name="T7" fmla="*/ 1 h 12"/>
                <a:gd name="T8" fmla="*/ 0 w 28"/>
                <a:gd name="T9" fmla="*/ 1 h 12"/>
                <a:gd name="T10" fmla="*/ 0 w 28"/>
                <a:gd name="T11" fmla="*/ 1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w 28"/>
                <a:gd name="T27" fmla="*/ 1 h 12"/>
                <a:gd name="T28" fmla="*/ 0 w 28"/>
                <a:gd name="T29" fmla="*/ 1 h 12"/>
                <a:gd name="T30" fmla="*/ 0 w 28"/>
                <a:gd name="T31" fmla="*/ 1 h 12"/>
                <a:gd name="T32" fmla="*/ 0 w 28"/>
                <a:gd name="T33" fmla="*/ 1 h 12"/>
                <a:gd name="T34" fmla="*/ 0 w 28"/>
                <a:gd name="T35" fmla="*/ 1 h 12"/>
                <a:gd name="T36" fmla="*/ 0 w 28"/>
                <a:gd name="T37" fmla="*/ 1 h 12"/>
                <a:gd name="T38" fmla="*/ 0 w 28"/>
                <a:gd name="T39" fmla="*/ 1 h 12"/>
                <a:gd name="T40" fmla="*/ 0 w 28"/>
                <a:gd name="T41" fmla="*/ 1 h 12"/>
                <a:gd name="T42" fmla="*/ 0 w 28"/>
                <a:gd name="T43" fmla="*/ 1 h 12"/>
                <a:gd name="T44" fmla="*/ 0 w 28"/>
                <a:gd name="T45" fmla="*/ 1 h 12"/>
                <a:gd name="T46" fmla="*/ 0 w 28"/>
                <a:gd name="T47" fmla="*/ 1 h 12"/>
                <a:gd name="T48" fmla="*/ 0 w 28"/>
                <a:gd name="T49" fmla="*/ 1 h 12"/>
                <a:gd name="T50" fmla="*/ 0 w 28"/>
                <a:gd name="T51" fmla="*/ 1 h 12"/>
                <a:gd name="T52" fmla="*/ 0 w 28"/>
                <a:gd name="T53" fmla="*/ 0 h 12"/>
                <a:gd name="T54" fmla="*/ 0 w 28"/>
                <a:gd name="T55" fmla="*/ 0 h 12"/>
                <a:gd name="T56" fmla="*/ 0 w 28"/>
                <a:gd name="T57" fmla="*/ 0 h 12"/>
                <a:gd name="T58" fmla="*/ 0 w 28"/>
                <a:gd name="T59" fmla="*/ 0 h 12"/>
                <a:gd name="T60" fmla="*/ 0 w 28"/>
                <a:gd name="T61" fmla="*/ 0 h 12"/>
                <a:gd name="T62" fmla="*/ 0 w 28"/>
                <a:gd name="T63" fmla="*/ 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12"/>
                <a:gd name="T98" fmla="*/ 28 w 28"/>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12">
                  <a:moveTo>
                    <a:pt x="0" y="4"/>
                  </a:moveTo>
                  <a:lnTo>
                    <a:pt x="2" y="5"/>
                  </a:lnTo>
                  <a:lnTo>
                    <a:pt x="6" y="7"/>
                  </a:lnTo>
                  <a:lnTo>
                    <a:pt x="8" y="8"/>
                  </a:lnTo>
                  <a:lnTo>
                    <a:pt x="11" y="10"/>
                  </a:lnTo>
                  <a:lnTo>
                    <a:pt x="13" y="12"/>
                  </a:lnTo>
                  <a:lnTo>
                    <a:pt x="17" y="12"/>
                  </a:lnTo>
                  <a:lnTo>
                    <a:pt x="19" y="12"/>
                  </a:lnTo>
                  <a:lnTo>
                    <a:pt x="22" y="12"/>
                  </a:lnTo>
                  <a:lnTo>
                    <a:pt x="26" y="10"/>
                  </a:lnTo>
                  <a:lnTo>
                    <a:pt x="28" y="8"/>
                  </a:lnTo>
                  <a:lnTo>
                    <a:pt x="28" y="7"/>
                  </a:lnTo>
                  <a:lnTo>
                    <a:pt x="28" y="5"/>
                  </a:lnTo>
                  <a:lnTo>
                    <a:pt x="28" y="4"/>
                  </a:lnTo>
                  <a:lnTo>
                    <a:pt x="28" y="2"/>
                  </a:lnTo>
                  <a:lnTo>
                    <a:pt x="26" y="2"/>
                  </a:lnTo>
                  <a:lnTo>
                    <a:pt x="26" y="0"/>
                  </a:lnTo>
                  <a:lnTo>
                    <a:pt x="24" y="0"/>
                  </a:lnTo>
                  <a:lnTo>
                    <a:pt x="22" y="0"/>
                  </a:lnTo>
                  <a:lnTo>
                    <a:pt x="0" y="4"/>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6" name="Freeform 973">
              <a:extLst>
                <a:ext uri="{FF2B5EF4-FFF2-40B4-BE49-F238E27FC236}">
                  <a16:creationId xmlns:a16="http://schemas.microsoft.com/office/drawing/2014/main" id="{811E89EA-306E-4F4C-AC96-69107F8AAD49}"/>
                </a:ext>
              </a:extLst>
            </p:cNvPr>
            <p:cNvSpPr>
              <a:spLocks/>
            </p:cNvSpPr>
            <p:nvPr/>
          </p:nvSpPr>
          <p:spPr bwMode="auto">
            <a:xfrm>
              <a:off x="1638" y="4009"/>
              <a:ext cx="12" cy="6"/>
            </a:xfrm>
            <a:custGeom>
              <a:avLst/>
              <a:gdLst>
                <a:gd name="T0" fmla="*/ 0 w 28"/>
                <a:gd name="T1" fmla="*/ 1 h 12"/>
                <a:gd name="T2" fmla="*/ 0 w 28"/>
                <a:gd name="T3" fmla="*/ 1 h 12"/>
                <a:gd name="T4" fmla="*/ 0 w 28"/>
                <a:gd name="T5" fmla="*/ 1 h 12"/>
                <a:gd name="T6" fmla="*/ 0 w 28"/>
                <a:gd name="T7" fmla="*/ 1 h 12"/>
                <a:gd name="T8" fmla="*/ 0 w 28"/>
                <a:gd name="T9" fmla="*/ 1 h 12"/>
                <a:gd name="T10" fmla="*/ 0 w 28"/>
                <a:gd name="T11" fmla="*/ 1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w 28"/>
                <a:gd name="T27" fmla="*/ 1 h 12"/>
                <a:gd name="T28" fmla="*/ 0 w 28"/>
                <a:gd name="T29" fmla="*/ 1 h 12"/>
                <a:gd name="T30" fmla="*/ 0 w 28"/>
                <a:gd name="T31" fmla="*/ 1 h 12"/>
                <a:gd name="T32" fmla="*/ 0 w 28"/>
                <a:gd name="T33" fmla="*/ 1 h 12"/>
                <a:gd name="T34" fmla="*/ 0 w 28"/>
                <a:gd name="T35" fmla="*/ 1 h 12"/>
                <a:gd name="T36" fmla="*/ 0 w 28"/>
                <a:gd name="T37" fmla="*/ 1 h 12"/>
                <a:gd name="T38" fmla="*/ 0 w 28"/>
                <a:gd name="T39" fmla="*/ 1 h 12"/>
                <a:gd name="T40" fmla="*/ 0 w 28"/>
                <a:gd name="T41" fmla="*/ 1 h 12"/>
                <a:gd name="T42" fmla="*/ 0 w 28"/>
                <a:gd name="T43" fmla="*/ 1 h 12"/>
                <a:gd name="T44" fmla="*/ 0 w 28"/>
                <a:gd name="T45" fmla="*/ 1 h 12"/>
                <a:gd name="T46" fmla="*/ 0 w 28"/>
                <a:gd name="T47" fmla="*/ 1 h 12"/>
                <a:gd name="T48" fmla="*/ 0 w 28"/>
                <a:gd name="T49" fmla="*/ 1 h 12"/>
                <a:gd name="T50" fmla="*/ 0 w 28"/>
                <a:gd name="T51" fmla="*/ 1 h 12"/>
                <a:gd name="T52" fmla="*/ 0 w 28"/>
                <a:gd name="T53" fmla="*/ 0 h 12"/>
                <a:gd name="T54" fmla="*/ 0 w 28"/>
                <a:gd name="T55" fmla="*/ 0 h 12"/>
                <a:gd name="T56" fmla="*/ 0 w 28"/>
                <a:gd name="T57" fmla="*/ 0 h 12"/>
                <a:gd name="T58" fmla="*/ 0 w 28"/>
                <a:gd name="T59" fmla="*/ 0 h 12"/>
                <a:gd name="T60" fmla="*/ 0 w 28"/>
                <a:gd name="T61" fmla="*/ 0 h 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12"/>
                <a:gd name="T95" fmla="*/ 28 w 28"/>
                <a:gd name="T96" fmla="*/ 12 h 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12">
                  <a:moveTo>
                    <a:pt x="0" y="4"/>
                  </a:moveTo>
                  <a:lnTo>
                    <a:pt x="2" y="5"/>
                  </a:lnTo>
                  <a:lnTo>
                    <a:pt x="6" y="7"/>
                  </a:lnTo>
                  <a:lnTo>
                    <a:pt x="8" y="8"/>
                  </a:lnTo>
                  <a:lnTo>
                    <a:pt x="11" y="10"/>
                  </a:lnTo>
                  <a:lnTo>
                    <a:pt x="13" y="12"/>
                  </a:lnTo>
                  <a:lnTo>
                    <a:pt x="17" y="12"/>
                  </a:lnTo>
                  <a:lnTo>
                    <a:pt x="19" y="12"/>
                  </a:lnTo>
                  <a:lnTo>
                    <a:pt x="22" y="12"/>
                  </a:lnTo>
                  <a:lnTo>
                    <a:pt x="26" y="10"/>
                  </a:lnTo>
                  <a:lnTo>
                    <a:pt x="28" y="8"/>
                  </a:lnTo>
                  <a:lnTo>
                    <a:pt x="28" y="7"/>
                  </a:lnTo>
                  <a:lnTo>
                    <a:pt x="28" y="5"/>
                  </a:lnTo>
                  <a:lnTo>
                    <a:pt x="28" y="4"/>
                  </a:lnTo>
                  <a:lnTo>
                    <a:pt x="28" y="2"/>
                  </a:lnTo>
                  <a:lnTo>
                    <a:pt x="26" y="2"/>
                  </a:lnTo>
                  <a:lnTo>
                    <a:pt x="26" y="0"/>
                  </a:lnTo>
                  <a:lnTo>
                    <a:pt x="24" y="0"/>
                  </a:lnTo>
                  <a:lnTo>
                    <a:pt x="22"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7" name="Freeform 974">
              <a:extLst>
                <a:ext uri="{FF2B5EF4-FFF2-40B4-BE49-F238E27FC236}">
                  <a16:creationId xmlns:a16="http://schemas.microsoft.com/office/drawing/2014/main" id="{D1112B1A-2BE2-4183-81A2-DA9A80378507}"/>
                </a:ext>
              </a:extLst>
            </p:cNvPr>
            <p:cNvSpPr>
              <a:spLocks/>
            </p:cNvSpPr>
            <p:nvPr/>
          </p:nvSpPr>
          <p:spPr bwMode="auto">
            <a:xfrm>
              <a:off x="1680" y="4006"/>
              <a:ext cx="14" cy="8"/>
            </a:xfrm>
            <a:custGeom>
              <a:avLst/>
              <a:gdLst>
                <a:gd name="T0" fmla="*/ 0 w 31"/>
                <a:gd name="T1" fmla="*/ 1 h 16"/>
                <a:gd name="T2" fmla="*/ 0 w 31"/>
                <a:gd name="T3" fmla="*/ 1 h 16"/>
                <a:gd name="T4" fmla="*/ 0 w 31"/>
                <a:gd name="T5" fmla="*/ 1 h 16"/>
                <a:gd name="T6" fmla="*/ 0 w 31"/>
                <a:gd name="T7" fmla="*/ 1 h 16"/>
                <a:gd name="T8" fmla="*/ 0 w 31"/>
                <a:gd name="T9" fmla="*/ 1 h 16"/>
                <a:gd name="T10" fmla="*/ 0 w 31"/>
                <a:gd name="T11" fmla="*/ 1 h 16"/>
                <a:gd name="T12" fmla="*/ 0 w 31"/>
                <a:gd name="T13" fmla="*/ 1 h 16"/>
                <a:gd name="T14" fmla="*/ 0 w 31"/>
                <a:gd name="T15" fmla="*/ 1 h 16"/>
                <a:gd name="T16" fmla="*/ 0 w 31"/>
                <a:gd name="T17" fmla="*/ 1 h 16"/>
                <a:gd name="T18" fmla="*/ 0 w 31"/>
                <a:gd name="T19" fmla="*/ 1 h 16"/>
                <a:gd name="T20" fmla="*/ 0 w 31"/>
                <a:gd name="T21" fmla="*/ 1 h 16"/>
                <a:gd name="T22" fmla="*/ 0 w 31"/>
                <a:gd name="T23" fmla="*/ 1 h 16"/>
                <a:gd name="T24" fmla="*/ 0 w 31"/>
                <a:gd name="T25" fmla="*/ 1 h 16"/>
                <a:gd name="T26" fmla="*/ 0 w 31"/>
                <a:gd name="T27" fmla="*/ 1 h 16"/>
                <a:gd name="T28" fmla="*/ 0 w 31"/>
                <a:gd name="T29" fmla="*/ 1 h 16"/>
                <a:gd name="T30" fmla="*/ 0 w 31"/>
                <a:gd name="T31" fmla="*/ 1 h 16"/>
                <a:gd name="T32" fmla="*/ 0 w 31"/>
                <a:gd name="T33" fmla="*/ 1 h 16"/>
                <a:gd name="T34" fmla="*/ 0 w 31"/>
                <a:gd name="T35" fmla="*/ 1 h 16"/>
                <a:gd name="T36" fmla="*/ 0 w 31"/>
                <a:gd name="T37" fmla="*/ 1 h 16"/>
                <a:gd name="T38" fmla="*/ 0 w 31"/>
                <a:gd name="T39" fmla="*/ 1 h 16"/>
                <a:gd name="T40" fmla="*/ 0 w 31"/>
                <a:gd name="T41" fmla="*/ 0 h 16"/>
                <a:gd name="T42" fmla="*/ 0 w 31"/>
                <a:gd name="T43" fmla="*/ 1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16"/>
                <a:gd name="T68" fmla="*/ 31 w 31"/>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16">
                  <a:moveTo>
                    <a:pt x="0" y="10"/>
                  </a:moveTo>
                  <a:lnTo>
                    <a:pt x="2" y="11"/>
                  </a:lnTo>
                  <a:lnTo>
                    <a:pt x="4" y="13"/>
                  </a:lnTo>
                  <a:lnTo>
                    <a:pt x="8" y="14"/>
                  </a:lnTo>
                  <a:lnTo>
                    <a:pt x="9" y="14"/>
                  </a:lnTo>
                  <a:lnTo>
                    <a:pt x="11" y="16"/>
                  </a:lnTo>
                  <a:lnTo>
                    <a:pt x="15" y="16"/>
                  </a:lnTo>
                  <a:lnTo>
                    <a:pt x="17" y="16"/>
                  </a:lnTo>
                  <a:lnTo>
                    <a:pt x="20" y="16"/>
                  </a:lnTo>
                  <a:lnTo>
                    <a:pt x="22" y="14"/>
                  </a:lnTo>
                  <a:lnTo>
                    <a:pt x="24" y="14"/>
                  </a:lnTo>
                  <a:lnTo>
                    <a:pt x="26" y="13"/>
                  </a:lnTo>
                  <a:lnTo>
                    <a:pt x="28" y="13"/>
                  </a:lnTo>
                  <a:lnTo>
                    <a:pt x="30" y="11"/>
                  </a:lnTo>
                  <a:lnTo>
                    <a:pt x="30" y="10"/>
                  </a:lnTo>
                  <a:lnTo>
                    <a:pt x="31" y="8"/>
                  </a:lnTo>
                  <a:lnTo>
                    <a:pt x="31" y="6"/>
                  </a:lnTo>
                  <a:lnTo>
                    <a:pt x="31" y="5"/>
                  </a:lnTo>
                  <a:lnTo>
                    <a:pt x="31" y="3"/>
                  </a:lnTo>
                  <a:lnTo>
                    <a:pt x="31" y="2"/>
                  </a:lnTo>
                  <a:lnTo>
                    <a:pt x="31" y="0"/>
                  </a:lnTo>
                  <a:lnTo>
                    <a:pt x="0"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8" name="Freeform 975">
              <a:extLst>
                <a:ext uri="{FF2B5EF4-FFF2-40B4-BE49-F238E27FC236}">
                  <a16:creationId xmlns:a16="http://schemas.microsoft.com/office/drawing/2014/main" id="{862CC733-042C-4152-B64E-88BA1BD592CD}"/>
                </a:ext>
              </a:extLst>
            </p:cNvPr>
            <p:cNvSpPr>
              <a:spLocks/>
            </p:cNvSpPr>
            <p:nvPr/>
          </p:nvSpPr>
          <p:spPr bwMode="auto">
            <a:xfrm>
              <a:off x="1680" y="4006"/>
              <a:ext cx="14" cy="8"/>
            </a:xfrm>
            <a:custGeom>
              <a:avLst/>
              <a:gdLst>
                <a:gd name="T0" fmla="*/ 0 w 31"/>
                <a:gd name="T1" fmla="*/ 1 h 16"/>
                <a:gd name="T2" fmla="*/ 0 w 31"/>
                <a:gd name="T3" fmla="*/ 1 h 16"/>
                <a:gd name="T4" fmla="*/ 0 w 31"/>
                <a:gd name="T5" fmla="*/ 1 h 16"/>
                <a:gd name="T6" fmla="*/ 0 w 31"/>
                <a:gd name="T7" fmla="*/ 1 h 16"/>
                <a:gd name="T8" fmla="*/ 0 w 31"/>
                <a:gd name="T9" fmla="*/ 1 h 16"/>
                <a:gd name="T10" fmla="*/ 0 w 31"/>
                <a:gd name="T11" fmla="*/ 1 h 16"/>
                <a:gd name="T12" fmla="*/ 0 w 31"/>
                <a:gd name="T13" fmla="*/ 1 h 16"/>
                <a:gd name="T14" fmla="*/ 0 w 31"/>
                <a:gd name="T15" fmla="*/ 1 h 16"/>
                <a:gd name="T16" fmla="*/ 0 w 31"/>
                <a:gd name="T17" fmla="*/ 1 h 16"/>
                <a:gd name="T18" fmla="*/ 0 w 31"/>
                <a:gd name="T19" fmla="*/ 1 h 16"/>
                <a:gd name="T20" fmla="*/ 0 w 31"/>
                <a:gd name="T21" fmla="*/ 1 h 16"/>
                <a:gd name="T22" fmla="*/ 0 w 31"/>
                <a:gd name="T23" fmla="*/ 1 h 16"/>
                <a:gd name="T24" fmla="*/ 0 w 31"/>
                <a:gd name="T25" fmla="*/ 1 h 16"/>
                <a:gd name="T26" fmla="*/ 0 w 31"/>
                <a:gd name="T27" fmla="*/ 1 h 16"/>
                <a:gd name="T28" fmla="*/ 0 w 31"/>
                <a:gd name="T29" fmla="*/ 1 h 16"/>
                <a:gd name="T30" fmla="*/ 0 w 31"/>
                <a:gd name="T31" fmla="*/ 1 h 16"/>
                <a:gd name="T32" fmla="*/ 0 w 31"/>
                <a:gd name="T33" fmla="*/ 1 h 16"/>
                <a:gd name="T34" fmla="*/ 0 w 31"/>
                <a:gd name="T35" fmla="*/ 1 h 16"/>
                <a:gd name="T36" fmla="*/ 0 w 31"/>
                <a:gd name="T37" fmla="*/ 1 h 16"/>
                <a:gd name="T38" fmla="*/ 0 w 31"/>
                <a:gd name="T39" fmla="*/ 1 h 16"/>
                <a:gd name="T40" fmla="*/ 0 w 3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6"/>
                <a:gd name="T65" fmla="*/ 31 w 31"/>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6">
                  <a:moveTo>
                    <a:pt x="0" y="10"/>
                  </a:moveTo>
                  <a:lnTo>
                    <a:pt x="2" y="11"/>
                  </a:lnTo>
                  <a:lnTo>
                    <a:pt x="4" y="13"/>
                  </a:lnTo>
                  <a:lnTo>
                    <a:pt x="8" y="14"/>
                  </a:lnTo>
                  <a:lnTo>
                    <a:pt x="9" y="14"/>
                  </a:lnTo>
                  <a:lnTo>
                    <a:pt x="11" y="16"/>
                  </a:lnTo>
                  <a:lnTo>
                    <a:pt x="15" y="16"/>
                  </a:lnTo>
                  <a:lnTo>
                    <a:pt x="17" y="16"/>
                  </a:lnTo>
                  <a:lnTo>
                    <a:pt x="20" y="16"/>
                  </a:lnTo>
                  <a:lnTo>
                    <a:pt x="22" y="14"/>
                  </a:lnTo>
                  <a:lnTo>
                    <a:pt x="24" y="14"/>
                  </a:lnTo>
                  <a:lnTo>
                    <a:pt x="26" y="13"/>
                  </a:lnTo>
                  <a:lnTo>
                    <a:pt x="28" y="13"/>
                  </a:lnTo>
                  <a:lnTo>
                    <a:pt x="30" y="11"/>
                  </a:lnTo>
                  <a:lnTo>
                    <a:pt x="30" y="10"/>
                  </a:lnTo>
                  <a:lnTo>
                    <a:pt x="31" y="8"/>
                  </a:lnTo>
                  <a:lnTo>
                    <a:pt x="31" y="6"/>
                  </a:lnTo>
                  <a:lnTo>
                    <a:pt x="31" y="5"/>
                  </a:lnTo>
                  <a:lnTo>
                    <a:pt x="31" y="3"/>
                  </a:lnTo>
                  <a:lnTo>
                    <a:pt x="31" y="2"/>
                  </a:lnTo>
                  <a:lnTo>
                    <a:pt x="31"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19" name="Freeform 976">
              <a:extLst>
                <a:ext uri="{FF2B5EF4-FFF2-40B4-BE49-F238E27FC236}">
                  <a16:creationId xmlns:a16="http://schemas.microsoft.com/office/drawing/2014/main" id="{CFF3357C-E3D6-4E7E-835C-FAF076A0AAEE}"/>
                </a:ext>
              </a:extLst>
            </p:cNvPr>
            <p:cNvSpPr>
              <a:spLocks/>
            </p:cNvSpPr>
            <p:nvPr/>
          </p:nvSpPr>
          <p:spPr bwMode="auto">
            <a:xfrm>
              <a:off x="1728" y="4001"/>
              <a:ext cx="16" cy="10"/>
            </a:xfrm>
            <a:custGeom>
              <a:avLst/>
              <a:gdLst>
                <a:gd name="T0" fmla="*/ 0 w 33"/>
                <a:gd name="T1" fmla="*/ 1 h 20"/>
                <a:gd name="T2" fmla="*/ 0 w 33"/>
                <a:gd name="T3" fmla="*/ 1 h 20"/>
                <a:gd name="T4" fmla="*/ 0 w 33"/>
                <a:gd name="T5" fmla="*/ 1 h 20"/>
                <a:gd name="T6" fmla="*/ 0 w 33"/>
                <a:gd name="T7" fmla="*/ 0 h 20"/>
                <a:gd name="T8" fmla="*/ 0 w 33"/>
                <a:gd name="T9" fmla="*/ 0 h 20"/>
                <a:gd name="T10" fmla="*/ 0 w 33"/>
                <a:gd name="T11" fmla="*/ 0 h 20"/>
                <a:gd name="T12" fmla="*/ 0 w 33"/>
                <a:gd name="T13" fmla="*/ 1 h 20"/>
                <a:gd name="T14" fmla="*/ 0 w 33"/>
                <a:gd name="T15" fmla="*/ 1 h 20"/>
                <a:gd name="T16" fmla="*/ 0 w 33"/>
                <a:gd name="T17" fmla="*/ 1 h 20"/>
                <a:gd name="T18" fmla="*/ 0 w 33"/>
                <a:gd name="T19" fmla="*/ 1 h 20"/>
                <a:gd name="T20" fmla="*/ 0 w 33"/>
                <a:gd name="T21" fmla="*/ 1 h 20"/>
                <a:gd name="T22" fmla="*/ 0 w 33"/>
                <a:gd name="T23" fmla="*/ 1 h 20"/>
                <a:gd name="T24" fmla="*/ 0 w 33"/>
                <a:gd name="T25" fmla="*/ 1 h 20"/>
                <a:gd name="T26" fmla="*/ 0 w 33"/>
                <a:gd name="T27" fmla="*/ 1 h 20"/>
                <a:gd name="T28" fmla="*/ 0 w 33"/>
                <a:gd name="T29" fmla="*/ 1 h 20"/>
                <a:gd name="T30" fmla="*/ 0 w 33"/>
                <a:gd name="T31" fmla="*/ 1 h 20"/>
                <a:gd name="T32" fmla="*/ 0 w 33"/>
                <a:gd name="T33" fmla="*/ 1 h 20"/>
                <a:gd name="T34" fmla="*/ 0 w 33"/>
                <a:gd name="T35" fmla="*/ 1 h 20"/>
                <a:gd name="T36" fmla="*/ 0 w 33"/>
                <a:gd name="T37" fmla="*/ 1 h 20"/>
                <a:gd name="T38" fmla="*/ 0 w 33"/>
                <a:gd name="T39" fmla="*/ 1 h 20"/>
                <a:gd name="T40" fmla="*/ 0 w 33"/>
                <a:gd name="T41" fmla="*/ 1 h 20"/>
                <a:gd name="T42" fmla="*/ 0 w 33"/>
                <a:gd name="T43" fmla="*/ 1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0"/>
                <a:gd name="T68" fmla="*/ 33 w 33"/>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0">
                  <a:moveTo>
                    <a:pt x="0" y="4"/>
                  </a:moveTo>
                  <a:lnTo>
                    <a:pt x="4" y="2"/>
                  </a:lnTo>
                  <a:lnTo>
                    <a:pt x="7" y="2"/>
                  </a:lnTo>
                  <a:lnTo>
                    <a:pt x="11" y="0"/>
                  </a:lnTo>
                  <a:lnTo>
                    <a:pt x="13" y="0"/>
                  </a:lnTo>
                  <a:lnTo>
                    <a:pt x="16" y="0"/>
                  </a:lnTo>
                  <a:lnTo>
                    <a:pt x="20" y="2"/>
                  </a:lnTo>
                  <a:lnTo>
                    <a:pt x="22" y="2"/>
                  </a:lnTo>
                  <a:lnTo>
                    <a:pt x="25" y="4"/>
                  </a:lnTo>
                  <a:lnTo>
                    <a:pt x="27" y="4"/>
                  </a:lnTo>
                  <a:lnTo>
                    <a:pt x="31" y="5"/>
                  </a:lnTo>
                  <a:lnTo>
                    <a:pt x="31" y="7"/>
                  </a:lnTo>
                  <a:lnTo>
                    <a:pt x="31" y="8"/>
                  </a:lnTo>
                  <a:lnTo>
                    <a:pt x="33" y="10"/>
                  </a:lnTo>
                  <a:lnTo>
                    <a:pt x="33" y="12"/>
                  </a:lnTo>
                  <a:lnTo>
                    <a:pt x="31" y="13"/>
                  </a:lnTo>
                  <a:lnTo>
                    <a:pt x="31" y="15"/>
                  </a:lnTo>
                  <a:lnTo>
                    <a:pt x="31" y="16"/>
                  </a:lnTo>
                  <a:lnTo>
                    <a:pt x="31" y="18"/>
                  </a:lnTo>
                  <a:lnTo>
                    <a:pt x="31" y="20"/>
                  </a:lnTo>
                  <a:lnTo>
                    <a:pt x="0" y="4"/>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0" name="Freeform 977">
              <a:extLst>
                <a:ext uri="{FF2B5EF4-FFF2-40B4-BE49-F238E27FC236}">
                  <a16:creationId xmlns:a16="http://schemas.microsoft.com/office/drawing/2014/main" id="{702841A3-AEFF-4F3C-8446-B8884060DF14}"/>
                </a:ext>
              </a:extLst>
            </p:cNvPr>
            <p:cNvSpPr>
              <a:spLocks/>
            </p:cNvSpPr>
            <p:nvPr/>
          </p:nvSpPr>
          <p:spPr bwMode="auto">
            <a:xfrm>
              <a:off x="1728" y="4001"/>
              <a:ext cx="16" cy="10"/>
            </a:xfrm>
            <a:custGeom>
              <a:avLst/>
              <a:gdLst>
                <a:gd name="T0" fmla="*/ 0 w 33"/>
                <a:gd name="T1" fmla="*/ 1 h 20"/>
                <a:gd name="T2" fmla="*/ 0 w 33"/>
                <a:gd name="T3" fmla="*/ 1 h 20"/>
                <a:gd name="T4" fmla="*/ 0 w 33"/>
                <a:gd name="T5" fmla="*/ 1 h 20"/>
                <a:gd name="T6" fmla="*/ 0 w 33"/>
                <a:gd name="T7" fmla="*/ 0 h 20"/>
                <a:gd name="T8" fmla="*/ 0 w 33"/>
                <a:gd name="T9" fmla="*/ 0 h 20"/>
                <a:gd name="T10" fmla="*/ 0 w 33"/>
                <a:gd name="T11" fmla="*/ 0 h 20"/>
                <a:gd name="T12" fmla="*/ 0 w 33"/>
                <a:gd name="T13" fmla="*/ 1 h 20"/>
                <a:gd name="T14" fmla="*/ 0 w 33"/>
                <a:gd name="T15" fmla="*/ 1 h 20"/>
                <a:gd name="T16" fmla="*/ 0 w 33"/>
                <a:gd name="T17" fmla="*/ 1 h 20"/>
                <a:gd name="T18" fmla="*/ 0 w 33"/>
                <a:gd name="T19" fmla="*/ 1 h 20"/>
                <a:gd name="T20" fmla="*/ 0 w 33"/>
                <a:gd name="T21" fmla="*/ 1 h 20"/>
                <a:gd name="T22" fmla="*/ 0 w 33"/>
                <a:gd name="T23" fmla="*/ 1 h 20"/>
                <a:gd name="T24" fmla="*/ 0 w 33"/>
                <a:gd name="T25" fmla="*/ 1 h 20"/>
                <a:gd name="T26" fmla="*/ 0 w 33"/>
                <a:gd name="T27" fmla="*/ 1 h 20"/>
                <a:gd name="T28" fmla="*/ 0 w 33"/>
                <a:gd name="T29" fmla="*/ 1 h 20"/>
                <a:gd name="T30" fmla="*/ 0 w 33"/>
                <a:gd name="T31" fmla="*/ 1 h 20"/>
                <a:gd name="T32" fmla="*/ 0 w 33"/>
                <a:gd name="T33" fmla="*/ 1 h 20"/>
                <a:gd name="T34" fmla="*/ 0 w 33"/>
                <a:gd name="T35" fmla="*/ 1 h 20"/>
                <a:gd name="T36" fmla="*/ 0 w 33"/>
                <a:gd name="T37" fmla="*/ 1 h 20"/>
                <a:gd name="T38" fmla="*/ 0 w 33"/>
                <a:gd name="T39" fmla="*/ 1 h 20"/>
                <a:gd name="T40" fmla="*/ 0 w 33"/>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0"/>
                <a:gd name="T65" fmla="*/ 33 w 3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0">
                  <a:moveTo>
                    <a:pt x="0" y="4"/>
                  </a:moveTo>
                  <a:lnTo>
                    <a:pt x="4" y="2"/>
                  </a:lnTo>
                  <a:lnTo>
                    <a:pt x="7" y="2"/>
                  </a:lnTo>
                  <a:lnTo>
                    <a:pt x="11" y="0"/>
                  </a:lnTo>
                  <a:lnTo>
                    <a:pt x="13" y="0"/>
                  </a:lnTo>
                  <a:lnTo>
                    <a:pt x="16" y="0"/>
                  </a:lnTo>
                  <a:lnTo>
                    <a:pt x="20" y="2"/>
                  </a:lnTo>
                  <a:lnTo>
                    <a:pt x="22" y="2"/>
                  </a:lnTo>
                  <a:lnTo>
                    <a:pt x="25" y="4"/>
                  </a:lnTo>
                  <a:lnTo>
                    <a:pt x="27" y="4"/>
                  </a:lnTo>
                  <a:lnTo>
                    <a:pt x="31" y="5"/>
                  </a:lnTo>
                  <a:lnTo>
                    <a:pt x="31" y="7"/>
                  </a:lnTo>
                  <a:lnTo>
                    <a:pt x="31" y="8"/>
                  </a:lnTo>
                  <a:lnTo>
                    <a:pt x="33" y="10"/>
                  </a:lnTo>
                  <a:lnTo>
                    <a:pt x="33" y="12"/>
                  </a:lnTo>
                  <a:lnTo>
                    <a:pt x="31" y="13"/>
                  </a:lnTo>
                  <a:lnTo>
                    <a:pt x="31" y="15"/>
                  </a:lnTo>
                  <a:lnTo>
                    <a:pt x="31" y="16"/>
                  </a:lnTo>
                  <a:lnTo>
                    <a:pt x="31" y="18"/>
                  </a:lnTo>
                  <a:lnTo>
                    <a:pt x="31" y="2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1" name="Freeform 978">
              <a:extLst>
                <a:ext uri="{FF2B5EF4-FFF2-40B4-BE49-F238E27FC236}">
                  <a16:creationId xmlns:a16="http://schemas.microsoft.com/office/drawing/2014/main" id="{2EA92210-4C95-49BF-8006-47AA8ABB86A0}"/>
                </a:ext>
              </a:extLst>
            </p:cNvPr>
            <p:cNvSpPr>
              <a:spLocks/>
            </p:cNvSpPr>
            <p:nvPr/>
          </p:nvSpPr>
          <p:spPr bwMode="auto">
            <a:xfrm>
              <a:off x="1731" y="4033"/>
              <a:ext cx="6" cy="14"/>
            </a:xfrm>
            <a:custGeom>
              <a:avLst/>
              <a:gdLst>
                <a:gd name="T0" fmla="*/ 0 w 13"/>
                <a:gd name="T1" fmla="*/ 0 h 28"/>
                <a:gd name="T2" fmla="*/ 0 w 13"/>
                <a:gd name="T3" fmla="*/ 1 h 28"/>
                <a:gd name="T4" fmla="*/ 0 w 13"/>
                <a:gd name="T5" fmla="*/ 1 h 28"/>
                <a:gd name="T6" fmla="*/ 0 w 13"/>
                <a:gd name="T7" fmla="*/ 1 h 28"/>
                <a:gd name="T8" fmla="*/ 0 w 13"/>
                <a:gd name="T9" fmla="*/ 1 h 28"/>
                <a:gd name="T10" fmla="*/ 0 w 13"/>
                <a:gd name="T11" fmla="*/ 1 h 28"/>
                <a:gd name="T12" fmla="*/ 0 w 13"/>
                <a:gd name="T13" fmla="*/ 1 h 28"/>
                <a:gd name="T14" fmla="*/ 0 w 13"/>
                <a:gd name="T15" fmla="*/ 1 h 28"/>
                <a:gd name="T16" fmla="*/ 0 w 13"/>
                <a:gd name="T17" fmla="*/ 1 h 28"/>
                <a:gd name="T18" fmla="*/ 0 w 13"/>
                <a:gd name="T19" fmla="*/ 1 h 28"/>
                <a:gd name="T20" fmla="*/ 0 w 13"/>
                <a:gd name="T21" fmla="*/ 1 h 28"/>
                <a:gd name="T22" fmla="*/ 0 w 13"/>
                <a:gd name="T23" fmla="*/ 1 h 28"/>
                <a:gd name="T24" fmla="*/ 0 w 13"/>
                <a:gd name="T25" fmla="*/ 1 h 28"/>
                <a:gd name="T26" fmla="*/ 0 w 13"/>
                <a:gd name="T27" fmla="*/ 1 h 28"/>
                <a:gd name="T28" fmla="*/ 0 w 13"/>
                <a:gd name="T29" fmla="*/ 1 h 28"/>
                <a:gd name="T30" fmla="*/ 0 w 13"/>
                <a:gd name="T31" fmla="*/ 1 h 28"/>
                <a:gd name="T32" fmla="*/ 0 w 13"/>
                <a:gd name="T33" fmla="*/ 1 h 28"/>
                <a:gd name="T34" fmla="*/ 0 w 13"/>
                <a:gd name="T35" fmla="*/ 1 h 28"/>
                <a:gd name="T36" fmla="*/ 0 w 13"/>
                <a:gd name="T37" fmla="*/ 1 h 28"/>
                <a:gd name="T38" fmla="*/ 0 w 13"/>
                <a:gd name="T39" fmla="*/ 1 h 28"/>
                <a:gd name="T40" fmla="*/ 0 w 13"/>
                <a:gd name="T41" fmla="*/ 1 h 28"/>
                <a:gd name="T42" fmla="*/ 0 w 13"/>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28"/>
                <a:gd name="T68" fmla="*/ 13 w 13"/>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28">
                  <a:moveTo>
                    <a:pt x="13" y="0"/>
                  </a:moveTo>
                  <a:lnTo>
                    <a:pt x="13" y="2"/>
                  </a:lnTo>
                  <a:lnTo>
                    <a:pt x="11" y="4"/>
                  </a:lnTo>
                  <a:lnTo>
                    <a:pt x="9" y="4"/>
                  </a:lnTo>
                  <a:lnTo>
                    <a:pt x="8" y="5"/>
                  </a:lnTo>
                  <a:lnTo>
                    <a:pt x="8" y="7"/>
                  </a:lnTo>
                  <a:lnTo>
                    <a:pt x="6" y="7"/>
                  </a:lnTo>
                  <a:lnTo>
                    <a:pt x="4" y="8"/>
                  </a:lnTo>
                  <a:lnTo>
                    <a:pt x="4" y="10"/>
                  </a:lnTo>
                  <a:lnTo>
                    <a:pt x="2" y="10"/>
                  </a:lnTo>
                  <a:lnTo>
                    <a:pt x="2" y="12"/>
                  </a:lnTo>
                  <a:lnTo>
                    <a:pt x="0" y="13"/>
                  </a:lnTo>
                  <a:lnTo>
                    <a:pt x="0" y="16"/>
                  </a:lnTo>
                  <a:lnTo>
                    <a:pt x="0" y="18"/>
                  </a:lnTo>
                  <a:lnTo>
                    <a:pt x="0" y="20"/>
                  </a:lnTo>
                  <a:lnTo>
                    <a:pt x="2" y="21"/>
                  </a:lnTo>
                  <a:lnTo>
                    <a:pt x="2" y="23"/>
                  </a:lnTo>
                  <a:lnTo>
                    <a:pt x="4" y="24"/>
                  </a:lnTo>
                  <a:lnTo>
                    <a:pt x="6" y="24"/>
                  </a:lnTo>
                  <a:lnTo>
                    <a:pt x="8" y="26"/>
                  </a:lnTo>
                  <a:lnTo>
                    <a:pt x="11" y="28"/>
                  </a:lnTo>
                  <a:lnTo>
                    <a:pt x="1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2" name="Freeform 979">
              <a:extLst>
                <a:ext uri="{FF2B5EF4-FFF2-40B4-BE49-F238E27FC236}">
                  <a16:creationId xmlns:a16="http://schemas.microsoft.com/office/drawing/2014/main" id="{5F29D4FE-2BB0-4D72-8DC0-FEEEF5C4A829}"/>
                </a:ext>
              </a:extLst>
            </p:cNvPr>
            <p:cNvSpPr>
              <a:spLocks/>
            </p:cNvSpPr>
            <p:nvPr/>
          </p:nvSpPr>
          <p:spPr bwMode="auto">
            <a:xfrm>
              <a:off x="1731" y="4033"/>
              <a:ext cx="6" cy="14"/>
            </a:xfrm>
            <a:custGeom>
              <a:avLst/>
              <a:gdLst>
                <a:gd name="T0" fmla="*/ 0 w 13"/>
                <a:gd name="T1" fmla="*/ 0 h 28"/>
                <a:gd name="T2" fmla="*/ 0 w 13"/>
                <a:gd name="T3" fmla="*/ 1 h 28"/>
                <a:gd name="T4" fmla="*/ 0 w 13"/>
                <a:gd name="T5" fmla="*/ 1 h 28"/>
                <a:gd name="T6" fmla="*/ 0 w 13"/>
                <a:gd name="T7" fmla="*/ 1 h 28"/>
                <a:gd name="T8" fmla="*/ 0 w 13"/>
                <a:gd name="T9" fmla="*/ 1 h 28"/>
                <a:gd name="T10" fmla="*/ 0 w 13"/>
                <a:gd name="T11" fmla="*/ 1 h 28"/>
                <a:gd name="T12" fmla="*/ 0 w 13"/>
                <a:gd name="T13" fmla="*/ 1 h 28"/>
                <a:gd name="T14" fmla="*/ 0 w 13"/>
                <a:gd name="T15" fmla="*/ 1 h 28"/>
                <a:gd name="T16" fmla="*/ 0 w 13"/>
                <a:gd name="T17" fmla="*/ 1 h 28"/>
                <a:gd name="T18" fmla="*/ 0 w 13"/>
                <a:gd name="T19" fmla="*/ 1 h 28"/>
                <a:gd name="T20" fmla="*/ 0 w 13"/>
                <a:gd name="T21" fmla="*/ 1 h 28"/>
                <a:gd name="T22" fmla="*/ 0 w 13"/>
                <a:gd name="T23" fmla="*/ 1 h 28"/>
                <a:gd name="T24" fmla="*/ 0 w 13"/>
                <a:gd name="T25" fmla="*/ 1 h 28"/>
                <a:gd name="T26" fmla="*/ 0 w 13"/>
                <a:gd name="T27" fmla="*/ 1 h 28"/>
                <a:gd name="T28" fmla="*/ 0 w 13"/>
                <a:gd name="T29" fmla="*/ 1 h 28"/>
                <a:gd name="T30" fmla="*/ 0 w 13"/>
                <a:gd name="T31" fmla="*/ 1 h 28"/>
                <a:gd name="T32" fmla="*/ 0 w 13"/>
                <a:gd name="T33" fmla="*/ 1 h 28"/>
                <a:gd name="T34" fmla="*/ 0 w 13"/>
                <a:gd name="T35" fmla="*/ 1 h 28"/>
                <a:gd name="T36" fmla="*/ 0 w 13"/>
                <a:gd name="T37" fmla="*/ 1 h 28"/>
                <a:gd name="T38" fmla="*/ 0 w 13"/>
                <a:gd name="T39" fmla="*/ 1 h 28"/>
                <a:gd name="T40" fmla="*/ 0 w 1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8"/>
                <a:gd name="T65" fmla="*/ 13 w 1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8">
                  <a:moveTo>
                    <a:pt x="13" y="0"/>
                  </a:moveTo>
                  <a:lnTo>
                    <a:pt x="13" y="2"/>
                  </a:lnTo>
                  <a:lnTo>
                    <a:pt x="11" y="4"/>
                  </a:lnTo>
                  <a:lnTo>
                    <a:pt x="9" y="4"/>
                  </a:lnTo>
                  <a:lnTo>
                    <a:pt x="8" y="5"/>
                  </a:lnTo>
                  <a:lnTo>
                    <a:pt x="8" y="7"/>
                  </a:lnTo>
                  <a:lnTo>
                    <a:pt x="6" y="7"/>
                  </a:lnTo>
                  <a:lnTo>
                    <a:pt x="4" y="8"/>
                  </a:lnTo>
                  <a:lnTo>
                    <a:pt x="4" y="10"/>
                  </a:lnTo>
                  <a:lnTo>
                    <a:pt x="2" y="10"/>
                  </a:lnTo>
                  <a:lnTo>
                    <a:pt x="2" y="12"/>
                  </a:lnTo>
                  <a:lnTo>
                    <a:pt x="0" y="13"/>
                  </a:lnTo>
                  <a:lnTo>
                    <a:pt x="0" y="16"/>
                  </a:lnTo>
                  <a:lnTo>
                    <a:pt x="0" y="18"/>
                  </a:lnTo>
                  <a:lnTo>
                    <a:pt x="0" y="20"/>
                  </a:lnTo>
                  <a:lnTo>
                    <a:pt x="2" y="21"/>
                  </a:lnTo>
                  <a:lnTo>
                    <a:pt x="2" y="23"/>
                  </a:lnTo>
                  <a:lnTo>
                    <a:pt x="4" y="24"/>
                  </a:lnTo>
                  <a:lnTo>
                    <a:pt x="6" y="24"/>
                  </a:lnTo>
                  <a:lnTo>
                    <a:pt x="8" y="26"/>
                  </a:lnTo>
                  <a:lnTo>
                    <a:pt x="11" y="2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3" name="Freeform 980">
              <a:extLst>
                <a:ext uri="{FF2B5EF4-FFF2-40B4-BE49-F238E27FC236}">
                  <a16:creationId xmlns:a16="http://schemas.microsoft.com/office/drawing/2014/main" id="{5C42C8AD-2876-4F89-9A59-419FBBBAB37D}"/>
                </a:ext>
              </a:extLst>
            </p:cNvPr>
            <p:cNvSpPr>
              <a:spLocks/>
            </p:cNvSpPr>
            <p:nvPr/>
          </p:nvSpPr>
          <p:spPr bwMode="auto">
            <a:xfrm>
              <a:off x="1691" y="4039"/>
              <a:ext cx="14" cy="9"/>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w 29"/>
                <a:gd name="T43" fmla="*/ 0 h 19"/>
                <a:gd name="T44" fmla="*/ 0 w 29"/>
                <a:gd name="T45" fmla="*/ 0 h 19"/>
                <a:gd name="T46" fmla="*/ 0 w 29"/>
                <a:gd name="T47" fmla="*/ 0 h 19"/>
                <a:gd name="T48" fmla="*/ 0 w 29"/>
                <a:gd name="T49" fmla="*/ 0 h 19"/>
                <a:gd name="T50" fmla="*/ 0 w 29"/>
                <a:gd name="T51" fmla="*/ 0 h 19"/>
                <a:gd name="T52" fmla="*/ 0 w 29"/>
                <a:gd name="T53" fmla="*/ 0 h 19"/>
                <a:gd name="T54" fmla="*/ 0 w 29"/>
                <a:gd name="T55" fmla="*/ 0 h 19"/>
                <a:gd name="T56" fmla="*/ 0 w 29"/>
                <a:gd name="T57" fmla="*/ 0 h 19"/>
                <a:gd name="T58" fmla="*/ 0 w 29"/>
                <a:gd name="T59" fmla="*/ 0 h 19"/>
                <a:gd name="T60" fmla="*/ 0 w 29"/>
                <a:gd name="T61" fmla="*/ 0 h 19"/>
                <a:gd name="T62" fmla="*/ 0 w 29"/>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19"/>
                <a:gd name="T98" fmla="*/ 29 w 29"/>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19">
                  <a:moveTo>
                    <a:pt x="6" y="1"/>
                  </a:moveTo>
                  <a:lnTo>
                    <a:pt x="6" y="1"/>
                  </a:lnTo>
                  <a:lnTo>
                    <a:pt x="4" y="1"/>
                  </a:lnTo>
                  <a:lnTo>
                    <a:pt x="2" y="1"/>
                  </a:lnTo>
                  <a:lnTo>
                    <a:pt x="0" y="1"/>
                  </a:lnTo>
                  <a:lnTo>
                    <a:pt x="2" y="6"/>
                  </a:lnTo>
                  <a:lnTo>
                    <a:pt x="2" y="9"/>
                  </a:lnTo>
                  <a:lnTo>
                    <a:pt x="4" y="12"/>
                  </a:lnTo>
                  <a:lnTo>
                    <a:pt x="6" y="14"/>
                  </a:lnTo>
                  <a:lnTo>
                    <a:pt x="7" y="17"/>
                  </a:lnTo>
                  <a:lnTo>
                    <a:pt x="11" y="17"/>
                  </a:lnTo>
                  <a:lnTo>
                    <a:pt x="15" y="19"/>
                  </a:lnTo>
                  <a:lnTo>
                    <a:pt x="17" y="19"/>
                  </a:lnTo>
                  <a:lnTo>
                    <a:pt x="20" y="19"/>
                  </a:lnTo>
                  <a:lnTo>
                    <a:pt x="24" y="17"/>
                  </a:lnTo>
                  <a:lnTo>
                    <a:pt x="26" y="16"/>
                  </a:lnTo>
                  <a:lnTo>
                    <a:pt x="28" y="14"/>
                  </a:lnTo>
                  <a:lnTo>
                    <a:pt x="28" y="12"/>
                  </a:lnTo>
                  <a:lnTo>
                    <a:pt x="29" y="11"/>
                  </a:lnTo>
                  <a:lnTo>
                    <a:pt x="29" y="9"/>
                  </a:lnTo>
                  <a:lnTo>
                    <a:pt x="29" y="8"/>
                  </a:lnTo>
                  <a:lnTo>
                    <a:pt x="28" y="4"/>
                  </a:lnTo>
                  <a:lnTo>
                    <a:pt x="28" y="3"/>
                  </a:lnTo>
                  <a:lnTo>
                    <a:pt x="26" y="1"/>
                  </a:lnTo>
                  <a:lnTo>
                    <a:pt x="26" y="0"/>
                  </a:lnTo>
                  <a:lnTo>
                    <a:pt x="6" y="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4" name="Freeform 981">
              <a:extLst>
                <a:ext uri="{FF2B5EF4-FFF2-40B4-BE49-F238E27FC236}">
                  <a16:creationId xmlns:a16="http://schemas.microsoft.com/office/drawing/2014/main" id="{82AC9302-0C90-4AD8-9C2C-011E1D337DC8}"/>
                </a:ext>
              </a:extLst>
            </p:cNvPr>
            <p:cNvSpPr>
              <a:spLocks/>
            </p:cNvSpPr>
            <p:nvPr/>
          </p:nvSpPr>
          <p:spPr bwMode="auto">
            <a:xfrm>
              <a:off x="1691" y="4039"/>
              <a:ext cx="14" cy="9"/>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w 29"/>
                <a:gd name="T43" fmla="*/ 0 h 19"/>
                <a:gd name="T44" fmla="*/ 0 w 29"/>
                <a:gd name="T45" fmla="*/ 0 h 19"/>
                <a:gd name="T46" fmla="*/ 0 w 29"/>
                <a:gd name="T47" fmla="*/ 0 h 19"/>
                <a:gd name="T48" fmla="*/ 0 w 29"/>
                <a:gd name="T49" fmla="*/ 0 h 19"/>
                <a:gd name="T50" fmla="*/ 0 w 29"/>
                <a:gd name="T51" fmla="*/ 0 h 19"/>
                <a:gd name="T52" fmla="*/ 0 w 29"/>
                <a:gd name="T53" fmla="*/ 0 h 19"/>
                <a:gd name="T54" fmla="*/ 0 w 29"/>
                <a:gd name="T55" fmla="*/ 0 h 19"/>
                <a:gd name="T56" fmla="*/ 0 w 29"/>
                <a:gd name="T57" fmla="*/ 0 h 19"/>
                <a:gd name="T58" fmla="*/ 0 w 29"/>
                <a:gd name="T59" fmla="*/ 0 h 19"/>
                <a:gd name="T60" fmla="*/ 0 w 29"/>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19"/>
                <a:gd name="T95" fmla="*/ 29 w 29"/>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19">
                  <a:moveTo>
                    <a:pt x="6" y="1"/>
                  </a:moveTo>
                  <a:lnTo>
                    <a:pt x="6" y="1"/>
                  </a:lnTo>
                  <a:lnTo>
                    <a:pt x="4" y="1"/>
                  </a:lnTo>
                  <a:lnTo>
                    <a:pt x="2" y="1"/>
                  </a:lnTo>
                  <a:lnTo>
                    <a:pt x="0" y="1"/>
                  </a:lnTo>
                  <a:lnTo>
                    <a:pt x="2" y="6"/>
                  </a:lnTo>
                  <a:lnTo>
                    <a:pt x="2" y="9"/>
                  </a:lnTo>
                  <a:lnTo>
                    <a:pt x="4" y="12"/>
                  </a:lnTo>
                  <a:lnTo>
                    <a:pt x="6" y="14"/>
                  </a:lnTo>
                  <a:lnTo>
                    <a:pt x="7" y="17"/>
                  </a:lnTo>
                  <a:lnTo>
                    <a:pt x="11" y="17"/>
                  </a:lnTo>
                  <a:lnTo>
                    <a:pt x="15" y="19"/>
                  </a:lnTo>
                  <a:lnTo>
                    <a:pt x="17" y="19"/>
                  </a:lnTo>
                  <a:lnTo>
                    <a:pt x="20" y="19"/>
                  </a:lnTo>
                  <a:lnTo>
                    <a:pt x="24" y="17"/>
                  </a:lnTo>
                  <a:lnTo>
                    <a:pt x="26" y="16"/>
                  </a:lnTo>
                  <a:lnTo>
                    <a:pt x="28" y="14"/>
                  </a:lnTo>
                  <a:lnTo>
                    <a:pt x="28" y="12"/>
                  </a:lnTo>
                  <a:lnTo>
                    <a:pt x="29" y="11"/>
                  </a:lnTo>
                  <a:lnTo>
                    <a:pt x="29" y="9"/>
                  </a:lnTo>
                  <a:lnTo>
                    <a:pt x="29" y="8"/>
                  </a:lnTo>
                  <a:lnTo>
                    <a:pt x="28" y="4"/>
                  </a:lnTo>
                  <a:lnTo>
                    <a:pt x="28" y="3"/>
                  </a:lnTo>
                  <a:lnTo>
                    <a:pt x="26" y="1"/>
                  </a:lnTo>
                  <a:lnTo>
                    <a:pt x="26"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5" name="Freeform 982">
              <a:extLst>
                <a:ext uri="{FF2B5EF4-FFF2-40B4-BE49-F238E27FC236}">
                  <a16:creationId xmlns:a16="http://schemas.microsoft.com/office/drawing/2014/main" id="{9DE33509-101B-463C-8AE4-E7A411B2A25A}"/>
                </a:ext>
              </a:extLst>
            </p:cNvPr>
            <p:cNvSpPr>
              <a:spLocks/>
            </p:cNvSpPr>
            <p:nvPr/>
          </p:nvSpPr>
          <p:spPr bwMode="auto">
            <a:xfrm>
              <a:off x="1647" y="4048"/>
              <a:ext cx="18" cy="11"/>
            </a:xfrm>
            <a:custGeom>
              <a:avLst/>
              <a:gdLst>
                <a:gd name="T0" fmla="*/ 1 w 36"/>
                <a:gd name="T1" fmla="*/ 0 h 23"/>
                <a:gd name="T2" fmla="*/ 1 w 36"/>
                <a:gd name="T3" fmla="*/ 0 h 23"/>
                <a:gd name="T4" fmla="*/ 1 w 36"/>
                <a:gd name="T5" fmla="*/ 0 h 23"/>
                <a:gd name="T6" fmla="*/ 1 w 36"/>
                <a:gd name="T7" fmla="*/ 0 h 23"/>
                <a:gd name="T8" fmla="*/ 1 w 36"/>
                <a:gd name="T9" fmla="*/ 0 h 23"/>
                <a:gd name="T10" fmla="*/ 1 w 36"/>
                <a:gd name="T11" fmla="*/ 0 h 23"/>
                <a:gd name="T12" fmla="*/ 1 w 36"/>
                <a:gd name="T13" fmla="*/ 0 h 23"/>
                <a:gd name="T14" fmla="*/ 1 w 36"/>
                <a:gd name="T15" fmla="*/ 0 h 23"/>
                <a:gd name="T16" fmla="*/ 1 w 36"/>
                <a:gd name="T17" fmla="*/ 0 h 23"/>
                <a:gd name="T18" fmla="*/ 1 w 36"/>
                <a:gd name="T19" fmla="*/ 0 h 23"/>
                <a:gd name="T20" fmla="*/ 0 w 36"/>
                <a:gd name="T21" fmla="*/ 0 h 23"/>
                <a:gd name="T22" fmla="*/ 0 w 36"/>
                <a:gd name="T23" fmla="*/ 0 h 23"/>
                <a:gd name="T24" fmla="*/ 1 w 36"/>
                <a:gd name="T25" fmla="*/ 0 h 23"/>
                <a:gd name="T26" fmla="*/ 1 w 36"/>
                <a:gd name="T27" fmla="*/ 0 h 23"/>
                <a:gd name="T28" fmla="*/ 1 w 36"/>
                <a:gd name="T29" fmla="*/ 0 h 23"/>
                <a:gd name="T30" fmla="*/ 1 w 36"/>
                <a:gd name="T31" fmla="*/ 0 h 23"/>
                <a:gd name="T32" fmla="*/ 1 w 36"/>
                <a:gd name="T33" fmla="*/ 0 h 23"/>
                <a:gd name="T34" fmla="*/ 1 w 36"/>
                <a:gd name="T35" fmla="*/ 0 h 23"/>
                <a:gd name="T36" fmla="*/ 1 w 36"/>
                <a:gd name="T37" fmla="*/ 0 h 23"/>
                <a:gd name="T38" fmla="*/ 1 w 36"/>
                <a:gd name="T39" fmla="*/ 0 h 23"/>
                <a:gd name="T40" fmla="*/ 1 w 36"/>
                <a:gd name="T41" fmla="*/ 0 h 23"/>
                <a:gd name="T42" fmla="*/ 1 w 36"/>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23"/>
                <a:gd name="T68" fmla="*/ 36 w 36"/>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23">
                  <a:moveTo>
                    <a:pt x="36" y="0"/>
                  </a:moveTo>
                  <a:lnTo>
                    <a:pt x="34" y="0"/>
                  </a:lnTo>
                  <a:lnTo>
                    <a:pt x="29" y="0"/>
                  </a:lnTo>
                  <a:lnTo>
                    <a:pt x="23" y="0"/>
                  </a:lnTo>
                  <a:lnTo>
                    <a:pt x="20" y="0"/>
                  </a:lnTo>
                  <a:lnTo>
                    <a:pt x="14" y="0"/>
                  </a:lnTo>
                  <a:lnTo>
                    <a:pt x="9" y="2"/>
                  </a:lnTo>
                  <a:lnTo>
                    <a:pt x="5" y="2"/>
                  </a:lnTo>
                  <a:lnTo>
                    <a:pt x="3" y="5"/>
                  </a:lnTo>
                  <a:lnTo>
                    <a:pt x="1" y="7"/>
                  </a:lnTo>
                  <a:lnTo>
                    <a:pt x="0" y="11"/>
                  </a:lnTo>
                  <a:lnTo>
                    <a:pt x="1" y="13"/>
                  </a:lnTo>
                  <a:lnTo>
                    <a:pt x="1" y="15"/>
                  </a:lnTo>
                  <a:lnTo>
                    <a:pt x="3" y="18"/>
                  </a:lnTo>
                  <a:lnTo>
                    <a:pt x="5" y="19"/>
                  </a:lnTo>
                  <a:lnTo>
                    <a:pt x="7" y="19"/>
                  </a:lnTo>
                  <a:lnTo>
                    <a:pt x="11" y="21"/>
                  </a:lnTo>
                  <a:lnTo>
                    <a:pt x="12" y="23"/>
                  </a:lnTo>
                  <a:lnTo>
                    <a:pt x="16" y="23"/>
                  </a:lnTo>
                  <a:lnTo>
                    <a:pt x="20" y="21"/>
                  </a:lnTo>
                  <a:lnTo>
                    <a:pt x="36"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6" name="Freeform 983">
              <a:extLst>
                <a:ext uri="{FF2B5EF4-FFF2-40B4-BE49-F238E27FC236}">
                  <a16:creationId xmlns:a16="http://schemas.microsoft.com/office/drawing/2014/main" id="{9099BEB9-1294-4C88-9594-AE5770BBD43C}"/>
                </a:ext>
              </a:extLst>
            </p:cNvPr>
            <p:cNvSpPr>
              <a:spLocks/>
            </p:cNvSpPr>
            <p:nvPr/>
          </p:nvSpPr>
          <p:spPr bwMode="auto">
            <a:xfrm>
              <a:off x="1647" y="4048"/>
              <a:ext cx="18" cy="11"/>
            </a:xfrm>
            <a:custGeom>
              <a:avLst/>
              <a:gdLst>
                <a:gd name="T0" fmla="*/ 1 w 36"/>
                <a:gd name="T1" fmla="*/ 0 h 23"/>
                <a:gd name="T2" fmla="*/ 1 w 36"/>
                <a:gd name="T3" fmla="*/ 0 h 23"/>
                <a:gd name="T4" fmla="*/ 1 w 36"/>
                <a:gd name="T5" fmla="*/ 0 h 23"/>
                <a:gd name="T6" fmla="*/ 1 w 36"/>
                <a:gd name="T7" fmla="*/ 0 h 23"/>
                <a:gd name="T8" fmla="*/ 1 w 36"/>
                <a:gd name="T9" fmla="*/ 0 h 23"/>
                <a:gd name="T10" fmla="*/ 1 w 36"/>
                <a:gd name="T11" fmla="*/ 0 h 23"/>
                <a:gd name="T12" fmla="*/ 1 w 36"/>
                <a:gd name="T13" fmla="*/ 0 h 23"/>
                <a:gd name="T14" fmla="*/ 1 w 36"/>
                <a:gd name="T15" fmla="*/ 0 h 23"/>
                <a:gd name="T16" fmla="*/ 1 w 36"/>
                <a:gd name="T17" fmla="*/ 0 h 23"/>
                <a:gd name="T18" fmla="*/ 1 w 36"/>
                <a:gd name="T19" fmla="*/ 0 h 23"/>
                <a:gd name="T20" fmla="*/ 0 w 36"/>
                <a:gd name="T21" fmla="*/ 0 h 23"/>
                <a:gd name="T22" fmla="*/ 0 w 36"/>
                <a:gd name="T23" fmla="*/ 0 h 23"/>
                <a:gd name="T24" fmla="*/ 1 w 36"/>
                <a:gd name="T25" fmla="*/ 0 h 23"/>
                <a:gd name="T26" fmla="*/ 1 w 36"/>
                <a:gd name="T27" fmla="*/ 0 h 23"/>
                <a:gd name="T28" fmla="*/ 1 w 36"/>
                <a:gd name="T29" fmla="*/ 0 h 23"/>
                <a:gd name="T30" fmla="*/ 1 w 36"/>
                <a:gd name="T31" fmla="*/ 0 h 23"/>
                <a:gd name="T32" fmla="*/ 1 w 36"/>
                <a:gd name="T33" fmla="*/ 0 h 23"/>
                <a:gd name="T34" fmla="*/ 1 w 36"/>
                <a:gd name="T35" fmla="*/ 0 h 23"/>
                <a:gd name="T36" fmla="*/ 1 w 36"/>
                <a:gd name="T37" fmla="*/ 0 h 23"/>
                <a:gd name="T38" fmla="*/ 1 w 36"/>
                <a:gd name="T39" fmla="*/ 0 h 23"/>
                <a:gd name="T40" fmla="*/ 1 w 36"/>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36" y="0"/>
                  </a:moveTo>
                  <a:lnTo>
                    <a:pt x="34" y="0"/>
                  </a:lnTo>
                  <a:lnTo>
                    <a:pt x="29" y="0"/>
                  </a:lnTo>
                  <a:lnTo>
                    <a:pt x="23" y="0"/>
                  </a:lnTo>
                  <a:lnTo>
                    <a:pt x="20" y="0"/>
                  </a:lnTo>
                  <a:lnTo>
                    <a:pt x="14" y="0"/>
                  </a:lnTo>
                  <a:lnTo>
                    <a:pt x="9" y="2"/>
                  </a:lnTo>
                  <a:lnTo>
                    <a:pt x="5" y="2"/>
                  </a:lnTo>
                  <a:lnTo>
                    <a:pt x="3" y="5"/>
                  </a:lnTo>
                  <a:lnTo>
                    <a:pt x="1" y="7"/>
                  </a:lnTo>
                  <a:lnTo>
                    <a:pt x="0" y="11"/>
                  </a:lnTo>
                  <a:lnTo>
                    <a:pt x="1" y="13"/>
                  </a:lnTo>
                  <a:lnTo>
                    <a:pt x="1" y="15"/>
                  </a:lnTo>
                  <a:lnTo>
                    <a:pt x="3" y="18"/>
                  </a:lnTo>
                  <a:lnTo>
                    <a:pt x="5" y="19"/>
                  </a:lnTo>
                  <a:lnTo>
                    <a:pt x="7" y="19"/>
                  </a:lnTo>
                  <a:lnTo>
                    <a:pt x="11" y="21"/>
                  </a:lnTo>
                  <a:lnTo>
                    <a:pt x="12" y="23"/>
                  </a:lnTo>
                  <a:lnTo>
                    <a:pt x="16" y="23"/>
                  </a:lnTo>
                  <a:lnTo>
                    <a:pt x="20" y="2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7" name="Freeform 984">
              <a:extLst>
                <a:ext uri="{FF2B5EF4-FFF2-40B4-BE49-F238E27FC236}">
                  <a16:creationId xmlns:a16="http://schemas.microsoft.com/office/drawing/2014/main" id="{59C0579B-E3EE-4D4E-B7C9-44D985A5772C}"/>
                </a:ext>
              </a:extLst>
            </p:cNvPr>
            <p:cNvSpPr>
              <a:spLocks/>
            </p:cNvSpPr>
            <p:nvPr/>
          </p:nvSpPr>
          <p:spPr bwMode="auto">
            <a:xfrm>
              <a:off x="1687" y="4075"/>
              <a:ext cx="11" cy="13"/>
            </a:xfrm>
            <a:custGeom>
              <a:avLst/>
              <a:gdLst>
                <a:gd name="T0" fmla="*/ 1 w 22"/>
                <a:gd name="T1" fmla="*/ 0 h 27"/>
                <a:gd name="T2" fmla="*/ 1 w 22"/>
                <a:gd name="T3" fmla="*/ 0 h 27"/>
                <a:gd name="T4" fmla="*/ 1 w 22"/>
                <a:gd name="T5" fmla="*/ 0 h 27"/>
                <a:gd name="T6" fmla="*/ 1 w 22"/>
                <a:gd name="T7" fmla="*/ 0 h 27"/>
                <a:gd name="T8" fmla="*/ 1 w 22"/>
                <a:gd name="T9" fmla="*/ 0 h 27"/>
                <a:gd name="T10" fmla="*/ 1 w 22"/>
                <a:gd name="T11" fmla="*/ 0 h 27"/>
                <a:gd name="T12" fmla="*/ 1 w 22"/>
                <a:gd name="T13" fmla="*/ 0 h 27"/>
                <a:gd name="T14" fmla="*/ 0 w 22"/>
                <a:gd name="T15" fmla="*/ 0 h 27"/>
                <a:gd name="T16" fmla="*/ 0 w 22"/>
                <a:gd name="T17" fmla="*/ 0 h 27"/>
                <a:gd name="T18" fmla="*/ 0 w 22"/>
                <a:gd name="T19" fmla="*/ 0 h 27"/>
                <a:gd name="T20" fmla="*/ 1 w 22"/>
                <a:gd name="T21" fmla="*/ 0 h 27"/>
                <a:gd name="T22" fmla="*/ 1 w 22"/>
                <a:gd name="T23" fmla="*/ 0 h 27"/>
                <a:gd name="T24" fmla="*/ 1 w 22"/>
                <a:gd name="T25" fmla="*/ 0 h 27"/>
                <a:gd name="T26" fmla="*/ 1 w 22"/>
                <a:gd name="T27" fmla="*/ 0 h 27"/>
                <a:gd name="T28" fmla="*/ 1 w 22"/>
                <a:gd name="T29" fmla="*/ 0 h 27"/>
                <a:gd name="T30" fmla="*/ 1 w 22"/>
                <a:gd name="T31" fmla="*/ 0 h 27"/>
                <a:gd name="T32" fmla="*/ 1 w 22"/>
                <a:gd name="T33" fmla="*/ 0 h 27"/>
                <a:gd name="T34" fmla="*/ 1 w 22"/>
                <a:gd name="T35" fmla="*/ 0 h 27"/>
                <a:gd name="T36" fmla="*/ 1 w 22"/>
                <a:gd name="T37" fmla="*/ 0 h 27"/>
                <a:gd name="T38" fmla="*/ 1 w 22"/>
                <a:gd name="T39" fmla="*/ 0 h 27"/>
                <a:gd name="T40" fmla="*/ 1 w 22"/>
                <a:gd name="T41" fmla="*/ 0 h 27"/>
                <a:gd name="T42" fmla="*/ 1 w 22"/>
                <a:gd name="T43" fmla="*/ 0 h 27"/>
                <a:gd name="T44" fmla="*/ 1 w 22"/>
                <a:gd name="T45" fmla="*/ 0 h 27"/>
                <a:gd name="T46" fmla="*/ 1 w 22"/>
                <a:gd name="T47" fmla="*/ 0 h 27"/>
                <a:gd name="T48" fmla="*/ 1 w 22"/>
                <a:gd name="T49" fmla="*/ 0 h 27"/>
                <a:gd name="T50" fmla="*/ 1 w 22"/>
                <a:gd name="T51" fmla="*/ 0 h 27"/>
                <a:gd name="T52" fmla="*/ 1 w 22"/>
                <a:gd name="T53" fmla="*/ 0 h 27"/>
                <a:gd name="T54" fmla="*/ 1 w 22"/>
                <a:gd name="T55" fmla="*/ 0 h 27"/>
                <a:gd name="T56" fmla="*/ 1 w 22"/>
                <a:gd name="T57" fmla="*/ 0 h 27"/>
                <a:gd name="T58" fmla="*/ 1 w 22"/>
                <a:gd name="T59" fmla="*/ 0 h 27"/>
                <a:gd name="T60" fmla="*/ 1 w 22"/>
                <a:gd name="T61" fmla="*/ 0 h 27"/>
                <a:gd name="T62" fmla="*/ 1 w 22"/>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7"/>
                <a:gd name="T98" fmla="*/ 22 w 22"/>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7">
                  <a:moveTo>
                    <a:pt x="11" y="0"/>
                  </a:moveTo>
                  <a:lnTo>
                    <a:pt x="9" y="0"/>
                  </a:lnTo>
                  <a:lnTo>
                    <a:pt x="7" y="1"/>
                  </a:lnTo>
                  <a:lnTo>
                    <a:pt x="5" y="3"/>
                  </a:lnTo>
                  <a:lnTo>
                    <a:pt x="3" y="4"/>
                  </a:lnTo>
                  <a:lnTo>
                    <a:pt x="2" y="8"/>
                  </a:lnTo>
                  <a:lnTo>
                    <a:pt x="2" y="9"/>
                  </a:lnTo>
                  <a:lnTo>
                    <a:pt x="0" y="11"/>
                  </a:lnTo>
                  <a:lnTo>
                    <a:pt x="0" y="14"/>
                  </a:lnTo>
                  <a:lnTo>
                    <a:pt x="0" y="16"/>
                  </a:lnTo>
                  <a:lnTo>
                    <a:pt x="2" y="17"/>
                  </a:lnTo>
                  <a:lnTo>
                    <a:pt x="2" y="20"/>
                  </a:lnTo>
                  <a:lnTo>
                    <a:pt x="3" y="22"/>
                  </a:lnTo>
                  <a:lnTo>
                    <a:pt x="5" y="24"/>
                  </a:lnTo>
                  <a:lnTo>
                    <a:pt x="7" y="25"/>
                  </a:lnTo>
                  <a:lnTo>
                    <a:pt x="9" y="25"/>
                  </a:lnTo>
                  <a:lnTo>
                    <a:pt x="11" y="27"/>
                  </a:lnTo>
                  <a:lnTo>
                    <a:pt x="13" y="27"/>
                  </a:lnTo>
                  <a:lnTo>
                    <a:pt x="16" y="27"/>
                  </a:lnTo>
                  <a:lnTo>
                    <a:pt x="18" y="27"/>
                  </a:lnTo>
                  <a:lnTo>
                    <a:pt x="20" y="25"/>
                  </a:lnTo>
                  <a:lnTo>
                    <a:pt x="22" y="25"/>
                  </a:lnTo>
                  <a:lnTo>
                    <a:pt x="22" y="24"/>
                  </a:lnTo>
                  <a:lnTo>
                    <a:pt x="22" y="22"/>
                  </a:lnTo>
                  <a:lnTo>
                    <a:pt x="22" y="20"/>
                  </a:lnTo>
                  <a:lnTo>
                    <a:pt x="22" y="19"/>
                  </a:lnTo>
                  <a:lnTo>
                    <a:pt x="22" y="17"/>
                  </a:lnTo>
                  <a:lnTo>
                    <a:pt x="22" y="16"/>
                  </a:lnTo>
                  <a:lnTo>
                    <a:pt x="11"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8" name="Freeform 985">
              <a:extLst>
                <a:ext uri="{FF2B5EF4-FFF2-40B4-BE49-F238E27FC236}">
                  <a16:creationId xmlns:a16="http://schemas.microsoft.com/office/drawing/2014/main" id="{B53062A5-5FC0-4DF6-A14B-D0D13F415339}"/>
                </a:ext>
              </a:extLst>
            </p:cNvPr>
            <p:cNvSpPr>
              <a:spLocks/>
            </p:cNvSpPr>
            <p:nvPr/>
          </p:nvSpPr>
          <p:spPr bwMode="auto">
            <a:xfrm>
              <a:off x="1687" y="4075"/>
              <a:ext cx="11" cy="13"/>
            </a:xfrm>
            <a:custGeom>
              <a:avLst/>
              <a:gdLst>
                <a:gd name="T0" fmla="*/ 1 w 22"/>
                <a:gd name="T1" fmla="*/ 0 h 27"/>
                <a:gd name="T2" fmla="*/ 1 w 22"/>
                <a:gd name="T3" fmla="*/ 0 h 27"/>
                <a:gd name="T4" fmla="*/ 1 w 22"/>
                <a:gd name="T5" fmla="*/ 0 h 27"/>
                <a:gd name="T6" fmla="*/ 1 w 22"/>
                <a:gd name="T7" fmla="*/ 0 h 27"/>
                <a:gd name="T8" fmla="*/ 1 w 22"/>
                <a:gd name="T9" fmla="*/ 0 h 27"/>
                <a:gd name="T10" fmla="*/ 1 w 22"/>
                <a:gd name="T11" fmla="*/ 0 h 27"/>
                <a:gd name="T12" fmla="*/ 1 w 22"/>
                <a:gd name="T13" fmla="*/ 0 h 27"/>
                <a:gd name="T14" fmla="*/ 0 w 22"/>
                <a:gd name="T15" fmla="*/ 0 h 27"/>
                <a:gd name="T16" fmla="*/ 0 w 22"/>
                <a:gd name="T17" fmla="*/ 0 h 27"/>
                <a:gd name="T18" fmla="*/ 0 w 22"/>
                <a:gd name="T19" fmla="*/ 0 h 27"/>
                <a:gd name="T20" fmla="*/ 1 w 22"/>
                <a:gd name="T21" fmla="*/ 0 h 27"/>
                <a:gd name="T22" fmla="*/ 1 w 22"/>
                <a:gd name="T23" fmla="*/ 0 h 27"/>
                <a:gd name="T24" fmla="*/ 1 w 22"/>
                <a:gd name="T25" fmla="*/ 0 h 27"/>
                <a:gd name="T26" fmla="*/ 1 w 22"/>
                <a:gd name="T27" fmla="*/ 0 h 27"/>
                <a:gd name="T28" fmla="*/ 1 w 22"/>
                <a:gd name="T29" fmla="*/ 0 h 27"/>
                <a:gd name="T30" fmla="*/ 1 w 22"/>
                <a:gd name="T31" fmla="*/ 0 h 27"/>
                <a:gd name="T32" fmla="*/ 1 w 22"/>
                <a:gd name="T33" fmla="*/ 0 h 27"/>
                <a:gd name="T34" fmla="*/ 1 w 22"/>
                <a:gd name="T35" fmla="*/ 0 h 27"/>
                <a:gd name="T36" fmla="*/ 1 w 22"/>
                <a:gd name="T37" fmla="*/ 0 h 27"/>
                <a:gd name="T38" fmla="*/ 1 w 22"/>
                <a:gd name="T39" fmla="*/ 0 h 27"/>
                <a:gd name="T40" fmla="*/ 1 w 22"/>
                <a:gd name="T41" fmla="*/ 0 h 27"/>
                <a:gd name="T42" fmla="*/ 1 w 22"/>
                <a:gd name="T43" fmla="*/ 0 h 27"/>
                <a:gd name="T44" fmla="*/ 1 w 22"/>
                <a:gd name="T45" fmla="*/ 0 h 27"/>
                <a:gd name="T46" fmla="*/ 1 w 22"/>
                <a:gd name="T47" fmla="*/ 0 h 27"/>
                <a:gd name="T48" fmla="*/ 1 w 22"/>
                <a:gd name="T49" fmla="*/ 0 h 27"/>
                <a:gd name="T50" fmla="*/ 1 w 22"/>
                <a:gd name="T51" fmla="*/ 0 h 27"/>
                <a:gd name="T52" fmla="*/ 1 w 22"/>
                <a:gd name="T53" fmla="*/ 0 h 27"/>
                <a:gd name="T54" fmla="*/ 1 w 22"/>
                <a:gd name="T55" fmla="*/ 0 h 27"/>
                <a:gd name="T56" fmla="*/ 1 w 22"/>
                <a:gd name="T57" fmla="*/ 0 h 27"/>
                <a:gd name="T58" fmla="*/ 1 w 22"/>
                <a:gd name="T59" fmla="*/ 0 h 27"/>
                <a:gd name="T60" fmla="*/ 1 w 22"/>
                <a:gd name="T61" fmla="*/ 0 h 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7"/>
                <a:gd name="T95" fmla="*/ 22 w 22"/>
                <a:gd name="T96" fmla="*/ 27 h 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7">
                  <a:moveTo>
                    <a:pt x="11" y="0"/>
                  </a:moveTo>
                  <a:lnTo>
                    <a:pt x="9" y="0"/>
                  </a:lnTo>
                  <a:lnTo>
                    <a:pt x="7" y="1"/>
                  </a:lnTo>
                  <a:lnTo>
                    <a:pt x="5" y="3"/>
                  </a:lnTo>
                  <a:lnTo>
                    <a:pt x="3" y="4"/>
                  </a:lnTo>
                  <a:lnTo>
                    <a:pt x="2" y="8"/>
                  </a:lnTo>
                  <a:lnTo>
                    <a:pt x="2" y="9"/>
                  </a:lnTo>
                  <a:lnTo>
                    <a:pt x="0" y="11"/>
                  </a:lnTo>
                  <a:lnTo>
                    <a:pt x="0" y="14"/>
                  </a:lnTo>
                  <a:lnTo>
                    <a:pt x="0" y="16"/>
                  </a:lnTo>
                  <a:lnTo>
                    <a:pt x="2" y="17"/>
                  </a:lnTo>
                  <a:lnTo>
                    <a:pt x="2" y="20"/>
                  </a:lnTo>
                  <a:lnTo>
                    <a:pt x="3" y="22"/>
                  </a:lnTo>
                  <a:lnTo>
                    <a:pt x="5" y="24"/>
                  </a:lnTo>
                  <a:lnTo>
                    <a:pt x="7" y="25"/>
                  </a:lnTo>
                  <a:lnTo>
                    <a:pt x="9" y="25"/>
                  </a:lnTo>
                  <a:lnTo>
                    <a:pt x="11" y="27"/>
                  </a:lnTo>
                  <a:lnTo>
                    <a:pt x="13" y="27"/>
                  </a:lnTo>
                  <a:lnTo>
                    <a:pt x="16" y="27"/>
                  </a:lnTo>
                  <a:lnTo>
                    <a:pt x="18" y="27"/>
                  </a:lnTo>
                  <a:lnTo>
                    <a:pt x="20" y="25"/>
                  </a:lnTo>
                  <a:lnTo>
                    <a:pt x="22" y="25"/>
                  </a:lnTo>
                  <a:lnTo>
                    <a:pt x="22" y="24"/>
                  </a:lnTo>
                  <a:lnTo>
                    <a:pt x="22" y="22"/>
                  </a:lnTo>
                  <a:lnTo>
                    <a:pt x="22" y="20"/>
                  </a:lnTo>
                  <a:lnTo>
                    <a:pt x="22" y="19"/>
                  </a:lnTo>
                  <a:lnTo>
                    <a:pt x="22" y="17"/>
                  </a:lnTo>
                  <a:lnTo>
                    <a:pt x="22"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29" name="Freeform 986">
              <a:extLst>
                <a:ext uri="{FF2B5EF4-FFF2-40B4-BE49-F238E27FC236}">
                  <a16:creationId xmlns:a16="http://schemas.microsoft.com/office/drawing/2014/main" id="{28106380-0D9F-45E3-A6EB-5C6A35F9CDD4}"/>
                </a:ext>
              </a:extLst>
            </p:cNvPr>
            <p:cNvSpPr>
              <a:spLocks/>
            </p:cNvSpPr>
            <p:nvPr/>
          </p:nvSpPr>
          <p:spPr bwMode="auto">
            <a:xfrm>
              <a:off x="1729" y="4068"/>
              <a:ext cx="8" cy="10"/>
            </a:xfrm>
            <a:custGeom>
              <a:avLst/>
              <a:gdLst>
                <a:gd name="T0" fmla="*/ 1 w 16"/>
                <a:gd name="T1" fmla="*/ 0 h 19"/>
                <a:gd name="T2" fmla="*/ 1 w 16"/>
                <a:gd name="T3" fmla="*/ 1 h 19"/>
                <a:gd name="T4" fmla="*/ 1 w 16"/>
                <a:gd name="T5" fmla="*/ 1 h 19"/>
                <a:gd name="T6" fmla="*/ 1 w 16"/>
                <a:gd name="T7" fmla="*/ 1 h 19"/>
                <a:gd name="T8" fmla="*/ 1 w 16"/>
                <a:gd name="T9" fmla="*/ 1 h 19"/>
                <a:gd name="T10" fmla="*/ 1 w 16"/>
                <a:gd name="T11" fmla="*/ 1 h 19"/>
                <a:gd name="T12" fmla="*/ 1 w 16"/>
                <a:gd name="T13" fmla="*/ 1 h 19"/>
                <a:gd name="T14" fmla="*/ 1 w 16"/>
                <a:gd name="T15" fmla="*/ 1 h 19"/>
                <a:gd name="T16" fmla="*/ 1 w 16"/>
                <a:gd name="T17" fmla="*/ 1 h 19"/>
                <a:gd name="T18" fmla="*/ 1 w 16"/>
                <a:gd name="T19" fmla="*/ 1 h 19"/>
                <a:gd name="T20" fmla="*/ 1 w 16"/>
                <a:gd name="T21" fmla="*/ 1 h 19"/>
                <a:gd name="T22" fmla="*/ 1 w 16"/>
                <a:gd name="T23" fmla="*/ 1 h 19"/>
                <a:gd name="T24" fmla="*/ 1 w 16"/>
                <a:gd name="T25" fmla="*/ 1 h 19"/>
                <a:gd name="T26" fmla="*/ 1 w 16"/>
                <a:gd name="T27" fmla="*/ 1 h 19"/>
                <a:gd name="T28" fmla="*/ 0 w 16"/>
                <a:gd name="T29" fmla="*/ 1 h 19"/>
                <a:gd name="T30" fmla="*/ 0 w 16"/>
                <a:gd name="T31" fmla="*/ 1 h 19"/>
                <a:gd name="T32" fmla="*/ 0 w 16"/>
                <a:gd name="T33" fmla="*/ 1 h 19"/>
                <a:gd name="T34" fmla="*/ 0 w 16"/>
                <a:gd name="T35" fmla="*/ 1 h 19"/>
                <a:gd name="T36" fmla="*/ 1 w 16"/>
                <a:gd name="T37" fmla="*/ 1 h 19"/>
                <a:gd name="T38" fmla="*/ 1 w 16"/>
                <a:gd name="T39" fmla="*/ 1 h 19"/>
                <a:gd name="T40" fmla="*/ 1 w 16"/>
                <a:gd name="T41" fmla="*/ 1 h 19"/>
                <a:gd name="T42" fmla="*/ 1 w 16"/>
                <a:gd name="T43" fmla="*/ 1 h 19"/>
                <a:gd name="T44" fmla="*/ 1 w 16"/>
                <a:gd name="T45" fmla="*/ 1 h 19"/>
                <a:gd name="T46" fmla="*/ 1 w 16"/>
                <a:gd name="T47" fmla="*/ 1 h 19"/>
                <a:gd name="T48" fmla="*/ 1 w 16"/>
                <a:gd name="T49" fmla="*/ 1 h 19"/>
                <a:gd name="T50" fmla="*/ 1 w 16"/>
                <a:gd name="T51" fmla="*/ 1 h 19"/>
                <a:gd name="T52" fmla="*/ 1 w 16"/>
                <a:gd name="T53" fmla="*/ 1 h 19"/>
                <a:gd name="T54" fmla="*/ 1 w 16"/>
                <a:gd name="T55" fmla="*/ 1 h 19"/>
                <a:gd name="T56" fmla="*/ 1 w 16"/>
                <a:gd name="T57" fmla="*/ 1 h 19"/>
                <a:gd name="T58" fmla="*/ 1 w 16"/>
                <a:gd name="T59" fmla="*/ 1 h 19"/>
                <a:gd name="T60" fmla="*/ 1 w 16"/>
                <a:gd name="T61" fmla="*/ 1 h 19"/>
                <a:gd name="T62" fmla="*/ 1 w 16"/>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9"/>
                <a:gd name="T98" fmla="*/ 16 w 16"/>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9">
                  <a:moveTo>
                    <a:pt x="7" y="0"/>
                  </a:moveTo>
                  <a:lnTo>
                    <a:pt x="7" y="1"/>
                  </a:lnTo>
                  <a:lnTo>
                    <a:pt x="5" y="1"/>
                  </a:lnTo>
                  <a:lnTo>
                    <a:pt x="3" y="1"/>
                  </a:lnTo>
                  <a:lnTo>
                    <a:pt x="2" y="3"/>
                  </a:lnTo>
                  <a:lnTo>
                    <a:pt x="2" y="5"/>
                  </a:lnTo>
                  <a:lnTo>
                    <a:pt x="2" y="6"/>
                  </a:lnTo>
                  <a:lnTo>
                    <a:pt x="2" y="8"/>
                  </a:lnTo>
                  <a:lnTo>
                    <a:pt x="0" y="9"/>
                  </a:lnTo>
                  <a:lnTo>
                    <a:pt x="0" y="11"/>
                  </a:lnTo>
                  <a:lnTo>
                    <a:pt x="0" y="13"/>
                  </a:lnTo>
                  <a:lnTo>
                    <a:pt x="2" y="14"/>
                  </a:lnTo>
                  <a:lnTo>
                    <a:pt x="2" y="16"/>
                  </a:lnTo>
                  <a:lnTo>
                    <a:pt x="3" y="17"/>
                  </a:lnTo>
                  <a:lnTo>
                    <a:pt x="5" y="19"/>
                  </a:lnTo>
                  <a:lnTo>
                    <a:pt x="7" y="19"/>
                  </a:lnTo>
                  <a:lnTo>
                    <a:pt x="9" y="17"/>
                  </a:lnTo>
                  <a:lnTo>
                    <a:pt x="11" y="17"/>
                  </a:lnTo>
                  <a:lnTo>
                    <a:pt x="12" y="17"/>
                  </a:lnTo>
                  <a:lnTo>
                    <a:pt x="14" y="16"/>
                  </a:lnTo>
                  <a:lnTo>
                    <a:pt x="14" y="14"/>
                  </a:lnTo>
                  <a:lnTo>
                    <a:pt x="16" y="14"/>
                  </a:lnTo>
                  <a:lnTo>
                    <a:pt x="7"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30" name="Freeform 987">
              <a:extLst>
                <a:ext uri="{FF2B5EF4-FFF2-40B4-BE49-F238E27FC236}">
                  <a16:creationId xmlns:a16="http://schemas.microsoft.com/office/drawing/2014/main" id="{1A8C1DD8-7E0C-4A0F-AFF6-C68107700B09}"/>
                </a:ext>
              </a:extLst>
            </p:cNvPr>
            <p:cNvSpPr>
              <a:spLocks/>
            </p:cNvSpPr>
            <p:nvPr/>
          </p:nvSpPr>
          <p:spPr bwMode="auto">
            <a:xfrm>
              <a:off x="1729" y="4068"/>
              <a:ext cx="8" cy="10"/>
            </a:xfrm>
            <a:custGeom>
              <a:avLst/>
              <a:gdLst>
                <a:gd name="T0" fmla="*/ 1 w 16"/>
                <a:gd name="T1" fmla="*/ 0 h 19"/>
                <a:gd name="T2" fmla="*/ 1 w 16"/>
                <a:gd name="T3" fmla="*/ 1 h 19"/>
                <a:gd name="T4" fmla="*/ 1 w 16"/>
                <a:gd name="T5" fmla="*/ 1 h 19"/>
                <a:gd name="T6" fmla="*/ 1 w 16"/>
                <a:gd name="T7" fmla="*/ 1 h 19"/>
                <a:gd name="T8" fmla="*/ 1 w 16"/>
                <a:gd name="T9" fmla="*/ 1 h 19"/>
                <a:gd name="T10" fmla="*/ 1 w 16"/>
                <a:gd name="T11" fmla="*/ 1 h 19"/>
                <a:gd name="T12" fmla="*/ 1 w 16"/>
                <a:gd name="T13" fmla="*/ 1 h 19"/>
                <a:gd name="T14" fmla="*/ 1 w 16"/>
                <a:gd name="T15" fmla="*/ 1 h 19"/>
                <a:gd name="T16" fmla="*/ 1 w 16"/>
                <a:gd name="T17" fmla="*/ 1 h 19"/>
                <a:gd name="T18" fmla="*/ 1 w 16"/>
                <a:gd name="T19" fmla="*/ 1 h 19"/>
                <a:gd name="T20" fmla="*/ 1 w 16"/>
                <a:gd name="T21" fmla="*/ 1 h 19"/>
                <a:gd name="T22" fmla="*/ 1 w 16"/>
                <a:gd name="T23" fmla="*/ 1 h 19"/>
                <a:gd name="T24" fmla="*/ 1 w 16"/>
                <a:gd name="T25" fmla="*/ 1 h 19"/>
                <a:gd name="T26" fmla="*/ 1 w 16"/>
                <a:gd name="T27" fmla="*/ 1 h 19"/>
                <a:gd name="T28" fmla="*/ 0 w 16"/>
                <a:gd name="T29" fmla="*/ 1 h 19"/>
                <a:gd name="T30" fmla="*/ 0 w 16"/>
                <a:gd name="T31" fmla="*/ 1 h 19"/>
                <a:gd name="T32" fmla="*/ 0 w 16"/>
                <a:gd name="T33" fmla="*/ 1 h 19"/>
                <a:gd name="T34" fmla="*/ 0 w 16"/>
                <a:gd name="T35" fmla="*/ 1 h 19"/>
                <a:gd name="T36" fmla="*/ 1 w 16"/>
                <a:gd name="T37" fmla="*/ 1 h 19"/>
                <a:gd name="T38" fmla="*/ 1 w 16"/>
                <a:gd name="T39" fmla="*/ 1 h 19"/>
                <a:gd name="T40" fmla="*/ 1 w 16"/>
                <a:gd name="T41" fmla="*/ 1 h 19"/>
                <a:gd name="T42" fmla="*/ 1 w 16"/>
                <a:gd name="T43" fmla="*/ 1 h 19"/>
                <a:gd name="T44" fmla="*/ 1 w 16"/>
                <a:gd name="T45" fmla="*/ 1 h 19"/>
                <a:gd name="T46" fmla="*/ 1 w 16"/>
                <a:gd name="T47" fmla="*/ 1 h 19"/>
                <a:gd name="T48" fmla="*/ 1 w 16"/>
                <a:gd name="T49" fmla="*/ 1 h 19"/>
                <a:gd name="T50" fmla="*/ 1 w 16"/>
                <a:gd name="T51" fmla="*/ 1 h 19"/>
                <a:gd name="T52" fmla="*/ 1 w 16"/>
                <a:gd name="T53" fmla="*/ 1 h 19"/>
                <a:gd name="T54" fmla="*/ 1 w 16"/>
                <a:gd name="T55" fmla="*/ 1 h 19"/>
                <a:gd name="T56" fmla="*/ 1 w 16"/>
                <a:gd name="T57" fmla="*/ 1 h 19"/>
                <a:gd name="T58" fmla="*/ 1 w 16"/>
                <a:gd name="T59" fmla="*/ 1 h 19"/>
                <a:gd name="T60" fmla="*/ 1 w 16"/>
                <a:gd name="T61" fmla="*/ 1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19"/>
                <a:gd name="T95" fmla="*/ 16 w 16"/>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19">
                  <a:moveTo>
                    <a:pt x="7" y="0"/>
                  </a:moveTo>
                  <a:lnTo>
                    <a:pt x="7" y="1"/>
                  </a:lnTo>
                  <a:lnTo>
                    <a:pt x="5" y="1"/>
                  </a:lnTo>
                  <a:lnTo>
                    <a:pt x="3" y="1"/>
                  </a:lnTo>
                  <a:lnTo>
                    <a:pt x="2" y="3"/>
                  </a:lnTo>
                  <a:lnTo>
                    <a:pt x="2" y="5"/>
                  </a:lnTo>
                  <a:lnTo>
                    <a:pt x="2" y="6"/>
                  </a:lnTo>
                  <a:lnTo>
                    <a:pt x="2" y="8"/>
                  </a:lnTo>
                  <a:lnTo>
                    <a:pt x="0" y="9"/>
                  </a:lnTo>
                  <a:lnTo>
                    <a:pt x="0" y="11"/>
                  </a:lnTo>
                  <a:lnTo>
                    <a:pt x="0" y="13"/>
                  </a:lnTo>
                  <a:lnTo>
                    <a:pt x="2" y="14"/>
                  </a:lnTo>
                  <a:lnTo>
                    <a:pt x="2" y="16"/>
                  </a:lnTo>
                  <a:lnTo>
                    <a:pt x="3" y="17"/>
                  </a:lnTo>
                  <a:lnTo>
                    <a:pt x="5" y="19"/>
                  </a:lnTo>
                  <a:lnTo>
                    <a:pt x="7" y="19"/>
                  </a:lnTo>
                  <a:lnTo>
                    <a:pt x="9" y="17"/>
                  </a:lnTo>
                  <a:lnTo>
                    <a:pt x="11" y="17"/>
                  </a:lnTo>
                  <a:lnTo>
                    <a:pt x="12" y="17"/>
                  </a:lnTo>
                  <a:lnTo>
                    <a:pt x="14" y="16"/>
                  </a:lnTo>
                  <a:lnTo>
                    <a:pt x="14" y="14"/>
                  </a:lnTo>
                  <a:lnTo>
                    <a:pt x="16" y="1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31" name="Freeform 988">
              <a:extLst>
                <a:ext uri="{FF2B5EF4-FFF2-40B4-BE49-F238E27FC236}">
                  <a16:creationId xmlns:a16="http://schemas.microsoft.com/office/drawing/2014/main" id="{B6960C3E-8333-4A3C-8F1C-7741D0DFE133}"/>
                </a:ext>
              </a:extLst>
            </p:cNvPr>
            <p:cNvSpPr>
              <a:spLocks/>
            </p:cNvSpPr>
            <p:nvPr/>
          </p:nvSpPr>
          <p:spPr bwMode="auto">
            <a:xfrm>
              <a:off x="1627" y="3981"/>
              <a:ext cx="143" cy="16"/>
            </a:xfrm>
            <a:custGeom>
              <a:avLst/>
              <a:gdLst>
                <a:gd name="T0" fmla="*/ 0 w 294"/>
                <a:gd name="T1" fmla="*/ 1 h 32"/>
                <a:gd name="T2" fmla="*/ 0 w 294"/>
                <a:gd name="T3" fmla="*/ 1 h 32"/>
                <a:gd name="T4" fmla="*/ 0 w 294"/>
                <a:gd name="T5" fmla="*/ 1 h 32"/>
                <a:gd name="T6" fmla="*/ 0 w 294"/>
                <a:gd name="T7" fmla="*/ 1 h 32"/>
                <a:gd name="T8" fmla="*/ 0 w 294"/>
                <a:gd name="T9" fmla="*/ 1 h 32"/>
                <a:gd name="T10" fmla="*/ 1 w 294"/>
                <a:gd name="T11" fmla="*/ 1 h 32"/>
                <a:gd name="T12" fmla="*/ 1 w 294"/>
                <a:gd name="T13" fmla="*/ 1 h 32"/>
                <a:gd name="T14" fmla="*/ 1 w 294"/>
                <a:gd name="T15" fmla="*/ 1 h 32"/>
                <a:gd name="T16" fmla="*/ 1 w 294"/>
                <a:gd name="T17" fmla="*/ 0 h 32"/>
                <a:gd name="T18" fmla="*/ 1 w 294"/>
                <a:gd name="T19" fmla="*/ 0 h 32"/>
                <a:gd name="T20" fmla="*/ 2 w 294"/>
                <a:gd name="T21" fmla="*/ 1 h 32"/>
                <a:gd name="T22" fmla="*/ 0 w 294"/>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4"/>
                <a:gd name="T37" fmla="*/ 0 h 32"/>
                <a:gd name="T38" fmla="*/ 294 w 29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4" h="32">
                  <a:moveTo>
                    <a:pt x="0" y="32"/>
                  </a:moveTo>
                  <a:lnTo>
                    <a:pt x="29" y="26"/>
                  </a:lnTo>
                  <a:lnTo>
                    <a:pt x="58" y="20"/>
                  </a:lnTo>
                  <a:lnTo>
                    <a:pt x="87" y="13"/>
                  </a:lnTo>
                  <a:lnTo>
                    <a:pt x="116" y="8"/>
                  </a:lnTo>
                  <a:lnTo>
                    <a:pt x="146" y="5"/>
                  </a:lnTo>
                  <a:lnTo>
                    <a:pt x="175" y="4"/>
                  </a:lnTo>
                  <a:lnTo>
                    <a:pt x="204" y="2"/>
                  </a:lnTo>
                  <a:lnTo>
                    <a:pt x="235" y="0"/>
                  </a:lnTo>
                  <a:lnTo>
                    <a:pt x="265" y="0"/>
                  </a:lnTo>
                  <a:lnTo>
                    <a:pt x="294" y="2"/>
                  </a:lnTo>
                  <a:lnTo>
                    <a:pt x="0" y="3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5432" name="Freeform 989">
              <a:extLst>
                <a:ext uri="{FF2B5EF4-FFF2-40B4-BE49-F238E27FC236}">
                  <a16:creationId xmlns:a16="http://schemas.microsoft.com/office/drawing/2014/main" id="{706B3043-3149-4EA7-A42F-5C6895441B72}"/>
                </a:ext>
              </a:extLst>
            </p:cNvPr>
            <p:cNvSpPr>
              <a:spLocks/>
            </p:cNvSpPr>
            <p:nvPr/>
          </p:nvSpPr>
          <p:spPr bwMode="auto">
            <a:xfrm>
              <a:off x="1627" y="3981"/>
              <a:ext cx="143" cy="16"/>
            </a:xfrm>
            <a:custGeom>
              <a:avLst/>
              <a:gdLst>
                <a:gd name="T0" fmla="*/ 0 w 294"/>
                <a:gd name="T1" fmla="*/ 1 h 32"/>
                <a:gd name="T2" fmla="*/ 0 w 294"/>
                <a:gd name="T3" fmla="*/ 1 h 32"/>
                <a:gd name="T4" fmla="*/ 0 w 294"/>
                <a:gd name="T5" fmla="*/ 1 h 32"/>
                <a:gd name="T6" fmla="*/ 0 w 294"/>
                <a:gd name="T7" fmla="*/ 1 h 32"/>
                <a:gd name="T8" fmla="*/ 0 w 294"/>
                <a:gd name="T9" fmla="*/ 1 h 32"/>
                <a:gd name="T10" fmla="*/ 1 w 294"/>
                <a:gd name="T11" fmla="*/ 1 h 32"/>
                <a:gd name="T12" fmla="*/ 1 w 294"/>
                <a:gd name="T13" fmla="*/ 1 h 32"/>
                <a:gd name="T14" fmla="*/ 1 w 294"/>
                <a:gd name="T15" fmla="*/ 1 h 32"/>
                <a:gd name="T16" fmla="*/ 1 w 294"/>
                <a:gd name="T17" fmla="*/ 0 h 32"/>
                <a:gd name="T18" fmla="*/ 1 w 294"/>
                <a:gd name="T19" fmla="*/ 0 h 32"/>
                <a:gd name="T20" fmla="*/ 2 w 29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
                <a:gd name="T34" fmla="*/ 0 h 32"/>
                <a:gd name="T35" fmla="*/ 294 w 29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 h="32">
                  <a:moveTo>
                    <a:pt x="0" y="32"/>
                  </a:moveTo>
                  <a:lnTo>
                    <a:pt x="29" y="26"/>
                  </a:lnTo>
                  <a:lnTo>
                    <a:pt x="58" y="20"/>
                  </a:lnTo>
                  <a:lnTo>
                    <a:pt x="87" y="13"/>
                  </a:lnTo>
                  <a:lnTo>
                    <a:pt x="116" y="8"/>
                  </a:lnTo>
                  <a:lnTo>
                    <a:pt x="146" y="5"/>
                  </a:lnTo>
                  <a:lnTo>
                    <a:pt x="175" y="4"/>
                  </a:lnTo>
                  <a:lnTo>
                    <a:pt x="204" y="2"/>
                  </a:lnTo>
                  <a:lnTo>
                    <a:pt x="235" y="0"/>
                  </a:lnTo>
                  <a:lnTo>
                    <a:pt x="265" y="0"/>
                  </a:lnTo>
                  <a:lnTo>
                    <a:pt x="294" y="2"/>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grpSp>
      <p:sp>
        <p:nvSpPr>
          <p:cNvPr id="5126" name="TextBox 11">
            <a:extLst>
              <a:ext uri="{FF2B5EF4-FFF2-40B4-BE49-F238E27FC236}">
                <a16:creationId xmlns:a16="http://schemas.microsoft.com/office/drawing/2014/main" id="{E9D049F7-C8AC-4940-ABCD-22831CC98EC6}"/>
              </a:ext>
            </a:extLst>
          </p:cNvPr>
          <p:cNvSpPr txBox="1">
            <a:spLocks noChangeArrowheads="1"/>
          </p:cNvSpPr>
          <p:nvPr/>
        </p:nvSpPr>
        <p:spPr bwMode="auto">
          <a:xfrm>
            <a:off x="2936875" y="957264"/>
            <a:ext cx="5867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eaLnBrk="0" fontAlgn="base" hangingPunct="0">
              <a:spcBef>
                <a:spcPct val="0"/>
              </a:spcBef>
              <a:spcAft>
                <a:spcPct val="0"/>
              </a:spcAft>
            </a:pPr>
            <a:endParaRPr lang="en-US" altLang="en-US" sz="2800">
              <a:solidFill>
                <a:srgbClr val="0000FF"/>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en-US" sz="4400">
                <a:solidFill>
                  <a:srgbClr val="0000FF"/>
                </a:solidFill>
                <a:latin typeface="Times New Roman" panose="02020603050405020304" pitchFamily="18" charset="0"/>
                <a:cs typeface="Times New Roman" panose="02020603050405020304" pitchFamily="18" charset="0"/>
              </a:rPr>
              <a:t>Chính tả (Nghe – viết)</a:t>
            </a:r>
          </a:p>
          <a:p>
            <a:pPr algn="ctr" eaLnBrk="0" fontAlgn="base" hangingPunct="0">
              <a:spcBef>
                <a:spcPct val="0"/>
              </a:spcBef>
              <a:spcAft>
                <a:spcPct val="0"/>
              </a:spcAft>
            </a:pPr>
            <a:r>
              <a:rPr lang="en-US" altLang="en-US" sz="4400">
                <a:solidFill>
                  <a:srgbClr val="FF0000"/>
                </a:solidFill>
                <a:latin typeface="Times New Roman" panose="02020603050405020304" pitchFamily="18" charset="0"/>
                <a:cs typeface="Times New Roman" panose="02020603050405020304" pitchFamily="18" charset="0"/>
              </a:rPr>
              <a:t>Cô giáo tí hon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11">
            <a:extLst>
              <a:ext uri="{FF2B5EF4-FFF2-40B4-BE49-F238E27FC236}">
                <a16:creationId xmlns:a16="http://schemas.microsoft.com/office/drawing/2014/main" id="{9E7143CD-2C9A-4E10-BBC1-5AD1C916F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4102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descr="11">
            <a:extLst>
              <a:ext uri="{FF2B5EF4-FFF2-40B4-BE49-F238E27FC236}">
                <a16:creationId xmlns:a16="http://schemas.microsoft.com/office/drawing/2014/main" id="{D96BC04B-CC20-43B4-A8FA-2BAC45406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4102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8">
            <a:extLst>
              <a:ext uri="{FF2B5EF4-FFF2-40B4-BE49-F238E27FC236}">
                <a16:creationId xmlns:a16="http://schemas.microsoft.com/office/drawing/2014/main" id="{B40A8383-EE22-4910-8A96-67B9F787D14E}"/>
              </a:ext>
            </a:extLst>
          </p:cNvPr>
          <p:cNvGrpSpPr>
            <a:grpSpLocks/>
          </p:cNvGrpSpPr>
          <p:nvPr/>
        </p:nvGrpSpPr>
        <p:grpSpPr bwMode="auto">
          <a:xfrm>
            <a:off x="1219200" y="5410200"/>
            <a:ext cx="9912350" cy="1447800"/>
            <a:chOff x="0" y="1048"/>
            <a:chExt cx="5760" cy="3272"/>
          </a:xfrm>
        </p:grpSpPr>
        <p:pic>
          <p:nvPicPr>
            <p:cNvPr id="14343" name="Picture 9" descr="8184-003-02-1027">
              <a:extLst>
                <a:ext uri="{FF2B5EF4-FFF2-40B4-BE49-F238E27FC236}">
                  <a16:creationId xmlns:a16="http://schemas.microsoft.com/office/drawing/2014/main" id="{4E87D589-30D2-407E-ABF0-7377A4CE7DA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52" y="1048"/>
              <a:ext cx="3360" cy="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0" descr="k00-9">
              <a:extLst>
                <a:ext uri="{FF2B5EF4-FFF2-40B4-BE49-F238E27FC236}">
                  <a16:creationId xmlns:a16="http://schemas.microsoft.com/office/drawing/2014/main" id="{D619A9FE-BA6C-4795-B534-E42405704B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40"/>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1" descr="k00-9">
              <a:extLst>
                <a:ext uri="{FF2B5EF4-FFF2-40B4-BE49-F238E27FC236}">
                  <a16:creationId xmlns:a16="http://schemas.microsoft.com/office/drawing/2014/main" id="{F7856E98-F528-433D-92A3-E500E0B8F6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3936"/>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descr="k00-9">
              <a:extLst>
                <a:ext uri="{FF2B5EF4-FFF2-40B4-BE49-F238E27FC236}">
                  <a16:creationId xmlns:a16="http://schemas.microsoft.com/office/drawing/2014/main" id="{A42D13EB-8527-4247-BC8D-B288B5107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3" descr="k00-9">
              <a:extLst>
                <a:ext uri="{FF2B5EF4-FFF2-40B4-BE49-F238E27FC236}">
                  <a16:creationId xmlns:a16="http://schemas.microsoft.com/office/drawing/2014/main" id="{8B57C858-FA58-4909-91CB-30FB1BA3C2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11" descr="11">
            <a:extLst>
              <a:ext uri="{FF2B5EF4-FFF2-40B4-BE49-F238E27FC236}">
                <a16:creationId xmlns:a16="http://schemas.microsoft.com/office/drawing/2014/main" id="{7817BA06-92A3-4F7A-8B64-E5D77DDDB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
            <a:ext cx="1447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3">
            <a:extLst>
              <a:ext uri="{FF2B5EF4-FFF2-40B4-BE49-F238E27FC236}">
                <a16:creationId xmlns:a16="http://schemas.microsoft.com/office/drawing/2014/main" id="{52F8950C-0755-4E1C-A132-1DCBD2E8B4C3}"/>
              </a:ext>
            </a:extLst>
          </p:cNvPr>
          <p:cNvSpPr>
            <a:spLocks noChangeArrowheads="1"/>
          </p:cNvSpPr>
          <p:nvPr/>
        </p:nvSpPr>
        <p:spPr bwMode="auto">
          <a:xfrm>
            <a:off x="3201988" y="419101"/>
            <a:ext cx="5486400" cy="1171575"/>
          </a:xfrm>
          <a:prstGeom prst="cloudCallout">
            <a:avLst>
              <a:gd name="adj1" fmla="val -50204"/>
              <a:gd name="adj2" fmla="val -78259"/>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fontAlgn="base">
              <a:spcBef>
                <a:spcPct val="50000"/>
              </a:spcBef>
              <a:spcAft>
                <a:spcPct val="0"/>
              </a:spcAft>
              <a:buClr>
                <a:srgbClr val="00CC99"/>
              </a:buClr>
            </a:pPr>
            <a:r>
              <a:rPr lang="en-US" altLang="en-US" sz="4400">
                <a:solidFill>
                  <a:srgbClr val="FF0000"/>
                </a:solidFill>
                <a:latin typeface="Times New Roman" panose="02020603050405020304" pitchFamily="18" charset="0"/>
                <a:cs typeface="Times New Roman" panose="02020603050405020304" pitchFamily="18" charset="0"/>
              </a:rPr>
              <a:t> Bài tập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j0216588">
            <a:hlinkClick r:id="rId3" action="ppaction://hlinksldjump"/>
            <a:extLst>
              <a:ext uri="{FF2B5EF4-FFF2-40B4-BE49-F238E27FC236}">
                <a16:creationId xmlns:a16="http://schemas.microsoft.com/office/drawing/2014/main" id="{80B85CFD-CE4E-420B-821E-B2F4A2826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ani_cat_comic-animated">
            <a:extLst>
              <a:ext uri="{FF2B5EF4-FFF2-40B4-BE49-F238E27FC236}">
                <a16:creationId xmlns:a16="http://schemas.microsoft.com/office/drawing/2014/main" id="{ED9D49B0-3DDB-4BE1-9B02-E6E187C2436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657601"/>
            <a:ext cx="2819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WordArt 7">
            <a:extLst>
              <a:ext uri="{FF2B5EF4-FFF2-40B4-BE49-F238E27FC236}">
                <a16:creationId xmlns:a16="http://schemas.microsoft.com/office/drawing/2014/main" id="{FB80013C-04C1-4767-8A96-DF7F9E07D18E}"/>
              </a:ext>
            </a:extLst>
          </p:cNvPr>
          <p:cNvSpPr>
            <a:spLocks noChangeArrowheads="1" noChangeShapeType="1" noTextEdit="1"/>
          </p:cNvSpPr>
          <p:nvPr/>
        </p:nvSpPr>
        <p:spPr bwMode="auto">
          <a:xfrm>
            <a:off x="2971800" y="304800"/>
            <a:ext cx="6629400" cy="17526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eaLnBrk="0" fontAlgn="base" hangingPunct="0">
              <a:spcBef>
                <a:spcPct val="0"/>
              </a:spcBef>
              <a:spcAft>
                <a:spcPct val="0"/>
              </a:spcAft>
            </a:pPr>
            <a:r>
              <a:rPr lang="fr-FR" sz="6000" b="1" kern="10">
                <a:ln w="9525">
                  <a:round/>
                  <a:headEnd/>
                  <a:tailEnd/>
                </a:ln>
                <a:gradFill rotWithShape="1">
                  <a:gsLst>
                    <a:gs pos="0">
                      <a:srgbClr val="FFFFCC"/>
                    </a:gs>
                    <a:gs pos="100000">
                      <a:srgbClr val="FF9999"/>
                    </a:gs>
                  </a:gsLst>
                  <a:lin ang="5400000" scaled="1"/>
                </a:gradFill>
                <a:latin typeface=".VnCourier NewH" panose="02027200000000000000" pitchFamily="18" charset="0"/>
              </a:rPr>
              <a:t>®uæi h×nh b¾t ch÷ siªu tèc</a:t>
            </a:r>
            <a:endParaRPr lang="en-US" sz="6000" b="1" kern="10">
              <a:ln w="9525">
                <a:round/>
                <a:headEnd/>
                <a:tailEnd/>
              </a:ln>
              <a:gradFill rotWithShape="1">
                <a:gsLst>
                  <a:gs pos="0">
                    <a:srgbClr val="FFFFCC"/>
                  </a:gs>
                  <a:gs pos="100000">
                    <a:srgbClr val="FF9999"/>
                  </a:gs>
                </a:gsLst>
                <a:lin ang="5400000" scaled="1"/>
              </a:gradFill>
              <a:latin typeface=".VnCourier NewH" panose="02027200000000000000" pitchFamily="18" charset="0"/>
            </a:endParaRPr>
          </a:p>
        </p:txBody>
      </p:sp>
      <p:sp>
        <p:nvSpPr>
          <p:cNvPr id="5136" name="WordArt 16">
            <a:extLst>
              <a:ext uri="{FF2B5EF4-FFF2-40B4-BE49-F238E27FC236}">
                <a16:creationId xmlns:a16="http://schemas.microsoft.com/office/drawing/2014/main" id="{33C791DA-78BE-45B9-AAA9-35CF08F61164}"/>
              </a:ext>
            </a:extLst>
          </p:cNvPr>
          <p:cNvSpPr>
            <a:spLocks noChangeArrowheads="1" noChangeShapeType="1" noTextEdit="1"/>
          </p:cNvSpPr>
          <p:nvPr/>
        </p:nvSpPr>
        <p:spPr bwMode="auto">
          <a:xfrm rot="5400000">
            <a:off x="9439275" y="2657475"/>
            <a:ext cx="990600" cy="1466850"/>
          </a:xfrm>
          <a:prstGeom prst="rect">
            <a:avLst/>
          </a:prstGeom>
        </p:spPr>
        <p:txBody>
          <a:bodyPr vert="wordArtVert" wrap="none" fromWordArt="1">
            <a:prstTxWarp prst="textPlain">
              <a:avLst>
                <a:gd name="adj" fmla="val 50000"/>
              </a:avLst>
            </a:prstTxWarp>
          </a:bodyPr>
          <a:lstStyle/>
          <a:p>
            <a:pPr algn="ctr" eaLnBrk="0" hangingPunct="0">
              <a:spcBef>
                <a:spcPct val="0"/>
              </a:spcBef>
              <a:spcAft>
                <a:spcPct val="0"/>
              </a:spcAft>
            </a:pPr>
            <a:r>
              <a:rPr lang="en-US" sz="3600" b="1" i="1" kern="10">
                <a:ln w="9525">
                  <a:solidFill>
                    <a:srgbClr val="800000"/>
                  </a:solidFill>
                  <a:round/>
                  <a:headEnd/>
                  <a:tailEnd/>
                </a:ln>
                <a:gradFill rotWithShape="1">
                  <a:gsLst>
                    <a:gs pos="0">
                      <a:srgbClr val="FFEBFA"/>
                    </a:gs>
                    <a:gs pos="30000">
                      <a:srgbClr val="C4D6EB"/>
                    </a:gs>
                    <a:gs pos="60001">
                      <a:srgbClr val="85C2FF"/>
                    </a:gs>
                    <a:gs pos="100000">
                      <a:srgbClr val="5E9EFF"/>
                    </a:gs>
                  </a:gsLst>
                  <a:path path="rect">
                    <a:fillToRect l="50000" t="50000" r="50000" b="50000"/>
                  </a:path>
                </a:gradFill>
                <a:effectLst>
                  <a:outerShdw dist="35921" dir="2700000" algn="ctr" rotWithShape="0">
                    <a:srgbClr val="B2B2B2">
                      <a:alpha val="79999"/>
                    </a:srgbClr>
                  </a:outerShdw>
                </a:effectLst>
                <a:latin typeface="Arial Black" panose="020B0A04020102020204" pitchFamily="34" charset="0"/>
              </a:rPr>
              <a:t>o</a:t>
            </a:r>
          </a:p>
        </p:txBody>
      </p:sp>
      <p:sp>
        <p:nvSpPr>
          <p:cNvPr id="5137" name="WordArt 17">
            <a:extLst>
              <a:ext uri="{FF2B5EF4-FFF2-40B4-BE49-F238E27FC236}">
                <a16:creationId xmlns:a16="http://schemas.microsoft.com/office/drawing/2014/main" id="{969E4D51-4099-4BA9-BF9C-67578B7726EE}"/>
              </a:ext>
            </a:extLst>
          </p:cNvPr>
          <p:cNvSpPr>
            <a:spLocks noChangeArrowheads="1" noChangeShapeType="1" noTextEdit="1"/>
          </p:cNvSpPr>
          <p:nvPr/>
        </p:nvSpPr>
        <p:spPr bwMode="auto">
          <a:xfrm rot="5400000">
            <a:off x="2097088" y="4532313"/>
            <a:ext cx="1368425" cy="1295400"/>
          </a:xfrm>
          <a:prstGeom prst="rect">
            <a:avLst/>
          </a:prstGeom>
        </p:spPr>
        <p:txBody>
          <a:bodyPr vert="wordArtVert" wrap="none" fromWordArt="1">
            <a:prstTxWarp prst="textPlain">
              <a:avLst>
                <a:gd name="adj" fmla="val 50000"/>
              </a:avLst>
            </a:prstTxWarp>
          </a:bodyPr>
          <a:lstStyle/>
          <a:p>
            <a:pPr algn="ctr" eaLnBrk="0" hangingPunct="0">
              <a:spcBef>
                <a:spcPct val="0"/>
              </a:spcBef>
              <a:spcAft>
                <a:spcPct val="0"/>
              </a:spcAft>
            </a:pPr>
            <a:r>
              <a:rPr lang="en-US" sz="3600" b="1" kern="10">
                <a:ln w="9525">
                  <a:solidFill>
                    <a:srgbClr val="00FF00"/>
                  </a:solidFill>
                  <a:round/>
                  <a:headEnd/>
                  <a:tailEnd/>
                </a:ln>
                <a:solidFill>
                  <a:srgbClr val="000000"/>
                </a:solidFill>
                <a:latin typeface="Arial Black" panose="020B0A04020102020204" pitchFamily="34" charset="0"/>
              </a:rPr>
              <a:t>b</a:t>
            </a:r>
          </a:p>
        </p:txBody>
      </p:sp>
      <p:sp>
        <p:nvSpPr>
          <p:cNvPr id="5139" name="WordArt 19">
            <a:extLst>
              <a:ext uri="{FF2B5EF4-FFF2-40B4-BE49-F238E27FC236}">
                <a16:creationId xmlns:a16="http://schemas.microsoft.com/office/drawing/2014/main" id="{1797E1C7-B671-4651-825D-19B8E6963067}"/>
              </a:ext>
            </a:extLst>
          </p:cNvPr>
          <p:cNvSpPr>
            <a:spLocks noChangeArrowheads="1" noChangeShapeType="1" noTextEdit="1"/>
          </p:cNvSpPr>
          <p:nvPr/>
        </p:nvSpPr>
        <p:spPr bwMode="auto">
          <a:xfrm rot="5400000">
            <a:off x="4819650" y="5086350"/>
            <a:ext cx="1828800" cy="647700"/>
          </a:xfrm>
          <a:prstGeom prst="rect">
            <a:avLst/>
          </a:prstGeom>
        </p:spPr>
        <p:txBody>
          <a:bodyPr vert="wordArtVert" wrap="none" fromWordArt="1">
            <a:prstTxWarp prst="textPlain">
              <a:avLst>
                <a:gd name="adj" fmla="val 50000"/>
              </a:avLst>
            </a:prstTxWarp>
          </a:bodyPr>
          <a:lstStyle/>
          <a:p>
            <a:pPr algn="ctr" eaLnBrk="0" hangingPunct="0">
              <a:spcBef>
                <a:spcPct val="0"/>
              </a:spcBef>
              <a:spcAft>
                <a:spcPct val="0"/>
              </a:spcAft>
            </a:pPr>
            <a:r>
              <a:rPr lang="en-US" sz="3600" b="1" i="1" kern="10">
                <a:ln w="9525">
                  <a:solidFill>
                    <a:srgbClr val="000000"/>
                  </a:solidFill>
                  <a:round/>
                  <a:headEnd/>
                  <a:tailEnd/>
                </a:ln>
                <a:gradFill rotWithShape="1">
                  <a:gsLst>
                    <a:gs pos="0">
                      <a:srgbClr val="0033CC"/>
                    </a:gs>
                    <a:gs pos="100000">
                      <a:srgbClr val="00FFFF"/>
                    </a:gs>
                  </a:gsLst>
                  <a:lin ang="5400000" scaled="1"/>
                </a:gradFill>
                <a:latin typeface="Arial Black" panose="020B0A04020102020204" pitchFamily="34" charset="0"/>
              </a:rPr>
              <a:t>i</a:t>
            </a:r>
          </a:p>
        </p:txBody>
      </p:sp>
      <p:sp>
        <p:nvSpPr>
          <p:cNvPr id="5140" name="WordArt 20">
            <a:extLst>
              <a:ext uri="{FF2B5EF4-FFF2-40B4-BE49-F238E27FC236}">
                <a16:creationId xmlns:a16="http://schemas.microsoft.com/office/drawing/2014/main" id="{4887B7AB-7BE5-481B-B43B-7071FA7F39B8}"/>
              </a:ext>
            </a:extLst>
          </p:cNvPr>
          <p:cNvSpPr>
            <a:spLocks noChangeArrowheads="1" noChangeShapeType="1" noTextEdit="1"/>
          </p:cNvSpPr>
          <p:nvPr/>
        </p:nvSpPr>
        <p:spPr bwMode="auto">
          <a:xfrm>
            <a:off x="6858000" y="3048001"/>
            <a:ext cx="1143000" cy="10826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ln w="12700">
                  <a:solidFill>
                    <a:srgbClr val="3333CC"/>
                  </a:solidFill>
                  <a:round/>
                  <a:headEnd/>
                  <a:tailEnd/>
                </a:ln>
                <a:solidFill>
                  <a:srgbClr val="00FF00">
                    <a:alpha val="50195"/>
                  </a:srgbClr>
                </a:solidFill>
                <a:effectLst>
                  <a:outerShdw dist="45791" dir="2021404" algn="ctr" rotWithShape="0">
                    <a:srgbClr val="9999FF"/>
                  </a:outerShdw>
                </a:effectLst>
                <a:latin typeface="Arial Black" panose="020B0A04020102020204" pitchFamily="34" charset="0"/>
              </a:rPr>
              <a:t>c</a:t>
            </a:r>
          </a:p>
        </p:txBody>
      </p:sp>
      <p:sp>
        <p:nvSpPr>
          <p:cNvPr id="15369" name="AutoShape 21">
            <a:hlinkClick r:id="rId3" action="ppaction://hlinksldjump"/>
            <a:extLst>
              <a:ext uri="{FF2B5EF4-FFF2-40B4-BE49-F238E27FC236}">
                <a16:creationId xmlns:a16="http://schemas.microsoft.com/office/drawing/2014/main" id="{6B325452-B974-46BC-8F39-5465CFA9EE05}"/>
              </a:ext>
            </a:extLst>
          </p:cNvPr>
          <p:cNvSpPr>
            <a:spLocks noChangeArrowheads="1"/>
          </p:cNvSpPr>
          <p:nvPr/>
        </p:nvSpPr>
        <p:spPr bwMode="auto">
          <a:xfrm>
            <a:off x="5867400" y="5486400"/>
            <a:ext cx="990600" cy="914400"/>
          </a:xfrm>
          <a:prstGeom prst="smileyFace">
            <a:avLst>
              <a:gd name="adj" fmla="val 4653"/>
            </a:avLst>
          </a:prstGeom>
          <a:gradFill rotWithShape="1">
            <a:gsLst>
              <a:gs pos="0">
                <a:srgbClr val="FFFF00"/>
              </a:gs>
              <a:gs pos="50000">
                <a:srgbClr val="00FF00"/>
              </a:gs>
              <a:gs pos="100000">
                <a:srgbClr val="FFFF00"/>
              </a:gs>
            </a:gsLst>
            <a:lin ang="5400000" scaled="1"/>
          </a:gradFill>
          <a:ln w="9525">
            <a:solidFill>
              <a:schemeClr val="tx1"/>
            </a:solidFill>
            <a:round/>
            <a:headEnd/>
            <a:tailEnd/>
          </a:ln>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eaLnBrk="0" fontAlgn="base" hangingPunct="0">
              <a:spcBef>
                <a:spcPct val="0"/>
              </a:spcBef>
              <a:spcAft>
                <a:spcPct val="0"/>
              </a:spcAft>
            </a:pPr>
            <a:endParaRPr lang="en-US" altLang="en-US">
              <a:solidFill>
                <a:srgbClr val="000000"/>
              </a:solidFill>
              <a:latin typeface=".VnBodoniH" panose="020B7200000000000000" pitchFamily="34" charset="0"/>
            </a:endParaRPr>
          </a:p>
          <a:p>
            <a:pPr algn="ctr" eaLnBrk="0" fontAlgn="base" hangingPunct="0">
              <a:spcBef>
                <a:spcPct val="0"/>
              </a:spcBef>
              <a:spcAft>
                <a:spcPct val="0"/>
              </a:spcAft>
            </a:pPr>
            <a:endParaRPr lang="en-US" altLang="en-US">
              <a:solidFill>
                <a:srgbClr val="000000"/>
              </a:solidFill>
              <a:latin typeface=".VnBodoniH" panose="020B7200000000000000" pitchFamily="34" charset="0"/>
            </a:endParaRPr>
          </a:p>
          <a:p>
            <a:pPr algn="ctr" eaLnBrk="0" fontAlgn="base" hangingPunct="0">
              <a:spcBef>
                <a:spcPct val="0"/>
              </a:spcBef>
              <a:spcAft>
                <a:spcPct val="0"/>
              </a:spcAft>
            </a:pPr>
            <a:endParaRPr lang="en-US" altLang="en-US">
              <a:solidFill>
                <a:srgbClr val="000000"/>
              </a:solidFill>
              <a:latin typeface=".VnBodoniH" panose="020B7200000000000000" pitchFamily="34" charset="0"/>
            </a:endParaRPr>
          </a:p>
          <a:p>
            <a:pPr algn="ctr" eaLnBrk="0" fontAlgn="base" hangingPunct="0">
              <a:spcBef>
                <a:spcPct val="0"/>
              </a:spcBef>
              <a:spcAft>
                <a:spcPct val="0"/>
              </a:spcAft>
            </a:pPr>
            <a:r>
              <a:rPr lang="en-US" altLang="en-US">
                <a:solidFill>
                  <a:srgbClr val="000000"/>
                </a:solidFill>
                <a:latin typeface=".VnBodoniH" panose="020B7200000000000000" pitchFamily="34" charset="0"/>
              </a:rPr>
              <a:t>B¾t ®Çu</a:t>
            </a:r>
          </a:p>
        </p:txBody>
      </p:sp>
    </p:spTree>
  </p:cSld>
  <p:clrMapOvr>
    <a:masterClrMapping/>
  </p:clrMapOvr>
  <p:transition spd="slow" advClick="0">
    <p:circle/>
    <p:sndAc>
      <p:stSnd>
        <p:snd r:embed="rId2" name="duoi hinh bat chu.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ipe(down)">
                                      <p:cBhvr>
                                        <p:cTn id="7" dur="580">
                                          <p:stCondLst>
                                            <p:cond delay="0"/>
                                          </p:stCondLst>
                                        </p:cTn>
                                        <p:tgtEl>
                                          <p:spTgt spid="5127"/>
                                        </p:tgtEl>
                                      </p:cBhvr>
                                    </p:animEffect>
                                    <p:anim calcmode="lin" valueType="num">
                                      <p:cBhvr>
                                        <p:cTn id="8"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7"/>
                                        </p:tgtEl>
                                      </p:cBhvr>
                                      <p:to x="100000" y="60000"/>
                                    </p:animScale>
                                    <p:animScale>
                                      <p:cBhvr>
                                        <p:cTn id="14" dur="166" decel="50000">
                                          <p:stCondLst>
                                            <p:cond delay="676"/>
                                          </p:stCondLst>
                                        </p:cTn>
                                        <p:tgtEl>
                                          <p:spTgt spid="5127"/>
                                        </p:tgtEl>
                                      </p:cBhvr>
                                      <p:to x="100000" y="100000"/>
                                    </p:animScale>
                                    <p:animScale>
                                      <p:cBhvr>
                                        <p:cTn id="15" dur="26">
                                          <p:stCondLst>
                                            <p:cond delay="1312"/>
                                          </p:stCondLst>
                                        </p:cTn>
                                        <p:tgtEl>
                                          <p:spTgt spid="5127"/>
                                        </p:tgtEl>
                                      </p:cBhvr>
                                      <p:to x="100000" y="80000"/>
                                    </p:animScale>
                                    <p:animScale>
                                      <p:cBhvr>
                                        <p:cTn id="16" dur="166" decel="50000">
                                          <p:stCondLst>
                                            <p:cond delay="1338"/>
                                          </p:stCondLst>
                                        </p:cTn>
                                        <p:tgtEl>
                                          <p:spTgt spid="5127"/>
                                        </p:tgtEl>
                                      </p:cBhvr>
                                      <p:to x="100000" y="100000"/>
                                    </p:animScale>
                                    <p:animScale>
                                      <p:cBhvr>
                                        <p:cTn id="17" dur="26">
                                          <p:stCondLst>
                                            <p:cond delay="1642"/>
                                          </p:stCondLst>
                                        </p:cTn>
                                        <p:tgtEl>
                                          <p:spTgt spid="5127"/>
                                        </p:tgtEl>
                                      </p:cBhvr>
                                      <p:to x="100000" y="90000"/>
                                    </p:animScale>
                                    <p:animScale>
                                      <p:cBhvr>
                                        <p:cTn id="18" dur="166" decel="50000">
                                          <p:stCondLst>
                                            <p:cond delay="1668"/>
                                          </p:stCondLst>
                                        </p:cTn>
                                        <p:tgtEl>
                                          <p:spTgt spid="5127"/>
                                        </p:tgtEl>
                                      </p:cBhvr>
                                      <p:to x="100000" y="100000"/>
                                    </p:animScale>
                                    <p:animScale>
                                      <p:cBhvr>
                                        <p:cTn id="19" dur="26">
                                          <p:stCondLst>
                                            <p:cond delay="1808"/>
                                          </p:stCondLst>
                                        </p:cTn>
                                        <p:tgtEl>
                                          <p:spTgt spid="5127"/>
                                        </p:tgtEl>
                                      </p:cBhvr>
                                      <p:to x="100000" y="95000"/>
                                    </p:animScale>
                                    <p:animScale>
                                      <p:cBhvr>
                                        <p:cTn id="20" dur="166" decel="50000">
                                          <p:stCondLst>
                                            <p:cond delay="1834"/>
                                          </p:stCondLst>
                                        </p:cTn>
                                        <p:tgtEl>
                                          <p:spTgt spid="5127"/>
                                        </p:tgtEl>
                                      </p:cBhvr>
                                      <p:to x="100000" y="100000"/>
                                    </p:animScale>
                                  </p:childTnLst>
                                </p:cTn>
                              </p:par>
                              <p:par>
                                <p:cTn id="21" presetID="60" presetClass="path" presetSubtype="0" repeatCount="indefinite" accel="50000" decel="50000" fill="hold" nodeType="withEffect">
                                  <p:stCondLst>
                                    <p:cond delay="0"/>
                                  </p:stCondLst>
                                  <p:childTnLst>
                                    <p:animMotion origin="layout" path="M -3.33333E-6 -3.75723E-6 C 0.01042 0.07052 0.0342 0.16925 0.12275 0.16787 C 0.25 0.16787 0.25938 -0.16254 0.41181 -0.1637 C 0.54896 -0.1637 0.4757 0.12509 0.60782 0.12393 C 0.74566 0.12393 0.67153 -0.08531 0.81875 -0.08531 C 0.95087 -0.08531 0.87761 0.05596 0.99514 0.05596 C 1.10834 0.05596 1.04966 -0.05202 1.15261 -0.05202 C 1.21146 -0.05202 1.21563 -0.02266 1.22084 -3.75723E-6 " pathEditMode="relative" rAng="0" ptsTypes="ffffffff">
                                      <p:cBhvr>
                                        <p:cTn id="22" dur="3000" fill="hold"/>
                                        <p:tgtEl>
                                          <p:spTgt spid="5126"/>
                                        </p:tgtEl>
                                        <p:attrNameLst>
                                          <p:attrName>ppt_x</p:attrName>
                                          <p:attrName>ppt_y</p:attrName>
                                        </p:attrNameLst>
                                      </p:cBhvr>
                                      <p:rCtr x="61000" y="300"/>
                                    </p:animMotion>
                                  </p:childTnLst>
                                </p:cTn>
                              </p:par>
                              <p:par>
                                <p:cTn id="23" presetID="34" presetClass="entr" presetSubtype="0" repeatCount="indefinite" fill="hold" nodeType="withEffect">
                                  <p:stCondLst>
                                    <p:cond delay="0"/>
                                  </p:stCondLst>
                                  <p:childTnLst>
                                    <p:set>
                                      <p:cBhvr>
                                        <p:cTn id="24" dur="1" fill="hold">
                                          <p:stCondLst>
                                            <p:cond delay="0"/>
                                          </p:stCondLst>
                                        </p:cTn>
                                        <p:tgtEl>
                                          <p:spTgt spid="5136"/>
                                        </p:tgtEl>
                                        <p:attrNameLst>
                                          <p:attrName>style.visibility</p:attrName>
                                        </p:attrNameLst>
                                      </p:cBhvr>
                                      <p:to>
                                        <p:strVal val="visible"/>
                                      </p:to>
                                    </p:set>
                                    <p:anim from="(-#ppt_w/2)" to="(#ppt_x)" calcmode="lin" valueType="num">
                                      <p:cBhvr>
                                        <p:cTn id="25" dur="3000" fill="hold">
                                          <p:stCondLst>
                                            <p:cond delay="0"/>
                                          </p:stCondLst>
                                        </p:cTn>
                                        <p:tgtEl>
                                          <p:spTgt spid="5136"/>
                                        </p:tgtEl>
                                        <p:attrNameLst>
                                          <p:attrName>ppt_x</p:attrName>
                                        </p:attrNameLst>
                                      </p:cBhvr>
                                    </p:anim>
                                    <p:anim from="0" to="-1.0" calcmode="lin" valueType="num">
                                      <p:cBhvr>
                                        <p:cTn id="26" dur="1000" decel="50000" autoRev="1" fill="hold">
                                          <p:stCondLst>
                                            <p:cond delay="3000"/>
                                          </p:stCondLst>
                                        </p:cTn>
                                        <p:tgtEl>
                                          <p:spTgt spid="5136"/>
                                        </p:tgtEl>
                                        <p:attrNameLst>
                                          <p:attrName>xshear</p:attrName>
                                        </p:attrNameLst>
                                      </p:cBhvr>
                                    </p:anim>
                                    <p:animScale>
                                      <p:cBhvr>
                                        <p:cTn id="27" dur="1000" decel="100000" autoRev="1" fill="hold">
                                          <p:stCondLst>
                                            <p:cond delay="3000"/>
                                          </p:stCondLst>
                                        </p:cTn>
                                        <p:tgtEl>
                                          <p:spTgt spid="5136"/>
                                        </p:tgtEl>
                                      </p:cBhvr>
                                      <p:from x="100000" y="100000"/>
                                      <p:to x="80000" y="100000"/>
                                    </p:animScale>
                                    <p:anim by="(#ppt_h/3+#ppt_w*0.1)" calcmode="lin" valueType="num">
                                      <p:cBhvr additive="sum">
                                        <p:cTn id="28" dur="1000" decel="100000" autoRev="1" fill="hold">
                                          <p:stCondLst>
                                            <p:cond delay="3000"/>
                                          </p:stCondLst>
                                        </p:cTn>
                                        <p:tgtEl>
                                          <p:spTgt spid="5136"/>
                                        </p:tgtEl>
                                        <p:attrNameLst>
                                          <p:attrName>ppt_x</p:attrName>
                                        </p:attrNameLst>
                                      </p:cBhvr>
                                    </p:anim>
                                  </p:childTnLst>
                                </p:cTn>
                              </p:par>
                              <p:par>
                                <p:cTn id="29" presetID="0" presetClass="path" presetSubtype="0" repeatCount="indefinite" accel="50000" decel="50000" fill="hold" nodeType="withEffect">
                                  <p:stCondLst>
                                    <p:cond delay="0"/>
                                  </p:stCondLst>
                                  <p:childTnLst>
                                    <p:animMotion origin="layout" path="M 2.5E-6 -2.13873E-6 C 0.0092 -0.00601 0.01857 -0.00832 0.02864 -0.01063 C 0.07031 -0.00925 0.10729 -0.00693 0.14774 -0.00208 C 0.17396 0.00509 0.19896 0.01249 0.22552 0.01688 C 0.26354 0.03422 0.21337 0.01249 0.25729 0.02752 C 0.29427 0.04023 0.33021 0.05503 0.3684 0.06127 C 0.38576 0.06821 0.40416 0.07307 0.42222 0.07607 C 0.43125 0.07769 0.4493 0.08047 0.4493 0.08047 C 0.47326 0.07792 0.49722 0.07653 0.52066 0.06983 C 0.53611 0.06544 0.55139 0.05665 0.56666 0.05087 C 0.60156 0.02405 0.63993 0.00856 0.67951 -2.13873E-6 C 0.696 -0.00716 0.71319 -0.0104 0.73021 -0.01479 C 0.77725 -0.01341 0.82187 -0.00786 0.8684 -0.00416 C 0.87621 0.00093 0.88298 0.00208 0.89062 0.00648 C 0.9118 0.01827 0.89583 0.01226 0.90955 0.01688 C 0.92743 0.03122 0.94757 0.0296 0.9684 0.0296 " pathEditMode="relative" ptsTypes="fffffffffffffffA">
                                      <p:cBhvr>
                                        <p:cTn id="30" dur="3000" fill="hold"/>
                                        <p:tgtEl>
                                          <p:spTgt spid="5137"/>
                                        </p:tgtEl>
                                        <p:attrNameLst>
                                          <p:attrName>ppt_x</p:attrName>
                                          <p:attrName>ppt_y</p:attrName>
                                        </p:attrNameLst>
                                      </p:cBhvr>
                                    </p:animMotion>
                                  </p:childTnLst>
                                </p:cTn>
                              </p:par>
                              <p:par>
                                <p:cTn id="31" presetID="34" presetClass="exit" presetSubtype="0" repeatCount="indefinite" fill="hold" nodeType="withEffect">
                                  <p:stCondLst>
                                    <p:cond delay="0"/>
                                  </p:stCondLst>
                                  <p:childTnLst>
                                    <p:anim from="(ppt_x)" to="(ppt_x+1)" calcmode="lin" valueType="num">
                                      <p:cBhvr>
                                        <p:cTn id="32" dur="3000">
                                          <p:stCondLst>
                                            <p:cond delay="0"/>
                                          </p:stCondLst>
                                        </p:cTn>
                                        <p:tgtEl>
                                          <p:spTgt spid="5139"/>
                                        </p:tgtEl>
                                        <p:attrNameLst>
                                          <p:attrName>ppt_x</p:attrName>
                                        </p:attrNameLst>
                                      </p:cBhvr>
                                    </p:anim>
                                    <p:anim from="0" to="-1.0" calcmode="lin" valueType="num">
                                      <p:cBhvr>
                                        <p:cTn id="33" dur="600" accel="50000">
                                          <p:stCondLst>
                                            <p:cond delay="0"/>
                                          </p:stCondLst>
                                        </p:cTn>
                                        <p:tgtEl>
                                          <p:spTgt spid="5139"/>
                                        </p:tgtEl>
                                        <p:attrNameLst>
                                          <p:attrName>xshear</p:attrName>
                                        </p:attrNameLst>
                                      </p:cBhvr>
                                    </p:anim>
                                    <p:set>
                                      <p:cBhvr>
                                        <p:cTn id="34" dur="2400">
                                          <p:stCondLst>
                                            <p:cond delay="600"/>
                                          </p:stCondLst>
                                        </p:cTn>
                                        <p:tgtEl>
                                          <p:spTgt spid="5139"/>
                                        </p:tgtEl>
                                        <p:attrNameLst>
                                          <p:attrName>xshear</p:attrName>
                                        </p:attrNameLst>
                                      </p:cBhvr>
                                      <p:to>
                                        <p:strVal val="-1.0"/>
                                      </p:to>
                                    </p:set>
                                    <p:set>
                                      <p:cBhvr>
                                        <p:cTn id="35" dur="1" fill="hold">
                                          <p:stCondLst>
                                            <p:cond delay="2999"/>
                                          </p:stCondLst>
                                        </p:cTn>
                                        <p:tgtEl>
                                          <p:spTgt spid="5139"/>
                                        </p:tgtEl>
                                        <p:attrNameLst>
                                          <p:attrName>style.visibility</p:attrName>
                                        </p:attrNameLst>
                                      </p:cBhvr>
                                      <p:to>
                                        <p:strVal val="hidden"/>
                                      </p:to>
                                    </p:set>
                                  </p:childTnLst>
                                </p:cTn>
                              </p:par>
                              <p:par>
                                <p:cTn id="36" presetID="15" presetClass="exit" presetSubtype="0" repeatCount="indefinite" fill="hold" nodeType="withEffect">
                                  <p:stCondLst>
                                    <p:cond delay="0"/>
                                  </p:stCondLst>
                                  <p:childTnLst>
                                    <p:anim calcmode="lin" valueType="num">
                                      <p:cBhvr>
                                        <p:cTn id="37" dur="5000"/>
                                        <p:tgtEl>
                                          <p:spTgt spid="5140"/>
                                        </p:tgtEl>
                                        <p:attrNameLst>
                                          <p:attrName>ppt_w</p:attrName>
                                        </p:attrNameLst>
                                      </p:cBhvr>
                                      <p:tavLst>
                                        <p:tav tm="0">
                                          <p:val>
                                            <p:strVal val="ppt_w"/>
                                          </p:val>
                                        </p:tav>
                                        <p:tav tm="100000">
                                          <p:val>
                                            <p:fltVal val="0"/>
                                          </p:val>
                                        </p:tav>
                                      </p:tavLst>
                                    </p:anim>
                                    <p:anim calcmode="lin" valueType="num">
                                      <p:cBhvr>
                                        <p:cTn id="38" dur="5000"/>
                                        <p:tgtEl>
                                          <p:spTgt spid="5140"/>
                                        </p:tgtEl>
                                        <p:attrNameLst>
                                          <p:attrName>ppt_h</p:attrName>
                                        </p:attrNameLst>
                                      </p:cBhvr>
                                      <p:tavLst>
                                        <p:tav tm="0">
                                          <p:val>
                                            <p:strVal val="ppt_h"/>
                                          </p:val>
                                        </p:tav>
                                        <p:tav tm="100000">
                                          <p:val>
                                            <p:fltVal val="0"/>
                                          </p:val>
                                        </p:tav>
                                      </p:tavLst>
                                    </p:anim>
                                    <p:anim calcmode="lin" valueType="num">
                                      <p:cBhvr>
                                        <p:cTn id="39" dur="5000"/>
                                        <p:tgtEl>
                                          <p:spTgt spid="514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0" dur="5000"/>
                                        <p:tgtEl>
                                          <p:spTgt spid="514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1" dur="1" fill="hold">
                                          <p:stCondLst>
                                            <p:cond delay="4999"/>
                                          </p:stCondLst>
                                        </p:cTn>
                                        <p:tgtEl>
                                          <p:spTgt spid="5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HE\Desktop\xet xu.jpg">
            <a:extLst>
              <a:ext uri="{FF2B5EF4-FFF2-40B4-BE49-F238E27FC236}">
                <a16:creationId xmlns:a16="http://schemas.microsoft.com/office/drawing/2014/main" id="{ABA5A587-21AE-4E4C-8243-51C40C468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61229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Process 2">
            <a:extLst>
              <a:ext uri="{FF2B5EF4-FFF2-40B4-BE49-F238E27FC236}">
                <a16:creationId xmlns:a16="http://schemas.microsoft.com/office/drawing/2014/main" id="{3B5EB16C-31B7-4041-87A3-43014F095A3B}"/>
              </a:ext>
            </a:extLst>
          </p:cNvPr>
          <p:cNvSpPr>
            <a:spLocks noChangeArrowheads="1"/>
          </p:cNvSpPr>
          <p:nvPr/>
        </p:nvSpPr>
        <p:spPr bwMode="auto">
          <a:xfrm>
            <a:off x="3810000" y="5372100"/>
            <a:ext cx="1943100" cy="952500"/>
          </a:xfrm>
          <a:prstGeom prst="flowChartProcess">
            <a:avLst/>
          </a:prstGeom>
          <a:solidFill>
            <a:schemeClr val="accent1"/>
          </a:solidFill>
          <a:ln w="9525" algn="ctr">
            <a:solidFill>
              <a:schemeClr val="tx1"/>
            </a:solidFill>
            <a:round/>
            <a:headEnd/>
            <a:tailEnd/>
          </a:ln>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r>
              <a:rPr lang="en-US" altLang="en-US" sz="4400">
                <a:solidFill>
                  <a:srgbClr val="FF0000"/>
                </a:solidFill>
                <a:latin typeface="Times New Roman" panose="02020603050405020304" pitchFamily="18" charset="0"/>
                <a:cs typeface="Times New Roman" panose="02020603050405020304" pitchFamily="18" charset="0"/>
              </a:rPr>
              <a:t>Xét ….</a:t>
            </a:r>
          </a:p>
        </p:txBody>
      </p:sp>
      <p:sp>
        <p:nvSpPr>
          <p:cNvPr id="13" name="Flowchart: Process 12">
            <a:extLst>
              <a:ext uri="{FF2B5EF4-FFF2-40B4-BE49-F238E27FC236}">
                <a16:creationId xmlns:a16="http://schemas.microsoft.com/office/drawing/2014/main" id="{E31D8311-F1C2-4A73-89C3-235CD0296DD4}"/>
              </a:ext>
            </a:extLst>
          </p:cNvPr>
          <p:cNvSpPr/>
          <p:nvPr/>
        </p:nvSpPr>
        <p:spPr bwMode="auto">
          <a:xfrm>
            <a:off x="3810000" y="5372100"/>
            <a:ext cx="19431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Xét</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xử</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advClick="0">
    <p:sndAc>
      <p:stSnd>
        <p:snd r:embed="rId2" name="gau bon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4DCA68C9-57A7-41DC-9337-E982FF794FC1}"/>
              </a:ext>
            </a:extLst>
          </p:cNvPr>
          <p:cNvSpPr/>
          <p:nvPr/>
        </p:nvSpPr>
        <p:spPr bwMode="auto">
          <a:xfrm>
            <a:off x="3810000" y="5372100"/>
            <a:ext cx="19431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Xét</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pic>
        <p:nvPicPr>
          <p:cNvPr id="17411" name="Picture 2" descr="C:\Users\THE\Desktop\xet nghiem.jpg">
            <a:extLst>
              <a:ext uri="{FF2B5EF4-FFF2-40B4-BE49-F238E27FC236}">
                <a16:creationId xmlns:a16="http://schemas.microsoft.com/office/drawing/2014/main" id="{18BFF648-A554-4F2E-9BFC-33106EBEC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650" y="1143001"/>
            <a:ext cx="594995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Process 3">
            <a:extLst>
              <a:ext uri="{FF2B5EF4-FFF2-40B4-BE49-F238E27FC236}">
                <a16:creationId xmlns:a16="http://schemas.microsoft.com/office/drawing/2014/main" id="{1AFD34ED-FFB8-487D-9F2A-4CBD2539007F}"/>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Xét</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nghiệm</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01056BE1-1D97-4AEB-9B6D-A988C024A0D2}"/>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sét</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sp>
        <p:nvSpPr>
          <p:cNvPr id="3" name="Flowchart: Process 2">
            <a:extLst>
              <a:ext uri="{FF2B5EF4-FFF2-40B4-BE49-F238E27FC236}">
                <a16:creationId xmlns:a16="http://schemas.microsoft.com/office/drawing/2014/main" id="{9A9D1D70-FB43-4F96-A2A1-EE1A9959D5B4}"/>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Sấm</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sét</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pic>
        <p:nvPicPr>
          <p:cNvPr id="18436" name="Picture 2" descr="C:\Users\THE\Desktop\sam set.jpg">
            <a:extLst>
              <a:ext uri="{FF2B5EF4-FFF2-40B4-BE49-F238E27FC236}">
                <a16:creationId xmlns:a16="http://schemas.microsoft.com/office/drawing/2014/main" id="{2DEC0B23-BA39-4883-8F3C-DB513DCA7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1295401"/>
            <a:ext cx="57975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HE\Desktop\dat se.jpg">
            <a:extLst>
              <a:ext uri="{FF2B5EF4-FFF2-40B4-BE49-F238E27FC236}">
                <a16:creationId xmlns:a16="http://schemas.microsoft.com/office/drawing/2014/main" id="{EE4DF60A-3CC0-4305-8F4F-ADF8D4883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000126"/>
            <a:ext cx="3767138"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C:\Users\THE\Desktop\dat set.jpg">
            <a:extLst>
              <a:ext uri="{FF2B5EF4-FFF2-40B4-BE49-F238E27FC236}">
                <a16:creationId xmlns:a16="http://schemas.microsoft.com/office/drawing/2014/main" id="{1FCBA82F-9ED9-4926-9A47-2854FF67F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46799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Up Arrow 1">
            <a:extLst>
              <a:ext uri="{FF2B5EF4-FFF2-40B4-BE49-F238E27FC236}">
                <a16:creationId xmlns:a16="http://schemas.microsoft.com/office/drawing/2014/main" id="{D12FE9C5-82A3-4E78-8C91-9D966A8B2AB9}"/>
              </a:ext>
            </a:extLst>
          </p:cNvPr>
          <p:cNvSpPr>
            <a:spLocks noChangeArrowheads="1"/>
          </p:cNvSpPr>
          <p:nvPr/>
        </p:nvSpPr>
        <p:spPr bwMode="auto">
          <a:xfrm>
            <a:off x="2209800" y="4800600"/>
            <a:ext cx="457200" cy="838200"/>
          </a:xfrm>
          <a:prstGeom prst="upArrow">
            <a:avLst>
              <a:gd name="adj1" fmla="val 50000"/>
              <a:gd name="adj2" fmla="val 50001"/>
            </a:avLst>
          </a:prstGeom>
          <a:solidFill>
            <a:srgbClr val="FF0000"/>
          </a:solidFill>
          <a:ln w="9525" algn="ctr">
            <a:solidFill>
              <a:srgbClr val="FF0000"/>
            </a:solidFill>
            <a:round/>
            <a:headEnd/>
            <a:tailEnd/>
          </a:ln>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FF0000"/>
              </a:solidFill>
            </a:endParaRPr>
          </a:p>
        </p:txBody>
      </p:sp>
      <p:sp>
        <p:nvSpPr>
          <p:cNvPr id="5" name="Flowchart: Process 4">
            <a:extLst>
              <a:ext uri="{FF2B5EF4-FFF2-40B4-BE49-F238E27FC236}">
                <a16:creationId xmlns:a16="http://schemas.microsoft.com/office/drawing/2014/main" id="{0A5F5BEC-0523-4741-BBB1-21FA63133A44}"/>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sét</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sp>
        <p:nvSpPr>
          <p:cNvPr id="6" name="Flowchart: Process 5">
            <a:extLst>
              <a:ext uri="{FF2B5EF4-FFF2-40B4-BE49-F238E27FC236}">
                <a16:creationId xmlns:a16="http://schemas.microsoft.com/office/drawing/2014/main" id="{53E60A3A-3B2A-455A-A709-70B1573B43B0}"/>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Đất</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sét</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7F8B1DED-CA90-48A6-B9D9-9DA3320BFDFC}"/>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Xào</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p:txBody>
      </p:sp>
      <p:pic>
        <p:nvPicPr>
          <p:cNvPr id="20483" name="Picture 2" descr="C:\Users\THE\Desktop\rau xao.jpg">
            <a:extLst>
              <a:ext uri="{FF2B5EF4-FFF2-40B4-BE49-F238E27FC236}">
                <a16:creationId xmlns:a16="http://schemas.microsoft.com/office/drawing/2014/main" id="{6AE2F987-5C61-47BA-9F89-9ED68DEF4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526" y="1066801"/>
            <a:ext cx="57562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Process 3">
            <a:extLst>
              <a:ext uri="{FF2B5EF4-FFF2-40B4-BE49-F238E27FC236}">
                <a16:creationId xmlns:a16="http://schemas.microsoft.com/office/drawing/2014/main" id="{3448DA1D-5912-4507-9025-86BB138B3468}"/>
              </a:ext>
            </a:extLst>
          </p:cNvPr>
          <p:cNvSpPr/>
          <p:nvPr/>
        </p:nvSpPr>
        <p:spPr bwMode="auto">
          <a:xfrm>
            <a:off x="3780971"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Xào</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rau</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2BE9D56E-5B2E-45DF-8260-6E32C87E7A0D}"/>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Sào</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p:txBody>
      </p:sp>
      <p:sp>
        <p:nvSpPr>
          <p:cNvPr id="3" name="Flowchart: Process 2">
            <a:extLst>
              <a:ext uri="{FF2B5EF4-FFF2-40B4-BE49-F238E27FC236}">
                <a16:creationId xmlns:a16="http://schemas.microsoft.com/office/drawing/2014/main" id="{8A77F657-6D9B-4113-B132-D467B13524DC}"/>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Sào</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phơi</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đồ</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1508" name="Picture 2" descr="C:\Users\THE\Desktop\sao phoi do.jpg">
            <a:extLst>
              <a:ext uri="{FF2B5EF4-FFF2-40B4-BE49-F238E27FC236}">
                <a16:creationId xmlns:a16="http://schemas.microsoft.com/office/drawing/2014/main" id="{3568B33F-B484-45BE-A4FE-0988DA910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73100"/>
            <a:ext cx="48768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EA57768A-B9F6-4476-B877-AA8E9E3A3446}"/>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Xinh</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p:txBody>
      </p:sp>
      <p:sp>
        <p:nvSpPr>
          <p:cNvPr id="3" name="Flowchart: Process 2">
            <a:extLst>
              <a:ext uri="{FF2B5EF4-FFF2-40B4-BE49-F238E27FC236}">
                <a16:creationId xmlns:a16="http://schemas.microsoft.com/office/drawing/2014/main" id="{D22C5CB8-D73D-49D9-8E6B-8DDB5D968A28}"/>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Xinh</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đẹp</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Flowchart: Process 3">
            <a:extLst>
              <a:ext uri="{FF2B5EF4-FFF2-40B4-BE49-F238E27FC236}">
                <a16:creationId xmlns:a16="http://schemas.microsoft.com/office/drawing/2014/main" id="{3205D36E-C8D7-4037-B5EB-B497777B8AAA}"/>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Xinh</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xắn</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Flowchart: Process 4">
            <a:extLst>
              <a:ext uri="{FF2B5EF4-FFF2-40B4-BE49-F238E27FC236}">
                <a16:creationId xmlns:a16="http://schemas.microsoft.com/office/drawing/2014/main" id="{C8956308-C536-446E-A8E7-34A38784C17B}"/>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Xinh</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xinh</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2534" name="Picture 2" descr="C:\Users\THE\Desktop\xem-nhung-hinh-anh-be-gai-de-thuong-nhat-viet-nam-2.jpg">
            <a:extLst>
              <a:ext uri="{FF2B5EF4-FFF2-40B4-BE49-F238E27FC236}">
                <a16:creationId xmlns:a16="http://schemas.microsoft.com/office/drawing/2014/main" id="{5C209E48-0BC2-4F36-8B57-8CAD5D003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565"/>
          <a:stretch>
            <a:fillRect/>
          </a:stretch>
        </p:blipFill>
        <p:spPr bwMode="auto">
          <a:xfrm>
            <a:off x="6858000" y="785814"/>
            <a:ext cx="342900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C:\Users\THE\Desktop\xau xi.jpg">
            <a:extLst>
              <a:ext uri="{FF2B5EF4-FFF2-40B4-BE49-F238E27FC236}">
                <a16:creationId xmlns:a16="http://schemas.microsoft.com/office/drawing/2014/main" id="{1AFF1444-B585-4C61-8BB4-DCD1ACC1D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38200"/>
            <a:ext cx="3200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p Arrow 7">
            <a:extLst>
              <a:ext uri="{FF2B5EF4-FFF2-40B4-BE49-F238E27FC236}">
                <a16:creationId xmlns:a16="http://schemas.microsoft.com/office/drawing/2014/main" id="{60DA5C95-0870-4289-9C3F-33E9F3C3AECB}"/>
              </a:ext>
            </a:extLst>
          </p:cNvPr>
          <p:cNvSpPr>
            <a:spLocks noChangeArrowheads="1"/>
          </p:cNvSpPr>
          <p:nvPr/>
        </p:nvSpPr>
        <p:spPr bwMode="auto">
          <a:xfrm rot="2558536">
            <a:off x="6096000" y="3810000"/>
            <a:ext cx="457200" cy="838200"/>
          </a:xfrm>
          <a:prstGeom prst="upArrow">
            <a:avLst>
              <a:gd name="adj1" fmla="val 50000"/>
              <a:gd name="adj2" fmla="val 50001"/>
            </a:avLst>
          </a:prstGeom>
          <a:solidFill>
            <a:srgbClr val="FF0000"/>
          </a:solidFill>
          <a:ln w="9525" algn="ctr">
            <a:solidFill>
              <a:srgbClr val="FF0000"/>
            </a:solidFill>
            <a:round/>
            <a:headEnd/>
            <a:tailEnd/>
          </a:ln>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D20C0464-A4F7-43B9-8532-265E948588E6}"/>
              </a:ext>
            </a:extLst>
          </p:cNvPr>
          <p:cNvSpPr/>
          <p:nvPr/>
        </p:nvSpPr>
        <p:spPr bwMode="auto">
          <a:xfrm>
            <a:off x="3810000"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Sinh</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p:txBody>
      </p:sp>
      <p:sp>
        <p:nvSpPr>
          <p:cNvPr id="3" name="Flowchart: Process 2">
            <a:extLst>
              <a:ext uri="{FF2B5EF4-FFF2-40B4-BE49-F238E27FC236}">
                <a16:creationId xmlns:a16="http://schemas.microsoft.com/office/drawing/2014/main" id="{1F4ECD27-ACCD-4D34-A80D-4B245A49A996}"/>
              </a:ext>
            </a:extLst>
          </p:cNvPr>
          <p:cNvSpPr/>
          <p:nvPr/>
        </p:nvSpPr>
        <p:spPr bwMode="auto">
          <a:xfrm>
            <a:off x="3828143" y="5372100"/>
            <a:ext cx="3124200" cy="9525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base" hangingPunct="0">
              <a:spcBef>
                <a:spcPct val="0"/>
              </a:spcBef>
              <a:spcAft>
                <a:spcPct val="0"/>
              </a:spcAft>
              <a:defRPr/>
            </a:pP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Sinh</a:t>
            </a:r>
            <a:r>
              <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nhật</a:t>
            </a:r>
            <a:endParaRPr lang="en-US" sz="44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3556" name="Picture 2" descr="C:\Users\THE\Desktop\loi-chuc-sinh-nhat-hay-nhat-hay-nhat.jpg">
            <a:extLst>
              <a:ext uri="{FF2B5EF4-FFF2-40B4-BE49-F238E27FC236}">
                <a16:creationId xmlns:a16="http://schemas.microsoft.com/office/drawing/2014/main" id="{CEEC21D7-CF05-406D-A7FE-E7AEFD932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6" y="914400"/>
            <a:ext cx="58642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butterflies_flowers_md_wht">
            <a:extLst>
              <a:ext uri="{FF2B5EF4-FFF2-40B4-BE49-F238E27FC236}">
                <a16:creationId xmlns:a16="http://schemas.microsoft.com/office/drawing/2014/main" id="{93E9B223-BA3E-4C88-BD96-5839AF2819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27432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7" descr="butterflies_flowers_md_wht">
            <a:extLst>
              <a:ext uri="{FF2B5EF4-FFF2-40B4-BE49-F238E27FC236}">
                <a16:creationId xmlns:a16="http://schemas.microsoft.com/office/drawing/2014/main" id="{361B1375-0A9F-4190-B058-8173E63DEFF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
            <a:ext cx="27432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7">
            <a:extLst>
              <a:ext uri="{FF2B5EF4-FFF2-40B4-BE49-F238E27FC236}">
                <a16:creationId xmlns:a16="http://schemas.microsoft.com/office/drawing/2014/main" id="{199769CF-363E-4628-B8C0-D21F77135553}"/>
              </a:ext>
            </a:extLst>
          </p:cNvPr>
          <p:cNvSpPr txBox="1">
            <a:spLocks noChangeArrowheads="1"/>
          </p:cNvSpPr>
          <p:nvPr/>
        </p:nvSpPr>
        <p:spPr bwMode="auto">
          <a:xfrm>
            <a:off x="8213725" y="5751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grpSp>
        <p:nvGrpSpPr>
          <p:cNvPr id="6149" name="Group 683">
            <a:extLst>
              <a:ext uri="{FF2B5EF4-FFF2-40B4-BE49-F238E27FC236}">
                <a16:creationId xmlns:a16="http://schemas.microsoft.com/office/drawing/2014/main" id="{89552121-3A40-4BA7-9B25-D6D007376907}"/>
              </a:ext>
            </a:extLst>
          </p:cNvPr>
          <p:cNvGrpSpPr>
            <a:grpSpLocks/>
          </p:cNvGrpSpPr>
          <p:nvPr/>
        </p:nvGrpSpPr>
        <p:grpSpPr bwMode="auto">
          <a:xfrm>
            <a:off x="1524000" y="4114800"/>
            <a:ext cx="9144000" cy="2971800"/>
            <a:chOff x="0" y="2752"/>
            <a:chExt cx="5760" cy="1660"/>
          </a:xfrm>
        </p:grpSpPr>
        <p:sp>
          <p:nvSpPr>
            <p:cNvPr id="6151" name="Freeform 684">
              <a:extLst>
                <a:ext uri="{FF2B5EF4-FFF2-40B4-BE49-F238E27FC236}">
                  <a16:creationId xmlns:a16="http://schemas.microsoft.com/office/drawing/2014/main" id="{EDB461A8-F834-417F-91FB-66B24DC93BAA}"/>
                </a:ext>
              </a:extLst>
            </p:cNvPr>
            <p:cNvSpPr>
              <a:spLocks/>
            </p:cNvSpPr>
            <p:nvPr/>
          </p:nvSpPr>
          <p:spPr bwMode="auto">
            <a:xfrm>
              <a:off x="4064" y="3944"/>
              <a:ext cx="313" cy="373"/>
            </a:xfrm>
            <a:custGeom>
              <a:avLst/>
              <a:gdLst>
                <a:gd name="T0" fmla="*/ 9 w 642"/>
                <a:gd name="T1" fmla="*/ 11 h 747"/>
                <a:gd name="T2" fmla="*/ 9 w 642"/>
                <a:gd name="T3" fmla="*/ 0 h 747"/>
                <a:gd name="T4" fmla="*/ 8 w 642"/>
                <a:gd name="T5" fmla="*/ 0 h 747"/>
                <a:gd name="T6" fmla="*/ 7 w 642"/>
                <a:gd name="T7" fmla="*/ 0 h 747"/>
                <a:gd name="T8" fmla="*/ 7 w 642"/>
                <a:gd name="T9" fmla="*/ 0 h 747"/>
                <a:gd name="T10" fmla="*/ 6 w 642"/>
                <a:gd name="T11" fmla="*/ 1 h 747"/>
                <a:gd name="T12" fmla="*/ 6 w 642"/>
                <a:gd name="T13" fmla="*/ 1 h 747"/>
                <a:gd name="T14" fmla="*/ 5 w 642"/>
                <a:gd name="T15" fmla="*/ 2 h 747"/>
                <a:gd name="T16" fmla="*/ 5 w 642"/>
                <a:gd name="T17" fmla="*/ 2 h 747"/>
                <a:gd name="T18" fmla="*/ 4 w 642"/>
                <a:gd name="T19" fmla="*/ 2 h 747"/>
                <a:gd name="T20" fmla="*/ 4 w 642"/>
                <a:gd name="T21" fmla="*/ 3 h 747"/>
                <a:gd name="T22" fmla="*/ 4 w 642"/>
                <a:gd name="T23" fmla="*/ 3 h 747"/>
                <a:gd name="T24" fmla="*/ 3 w 642"/>
                <a:gd name="T25" fmla="*/ 4 h 747"/>
                <a:gd name="T26" fmla="*/ 3 w 642"/>
                <a:gd name="T27" fmla="*/ 5 h 747"/>
                <a:gd name="T28" fmla="*/ 2 w 642"/>
                <a:gd name="T29" fmla="*/ 6 h 747"/>
                <a:gd name="T30" fmla="*/ 2 w 642"/>
                <a:gd name="T31" fmla="*/ 6 h 747"/>
                <a:gd name="T32" fmla="*/ 2 w 642"/>
                <a:gd name="T33" fmla="*/ 7 h 747"/>
                <a:gd name="T34" fmla="*/ 1 w 642"/>
                <a:gd name="T35" fmla="*/ 7 h 747"/>
                <a:gd name="T36" fmla="*/ 1 w 642"/>
                <a:gd name="T37" fmla="*/ 8 h 747"/>
                <a:gd name="T38" fmla="*/ 1 w 642"/>
                <a:gd name="T39" fmla="*/ 9 h 747"/>
                <a:gd name="T40" fmla="*/ 0 w 642"/>
                <a:gd name="T41" fmla="*/ 10 h 747"/>
                <a:gd name="T42" fmla="*/ 0 w 642"/>
                <a:gd name="T43" fmla="*/ 11 h 747"/>
                <a:gd name="T44" fmla="*/ 0 w 642"/>
                <a:gd name="T45" fmla="*/ 11 h 747"/>
                <a:gd name="T46" fmla="*/ 0 w 642"/>
                <a:gd name="T47" fmla="*/ 11 h 747"/>
                <a:gd name="T48" fmla="*/ 0 w 642"/>
                <a:gd name="T49" fmla="*/ 11 h 747"/>
                <a:gd name="T50" fmla="*/ 0 w 642"/>
                <a:gd name="T51" fmla="*/ 11 h 747"/>
                <a:gd name="T52" fmla="*/ 0 w 642"/>
                <a:gd name="T53" fmla="*/ 11 h 747"/>
                <a:gd name="T54" fmla="*/ 0 w 642"/>
                <a:gd name="T55" fmla="*/ 11 h 747"/>
                <a:gd name="T56" fmla="*/ 0 w 642"/>
                <a:gd name="T57" fmla="*/ 11 h 747"/>
                <a:gd name="T58" fmla="*/ 0 w 642"/>
                <a:gd name="T59" fmla="*/ 11 h 747"/>
                <a:gd name="T60" fmla="*/ 0 w 642"/>
                <a:gd name="T61" fmla="*/ 11 h 747"/>
                <a:gd name="T62" fmla="*/ 0 w 642"/>
                <a:gd name="T63" fmla="*/ 11 h 747"/>
                <a:gd name="T64" fmla="*/ 9 w 642"/>
                <a:gd name="T65" fmla="*/ 11 h 747"/>
                <a:gd name="T66" fmla="*/ 9 w 642"/>
                <a:gd name="T67" fmla="*/ 1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2"/>
                <a:gd name="T103" fmla="*/ 0 h 747"/>
                <a:gd name="T104" fmla="*/ 642 w 642"/>
                <a:gd name="T105" fmla="*/ 747 h 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2" h="747">
                  <a:moveTo>
                    <a:pt x="640" y="746"/>
                  </a:moveTo>
                  <a:lnTo>
                    <a:pt x="642" y="0"/>
                  </a:lnTo>
                  <a:lnTo>
                    <a:pt x="596" y="19"/>
                  </a:lnTo>
                  <a:lnTo>
                    <a:pt x="550" y="39"/>
                  </a:lnTo>
                  <a:lnTo>
                    <a:pt x="506" y="61"/>
                  </a:lnTo>
                  <a:lnTo>
                    <a:pt x="463" y="85"/>
                  </a:lnTo>
                  <a:lnTo>
                    <a:pt x="422" y="109"/>
                  </a:lnTo>
                  <a:lnTo>
                    <a:pt x="384" y="133"/>
                  </a:lnTo>
                  <a:lnTo>
                    <a:pt x="351" y="159"/>
                  </a:lnTo>
                  <a:lnTo>
                    <a:pt x="320" y="186"/>
                  </a:lnTo>
                  <a:lnTo>
                    <a:pt x="295" y="211"/>
                  </a:lnTo>
                  <a:lnTo>
                    <a:pt x="276" y="235"/>
                  </a:lnTo>
                  <a:lnTo>
                    <a:pt x="238" y="293"/>
                  </a:lnTo>
                  <a:lnTo>
                    <a:pt x="207" y="343"/>
                  </a:lnTo>
                  <a:lnTo>
                    <a:pt x="181" y="387"/>
                  </a:lnTo>
                  <a:lnTo>
                    <a:pt x="159" y="429"/>
                  </a:lnTo>
                  <a:lnTo>
                    <a:pt x="139" y="467"/>
                  </a:lnTo>
                  <a:lnTo>
                    <a:pt x="121" y="507"/>
                  </a:lnTo>
                  <a:lnTo>
                    <a:pt x="101" y="549"/>
                  </a:lnTo>
                  <a:lnTo>
                    <a:pt x="79" y="594"/>
                  </a:lnTo>
                  <a:lnTo>
                    <a:pt x="53" y="647"/>
                  </a:lnTo>
                  <a:lnTo>
                    <a:pt x="24" y="706"/>
                  </a:lnTo>
                  <a:lnTo>
                    <a:pt x="20" y="709"/>
                  </a:lnTo>
                  <a:lnTo>
                    <a:pt x="19" y="714"/>
                  </a:lnTo>
                  <a:lnTo>
                    <a:pt x="17" y="719"/>
                  </a:lnTo>
                  <a:lnTo>
                    <a:pt x="15" y="722"/>
                  </a:lnTo>
                  <a:lnTo>
                    <a:pt x="11" y="727"/>
                  </a:lnTo>
                  <a:lnTo>
                    <a:pt x="9" y="731"/>
                  </a:lnTo>
                  <a:lnTo>
                    <a:pt x="8" y="735"/>
                  </a:lnTo>
                  <a:lnTo>
                    <a:pt x="4" y="739"/>
                  </a:lnTo>
                  <a:lnTo>
                    <a:pt x="2" y="744"/>
                  </a:lnTo>
                  <a:lnTo>
                    <a:pt x="0" y="747"/>
                  </a:lnTo>
                  <a:lnTo>
                    <a:pt x="640" y="746"/>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52" name="Freeform 685">
              <a:extLst>
                <a:ext uri="{FF2B5EF4-FFF2-40B4-BE49-F238E27FC236}">
                  <a16:creationId xmlns:a16="http://schemas.microsoft.com/office/drawing/2014/main" id="{76506FA5-E69B-4D6D-8016-AAE1E17D974A}"/>
                </a:ext>
              </a:extLst>
            </p:cNvPr>
            <p:cNvSpPr>
              <a:spLocks/>
            </p:cNvSpPr>
            <p:nvPr/>
          </p:nvSpPr>
          <p:spPr bwMode="auto">
            <a:xfrm>
              <a:off x="4064" y="3944"/>
              <a:ext cx="313" cy="373"/>
            </a:xfrm>
            <a:custGeom>
              <a:avLst/>
              <a:gdLst>
                <a:gd name="T0" fmla="*/ 9 w 642"/>
                <a:gd name="T1" fmla="*/ 11 h 747"/>
                <a:gd name="T2" fmla="*/ 9 w 642"/>
                <a:gd name="T3" fmla="*/ 0 h 747"/>
                <a:gd name="T4" fmla="*/ 8 w 642"/>
                <a:gd name="T5" fmla="*/ 0 h 747"/>
                <a:gd name="T6" fmla="*/ 7 w 642"/>
                <a:gd name="T7" fmla="*/ 0 h 747"/>
                <a:gd name="T8" fmla="*/ 7 w 642"/>
                <a:gd name="T9" fmla="*/ 0 h 747"/>
                <a:gd name="T10" fmla="*/ 6 w 642"/>
                <a:gd name="T11" fmla="*/ 1 h 747"/>
                <a:gd name="T12" fmla="*/ 6 w 642"/>
                <a:gd name="T13" fmla="*/ 1 h 747"/>
                <a:gd name="T14" fmla="*/ 5 w 642"/>
                <a:gd name="T15" fmla="*/ 2 h 747"/>
                <a:gd name="T16" fmla="*/ 5 w 642"/>
                <a:gd name="T17" fmla="*/ 2 h 747"/>
                <a:gd name="T18" fmla="*/ 4 w 642"/>
                <a:gd name="T19" fmla="*/ 2 h 747"/>
                <a:gd name="T20" fmla="*/ 4 w 642"/>
                <a:gd name="T21" fmla="*/ 3 h 747"/>
                <a:gd name="T22" fmla="*/ 4 w 642"/>
                <a:gd name="T23" fmla="*/ 3 h 747"/>
                <a:gd name="T24" fmla="*/ 3 w 642"/>
                <a:gd name="T25" fmla="*/ 4 h 747"/>
                <a:gd name="T26" fmla="*/ 3 w 642"/>
                <a:gd name="T27" fmla="*/ 5 h 747"/>
                <a:gd name="T28" fmla="*/ 2 w 642"/>
                <a:gd name="T29" fmla="*/ 6 h 747"/>
                <a:gd name="T30" fmla="*/ 2 w 642"/>
                <a:gd name="T31" fmla="*/ 6 h 747"/>
                <a:gd name="T32" fmla="*/ 2 w 642"/>
                <a:gd name="T33" fmla="*/ 7 h 747"/>
                <a:gd name="T34" fmla="*/ 1 w 642"/>
                <a:gd name="T35" fmla="*/ 7 h 747"/>
                <a:gd name="T36" fmla="*/ 1 w 642"/>
                <a:gd name="T37" fmla="*/ 8 h 747"/>
                <a:gd name="T38" fmla="*/ 1 w 642"/>
                <a:gd name="T39" fmla="*/ 9 h 747"/>
                <a:gd name="T40" fmla="*/ 0 w 642"/>
                <a:gd name="T41" fmla="*/ 10 h 747"/>
                <a:gd name="T42" fmla="*/ 0 w 642"/>
                <a:gd name="T43" fmla="*/ 11 h 747"/>
                <a:gd name="T44" fmla="*/ 0 w 642"/>
                <a:gd name="T45" fmla="*/ 11 h 747"/>
                <a:gd name="T46" fmla="*/ 0 w 642"/>
                <a:gd name="T47" fmla="*/ 11 h 747"/>
                <a:gd name="T48" fmla="*/ 0 w 642"/>
                <a:gd name="T49" fmla="*/ 11 h 747"/>
                <a:gd name="T50" fmla="*/ 0 w 642"/>
                <a:gd name="T51" fmla="*/ 11 h 747"/>
                <a:gd name="T52" fmla="*/ 0 w 642"/>
                <a:gd name="T53" fmla="*/ 11 h 747"/>
                <a:gd name="T54" fmla="*/ 0 w 642"/>
                <a:gd name="T55" fmla="*/ 11 h 747"/>
                <a:gd name="T56" fmla="*/ 0 w 642"/>
                <a:gd name="T57" fmla="*/ 11 h 747"/>
                <a:gd name="T58" fmla="*/ 0 w 642"/>
                <a:gd name="T59" fmla="*/ 11 h 747"/>
                <a:gd name="T60" fmla="*/ 0 w 642"/>
                <a:gd name="T61" fmla="*/ 11 h 747"/>
                <a:gd name="T62" fmla="*/ 0 w 642"/>
                <a:gd name="T63" fmla="*/ 11 h 747"/>
                <a:gd name="T64" fmla="*/ 9 w 642"/>
                <a:gd name="T65" fmla="*/ 11 h 747"/>
                <a:gd name="T66" fmla="*/ 9 w 642"/>
                <a:gd name="T67" fmla="*/ 11 h 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2"/>
                <a:gd name="T103" fmla="*/ 0 h 747"/>
                <a:gd name="T104" fmla="*/ 642 w 642"/>
                <a:gd name="T105" fmla="*/ 747 h 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2" h="747">
                  <a:moveTo>
                    <a:pt x="640" y="746"/>
                  </a:moveTo>
                  <a:lnTo>
                    <a:pt x="642" y="0"/>
                  </a:lnTo>
                  <a:lnTo>
                    <a:pt x="596" y="19"/>
                  </a:lnTo>
                  <a:lnTo>
                    <a:pt x="550" y="39"/>
                  </a:lnTo>
                  <a:lnTo>
                    <a:pt x="506" y="61"/>
                  </a:lnTo>
                  <a:lnTo>
                    <a:pt x="463" y="85"/>
                  </a:lnTo>
                  <a:lnTo>
                    <a:pt x="422" y="109"/>
                  </a:lnTo>
                  <a:lnTo>
                    <a:pt x="384" y="133"/>
                  </a:lnTo>
                  <a:lnTo>
                    <a:pt x="351" y="159"/>
                  </a:lnTo>
                  <a:lnTo>
                    <a:pt x="320" y="186"/>
                  </a:lnTo>
                  <a:lnTo>
                    <a:pt x="295" y="211"/>
                  </a:lnTo>
                  <a:lnTo>
                    <a:pt x="276" y="235"/>
                  </a:lnTo>
                  <a:lnTo>
                    <a:pt x="238" y="293"/>
                  </a:lnTo>
                  <a:lnTo>
                    <a:pt x="207" y="343"/>
                  </a:lnTo>
                  <a:lnTo>
                    <a:pt x="181" y="387"/>
                  </a:lnTo>
                  <a:lnTo>
                    <a:pt x="159" y="429"/>
                  </a:lnTo>
                  <a:lnTo>
                    <a:pt x="139" y="467"/>
                  </a:lnTo>
                  <a:lnTo>
                    <a:pt x="121" y="507"/>
                  </a:lnTo>
                  <a:lnTo>
                    <a:pt x="101" y="549"/>
                  </a:lnTo>
                  <a:lnTo>
                    <a:pt x="79" y="594"/>
                  </a:lnTo>
                  <a:lnTo>
                    <a:pt x="53" y="647"/>
                  </a:lnTo>
                  <a:lnTo>
                    <a:pt x="24" y="706"/>
                  </a:lnTo>
                  <a:lnTo>
                    <a:pt x="20" y="709"/>
                  </a:lnTo>
                  <a:lnTo>
                    <a:pt x="19" y="714"/>
                  </a:lnTo>
                  <a:lnTo>
                    <a:pt x="17" y="719"/>
                  </a:lnTo>
                  <a:lnTo>
                    <a:pt x="15" y="722"/>
                  </a:lnTo>
                  <a:lnTo>
                    <a:pt x="11" y="727"/>
                  </a:lnTo>
                  <a:lnTo>
                    <a:pt x="9" y="731"/>
                  </a:lnTo>
                  <a:lnTo>
                    <a:pt x="8" y="735"/>
                  </a:lnTo>
                  <a:lnTo>
                    <a:pt x="4" y="739"/>
                  </a:lnTo>
                  <a:lnTo>
                    <a:pt x="2" y="744"/>
                  </a:lnTo>
                  <a:lnTo>
                    <a:pt x="0" y="747"/>
                  </a:lnTo>
                  <a:lnTo>
                    <a:pt x="640" y="74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53" name="Freeform 686">
              <a:extLst>
                <a:ext uri="{FF2B5EF4-FFF2-40B4-BE49-F238E27FC236}">
                  <a16:creationId xmlns:a16="http://schemas.microsoft.com/office/drawing/2014/main" id="{8AA0BD50-BF61-4211-A7EB-BF07EB202CA8}"/>
                </a:ext>
              </a:extLst>
            </p:cNvPr>
            <p:cNvSpPr>
              <a:spLocks/>
            </p:cNvSpPr>
            <p:nvPr/>
          </p:nvSpPr>
          <p:spPr bwMode="auto">
            <a:xfrm>
              <a:off x="4208" y="4042"/>
              <a:ext cx="172" cy="275"/>
            </a:xfrm>
            <a:custGeom>
              <a:avLst/>
              <a:gdLst>
                <a:gd name="T0" fmla="*/ 0 w 352"/>
                <a:gd name="T1" fmla="*/ 9 h 550"/>
                <a:gd name="T2" fmla="*/ 0 w 352"/>
                <a:gd name="T3" fmla="*/ 9 h 550"/>
                <a:gd name="T4" fmla="*/ 0 w 352"/>
                <a:gd name="T5" fmla="*/ 9 h 550"/>
                <a:gd name="T6" fmla="*/ 0 w 352"/>
                <a:gd name="T7" fmla="*/ 8 h 550"/>
                <a:gd name="T8" fmla="*/ 0 w 352"/>
                <a:gd name="T9" fmla="*/ 8 h 550"/>
                <a:gd name="T10" fmla="*/ 0 w 352"/>
                <a:gd name="T11" fmla="*/ 7 h 550"/>
                <a:gd name="T12" fmla="*/ 0 w 352"/>
                <a:gd name="T13" fmla="*/ 7 h 550"/>
                <a:gd name="T14" fmla="*/ 0 w 352"/>
                <a:gd name="T15" fmla="*/ 7 h 550"/>
                <a:gd name="T16" fmla="*/ 0 w 352"/>
                <a:gd name="T17" fmla="*/ 7 h 550"/>
                <a:gd name="T18" fmla="*/ 1 w 352"/>
                <a:gd name="T19" fmla="*/ 6 h 550"/>
                <a:gd name="T20" fmla="*/ 1 w 352"/>
                <a:gd name="T21" fmla="*/ 6 h 550"/>
                <a:gd name="T22" fmla="*/ 1 w 352"/>
                <a:gd name="T23" fmla="*/ 6 h 550"/>
                <a:gd name="T24" fmla="*/ 1 w 352"/>
                <a:gd name="T25" fmla="*/ 6 h 550"/>
                <a:gd name="T26" fmla="*/ 1 w 352"/>
                <a:gd name="T27" fmla="*/ 6 h 550"/>
                <a:gd name="T28" fmla="*/ 1 w 352"/>
                <a:gd name="T29" fmla="*/ 6 h 550"/>
                <a:gd name="T30" fmla="*/ 1 w 352"/>
                <a:gd name="T31" fmla="*/ 5 h 550"/>
                <a:gd name="T32" fmla="*/ 1 w 352"/>
                <a:gd name="T33" fmla="*/ 5 h 550"/>
                <a:gd name="T34" fmla="*/ 1 w 352"/>
                <a:gd name="T35" fmla="*/ 5 h 550"/>
                <a:gd name="T36" fmla="*/ 1 w 352"/>
                <a:gd name="T37" fmla="*/ 5 h 550"/>
                <a:gd name="T38" fmla="*/ 1 w 352"/>
                <a:gd name="T39" fmla="*/ 5 h 550"/>
                <a:gd name="T40" fmla="*/ 1 w 352"/>
                <a:gd name="T41" fmla="*/ 5 h 550"/>
                <a:gd name="T42" fmla="*/ 1 w 352"/>
                <a:gd name="T43" fmla="*/ 4 h 550"/>
                <a:gd name="T44" fmla="*/ 2 w 352"/>
                <a:gd name="T45" fmla="*/ 4 h 550"/>
                <a:gd name="T46" fmla="*/ 2 w 352"/>
                <a:gd name="T47" fmla="*/ 4 h 550"/>
                <a:gd name="T48" fmla="*/ 2 w 352"/>
                <a:gd name="T49" fmla="*/ 4 h 550"/>
                <a:gd name="T50" fmla="*/ 2 w 352"/>
                <a:gd name="T51" fmla="*/ 4 h 550"/>
                <a:gd name="T52" fmla="*/ 2 w 352"/>
                <a:gd name="T53" fmla="*/ 3 h 550"/>
                <a:gd name="T54" fmla="*/ 2 w 352"/>
                <a:gd name="T55" fmla="*/ 3 h 550"/>
                <a:gd name="T56" fmla="*/ 2 w 352"/>
                <a:gd name="T57" fmla="*/ 3 h 550"/>
                <a:gd name="T58" fmla="*/ 2 w 352"/>
                <a:gd name="T59" fmla="*/ 3 h 550"/>
                <a:gd name="T60" fmla="*/ 2 w 352"/>
                <a:gd name="T61" fmla="*/ 3 h 550"/>
                <a:gd name="T62" fmla="*/ 2 w 352"/>
                <a:gd name="T63" fmla="*/ 3 h 550"/>
                <a:gd name="T64" fmla="*/ 3 w 352"/>
                <a:gd name="T65" fmla="*/ 3 h 550"/>
                <a:gd name="T66" fmla="*/ 3 w 352"/>
                <a:gd name="T67" fmla="*/ 2 h 550"/>
                <a:gd name="T68" fmla="*/ 3 w 352"/>
                <a:gd name="T69" fmla="*/ 2 h 550"/>
                <a:gd name="T70" fmla="*/ 3 w 352"/>
                <a:gd name="T71" fmla="*/ 2 h 550"/>
                <a:gd name="T72" fmla="*/ 3 w 352"/>
                <a:gd name="T73" fmla="*/ 2 h 550"/>
                <a:gd name="T74" fmla="*/ 3 w 352"/>
                <a:gd name="T75" fmla="*/ 2 h 550"/>
                <a:gd name="T76" fmla="*/ 3 w 352"/>
                <a:gd name="T77" fmla="*/ 2 h 550"/>
                <a:gd name="T78" fmla="*/ 3 w 352"/>
                <a:gd name="T79" fmla="*/ 1 h 550"/>
                <a:gd name="T80" fmla="*/ 3 w 352"/>
                <a:gd name="T81" fmla="*/ 1 h 550"/>
                <a:gd name="T82" fmla="*/ 3 w 352"/>
                <a:gd name="T83" fmla="*/ 1 h 550"/>
                <a:gd name="T84" fmla="*/ 3 w 352"/>
                <a:gd name="T85" fmla="*/ 1 h 550"/>
                <a:gd name="T86" fmla="*/ 4 w 352"/>
                <a:gd name="T87" fmla="*/ 1 h 550"/>
                <a:gd name="T88" fmla="*/ 4 w 352"/>
                <a:gd name="T89" fmla="*/ 1 h 550"/>
                <a:gd name="T90" fmla="*/ 4 w 352"/>
                <a:gd name="T91" fmla="*/ 1 h 550"/>
                <a:gd name="T92" fmla="*/ 4 w 352"/>
                <a:gd name="T93" fmla="*/ 1 h 550"/>
                <a:gd name="T94" fmla="*/ 4 w 352"/>
                <a:gd name="T95" fmla="*/ 1 h 550"/>
                <a:gd name="T96" fmla="*/ 4 w 352"/>
                <a:gd name="T97" fmla="*/ 1 h 550"/>
                <a:gd name="T98" fmla="*/ 5 w 352"/>
                <a:gd name="T99" fmla="*/ 1 h 550"/>
                <a:gd name="T100" fmla="*/ 5 w 352"/>
                <a:gd name="T101" fmla="*/ 0 h 550"/>
                <a:gd name="T102" fmla="*/ 0 w 352"/>
                <a:gd name="T103" fmla="*/ 9 h 5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550"/>
                <a:gd name="T158" fmla="*/ 352 w 352"/>
                <a:gd name="T159" fmla="*/ 550 h 5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550">
                  <a:moveTo>
                    <a:pt x="0" y="550"/>
                  </a:moveTo>
                  <a:lnTo>
                    <a:pt x="7" y="533"/>
                  </a:lnTo>
                  <a:lnTo>
                    <a:pt x="14" y="517"/>
                  </a:lnTo>
                  <a:lnTo>
                    <a:pt x="21" y="499"/>
                  </a:lnTo>
                  <a:lnTo>
                    <a:pt x="29" y="483"/>
                  </a:lnTo>
                  <a:lnTo>
                    <a:pt x="36" y="467"/>
                  </a:lnTo>
                  <a:lnTo>
                    <a:pt x="45" y="451"/>
                  </a:lnTo>
                  <a:lnTo>
                    <a:pt x="53" y="435"/>
                  </a:lnTo>
                  <a:lnTo>
                    <a:pt x="60" y="422"/>
                  </a:lnTo>
                  <a:lnTo>
                    <a:pt x="69" y="408"/>
                  </a:lnTo>
                  <a:lnTo>
                    <a:pt x="76" y="395"/>
                  </a:lnTo>
                  <a:lnTo>
                    <a:pt x="82" y="387"/>
                  </a:lnTo>
                  <a:lnTo>
                    <a:pt x="85" y="378"/>
                  </a:lnTo>
                  <a:lnTo>
                    <a:pt x="89" y="366"/>
                  </a:lnTo>
                  <a:lnTo>
                    <a:pt x="95" y="355"/>
                  </a:lnTo>
                  <a:lnTo>
                    <a:pt x="98" y="342"/>
                  </a:lnTo>
                  <a:lnTo>
                    <a:pt x="102" y="330"/>
                  </a:lnTo>
                  <a:lnTo>
                    <a:pt x="107" y="318"/>
                  </a:lnTo>
                  <a:lnTo>
                    <a:pt x="111" y="307"/>
                  </a:lnTo>
                  <a:lnTo>
                    <a:pt x="116" y="298"/>
                  </a:lnTo>
                  <a:lnTo>
                    <a:pt x="122" y="290"/>
                  </a:lnTo>
                  <a:lnTo>
                    <a:pt x="131" y="278"/>
                  </a:lnTo>
                  <a:lnTo>
                    <a:pt x="138" y="267"/>
                  </a:lnTo>
                  <a:lnTo>
                    <a:pt x="146" y="256"/>
                  </a:lnTo>
                  <a:lnTo>
                    <a:pt x="153" y="245"/>
                  </a:lnTo>
                  <a:lnTo>
                    <a:pt x="160" y="235"/>
                  </a:lnTo>
                  <a:lnTo>
                    <a:pt x="168" y="224"/>
                  </a:lnTo>
                  <a:lnTo>
                    <a:pt x="175" y="213"/>
                  </a:lnTo>
                  <a:lnTo>
                    <a:pt x="180" y="202"/>
                  </a:lnTo>
                  <a:lnTo>
                    <a:pt x="188" y="190"/>
                  </a:lnTo>
                  <a:lnTo>
                    <a:pt x="193" y="179"/>
                  </a:lnTo>
                  <a:lnTo>
                    <a:pt x="199" y="171"/>
                  </a:lnTo>
                  <a:lnTo>
                    <a:pt x="204" y="163"/>
                  </a:lnTo>
                  <a:lnTo>
                    <a:pt x="210" y="152"/>
                  </a:lnTo>
                  <a:lnTo>
                    <a:pt x="217" y="142"/>
                  </a:lnTo>
                  <a:lnTo>
                    <a:pt x="224" y="131"/>
                  </a:lnTo>
                  <a:lnTo>
                    <a:pt x="232" y="120"/>
                  </a:lnTo>
                  <a:lnTo>
                    <a:pt x="239" y="110"/>
                  </a:lnTo>
                  <a:lnTo>
                    <a:pt x="246" y="101"/>
                  </a:lnTo>
                  <a:lnTo>
                    <a:pt x="252" y="91"/>
                  </a:lnTo>
                  <a:lnTo>
                    <a:pt x="257" y="85"/>
                  </a:lnTo>
                  <a:lnTo>
                    <a:pt x="261" y="82"/>
                  </a:lnTo>
                  <a:lnTo>
                    <a:pt x="264" y="77"/>
                  </a:lnTo>
                  <a:lnTo>
                    <a:pt x="270" y="72"/>
                  </a:lnTo>
                  <a:lnTo>
                    <a:pt x="279" y="64"/>
                  </a:lnTo>
                  <a:lnTo>
                    <a:pt x="288" y="56"/>
                  </a:lnTo>
                  <a:lnTo>
                    <a:pt x="299" y="46"/>
                  </a:lnTo>
                  <a:lnTo>
                    <a:pt x="310" y="37"/>
                  </a:lnTo>
                  <a:lnTo>
                    <a:pt x="323" y="24"/>
                  </a:lnTo>
                  <a:lnTo>
                    <a:pt x="338" y="13"/>
                  </a:lnTo>
                  <a:lnTo>
                    <a:pt x="352" y="0"/>
                  </a:lnTo>
                  <a:lnTo>
                    <a:pt x="0" y="550"/>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54" name="Freeform 687">
              <a:extLst>
                <a:ext uri="{FF2B5EF4-FFF2-40B4-BE49-F238E27FC236}">
                  <a16:creationId xmlns:a16="http://schemas.microsoft.com/office/drawing/2014/main" id="{288950BD-733D-4FC1-894E-380E3ECBD6C8}"/>
                </a:ext>
              </a:extLst>
            </p:cNvPr>
            <p:cNvSpPr>
              <a:spLocks/>
            </p:cNvSpPr>
            <p:nvPr/>
          </p:nvSpPr>
          <p:spPr bwMode="auto">
            <a:xfrm>
              <a:off x="4208" y="4042"/>
              <a:ext cx="172" cy="275"/>
            </a:xfrm>
            <a:custGeom>
              <a:avLst/>
              <a:gdLst>
                <a:gd name="T0" fmla="*/ 0 w 352"/>
                <a:gd name="T1" fmla="*/ 9 h 550"/>
                <a:gd name="T2" fmla="*/ 0 w 352"/>
                <a:gd name="T3" fmla="*/ 9 h 550"/>
                <a:gd name="T4" fmla="*/ 0 w 352"/>
                <a:gd name="T5" fmla="*/ 9 h 550"/>
                <a:gd name="T6" fmla="*/ 0 w 352"/>
                <a:gd name="T7" fmla="*/ 8 h 550"/>
                <a:gd name="T8" fmla="*/ 0 w 352"/>
                <a:gd name="T9" fmla="*/ 8 h 550"/>
                <a:gd name="T10" fmla="*/ 0 w 352"/>
                <a:gd name="T11" fmla="*/ 7 h 550"/>
                <a:gd name="T12" fmla="*/ 0 w 352"/>
                <a:gd name="T13" fmla="*/ 7 h 550"/>
                <a:gd name="T14" fmla="*/ 0 w 352"/>
                <a:gd name="T15" fmla="*/ 7 h 550"/>
                <a:gd name="T16" fmla="*/ 0 w 352"/>
                <a:gd name="T17" fmla="*/ 7 h 550"/>
                <a:gd name="T18" fmla="*/ 1 w 352"/>
                <a:gd name="T19" fmla="*/ 6 h 550"/>
                <a:gd name="T20" fmla="*/ 1 w 352"/>
                <a:gd name="T21" fmla="*/ 6 h 550"/>
                <a:gd name="T22" fmla="*/ 1 w 352"/>
                <a:gd name="T23" fmla="*/ 6 h 550"/>
                <a:gd name="T24" fmla="*/ 1 w 352"/>
                <a:gd name="T25" fmla="*/ 6 h 550"/>
                <a:gd name="T26" fmla="*/ 1 w 352"/>
                <a:gd name="T27" fmla="*/ 6 h 550"/>
                <a:gd name="T28" fmla="*/ 1 w 352"/>
                <a:gd name="T29" fmla="*/ 6 h 550"/>
                <a:gd name="T30" fmla="*/ 1 w 352"/>
                <a:gd name="T31" fmla="*/ 5 h 550"/>
                <a:gd name="T32" fmla="*/ 1 w 352"/>
                <a:gd name="T33" fmla="*/ 5 h 550"/>
                <a:gd name="T34" fmla="*/ 1 w 352"/>
                <a:gd name="T35" fmla="*/ 5 h 550"/>
                <a:gd name="T36" fmla="*/ 1 w 352"/>
                <a:gd name="T37" fmla="*/ 5 h 550"/>
                <a:gd name="T38" fmla="*/ 1 w 352"/>
                <a:gd name="T39" fmla="*/ 5 h 550"/>
                <a:gd name="T40" fmla="*/ 1 w 352"/>
                <a:gd name="T41" fmla="*/ 5 h 550"/>
                <a:gd name="T42" fmla="*/ 1 w 352"/>
                <a:gd name="T43" fmla="*/ 4 h 550"/>
                <a:gd name="T44" fmla="*/ 2 w 352"/>
                <a:gd name="T45" fmla="*/ 4 h 550"/>
                <a:gd name="T46" fmla="*/ 2 w 352"/>
                <a:gd name="T47" fmla="*/ 4 h 550"/>
                <a:gd name="T48" fmla="*/ 2 w 352"/>
                <a:gd name="T49" fmla="*/ 4 h 550"/>
                <a:gd name="T50" fmla="*/ 2 w 352"/>
                <a:gd name="T51" fmla="*/ 4 h 550"/>
                <a:gd name="T52" fmla="*/ 2 w 352"/>
                <a:gd name="T53" fmla="*/ 3 h 550"/>
                <a:gd name="T54" fmla="*/ 2 w 352"/>
                <a:gd name="T55" fmla="*/ 3 h 550"/>
                <a:gd name="T56" fmla="*/ 2 w 352"/>
                <a:gd name="T57" fmla="*/ 3 h 550"/>
                <a:gd name="T58" fmla="*/ 2 w 352"/>
                <a:gd name="T59" fmla="*/ 3 h 550"/>
                <a:gd name="T60" fmla="*/ 2 w 352"/>
                <a:gd name="T61" fmla="*/ 3 h 550"/>
                <a:gd name="T62" fmla="*/ 2 w 352"/>
                <a:gd name="T63" fmla="*/ 3 h 550"/>
                <a:gd name="T64" fmla="*/ 3 w 352"/>
                <a:gd name="T65" fmla="*/ 3 h 550"/>
                <a:gd name="T66" fmla="*/ 3 w 352"/>
                <a:gd name="T67" fmla="*/ 2 h 550"/>
                <a:gd name="T68" fmla="*/ 3 w 352"/>
                <a:gd name="T69" fmla="*/ 2 h 550"/>
                <a:gd name="T70" fmla="*/ 3 w 352"/>
                <a:gd name="T71" fmla="*/ 2 h 550"/>
                <a:gd name="T72" fmla="*/ 3 w 352"/>
                <a:gd name="T73" fmla="*/ 2 h 550"/>
                <a:gd name="T74" fmla="*/ 3 w 352"/>
                <a:gd name="T75" fmla="*/ 2 h 550"/>
                <a:gd name="T76" fmla="*/ 3 w 352"/>
                <a:gd name="T77" fmla="*/ 2 h 550"/>
                <a:gd name="T78" fmla="*/ 3 w 352"/>
                <a:gd name="T79" fmla="*/ 1 h 550"/>
                <a:gd name="T80" fmla="*/ 3 w 352"/>
                <a:gd name="T81" fmla="*/ 1 h 550"/>
                <a:gd name="T82" fmla="*/ 3 w 352"/>
                <a:gd name="T83" fmla="*/ 1 h 550"/>
                <a:gd name="T84" fmla="*/ 3 w 352"/>
                <a:gd name="T85" fmla="*/ 1 h 550"/>
                <a:gd name="T86" fmla="*/ 4 w 352"/>
                <a:gd name="T87" fmla="*/ 1 h 550"/>
                <a:gd name="T88" fmla="*/ 4 w 352"/>
                <a:gd name="T89" fmla="*/ 1 h 550"/>
                <a:gd name="T90" fmla="*/ 4 w 352"/>
                <a:gd name="T91" fmla="*/ 1 h 550"/>
                <a:gd name="T92" fmla="*/ 4 w 352"/>
                <a:gd name="T93" fmla="*/ 1 h 550"/>
                <a:gd name="T94" fmla="*/ 4 w 352"/>
                <a:gd name="T95" fmla="*/ 1 h 550"/>
                <a:gd name="T96" fmla="*/ 4 w 352"/>
                <a:gd name="T97" fmla="*/ 1 h 550"/>
                <a:gd name="T98" fmla="*/ 5 w 352"/>
                <a:gd name="T99" fmla="*/ 1 h 550"/>
                <a:gd name="T100" fmla="*/ 5 w 352"/>
                <a:gd name="T101" fmla="*/ 0 h 5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2"/>
                <a:gd name="T154" fmla="*/ 0 h 550"/>
                <a:gd name="T155" fmla="*/ 352 w 352"/>
                <a:gd name="T156" fmla="*/ 550 h 5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2" h="550">
                  <a:moveTo>
                    <a:pt x="0" y="550"/>
                  </a:moveTo>
                  <a:lnTo>
                    <a:pt x="7" y="533"/>
                  </a:lnTo>
                  <a:lnTo>
                    <a:pt x="14" y="517"/>
                  </a:lnTo>
                  <a:lnTo>
                    <a:pt x="21" y="499"/>
                  </a:lnTo>
                  <a:lnTo>
                    <a:pt x="29" y="483"/>
                  </a:lnTo>
                  <a:lnTo>
                    <a:pt x="36" y="467"/>
                  </a:lnTo>
                  <a:lnTo>
                    <a:pt x="45" y="451"/>
                  </a:lnTo>
                  <a:lnTo>
                    <a:pt x="53" y="435"/>
                  </a:lnTo>
                  <a:lnTo>
                    <a:pt x="60" y="422"/>
                  </a:lnTo>
                  <a:lnTo>
                    <a:pt x="69" y="408"/>
                  </a:lnTo>
                  <a:lnTo>
                    <a:pt x="76" y="395"/>
                  </a:lnTo>
                  <a:lnTo>
                    <a:pt x="82" y="387"/>
                  </a:lnTo>
                  <a:lnTo>
                    <a:pt x="85" y="378"/>
                  </a:lnTo>
                  <a:lnTo>
                    <a:pt x="89" y="366"/>
                  </a:lnTo>
                  <a:lnTo>
                    <a:pt x="95" y="355"/>
                  </a:lnTo>
                  <a:lnTo>
                    <a:pt x="98" y="342"/>
                  </a:lnTo>
                  <a:lnTo>
                    <a:pt x="102" y="330"/>
                  </a:lnTo>
                  <a:lnTo>
                    <a:pt x="107" y="318"/>
                  </a:lnTo>
                  <a:lnTo>
                    <a:pt x="111" y="307"/>
                  </a:lnTo>
                  <a:lnTo>
                    <a:pt x="116" y="298"/>
                  </a:lnTo>
                  <a:lnTo>
                    <a:pt x="122" y="290"/>
                  </a:lnTo>
                  <a:lnTo>
                    <a:pt x="131" y="278"/>
                  </a:lnTo>
                  <a:lnTo>
                    <a:pt x="138" y="267"/>
                  </a:lnTo>
                  <a:lnTo>
                    <a:pt x="146" y="256"/>
                  </a:lnTo>
                  <a:lnTo>
                    <a:pt x="153" y="245"/>
                  </a:lnTo>
                  <a:lnTo>
                    <a:pt x="160" y="235"/>
                  </a:lnTo>
                  <a:lnTo>
                    <a:pt x="168" y="224"/>
                  </a:lnTo>
                  <a:lnTo>
                    <a:pt x="175" y="213"/>
                  </a:lnTo>
                  <a:lnTo>
                    <a:pt x="180" y="202"/>
                  </a:lnTo>
                  <a:lnTo>
                    <a:pt x="188" y="190"/>
                  </a:lnTo>
                  <a:lnTo>
                    <a:pt x="193" y="179"/>
                  </a:lnTo>
                  <a:lnTo>
                    <a:pt x="199" y="171"/>
                  </a:lnTo>
                  <a:lnTo>
                    <a:pt x="204" y="163"/>
                  </a:lnTo>
                  <a:lnTo>
                    <a:pt x="210" y="152"/>
                  </a:lnTo>
                  <a:lnTo>
                    <a:pt x="217" y="142"/>
                  </a:lnTo>
                  <a:lnTo>
                    <a:pt x="224" y="131"/>
                  </a:lnTo>
                  <a:lnTo>
                    <a:pt x="232" y="120"/>
                  </a:lnTo>
                  <a:lnTo>
                    <a:pt x="239" y="110"/>
                  </a:lnTo>
                  <a:lnTo>
                    <a:pt x="246" y="101"/>
                  </a:lnTo>
                  <a:lnTo>
                    <a:pt x="252" y="91"/>
                  </a:lnTo>
                  <a:lnTo>
                    <a:pt x="257" y="85"/>
                  </a:lnTo>
                  <a:lnTo>
                    <a:pt x="261" y="82"/>
                  </a:lnTo>
                  <a:lnTo>
                    <a:pt x="264" y="77"/>
                  </a:lnTo>
                  <a:lnTo>
                    <a:pt x="270" y="72"/>
                  </a:lnTo>
                  <a:lnTo>
                    <a:pt x="279" y="64"/>
                  </a:lnTo>
                  <a:lnTo>
                    <a:pt x="288" y="56"/>
                  </a:lnTo>
                  <a:lnTo>
                    <a:pt x="299" y="46"/>
                  </a:lnTo>
                  <a:lnTo>
                    <a:pt x="310" y="37"/>
                  </a:lnTo>
                  <a:lnTo>
                    <a:pt x="323" y="24"/>
                  </a:lnTo>
                  <a:lnTo>
                    <a:pt x="338" y="13"/>
                  </a:lnTo>
                  <a:lnTo>
                    <a:pt x="352"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55" name="Freeform 688">
              <a:extLst>
                <a:ext uri="{FF2B5EF4-FFF2-40B4-BE49-F238E27FC236}">
                  <a16:creationId xmlns:a16="http://schemas.microsoft.com/office/drawing/2014/main" id="{7533AF61-6ED1-4BAF-AE99-93155FD32396}"/>
                </a:ext>
              </a:extLst>
            </p:cNvPr>
            <p:cNvSpPr>
              <a:spLocks/>
            </p:cNvSpPr>
            <p:nvPr/>
          </p:nvSpPr>
          <p:spPr bwMode="auto">
            <a:xfrm>
              <a:off x="4294" y="4141"/>
              <a:ext cx="87" cy="176"/>
            </a:xfrm>
            <a:custGeom>
              <a:avLst/>
              <a:gdLst>
                <a:gd name="T0" fmla="*/ 0 w 177"/>
                <a:gd name="T1" fmla="*/ 6 h 352"/>
                <a:gd name="T2" fmla="*/ 0 w 177"/>
                <a:gd name="T3" fmla="*/ 6 h 352"/>
                <a:gd name="T4" fmla="*/ 0 w 177"/>
                <a:gd name="T5" fmla="*/ 6 h 352"/>
                <a:gd name="T6" fmla="*/ 0 w 177"/>
                <a:gd name="T7" fmla="*/ 6 h 352"/>
                <a:gd name="T8" fmla="*/ 0 w 177"/>
                <a:gd name="T9" fmla="*/ 5 h 352"/>
                <a:gd name="T10" fmla="*/ 0 w 177"/>
                <a:gd name="T11" fmla="*/ 5 h 352"/>
                <a:gd name="T12" fmla="*/ 0 w 177"/>
                <a:gd name="T13" fmla="*/ 5 h 352"/>
                <a:gd name="T14" fmla="*/ 0 w 177"/>
                <a:gd name="T15" fmla="*/ 5 h 352"/>
                <a:gd name="T16" fmla="*/ 0 w 177"/>
                <a:gd name="T17" fmla="*/ 5 h 352"/>
                <a:gd name="T18" fmla="*/ 0 w 177"/>
                <a:gd name="T19" fmla="*/ 4 h 352"/>
                <a:gd name="T20" fmla="*/ 0 w 177"/>
                <a:gd name="T21" fmla="*/ 4 h 352"/>
                <a:gd name="T22" fmla="*/ 0 w 177"/>
                <a:gd name="T23" fmla="*/ 4 h 352"/>
                <a:gd name="T24" fmla="*/ 0 w 177"/>
                <a:gd name="T25" fmla="*/ 4 h 352"/>
                <a:gd name="T26" fmla="*/ 0 w 177"/>
                <a:gd name="T27" fmla="*/ 4 h 352"/>
                <a:gd name="T28" fmla="*/ 0 w 177"/>
                <a:gd name="T29" fmla="*/ 3 h 352"/>
                <a:gd name="T30" fmla="*/ 1 w 177"/>
                <a:gd name="T31" fmla="*/ 3 h 352"/>
                <a:gd name="T32" fmla="*/ 1 w 177"/>
                <a:gd name="T33" fmla="*/ 3 h 352"/>
                <a:gd name="T34" fmla="*/ 1 w 177"/>
                <a:gd name="T35" fmla="*/ 3 h 352"/>
                <a:gd name="T36" fmla="*/ 1 w 177"/>
                <a:gd name="T37" fmla="*/ 3 h 352"/>
                <a:gd name="T38" fmla="*/ 1 w 177"/>
                <a:gd name="T39" fmla="*/ 3 h 352"/>
                <a:gd name="T40" fmla="*/ 1 w 177"/>
                <a:gd name="T41" fmla="*/ 3 h 352"/>
                <a:gd name="T42" fmla="*/ 1 w 177"/>
                <a:gd name="T43" fmla="*/ 3 h 352"/>
                <a:gd name="T44" fmla="*/ 1 w 177"/>
                <a:gd name="T45" fmla="*/ 3 h 352"/>
                <a:gd name="T46" fmla="*/ 1 w 177"/>
                <a:gd name="T47" fmla="*/ 3 h 352"/>
                <a:gd name="T48" fmla="*/ 1 w 177"/>
                <a:gd name="T49" fmla="*/ 3 h 352"/>
                <a:gd name="T50" fmla="*/ 1 w 177"/>
                <a:gd name="T51" fmla="*/ 3 h 352"/>
                <a:gd name="T52" fmla="*/ 1 w 177"/>
                <a:gd name="T53" fmla="*/ 3 h 352"/>
                <a:gd name="T54" fmla="*/ 1 w 177"/>
                <a:gd name="T55" fmla="*/ 3 h 352"/>
                <a:gd name="T56" fmla="*/ 1 w 177"/>
                <a:gd name="T57" fmla="*/ 3 h 352"/>
                <a:gd name="T58" fmla="*/ 1 w 177"/>
                <a:gd name="T59" fmla="*/ 3 h 352"/>
                <a:gd name="T60" fmla="*/ 1 w 177"/>
                <a:gd name="T61" fmla="*/ 3 h 352"/>
                <a:gd name="T62" fmla="*/ 1 w 177"/>
                <a:gd name="T63" fmla="*/ 2 h 352"/>
                <a:gd name="T64" fmla="*/ 1 w 177"/>
                <a:gd name="T65" fmla="*/ 2 h 352"/>
                <a:gd name="T66" fmla="*/ 1 w 177"/>
                <a:gd name="T67" fmla="*/ 1 h 352"/>
                <a:gd name="T68" fmla="*/ 1 w 177"/>
                <a:gd name="T69" fmla="*/ 1 h 352"/>
                <a:gd name="T70" fmla="*/ 2 w 177"/>
                <a:gd name="T71" fmla="*/ 1 h 352"/>
                <a:gd name="T72" fmla="*/ 2 w 177"/>
                <a:gd name="T73" fmla="*/ 1 h 352"/>
                <a:gd name="T74" fmla="*/ 2 w 177"/>
                <a:gd name="T75" fmla="*/ 1 h 352"/>
                <a:gd name="T76" fmla="*/ 2 w 177"/>
                <a:gd name="T77" fmla="*/ 1 h 352"/>
                <a:gd name="T78" fmla="*/ 2 w 177"/>
                <a:gd name="T79" fmla="*/ 1 h 352"/>
                <a:gd name="T80" fmla="*/ 2 w 177"/>
                <a:gd name="T81" fmla="*/ 0 h 352"/>
                <a:gd name="T82" fmla="*/ 0 w 177"/>
                <a:gd name="T83" fmla="*/ 6 h 3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7"/>
                <a:gd name="T127" fmla="*/ 0 h 352"/>
                <a:gd name="T128" fmla="*/ 177 w 177"/>
                <a:gd name="T129" fmla="*/ 352 h 3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7" h="352">
                  <a:moveTo>
                    <a:pt x="0" y="352"/>
                  </a:moveTo>
                  <a:lnTo>
                    <a:pt x="7" y="344"/>
                  </a:lnTo>
                  <a:lnTo>
                    <a:pt x="14" y="333"/>
                  </a:lnTo>
                  <a:lnTo>
                    <a:pt x="20" y="324"/>
                  </a:lnTo>
                  <a:lnTo>
                    <a:pt x="25" y="312"/>
                  </a:lnTo>
                  <a:lnTo>
                    <a:pt x="29" y="301"/>
                  </a:lnTo>
                  <a:lnTo>
                    <a:pt x="34" y="290"/>
                  </a:lnTo>
                  <a:lnTo>
                    <a:pt x="38" y="279"/>
                  </a:lnTo>
                  <a:lnTo>
                    <a:pt x="42" y="268"/>
                  </a:lnTo>
                  <a:lnTo>
                    <a:pt x="45" y="255"/>
                  </a:lnTo>
                  <a:lnTo>
                    <a:pt x="49" y="242"/>
                  </a:lnTo>
                  <a:lnTo>
                    <a:pt x="51" y="237"/>
                  </a:lnTo>
                  <a:lnTo>
                    <a:pt x="53" y="234"/>
                  </a:lnTo>
                  <a:lnTo>
                    <a:pt x="56" y="229"/>
                  </a:lnTo>
                  <a:lnTo>
                    <a:pt x="60" y="224"/>
                  </a:lnTo>
                  <a:lnTo>
                    <a:pt x="66" y="221"/>
                  </a:lnTo>
                  <a:lnTo>
                    <a:pt x="69" y="216"/>
                  </a:lnTo>
                  <a:lnTo>
                    <a:pt x="73" y="213"/>
                  </a:lnTo>
                  <a:lnTo>
                    <a:pt x="77" y="208"/>
                  </a:lnTo>
                  <a:lnTo>
                    <a:pt x="78" y="204"/>
                  </a:lnTo>
                  <a:lnTo>
                    <a:pt x="78" y="200"/>
                  </a:lnTo>
                  <a:lnTo>
                    <a:pt x="80" y="192"/>
                  </a:lnTo>
                  <a:lnTo>
                    <a:pt x="82" y="186"/>
                  </a:lnTo>
                  <a:lnTo>
                    <a:pt x="82" y="180"/>
                  </a:lnTo>
                  <a:lnTo>
                    <a:pt x="84" y="173"/>
                  </a:lnTo>
                  <a:lnTo>
                    <a:pt x="86" y="168"/>
                  </a:lnTo>
                  <a:lnTo>
                    <a:pt x="89" y="162"/>
                  </a:lnTo>
                  <a:lnTo>
                    <a:pt x="91" y="156"/>
                  </a:lnTo>
                  <a:lnTo>
                    <a:pt x="93" y="149"/>
                  </a:lnTo>
                  <a:lnTo>
                    <a:pt x="95" y="143"/>
                  </a:lnTo>
                  <a:lnTo>
                    <a:pt x="97" y="138"/>
                  </a:lnTo>
                  <a:lnTo>
                    <a:pt x="104" y="122"/>
                  </a:lnTo>
                  <a:lnTo>
                    <a:pt x="109" y="109"/>
                  </a:lnTo>
                  <a:lnTo>
                    <a:pt x="117" y="95"/>
                  </a:lnTo>
                  <a:lnTo>
                    <a:pt x="124" y="80"/>
                  </a:lnTo>
                  <a:lnTo>
                    <a:pt x="133" y="68"/>
                  </a:lnTo>
                  <a:lnTo>
                    <a:pt x="142" y="53"/>
                  </a:lnTo>
                  <a:lnTo>
                    <a:pt x="151" y="40"/>
                  </a:lnTo>
                  <a:lnTo>
                    <a:pt x="159" y="28"/>
                  </a:lnTo>
                  <a:lnTo>
                    <a:pt x="168" y="13"/>
                  </a:lnTo>
                  <a:lnTo>
                    <a:pt x="177" y="0"/>
                  </a:lnTo>
                  <a:lnTo>
                    <a:pt x="0" y="35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56" name="Freeform 689">
              <a:extLst>
                <a:ext uri="{FF2B5EF4-FFF2-40B4-BE49-F238E27FC236}">
                  <a16:creationId xmlns:a16="http://schemas.microsoft.com/office/drawing/2014/main" id="{76C0A34D-1ACE-4BB3-800B-C881BD220915}"/>
                </a:ext>
              </a:extLst>
            </p:cNvPr>
            <p:cNvSpPr>
              <a:spLocks/>
            </p:cNvSpPr>
            <p:nvPr/>
          </p:nvSpPr>
          <p:spPr bwMode="auto">
            <a:xfrm>
              <a:off x="4294" y="4141"/>
              <a:ext cx="87" cy="176"/>
            </a:xfrm>
            <a:custGeom>
              <a:avLst/>
              <a:gdLst>
                <a:gd name="T0" fmla="*/ 0 w 177"/>
                <a:gd name="T1" fmla="*/ 6 h 352"/>
                <a:gd name="T2" fmla="*/ 0 w 177"/>
                <a:gd name="T3" fmla="*/ 6 h 352"/>
                <a:gd name="T4" fmla="*/ 0 w 177"/>
                <a:gd name="T5" fmla="*/ 6 h 352"/>
                <a:gd name="T6" fmla="*/ 0 w 177"/>
                <a:gd name="T7" fmla="*/ 6 h 352"/>
                <a:gd name="T8" fmla="*/ 0 w 177"/>
                <a:gd name="T9" fmla="*/ 5 h 352"/>
                <a:gd name="T10" fmla="*/ 0 w 177"/>
                <a:gd name="T11" fmla="*/ 5 h 352"/>
                <a:gd name="T12" fmla="*/ 0 w 177"/>
                <a:gd name="T13" fmla="*/ 5 h 352"/>
                <a:gd name="T14" fmla="*/ 0 w 177"/>
                <a:gd name="T15" fmla="*/ 5 h 352"/>
                <a:gd name="T16" fmla="*/ 0 w 177"/>
                <a:gd name="T17" fmla="*/ 5 h 352"/>
                <a:gd name="T18" fmla="*/ 0 w 177"/>
                <a:gd name="T19" fmla="*/ 4 h 352"/>
                <a:gd name="T20" fmla="*/ 0 w 177"/>
                <a:gd name="T21" fmla="*/ 4 h 352"/>
                <a:gd name="T22" fmla="*/ 0 w 177"/>
                <a:gd name="T23" fmla="*/ 4 h 352"/>
                <a:gd name="T24" fmla="*/ 0 w 177"/>
                <a:gd name="T25" fmla="*/ 4 h 352"/>
                <a:gd name="T26" fmla="*/ 0 w 177"/>
                <a:gd name="T27" fmla="*/ 4 h 352"/>
                <a:gd name="T28" fmla="*/ 0 w 177"/>
                <a:gd name="T29" fmla="*/ 3 h 352"/>
                <a:gd name="T30" fmla="*/ 1 w 177"/>
                <a:gd name="T31" fmla="*/ 3 h 352"/>
                <a:gd name="T32" fmla="*/ 1 w 177"/>
                <a:gd name="T33" fmla="*/ 3 h 352"/>
                <a:gd name="T34" fmla="*/ 1 w 177"/>
                <a:gd name="T35" fmla="*/ 3 h 352"/>
                <a:gd name="T36" fmla="*/ 1 w 177"/>
                <a:gd name="T37" fmla="*/ 3 h 352"/>
                <a:gd name="T38" fmla="*/ 1 w 177"/>
                <a:gd name="T39" fmla="*/ 3 h 352"/>
                <a:gd name="T40" fmla="*/ 1 w 177"/>
                <a:gd name="T41" fmla="*/ 3 h 352"/>
                <a:gd name="T42" fmla="*/ 1 w 177"/>
                <a:gd name="T43" fmla="*/ 3 h 352"/>
                <a:gd name="T44" fmla="*/ 1 w 177"/>
                <a:gd name="T45" fmla="*/ 3 h 352"/>
                <a:gd name="T46" fmla="*/ 1 w 177"/>
                <a:gd name="T47" fmla="*/ 3 h 352"/>
                <a:gd name="T48" fmla="*/ 1 w 177"/>
                <a:gd name="T49" fmla="*/ 3 h 352"/>
                <a:gd name="T50" fmla="*/ 1 w 177"/>
                <a:gd name="T51" fmla="*/ 3 h 352"/>
                <a:gd name="T52" fmla="*/ 1 w 177"/>
                <a:gd name="T53" fmla="*/ 3 h 352"/>
                <a:gd name="T54" fmla="*/ 1 w 177"/>
                <a:gd name="T55" fmla="*/ 3 h 352"/>
                <a:gd name="T56" fmla="*/ 1 w 177"/>
                <a:gd name="T57" fmla="*/ 3 h 352"/>
                <a:gd name="T58" fmla="*/ 1 w 177"/>
                <a:gd name="T59" fmla="*/ 3 h 352"/>
                <a:gd name="T60" fmla="*/ 1 w 177"/>
                <a:gd name="T61" fmla="*/ 3 h 352"/>
                <a:gd name="T62" fmla="*/ 1 w 177"/>
                <a:gd name="T63" fmla="*/ 2 h 352"/>
                <a:gd name="T64" fmla="*/ 1 w 177"/>
                <a:gd name="T65" fmla="*/ 2 h 352"/>
                <a:gd name="T66" fmla="*/ 1 w 177"/>
                <a:gd name="T67" fmla="*/ 1 h 352"/>
                <a:gd name="T68" fmla="*/ 1 w 177"/>
                <a:gd name="T69" fmla="*/ 1 h 352"/>
                <a:gd name="T70" fmla="*/ 2 w 177"/>
                <a:gd name="T71" fmla="*/ 1 h 352"/>
                <a:gd name="T72" fmla="*/ 2 w 177"/>
                <a:gd name="T73" fmla="*/ 1 h 352"/>
                <a:gd name="T74" fmla="*/ 2 w 177"/>
                <a:gd name="T75" fmla="*/ 1 h 352"/>
                <a:gd name="T76" fmla="*/ 2 w 177"/>
                <a:gd name="T77" fmla="*/ 1 h 352"/>
                <a:gd name="T78" fmla="*/ 2 w 177"/>
                <a:gd name="T79" fmla="*/ 1 h 352"/>
                <a:gd name="T80" fmla="*/ 2 w 177"/>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352"/>
                <a:gd name="T125" fmla="*/ 177 w 177"/>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352">
                  <a:moveTo>
                    <a:pt x="0" y="352"/>
                  </a:moveTo>
                  <a:lnTo>
                    <a:pt x="7" y="344"/>
                  </a:lnTo>
                  <a:lnTo>
                    <a:pt x="14" y="333"/>
                  </a:lnTo>
                  <a:lnTo>
                    <a:pt x="20" y="324"/>
                  </a:lnTo>
                  <a:lnTo>
                    <a:pt x="25" y="312"/>
                  </a:lnTo>
                  <a:lnTo>
                    <a:pt x="29" y="301"/>
                  </a:lnTo>
                  <a:lnTo>
                    <a:pt x="34" y="290"/>
                  </a:lnTo>
                  <a:lnTo>
                    <a:pt x="38" y="279"/>
                  </a:lnTo>
                  <a:lnTo>
                    <a:pt x="42" y="268"/>
                  </a:lnTo>
                  <a:lnTo>
                    <a:pt x="45" y="255"/>
                  </a:lnTo>
                  <a:lnTo>
                    <a:pt x="49" y="242"/>
                  </a:lnTo>
                  <a:lnTo>
                    <a:pt x="51" y="237"/>
                  </a:lnTo>
                  <a:lnTo>
                    <a:pt x="53" y="234"/>
                  </a:lnTo>
                  <a:lnTo>
                    <a:pt x="56" y="229"/>
                  </a:lnTo>
                  <a:lnTo>
                    <a:pt x="60" y="224"/>
                  </a:lnTo>
                  <a:lnTo>
                    <a:pt x="66" y="221"/>
                  </a:lnTo>
                  <a:lnTo>
                    <a:pt x="69" y="216"/>
                  </a:lnTo>
                  <a:lnTo>
                    <a:pt x="73" y="213"/>
                  </a:lnTo>
                  <a:lnTo>
                    <a:pt x="77" y="208"/>
                  </a:lnTo>
                  <a:lnTo>
                    <a:pt x="78" y="204"/>
                  </a:lnTo>
                  <a:lnTo>
                    <a:pt x="78" y="200"/>
                  </a:lnTo>
                  <a:lnTo>
                    <a:pt x="80" y="192"/>
                  </a:lnTo>
                  <a:lnTo>
                    <a:pt x="82" y="186"/>
                  </a:lnTo>
                  <a:lnTo>
                    <a:pt x="82" y="180"/>
                  </a:lnTo>
                  <a:lnTo>
                    <a:pt x="84" y="173"/>
                  </a:lnTo>
                  <a:lnTo>
                    <a:pt x="86" y="168"/>
                  </a:lnTo>
                  <a:lnTo>
                    <a:pt x="89" y="162"/>
                  </a:lnTo>
                  <a:lnTo>
                    <a:pt x="91" y="156"/>
                  </a:lnTo>
                  <a:lnTo>
                    <a:pt x="93" y="149"/>
                  </a:lnTo>
                  <a:lnTo>
                    <a:pt x="95" y="143"/>
                  </a:lnTo>
                  <a:lnTo>
                    <a:pt x="97" y="138"/>
                  </a:lnTo>
                  <a:lnTo>
                    <a:pt x="104" y="122"/>
                  </a:lnTo>
                  <a:lnTo>
                    <a:pt x="109" y="109"/>
                  </a:lnTo>
                  <a:lnTo>
                    <a:pt x="117" y="95"/>
                  </a:lnTo>
                  <a:lnTo>
                    <a:pt x="124" y="80"/>
                  </a:lnTo>
                  <a:lnTo>
                    <a:pt x="133" y="68"/>
                  </a:lnTo>
                  <a:lnTo>
                    <a:pt x="142" y="53"/>
                  </a:lnTo>
                  <a:lnTo>
                    <a:pt x="151" y="40"/>
                  </a:lnTo>
                  <a:lnTo>
                    <a:pt x="159" y="28"/>
                  </a:lnTo>
                  <a:lnTo>
                    <a:pt x="168" y="13"/>
                  </a:lnTo>
                  <a:lnTo>
                    <a:pt x="177"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57" name="Freeform 690">
              <a:extLst>
                <a:ext uri="{FF2B5EF4-FFF2-40B4-BE49-F238E27FC236}">
                  <a16:creationId xmlns:a16="http://schemas.microsoft.com/office/drawing/2014/main" id="{BD794856-CA7E-4562-AC6B-A3B931614164}"/>
                </a:ext>
              </a:extLst>
            </p:cNvPr>
            <p:cNvSpPr>
              <a:spLocks/>
            </p:cNvSpPr>
            <p:nvPr/>
          </p:nvSpPr>
          <p:spPr bwMode="auto">
            <a:xfrm>
              <a:off x="2248" y="3524"/>
              <a:ext cx="1854" cy="793"/>
            </a:xfrm>
            <a:custGeom>
              <a:avLst/>
              <a:gdLst>
                <a:gd name="T0" fmla="*/ 51 w 3812"/>
                <a:gd name="T1" fmla="*/ 23 h 1587"/>
                <a:gd name="T2" fmla="*/ 51 w 3812"/>
                <a:gd name="T3" fmla="*/ 22 h 1587"/>
                <a:gd name="T4" fmla="*/ 50 w 3812"/>
                <a:gd name="T5" fmla="*/ 21 h 1587"/>
                <a:gd name="T6" fmla="*/ 49 w 3812"/>
                <a:gd name="T7" fmla="*/ 20 h 1587"/>
                <a:gd name="T8" fmla="*/ 47 w 3812"/>
                <a:gd name="T9" fmla="*/ 14 h 1587"/>
                <a:gd name="T10" fmla="*/ 44 w 3812"/>
                <a:gd name="T11" fmla="*/ 5 h 1587"/>
                <a:gd name="T12" fmla="*/ 42 w 3812"/>
                <a:gd name="T13" fmla="*/ 1 h 1587"/>
                <a:gd name="T14" fmla="*/ 41 w 3812"/>
                <a:gd name="T15" fmla="*/ 1 h 1587"/>
                <a:gd name="T16" fmla="*/ 41 w 3812"/>
                <a:gd name="T17" fmla="*/ 1 h 1587"/>
                <a:gd name="T18" fmla="*/ 40 w 3812"/>
                <a:gd name="T19" fmla="*/ 1 h 1587"/>
                <a:gd name="T20" fmla="*/ 40 w 3812"/>
                <a:gd name="T21" fmla="*/ 1 h 1587"/>
                <a:gd name="T22" fmla="*/ 39 w 3812"/>
                <a:gd name="T23" fmla="*/ 1 h 1587"/>
                <a:gd name="T24" fmla="*/ 39 w 3812"/>
                <a:gd name="T25" fmla="*/ 1 h 1587"/>
                <a:gd name="T26" fmla="*/ 38 w 3812"/>
                <a:gd name="T27" fmla="*/ 2 h 1587"/>
                <a:gd name="T28" fmla="*/ 36 w 3812"/>
                <a:gd name="T29" fmla="*/ 2 h 1587"/>
                <a:gd name="T30" fmla="*/ 34 w 3812"/>
                <a:gd name="T31" fmla="*/ 3 h 1587"/>
                <a:gd name="T32" fmla="*/ 32 w 3812"/>
                <a:gd name="T33" fmla="*/ 3 h 1587"/>
                <a:gd name="T34" fmla="*/ 30 w 3812"/>
                <a:gd name="T35" fmla="*/ 2 h 1587"/>
                <a:gd name="T36" fmla="*/ 28 w 3812"/>
                <a:gd name="T37" fmla="*/ 1 h 1587"/>
                <a:gd name="T38" fmla="*/ 26 w 3812"/>
                <a:gd name="T39" fmla="*/ 0 h 1587"/>
                <a:gd name="T40" fmla="*/ 25 w 3812"/>
                <a:gd name="T41" fmla="*/ 0 h 1587"/>
                <a:gd name="T42" fmla="*/ 25 w 3812"/>
                <a:gd name="T43" fmla="*/ 1 h 1587"/>
                <a:gd name="T44" fmla="*/ 24 w 3812"/>
                <a:gd name="T45" fmla="*/ 2 h 1587"/>
                <a:gd name="T46" fmla="*/ 23 w 3812"/>
                <a:gd name="T47" fmla="*/ 2 h 1587"/>
                <a:gd name="T48" fmla="*/ 22 w 3812"/>
                <a:gd name="T49" fmla="*/ 2 h 1587"/>
                <a:gd name="T50" fmla="*/ 20 w 3812"/>
                <a:gd name="T51" fmla="*/ 2 h 1587"/>
                <a:gd name="T52" fmla="*/ 18 w 3812"/>
                <a:gd name="T53" fmla="*/ 2 h 1587"/>
                <a:gd name="T54" fmla="*/ 19 w 3812"/>
                <a:gd name="T55" fmla="*/ 1 h 1587"/>
                <a:gd name="T56" fmla="*/ 19 w 3812"/>
                <a:gd name="T57" fmla="*/ 0 h 1587"/>
                <a:gd name="T58" fmla="*/ 20 w 3812"/>
                <a:gd name="T59" fmla="*/ 0 h 1587"/>
                <a:gd name="T60" fmla="*/ 19 w 3812"/>
                <a:gd name="T61" fmla="*/ 0 h 1587"/>
                <a:gd name="T62" fmla="*/ 17 w 3812"/>
                <a:gd name="T63" fmla="*/ 2 h 1587"/>
                <a:gd name="T64" fmla="*/ 14 w 3812"/>
                <a:gd name="T65" fmla="*/ 3 h 1587"/>
                <a:gd name="T66" fmla="*/ 14 w 3812"/>
                <a:gd name="T67" fmla="*/ 4 h 1587"/>
                <a:gd name="T68" fmla="*/ 13 w 3812"/>
                <a:gd name="T69" fmla="*/ 6 h 1587"/>
                <a:gd name="T70" fmla="*/ 13 w 3812"/>
                <a:gd name="T71" fmla="*/ 8 h 1587"/>
                <a:gd name="T72" fmla="*/ 12 w 3812"/>
                <a:gd name="T73" fmla="*/ 8 h 1587"/>
                <a:gd name="T74" fmla="*/ 12 w 3812"/>
                <a:gd name="T75" fmla="*/ 8 h 1587"/>
                <a:gd name="T76" fmla="*/ 12 w 3812"/>
                <a:gd name="T77" fmla="*/ 8 h 1587"/>
                <a:gd name="T78" fmla="*/ 12 w 3812"/>
                <a:gd name="T79" fmla="*/ 8 h 1587"/>
                <a:gd name="T80" fmla="*/ 12 w 3812"/>
                <a:gd name="T81" fmla="*/ 8 h 1587"/>
                <a:gd name="T82" fmla="*/ 12 w 3812"/>
                <a:gd name="T83" fmla="*/ 8 h 1587"/>
                <a:gd name="T84" fmla="*/ 12 w 3812"/>
                <a:gd name="T85" fmla="*/ 8 h 1587"/>
                <a:gd name="T86" fmla="*/ 12 w 3812"/>
                <a:gd name="T87" fmla="*/ 8 h 1587"/>
                <a:gd name="T88" fmla="*/ 11 w 3812"/>
                <a:gd name="T89" fmla="*/ 8 h 1587"/>
                <a:gd name="T90" fmla="*/ 11 w 3812"/>
                <a:gd name="T91" fmla="*/ 8 h 1587"/>
                <a:gd name="T92" fmla="*/ 11 w 3812"/>
                <a:gd name="T93" fmla="*/ 8 h 1587"/>
                <a:gd name="T94" fmla="*/ 10 w 3812"/>
                <a:gd name="T95" fmla="*/ 8 h 1587"/>
                <a:gd name="T96" fmla="*/ 8 w 3812"/>
                <a:gd name="T97" fmla="*/ 7 h 1587"/>
                <a:gd name="T98" fmla="*/ 7 w 3812"/>
                <a:gd name="T99" fmla="*/ 6 h 1587"/>
                <a:gd name="T100" fmla="*/ 6 w 3812"/>
                <a:gd name="T101" fmla="*/ 7 h 1587"/>
                <a:gd name="T102" fmla="*/ 5 w 3812"/>
                <a:gd name="T103" fmla="*/ 6 h 1587"/>
                <a:gd name="T104" fmla="*/ 4 w 3812"/>
                <a:gd name="T105" fmla="*/ 5 h 1587"/>
                <a:gd name="T106" fmla="*/ 3 w 3812"/>
                <a:gd name="T107" fmla="*/ 6 h 1587"/>
                <a:gd name="T108" fmla="*/ 2 w 3812"/>
                <a:gd name="T109" fmla="*/ 6 h 1587"/>
                <a:gd name="T110" fmla="*/ 1 w 3812"/>
                <a:gd name="T111" fmla="*/ 7 h 1587"/>
                <a:gd name="T112" fmla="*/ 1 w 3812"/>
                <a:gd name="T113" fmla="*/ 8 h 1587"/>
                <a:gd name="T114" fmla="*/ 0 w 3812"/>
                <a:gd name="T115" fmla="*/ 13 h 1587"/>
                <a:gd name="T116" fmla="*/ 0 w 3812"/>
                <a:gd name="T117" fmla="*/ 18 h 1587"/>
                <a:gd name="T118" fmla="*/ 0 w 3812"/>
                <a:gd name="T119" fmla="*/ 23 h 1587"/>
                <a:gd name="T120" fmla="*/ 51 w 3812"/>
                <a:gd name="T121" fmla="*/ 24 h 1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12"/>
                <a:gd name="T184" fmla="*/ 0 h 1587"/>
                <a:gd name="T185" fmla="*/ 3812 w 3812"/>
                <a:gd name="T186" fmla="*/ 1587 h 15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12" h="1587">
                  <a:moveTo>
                    <a:pt x="3808" y="1587"/>
                  </a:moveTo>
                  <a:lnTo>
                    <a:pt x="3812" y="1549"/>
                  </a:lnTo>
                  <a:lnTo>
                    <a:pt x="3812" y="1514"/>
                  </a:lnTo>
                  <a:lnTo>
                    <a:pt x="3808" y="1482"/>
                  </a:lnTo>
                  <a:lnTo>
                    <a:pt x="3805" y="1453"/>
                  </a:lnTo>
                  <a:lnTo>
                    <a:pt x="3797" y="1427"/>
                  </a:lnTo>
                  <a:lnTo>
                    <a:pt x="3786" y="1407"/>
                  </a:lnTo>
                  <a:lnTo>
                    <a:pt x="3772" y="1391"/>
                  </a:lnTo>
                  <a:lnTo>
                    <a:pt x="3754" y="1379"/>
                  </a:lnTo>
                  <a:lnTo>
                    <a:pt x="3732" y="1375"/>
                  </a:lnTo>
                  <a:lnTo>
                    <a:pt x="3706" y="1373"/>
                  </a:lnTo>
                  <a:lnTo>
                    <a:pt x="3668" y="1338"/>
                  </a:lnTo>
                  <a:lnTo>
                    <a:pt x="3624" y="1239"/>
                  </a:lnTo>
                  <a:lnTo>
                    <a:pt x="3576" y="1091"/>
                  </a:lnTo>
                  <a:lnTo>
                    <a:pt x="3523" y="912"/>
                  </a:lnTo>
                  <a:lnTo>
                    <a:pt x="3465" y="717"/>
                  </a:lnTo>
                  <a:lnTo>
                    <a:pt x="3405" y="522"/>
                  </a:lnTo>
                  <a:lnTo>
                    <a:pt x="3341" y="344"/>
                  </a:lnTo>
                  <a:lnTo>
                    <a:pt x="3275" y="199"/>
                  </a:lnTo>
                  <a:lnTo>
                    <a:pt x="3207" y="104"/>
                  </a:lnTo>
                  <a:lnTo>
                    <a:pt x="3138" y="74"/>
                  </a:lnTo>
                  <a:lnTo>
                    <a:pt x="3129" y="74"/>
                  </a:lnTo>
                  <a:lnTo>
                    <a:pt x="3118" y="74"/>
                  </a:lnTo>
                  <a:lnTo>
                    <a:pt x="3109" y="74"/>
                  </a:lnTo>
                  <a:lnTo>
                    <a:pt x="3098" y="74"/>
                  </a:lnTo>
                  <a:lnTo>
                    <a:pt x="3088" y="74"/>
                  </a:lnTo>
                  <a:lnTo>
                    <a:pt x="3079" y="74"/>
                  </a:lnTo>
                  <a:lnTo>
                    <a:pt x="3068" y="74"/>
                  </a:lnTo>
                  <a:lnTo>
                    <a:pt x="3059" y="74"/>
                  </a:lnTo>
                  <a:lnTo>
                    <a:pt x="3050" y="75"/>
                  </a:lnTo>
                  <a:lnTo>
                    <a:pt x="3041" y="77"/>
                  </a:lnTo>
                  <a:lnTo>
                    <a:pt x="3030" y="80"/>
                  </a:lnTo>
                  <a:lnTo>
                    <a:pt x="3021" y="85"/>
                  </a:lnTo>
                  <a:lnTo>
                    <a:pt x="3010" y="90"/>
                  </a:lnTo>
                  <a:lnTo>
                    <a:pt x="3001" y="95"/>
                  </a:lnTo>
                  <a:lnTo>
                    <a:pt x="2992" y="101"/>
                  </a:lnTo>
                  <a:lnTo>
                    <a:pt x="2981" y="107"/>
                  </a:lnTo>
                  <a:lnTo>
                    <a:pt x="2971" y="112"/>
                  </a:lnTo>
                  <a:lnTo>
                    <a:pt x="2962" y="117"/>
                  </a:lnTo>
                  <a:lnTo>
                    <a:pt x="2951" y="120"/>
                  </a:lnTo>
                  <a:lnTo>
                    <a:pt x="2940" y="123"/>
                  </a:lnTo>
                  <a:lnTo>
                    <a:pt x="2884" y="136"/>
                  </a:lnTo>
                  <a:lnTo>
                    <a:pt x="2827" y="151"/>
                  </a:lnTo>
                  <a:lnTo>
                    <a:pt x="2772" y="163"/>
                  </a:lnTo>
                  <a:lnTo>
                    <a:pt x="2716" y="176"/>
                  </a:lnTo>
                  <a:lnTo>
                    <a:pt x="2661" y="189"/>
                  </a:lnTo>
                  <a:lnTo>
                    <a:pt x="2604" y="197"/>
                  </a:lnTo>
                  <a:lnTo>
                    <a:pt x="2549" y="203"/>
                  </a:lnTo>
                  <a:lnTo>
                    <a:pt x="2493" y="205"/>
                  </a:lnTo>
                  <a:lnTo>
                    <a:pt x="2438" y="202"/>
                  </a:lnTo>
                  <a:lnTo>
                    <a:pt x="2381" y="192"/>
                  </a:lnTo>
                  <a:lnTo>
                    <a:pt x="2334" y="179"/>
                  </a:lnTo>
                  <a:lnTo>
                    <a:pt x="2290" y="165"/>
                  </a:lnTo>
                  <a:lnTo>
                    <a:pt x="2246" y="147"/>
                  </a:lnTo>
                  <a:lnTo>
                    <a:pt x="2202" y="128"/>
                  </a:lnTo>
                  <a:lnTo>
                    <a:pt x="2160" y="107"/>
                  </a:lnTo>
                  <a:lnTo>
                    <a:pt x="2118" y="88"/>
                  </a:lnTo>
                  <a:lnTo>
                    <a:pt x="2074" y="71"/>
                  </a:lnTo>
                  <a:lnTo>
                    <a:pt x="2029" y="53"/>
                  </a:lnTo>
                  <a:lnTo>
                    <a:pt x="1983" y="39"/>
                  </a:lnTo>
                  <a:lnTo>
                    <a:pt x="1935" y="27"/>
                  </a:lnTo>
                  <a:lnTo>
                    <a:pt x="1908" y="27"/>
                  </a:lnTo>
                  <a:lnTo>
                    <a:pt x="1890" y="35"/>
                  </a:lnTo>
                  <a:lnTo>
                    <a:pt x="1877" y="51"/>
                  </a:lnTo>
                  <a:lnTo>
                    <a:pt x="1870" y="71"/>
                  </a:lnTo>
                  <a:lnTo>
                    <a:pt x="1864" y="91"/>
                  </a:lnTo>
                  <a:lnTo>
                    <a:pt x="1859" y="114"/>
                  </a:lnTo>
                  <a:lnTo>
                    <a:pt x="1851" y="133"/>
                  </a:lnTo>
                  <a:lnTo>
                    <a:pt x="1840" y="146"/>
                  </a:lnTo>
                  <a:lnTo>
                    <a:pt x="1824" y="154"/>
                  </a:lnTo>
                  <a:lnTo>
                    <a:pt x="1798" y="151"/>
                  </a:lnTo>
                  <a:lnTo>
                    <a:pt x="1767" y="144"/>
                  </a:lnTo>
                  <a:lnTo>
                    <a:pt x="1731" y="143"/>
                  </a:lnTo>
                  <a:lnTo>
                    <a:pt x="1690" y="143"/>
                  </a:lnTo>
                  <a:lnTo>
                    <a:pt x="1647" y="146"/>
                  </a:lnTo>
                  <a:lnTo>
                    <a:pt x="1603" y="149"/>
                  </a:lnTo>
                  <a:lnTo>
                    <a:pt x="1559" y="154"/>
                  </a:lnTo>
                  <a:lnTo>
                    <a:pt x="1515" y="157"/>
                  </a:lnTo>
                  <a:lnTo>
                    <a:pt x="1475" y="162"/>
                  </a:lnTo>
                  <a:lnTo>
                    <a:pt x="1440" y="163"/>
                  </a:lnTo>
                  <a:lnTo>
                    <a:pt x="1409" y="163"/>
                  </a:lnTo>
                  <a:lnTo>
                    <a:pt x="1405" y="159"/>
                  </a:lnTo>
                  <a:lnTo>
                    <a:pt x="1411" y="144"/>
                  </a:lnTo>
                  <a:lnTo>
                    <a:pt x="1422" y="123"/>
                  </a:lnTo>
                  <a:lnTo>
                    <a:pt x="1436" y="99"/>
                  </a:lnTo>
                  <a:lnTo>
                    <a:pt x="1455" y="72"/>
                  </a:lnTo>
                  <a:lnTo>
                    <a:pt x="1473" y="48"/>
                  </a:lnTo>
                  <a:lnTo>
                    <a:pt x="1489" y="26"/>
                  </a:lnTo>
                  <a:lnTo>
                    <a:pt x="1502" y="8"/>
                  </a:lnTo>
                  <a:lnTo>
                    <a:pt x="1511" y="0"/>
                  </a:lnTo>
                  <a:lnTo>
                    <a:pt x="1511" y="2"/>
                  </a:lnTo>
                  <a:lnTo>
                    <a:pt x="1489" y="24"/>
                  </a:lnTo>
                  <a:lnTo>
                    <a:pt x="1444" y="51"/>
                  </a:lnTo>
                  <a:lnTo>
                    <a:pt x="1382" y="83"/>
                  </a:lnTo>
                  <a:lnTo>
                    <a:pt x="1310" y="115"/>
                  </a:lnTo>
                  <a:lnTo>
                    <a:pt x="1234" y="146"/>
                  </a:lnTo>
                  <a:lnTo>
                    <a:pt x="1159" y="175"/>
                  </a:lnTo>
                  <a:lnTo>
                    <a:pt x="1093" y="200"/>
                  </a:lnTo>
                  <a:lnTo>
                    <a:pt x="1042" y="218"/>
                  </a:lnTo>
                  <a:lnTo>
                    <a:pt x="1012" y="227"/>
                  </a:lnTo>
                  <a:lnTo>
                    <a:pt x="1011" y="227"/>
                  </a:lnTo>
                  <a:lnTo>
                    <a:pt x="1022" y="263"/>
                  </a:lnTo>
                  <a:lnTo>
                    <a:pt x="1025" y="304"/>
                  </a:lnTo>
                  <a:lnTo>
                    <a:pt x="1022" y="351"/>
                  </a:lnTo>
                  <a:lnTo>
                    <a:pt x="1012" y="399"/>
                  </a:lnTo>
                  <a:lnTo>
                    <a:pt x="998" y="445"/>
                  </a:lnTo>
                  <a:lnTo>
                    <a:pt x="981" y="485"/>
                  </a:lnTo>
                  <a:lnTo>
                    <a:pt x="961" y="520"/>
                  </a:lnTo>
                  <a:lnTo>
                    <a:pt x="939" y="543"/>
                  </a:lnTo>
                  <a:lnTo>
                    <a:pt x="917" y="554"/>
                  </a:lnTo>
                  <a:lnTo>
                    <a:pt x="897" y="547"/>
                  </a:lnTo>
                  <a:lnTo>
                    <a:pt x="896" y="546"/>
                  </a:lnTo>
                  <a:lnTo>
                    <a:pt x="894" y="543"/>
                  </a:lnTo>
                  <a:lnTo>
                    <a:pt x="894" y="541"/>
                  </a:lnTo>
                  <a:lnTo>
                    <a:pt x="894" y="538"/>
                  </a:lnTo>
                  <a:lnTo>
                    <a:pt x="894" y="535"/>
                  </a:lnTo>
                  <a:lnTo>
                    <a:pt x="894" y="531"/>
                  </a:lnTo>
                  <a:lnTo>
                    <a:pt x="894" y="527"/>
                  </a:lnTo>
                  <a:lnTo>
                    <a:pt x="894" y="523"/>
                  </a:lnTo>
                  <a:lnTo>
                    <a:pt x="896" y="520"/>
                  </a:lnTo>
                  <a:lnTo>
                    <a:pt x="896" y="517"/>
                  </a:lnTo>
                  <a:lnTo>
                    <a:pt x="881" y="522"/>
                  </a:lnTo>
                  <a:lnTo>
                    <a:pt x="875" y="527"/>
                  </a:lnTo>
                  <a:lnTo>
                    <a:pt x="875" y="531"/>
                  </a:lnTo>
                  <a:lnTo>
                    <a:pt x="881" y="536"/>
                  </a:lnTo>
                  <a:lnTo>
                    <a:pt x="890" y="543"/>
                  </a:lnTo>
                  <a:lnTo>
                    <a:pt x="897" y="549"/>
                  </a:lnTo>
                  <a:lnTo>
                    <a:pt x="903" y="554"/>
                  </a:lnTo>
                  <a:lnTo>
                    <a:pt x="903" y="559"/>
                  </a:lnTo>
                  <a:lnTo>
                    <a:pt x="897" y="563"/>
                  </a:lnTo>
                  <a:lnTo>
                    <a:pt x="883" y="567"/>
                  </a:lnTo>
                  <a:lnTo>
                    <a:pt x="874" y="568"/>
                  </a:lnTo>
                  <a:lnTo>
                    <a:pt x="864" y="565"/>
                  </a:lnTo>
                  <a:lnTo>
                    <a:pt x="857" y="562"/>
                  </a:lnTo>
                  <a:lnTo>
                    <a:pt x="850" y="557"/>
                  </a:lnTo>
                  <a:lnTo>
                    <a:pt x="843" y="552"/>
                  </a:lnTo>
                  <a:lnTo>
                    <a:pt x="837" y="547"/>
                  </a:lnTo>
                  <a:lnTo>
                    <a:pt x="830" y="543"/>
                  </a:lnTo>
                  <a:lnTo>
                    <a:pt x="822" y="541"/>
                  </a:lnTo>
                  <a:lnTo>
                    <a:pt x="815" y="539"/>
                  </a:lnTo>
                  <a:lnTo>
                    <a:pt x="808" y="543"/>
                  </a:lnTo>
                  <a:lnTo>
                    <a:pt x="784" y="546"/>
                  </a:lnTo>
                  <a:lnTo>
                    <a:pt x="757" y="538"/>
                  </a:lnTo>
                  <a:lnTo>
                    <a:pt x="726" y="525"/>
                  </a:lnTo>
                  <a:lnTo>
                    <a:pt x="693" y="507"/>
                  </a:lnTo>
                  <a:lnTo>
                    <a:pt x="658" y="487"/>
                  </a:lnTo>
                  <a:lnTo>
                    <a:pt x="623" y="467"/>
                  </a:lnTo>
                  <a:lnTo>
                    <a:pt x="590" y="453"/>
                  </a:lnTo>
                  <a:lnTo>
                    <a:pt x="563" y="442"/>
                  </a:lnTo>
                  <a:lnTo>
                    <a:pt x="537" y="440"/>
                  </a:lnTo>
                  <a:lnTo>
                    <a:pt x="519" y="450"/>
                  </a:lnTo>
                  <a:lnTo>
                    <a:pt x="503" y="458"/>
                  </a:lnTo>
                  <a:lnTo>
                    <a:pt x="483" y="455"/>
                  </a:lnTo>
                  <a:lnTo>
                    <a:pt x="461" y="443"/>
                  </a:lnTo>
                  <a:lnTo>
                    <a:pt x="437" y="427"/>
                  </a:lnTo>
                  <a:lnTo>
                    <a:pt x="411" y="408"/>
                  </a:lnTo>
                  <a:lnTo>
                    <a:pt x="386" y="391"/>
                  </a:lnTo>
                  <a:lnTo>
                    <a:pt x="360" y="375"/>
                  </a:lnTo>
                  <a:lnTo>
                    <a:pt x="336" y="363"/>
                  </a:lnTo>
                  <a:lnTo>
                    <a:pt x="314" y="362"/>
                  </a:lnTo>
                  <a:lnTo>
                    <a:pt x="294" y="370"/>
                  </a:lnTo>
                  <a:lnTo>
                    <a:pt x="272" y="386"/>
                  </a:lnTo>
                  <a:lnTo>
                    <a:pt x="249" y="403"/>
                  </a:lnTo>
                  <a:lnTo>
                    <a:pt x="225" y="419"/>
                  </a:lnTo>
                  <a:lnTo>
                    <a:pt x="199" y="435"/>
                  </a:lnTo>
                  <a:lnTo>
                    <a:pt x="174" y="453"/>
                  </a:lnTo>
                  <a:lnTo>
                    <a:pt x="150" y="471"/>
                  </a:lnTo>
                  <a:lnTo>
                    <a:pt x="130" y="490"/>
                  </a:lnTo>
                  <a:lnTo>
                    <a:pt x="112" y="509"/>
                  </a:lnTo>
                  <a:lnTo>
                    <a:pt x="97" y="530"/>
                  </a:lnTo>
                  <a:lnTo>
                    <a:pt x="88" y="552"/>
                  </a:lnTo>
                  <a:lnTo>
                    <a:pt x="60" y="656"/>
                  </a:lnTo>
                  <a:lnTo>
                    <a:pt x="38" y="760"/>
                  </a:lnTo>
                  <a:lnTo>
                    <a:pt x="22" y="864"/>
                  </a:lnTo>
                  <a:lnTo>
                    <a:pt x="9" y="968"/>
                  </a:lnTo>
                  <a:lnTo>
                    <a:pt x="4" y="1071"/>
                  </a:lnTo>
                  <a:lnTo>
                    <a:pt x="0" y="1175"/>
                  </a:lnTo>
                  <a:lnTo>
                    <a:pt x="0" y="1277"/>
                  </a:lnTo>
                  <a:lnTo>
                    <a:pt x="4" y="1379"/>
                  </a:lnTo>
                  <a:lnTo>
                    <a:pt x="9" y="1483"/>
                  </a:lnTo>
                  <a:lnTo>
                    <a:pt x="15" y="1587"/>
                  </a:lnTo>
                  <a:lnTo>
                    <a:pt x="3810" y="1587"/>
                  </a:lnTo>
                  <a:lnTo>
                    <a:pt x="3808" y="1587"/>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58" name="Freeform 691">
              <a:extLst>
                <a:ext uri="{FF2B5EF4-FFF2-40B4-BE49-F238E27FC236}">
                  <a16:creationId xmlns:a16="http://schemas.microsoft.com/office/drawing/2014/main" id="{5397F0C8-10F5-4805-864D-3149BADFFDAB}"/>
                </a:ext>
              </a:extLst>
            </p:cNvPr>
            <p:cNvSpPr>
              <a:spLocks/>
            </p:cNvSpPr>
            <p:nvPr/>
          </p:nvSpPr>
          <p:spPr bwMode="auto">
            <a:xfrm>
              <a:off x="2248" y="3524"/>
              <a:ext cx="1854" cy="793"/>
            </a:xfrm>
            <a:custGeom>
              <a:avLst/>
              <a:gdLst>
                <a:gd name="T0" fmla="*/ 51 w 3812"/>
                <a:gd name="T1" fmla="*/ 23 h 1587"/>
                <a:gd name="T2" fmla="*/ 51 w 3812"/>
                <a:gd name="T3" fmla="*/ 22 h 1587"/>
                <a:gd name="T4" fmla="*/ 50 w 3812"/>
                <a:gd name="T5" fmla="*/ 21 h 1587"/>
                <a:gd name="T6" fmla="*/ 49 w 3812"/>
                <a:gd name="T7" fmla="*/ 20 h 1587"/>
                <a:gd name="T8" fmla="*/ 47 w 3812"/>
                <a:gd name="T9" fmla="*/ 14 h 1587"/>
                <a:gd name="T10" fmla="*/ 44 w 3812"/>
                <a:gd name="T11" fmla="*/ 5 h 1587"/>
                <a:gd name="T12" fmla="*/ 42 w 3812"/>
                <a:gd name="T13" fmla="*/ 1 h 1587"/>
                <a:gd name="T14" fmla="*/ 41 w 3812"/>
                <a:gd name="T15" fmla="*/ 1 h 1587"/>
                <a:gd name="T16" fmla="*/ 41 w 3812"/>
                <a:gd name="T17" fmla="*/ 1 h 1587"/>
                <a:gd name="T18" fmla="*/ 40 w 3812"/>
                <a:gd name="T19" fmla="*/ 1 h 1587"/>
                <a:gd name="T20" fmla="*/ 40 w 3812"/>
                <a:gd name="T21" fmla="*/ 1 h 1587"/>
                <a:gd name="T22" fmla="*/ 39 w 3812"/>
                <a:gd name="T23" fmla="*/ 1 h 1587"/>
                <a:gd name="T24" fmla="*/ 39 w 3812"/>
                <a:gd name="T25" fmla="*/ 1 h 1587"/>
                <a:gd name="T26" fmla="*/ 38 w 3812"/>
                <a:gd name="T27" fmla="*/ 2 h 1587"/>
                <a:gd name="T28" fmla="*/ 36 w 3812"/>
                <a:gd name="T29" fmla="*/ 2 h 1587"/>
                <a:gd name="T30" fmla="*/ 34 w 3812"/>
                <a:gd name="T31" fmla="*/ 3 h 1587"/>
                <a:gd name="T32" fmla="*/ 32 w 3812"/>
                <a:gd name="T33" fmla="*/ 3 h 1587"/>
                <a:gd name="T34" fmla="*/ 30 w 3812"/>
                <a:gd name="T35" fmla="*/ 2 h 1587"/>
                <a:gd name="T36" fmla="*/ 28 w 3812"/>
                <a:gd name="T37" fmla="*/ 1 h 1587"/>
                <a:gd name="T38" fmla="*/ 26 w 3812"/>
                <a:gd name="T39" fmla="*/ 0 h 1587"/>
                <a:gd name="T40" fmla="*/ 25 w 3812"/>
                <a:gd name="T41" fmla="*/ 0 h 1587"/>
                <a:gd name="T42" fmla="*/ 25 w 3812"/>
                <a:gd name="T43" fmla="*/ 1 h 1587"/>
                <a:gd name="T44" fmla="*/ 24 w 3812"/>
                <a:gd name="T45" fmla="*/ 2 h 1587"/>
                <a:gd name="T46" fmla="*/ 23 w 3812"/>
                <a:gd name="T47" fmla="*/ 2 h 1587"/>
                <a:gd name="T48" fmla="*/ 22 w 3812"/>
                <a:gd name="T49" fmla="*/ 2 h 1587"/>
                <a:gd name="T50" fmla="*/ 20 w 3812"/>
                <a:gd name="T51" fmla="*/ 2 h 1587"/>
                <a:gd name="T52" fmla="*/ 18 w 3812"/>
                <a:gd name="T53" fmla="*/ 2 h 1587"/>
                <a:gd name="T54" fmla="*/ 19 w 3812"/>
                <a:gd name="T55" fmla="*/ 1 h 1587"/>
                <a:gd name="T56" fmla="*/ 19 w 3812"/>
                <a:gd name="T57" fmla="*/ 0 h 1587"/>
                <a:gd name="T58" fmla="*/ 20 w 3812"/>
                <a:gd name="T59" fmla="*/ 0 h 1587"/>
                <a:gd name="T60" fmla="*/ 19 w 3812"/>
                <a:gd name="T61" fmla="*/ 0 h 1587"/>
                <a:gd name="T62" fmla="*/ 17 w 3812"/>
                <a:gd name="T63" fmla="*/ 2 h 1587"/>
                <a:gd name="T64" fmla="*/ 14 w 3812"/>
                <a:gd name="T65" fmla="*/ 3 h 1587"/>
                <a:gd name="T66" fmla="*/ 14 w 3812"/>
                <a:gd name="T67" fmla="*/ 4 h 1587"/>
                <a:gd name="T68" fmla="*/ 13 w 3812"/>
                <a:gd name="T69" fmla="*/ 6 h 1587"/>
                <a:gd name="T70" fmla="*/ 13 w 3812"/>
                <a:gd name="T71" fmla="*/ 8 h 1587"/>
                <a:gd name="T72" fmla="*/ 12 w 3812"/>
                <a:gd name="T73" fmla="*/ 8 h 1587"/>
                <a:gd name="T74" fmla="*/ 12 w 3812"/>
                <a:gd name="T75" fmla="*/ 8 h 1587"/>
                <a:gd name="T76" fmla="*/ 12 w 3812"/>
                <a:gd name="T77" fmla="*/ 8 h 1587"/>
                <a:gd name="T78" fmla="*/ 12 w 3812"/>
                <a:gd name="T79" fmla="*/ 8 h 1587"/>
                <a:gd name="T80" fmla="*/ 12 w 3812"/>
                <a:gd name="T81" fmla="*/ 8 h 1587"/>
                <a:gd name="T82" fmla="*/ 12 w 3812"/>
                <a:gd name="T83" fmla="*/ 8 h 1587"/>
                <a:gd name="T84" fmla="*/ 12 w 3812"/>
                <a:gd name="T85" fmla="*/ 8 h 1587"/>
                <a:gd name="T86" fmla="*/ 12 w 3812"/>
                <a:gd name="T87" fmla="*/ 8 h 1587"/>
                <a:gd name="T88" fmla="*/ 11 w 3812"/>
                <a:gd name="T89" fmla="*/ 8 h 1587"/>
                <a:gd name="T90" fmla="*/ 11 w 3812"/>
                <a:gd name="T91" fmla="*/ 8 h 1587"/>
                <a:gd name="T92" fmla="*/ 11 w 3812"/>
                <a:gd name="T93" fmla="*/ 8 h 1587"/>
                <a:gd name="T94" fmla="*/ 10 w 3812"/>
                <a:gd name="T95" fmla="*/ 8 h 1587"/>
                <a:gd name="T96" fmla="*/ 8 w 3812"/>
                <a:gd name="T97" fmla="*/ 7 h 1587"/>
                <a:gd name="T98" fmla="*/ 7 w 3812"/>
                <a:gd name="T99" fmla="*/ 6 h 1587"/>
                <a:gd name="T100" fmla="*/ 6 w 3812"/>
                <a:gd name="T101" fmla="*/ 7 h 1587"/>
                <a:gd name="T102" fmla="*/ 5 w 3812"/>
                <a:gd name="T103" fmla="*/ 6 h 1587"/>
                <a:gd name="T104" fmla="*/ 4 w 3812"/>
                <a:gd name="T105" fmla="*/ 5 h 1587"/>
                <a:gd name="T106" fmla="*/ 3 w 3812"/>
                <a:gd name="T107" fmla="*/ 6 h 1587"/>
                <a:gd name="T108" fmla="*/ 2 w 3812"/>
                <a:gd name="T109" fmla="*/ 6 h 1587"/>
                <a:gd name="T110" fmla="*/ 1 w 3812"/>
                <a:gd name="T111" fmla="*/ 7 h 1587"/>
                <a:gd name="T112" fmla="*/ 1 w 3812"/>
                <a:gd name="T113" fmla="*/ 8 h 1587"/>
                <a:gd name="T114" fmla="*/ 0 w 3812"/>
                <a:gd name="T115" fmla="*/ 13 h 1587"/>
                <a:gd name="T116" fmla="*/ 0 w 3812"/>
                <a:gd name="T117" fmla="*/ 18 h 1587"/>
                <a:gd name="T118" fmla="*/ 0 w 3812"/>
                <a:gd name="T119" fmla="*/ 23 h 1587"/>
                <a:gd name="T120" fmla="*/ 51 w 3812"/>
                <a:gd name="T121" fmla="*/ 24 h 15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12"/>
                <a:gd name="T184" fmla="*/ 0 h 1587"/>
                <a:gd name="T185" fmla="*/ 3812 w 3812"/>
                <a:gd name="T186" fmla="*/ 1587 h 15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12" h="1587">
                  <a:moveTo>
                    <a:pt x="3808" y="1587"/>
                  </a:moveTo>
                  <a:lnTo>
                    <a:pt x="3812" y="1549"/>
                  </a:lnTo>
                  <a:lnTo>
                    <a:pt x="3812" y="1514"/>
                  </a:lnTo>
                  <a:lnTo>
                    <a:pt x="3808" y="1482"/>
                  </a:lnTo>
                  <a:lnTo>
                    <a:pt x="3805" y="1453"/>
                  </a:lnTo>
                  <a:lnTo>
                    <a:pt x="3797" y="1427"/>
                  </a:lnTo>
                  <a:lnTo>
                    <a:pt x="3786" y="1407"/>
                  </a:lnTo>
                  <a:lnTo>
                    <a:pt x="3772" y="1391"/>
                  </a:lnTo>
                  <a:lnTo>
                    <a:pt x="3754" y="1379"/>
                  </a:lnTo>
                  <a:lnTo>
                    <a:pt x="3732" y="1375"/>
                  </a:lnTo>
                  <a:lnTo>
                    <a:pt x="3706" y="1373"/>
                  </a:lnTo>
                  <a:lnTo>
                    <a:pt x="3668" y="1338"/>
                  </a:lnTo>
                  <a:lnTo>
                    <a:pt x="3624" y="1239"/>
                  </a:lnTo>
                  <a:lnTo>
                    <a:pt x="3576" y="1091"/>
                  </a:lnTo>
                  <a:lnTo>
                    <a:pt x="3523" y="912"/>
                  </a:lnTo>
                  <a:lnTo>
                    <a:pt x="3465" y="717"/>
                  </a:lnTo>
                  <a:lnTo>
                    <a:pt x="3405" y="522"/>
                  </a:lnTo>
                  <a:lnTo>
                    <a:pt x="3341" y="344"/>
                  </a:lnTo>
                  <a:lnTo>
                    <a:pt x="3275" y="199"/>
                  </a:lnTo>
                  <a:lnTo>
                    <a:pt x="3207" y="104"/>
                  </a:lnTo>
                  <a:lnTo>
                    <a:pt x="3138" y="74"/>
                  </a:lnTo>
                  <a:lnTo>
                    <a:pt x="3129" y="74"/>
                  </a:lnTo>
                  <a:lnTo>
                    <a:pt x="3118" y="74"/>
                  </a:lnTo>
                  <a:lnTo>
                    <a:pt x="3109" y="74"/>
                  </a:lnTo>
                  <a:lnTo>
                    <a:pt x="3098" y="74"/>
                  </a:lnTo>
                  <a:lnTo>
                    <a:pt x="3088" y="74"/>
                  </a:lnTo>
                  <a:lnTo>
                    <a:pt x="3079" y="74"/>
                  </a:lnTo>
                  <a:lnTo>
                    <a:pt x="3068" y="74"/>
                  </a:lnTo>
                  <a:lnTo>
                    <a:pt x="3059" y="74"/>
                  </a:lnTo>
                  <a:lnTo>
                    <a:pt x="3050" y="75"/>
                  </a:lnTo>
                  <a:lnTo>
                    <a:pt x="3041" y="77"/>
                  </a:lnTo>
                  <a:lnTo>
                    <a:pt x="3030" y="80"/>
                  </a:lnTo>
                  <a:lnTo>
                    <a:pt x="3021" y="85"/>
                  </a:lnTo>
                  <a:lnTo>
                    <a:pt x="3010" y="90"/>
                  </a:lnTo>
                  <a:lnTo>
                    <a:pt x="3001" y="95"/>
                  </a:lnTo>
                  <a:lnTo>
                    <a:pt x="2992" y="101"/>
                  </a:lnTo>
                  <a:lnTo>
                    <a:pt x="2981" y="107"/>
                  </a:lnTo>
                  <a:lnTo>
                    <a:pt x="2971" y="112"/>
                  </a:lnTo>
                  <a:lnTo>
                    <a:pt x="2962" y="117"/>
                  </a:lnTo>
                  <a:lnTo>
                    <a:pt x="2951" y="120"/>
                  </a:lnTo>
                  <a:lnTo>
                    <a:pt x="2940" y="123"/>
                  </a:lnTo>
                  <a:lnTo>
                    <a:pt x="2884" y="136"/>
                  </a:lnTo>
                  <a:lnTo>
                    <a:pt x="2827" y="151"/>
                  </a:lnTo>
                  <a:lnTo>
                    <a:pt x="2772" y="163"/>
                  </a:lnTo>
                  <a:lnTo>
                    <a:pt x="2716" y="176"/>
                  </a:lnTo>
                  <a:lnTo>
                    <a:pt x="2661" y="189"/>
                  </a:lnTo>
                  <a:lnTo>
                    <a:pt x="2604" y="197"/>
                  </a:lnTo>
                  <a:lnTo>
                    <a:pt x="2549" y="203"/>
                  </a:lnTo>
                  <a:lnTo>
                    <a:pt x="2493" y="205"/>
                  </a:lnTo>
                  <a:lnTo>
                    <a:pt x="2438" y="202"/>
                  </a:lnTo>
                  <a:lnTo>
                    <a:pt x="2381" y="192"/>
                  </a:lnTo>
                  <a:lnTo>
                    <a:pt x="2334" y="179"/>
                  </a:lnTo>
                  <a:lnTo>
                    <a:pt x="2290" y="165"/>
                  </a:lnTo>
                  <a:lnTo>
                    <a:pt x="2246" y="147"/>
                  </a:lnTo>
                  <a:lnTo>
                    <a:pt x="2202" y="128"/>
                  </a:lnTo>
                  <a:lnTo>
                    <a:pt x="2160" y="107"/>
                  </a:lnTo>
                  <a:lnTo>
                    <a:pt x="2118" y="88"/>
                  </a:lnTo>
                  <a:lnTo>
                    <a:pt x="2074" y="71"/>
                  </a:lnTo>
                  <a:lnTo>
                    <a:pt x="2029" y="53"/>
                  </a:lnTo>
                  <a:lnTo>
                    <a:pt x="1983" y="39"/>
                  </a:lnTo>
                  <a:lnTo>
                    <a:pt x="1935" y="27"/>
                  </a:lnTo>
                  <a:lnTo>
                    <a:pt x="1908" y="27"/>
                  </a:lnTo>
                  <a:lnTo>
                    <a:pt x="1890" y="35"/>
                  </a:lnTo>
                  <a:lnTo>
                    <a:pt x="1877" y="51"/>
                  </a:lnTo>
                  <a:lnTo>
                    <a:pt x="1870" y="71"/>
                  </a:lnTo>
                  <a:lnTo>
                    <a:pt x="1864" y="91"/>
                  </a:lnTo>
                  <a:lnTo>
                    <a:pt x="1859" y="114"/>
                  </a:lnTo>
                  <a:lnTo>
                    <a:pt x="1851" y="133"/>
                  </a:lnTo>
                  <a:lnTo>
                    <a:pt x="1840" y="146"/>
                  </a:lnTo>
                  <a:lnTo>
                    <a:pt x="1824" y="154"/>
                  </a:lnTo>
                  <a:lnTo>
                    <a:pt x="1798" y="151"/>
                  </a:lnTo>
                  <a:lnTo>
                    <a:pt x="1767" y="144"/>
                  </a:lnTo>
                  <a:lnTo>
                    <a:pt x="1731" y="143"/>
                  </a:lnTo>
                  <a:lnTo>
                    <a:pt x="1690" y="143"/>
                  </a:lnTo>
                  <a:lnTo>
                    <a:pt x="1647" y="146"/>
                  </a:lnTo>
                  <a:lnTo>
                    <a:pt x="1603" y="149"/>
                  </a:lnTo>
                  <a:lnTo>
                    <a:pt x="1559" y="154"/>
                  </a:lnTo>
                  <a:lnTo>
                    <a:pt x="1515" y="157"/>
                  </a:lnTo>
                  <a:lnTo>
                    <a:pt x="1475" y="162"/>
                  </a:lnTo>
                  <a:lnTo>
                    <a:pt x="1440" y="163"/>
                  </a:lnTo>
                  <a:lnTo>
                    <a:pt x="1409" y="163"/>
                  </a:lnTo>
                  <a:lnTo>
                    <a:pt x="1405" y="159"/>
                  </a:lnTo>
                  <a:lnTo>
                    <a:pt x="1411" y="144"/>
                  </a:lnTo>
                  <a:lnTo>
                    <a:pt x="1422" y="123"/>
                  </a:lnTo>
                  <a:lnTo>
                    <a:pt x="1436" y="99"/>
                  </a:lnTo>
                  <a:lnTo>
                    <a:pt x="1455" y="72"/>
                  </a:lnTo>
                  <a:lnTo>
                    <a:pt x="1473" y="48"/>
                  </a:lnTo>
                  <a:lnTo>
                    <a:pt x="1489" y="26"/>
                  </a:lnTo>
                  <a:lnTo>
                    <a:pt x="1502" y="8"/>
                  </a:lnTo>
                  <a:lnTo>
                    <a:pt x="1511" y="0"/>
                  </a:lnTo>
                  <a:lnTo>
                    <a:pt x="1511" y="2"/>
                  </a:lnTo>
                  <a:lnTo>
                    <a:pt x="1489" y="24"/>
                  </a:lnTo>
                  <a:lnTo>
                    <a:pt x="1444" y="51"/>
                  </a:lnTo>
                  <a:lnTo>
                    <a:pt x="1382" y="83"/>
                  </a:lnTo>
                  <a:lnTo>
                    <a:pt x="1310" y="115"/>
                  </a:lnTo>
                  <a:lnTo>
                    <a:pt x="1234" y="146"/>
                  </a:lnTo>
                  <a:lnTo>
                    <a:pt x="1159" y="175"/>
                  </a:lnTo>
                  <a:lnTo>
                    <a:pt x="1093" y="200"/>
                  </a:lnTo>
                  <a:lnTo>
                    <a:pt x="1042" y="218"/>
                  </a:lnTo>
                  <a:lnTo>
                    <a:pt x="1012" y="227"/>
                  </a:lnTo>
                  <a:lnTo>
                    <a:pt x="1011" y="227"/>
                  </a:lnTo>
                  <a:lnTo>
                    <a:pt x="1022" y="263"/>
                  </a:lnTo>
                  <a:lnTo>
                    <a:pt x="1025" y="304"/>
                  </a:lnTo>
                  <a:lnTo>
                    <a:pt x="1022" y="351"/>
                  </a:lnTo>
                  <a:lnTo>
                    <a:pt x="1012" y="399"/>
                  </a:lnTo>
                  <a:lnTo>
                    <a:pt x="998" y="445"/>
                  </a:lnTo>
                  <a:lnTo>
                    <a:pt x="981" y="485"/>
                  </a:lnTo>
                  <a:lnTo>
                    <a:pt x="961" y="520"/>
                  </a:lnTo>
                  <a:lnTo>
                    <a:pt x="939" y="543"/>
                  </a:lnTo>
                  <a:lnTo>
                    <a:pt x="917" y="554"/>
                  </a:lnTo>
                  <a:lnTo>
                    <a:pt x="897" y="547"/>
                  </a:lnTo>
                  <a:lnTo>
                    <a:pt x="896" y="546"/>
                  </a:lnTo>
                  <a:lnTo>
                    <a:pt x="894" y="543"/>
                  </a:lnTo>
                  <a:lnTo>
                    <a:pt x="894" y="541"/>
                  </a:lnTo>
                  <a:lnTo>
                    <a:pt x="894" y="538"/>
                  </a:lnTo>
                  <a:lnTo>
                    <a:pt x="894" y="535"/>
                  </a:lnTo>
                  <a:lnTo>
                    <a:pt x="894" y="531"/>
                  </a:lnTo>
                  <a:lnTo>
                    <a:pt x="894" y="527"/>
                  </a:lnTo>
                  <a:lnTo>
                    <a:pt x="894" y="523"/>
                  </a:lnTo>
                  <a:lnTo>
                    <a:pt x="896" y="520"/>
                  </a:lnTo>
                  <a:lnTo>
                    <a:pt x="896" y="517"/>
                  </a:lnTo>
                  <a:lnTo>
                    <a:pt x="881" y="522"/>
                  </a:lnTo>
                  <a:lnTo>
                    <a:pt x="875" y="527"/>
                  </a:lnTo>
                  <a:lnTo>
                    <a:pt x="875" y="531"/>
                  </a:lnTo>
                  <a:lnTo>
                    <a:pt x="881" y="536"/>
                  </a:lnTo>
                  <a:lnTo>
                    <a:pt x="890" y="543"/>
                  </a:lnTo>
                  <a:lnTo>
                    <a:pt x="897" y="549"/>
                  </a:lnTo>
                  <a:lnTo>
                    <a:pt x="903" y="554"/>
                  </a:lnTo>
                  <a:lnTo>
                    <a:pt x="903" y="559"/>
                  </a:lnTo>
                  <a:lnTo>
                    <a:pt x="897" y="563"/>
                  </a:lnTo>
                  <a:lnTo>
                    <a:pt x="883" y="567"/>
                  </a:lnTo>
                  <a:lnTo>
                    <a:pt x="874" y="568"/>
                  </a:lnTo>
                  <a:lnTo>
                    <a:pt x="864" y="565"/>
                  </a:lnTo>
                  <a:lnTo>
                    <a:pt x="857" y="562"/>
                  </a:lnTo>
                  <a:lnTo>
                    <a:pt x="850" y="557"/>
                  </a:lnTo>
                  <a:lnTo>
                    <a:pt x="843" y="552"/>
                  </a:lnTo>
                  <a:lnTo>
                    <a:pt x="837" y="547"/>
                  </a:lnTo>
                  <a:lnTo>
                    <a:pt x="830" y="543"/>
                  </a:lnTo>
                  <a:lnTo>
                    <a:pt x="822" y="541"/>
                  </a:lnTo>
                  <a:lnTo>
                    <a:pt x="815" y="539"/>
                  </a:lnTo>
                  <a:lnTo>
                    <a:pt x="808" y="543"/>
                  </a:lnTo>
                  <a:lnTo>
                    <a:pt x="784" y="546"/>
                  </a:lnTo>
                  <a:lnTo>
                    <a:pt x="757" y="538"/>
                  </a:lnTo>
                  <a:lnTo>
                    <a:pt x="726" y="525"/>
                  </a:lnTo>
                  <a:lnTo>
                    <a:pt x="693" y="507"/>
                  </a:lnTo>
                  <a:lnTo>
                    <a:pt x="658" y="487"/>
                  </a:lnTo>
                  <a:lnTo>
                    <a:pt x="623" y="467"/>
                  </a:lnTo>
                  <a:lnTo>
                    <a:pt x="590" y="453"/>
                  </a:lnTo>
                  <a:lnTo>
                    <a:pt x="563" y="442"/>
                  </a:lnTo>
                  <a:lnTo>
                    <a:pt x="537" y="440"/>
                  </a:lnTo>
                  <a:lnTo>
                    <a:pt x="519" y="450"/>
                  </a:lnTo>
                  <a:lnTo>
                    <a:pt x="503" y="458"/>
                  </a:lnTo>
                  <a:lnTo>
                    <a:pt x="483" y="455"/>
                  </a:lnTo>
                  <a:lnTo>
                    <a:pt x="461" y="443"/>
                  </a:lnTo>
                  <a:lnTo>
                    <a:pt x="437" y="427"/>
                  </a:lnTo>
                  <a:lnTo>
                    <a:pt x="411" y="408"/>
                  </a:lnTo>
                  <a:lnTo>
                    <a:pt x="386" y="391"/>
                  </a:lnTo>
                  <a:lnTo>
                    <a:pt x="360" y="375"/>
                  </a:lnTo>
                  <a:lnTo>
                    <a:pt x="336" y="363"/>
                  </a:lnTo>
                  <a:lnTo>
                    <a:pt x="314" y="362"/>
                  </a:lnTo>
                  <a:lnTo>
                    <a:pt x="294" y="370"/>
                  </a:lnTo>
                  <a:lnTo>
                    <a:pt x="272" y="386"/>
                  </a:lnTo>
                  <a:lnTo>
                    <a:pt x="249" y="403"/>
                  </a:lnTo>
                  <a:lnTo>
                    <a:pt x="225" y="419"/>
                  </a:lnTo>
                  <a:lnTo>
                    <a:pt x="199" y="435"/>
                  </a:lnTo>
                  <a:lnTo>
                    <a:pt x="174" y="453"/>
                  </a:lnTo>
                  <a:lnTo>
                    <a:pt x="150" y="471"/>
                  </a:lnTo>
                  <a:lnTo>
                    <a:pt x="130" y="490"/>
                  </a:lnTo>
                  <a:lnTo>
                    <a:pt x="112" y="509"/>
                  </a:lnTo>
                  <a:lnTo>
                    <a:pt x="97" y="530"/>
                  </a:lnTo>
                  <a:lnTo>
                    <a:pt x="88" y="552"/>
                  </a:lnTo>
                  <a:lnTo>
                    <a:pt x="60" y="656"/>
                  </a:lnTo>
                  <a:lnTo>
                    <a:pt x="38" y="760"/>
                  </a:lnTo>
                  <a:lnTo>
                    <a:pt x="22" y="864"/>
                  </a:lnTo>
                  <a:lnTo>
                    <a:pt x="9" y="968"/>
                  </a:lnTo>
                  <a:lnTo>
                    <a:pt x="4" y="1071"/>
                  </a:lnTo>
                  <a:lnTo>
                    <a:pt x="0" y="1175"/>
                  </a:lnTo>
                  <a:lnTo>
                    <a:pt x="0" y="1277"/>
                  </a:lnTo>
                  <a:lnTo>
                    <a:pt x="4" y="1379"/>
                  </a:lnTo>
                  <a:lnTo>
                    <a:pt x="9" y="1483"/>
                  </a:lnTo>
                  <a:lnTo>
                    <a:pt x="15" y="1587"/>
                  </a:lnTo>
                  <a:lnTo>
                    <a:pt x="3810" y="158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59" name="Freeform 692">
              <a:extLst>
                <a:ext uri="{FF2B5EF4-FFF2-40B4-BE49-F238E27FC236}">
                  <a16:creationId xmlns:a16="http://schemas.microsoft.com/office/drawing/2014/main" id="{9AADCFA7-8F20-47D1-A893-2D5AD4BDEB12}"/>
                </a:ext>
              </a:extLst>
            </p:cNvPr>
            <p:cNvSpPr>
              <a:spLocks/>
            </p:cNvSpPr>
            <p:nvPr/>
          </p:nvSpPr>
          <p:spPr bwMode="auto">
            <a:xfrm>
              <a:off x="1356" y="3369"/>
              <a:ext cx="562" cy="517"/>
            </a:xfrm>
            <a:custGeom>
              <a:avLst/>
              <a:gdLst>
                <a:gd name="T0" fmla="*/ 0 w 1153"/>
                <a:gd name="T1" fmla="*/ 0 h 1034"/>
                <a:gd name="T2" fmla="*/ 0 w 1153"/>
                <a:gd name="T3" fmla="*/ 0 h 1034"/>
                <a:gd name="T4" fmla="*/ 0 w 1153"/>
                <a:gd name="T5" fmla="*/ 1 h 1034"/>
                <a:gd name="T6" fmla="*/ 1 w 1153"/>
                <a:gd name="T7" fmla="*/ 1 h 1034"/>
                <a:gd name="T8" fmla="*/ 1 w 1153"/>
                <a:gd name="T9" fmla="*/ 1 h 1034"/>
                <a:gd name="T10" fmla="*/ 2 w 1153"/>
                <a:gd name="T11" fmla="*/ 2 h 1034"/>
                <a:gd name="T12" fmla="*/ 2 w 1153"/>
                <a:gd name="T13" fmla="*/ 3 h 1034"/>
                <a:gd name="T14" fmla="*/ 3 w 1153"/>
                <a:gd name="T15" fmla="*/ 3 h 1034"/>
                <a:gd name="T16" fmla="*/ 3 w 1153"/>
                <a:gd name="T17" fmla="*/ 2 h 1034"/>
                <a:gd name="T18" fmla="*/ 3 w 1153"/>
                <a:gd name="T19" fmla="*/ 1 h 1034"/>
                <a:gd name="T20" fmla="*/ 3 w 1153"/>
                <a:gd name="T21" fmla="*/ 1 h 1034"/>
                <a:gd name="T22" fmla="*/ 4 w 1153"/>
                <a:gd name="T23" fmla="*/ 2 h 1034"/>
                <a:gd name="T24" fmla="*/ 4 w 1153"/>
                <a:gd name="T25" fmla="*/ 3 h 1034"/>
                <a:gd name="T26" fmla="*/ 5 w 1153"/>
                <a:gd name="T27" fmla="*/ 2 h 1034"/>
                <a:gd name="T28" fmla="*/ 6 w 1153"/>
                <a:gd name="T29" fmla="*/ 1 h 1034"/>
                <a:gd name="T30" fmla="*/ 7 w 1153"/>
                <a:gd name="T31" fmla="*/ 1 h 1034"/>
                <a:gd name="T32" fmla="*/ 7 w 1153"/>
                <a:gd name="T33" fmla="*/ 2 h 1034"/>
                <a:gd name="T34" fmla="*/ 7 w 1153"/>
                <a:gd name="T35" fmla="*/ 3 h 1034"/>
                <a:gd name="T36" fmla="*/ 7 w 1153"/>
                <a:gd name="T37" fmla="*/ 3 h 1034"/>
                <a:gd name="T38" fmla="*/ 7 w 1153"/>
                <a:gd name="T39" fmla="*/ 3 h 1034"/>
                <a:gd name="T40" fmla="*/ 7 w 1153"/>
                <a:gd name="T41" fmla="*/ 3 h 1034"/>
                <a:gd name="T42" fmla="*/ 7 w 1153"/>
                <a:gd name="T43" fmla="*/ 3 h 1034"/>
                <a:gd name="T44" fmla="*/ 7 w 1153"/>
                <a:gd name="T45" fmla="*/ 2 h 1034"/>
                <a:gd name="T46" fmla="*/ 8 w 1153"/>
                <a:gd name="T47" fmla="*/ 2 h 1034"/>
                <a:gd name="T48" fmla="*/ 9 w 1153"/>
                <a:gd name="T49" fmla="*/ 2 h 1034"/>
                <a:gd name="T50" fmla="*/ 9 w 1153"/>
                <a:gd name="T51" fmla="*/ 3 h 1034"/>
                <a:gd name="T52" fmla="*/ 9 w 1153"/>
                <a:gd name="T53" fmla="*/ 3 h 1034"/>
                <a:gd name="T54" fmla="*/ 9 w 1153"/>
                <a:gd name="T55" fmla="*/ 3 h 1034"/>
                <a:gd name="T56" fmla="*/ 11 w 1153"/>
                <a:gd name="T57" fmla="*/ 3 h 1034"/>
                <a:gd name="T58" fmla="*/ 12 w 1153"/>
                <a:gd name="T59" fmla="*/ 3 h 1034"/>
                <a:gd name="T60" fmla="*/ 12 w 1153"/>
                <a:gd name="T61" fmla="*/ 3 h 1034"/>
                <a:gd name="T62" fmla="*/ 12 w 1153"/>
                <a:gd name="T63" fmla="*/ 4 h 1034"/>
                <a:gd name="T64" fmla="*/ 12 w 1153"/>
                <a:gd name="T65" fmla="*/ 4 h 1034"/>
                <a:gd name="T66" fmla="*/ 14 w 1153"/>
                <a:gd name="T67" fmla="*/ 4 h 1034"/>
                <a:gd name="T68" fmla="*/ 15 w 1153"/>
                <a:gd name="T69" fmla="*/ 4 h 1034"/>
                <a:gd name="T70" fmla="*/ 15 w 1153"/>
                <a:gd name="T71" fmla="*/ 5 h 1034"/>
                <a:gd name="T72" fmla="*/ 14 w 1153"/>
                <a:gd name="T73" fmla="*/ 6 h 1034"/>
                <a:gd name="T74" fmla="*/ 14 w 1153"/>
                <a:gd name="T75" fmla="*/ 8 h 1034"/>
                <a:gd name="T76" fmla="*/ 12 w 1153"/>
                <a:gd name="T77" fmla="*/ 9 h 1034"/>
                <a:gd name="T78" fmla="*/ 10 w 1153"/>
                <a:gd name="T79" fmla="*/ 10 h 1034"/>
                <a:gd name="T80" fmla="*/ 9 w 1153"/>
                <a:gd name="T81" fmla="*/ 10 h 1034"/>
                <a:gd name="T82" fmla="*/ 7 w 1153"/>
                <a:gd name="T83" fmla="*/ 11 h 1034"/>
                <a:gd name="T84" fmla="*/ 6 w 1153"/>
                <a:gd name="T85" fmla="*/ 11 h 1034"/>
                <a:gd name="T86" fmla="*/ 5 w 1153"/>
                <a:gd name="T87" fmla="*/ 12 h 1034"/>
                <a:gd name="T88" fmla="*/ 4 w 1153"/>
                <a:gd name="T89" fmla="*/ 12 h 1034"/>
                <a:gd name="T90" fmla="*/ 3 w 1153"/>
                <a:gd name="T91" fmla="*/ 13 h 1034"/>
                <a:gd name="T92" fmla="*/ 1 w 1153"/>
                <a:gd name="T93" fmla="*/ 16 h 1034"/>
                <a:gd name="T94" fmla="*/ 0 w 1153"/>
                <a:gd name="T95" fmla="*/ 15 h 1034"/>
                <a:gd name="T96" fmla="*/ 0 w 1153"/>
                <a:gd name="T97" fmla="*/ 8 h 1034"/>
                <a:gd name="T98" fmla="*/ 0 w 1153"/>
                <a:gd name="T99" fmla="*/ 2 h 1034"/>
                <a:gd name="T100" fmla="*/ 0 w 1153"/>
                <a:gd name="T101" fmla="*/ 1 h 1034"/>
                <a:gd name="T102" fmla="*/ 0 w 1153"/>
                <a:gd name="T103" fmla="*/ 1 h 1034"/>
                <a:gd name="T104" fmla="*/ 0 w 1153"/>
                <a:gd name="T105" fmla="*/ 0 h 10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3"/>
                <a:gd name="T160" fmla="*/ 0 h 1034"/>
                <a:gd name="T161" fmla="*/ 1153 w 1153"/>
                <a:gd name="T162" fmla="*/ 1034 h 10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3" h="1034">
                  <a:moveTo>
                    <a:pt x="20" y="0"/>
                  </a:moveTo>
                  <a:lnTo>
                    <a:pt x="22" y="0"/>
                  </a:lnTo>
                  <a:lnTo>
                    <a:pt x="24" y="0"/>
                  </a:lnTo>
                  <a:lnTo>
                    <a:pt x="26" y="0"/>
                  </a:lnTo>
                  <a:lnTo>
                    <a:pt x="27" y="0"/>
                  </a:lnTo>
                  <a:lnTo>
                    <a:pt x="29" y="0"/>
                  </a:lnTo>
                  <a:lnTo>
                    <a:pt x="31" y="0"/>
                  </a:lnTo>
                  <a:lnTo>
                    <a:pt x="33" y="0"/>
                  </a:lnTo>
                  <a:lnTo>
                    <a:pt x="35" y="0"/>
                  </a:lnTo>
                  <a:lnTo>
                    <a:pt x="37" y="2"/>
                  </a:lnTo>
                  <a:lnTo>
                    <a:pt x="38" y="2"/>
                  </a:lnTo>
                  <a:lnTo>
                    <a:pt x="48" y="10"/>
                  </a:lnTo>
                  <a:lnTo>
                    <a:pt x="57" y="20"/>
                  </a:lnTo>
                  <a:lnTo>
                    <a:pt x="66" y="29"/>
                  </a:lnTo>
                  <a:lnTo>
                    <a:pt x="75" y="39"/>
                  </a:lnTo>
                  <a:lnTo>
                    <a:pt x="84" y="48"/>
                  </a:lnTo>
                  <a:lnTo>
                    <a:pt x="91" y="58"/>
                  </a:lnTo>
                  <a:lnTo>
                    <a:pt x="101" y="66"/>
                  </a:lnTo>
                  <a:lnTo>
                    <a:pt x="110" y="76"/>
                  </a:lnTo>
                  <a:lnTo>
                    <a:pt x="119" y="84"/>
                  </a:lnTo>
                  <a:lnTo>
                    <a:pt x="130" y="90"/>
                  </a:lnTo>
                  <a:lnTo>
                    <a:pt x="143" y="100"/>
                  </a:lnTo>
                  <a:lnTo>
                    <a:pt x="154" y="109"/>
                  </a:lnTo>
                  <a:lnTo>
                    <a:pt x="164" y="120"/>
                  </a:lnTo>
                  <a:lnTo>
                    <a:pt x="174" y="133"/>
                  </a:lnTo>
                  <a:lnTo>
                    <a:pt x="183" y="144"/>
                  </a:lnTo>
                  <a:lnTo>
                    <a:pt x="190" y="159"/>
                  </a:lnTo>
                  <a:lnTo>
                    <a:pt x="197" y="172"/>
                  </a:lnTo>
                  <a:lnTo>
                    <a:pt x="203" y="184"/>
                  </a:lnTo>
                  <a:lnTo>
                    <a:pt x="207" y="199"/>
                  </a:lnTo>
                  <a:lnTo>
                    <a:pt x="210" y="212"/>
                  </a:lnTo>
                  <a:lnTo>
                    <a:pt x="214" y="191"/>
                  </a:lnTo>
                  <a:lnTo>
                    <a:pt x="216" y="172"/>
                  </a:lnTo>
                  <a:lnTo>
                    <a:pt x="216" y="151"/>
                  </a:lnTo>
                  <a:lnTo>
                    <a:pt x="216" y="130"/>
                  </a:lnTo>
                  <a:lnTo>
                    <a:pt x="216" y="109"/>
                  </a:lnTo>
                  <a:lnTo>
                    <a:pt x="216" y="88"/>
                  </a:lnTo>
                  <a:lnTo>
                    <a:pt x="216" y="68"/>
                  </a:lnTo>
                  <a:lnTo>
                    <a:pt x="217" y="47"/>
                  </a:lnTo>
                  <a:lnTo>
                    <a:pt x="219" y="26"/>
                  </a:lnTo>
                  <a:lnTo>
                    <a:pt x="223" y="7"/>
                  </a:lnTo>
                  <a:lnTo>
                    <a:pt x="232" y="26"/>
                  </a:lnTo>
                  <a:lnTo>
                    <a:pt x="239" y="45"/>
                  </a:lnTo>
                  <a:lnTo>
                    <a:pt x="249" y="64"/>
                  </a:lnTo>
                  <a:lnTo>
                    <a:pt x="256" y="84"/>
                  </a:lnTo>
                  <a:lnTo>
                    <a:pt x="261" y="104"/>
                  </a:lnTo>
                  <a:lnTo>
                    <a:pt x="269" y="124"/>
                  </a:lnTo>
                  <a:lnTo>
                    <a:pt x="276" y="143"/>
                  </a:lnTo>
                  <a:lnTo>
                    <a:pt x="283" y="164"/>
                  </a:lnTo>
                  <a:lnTo>
                    <a:pt x="292" y="183"/>
                  </a:lnTo>
                  <a:lnTo>
                    <a:pt x="302" y="202"/>
                  </a:lnTo>
                  <a:lnTo>
                    <a:pt x="318" y="184"/>
                  </a:lnTo>
                  <a:lnTo>
                    <a:pt x="334" y="167"/>
                  </a:lnTo>
                  <a:lnTo>
                    <a:pt x="351" y="151"/>
                  </a:lnTo>
                  <a:lnTo>
                    <a:pt x="367" y="135"/>
                  </a:lnTo>
                  <a:lnTo>
                    <a:pt x="386" y="120"/>
                  </a:lnTo>
                  <a:lnTo>
                    <a:pt x="406" y="106"/>
                  </a:lnTo>
                  <a:lnTo>
                    <a:pt x="424" y="92"/>
                  </a:lnTo>
                  <a:lnTo>
                    <a:pt x="444" y="79"/>
                  </a:lnTo>
                  <a:lnTo>
                    <a:pt x="464" y="66"/>
                  </a:lnTo>
                  <a:lnTo>
                    <a:pt x="486" y="53"/>
                  </a:lnTo>
                  <a:lnTo>
                    <a:pt x="486" y="66"/>
                  </a:lnTo>
                  <a:lnTo>
                    <a:pt x="486" y="79"/>
                  </a:lnTo>
                  <a:lnTo>
                    <a:pt x="486" y="92"/>
                  </a:lnTo>
                  <a:lnTo>
                    <a:pt x="486" y="104"/>
                  </a:lnTo>
                  <a:lnTo>
                    <a:pt x="486" y="117"/>
                  </a:lnTo>
                  <a:lnTo>
                    <a:pt x="486" y="130"/>
                  </a:lnTo>
                  <a:lnTo>
                    <a:pt x="486" y="143"/>
                  </a:lnTo>
                  <a:lnTo>
                    <a:pt x="486" y="156"/>
                  </a:lnTo>
                  <a:lnTo>
                    <a:pt x="486" y="168"/>
                  </a:lnTo>
                  <a:lnTo>
                    <a:pt x="486" y="180"/>
                  </a:lnTo>
                  <a:lnTo>
                    <a:pt x="486" y="178"/>
                  </a:lnTo>
                  <a:lnTo>
                    <a:pt x="486" y="176"/>
                  </a:lnTo>
                  <a:lnTo>
                    <a:pt x="486" y="175"/>
                  </a:lnTo>
                  <a:lnTo>
                    <a:pt x="486" y="173"/>
                  </a:lnTo>
                  <a:lnTo>
                    <a:pt x="486" y="172"/>
                  </a:lnTo>
                  <a:lnTo>
                    <a:pt x="486" y="170"/>
                  </a:lnTo>
                  <a:lnTo>
                    <a:pt x="490" y="170"/>
                  </a:lnTo>
                  <a:lnTo>
                    <a:pt x="492" y="170"/>
                  </a:lnTo>
                  <a:lnTo>
                    <a:pt x="495" y="170"/>
                  </a:lnTo>
                  <a:lnTo>
                    <a:pt x="499" y="170"/>
                  </a:lnTo>
                  <a:lnTo>
                    <a:pt x="501" y="170"/>
                  </a:lnTo>
                  <a:lnTo>
                    <a:pt x="504" y="170"/>
                  </a:lnTo>
                  <a:lnTo>
                    <a:pt x="508" y="170"/>
                  </a:lnTo>
                  <a:lnTo>
                    <a:pt x="510" y="170"/>
                  </a:lnTo>
                  <a:lnTo>
                    <a:pt x="514" y="170"/>
                  </a:lnTo>
                  <a:lnTo>
                    <a:pt x="515" y="168"/>
                  </a:lnTo>
                  <a:lnTo>
                    <a:pt x="535" y="160"/>
                  </a:lnTo>
                  <a:lnTo>
                    <a:pt x="556" y="154"/>
                  </a:lnTo>
                  <a:lnTo>
                    <a:pt x="576" y="149"/>
                  </a:lnTo>
                  <a:lnTo>
                    <a:pt x="596" y="146"/>
                  </a:lnTo>
                  <a:lnTo>
                    <a:pt x="616" y="143"/>
                  </a:lnTo>
                  <a:lnTo>
                    <a:pt x="636" y="141"/>
                  </a:lnTo>
                  <a:lnTo>
                    <a:pt x="658" y="140"/>
                  </a:lnTo>
                  <a:lnTo>
                    <a:pt x="678" y="138"/>
                  </a:lnTo>
                  <a:lnTo>
                    <a:pt x="698" y="136"/>
                  </a:lnTo>
                  <a:lnTo>
                    <a:pt x="718" y="133"/>
                  </a:lnTo>
                  <a:lnTo>
                    <a:pt x="716" y="143"/>
                  </a:lnTo>
                  <a:lnTo>
                    <a:pt x="715" y="152"/>
                  </a:lnTo>
                  <a:lnTo>
                    <a:pt x="713" y="164"/>
                  </a:lnTo>
                  <a:lnTo>
                    <a:pt x="711" y="173"/>
                  </a:lnTo>
                  <a:lnTo>
                    <a:pt x="709" y="183"/>
                  </a:lnTo>
                  <a:lnTo>
                    <a:pt x="707" y="192"/>
                  </a:lnTo>
                  <a:lnTo>
                    <a:pt x="705" y="204"/>
                  </a:lnTo>
                  <a:lnTo>
                    <a:pt x="704" y="213"/>
                  </a:lnTo>
                  <a:lnTo>
                    <a:pt x="702" y="223"/>
                  </a:lnTo>
                  <a:lnTo>
                    <a:pt x="700" y="232"/>
                  </a:lnTo>
                  <a:lnTo>
                    <a:pt x="718" y="224"/>
                  </a:lnTo>
                  <a:lnTo>
                    <a:pt x="736" y="216"/>
                  </a:lnTo>
                  <a:lnTo>
                    <a:pt x="755" y="208"/>
                  </a:lnTo>
                  <a:lnTo>
                    <a:pt x="773" y="199"/>
                  </a:lnTo>
                  <a:lnTo>
                    <a:pt x="793" y="192"/>
                  </a:lnTo>
                  <a:lnTo>
                    <a:pt x="811" y="184"/>
                  </a:lnTo>
                  <a:lnTo>
                    <a:pt x="830" y="178"/>
                  </a:lnTo>
                  <a:lnTo>
                    <a:pt x="850" y="172"/>
                  </a:lnTo>
                  <a:lnTo>
                    <a:pt x="870" y="168"/>
                  </a:lnTo>
                  <a:lnTo>
                    <a:pt x="890" y="165"/>
                  </a:lnTo>
                  <a:lnTo>
                    <a:pt x="888" y="173"/>
                  </a:lnTo>
                  <a:lnTo>
                    <a:pt x="886" y="183"/>
                  </a:lnTo>
                  <a:lnTo>
                    <a:pt x="884" y="192"/>
                  </a:lnTo>
                  <a:lnTo>
                    <a:pt x="883" y="202"/>
                  </a:lnTo>
                  <a:lnTo>
                    <a:pt x="881" y="212"/>
                  </a:lnTo>
                  <a:lnTo>
                    <a:pt x="879" y="221"/>
                  </a:lnTo>
                  <a:lnTo>
                    <a:pt x="879" y="231"/>
                  </a:lnTo>
                  <a:lnTo>
                    <a:pt x="877" y="240"/>
                  </a:lnTo>
                  <a:lnTo>
                    <a:pt x="877" y="250"/>
                  </a:lnTo>
                  <a:lnTo>
                    <a:pt x="877" y="260"/>
                  </a:lnTo>
                  <a:lnTo>
                    <a:pt x="895" y="255"/>
                  </a:lnTo>
                  <a:lnTo>
                    <a:pt x="921" y="252"/>
                  </a:lnTo>
                  <a:lnTo>
                    <a:pt x="948" y="248"/>
                  </a:lnTo>
                  <a:lnTo>
                    <a:pt x="981" y="247"/>
                  </a:lnTo>
                  <a:lnTo>
                    <a:pt x="1014" y="247"/>
                  </a:lnTo>
                  <a:lnTo>
                    <a:pt x="1049" y="247"/>
                  </a:lnTo>
                  <a:lnTo>
                    <a:pt x="1082" y="247"/>
                  </a:lnTo>
                  <a:lnTo>
                    <a:pt x="1111" y="248"/>
                  </a:lnTo>
                  <a:lnTo>
                    <a:pt x="1135" y="252"/>
                  </a:lnTo>
                  <a:lnTo>
                    <a:pt x="1153" y="255"/>
                  </a:lnTo>
                  <a:lnTo>
                    <a:pt x="1135" y="266"/>
                  </a:lnTo>
                  <a:lnTo>
                    <a:pt x="1117" y="282"/>
                  </a:lnTo>
                  <a:lnTo>
                    <a:pt x="1100" y="303"/>
                  </a:lnTo>
                  <a:lnTo>
                    <a:pt x="1084" y="324"/>
                  </a:lnTo>
                  <a:lnTo>
                    <a:pt x="1069" y="348"/>
                  </a:lnTo>
                  <a:lnTo>
                    <a:pt x="1054" y="372"/>
                  </a:lnTo>
                  <a:lnTo>
                    <a:pt x="1043" y="396"/>
                  </a:lnTo>
                  <a:lnTo>
                    <a:pt x="1034" y="420"/>
                  </a:lnTo>
                  <a:lnTo>
                    <a:pt x="1027" y="442"/>
                  </a:lnTo>
                  <a:lnTo>
                    <a:pt x="1022" y="461"/>
                  </a:lnTo>
                  <a:lnTo>
                    <a:pt x="1011" y="490"/>
                  </a:lnTo>
                  <a:lnTo>
                    <a:pt x="994" y="516"/>
                  </a:lnTo>
                  <a:lnTo>
                    <a:pt x="969" y="540"/>
                  </a:lnTo>
                  <a:lnTo>
                    <a:pt x="939" y="560"/>
                  </a:lnTo>
                  <a:lnTo>
                    <a:pt x="906" y="578"/>
                  </a:lnTo>
                  <a:lnTo>
                    <a:pt x="870" y="596"/>
                  </a:lnTo>
                  <a:lnTo>
                    <a:pt x="831" y="610"/>
                  </a:lnTo>
                  <a:lnTo>
                    <a:pt x="791" y="623"/>
                  </a:lnTo>
                  <a:lnTo>
                    <a:pt x="753" y="634"/>
                  </a:lnTo>
                  <a:lnTo>
                    <a:pt x="716" y="645"/>
                  </a:lnTo>
                  <a:lnTo>
                    <a:pt x="693" y="653"/>
                  </a:lnTo>
                  <a:lnTo>
                    <a:pt x="669" y="660"/>
                  </a:lnTo>
                  <a:lnTo>
                    <a:pt x="645" y="666"/>
                  </a:lnTo>
                  <a:lnTo>
                    <a:pt x="620" y="674"/>
                  </a:lnTo>
                  <a:lnTo>
                    <a:pt x="596" y="680"/>
                  </a:lnTo>
                  <a:lnTo>
                    <a:pt x="572" y="687"/>
                  </a:lnTo>
                  <a:lnTo>
                    <a:pt x="546" y="692"/>
                  </a:lnTo>
                  <a:lnTo>
                    <a:pt x="523" y="698"/>
                  </a:lnTo>
                  <a:lnTo>
                    <a:pt x="497" y="703"/>
                  </a:lnTo>
                  <a:lnTo>
                    <a:pt x="471" y="706"/>
                  </a:lnTo>
                  <a:lnTo>
                    <a:pt x="450" y="711"/>
                  </a:lnTo>
                  <a:lnTo>
                    <a:pt x="429" y="717"/>
                  </a:lnTo>
                  <a:lnTo>
                    <a:pt x="409" y="724"/>
                  </a:lnTo>
                  <a:lnTo>
                    <a:pt x="393" y="732"/>
                  </a:lnTo>
                  <a:lnTo>
                    <a:pt x="376" y="738"/>
                  </a:lnTo>
                  <a:lnTo>
                    <a:pt x="360" y="748"/>
                  </a:lnTo>
                  <a:lnTo>
                    <a:pt x="344" y="756"/>
                  </a:lnTo>
                  <a:lnTo>
                    <a:pt x="327" y="764"/>
                  </a:lnTo>
                  <a:lnTo>
                    <a:pt x="307" y="772"/>
                  </a:lnTo>
                  <a:lnTo>
                    <a:pt x="287" y="778"/>
                  </a:lnTo>
                  <a:lnTo>
                    <a:pt x="265" y="791"/>
                  </a:lnTo>
                  <a:lnTo>
                    <a:pt x="238" y="816"/>
                  </a:lnTo>
                  <a:lnTo>
                    <a:pt x="207" y="850"/>
                  </a:lnTo>
                  <a:lnTo>
                    <a:pt x="172" y="888"/>
                  </a:lnTo>
                  <a:lnTo>
                    <a:pt x="137" y="927"/>
                  </a:lnTo>
                  <a:lnTo>
                    <a:pt x="102" y="965"/>
                  </a:lnTo>
                  <a:lnTo>
                    <a:pt x="69" y="997"/>
                  </a:lnTo>
                  <a:lnTo>
                    <a:pt x="40" y="1021"/>
                  </a:lnTo>
                  <a:lnTo>
                    <a:pt x="18" y="1034"/>
                  </a:lnTo>
                  <a:lnTo>
                    <a:pt x="2" y="1029"/>
                  </a:lnTo>
                  <a:lnTo>
                    <a:pt x="0" y="952"/>
                  </a:lnTo>
                  <a:lnTo>
                    <a:pt x="2" y="861"/>
                  </a:lnTo>
                  <a:lnTo>
                    <a:pt x="7" y="759"/>
                  </a:lnTo>
                  <a:lnTo>
                    <a:pt x="16" y="648"/>
                  </a:lnTo>
                  <a:lnTo>
                    <a:pt x="26" y="533"/>
                  </a:lnTo>
                  <a:lnTo>
                    <a:pt x="37" y="420"/>
                  </a:lnTo>
                  <a:lnTo>
                    <a:pt x="44" y="309"/>
                  </a:lnTo>
                  <a:lnTo>
                    <a:pt x="51" y="207"/>
                  </a:lnTo>
                  <a:lnTo>
                    <a:pt x="55" y="114"/>
                  </a:lnTo>
                  <a:lnTo>
                    <a:pt x="53" y="39"/>
                  </a:lnTo>
                  <a:lnTo>
                    <a:pt x="53" y="36"/>
                  </a:lnTo>
                  <a:lnTo>
                    <a:pt x="53" y="32"/>
                  </a:lnTo>
                  <a:lnTo>
                    <a:pt x="53" y="29"/>
                  </a:lnTo>
                  <a:lnTo>
                    <a:pt x="53" y="26"/>
                  </a:lnTo>
                  <a:lnTo>
                    <a:pt x="51" y="23"/>
                  </a:lnTo>
                  <a:lnTo>
                    <a:pt x="51" y="20"/>
                  </a:lnTo>
                  <a:lnTo>
                    <a:pt x="49" y="16"/>
                  </a:lnTo>
                  <a:lnTo>
                    <a:pt x="48" y="13"/>
                  </a:lnTo>
                  <a:lnTo>
                    <a:pt x="46" y="10"/>
                  </a:lnTo>
                  <a:lnTo>
                    <a:pt x="44" y="7"/>
                  </a:lnTo>
                  <a:lnTo>
                    <a:pt x="20" y="0"/>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0" name="Freeform 693">
              <a:extLst>
                <a:ext uri="{FF2B5EF4-FFF2-40B4-BE49-F238E27FC236}">
                  <a16:creationId xmlns:a16="http://schemas.microsoft.com/office/drawing/2014/main" id="{49362267-9848-4AD7-A044-08D248B8CB6C}"/>
                </a:ext>
              </a:extLst>
            </p:cNvPr>
            <p:cNvSpPr>
              <a:spLocks/>
            </p:cNvSpPr>
            <p:nvPr/>
          </p:nvSpPr>
          <p:spPr bwMode="auto">
            <a:xfrm>
              <a:off x="1356" y="3369"/>
              <a:ext cx="562" cy="517"/>
            </a:xfrm>
            <a:custGeom>
              <a:avLst/>
              <a:gdLst>
                <a:gd name="T0" fmla="*/ 0 w 1153"/>
                <a:gd name="T1" fmla="*/ 0 h 1034"/>
                <a:gd name="T2" fmla="*/ 0 w 1153"/>
                <a:gd name="T3" fmla="*/ 0 h 1034"/>
                <a:gd name="T4" fmla="*/ 0 w 1153"/>
                <a:gd name="T5" fmla="*/ 1 h 1034"/>
                <a:gd name="T6" fmla="*/ 1 w 1153"/>
                <a:gd name="T7" fmla="*/ 1 h 1034"/>
                <a:gd name="T8" fmla="*/ 1 w 1153"/>
                <a:gd name="T9" fmla="*/ 1 h 1034"/>
                <a:gd name="T10" fmla="*/ 2 w 1153"/>
                <a:gd name="T11" fmla="*/ 2 h 1034"/>
                <a:gd name="T12" fmla="*/ 2 w 1153"/>
                <a:gd name="T13" fmla="*/ 3 h 1034"/>
                <a:gd name="T14" fmla="*/ 3 w 1153"/>
                <a:gd name="T15" fmla="*/ 3 h 1034"/>
                <a:gd name="T16" fmla="*/ 3 w 1153"/>
                <a:gd name="T17" fmla="*/ 2 h 1034"/>
                <a:gd name="T18" fmla="*/ 3 w 1153"/>
                <a:gd name="T19" fmla="*/ 1 h 1034"/>
                <a:gd name="T20" fmla="*/ 3 w 1153"/>
                <a:gd name="T21" fmla="*/ 1 h 1034"/>
                <a:gd name="T22" fmla="*/ 4 w 1153"/>
                <a:gd name="T23" fmla="*/ 2 h 1034"/>
                <a:gd name="T24" fmla="*/ 4 w 1153"/>
                <a:gd name="T25" fmla="*/ 3 h 1034"/>
                <a:gd name="T26" fmla="*/ 5 w 1153"/>
                <a:gd name="T27" fmla="*/ 2 h 1034"/>
                <a:gd name="T28" fmla="*/ 6 w 1153"/>
                <a:gd name="T29" fmla="*/ 1 h 1034"/>
                <a:gd name="T30" fmla="*/ 7 w 1153"/>
                <a:gd name="T31" fmla="*/ 1 h 1034"/>
                <a:gd name="T32" fmla="*/ 7 w 1153"/>
                <a:gd name="T33" fmla="*/ 2 h 1034"/>
                <a:gd name="T34" fmla="*/ 7 w 1153"/>
                <a:gd name="T35" fmla="*/ 3 h 1034"/>
                <a:gd name="T36" fmla="*/ 7 w 1153"/>
                <a:gd name="T37" fmla="*/ 3 h 1034"/>
                <a:gd name="T38" fmla="*/ 7 w 1153"/>
                <a:gd name="T39" fmla="*/ 3 h 1034"/>
                <a:gd name="T40" fmla="*/ 7 w 1153"/>
                <a:gd name="T41" fmla="*/ 3 h 1034"/>
                <a:gd name="T42" fmla="*/ 7 w 1153"/>
                <a:gd name="T43" fmla="*/ 3 h 1034"/>
                <a:gd name="T44" fmla="*/ 7 w 1153"/>
                <a:gd name="T45" fmla="*/ 2 h 1034"/>
                <a:gd name="T46" fmla="*/ 8 w 1153"/>
                <a:gd name="T47" fmla="*/ 2 h 1034"/>
                <a:gd name="T48" fmla="*/ 9 w 1153"/>
                <a:gd name="T49" fmla="*/ 2 h 1034"/>
                <a:gd name="T50" fmla="*/ 9 w 1153"/>
                <a:gd name="T51" fmla="*/ 3 h 1034"/>
                <a:gd name="T52" fmla="*/ 9 w 1153"/>
                <a:gd name="T53" fmla="*/ 3 h 1034"/>
                <a:gd name="T54" fmla="*/ 9 w 1153"/>
                <a:gd name="T55" fmla="*/ 3 h 1034"/>
                <a:gd name="T56" fmla="*/ 11 w 1153"/>
                <a:gd name="T57" fmla="*/ 3 h 1034"/>
                <a:gd name="T58" fmla="*/ 12 w 1153"/>
                <a:gd name="T59" fmla="*/ 3 h 1034"/>
                <a:gd name="T60" fmla="*/ 12 w 1153"/>
                <a:gd name="T61" fmla="*/ 3 h 1034"/>
                <a:gd name="T62" fmla="*/ 12 w 1153"/>
                <a:gd name="T63" fmla="*/ 4 h 1034"/>
                <a:gd name="T64" fmla="*/ 12 w 1153"/>
                <a:gd name="T65" fmla="*/ 4 h 1034"/>
                <a:gd name="T66" fmla="*/ 14 w 1153"/>
                <a:gd name="T67" fmla="*/ 4 h 1034"/>
                <a:gd name="T68" fmla="*/ 15 w 1153"/>
                <a:gd name="T69" fmla="*/ 4 h 1034"/>
                <a:gd name="T70" fmla="*/ 15 w 1153"/>
                <a:gd name="T71" fmla="*/ 5 h 1034"/>
                <a:gd name="T72" fmla="*/ 14 w 1153"/>
                <a:gd name="T73" fmla="*/ 6 h 1034"/>
                <a:gd name="T74" fmla="*/ 14 w 1153"/>
                <a:gd name="T75" fmla="*/ 8 h 1034"/>
                <a:gd name="T76" fmla="*/ 12 w 1153"/>
                <a:gd name="T77" fmla="*/ 9 h 1034"/>
                <a:gd name="T78" fmla="*/ 10 w 1153"/>
                <a:gd name="T79" fmla="*/ 10 h 1034"/>
                <a:gd name="T80" fmla="*/ 9 w 1153"/>
                <a:gd name="T81" fmla="*/ 10 h 1034"/>
                <a:gd name="T82" fmla="*/ 7 w 1153"/>
                <a:gd name="T83" fmla="*/ 11 h 1034"/>
                <a:gd name="T84" fmla="*/ 6 w 1153"/>
                <a:gd name="T85" fmla="*/ 11 h 1034"/>
                <a:gd name="T86" fmla="*/ 5 w 1153"/>
                <a:gd name="T87" fmla="*/ 12 h 1034"/>
                <a:gd name="T88" fmla="*/ 4 w 1153"/>
                <a:gd name="T89" fmla="*/ 12 h 1034"/>
                <a:gd name="T90" fmla="*/ 3 w 1153"/>
                <a:gd name="T91" fmla="*/ 13 h 1034"/>
                <a:gd name="T92" fmla="*/ 1 w 1153"/>
                <a:gd name="T93" fmla="*/ 16 h 1034"/>
                <a:gd name="T94" fmla="*/ 0 w 1153"/>
                <a:gd name="T95" fmla="*/ 15 h 1034"/>
                <a:gd name="T96" fmla="*/ 0 w 1153"/>
                <a:gd name="T97" fmla="*/ 8 h 1034"/>
                <a:gd name="T98" fmla="*/ 0 w 1153"/>
                <a:gd name="T99" fmla="*/ 2 h 1034"/>
                <a:gd name="T100" fmla="*/ 0 w 1153"/>
                <a:gd name="T101" fmla="*/ 1 h 1034"/>
                <a:gd name="T102" fmla="*/ 0 w 1153"/>
                <a:gd name="T103" fmla="*/ 1 h 10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53"/>
                <a:gd name="T157" fmla="*/ 0 h 1034"/>
                <a:gd name="T158" fmla="*/ 1153 w 1153"/>
                <a:gd name="T159" fmla="*/ 1034 h 10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53" h="1034">
                  <a:moveTo>
                    <a:pt x="20" y="0"/>
                  </a:moveTo>
                  <a:lnTo>
                    <a:pt x="22" y="0"/>
                  </a:lnTo>
                  <a:lnTo>
                    <a:pt x="24" y="0"/>
                  </a:lnTo>
                  <a:lnTo>
                    <a:pt x="26" y="0"/>
                  </a:lnTo>
                  <a:lnTo>
                    <a:pt x="27" y="0"/>
                  </a:lnTo>
                  <a:lnTo>
                    <a:pt x="29" y="0"/>
                  </a:lnTo>
                  <a:lnTo>
                    <a:pt x="31" y="0"/>
                  </a:lnTo>
                  <a:lnTo>
                    <a:pt x="33" y="0"/>
                  </a:lnTo>
                  <a:lnTo>
                    <a:pt x="35" y="0"/>
                  </a:lnTo>
                  <a:lnTo>
                    <a:pt x="37" y="2"/>
                  </a:lnTo>
                  <a:lnTo>
                    <a:pt x="38" y="2"/>
                  </a:lnTo>
                  <a:lnTo>
                    <a:pt x="48" y="10"/>
                  </a:lnTo>
                  <a:lnTo>
                    <a:pt x="57" y="20"/>
                  </a:lnTo>
                  <a:lnTo>
                    <a:pt x="66" y="29"/>
                  </a:lnTo>
                  <a:lnTo>
                    <a:pt x="75" y="39"/>
                  </a:lnTo>
                  <a:lnTo>
                    <a:pt x="84" y="48"/>
                  </a:lnTo>
                  <a:lnTo>
                    <a:pt x="91" y="58"/>
                  </a:lnTo>
                  <a:lnTo>
                    <a:pt x="101" y="66"/>
                  </a:lnTo>
                  <a:lnTo>
                    <a:pt x="110" y="76"/>
                  </a:lnTo>
                  <a:lnTo>
                    <a:pt x="119" y="84"/>
                  </a:lnTo>
                  <a:lnTo>
                    <a:pt x="130" y="90"/>
                  </a:lnTo>
                  <a:lnTo>
                    <a:pt x="143" y="100"/>
                  </a:lnTo>
                  <a:lnTo>
                    <a:pt x="154" y="109"/>
                  </a:lnTo>
                  <a:lnTo>
                    <a:pt x="164" y="120"/>
                  </a:lnTo>
                  <a:lnTo>
                    <a:pt x="174" y="133"/>
                  </a:lnTo>
                  <a:lnTo>
                    <a:pt x="183" y="144"/>
                  </a:lnTo>
                  <a:lnTo>
                    <a:pt x="190" y="159"/>
                  </a:lnTo>
                  <a:lnTo>
                    <a:pt x="197" y="172"/>
                  </a:lnTo>
                  <a:lnTo>
                    <a:pt x="203" y="184"/>
                  </a:lnTo>
                  <a:lnTo>
                    <a:pt x="207" y="199"/>
                  </a:lnTo>
                  <a:lnTo>
                    <a:pt x="210" y="212"/>
                  </a:lnTo>
                  <a:lnTo>
                    <a:pt x="214" y="191"/>
                  </a:lnTo>
                  <a:lnTo>
                    <a:pt x="216" y="172"/>
                  </a:lnTo>
                  <a:lnTo>
                    <a:pt x="216" y="151"/>
                  </a:lnTo>
                  <a:lnTo>
                    <a:pt x="216" y="130"/>
                  </a:lnTo>
                  <a:lnTo>
                    <a:pt x="216" y="109"/>
                  </a:lnTo>
                  <a:lnTo>
                    <a:pt x="216" y="88"/>
                  </a:lnTo>
                  <a:lnTo>
                    <a:pt x="216" y="68"/>
                  </a:lnTo>
                  <a:lnTo>
                    <a:pt x="217" y="47"/>
                  </a:lnTo>
                  <a:lnTo>
                    <a:pt x="219" y="26"/>
                  </a:lnTo>
                  <a:lnTo>
                    <a:pt x="223" y="7"/>
                  </a:lnTo>
                  <a:lnTo>
                    <a:pt x="232" y="26"/>
                  </a:lnTo>
                  <a:lnTo>
                    <a:pt x="239" y="45"/>
                  </a:lnTo>
                  <a:lnTo>
                    <a:pt x="249" y="64"/>
                  </a:lnTo>
                  <a:lnTo>
                    <a:pt x="256" y="84"/>
                  </a:lnTo>
                  <a:lnTo>
                    <a:pt x="261" y="104"/>
                  </a:lnTo>
                  <a:lnTo>
                    <a:pt x="269" y="124"/>
                  </a:lnTo>
                  <a:lnTo>
                    <a:pt x="276" y="143"/>
                  </a:lnTo>
                  <a:lnTo>
                    <a:pt x="283" y="164"/>
                  </a:lnTo>
                  <a:lnTo>
                    <a:pt x="292" y="183"/>
                  </a:lnTo>
                  <a:lnTo>
                    <a:pt x="302" y="202"/>
                  </a:lnTo>
                  <a:lnTo>
                    <a:pt x="318" y="184"/>
                  </a:lnTo>
                  <a:lnTo>
                    <a:pt x="334" y="167"/>
                  </a:lnTo>
                  <a:lnTo>
                    <a:pt x="351" y="151"/>
                  </a:lnTo>
                  <a:lnTo>
                    <a:pt x="367" y="135"/>
                  </a:lnTo>
                  <a:lnTo>
                    <a:pt x="386" y="120"/>
                  </a:lnTo>
                  <a:lnTo>
                    <a:pt x="406" y="106"/>
                  </a:lnTo>
                  <a:lnTo>
                    <a:pt x="424" y="92"/>
                  </a:lnTo>
                  <a:lnTo>
                    <a:pt x="444" y="79"/>
                  </a:lnTo>
                  <a:lnTo>
                    <a:pt x="464" y="66"/>
                  </a:lnTo>
                  <a:lnTo>
                    <a:pt x="486" y="53"/>
                  </a:lnTo>
                  <a:lnTo>
                    <a:pt x="486" y="66"/>
                  </a:lnTo>
                  <a:lnTo>
                    <a:pt x="486" y="79"/>
                  </a:lnTo>
                  <a:lnTo>
                    <a:pt x="486" y="92"/>
                  </a:lnTo>
                  <a:lnTo>
                    <a:pt x="486" y="104"/>
                  </a:lnTo>
                  <a:lnTo>
                    <a:pt x="486" y="117"/>
                  </a:lnTo>
                  <a:lnTo>
                    <a:pt x="486" y="130"/>
                  </a:lnTo>
                  <a:lnTo>
                    <a:pt x="486" y="143"/>
                  </a:lnTo>
                  <a:lnTo>
                    <a:pt x="486" y="156"/>
                  </a:lnTo>
                  <a:lnTo>
                    <a:pt x="486" y="168"/>
                  </a:lnTo>
                  <a:lnTo>
                    <a:pt x="486" y="180"/>
                  </a:lnTo>
                  <a:lnTo>
                    <a:pt x="486" y="178"/>
                  </a:lnTo>
                  <a:lnTo>
                    <a:pt x="486" y="176"/>
                  </a:lnTo>
                  <a:lnTo>
                    <a:pt x="486" y="175"/>
                  </a:lnTo>
                  <a:lnTo>
                    <a:pt x="486" y="173"/>
                  </a:lnTo>
                  <a:lnTo>
                    <a:pt x="486" y="172"/>
                  </a:lnTo>
                  <a:lnTo>
                    <a:pt x="486" y="170"/>
                  </a:lnTo>
                  <a:lnTo>
                    <a:pt x="490" y="170"/>
                  </a:lnTo>
                  <a:lnTo>
                    <a:pt x="492" y="170"/>
                  </a:lnTo>
                  <a:lnTo>
                    <a:pt x="495" y="170"/>
                  </a:lnTo>
                  <a:lnTo>
                    <a:pt x="499" y="170"/>
                  </a:lnTo>
                  <a:lnTo>
                    <a:pt x="501" y="170"/>
                  </a:lnTo>
                  <a:lnTo>
                    <a:pt x="504" y="170"/>
                  </a:lnTo>
                  <a:lnTo>
                    <a:pt x="508" y="170"/>
                  </a:lnTo>
                  <a:lnTo>
                    <a:pt x="510" y="170"/>
                  </a:lnTo>
                  <a:lnTo>
                    <a:pt x="514" y="170"/>
                  </a:lnTo>
                  <a:lnTo>
                    <a:pt x="515" y="168"/>
                  </a:lnTo>
                  <a:lnTo>
                    <a:pt x="535" y="160"/>
                  </a:lnTo>
                  <a:lnTo>
                    <a:pt x="556" y="154"/>
                  </a:lnTo>
                  <a:lnTo>
                    <a:pt x="576" y="149"/>
                  </a:lnTo>
                  <a:lnTo>
                    <a:pt x="596" y="146"/>
                  </a:lnTo>
                  <a:lnTo>
                    <a:pt x="616" y="143"/>
                  </a:lnTo>
                  <a:lnTo>
                    <a:pt x="636" y="141"/>
                  </a:lnTo>
                  <a:lnTo>
                    <a:pt x="658" y="140"/>
                  </a:lnTo>
                  <a:lnTo>
                    <a:pt x="678" y="138"/>
                  </a:lnTo>
                  <a:lnTo>
                    <a:pt x="698" y="136"/>
                  </a:lnTo>
                  <a:lnTo>
                    <a:pt x="718" y="133"/>
                  </a:lnTo>
                  <a:lnTo>
                    <a:pt x="716" y="143"/>
                  </a:lnTo>
                  <a:lnTo>
                    <a:pt x="715" y="152"/>
                  </a:lnTo>
                  <a:lnTo>
                    <a:pt x="713" y="164"/>
                  </a:lnTo>
                  <a:lnTo>
                    <a:pt x="711" y="173"/>
                  </a:lnTo>
                  <a:lnTo>
                    <a:pt x="709" y="183"/>
                  </a:lnTo>
                  <a:lnTo>
                    <a:pt x="707" y="192"/>
                  </a:lnTo>
                  <a:lnTo>
                    <a:pt x="705" y="204"/>
                  </a:lnTo>
                  <a:lnTo>
                    <a:pt x="704" y="213"/>
                  </a:lnTo>
                  <a:lnTo>
                    <a:pt x="702" y="223"/>
                  </a:lnTo>
                  <a:lnTo>
                    <a:pt x="700" y="232"/>
                  </a:lnTo>
                  <a:lnTo>
                    <a:pt x="718" y="224"/>
                  </a:lnTo>
                  <a:lnTo>
                    <a:pt x="736" y="216"/>
                  </a:lnTo>
                  <a:lnTo>
                    <a:pt x="755" y="208"/>
                  </a:lnTo>
                  <a:lnTo>
                    <a:pt x="773" y="199"/>
                  </a:lnTo>
                  <a:lnTo>
                    <a:pt x="793" y="192"/>
                  </a:lnTo>
                  <a:lnTo>
                    <a:pt x="811" y="184"/>
                  </a:lnTo>
                  <a:lnTo>
                    <a:pt x="830" y="178"/>
                  </a:lnTo>
                  <a:lnTo>
                    <a:pt x="850" y="172"/>
                  </a:lnTo>
                  <a:lnTo>
                    <a:pt x="870" y="168"/>
                  </a:lnTo>
                  <a:lnTo>
                    <a:pt x="890" y="165"/>
                  </a:lnTo>
                  <a:lnTo>
                    <a:pt x="888" y="173"/>
                  </a:lnTo>
                  <a:lnTo>
                    <a:pt x="886" y="183"/>
                  </a:lnTo>
                  <a:lnTo>
                    <a:pt x="884" y="192"/>
                  </a:lnTo>
                  <a:lnTo>
                    <a:pt x="883" y="202"/>
                  </a:lnTo>
                  <a:lnTo>
                    <a:pt x="881" y="212"/>
                  </a:lnTo>
                  <a:lnTo>
                    <a:pt x="879" y="221"/>
                  </a:lnTo>
                  <a:lnTo>
                    <a:pt x="879" y="231"/>
                  </a:lnTo>
                  <a:lnTo>
                    <a:pt x="877" y="240"/>
                  </a:lnTo>
                  <a:lnTo>
                    <a:pt x="877" y="250"/>
                  </a:lnTo>
                  <a:lnTo>
                    <a:pt x="877" y="260"/>
                  </a:lnTo>
                  <a:lnTo>
                    <a:pt x="895" y="255"/>
                  </a:lnTo>
                  <a:lnTo>
                    <a:pt x="921" y="252"/>
                  </a:lnTo>
                  <a:lnTo>
                    <a:pt x="948" y="248"/>
                  </a:lnTo>
                  <a:lnTo>
                    <a:pt x="981" y="247"/>
                  </a:lnTo>
                  <a:lnTo>
                    <a:pt x="1014" y="247"/>
                  </a:lnTo>
                  <a:lnTo>
                    <a:pt x="1049" y="247"/>
                  </a:lnTo>
                  <a:lnTo>
                    <a:pt x="1082" y="247"/>
                  </a:lnTo>
                  <a:lnTo>
                    <a:pt x="1111" y="248"/>
                  </a:lnTo>
                  <a:lnTo>
                    <a:pt x="1135" y="252"/>
                  </a:lnTo>
                  <a:lnTo>
                    <a:pt x="1153" y="255"/>
                  </a:lnTo>
                  <a:lnTo>
                    <a:pt x="1135" y="266"/>
                  </a:lnTo>
                  <a:lnTo>
                    <a:pt x="1117" y="282"/>
                  </a:lnTo>
                  <a:lnTo>
                    <a:pt x="1100" y="303"/>
                  </a:lnTo>
                  <a:lnTo>
                    <a:pt x="1084" y="324"/>
                  </a:lnTo>
                  <a:lnTo>
                    <a:pt x="1069" y="348"/>
                  </a:lnTo>
                  <a:lnTo>
                    <a:pt x="1054" y="372"/>
                  </a:lnTo>
                  <a:lnTo>
                    <a:pt x="1043" y="396"/>
                  </a:lnTo>
                  <a:lnTo>
                    <a:pt x="1034" y="420"/>
                  </a:lnTo>
                  <a:lnTo>
                    <a:pt x="1027" y="442"/>
                  </a:lnTo>
                  <a:lnTo>
                    <a:pt x="1022" y="461"/>
                  </a:lnTo>
                  <a:lnTo>
                    <a:pt x="1011" y="490"/>
                  </a:lnTo>
                  <a:lnTo>
                    <a:pt x="994" y="516"/>
                  </a:lnTo>
                  <a:lnTo>
                    <a:pt x="969" y="540"/>
                  </a:lnTo>
                  <a:lnTo>
                    <a:pt x="939" y="560"/>
                  </a:lnTo>
                  <a:lnTo>
                    <a:pt x="906" y="578"/>
                  </a:lnTo>
                  <a:lnTo>
                    <a:pt x="870" y="596"/>
                  </a:lnTo>
                  <a:lnTo>
                    <a:pt x="831" y="610"/>
                  </a:lnTo>
                  <a:lnTo>
                    <a:pt x="791" y="623"/>
                  </a:lnTo>
                  <a:lnTo>
                    <a:pt x="753" y="634"/>
                  </a:lnTo>
                  <a:lnTo>
                    <a:pt x="716" y="645"/>
                  </a:lnTo>
                  <a:lnTo>
                    <a:pt x="693" y="653"/>
                  </a:lnTo>
                  <a:lnTo>
                    <a:pt x="669" y="660"/>
                  </a:lnTo>
                  <a:lnTo>
                    <a:pt x="645" y="666"/>
                  </a:lnTo>
                  <a:lnTo>
                    <a:pt x="620" y="674"/>
                  </a:lnTo>
                  <a:lnTo>
                    <a:pt x="596" y="680"/>
                  </a:lnTo>
                  <a:lnTo>
                    <a:pt x="572" y="687"/>
                  </a:lnTo>
                  <a:lnTo>
                    <a:pt x="546" y="692"/>
                  </a:lnTo>
                  <a:lnTo>
                    <a:pt x="523" y="698"/>
                  </a:lnTo>
                  <a:lnTo>
                    <a:pt x="497" y="703"/>
                  </a:lnTo>
                  <a:lnTo>
                    <a:pt x="471" y="706"/>
                  </a:lnTo>
                  <a:lnTo>
                    <a:pt x="450" y="711"/>
                  </a:lnTo>
                  <a:lnTo>
                    <a:pt x="429" y="717"/>
                  </a:lnTo>
                  <a:lnTo>
                    <a:pt x="409" y="724"/>
                  </a:lnTo>
                  <a:lnTo>
                    <a:pt x="393" y="732"/>
                  </a:lnTo>
                  <a:lnTo>
                    <a:pt x="376" y="738"/>
                  </a:lnTo>
                  <a:lnTo>
                    <a:pt x="360" y="748"/>
                  </a:lnTo>
                  <a:lnTo>
                    <a:pt x="344" y="756"/>
                  </a:lnTo>
                  <a:lnTo>
                    <a:pt x="327" y="764"/>
                  </a:lnTo>
                  <a:lnTo>
                    <a:pt x="307" y="772"/>
                  </a:lnTo>
                  <a:lnTo>
                    <a:pt x="287" y="778"/>
                  </a:lnTo>
                  <a:lnTo>
                    <a:pt x="265" y="791"/>
                  </a:lnTo>
                  <a:lnTo>
                    <a:pt x="238" y="816"/>
                  </a:lnTo>
                  <a:lnTo>
                    <a:pt x="207" y="850"/>
                  </a:lnTo>
                  <a:lnTo>
                    <a:pt x="172" y="888"/>
                  </a:lnTo>
                  <a:lnTo>
                    <a:pt x="137" y="927"/>
                  </a:lnTo>
                  <a:lnTo>
                    <a:pt x="102" y="965"/>
                  </a:lnTo>
                  <a:lnTo>
                    <a:pt x="69" y="997"/>
                  </a:lnTo>
                  <a:lnTo>
                    <a:pt x="40" y="1021"/>
                  </a:lnTo>
                  <a:lnTo>
                    <a:pt x="18" y="1034"/>
                  </a:lnTo>
                  <a:lnTo>
                    <a:pt x="2" y="1029"/>
                  </a:lnTo>
                  <a:lnTo>
                    <a:pt x="0" y="952"/>
                  </a:lnTo>
                  <a:lnTo>
                    <a:pt x="2" y="861"/>
                  </a:lnTo>
                  <a:lnTo>
                    <a:pt x="7" y="759"/>
                  </a:lnTo>
                  <a:lnTo>
                    <a:pt x="16" y="648"/>
                  </a:lnTo>
                  <a:lnTo>
                    <a:pt x="26" y="533"/>
                  </a:lnTo>
                  <a:lnTo>
                    <a:pt x="37" y="420"/>
                  </a:lnTo>
                  <a:lnTo>
                    <a:pt x="44" y="309"/>
                  </a:lnTo>
                  <a:lnTo>
                    <a:pt x="51" y="207"/>
                  </a:lnTo>
                  <a:lnTo>
                    <a:pt x="55" y="114"/>
                  </a:lnTo>
                  <a:lnTo>
                    <a:pt x="53" y="39"/>
                  </a:lnTo>
                  <a:lnTo>
                    <a:pt x="53" y="36"/>
                  </a:lnTo>
                  <a:lnTo>
                    <a:pt x="53" y="32"/>
                  </a:lnTo>
                  <a:lnTo>
                    <a:pt x="53" y="29"/>
                  </a:lnTo>
                  <a:lnTo>
                    <a:pt x="53" y="26"/>
                  </a:lnTo>
                  <a:lnTo>
                    <a:pt x="51" y="23"/>
                  </a:lnTo>
                  <a:lnTo>
                    <a:pt x="51" y="20"/>
                  </a:lnTo>
                  <a:lnTo>
                    <a:pt x="49" y="16"/>
                  </a:lnTo>
                  <a:lnTo>
                    <a:pt x="48" y="13"/>
                  </a:lnTo>
                  <a:lnTo>
                    <a:pt x="46" y="10"/>
                  </a:lnTo>
                  <a:lnTo>
                    <a:pt x="44" y="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1" name="Freeform 694">
              <a:extLst>
                <a:ext uri="{FF2B5EF4-FFF2-40B4-BE49-F238E27FC236}">
                  <a16:creationId xmlns:a16="http://schemas.microsoft.com/office/drawing/2014/main" id="{785DC90C-E0F4-40C9-82FF-5F871386498C}"/>
                </a:ext>
              </a:extLst>
            </p:cNvPr>
            <p:cNvSpPr>
              <a:spLocks/>
            </p:cNvSpPr>
            <p:nvPr/>
          </p:nvSpPr>
          <p:spPr bwMode="auto">
            <a:xfrm>
              <a:off x="893" y="3643"/>
              <a:ext cx="1510" cy="674"/>
            </a:xfrm>
            <a:custGeom>
              <a:avLst/>
              <a:gdLst>
                <a:gd name="T0" fmla="*/ 41 w 3105"/>
                <a:gd name="T1" fmla="*/ 3 h 1348"/>
                <a:gd name="T2" fmla="*/ 41 w 3105"/>
                <a:gd name="T3" fmla="*/ 3 h 1348"/>
                <a:gd name="T4" fmla="*/ 41 w 3105"/>
                <a:gd name="T5" fmla="*/ 3 h 1348"/>
                <a:gd name="T6" fmla="*/ 41 w 3105"/>
                <a:gd name="T7" fmla="*/ 3 h 1348"/>
                <a:gd name="T8" fmla="*/ 41 w 3105"/>
                <a:gd name="T9" fmla="*/ 3 h 1348"/>
                <a:gd name="T10" fmla="*/ 41 w 3105"/>
                <a:gd name="T11" fmla="*/ 3 h 1348"/>
                <a:gd name="T12" fmla="*/ 41 w 3105"/>
                <a:gd name="T13" fmla="*/ 3 h 1348"/>
                <a:gd name="T14" fmla="*/ 41 w 3105"/>
                <a:gd name="T15" fmla="*/ 3 h 1348"/>
                <a:gd name="T16" fmla="*/ 41 w 3105"/>
                <a:gd name="T17" fmla="*/ 3 h 1348"/>
                <a:gd name="T18" fmla="*/ 41 w 3105"/>
                <a:gd name="T19" fmla="*/ 4 h 1348"/>
                <a:gd name="T20" fmla="*/ 40 w 3105"/>
                <a:gd name="T21" fmla="*/ 4 h 1348"/>
                <a:gd name="T22" fmla="*/ 40 w 3105"/>
                <a:gd name="T23" fmla="*/ 4 h 1348"/>
                <a:gd name="T24" fmla="*/ 40 w 3105"/>
                <a:gd name="T25" fmla="*/ 3 h 1348"/>
                <a:gd name="T26" fmla="*/ 40 w 3105"/>
                <a:gd name="T27" fmla="*/ 3 h 1348"/>
                <a:gd name="T28" fmla="*/ 39 w 3105"/>
                <a:gd name="T29" fmla="*/ 3 h 1348"/>
                <a:gd name="T30" fmla="*/ 39 w 3105"/>
                <a:gd name="T31" fmla="*/ 3 h 1348"/>
                <a:gd name="T32" fmla="*/ 39 w 3105"/>
                <a:gd name="T33" fmla="*/ 3 h 1348"/>
                <a:gd name="T34" fmla="*/ 39 w 3105"/>
                <a:gd name="T35" fmla="*/ 3 h 1348"/>
                <a:gd name="T36" fmla="*/ 39 w 3105"/>
                <a:gd name="T37" fmla="*/ 2 h 1348"/>
                <a:gd name="T38" fmla="*/ 38 w 3105"/>
                <a:gd name="T39" fmla="*/ 1 h 1348"/>
                <a:gd name="T40" fmla="*/ 38 w 3105"/>
                <a:gd name="T41" fmla="*/ 1 h 1348"/>
                <a:gd name="T42" fmla="*/ 38 w 3105"/>
                <a:gd name="T43" fmla="*/ 1 h 1348"/>
                <a:gd name="T44" fmla="*/ 38 w 3105"/>
                <a:gd name="T45" fmla="*/ 1 h 1348"/>
                <a:gd name="T46" fmla="*/ 37 w 3105"/>
                <a:gd name="T47" fmla="*/ 1 h 1348"/>
                <a:gd name="T48" fmla="*/ 37 w 3105"/>
                <a:gd name="T49" fmla="*/ 1 h 1348"/>
                <a:gd name="T50" fmla="*/ 37 w 3105"/>
                <a:gd name="T51" fmla="*/ 1 h 1348"/>
                <a:gd name="T52" fmla="*/ 36 w 3105"/>
                <a:gd name="T53" fmla="*/ 2 h 1348"/>
                <a:gd name="T54" fmla="*/ 35 w 3105"/>
                <a:gd name="T55" fmla="*/ 2 h 1348"/>
                <a:gd name="T56" fmla="*/ 34 w 3105"/>
                <a:gd name="T57" fmla="*/ 3 h 1348"/>
                <a:gd name="T58" fmla="*/ 32 w 3105"/>
                <a:gd name="T59" fmla="*/ 3 h 1348"/>
                <a:gd name="T60" fmla="*/ 31 w 3105"/>
                <a:gd name="T61" fmla="*/ 3 h 1348"/>
                <a:gd name="T62" fmla="*/ 33 w 3105"/>
                <a:gd name="T63" fmla="*/ 2 h 1348"/>
                <a:gd name="T64" fmla="*/ 31 w 3105"/>
                <a:gd name="T65" fmla="*/ 1 h 1348"/>
                <a:gd name="T66" fmla="*/ 28 w 3105"/>
                <a:gd name="T67" fmla="*/ 0 h 1348"/>
                <a:gd name="T68" fmla="*/ 26 w 3105"/>
                <a:gd name="T69" fmla="*/ 1 h 1348"/>
                <a:gd name="T70" fmla="*/ 29 w 3105"/>
                <a:gd name="T71" fmla="*/ 3 h 1348"/>
                <a:gd name="T72" fmla="*/ 28 w 3105"/>
                <a:gd name="T73" fmla="*/ 3 h 1348"/>
                <a:gd name="T74" fmla="*/ 28 w 3105"/>
                <a:gd name="T75" fmla="*/ 2 h 1348"/>
                <a:gd name="T76" fmla="*/ 27 w 3105"/>
                <a:gd name="T77" fmla="*/ 2 h 1348"/>
                <a:gd name="T78" fmla="*/ 26 w 3105"/>
                <a:gd name="T79" fmla="*/ 2 h 1348"/>
                <a:gd name="T80" fmla="*/ 26 w 3105"/>
                <a:gd name="T81" fmla="*/ 2 h 1348"/>
                <a:gd name="T82" fmla="*/ 25 w 3105"/>
                <a:gd name="T83" fmla="*/ 4 h 1348"/>
                <a:gd name="T84" fmla="*/ 23 w 3105"/>
                <a:gd name="T85" fmla="*/ 5 h 1348"/>
                <a:gd name="T86" fmla="*/ 20 w 3105"/>
                <a:gd name="T87" fmla="*/ 5 h 1348"/>
                <a:gd name="T88" fmla="*/ 18 w 3105"/>
                <a:gd name="T89" fmla="*/ 5 h 1348"/>
                <a:gd name="T90" fmla="*/ 18 w 3105"/>
                <a:gd name="T91" fmla="*/ 7 h 1348"/>
                <a:gd name="T92" fmla="*/ 17 w 3105"/>
                <a:gd name="T93" fmla="*/ 6 h 1348"/>
                <a:gd name="T94" fmla="*/ 14 w 3105"/>
                <a:gd name="T95" fmla="*/ 6 h 1348"/>
                <a:gd name="T96" fmla="*/ 9 w 3105"/>
                <a:gd name="T97" fmla="*/ 6 h 1348"/>
                <a:gd name="T98" fmla="*/ 4 w 3105"/>
                <a:gd name="T99" fmla="*/ 6 h 1348"/>
                <a:gd name="T100" fmla="*/ 0 w 3105"/>
                <a:gd name="T101" fmla="*/ 7 h 1348"/>
                <a:gd name="T102" fmla="*/ 31 w 3105"/>
                <a:gd name="T103" fmla="*/ 21 h 13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5"/>
                <a:gd name="T157" fmla="*/ 0 h 1348"/>
                <a:gd name="T158" fmla="*/ 3105 w 3105"/>
                <a:gd name="T159" fmla="*/ 1348 h 13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5" h="1348">
                  <a:moveTo>
                    <a:pt x="2332" y="1348"/>
                  </a:moveTo>
                  <a:lnTo>
                    <a:pt x="3105" y="134"/>
                  </a:lnTo>
                  <a:lnTo>
                    <a:pt x="3103" y="132"/>
                  </a:lnTo>
                  <a:lnTo>
                    <a:pt x="3101" y="132"/>
                  </a:lnTo>
                  <a:lnTo>
                    <a:pt x="3099" y="132"/>
                  </a:lnTo>
                  <a:lnTo>
                    <a:pt x="3097" y="132"/>
                  </a:lnTo>
                  <a:lnTo>
                    <a:pt x="3096" y="132"/>
                  </a:lnTo>
                  <a:lnTo>
                    <a:pt x="3094" y="132"/>
                  </a:lnTo>
                  <a:lnTo>
                    <a:pt x="3092" y="132"/>
                  </a:lnTo>
                  <a:lnTo>
                    <a:pt x="3090" y="132"/>
                  </a:lnTo>
                  <a:lnTo>
                    <a:pt x="3088" y="134"/>
                  </a:lnTo>
                  <a:lnTo>
                    <a:pt x="3086" y="134"/>
                  </a:lnTo>
                  <a:lnTo>
                    <a:pt x="3077" y="144"/>
                  </a:lnTo>
                  <a:lnTo>
                    <a:pt x="3070" y="156"/>
                  </a:lnTo>
                  <a:lnTo>
                    <a:pt x="3068" y="169"/>
                  </a:lnTo>
                  <a:lnTo>
                    <a:pt x="3066" y="184"/>
                  </a:lnTo>
                  <a:lnTo>
                    <a:pt x="3068" y="198"/>
                  </a:lnTo>
                  <a:lnTo>
                    <a:pt x="3068" y="212"/>
                  </a:lnTo>
                  <a:lnTo>
                    <a:pt x="3068" y="222"/>
                  </a:lnTo>
                  <a:lnTo>
                    <a:pt x="3066" y="230"/>
                  </a:lnTo>
                  <a:lnTo>
                    <a:pt x="3061" y="232"/>
                  </a:lnTo>
                  <a:lnTo>
                    <a:pt x="3050" y="228"/>
                  </a:lnTo>
                  <a:lnTo>
                    <a:pt x="3044" y="227"/>
                  </a:lnTo>
                  <a:lnTo>
                    <a:pt x="3037" y="225"/>
                  </a:lnTo>
                  <a:lnTo>
                    <a:pt x="3032" y="224"/>
                  </a:lnTo>
                  <a:lnTo>
                    <a:pt x="3024" y="224"/>
                  </a:lnTo>
                  <a:lnTo>
                    <a:pt x="3017" y="222"/>
                  </a:lnTo>
                  <a:lnTo>
                    <a:pt x="3010" y="222"/>
                  </a:lnTo>
                  <a:lnTo>
                    <a:pt x="3001" y="220"/>
                  </a:lnTo>
                  <a:lnTo>
                    <a:pt x="2993" y="219"/>
                  </a:lnTo>
                  <a:lnTo>
                    <a:pt x="2988" y="217"/>
                  </a:lnTo>
                  <a:lnTo>
                    <a:pt x="2980" y="214"/>
                  </a:lnTo>
                  <a:lnTo>
                    <a:pt x="2964" y="201"/>
                  </a:lnTo>
                  <a:lnTo>
                    <a:pt x="2953" y="187"/>
                  </a:lnTo>
                  <a:lnTo>
                    <a:pt x="2946" y="171"/>
                  </a:lnTo>
                  <a:lnTo>
                    <a:pt x="2940" y="153"/>
                  </a:lnTo>
                  <a:lnTo>
                    <a:pt x="2935" y="136"/>
                  </a:lnTo>
                  <a:lnTo>
                    <a:pt x="2931" y="118"/>
                  </a:lnTo>
                  <a:lnTo>
                    <a:pt x="2924" y="102"/>
                  </a:lnTo>
                  <a:lnTo>
                    <a:pt x="2915" y="89"/>
                  </a:lnTo>
                  <a:lnTo>
                    <a:pt x="2900" y="80"/>
                  </a:lnTo>
                  <a:lnTo>
                    <a:pt x="2880" y="73"/>
                  </a:lnTo>
                  <a:lnTo>
                    <a:pt x="2874" y="73"/>
                  </a:lnTo>
                  <a:lnTo>
                    <a:pt x="2867" y="73"/>
                  </a:lnTo>
                  <a:lnTo>
                    <a:pt x="2860" y="73"/>
                  </a:lnTo>
                  <a:lnTo>
                    <a:pt x="2853" y="73"/>
                  </a:lnTo>
                  <a:lnTo>
                    <a:pt x="2845" y="73"/>
                  </a:lnTo>
                  <a:lnTo>
                    <a:pt x="2838" y="73"/>
                  </a:lnTo>
                  <a:lnTo>
                    <a:pt x="2831" y="75"/>
                  </a:lnTo>
                  <a:lnTo>
                    <a:pt x="2823" y="76"/>
                  </a:lnTo>
                  <a:lnTo>
                    <a:pt x="2816" y="78"/>
                  </a:lnTo>
                  <a:lnTo>
                    <a:pt x="2809" y="80"/>
                  </a:lnTo>
                  <a:lnTo>
                    <a:pt x="2768" y="89"/>
                  </a:lnTo>
                  <a:lnTo>
                    <a:pt x="2723" y="99"/>
                  </a:lnTo>
                  <a:lnTo>
                    <a:pt x="2673" y="110"/>
                  </a:lnTo>
                  <a:lnTo>
                    <a:pt x="2622" y="120"/>
                  </a:lnTo>
                  <a:lnTo>
                    <a:pt x="2571" y="129"/>
                  </a:lnTo>
                  <a:lnTo>
                    <a:pt x="2518" y="137"/>
                  </a:lnTo>
                  <a:lnTo>
                    <a:pt x="2469" y="145"/>
                  </a:lnTo>
                  <a:lnTo>
                    <a:pt x="2421" y="150"/>
                  </a:lnTo>
                  <a:lnTo>
                    <a:pt x="2379" y="155"/>
                  </a:lnTo>
                  <a:lnTo>
                    <a:pt x="2341" y="158"/>
                  </a:lnTo>
                  <a:lnTo>
                    <a:pt x="2449" y="142"/>
                  </a:lnTo>
                  <a:lnTo>
                    <a:pt x="2465" y="115"/>
                  </a:lnTo>
                  <a:lnTo>
                    <a:pt x="2416" y="80"/>
                  </a:lnTo>
                  <a:lnTo>
                    <a:pt x="2323" y="46"/>
                  </a:lnTo>
                  <a:lnTo>
                    <a:pt x="2211" y="17"/>
                  </a:lnTo>
                  <a:lnTo>
                    <a:pt x="2103" y="0"/>
                  </a:lnTo>
                  <a:lnTo>
                    <a:pt x="2023" y="1"/>
                  </a:lnTo>
                  <a:lnTo>
                    <a:pt x="1992" y="25"/>
                  </a:lnTo>
                  <a:lnTo>
                    <a:pt x="2036" y="78"/>
                  </a:lnTo>
                  <a:lnTo>
                    <a:pt x="2178" y="168"/>
                  </a:lnTo>
                  <a:lnTo>
                    <a:pt x="2160" y="158"/>
                  </a:lnTo>
                  <a:lnTo>
                    <a:pt x="2140" y="148"/>
                  </a:lnTo>
                  <a:lnTo>
                    <a:pt x="2116" y="137"/>
                  </a:lnTo>
                  <a:lnTo>
                    <a:pt x="2092" y="128"/>
                  </a:lnTo>
                  <a:lnTo>
                    <a:pt x="2069" y="118"/>
                  </a:lnTo>
                  <a:lnTo>
                    <a:pt x="2045" y="112"/>
                  </a:lnTo>
                  <a:lnTo>
                    <a:pt x="2023" y="108"/>
                  </a:lnTo>
                  <a:lnTo>
                    <a:pt x="2005" y="108"/>
                  </a:lnTo>
                  <a:lnTo>
                    <a:pt x="1992" y="113"/>
                  </a:lnTo>
                  <a:lnTo>
                    <a:pt x="1984" y="123"/>
                  </a:lnTo>
                  <a:lnTo>
                    <a:pt x="1939" y="203"/>
                  </a:lnTo>
                  <a:lnTo>
                    <a:pt x="1875" y="252"/>
                  </a:lnTo>
                  <a:lnTo>
                    <a:pt x="1798" y="280"/>
                  </a:lnTo>
                  <a:lnTo>
                    <a:pt x="1714" y="292"/>
                  </a:lnTo>
                  <a:lnTo>
                    <a:pt x="1628" y="299"/>
                  </a:lnTo>
                  <a:lnTo>
                    <a:pt x="1546" y="304"/>
                  </a:lnTo>
                  <a:lnTo>
                    <a:pt x="1473" y="316"/>
                  </a:lnTo>
                  <a:lnTo>
                    <a:pt x="1416" y="345"/>
                  </a:lnTo>
                  <a:lnTo>
                    <a:pt x="1378" y="396"/>
                  </a:lnTo>
                  <a:lnTo>
                    <a:pt x="1367" y="478"/>
                  </a:lnTo>
                  <a:lnTo>
                    <a:pt x="1341" y="443"/>
                  </a:lnTo>
                  <a:lnTo>
                    <a:pt x="1270" y="414"/>
                  </a:lnTo>
                  <a:lnTo>
                    <a:pt x="1162" y="393"/>
                  </a:lnTo>
                  <a:lnTo>
                    <a:pt x="1025" y="379"/>
                  </a:lnTo>
                  <a:lnTo>
                    <a:pt x="866" y="369"/>
                  </a:lnTo>
                  <a:lnTo>
                    <a:pt x="693" y="368"/>
                  </a:lnTo>
                  <a:lnTo>
                    <a:pt x="512" y="372"/>
                  </a:lnTo>
                  <a:lnTo>
                    <a:pt x="331" y="382"/>
                  </a:lnTo>
                  <a:lnTo>
                    <a:pt x="157" y="398"/>
                  </a:lnTo>
                  <a:lnTo>
                    <a:pt x="0" y="419"/>
                  </a:lnTo>
                  <a:lnTo>
                    <a:pt x="0" y="1348"/>
                  </a:lnTo>
                  <a:lnTo>
                    <a:pt x="2332" y="1348"/>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2" name="Freeform 695">
              <a:extLst>
                <a:ext uri="{FF2B5EF4-FFF2-40B4-BE49-F238E27FC236}">
                  <a16:creationId xmlns:a16="http://schemas.microsoft.com/office/drawing/2014/main" id="{9EBFAD99-92F4-4F11-B2CC-D55DB983F9B0}"/>
                </a:ext>
              </a:extLst>
            </p:cNvPr>
            <p:cNvSpPr>
              <a:spLocks/>
            </p:cNvSpPr>
            <p:nvPr/>
          </p:nvSpPr>
          <p:spPr bwMode="auto">
            <a:xfrm>
              <a:off x="893" y="3643"/>
              <a:ext cx="1510" cy="674"/>
            </a:xfrm>
            <a:custGeom>
              <a:avLst/>
              <a:gdLst>
                <a:gd name="T0" fmla="*/ 41 w 3105"/>
                <a:gd name="T1" fmla="*/ 3 h 1348"/>
                <a:gd name="T2" fmla="*/ 41 w 3105"/>
                <a:gd name="T3" fmla="*/ 3 h 1348"/>
                <a:gd name="T4" fmla="*/ 41 w 3105"/>
                <a:gd name="T5" fmla="*/ 3 h 1348"/>
                <a:gd name="T6" fmla="*/ 41 w 3105"/>
                <a:gd name="T7" fmla="*/ 3 h 1348"/>
                <a:gd name="T8" fmla="*/ 41 w 3105"/>
                <a:gd name="T9" fmla="*/ 3 h 1348"/>
                <a:gd name="T10" fmla="*/ 41 w 3105"/>
                <a:gd name="T11" fmla="*/ 3 h 1348"/>
                <a:gd name="T12" fmla="*/ 41 w 3105"/>
                <a:gd name="T13" fmla="*/ 3 h 1348"/>
                <a:gd name="T14" fmla="*/ 41 w 3105"/>
                <a:gd name="T15" fmla="*/ 3 h 1348"/>
                <a:gd name="T16" fmla="*/ 41 w 3105"/>
                <a:gd name="T17" fmla="*/ 3 h 1348"/>
                <a:gd name="T18" fmla="*/ 41 w 3105"/>
                <a:gd name="T19" fmla="*/ 4 h 1348"/>
                <a:gd name="T20" fmla="*/ 40 w 3105"/>
                <a:gd name="T21" fmla="*/ 4 h 1348"/>
                <a:gd name="T22" fmla="*/ 40 w 3105"/>
                <a:gd name="T23" fmla="*/ 4 h 1348"/>
                <a:gd name="T24" fmla="*/ 40 w 3105"/>
                <a:gd name="T25" fmla="*/ 3 h 1348"/>
                <a:gd name="T26" fmla="*/ 40 w 3105"/>
                <a:gd name="T27" fmla="*/ 3 h 1348"/>
                <a:gd name="T28" fmla="*/ 39 w 3105"/>
                <a:gd name="T29" fmla="*/ 3 h 1348"/>
                <a:gd name="T30" fmla="*/ 39 w 3105"/>
                <a:gd name="T31" fmla="*/ 3 h 1348"/>
                <a:gd name="T32" fmla="*/ 39 w 3105"/>
                <a:gd name="T33" fmla="*/ 3 h 1348"/>
                <a:gd name="T34" fmla="*/ 39 w 3105"/>
                <a:gd name="T35" fmla="*/ 3 h 1348"/>
                <a:gd name="T36" fmla="*/ 39 w 3105"/>
                <a:gd name="T37" fmla="*/ 2 h 1348"/>
                <a:gd name="T38" fmla="*/ 38 w 3105"/>
                <a:gd name="T39" fmla="*/ 1 h 1348"/>
                <a:gd name="T40" fmla="*/ 38 w 3105"/>
                <a:gd name="T41" fmla="*/ 1 h 1348"/>
                <a:gd name="T42" fmla="*/ 38 w 3105"/>
                <a:gd name="T43" fmla="*/ 1 h 1348"/>
                <a:gd name="T44" fmla="*/ 38 w 3105"/>
                <a:gd name="T45" fmla="*/ 1 h 1348"/>
                <a:gd name="T46" fmla="*/ 37 w 3105"/>
                <a:gd name="T47" fmla="*/ 1 h 1348"/>
                <a:gd name="T48" fmla="*/ 37 w 3105"/>
                <a:gd name="T49" fmla="*/ 1 h 1348"/>
                <a:gd name="T50" fmla="*/ 37 w 3105"/>
                <a:gd name="T51" fmla="*/ 1 h 1348"/>
                <a:gd name="T52" fmla="*/ 36 w 3105"/>
                <a:gd name="T53" fmla="*/ 2 h 1348"/>
                <a:gd name="T54" fmla="*/ 35 w 3105"/>
                <a:gd name="T55" fmla="*/ 2 h 1348"/>
                <a:gd name="T56" fmla="*/ 34 w 3105"/>
                <a:gd name="T57" fmla="*/ 3 h 1348"/>
                <a:gd name="T58" fmla="*/ 32 w 3105"/>
                <a:gd name="T59" fmla="*/ 3 h 1348"/>
                <a:gd name="T60" fmla="*/ 31 w 3105"/>
                <a:gd name="T61" fmla="*/ 3 h 1348"/>
                <a:gd name="T62" fmla="*/ 33 w 3105"/>
                <a:gd name="T63" fmla="*/ 2 h 1348"/>
                <a:gd name="T64" fmla="*/ 31 w 3105"/>
                <a:gd name="T65" fmla="*/ 1 h 1348"/>
                <a:gd name="T66" fmla="*/ 28 w 3105"/>
                <a:gd name="T67" fmla="*/ 0 h 1348"/>
                <a:gd name="T68" fmla="*/ 26 w 3105"/>
                <a:gd name="T69" fmla="*/ 1 h 1348"/>
                <a:gd name="T70" fmla="*/ 29 w 3105"/>
                <a:gd name="T71" fmla="*/ 3 h 1348"/>
                <a:gd name="T72" fmla="*/ 28 w 3105"/>
                <a:gd name="T73" fmla="*/ 3 h 1348"/>
                <a:gd name="T74" fmla="*/ 28 w 3105"/>
                <a:gd name="T75" fmla="*/ 2 h 1348"/>
                <a:gd name="T76" fmla="*/ 27 w 3105"/>
                <a:gd name="T77" fmla="*/ 2 h 1348"/>
                <a:gd name="T78" fmla="*/ 26 w 3105"/>
                <a:gd name="T79" fmla="*/ 2 h 1348"/>
                <a:gd name="T80" fmla="*/ 26 w 3105"/>
                <a:gd name="T81" fmla="*/ 2 h 1348"/>
                <a:gd name="T82" fmla="*/ 25 w 3105"/>
                <a:gd name="T83" fmla="*/ 4 h 1348"/>
                <a:gd name="T84" fmla="*/ 23 w 3105"/>
                <a:gd name="T85" fmla="*/ 5 h 1348"/>
                <a:gd name="T86" fmla="*/ 20 w 3105"/>
                <a:gd name="T87" fmla="*/ 5 h 1348"/>
                <a:gd name="T88" fmla="*/ 18 w 3105"/>
                <a:gd name="T89" fmla="*/ 5 h 1348"/>
                <a:gd name="T90" fmla="*/ 18 w 3105"/>
                <a:gd name="T91" fmla="*/ 7 h 1348"/>
                <a:gd name="T92" fmla="*/ 17 w 3105"/>
                <a:gd name="T93" fmla="*/ 6 h 1348"/>
                <a:gd name="T94" fmla="*/ 14 w 3105"/>
                <a:gd name="T95" fmla="*/ 6 h 1348"/>
                <a:gd name="T96" fmla="*/ 9 w 3105"/>
                <a:gd name="T97" fmla="*/ 6 h 1348"/>
                <a:gd name="T98" fmla="*/ 4 w 3105"/>
                <a:gd name="T99" fmla="*/ 6 h 1348"/>
                <a:gd name="T100" fmla="*/ 0 w 3105"/>
                <a:gd name="T101" fmla="*/ 7 h 1348"/>
                <a:gd name="T102" fmla="*/ 31 w 3105"/>
                <a:gd name="T103" fmla="*/ 21 h 13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05"/>
                <a:gd name="T157" fmla="*/ 0 h 1348"/>
                <a:gd name="T158" fmla="*/ 3105 w 3105"/>
                <a:gd name="T159" fmla="*/ 1348 h 13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05" h="1348">
                  <a:moveTo>
                    <a:pt x="2332" y="1348"/>
                  </a:moveTo>
                  <a:lnTo>
                    <a:pt x="3105" y="134"/>
                  </a:lnTo>
                  <a:lnTo>
                    <a:pt x="3103" y="132"/>
                  </a:lnTo>
                  <a:lnTo>
                    <a:pt x="3101" y="132"/>
                  </a:lnTo>
                  <a:lnTo>
                    <a:pt x="3099" y="132"/>
                  </a:lnTo>
                  <a:lnTo>
                    <a:pt x="3097" y="132"/>
                  </a:lnTo>
                  <a:lnTo>
                    <a:pt x="3096" y="132"/>
                  </a:lnTo>
                  <a:lnTo>
                    <a:pt x="3094" y="132"/>
                  </a:lnTo>
                  <a:lnTo>
                    <a:pt x="3092" y="132"/>
                  </a:lnTo>
                  <a:lnTo>
                    <a:pt x="3090" y="132"/>
                  </a:lnTo>
                  <a:lnTo>
                    <a:pt x="3088" y="134"/>
                  </a:lnTo>
                  <a:lnTo>
                    <a:pt x="3086" y="134"/>
                  </a:lnTo>
                  <a:lnTo>
                    <a:pt x="3077" y="144"/>
                  </a:lnTo>
                  <a:lnTo>
                    <a:pt x="3070" y="156"/>
                  </a:lnTo>
                  <a:lnTo>
                    <a:pt x="3068" y="169"/>
                  </a:lnTo>
                  <a:lnTo>
                    <a:pt x="3066" y="184"/>
                  </a:lnTo>
                  <a:lnTo>
                    <a:pt x="3068" y="198"/>
                  </a:lnTo>
                  <a:lnTo>
                    <a:pt x="3068" y="212"/>
                  </a:lnTo>
                  <a:lnTo>
                    <a:pt x="3068" y="222"/>
                  </a:lnTo>
                  <a:lnTo>
                    <a:pt x="3066" y="230"/>
                  </a:lnTo>
                  <a:lnTo>
                    <a:pt x="3061" y="232"/>
                  </a:lnTo>
                  <a:lnTo>
                    <a:pt x="3050" y="228"/>
                  </a:lnTo>
                  <a:lnTo>
                    <a:pt x="3044" y="227"/>
                  </a:lnTo>
                  <a:lnTo>
                    <a:pt x="3037" y="225"/>
                  </a:lnTo>
                  <a:lnTo>
                    <a:pt x="3032" y="224"/>
                  </a:lnTo>
                  <a:lnTo>
                    <a:pt x="3024" y="224"/>
                  </a:lnTo>
                  <a:lnTo>
                    <a:pt x="3017" y="222"/>
                  </a:lnTo>
                  <a:lnTo>
                    <a:pt x="3010" y="222"/>
                  </a:lnTo>
                  <a:lnTo>
                    <a:pt x="3001" y="220"/>
                  </a:lnTo>
                  <a:lnTo>
                    <a:pt x="2993" y="219"/>
                  </a:lnTo>
                  <a:lnTo>
                    <a:pt x="2988" y="217"/>
                  </a:lnTo>
                  <a:lnTo>
                    <a:pt x="2980" y="214"/>
                  </a:lnTo>
                  <a:lnTo>
                    <a:pt x="2964" y="201"/>
                  </a:lnTo>
                  <a:lnTo>
                    <a:pt x="2953" y="187"/>
                  </a:lnTo>
                  <a:lnTo>
                    <a:pt x="2946" y="171"/>
                  </a:lnTo>
                  <a:lnTo>
                    <a:pt x="2940" y="153"/>
                  </a:lnTo>
                  <a:lnTo>
                    <a:pt x="2935" y="136"/>
                  </a:lnTo>
                  <a:lnTo>
                    <a:pt x="2931" y="118"/>
                  </a:lnTo>
                  <a:lnTo>
                    <a:pt x="2924" y="102"/>
                  </a:lnTo>
                  <a:lnTo>
                    <a:pt x="2915" y="89"/>
                  </a:lnTo>
                  <a:lnTo>
                    <a:pt x="2900" y="80"/>
                  </a:lnTo>
                  <a:lnTo>
                    <a:pt x="2880" y="73"/>
                  </a:lnTo>
                  <a:lnTo>
                    <a:pt x="2874" y="73"/>
                  </a:lnTo>
                  <a:lnTo>
                    <a:pt x="2867" y="73"/>
                  </a:lnTo>
                  <a:lnTo>
                    <a:pt x="2860" y="73"/>
                  </a:lnTo>
                  <a:lnTo>
                    <a:pt x="2853" y="73"/>
                  </a:lnTo>
                  <a:lnTo>
                    <a:pt x="2845" y="73"/>
                  </a:lnTo>
                  <a:lnTo>
                    <a:pt x="2838" y="73"/>
                  </a:lnTo>
                  <a:lnTo>
                    <a:pt x="2831" y="75"/>
                  </a:lnTo>
                  <a:lnTo>
                    <a:pt x="2823" y="76"/>
                  </a:lnTo>
                  <a:lnTo>
                    <a:pt x="2816" y="78"/>
                  </a:lnTo>
                  <a:lnTo>
                    <a:pt x="2809" y="80"/>
                  </a:lnTo>
                  <a:lnTo>
                    <a:pt x="2768" y="89"/>
                  </a:lnTo>
                  <a:lnTo>
                    <a:pt x="2723" y="99"/>
                  </a:lnTo>
                  <a:lnTo>
                    <a:pt x="2673" y="110"/>
                  </a:lnTo>
                  <a:lnTo>
                    <a:pt x="2622" y="120"/>
                  </a:lnTo>
                  <a:lnTo>
                    <a:pt x="2571" y="129"/>
                  </a:lnTo>
                  <a:lnTo>
                    <a:pt x="2518" y="137"/>
                  </a:lnTo>
                  <a:lnTo>
                    <a:pt x="2469" y="145"/>
                  </a:lnTo>
                  <a:lnTo>
                    <a:pt x="2421" y="150"/>
                  </a:lnTo>
                  <a:lnTo>
                    <a:pt x="2379" y="155"/>
                  </a:lnTo>
                  <a:lnTo>
                    <a:pt x="2341" y="158"/>
                  </a:lnTo>
                  <a:lnTo>
                    <a:pt x="2449" y="142"/>
                  </a:lnTo>
                  <a:lnTo>
                    <a:pt x="2465" y="115"/>
                  </a:lnTo>
                  <a:lnTo>
                    <a:pt x="2416" y="80"/>
                  </a:lnTo>
                  <a:lnTo>
                    <a:pt x="2323" y="46"/>
                  </a:lnTo>
                  <a:lnTo>
                    <a:pt x="2211" y="17"/>
                  </a:lnTo>
                  <a:lnTo>
                    <a:pt x="2103" y="0"/>
                  </a:lnTo>
                  <a:lnTo>
                    <a:pt x="2023" y="1"/>
                  </a:lnTo>
                  <a:lnTo>
                    <a:pt x="1992" y="25"/>
                  </a:lnTo>
                  <a:lnTo>
                    <a:pt x="2036" y="78"/>
                  </a:lnTo>
                  <a:lnTo>
                    <a:pt x="2178" y="168"/>
                  </a:lnTo>
                  <a:lnTo>
                    <a:pt x="2160" y="158"/>
                  </a:lnTo>
                  <a:lnTo>
                    <a:pt x="2140" y="148"/>
                  </a:lnTo>
                  <a:lnTo>
                    <a:pt x="2116" y="137"/>
                  </a:lnTo>
                  <a:lnTo>
                    <a:pt x="2092" y="128"/>
                  </a:lnTo>
                  <a:lnTo>
                    <a:pt x="2069" y="118"/>
                  </a:lnTo>
                  <a:lnTo>
                    <a:pt x="2045" y="112"/>
                  </a:lnTo>
                  <a:lnTo>
                    <a:pt x="2023" y="108"/>
                  </a:lnTo>
                  <a:lnTo>
                    <a:pt x="2005" y="108"/>
                  </a:lnTo>
                  <a:lnTo>
                    <a:pt x="1992" y="113"/>
                  </a:lnTo>
                  <a:lnTo>
                    <a:pt x="1984" y="123"/>
                  </a:lnTo>
                  <a:lnTo>
                    <a:pt x="1939" y="203"/>
                  </a:lnTo>
                  <a:lnTo>
                    <a:pt x="1875" y="252"/>
                  </a:lnTo>
                  <a:lnTo>
                    <a:pt x="1798" y="280"/>
                  </a:lnTo>
                  <a:lnTo>
                    <a:pt x="1714" y="292"/>
                  </a:lnTo>
                  <a:lnTo>
                    <a:pt x="1628" y="299"/>
                  </a:lnTo>
                  <a:lnTo>
                    <a:pt x="1546" y="304"/>
                  </a:lnTo>
                  <a:lnTo>
                    <a:pt x="1473" y="316"/>
                  </a:lnTo>
                  <a:lnTo>
                    <a:pt x="1416" y="345"/>
                  </a:lnTo>
                  <a:lnTo>
                    <a:pt x="1378" y="396"/>
                  </a:lnTo>
                  <a:lnTo>
                    <a:pt x="1367" y="478"/>
                  </a:lnTo>
                  <a:lnTo>
                    <a:pt x="1341" y="443"/>
                  </a:lnTo>
                  <a:lnTo>
                    <a:pt x="1270" y="414"/>
                  </a:lnTo>
                  <a:lnTo>
                    <a:pt x="1162" y="393"/>
                  </a:lnTo>
                  <a:lnTo>
                    <a:pt x="1025" y="379"/>
                  </a:lnTo>
                  <a:lnTo>
                    <a:pt x="866" y="369"/>
                  </a:lnTo>
                  <a:lnTo>
                    <a:pt x="693" y="368"/>
                  </a:lnTo>
                  <a:lnTo>
                    <a:pt x="512" y="372"/>
                  </a:lnTo>
                  <a:lnTo>
                    <a:pt x="331" y="382"/>
                  </a:lnTo>
                  <a:lnTo>
                    <a:pt x="157" y="398"/>
                  </a:lnTo>
                  <a:lnTo>
                    <a:pt x="0" y="419"/>
                  </a:lnTo>
                  <a:lnTo>
                    <a:pt x="0" y="1348"/>
                  </a:lnTo>
                  <a:lnTo>
                    <a:pt x="2332" y="134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3" name="Freeform 696">
              <a:extLst>
                <a:ext uri="{FF2B5EF4-FFF2-40B4-BE49-F238E27FC236}">
                  <a16:creationId xmlns:a16="http://schemas.microsoft.com/office/drawing/2014/main" id="{F8512F3A-7002-4BC6-8B0F-477AD1AF307F}"/>
                </a:ext>
              </a:extLst>
            </p:cNvPr>
            <p:cNvSpPr>
              <a:spLocks/>
            </p:cNvSpPr>
            <p:nvPr/>
          </p:nvSpPr>
          <p:spPr bwMode="auto">
            <a:xfrm>
              <a:off x="1840" y="3467"/>
              <a:ext cx="459" cy="164"/>
            </a:xfrm>
            <a:custGeom>
              <a:avLst/>
              <a:gdLst>
                <a:gd name="T0" fmla="*/ 0 w 945"/>
                <a:gd name="T1" fmla="*/ 5 h 328"/>
                <a:gd name="T2" fmla="*/ 0 w 945"/>
                <a:gd name="T3" fmla="*/ 5 h 328"/>
                <a:gd name="T4" fmla="*/ 0 w 945"/>
                <a:gd name="T5" fmla="*/ 4 h 328"/>
                <a:gd name="T6" fmla="*/ 1 w 945"/>
                <a:gd name="T7" fmla="*/ 3 h 328"/>
                <a:gd name="T8" fmla="*/ 1 w 945"/>
                <a:gd name="T9" fmla="*/ 3 h 328"/>
                <a:gd name="T10" fmla="*/ 2 w 945"/>
                <a:gd name="T11" fmla="*/ 2 h 328"/>
                <a:gd name="T12" fmla="*/ 3 w 945"/>
                <a:gd name="T13" fmla="*/ 1 h 328"/>
                <a:gd name="T14" fmla="*/ 3 w 945"/>
                <a:gd name="T15" fmla="*/ 1 h 328"/>
                <a:gd name="T16" fmla="*/ 4 w 945"/>
                <a:gd name="T17" fmla="*/ 1 h 328"/>
                <a:gd name="T18" fmla="*/ 4 w 945"/>
                <a:gd name="T19" fmla="*/ 1 h 328"/>
                <a:gd name="T20" fmla="*/ 4 w 945"/>
                <a:gd name="T21" fmla="*/ 1 h 328"/>
                <a:gd name="T22" fmla="*/ 3 w 945"/>
                <a:gd name="T23" fmla="*/ 2 h 328"/>
                <a:gd name="T24" fmla="*/ 3 w 945"/>
                <a:gd name="T25" fmla="*/ 3 h 328"/>
                <a:gd name="T26" fmla="*/ 5 w 945"/>
                <a:gd name="T27" fmla="*/ 1 h 328"/>
                <a:gd name="T28" fmla="*/ 6 w 945"/>
                <a:gd name="T29" fmla="*/ 1 h 328"/>
                <a:gd name="T30" fmla="*/ 6 w 945"/>
                <a:gd name="T31" fmla="*/ 1 h 328"/>
                <a:gd name="T32" fmla="*/ 6 w 945"/>
                <a:gd name="T33" fmla="*/ 1 h 328"/>
                <a:gd name="T34" fmla="*/ 6 w 945"/>
                <a:gd name="T35" fmla="*/ 1 h 328"/>
                <a:gd name="T36" fmla="*/ 6 w 945"/>
                <a:gd name="T37" fmla="*/ 1 h 328"/>
                <a:gd name="T38" fmla="*/ 6 w 945"/>
                <a:gd name="T39" fmla="*/ 1 h 328"/>
                <a:gd name="T40" fmla="*/ 6 w 945"/>
                <a:gd name="T41" fmla="*/ 2 h 328"/>
                <a:gd name="T42" fmla="*/ 6 w 945"/>
                <a:gd name="T43" fmla="*/ 2 h 328"/>
                <a:gd name="T44" fmla="*/ 6 w 945"/>
                <a:gd name="T45" fmla="*/ 2 h 328"/>
                <a:gd name="T46" fmla="*/ 5 w 945"/>
                <a:gd name="T47" fmla="*/ 3 h 328"/>
                <a:gd name="T48" fmla="*/ 5 w 945"/>
                <a:gd name="T49" fmla="*/ 3 h 328"/>
                <a:gd name="T50" fmla="*/ 5 w 945"/>
                <a:gd name="T51" fmla="*/ 3 h 328"/>
                <a:gd name="T52" fmla="*/ 5 w 945"/>
                <a:gd name="T53" fmla="*/ 3 h 328"/>
                <a:gd name="T54" fmla="*/ 6 w 945"/>
                <a:gd name="T55" fmla="*/ 2 h 328"/>
                <a:gd name="T56" fmla="*/ 7 w 945"/>
                <a:gd name="T57" fmla="*/ 1 h 328"/>
                <a:gd name="T58" fmla="*/ 8 w 945"/>
                <a:gd name="T59" fmla="*/ 1 h 328"/>
                <a:gd name="T60" fmla="*/ 9 w 945"/>
                <a:gd name="T61" fmla="*/ 1 h 328"/>
                <a:gd name="T62" fmla="*/ 8 w 945"/>
                <a:gd name="T63" fmla="*/ 1 h 328"/>
                <a:gd name="T64" fmla="*/ 8 w 945"/>
                <a:gd name="T65" fmla="*/ 2 h 328"/>
                <a:gd name="T66" fmla="*/ 10 w 945"/>
                <a:gd name="T67" fmla="*/ 1 h 328"/>
                <a:gd name="T68" fmla="*/ 11 w 945"/>
                <a:gd name="T69" fmla="*/ 1 h 328"/>
                <a:gd name="T70" fmla="*/ 11 w 945"/>
                <a:gd name="T71" fmla="*/ 1 h 328"/>
                <a:gd name="T72" fmla="*/ 11 w 945"/>
                <a:gd name="T73" fmla="*/ 1 h 328"/>
                <a:gd name="T74" fmla="*/ 11 w 945"/>
                <a:gd name="T75" fmla="*/ 1 h 328"/>
                <a:gd name="T76" fmla="*/ 10 w 945"/>
                <a:gd name="T77" fmla="*/ 2 h 328"/>
                <a:gd name="T78" fmla="*/ 10 w 945"/>
                <a:gd name="T79" fmla="*/ 3 h 328"/>
                <a:gd name="T80" fmla="*/ 11 w 945"/>
                <a:gd name="T81" fmla="*/ 2 h 328"/>
                <a:gd name="T82" fmla="*/ 12 w 945"/>
                <a:gd name="T83" fmla="*/ 2 h 328"/>
                <a:gd name="T84" fmla="*/ 12 w 945"/>
                <a:gd name="T85" fmla="*/ 2 h 328"/>
                <a:gd name="T86" fmla="*/ 12 w 945"/>
                <a:gd name="T87" fmla="*/ 3 h 328"/>
                <a:gd name="T88" fmla="*/ 11 w 945"/>
                <a:gd name="T89" fmla="*/ 3 h 328"/>
                <a:gd name="T90" fmla="*/ 9 w 945"/>
                <a:gd name="T91" fmla="*/ 3 h 328"/>
                <a:gd name="T92" fmla="*/ 7 w 945"/>
                <a:gd name="T93" fmla="*/ 3 h 328"/>
                <a:gd name="T94" fmla="*/ 5 w 945"/>
                <a:gd name="T95" fmla="*/ 3 h 328"/>
                <a:gd name="T96" fmla="*/ 4 w 945"/>
                <a:gd name="T97" fmla="*/ 4 h 328"/>
                <a:gd name="T98" fmla="*/ 3 w 945"/>
                <a:gd name="T99" fmla="*/ 5 h 328"/>
                <a:gd name="T100" fmla="*/ 3 w 945"/>
                <a:gd name="T101" fmla="*/ 5 h 328"/>
                <a:gd name="T102" fmla="*/ 2 w 945"/>
                <a:gd name="T103" fmla="*/ 5 h 328"/>
                <a:gd name="T104" fmla="*/ 2 w 945"/>
                <a:gd name="T105" fmla="*/ 5 h 328"/>
                <a:gd name="T106" fmla="*/ 1 w 945"/>
                <a:gd name="T107" fmla="*/ 5 h 328"/>
                <a:gd name="T108" fmla="*/ 0 w 945"/>
                <a:gd name="T109" fmla="*/ 5 h 328"/>
                <a:gd name="T110" fmla="*/ 0 w 945"/>
                <a:gd name="T111" fmla="*/ 5 h 328"/>
                <a:gd name="T112" fmla="*/ 0 w 945"/>
                <a:gd name="T113" fmla="*/ 5 h 328"/>
                <a:gd name="T114" fmla="*/ 0 w 945"/>
                <a:gd name="T115" fmla="*/ 5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328"/>
                <a:gd name="T176" fmla="*/ 945 w 94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328">
                  <a:moveTo>
                    <a:pt x="0" y="326"/>
                  </a:moveTo>
                  <a:lnTo>
                    <a:pt x="2" y="318"/>
                  </a:lnTo>
                  <a:lnTo>
                    <a:pt x="4" y="310"/>
                  </a:lnTo>
                  <a:lnTo>
                    <a:pt x="6" y="302"/>
                  </a:lnTo>
                  <a:lnTo>
                    <a:pt x="9" y="294"/>
                  </a:lnTo>
                  <a:lnTo>
                    <a:pt x="13" y="286"/>
                  </a:lnTo>
                  <a:lnTo>
                    <a:pt x="17" y="280"/>
                  </a:lnTo>
                  <a:lnTo>
                    <a:pt x="20" y="272"/>
                  </a:lnTo>
                  <a:lnTo>
                    <a:pt x="26" y="264"/>
                  </a:lnTo>
                  <a:lnTo>
                    <a:pt x="29" y="257"/>
                  </a:lnTo>
                  <a:lnTo>
                    <a:pt x="35" y="249"/>
                  </a:lnTo>
                  <a:lnTo>
                    <a:pt x="42" y="238"/>
                  </a:lnTo>
                  <a:lnTo>
                    <a:pt x="49" y="228"/>
                  </a:lnTo>
                  <a:lnTo>
                    <a:pt x="59" y="217"/>
                  </a:lnTo>
                  <a:lnTo>
                    <a:pt x="66" y="208"/>
                  </a:lnTo>
                  <a:lnTo>
                    <a:pt x="75" y="198"/>
                  </a:lnTo>
                  <a:lnTo>
                    <a:pt x="86" y="188"/>
                  </a:lnTo>
                  <a:lnTo>
                    <a:pt x="95" y="179"/>
                  </a:lnTo>
                  <a:lnTo>
                    <a:pt x="106" y="171"/>
                  </a:lnTo>
                  <a:lnTo>
                    <a:pt x="117" y="161"/>
                  </a:lnTo>
                  <a:lnTo>
                    <a:pt x="130" y="153"/>
                  </a:lnTo>
                  <a:lnTo>
                    <a:pt x="143" y="145"/>
                  </a:lnTo>
                  <a:lnTo>
                    <a:pt x="155" y="136"/>
                  </a:lnTo>
                  <a:lnTo>
                    <a:pt x="166" y="128"/>
                  </a:lnTo>
                  <a:lnTo>
                    <a:pt x="179" y="118"/>
                  </a:lnTo>
                  <a:lnTo>
                    <a:pt x="192" y="110"/>
                  </a:lnTo>
                  <a:lnTo>
                    <a:pt x="203" y="100"/>
                  </a:lnTo>
                  <a:lnTo>
                    <a:pt x="216" y="92"/>
                  </a:lnTo>
                  <a:lnTo>
                    <a:pt x="229" y="83"/>
                  </a:lnTo>
                  <a:lnTo>
                    <a:pt x="241" y="75"/>
                  </a:lnTo>
                  <a:lnTo>
                    <a:pt x="254" y="67"/>
                  </a:lnTo>
                  <a:lnTo>
                    <a:pt x="260" y="62"/>
                  </a:lnTo>
                  <a:lnTo>
                    <a:pt x="267" y="57"/>
                  </a:lnTo>
                  <a:lnTo>
                    <a:pt x="272" y="54"/>
                  </a:lnTo>
                  <a:lnTo>
                    <a:pt x="278" y="49"/>
                  </a:lnTo>
                  <a:lnTo>
                    <a:pt x="283" y="44"/>
                  </a:lnTo>
                  <a:lnTo>
                    <a:pt x="291" y="41"/>
                  </a:lnTo>
                  <a:lnTo>
                    <a:pt x="296" y="38"/>
                  </a:lnTo>
                  <a:lnTo>
                    <a:pt x="303" y="35"/>
                  </a:lnTo>
                  <a:lnTo>
                    <a:pt x="311" y="33"/>
                  </a:lnTo>
                  <a:lnTo>
                    <a:pt x="320" y="32"/>
                  </a:lnTo>
                  <a:lnTo>
                    <a:pt x="316" y="48"/>
                  </a:lnTo>
                  <a:lnTo>
                    <a:pt x="311" y="62"/>
                  </a:lnTo>
                  <a:lnTo>
                    <a:pt x="303" y="75"/>
                  </a:lnTo>
                  <a:lnTo>
                    <a:pt x="294" y="88"/>
                  </a:lnTo>
                  <a:lnTo>
                    <a:pt x="285" y="100"/>
                  </a:lnTo>
                  <a:lnTo>
                    <a:pt x="274" y="112"/>
                  </a:lnTo>
                  <a:lnTo>
                    <a:pt x="263" y="123"/>
                  </a:lnTo>
                  <a:lnTo>
                    <a:pt x="254" y="136"/>
                  </a:lnTo>
                  <a:lnTo>
                    <a:pt x="247" y="150"/>
                  </a:lnTo>
                  <a:lnTo>
                    <a:pt x="240" y="163"/>
                  </a:lnTo>
                  <a:lnTo>
                    <a:pt x="263" y="145"/>
                  </a:lnTo>
                  <a:lnTo>
                    <a:pt x="285" y="128"/>
                  </a:lnTo>
                  <a:lnTo>
                    <a:pt x="309" y="110"/>
                  </a:lnTo>
                  <a:lnTo>
                    <a:pt x="335" y="94"/>
                  </a:lnTo>
                  <a:lnTo>
                    <a:pt x="360" y="78"/>
                  </a:lnTo>
                  <a:lnTo>
                    <a:pt x="386" y="64"/>
                  </a:lnTo>
                  <a:lnTo>
                    <a:pt x="411" y="49"/>
                  </a:lnTo>
                  <a:lnTo>
                    <a:pt x="439" y="36"/>
                  </a:lnTo>
                  <a:lnTo>
                    <a:pt x="468" y="25"/>
                  </a:lnTo>
                  <a:lnTo>
                    <a:pt x="497" y="16"/>
                  </a:lnTo>
                  <a:lnTo>
                    <a:pt x="492" y="22"/>
                  </a:lnTo>
                  <a:lnTo>
                    <a:pt x="488" y="30"/>
                  </a:lnTo>
                  <a:lnTo>
                    <a:pt x="484" y="36"/>
                  </a:lnTo>
                  <a:lnTo>
                    <a:pt x="481" y="43"/>
                  </a:lnTo>
                  <a:lnTo>
                    <a:pt x="475" y="51"/>
                  </a:lnTo>
                  <a:lnTo>
                    <a:pt x="472" y="57"/>
                  </a:lnTo>
                  <a:lnTo>
                    <a:pt x="468" y="64"/>
                  </a:lnTo>
                  <a:lnTo>
                    <a:pt x="462" y="70"/>
                  </a:lnTo>
                  <a:lnTo>
                    <a:pt x="457" y="76"/>
                  </a:lnTo>
                  <a:lnTo>
                    <a:pt x="453" y="83"/>
                  </a:lnTo>
                  <a:lnTo>
                    <a:pt x="451" y="84"/>
                  </a:lnTo>
                  <a:lnTo>
                    <a:pt x="451" y="86"/>
                  </a:lnTo>
                  <a:lnTo>
                    <a:pt x="451" y="88"/>
                  </a:lnTo>
                  <a:lnTo>
                    <a:pt x="451" y="89"/>
                  </a:lnTo>
                  <a:lnTo>
                    <a:pt x="450" y="89"/>
                  </a:lnTo>
                  <a:lnTo>
                    <a:pt x="448" y="91"/>
                  </a:lnTo>
                  <a:lnTo>
                    <a:pt x="446" y="91"/>
                  </a:lnTo>
                  <a:lnTo>
                    <a:pt x="442" y="94"/>
                  </a:lnTo>
                  <a:lnTo>
                    <a:pt x="439" y="96"/>
                  </a:lnTo>
                  <a:lnTo>
                    <a:pt x="435" y="97"/>
                  </a:lnTo>
                  <a:lnTo>
                    <a:pt x="433" y="100"/>
                  </a:lnTo>
                  <a:lnTo>
                    <a:pt x="433" y="102"/>
                  </a:lnTo>
                  <a:lnTo>
                    <a:pt x="431" y="105"/>
                  </a:lnTo>
                  <a:lnTo>
                    <a:pt x="431" y="107"/>
                  </a:lnTo>
                  <a:lnTo>
                    <a:pt x="430" y="110"/>
                  </a:lnTo>
                  <a:lnTo>
                    <a:pt x="428" y="113"/>
                  </a:lnTo>
                  <a:lnTo>
                    <a:pt x="426" y="118"/>
                  </a:lnTo>
                  <a:lnTo>
                    <a:pt x="424" y="121"/>
                  </a:lnTo>
                  <a:lnTo>
                    <a:pt x="420" y="124"/>
                  </a:lnTo>
                  <a:lnTo>
                    <a:pt x="415" y="129"/>
                  </a:lnTo>
                  <a:lnTo>
                    <a:pt x="411" y="134"/>
                  </a:lnTo>
                  <a:lnTo>
                    <a:pt x="408" y="139"/>
                  </a:lnTo>
                  <a:lnTo>
                    <a:pt x="404" y="144"/>
                  </a:lnTo>
                  <a:lnTo>
                    <a:pt x="400" y="148"/>
                  </a:lnTo>
                  <a:lnTo>
                    <a:pt x="398" y="153"/>
                  </a:lnTo>
                  <a:lnTo>
                    <a:pt x="400" y="158"/>
                  </a:lnTo>
                  <a:lnTo>
                    <a:pt x="402" y="163"/>
                  </a:lnTo>
                  <a:lnTo>
                    <a:pt x="406" y="158"/>
                  </a:lnTo>
                  <a:lnTo>
                    <a:pt x="408" y="155"/>
                  </a:lnTo>
                  <a:lnTo>
                    <a:pt x="408" y="153"/>
                  </a:lnTo>
                  <a:lnTo>
                    <a:pt x="406" y="152"/>
                  </a:lnTo>
                  <a:lnTo>
                    <a:pt x="404" y="150"/>
                  </a:lnTo>
                  <a:lnTo>
                    <a:pt x="406" y="147"/>
                  </a:lnTo>
                  <a:lnTo>
                    <a:pt x="408" y="142"/>
                  </a:lnTo>
                  <a:lnTo>
                    <a:pt x="411" y="134"/>
                  </a:lnTo>
                  <a:lnTo>
                    <a:pt x="428" y="112"/>
                  </a:lnTo>
                  <a:lnTo>
                    <a:pt x="448" y="92"/>
                  </a:lnTo>
                  <a:lnTo>
                    <a:pt x="472" y="75"/>
                  </a:lnTo>
                  <a:lnTo>
                    <a:pt x="499" y="59"/>
                  </a:lnTo>
                  <a:lnTo>
                    <a:pt x="528" y="44"/>
                  </a:lnTo>
                  <a:lnTo>
                    <a:pt x="559" y="33"/>
                  </a:lnTo>
                  <a:lnTo>
                    <a:pt x="592" y="22"/>
                  </a:lnTo>
                  <a:lnTo>
                    <a:pt x="623" y="14"/>
                  </a:lnTo>
                  <a:lnTo>
                    <a:pt x="653" y="6"/>
                  </a:lnTo>
                  <a:lnTo>
                    <a:pt x="680" y="0"/>
                  </a:lnTo>
                  <a:lnTo>
                    <a:pt x="676" y="12"/>
                  </a:lnTo>
                  <a:lnTo>
                    <a:pt x="671" y="25"/>
                  </a:lnTo>
                  <a:lnTo>
                    <a:pt x="665" y="38"/>
                  </a:lnTo>
                  <a:lnTo>
                    <a:pt x="660" y="49"/>
                  </a:lnTo>
                  <a:lnTo>
                    <a:pt x="653" y="62"/>
                  </a:lnTo>
                  <a:lnTo>
                    <a:pt x="647" y="73"/>
                  </a:lnTo>
                  <a:lnTo>
                    <a:pt x="640" y="86"/>
                  </a:lnTo>
                  <a:lnTo>
                    <a:pt x="632" y="97"/>
                  </a:lnTo>
                  <a:lnTo>
                    <a:pt x="625" y="110"/>
                  </a:lnTo>
                  <a:lnTo>
                    <a:pt x="620" y="121"/>
                  </a:lnTo>
                  <a:lnTo>
                    <a:pt x="643" y="110"/>
                  </a:lnTo>
                  <a:lnTo>
                    <a:pt x="669" y="97"/>
                  </a:lnTo>
                  <a:lnTo>
                    <a:pt x="693" y="84"/>
                  </a:lnTo>
                  <a:lnTo>
                    <a:pt x="716" y="72"/>
                  </a:lnTo>
                  <a:lnTo>
                    <a:pt x="740" y="57"/>
                  </a:lnTo>
                  <a:lnTo>
                    <a:pt x="764" y="46"/>
                  </a:lnTo>
                  <a:lnTo>
                    <a:pt x="790" y="36"/>
                  </a:lnTo>
                  <a:lnTo>
                    <a:pt x="815" y="30"/>
                  </a:lnTo>
                  <a:lnTo>
                    <a:pt x="843" y="27"/>
                  </a:lnTo>
                  <a:lnTo>
                    <a:pt x="870" y="27"/>
                  </a:lnTo>
                  <a:lnTo>
                    <a:pt x="866" y="33"/>
                  </a:lnTo>
                  <a:lnTo>
                    <a:pt x="861" y="41"/>
                  </a:lnTo>
                  <a:lnTo>
                    <a:pt x="857" y="48"/>
                  </a:lnTo>
                  <a:lnTo>
                    <a:pt x="852" y="54"/>
                  </a:lnTo>
                  <a:lnTo>
                    <a:pt x="844" y="60"/>
                  </a:lnTo>
                  <a:lnTo>
                    <a:pt x="839" y="67"/>
                  </a:lnTo>
                  <a:lnTo>
                    <a:pt x="833" y="72"/>
                  </a:lnTo>
                  <a:lnTo>
                    <a:pt x="826" y="78"/>
                  </a:lnTo>
                  <a:lnTo>
                    <a:pt x="819" y="81"/>
                  </a:lnTo>
                  <a:lnTo>
                    <a:pt x="813" y="86"/>
                  </a:lnTo>
                  <a:lnTo>
                    <a:pt x="804" y="89"/>
                  </a:lnTo>
                  <a:lnTo>
                    <a:pt x="797" y="94"/>
                  </a:lnTo>
                  <a:lnTo>
                    <a:pt x="790" y="99"/>
                  </a:lnTo>
                  <a:lnTo>
                    <a:pt x="782" y="105"/>
                  </a:lnTo>
                  <a:lnTo>
                    <a:pt x="777" y="110"/>
                  </a:lnTo>
                  <a:lnTo>
                    <a:pt x="769" y="115"/>
                  </a:lnTo>
                  <a:lnTo>
                    <a:pt x="762" y="121"/>
                  </a:lnTo>
                  <a:lnTo>
                    <a:pt x="757" y="126"/>
                  </a:lnTo>
                  <a:lnTo>
                    <a:pt x="749" y="132"/>
                  </a:lnTo>
                  <a:lnTo>
                    <a:pt x="742" y="137"/>
                  </a:lnTo>
                  <a:lnTo>
                    <a:pt x="762" y="131"/>
                  </a:lnTo>
                  <a:lnTo>
                    <a:pt x="780" y="123"/>
                  </a:lnTo>
                  <a:lnTo>
                    <a:pt x="801" y="116"/>
                  </a:lnTo>
                  <a:lnTo>
                    <a:pt x="821" y="110"/>
                  </a:lnTo>
                  <a:lnTo>
                    <a:pt x="841" y="105"/>
                  </a:lnTo>
                  <a:lnTo>
                    <a:pt x="861" y="100"/>
                  </a:lnTo>
                  <a:lnTo>
                    <a:pt x="881" y="97"/>
                  </a:lnTo>
                  <a:lnTo>
                    <a:pt x="903" y="96"/>
                  </a:lnTo>
                  <a:lnTo>
                    <a:pt x="923" y="94"/>
                  </a:lnTo>
                  <a:lnTo>
                    <a:pt x="945" y="96"/>
                  </a:lnTo>
                  <a:lnTo>
                    <a:pt x="936" y="107"/>
                  </a:lnTo>
                  <a:lnTo>
                    <a:pt x="927" y="118"/>
                  </a:lnTo>
                  <a:lnTo>
                    <a:pt x="916" y="129"/>
                  </a:lnTo>
                  <a:lnTo>
                    <a:pt x="907" y="140"/>
                  </a:lnTo>
                  <a:lnTo>
                    <a:pt x="896" y="150"/>
                  </a:lnTo>
                  <a:lnTo>
                    <a:pt x="885" y="161"/>
                  </a:lnTo>
                  <a:lnTo>
                    <a:pt x="874" y="171"/>
                  </a:lnTo>
                  <a:lnTo>
                    <a:pt x="863" y="180"/>
                  </a:lnTo>
                  <a:lnTo>
                    <a:pt x="852" y="190"/>
                  </a:lnTo>
                  <a:lnTo>
                    <a:pt x="841" y="201"/>
                  </a:lnTo>
                  <a:lnTo>
                    <a:pt x="793" y="200"/>
                  </a:lnTo>
                  <a:lnTo>
                    <a:pt x="748" y="200"/>
                  </a:lnTo>
                  <a:lnTo>
                    <a:pt x="700" y="200"/>
                  </a:lnTo>
                  <a:lnTo>
                    <a:pt x="654" y="201"/>
                  </a:lnTo>
                  <a:lnTo>
                    <a:pt x="607" y="203"/>
                  </a:lnTo>
                  <a:lnTo>
                    <a:pt x="561" y="206"/>
                  </a:lnTo>
                  <a:lnTo>
                    <a:pt x="514" y="208"/>
                  </a:lnTo>
                  <a:lnTo>
                    <a:pt x="468" y="211"/>
                  </a:lnTo>
                  <a:lnTo>
                    <a:pt x="420" y="214"/>
                  </a:lnTo>
                  <a:lnTo>
                    <a:pt x="375" y="217"/>
                  </a:lnTo>
                  <a:lnTo>
                    <a:pt x="358" y="219"/>
                  </a:lnTo>
                  <a:lnTo>
                    <a:pt x="342" y="222"/>
                  </a:lnTo>
                  <a:lnTo>
                    <a:pt x="325" y="225"/>
                  </a:lnTo>
                  <a:lnTo>
                    <a:pt x="311" y="228"/>
                  </a:lnTo>
                  <a:lnTo>
                    <a:pt x="294" y="233"/>
                  </a:lnTo>
                  <a:lnTo>
                    <a:pt x="280" y="238"/>
                  </a:lnTo>
                  <a:lnTo>
                    <a:pt x="265" y="244"/>
                  </a:lnTo>
                  <a:lnTo>
                    <a:pt x="252" y="251"/>
                  </a:lnTo>
                  <a:lnTo>
                    <a:pt x="240" y="257"/>
                  </a:lnTo>
                  <a:lnTo>
                    <a:pt x="227" y="265"/>
                  </a:lnTo>
                  <a:lnTo>
                    <a:pt x="223" y="268"/>
                  </a:lnTo>
                  <a:lnTo>
                    <a:pt x="218" y="272"/>
                  </a:lnTo>
                  <a:lnTo>
                    <a:pt x="212" y="275"/>
                  </a:lnTo>
                  <a:lnTo>
                    <a:pt x="205" y="280"/>
                  </a:lnTo>
                  <a:lnTo>
                    <a:pt x="199" y="283"/>
                  </a:lnTo>
                  <a:lnTo>
                    <a:pt x="192" y="286"/>
                  </a:lnTo>
                  <a:lnTo>
                    <a:pt x="187" y="289"/>
                  </a:lnTo>
                  <a:lnTo>
                    <a:pt x="179" y="294"/>
                  </a:lnTo>
                  <a:lnTo>
                    <a:pt x="172" y="297"/>
                  </a:lnTo>
                  <a:lnTo>
                    <a:pt x="165" y="300"/>
                  </a:lnTo>
                  <a:lnTo>
                    <a:pt x="150" y="305"/>
                  </a:lnTo>
                  <a:lnTo>
                    <a:pt x="134" y="310"/>
                  </a:lnTo>
                  <a:lnTo>
                    <a:pt x="117" y="313"/>
                  </a:lnTo>
                  <a:lnTo>
                    <a:pt x="101" y="315"/>
                  </a:lnTo>
                  <a:lnTo>
                    <a:pt x="84" y="316"/>
                  </a:lnTo>
                  <a:lnTo>
                    <a:pt x="68" y="318"/>
                  </a:lnTo>
                  <a:lnTo>
                    <a:pt x="51" y="318"/>
                  </a:lnTo>
                  <a:lnTo>
                    <a:pt x="35" y="318"/>
                  </a:lnTo>
                  <a:lnTo>
                    <a:pt x="17" y="316"/>
                  </a:lnTo>
                  <a:lnTo>
                    <a:pt x="0" y="316"/>
                  </a:lnTo>
                  <a:lnTo>
                    <a:pt x="0" y="318"/>
                  </a:lnTo>
                  <a:lnTo>
                    <a:pt x="0" y="320"/>
                  </a:lnTo>
                  <a:lnTo>
                    <a:pt x="0" y="321"/>
                  </a:lnTo>
                  <a:lnTo>
                    <a:pt x="0" y="323"/>
                  </a:lnTo>
                  <a:lnTo>
                    <a:pt x="0" y="324"/>
                  </a:lnTo>
                  <a:lnTo>
                    <a:pt x="0" y="326"/>
                  </a:lnTo>
                  <a:lnTo>
                    <a:pt x="0" y="328"/>
                  </a:lnTo>
                  <a:lnTo>
                    <a:pt x="0" y="326"/>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4" name="Freeform 697">
              <a:extLst>
                <a:ext uri="{FF2B5EF4-FFF2-40B4-BE49-F238E27FC236}">
                  <a16:creationId xmlns:a16="http://schemas.microsoft.com/office/drawing/2014/main" id="{563350EB-058D-4F9B-AFE1-F9F6EF4FDBCC}"/>
                </a:ext>
              </a:extLst>
            </p:cNvPr>
            <p:cNvSpPr>
              <a:spLocks/>
            </p:cNvSpPr>
            <p:nvPr/>
          </p:nvSpPr>
          <p:spPr bwMode="auto">
            <a:xfrm>
              <a:off x="1840" y="3467"/>
              <a:ext cx="459" cy="164"/>
            </a:xfrm>
            <a:custGeom>
              <a:avLst/>
              <a:gdLst>
                <a:gd name="T0" fmla="*/ 0 w 945"/>
                <a:gd name="T1" fmla="*/ 5 h 328"/>
                <a:gd name="T2" fmla="*/ 0 w 945"/>
                <a:gd name="T3" fmla="*/ 5 h 328"/>
                <a:gd name="T4" fmla="*/ 0 w 945"/>
                <a:gd name="T5" fmla="*/ 4 h 328"/>
                <a:gd name="T6" fmla="*/ 1 w 945"/>
                <a:gd name="T7" fmla="*/ 3 h 328"/>
                <a:gd name="T8" fmla="*/ 1 w 945"/>
                <a:gd name="T9" fmla="*/ 3 h 328"/>
                <a:gd name="T10" fmla="*/ 2 w 945"/>
                <a:gd name="T11" fmla="*/ 2 h 328"/>
                <a:gd name="T12" fmla="*/ 3 w 945"/>
                <a:gd name="T13" fmla="*/ 1 h 328"/>
                <a:gd name="T14" fmla="*/ 3 w 945"/>
                <a:gd name="T15" fmla="*/ 1 h 328"/>
                <a:gd name="T16" fmla="*/ 4 w 945"/>
                <a:gd name="T17" fmla="*/ 1 h 328"/>
                <a:gd name="T18" fmla="*/ 4 w 945"/>
                <a:gd name="T19" fmla="*/ 1 h 328"/>
                <a:gd name="T20" fmla="*/ 4 w 945"/>
                <a:gd name="T21" fmla="*/ 1 h 328"/>
                <a:gd name="T22" fmla="*/ 3 w 945"/>
                <a:gd name="T23" fmla="*/ 2 h 328"/>
                <a:gd name="T24" fmla="*/ 3 w 945"/>
                <a:gd name="T25" fmla="*/ 3 h 328"/>
                <a:gd name="T26" fmla="*/ 5 w 945"/>
                <a:gd name="T27" fmla="*/ 1 h 328"/>
                <a:gd name="T28" fmla="*/ 6 w 945"/>
                <a:gd name="T29" fmla="*/ 1 h 328"/>
                <a:gd name="T30" fmla="*/ 6 w 945"/>
                <a:gd name="T31" fmla="*/ 1 h 328"/>
                <a:gd name="T32" fmla="*/ 6 w 945"/>
                <a:gd name="T33" fmla="*/ 1 h 328"/>
                <a:gd name="T34" fmla="*/ 6 w 945"/>
                <a:gd name="T35" fmla="*/ 1 h 328"/>
                <a:gd name="T36" fmla="*/ 6 w 945"/>
                <a:gd name="T37" fmla="*/ 1 h 328"/>
                <a:gd name="T38" fmla="*/ 6 w 945"/>
                <a:gd name="T39" fmla="*/ 1 h 328"/>
                <a:gd name="T40" fmla="*/ 6 w 945"/>
                <a:gd name="T41" fmla="*/ 2 h 328"/>
                <a:gd name="T42" fmla="*/ 6 w 945"/>
                <a:gd name="T43" fmla="*/ 2 h 328"/>
                <a:gd name="T44" fmla="*/ 6 w 945"/>
                <a:gd name="T45" fmla="*/ 2 h 328"/>
                <a:gd name="T46" fmla="*/ 5 w 945"/>
                <a:gd name="T47" fmla="*/ 3 h 328"/>
                <a:gd name="T48" fmla="*/ 5 w 945"/>
                <a:gd name="T49" fmla="*/ 3 h 328"/>
                <a:gd name="T50" fmla="*/ 5 w 945"/>
                <a:gd name="T51" fmla="*/ 3 h 328"/>
                <a:gd name="T52" fmla="*/ 5 w 945"/>
                <a:gd name="T53" fmla="*/ 3 h 328"/>
                <a:gd name="T54" fmla="*/ 6 w 945"/>
                <a:gd name="T55" fmla="*/ 2 h 328"/>
                <a:gd name="T56" fmla="*/ 7 w 945"/>
                <a:gd name="T57" fmla="*/ 1 h 328"/>
                <a:gd name="T58" fmla="*/ 8 w 945"/>
                <a:gd name="T59" fmla="*/ 1 h 328"/>
                <a:gd name="T60" fmla="*/ 9 w 945"/>
                <a:gd name="T61" fmla="*/ 1 h 328"/>
                <a:gd name="T62" fmla="*/ 8 w 945"/>
                <a:gd name="T63" fmla="*/ 1 h 328"/>
                <a:gd name="T64" fmla="*/ 8 w 945"/>
                <a:gd name="T65" fmla="*/ 2 h 328"/>
                <a:gd name="T66" fmla="*/ 10 w 945"/>
                <a:gd name="T67" fmla="*/ 1 h 328"/>
                <a:gd name="T68" fmla="*/ 11 w 945"/>
                <a:gd name="T69" fmla="*/ 1 h 328"/>
                <a:gd name="T70" fmla="*/ 11 w 945"/>
                <a:gd name="T71" fmla="*/ 1 h 328"/>
                <a:gd name="T72" fmla="*/ 11 w 945"/>
                <a:gd name="T73" fmla="*/ 1 h 328"/>
                <a:gd name="T74" fmla="*/ 11 w 945"/>
                <a:gd name="T75" fmla="*/ 1 h 328"/>
                <a:gd name="T76" fmla="*/ 10 w 945"/>
                <a:gd name="T77" fmla="*/ 2 h 328"/>
                <a:gd name="T78" fmla="*/ 10 w 945"/>
                <a:gd name="T79" fmla="*/ 3 h 328"/>
                <a:gd name="T80" fmla="*/ 11 w 945"/>
                <a:gd name="T81" fmla="*/ 2 h 328"/>
                <a:gd name="T82" fmla="*/ 12 w 945"/>
                <a:gd name="T83" fmla="*/ 2 h 328"/>
                <a:gd name="T84" fmla="*/ 12 w 945"/>
                <a:gd name="T85" fmla="*/ 2 h 328"/>
                <a:gd name="T86" fmla="*/ 12 w 945"/>
                <a:gd name="T87" fmla="*/ 3 h 328"/>
                <a:gd name="T88" fmla="*/ 11 w 945"/>
                <a:gd name="T89" fmla="*/ 3 h 328"/>
                <a:gd name="T90" fmla="*/ 9 w 945"/>
                <a:gd name="T91" fmla="*/ 3 h 328"/>
                <a:gd name="T92" fmla="*/ 7 w 945"/>
                <a:gd name="T93" fmla="*/ 3 h 328"/>
                <a:gd name="T94" fmla="*/ 5 w 945"/>
                <a:gd name="T95" fmla="*/ 3 h 328"/>
                <a:gd name="T96" fmla="*/ 4 w 945"/>
                <a:gd name="T97" fmla="*/ 4 h 328"/>
                <a:gd name="T98" fmla="*/ 3 w 945"/>
                <a:gd name="T99" fmla="*/ 5 h 328"/>
                <a:gd name="T100" fmla="*/ 3 w 945"/>
                <a:gd name="T101" fmla="*/ 5 h 328"/>
                <a:gd name="T102" fmla="*/ 2 w 945"/>
                <a:gd name="T103" fmla="*/ 5 h 328"/>
                <a:gd name="T104" fmla="*/ 2 w 945"/>
                <a:gd name="T105" fmla="*/ 5 h 328"/>
                <a:gd name="T106" fmla="*/ 1 w 945"/>
                <a:gd name="T107" fmla="*/ 5 h 328"/>
                <a:gd name="T108" fmla="*/ 0 w 945"/>
                <a:gd name="T109" fmla="*/ 5 h 328"/>
                <a:gd name="T110" fmla="*/ 0 w 945"/>
                <a:gd name="T111" fmla="*/ 5 h 328"/>
                <a:gd name="T112" fmla="*/ 0 w 945"/>
                <a:gd name="T113" fmla="*/ 5 h 328"/>
                <a:gd name="T114" fmla="*/ 0 w 945"/>
                <a:gd name="T115" fmla="*/ 5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328"/>
                <a:gd name="T176" fmla="*/ 945 w 94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328">
                  <a:moveTo>
                    <a:pt x="0" y="326"/>
                  </a:moveTo>
                  <a:lnTo>
                    <a:pt x="2" y="318"/>
                  </a:lnTo>
                  <a:lnTo>
                    <a:pt x="4" y="310"/>
                  </a:lnTo>
                  <a:lnTo>
                    <a:pt x="6" y="302"/>
                  </a:lnTo>
                  <a:lnTo>
                    <a:pt x="9" y="294"/>
                  </a:lnTo>
                  <a:lnTo>
                    <a:pt x="13" y="286"/>
                  </a:lnTo>
                  <a:lnTo>
                    <a:pt x="17" y="280"/>
                  </a:lnTo>
                  <a:lnTo>
                    <a:pt x="20" y="272"/>
                  </a:lnTo>
                  <a:lnTo>
                    <a:pt x="26" y="264"/>
                  </a:lnTo>
                  <a:lnTo>
                    <a:pt x="29" y="257"/>
                  </a:lnTo>
                  <a:lnTo>
                    <a:pt x="35" y="249"/>
                  </a:lnTo>
                  <a:lnTo>
                    <a:pt x="42" y="238"/>
                  </a:lnTo>
                  <a:lnTo>
                    <a:pt x="49" y="228"/>
                  </a:lnTo>
                  <a:lnTo>
                    <a:pt x="59" y="217"/>
                  </a:lnTo>
                  <a:lnTo>
                    <a:pt x="66" y="208"/>
                  </a:lnTo>
                  <a:lnTo>
                    <a:pt x="75" y="198"/>
                  </a:lnTo>
                  <a:lnTo>
                    <a:pt x="86" y="188"/>
                  </a:lnTo>
                  <a:lnTo>
                    <a:pt x="95" y="179"/>
                  </a:lnTo>
                  <a:lnTo>
                    <a:pt x="106" y="171"/>
                  </a:lnTo>
                  <a:lnTo>
                    <a:pt x="117" y="161"/>
                  </a:lnTo>
                  <a:lnTo>
                    <a:pt x="130" y="153"/>
                  </a:lnTo>
                  <a:lnTo>
                    <a:pt x="143" y="145"/>
                  </a:lnTo>
                  <a:lnTo>
                    <a:pt x="155" y="136"/>
                  </a:lnTo>
                  <a:lnTo>
                    <a:pt x="166" y="128"/>
                  </a:lnTo>
                  <a:lnTo>
                    <a:pt x="179" y="118"/>
                  </a:lnTo>
                  <a:lnTo>
                    <a:pt x="192" y="110"/>
                  </a:lnTo>
                  <a:lnTo>
                    <a:pt x="203" y="100"/>
                  </a:lnTo>
                  <a:lnTo>
                    <a:pt x="216" y="92"/>
                  </a:lnTo>
                  <a:lnTo>
                    <a:pt x="229" y="83"/>
                  </a:lnTo>
                  <a:lnTo>
                    <a:pt x="241" y="75"/>
                  </a:lnTo>
                  <a:lnTo>
                    <a:pt x="254" y="67"/>
                  </a:lnTo>
                  <a:lnTo>
                    <a:pt x="260" y="62"/>
                  </a:lnTo>
                  <a:lnTo>
                    <a:pt x="267" y="57"/>
                  </a:lnTo>
                  <a:lnTo>
                    <a:pt x="272" y="54"/>
                  </a:lnTo>
                  <a:lnTo>
                    <a:pt x="278" y="49"/>
                  </a:lnTo>
                  <a:lnTo>
                    <a:pt x="283" y="44"/>
                  </a:lnTo>
                  <a:lnTo>
                    <a:pt x="291" y="41"/>
                  </a:lnTo>
                  <a:lnTo>
                    <a:pt x="296" y="38"/>
                  </a:lnTo>
                  <a:lnTo>
                    <a:pt x="303" y="35"/>
                  </a:lnTo>
                  <a:lnTo>
                    <a:pt x="311" y="33"/>
                  </a:lnTo>
                  <a:lnTo>
                    <a:pt x="320" y="32"/>
                  </a:lnTo>
                  <a:lnTo>
                    <a:pt x="316" y="48"/>
                  </a:lnTo>
                  <a:lnTo>
                    <a:pt x="311" y="62"/>
                  </a:lnTo>
                  <a:lnTo>
                    <a:pt x="303" y="75"/>
                  </a:lnTo>
                  <a:lnTo>
                    <a:pt x="294" y="88"/>
                  </a:lnTo>
                  <a:lnTo>
                    <a:pt x="285" y="100"/>
                  </a:lnTo>
                  <a:lnTo>
                    <a:pt x="274" y="112"/>
                  </a:lnTo>
                  <a:lnTo>
                    <a:pt x="263" y="123"/>
                  </a:lnTo>
                  <a:lnTo>
                    <a:pt x="254" y="136"/>
                  </a:lnTo>
                  <a:lnTo>
                    <a:pt x="247" y="150"/>
                  </a:lnTo>
                  <a:lnTo>
                    <a:pt x="240" y="163"/>
                  </a:lnTo>
                  <a:lnTo>
                    <a:pt x="263" y="145"/>
                  </a:lnTo>
                  <a:lnTo>
                    <a:pt x="285" y="128"/>
                  </a:lnTo>
                  <a:lnTo>
                    <a:pt x="309" y="110"/>
                  </a:lnTo>
                  <a:lnTo>
                    <a:pt x="335" y="94"/>
                  </a:lnTo>
                  <a:lnTo>
                    <a:pt x="360" y="78"/>
                  </a:lnTo>
                  <a:lnTo>
                    <a:pt x="386" y="64"/>
                  </a:lnTo>
                  <a:lnTo>
                    <a:pt x="411" y="49"/>
                  </a:lnTo>
                  <a:lnTo>
                    <a:pt x="439" y="36"/>
                  </a:lnTo>
                  <a:lnTo>
                    <a:pt x="468" y="25"/>
                  </a:lnTo>
                  <a:lnTo>
                    <a:pt x="497" y="16"/>
                  </a:lnTo>
                  <a:lnTo>
                    <a:pt x="492" y="22"/>
                  </a:lnTo>
                  <a:lnTo>
                    <a:pt x="488" y="30"/>
                  </a:lnTo>
                  <a:lnTo>
                    <a:pt x="484" y="36"/>
                  </a:lnTo>
                  <a:lnTo>
                    <a:pt x="481" y="43"/>
                  </a:lnTo>
                  <a:lnTo>
                    <a:pt x="475" y="51"/>
                  </a:lnTo>
                  <a:lnTo>
                    <a:pt x="472" y="57"/>
                  </a:lnTo>
                  <a:lnTo>
                    <a:pt x="468" y="64"/>
                  </a:lnTo>
                  <a:lnTo>
                    <a:pt x="462" y="70"/>
                  </a:lnTo>
                  <a:lnTo>
                    <a:pt x="457" y="76"/>
                  </a:lnTo>
                  <a:lnTo>
                    <a:pt x="453" y="83"/>
                  </a:lnTo>
                  <a:lnTo>
                    <a:pt x="451" y="84"/>
                  </a:lnTo>
                  <a:lnTo>
                    <a:pt x="451" y="86"/>
                  </a:lnTo>
                  <a:lnTo>
                    <a:pt x="451" y="88"/>
                  </a:lnTo>
                  <a:lnTo>
                    <a:pt x="451" y="89"/>
                  </a:lnTo>
                  <a:lnTo>
                    <a:pt x="450" y="89"/>
                  </a:lnTo>
                  <a:lnTo>
                    <a:pt x="448" y="91"/>
                  </a:lnTo>
                  <a:lnTo>
                    <a:pt x="446" y="91"/>
                  </a:lnTo>
                  <a:lnTo>
                    <a:pt x="442" y="94"/>
                  </a:lnTo>
                  <a:lnTo>
                    <a:pt x="439" y="96"/>
                  </a:lnTo>
                  <a:lnTo>
                    <a:pt x="435" y="97"/>
                  </a:lnTo>
                  <a:lnTo>
                    <a:pt x="433" y="100"/>
                  </a:lnTo>
                  <a:lnTo>
                    <a:pt x="433" y="102"/>
                  </a:lnTo>
                  <a:lnTo>
                    <a:pt x="431" y="105"/>
                  </a:lnTo>
                  <a:lnTo>
                    <a:pt x="431" y="107"/>
                  </a:lnTo>
                  <a:lnTo>
                    <a:pt x="430" y="110"/>
                  </a:lnTo>
                  <a:lnTo>
                    <a:pt x="428" y="113"/>
                  </a:lnTo>
                  <a:lnTo>
                    <a:pt x="426" y="118"/>
                  </a:lnTo>
                  <a:lnTo>
                    <a:pt x="424" y="121"/>
                  </a:lnTo>
                  <a:lnTo>
                    <a:pt x="420" y="124"/>
                  </a:lnTo>
                  <a:lnTo>
                    <a:pt x="415" y="129"/>
                  </a:lnTo>
                  <a:lnTo>
                    <a:pt x="411" y="134"/>
                  </a:lnTo>
                  <a:lnTo>
                    <a:pt x="408" y="139"/>
                  </a:lnTo>
                  <a:lnTo>
                    <a:pt x="404" y="144"/>
                  </a:lnTo>
                  <a:lnTo>
                    <a:pt x="400" y="148"/>
                  </a:lnTo>
                  <a:lnTo>
                    <a:pt x="398" y="153"/>
                  </a:lnTo>
                  <a:lnTo>
                    <a:pt x="400" y="158"/>
                  </a:lnTo>
                  <a:lnTo>
                    <a:pt x="402" y="163"/>
                  </a:lnTo>
                  <a:lnTo>
                    <a:pt x="406" y="158"/>
                  </a:lnTo>
                  <a:lnTo>
                    <a:pt x="408" y="155"/>
                  </a:lnTo>
                  <a:lnTo>
                    <a:pt x="408" y="153"/>
                  </a:lnTo>
                  <a:lnTo>
                    <a:pt x="406" y="152"/>
                  </a:lnTo>
                  <a:lnTo>
                    <a:pt x="404" y="150"/>
                  </a:lnTo>
                  <a:lnTo>
                    <a:pt x="406" y="147"/>
                  </a:lnTo>
                  <a:lnTo>
                    <a:pt x="408" y="142"/>
                  </a:lnTo>
                  <a:lnTo>
                    <a:pt x="411" y="134"/>
                  </a:lnTo>
                  <a:lnTo>
                    <a:pt x="428" y="112"/>
                  </a:lnTo>
                  <a:lnTo>
                    <a:pt x="448" y="92"/>
                  </a:lnTo>
                  <a:lnTo>
                    <a:pt x="472" y="75"/>
                  </a:lnTo>
                  <a:lnTo>
                    <a:pt x="499" y="59"/>
                  </a:lnTo>
                  <a:lnTo>
                    <a:pt x="528" y="44"/>
                  </a:lnTo>
                  <a:lnTo>
                    <a:pt x="559" y="33"/>
                  </a:lnTo>
                  <a:lnTo>
                    <a:pt x="592" y="22"/>
                  </a:lnTo>
                  <a:lnTo>
                    <a:pt x="623" y="14"/>
                  </a:lnTo>
                  <a:lnTo>
                    <a:pt x="653" y="6"/>
                  </a:lnTo>
                  <a:lnTo>
                    <a:pt x="680" y="0"/>
                  </a:lnTo>
                  <a:lnTo>
                    <a:pt x="676" y="12"/>
                  </a:lnTo>
                  <a:lnTo>
                    <a:pt x="671" y="25"/>
                  </a:lnTo>
                  <a:lnTo>
                    <a:pt x="665" y="38"/>
                  </a:lnTo>
                  <a:lnTo>
                    <a:pt x="660" y="49"/>
                  </a:lnTo>
                  <a:lnTo>
                    <a:pt x="653" y="62"/>
                  </a:lnTo>
                  <a:lnTo>
                    <a:pt x="647" y="73"/>
                  </a:lnTo>
                  <a:lnTo>
                    <a:pt x="640" y="86"/>
                  </a:lnTo>
                  <a:lnTo>
                    <a:pt x="632" y="97"/>
                  </a:lnTo>
                  <a:lnTo>
                    <a:pt x="625" y="110"/>
                  </a:lnTo>
                  <a:lnTo>
                    <a:pt x="620" y="121"/>
                  </a:lnTo>
                  <a:lnTo>
                    <a:pt x="643" y="110"/>
                  </a:lnTo>
                  <a:lnTo>
                    <a:pt x="669" y="97"/>
                  </a:lnTo>
                  <a:lnTo>
                    <a:pt x="693" y="84"/>
                  </a:lnTo>
                  <a:lnTo>
                    <a:pt x="716" y="72"/>
                  </a:lnTo>
                  <a:lnTo>
                    <a:pt x="740" y="57"/>
                  </a:lnTo>
                  <a:lnTo>
                    <a:pt x="764" y="46"/>
                  </a:lnTo>
                  <a:lnTo>
                    <a:pt x="790" y="36"/>
                  </a:lnTo>
                  <a:lnTo>
                    <a:pt x="815" y="30"/>
                  </a:lnTo>
                  <a:lnTo>
                    <a:pt x="843" y="27"/>
                  </a:lnTo>
                  <a:lnTo>
                    <a:pt x="870" y="27"/>
                  </a:lnTo>
                  <a:lnTo>
                    <a:pt x="866" y="33"/>
                  </a:lnTo>
                  <a:lnTo>
                    <a:pt x="861" y="41"/>
                  </a:lnTo>
                  <a:lnTo>
                    <a:pt x="857" y="48"/>
                  </a:lnTo>
                  <a:lnTo>
                    <a:pt x="852" y="54"/>
                  </a:lnTo>
                  <a:lnTo>
                    <a:pt x="844" y="60"/>
                  </a:lnTo>
                  <a:lnTo>
                    <a:pt x="839" y="67"/>
                  </a:lnTo>
                  <a:lnTo>
                    <a:pt x="833" y="72"/>
                  </a:lnTo>
                  <a:lnTo>
                    <a:pt x="826" y="78"/>
                  </a:lnTo>
                  <a:lnTo>
                    <a:pt x="819" y="81"/>
                  </a:lnTo>
                  <a:lnTo>
                    <a:pt x="813" y="86"/>
                  </a:lnTo>
                  <a:lnTo>
                    <a:pt x="804" y="89"/>
                  </a:lnTo>
                  <a:lnTo>
                    <a:pt x="797" y="94"/>
                  </a:lnTo>
                  <a:lnTo>
                    <a:pt x="790" y="99"/>
                  </a:lnTo>
                  <a:lnTo>
                    <a:pt x="782" y="105"/>
                  </a:lnTo>
                  <a:lnTo>
                    <a:pt x="777" y="110"/>
                  </a:lnTo>
                  <a:lnTo>
                    <a:pt x="769" y="115"/>
                  </a:lnTo>
                  <a:lnTo>
                    <a:pt x="762" y="121"/>
                  </a:lnTo>
                  <a:lnTo>
                    <a:pt x="757" y="126"/>
                  </a:lnTo>
                  <a:lnTo>
                    <a:pt x="749" y="132"/>
                  </a:lnTo>
                  <a:lnTo>
                    <a:pt x="742" y="137"/>
                  </a:lnTo>
                  <a:lnTo>
                    <a:pt x="762" y="131"/>
                  </a:lnTo>
                  <a:lnTo>
                    <a:pt x="780" y="123"/>
                  </a:lnTo>
                  <a:lnTo>
                    <a:pt x="801" y="116"/>
                  </a:lnTo>
                  <a:lnTo>
                    <a:pt x="821" y="110"/>
                  </a:lnTo>
                  <a:lnTo>
                    <a:pt x="841" y="105"/>
                  </a:lnTo>
                  <a:lnTo>
                    <a:pt x="861" y="100"/>
                  </a:lnTo>
                  <a:lnTo>
                    <a:pt x="881" y="97"/>
                  </a:lnTo>
                  <a:lnTo>
                    <a:pt x="903" y="96"/>
                  </a:lnTo>
                  <a:lnTo>
                    <a:pt x="923" y="94"/>
                  </a:lnTo>
                  <a:lnTo>
                    <a:pt x="945" y="96"/>
                  </a:lnTo>
                  <a:lnTo>
                    <a:pt x="936" y="107"/>
                  </a:lnTo>
                  <a:lnTo>
                    <a:pt x="927" y="118"/>
                  </a:lnTo>
                  <a:lnTo>
                    <a:pt x="916" y="129"/>
                  </a:lnTo>
                  <a:lnTo>
                    <a:pt x="907" y="140"/>
                  </a:lnTo>
                  <a:lnTo>
                    <a:pt x="896" y="150"/>
                  </a:lnTo>
                  <a:lnTo>
                    <a:pt x="885" y="161"/>
                  </a:lnTo>
                  <a:lnTo>
                    <a:pt x="874" y="171"/>
                  </a:lnTo>
                  <a:lnTo>
                    <a:pt x="863" y="180"/>
                  </a:lnTo>
                  <a:lnTo>
                    <a:pt x="852" y="190"/>
                  </a:lnTo>
                  <a:lnTo>
                    <a:pt x="841" y="201"/>
                  </a:lnTo>
                  <a:lnTo>
                    <a:pt x="793" y="200"/>
                  </a:lnTo>
                  <a:lnTo>
                    <a:pt x="748" y="200"/>
                  </a:lnTo>
                  <a:lnTo>
                    <a:pt x="700" y="200"/>
                  </a:lnTo>
                  <a:lnTo>
                    <a:pt x="654" y="201"/>
                  </a:lnTo>
                  <a:lnTo>
                    <a:pt x="607" y="203"/>
                  </a:lnTo>
                  <a:lnTo>
                    <a:pt x="561" y="206"/>
                  </a:lnTo>
                  <a:lnTo>
                    <a:pt x="514" y="208"/>
                  </a:lnTo>
                  <a:lnTo>
                    <a:pt x="468" y="211"/>
                  </a:lnTo>
                  <a:lnTo>
                    <a:pt x="420" y="214"/>
                  </a:lnTo>
                  <a:lnTo>
                    <a:pt x="375" y="217"/>
                  </a:lnTo>
                  <a:lnTo>
                    <a:pt x="358" y="219"/>
                  </a:lnTo>
                  <a:lnTo>
                    <a:pt x="342" y="222"/>
                  </a:lnTo>
                  <a:lnTo>
                    <a:pt x="325" y="225"/>
                  </a:lnTo>
                  <a:lnTo>
                    <a:pt x="311" y="228"/>
                  </a:lnTo>
                  <a:lnTo>
                    <a:pt x="294" y="233"/>
                  </a:lnTo>
                  <a:lnTo>
                    <a:pt x="280" y="238"/>
                  </a:lnTo>
                  <a:lnTo>
                    <a:pt x="265" y="244"/>
                  </a:lnTo>
                  <a:lnTo>
                    <a:pt x="252" y="251"/>
                  </a:lnTo>
                  <a:lnTo>
                    <a:pt x="240" y="257"/>
                  </a:lnTo>
                  <a:lnTo>
                    <a:pt x="227" y="265"/>
                  </a:lnTo>
                  <a:lnTo>
                    <a:pt x="223" y="268"/>
                  </a:lnTo>
                  <a:lnTo>
                    <a:pt x="218" y="272"/>
                  </a:lnTo>
                  <a:lnTo>
                    <a:pt x="212" y="275"/>
                  </a:lnTo>
                  <a:lnTo>
                    <a:pt x="205" y="280"/>
                  </a:lnTo>
                  <a:lnTo>
                    <a:pt x="199" y="283"/>
                  </a:lnTo>
                  <a:lnTo>
                    <a:pt x="192" y="286"/>
                  </a:lnTo>
                  <a:lnTo>
                    <a:pt x="187" y="289"/>
                  </a:lnTo>
                  <a:lnTo>
                    <a:pt x="179" y="294"/>
                  </a:lnTo>
                  <a:lnTo>
                    <a:pt x="172" y="297"/>
                  </a:lnTo>
                  <a:lnTo>
                    <a:pt x="165" y="300"/>
                  </a:lnTo>
                  <a:lnTo>
                    <a:pt x="150" y="305"/>
                  </a:lnTo>
                  <a:lnTo>
                    <a:pt x="134" y="310"/>
                  </a:lnTo>
                  <a:lnTo>
                    <a:pt x="117" y="313"/>
                  </a:lnTo>
                  <a:lnTo>
                    <a:pt x="101" y="315"/>
                  </a:lnTo>
                  <a:lnTo>
                    <a:pt x="84" y="316"/>
                  </a:lnTo>
                  <a:lnTo>
                    <a:pt x="68" y="318"/>
                  </a:lnTo>
                  <a:lnTo>
                    <a:pt x="51" y="318"/>
                  </a:lnTo>
                  <a:lnTo>
                    <a:pt x="35" y="318"/>
                  </a:lnTo>
                  <a:lnTo>
                    <a:pt x="17" y="316"/>
                  </a:lnTo>
                  <a:lnTo>
                    <a:pt x="0" y="316"/>
                  </a:lnTo>
                  <a:lnTo>
                    <a:pt x="0" y="318"/>
                  </a:lnTo>
                  <a:lnTo>
                    <a:pt x="0" y="320"/>
                  </a:lnTo>
                  <a:lnTo>
                    <a:pt x="0" y="321"/>
                  </a:lnTo>
                  <a:lnTo>
                    <a:pt x="0" y="323"/>
                  </a:lnTo>
                  <a:lnTo>
                    <a:pt x="0" y="324"/>
                  </a:lnTo>
                  <a:lnTo>
                    <a:pt x="0" y="326"/>
                  </a:lnTo>
                  <a:lnTo>
                    <a:pt x="0" y="32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5" name="Freeform 698">
              <a:extLst>
                <a:ext uri="{FF2B5EF4-FFF2-40B4-BE49-F238E27FC236}">
                  <a16:creationId xmlns:a16="http://schemas.microsoft.com/office/drawing/2014/main" id="{BB7F6E5D-7E67-4CCC-83A1-ED1E8AA9A236}"/>
                </a:ext>
              </a:extLst>
            </p:cNvPr>
            <p:cNvSpPr>
              <a:spLocks/>
            </p:cNvSpPr>
            <p:nvPr/>
          </p:nvSpPr>
          <p:spPr bwMode="auto">
            <a:xfrm>
              <a:off x="1878" y="3752"/>
              <a:ext cx="442" cy="179"/>
            </a:xfrm>
            <a:custGeom>
              <a:avLst/>
              <a:gdLst>
                <a:gd name="T0" fmla="*/ 0 w 906"/>
                <a:gd name="T1" fmla="*/ 5 h 359"/>
                <a:gd name="T2" fmla="*/ 0 w 906"/>
                <a:gd name="T3" fmla="*/ 5 h 359"/>
                <a:gd name="T4" fmla="*/ 0 w 906"/>
                <a:gd name="T5" fmla="*/ 4 h 359"/>
                <a:gd name="T6" fmla="*/ 0 w 906"/>
                <a:gd name="T7" fmla="*/ 4 h 359"/>
                <a:gd name="T8" fmla="*/ 1 w 906"/>
                <a:gd name="T9" fmla="*/ 2 h 359"/>
                <a:gd name="T10" fmla="*/ 2 w 906"/>
                <a:gd name="T11" fmla="*/ 1 h 359"/>
                <a:gd name="T12" fmla="*/ 4 w 906"/>
                <a:gd name="T13" fmla="*/ 0 h 359"/>
                <a:gd name="T14" fmla="*/ 3 w 906"/>
                <a:gd name="T15" fmla="*/ 1 h 359"/>
                <a:gd name="T16" fmla="*/ 3 w 906"/>
                <a:gd name="T17" fmla="*/ 2 h 359"/>
                <a:gd name="T18" fmla="*/ 2 w 906"/>
                <a:gd name="T19" fmla="*/ 3 h 359"/>
                <a:gd name="T20" fmla="*/ 2 w 906"/>
                <a:gd name="T21" fmla="*/ 3 h 359"/>
                <a:gd name="T22" fmla="*/ 3 w 906"/>
                <a:gd name="T23" fmla="*/ 3 h 359"/>
                <a:gd name="T24" fmla="*/ 3 w 906"/>
                <a:gd name="T25" fmla="*/ 2 h 359"/>
                <a:gd name="T26" fmla="*/ 4 w 906"/>
                <a:gd name="T27" fmla="*/ 1 h 359"/>
                <a:gd name="T28" fmla="*/ 5 w 906"/>
                <a:gd name="T29" fmla="*/ 1 h 359"/>
                <a:gd name="T30" fmla="*/ 5 w 906"/>
                <a:gd name="T31" fmla="*/ 0 h 359"/>
                <a:gd name="T32" fmla="*/ 6 w 906"/>
                <a:gd name="T33" fmla="*/ 0 h 359"/>
                <a:gd name="T34" fmla="*/ 6 w 906"/>
                <a:gd name="T35" fmla="*/ 1 h 359"/>
                <a:gd name="T36" fmla="*/ 5 w 906"/>
                <a:gd name="T37" fmla="*/ 2 h 359"/>
                <a:gd name="T38" fmla="*/ 5 w 906"/>
                <a:gd name="T39" fmla="*/ 3 h 359"/>
                <a:gd name="T40" fmla="*/ 5 w 906"/>
                <a:gd name="T41" fmla="*/ 3 h 359"/>
                <a:gd name="T42" fmla="*/ 6 w 906"/>
                <a:gd name="T43" fmla="*/ 2 h 359"/>
                <a:gd name="T44" fmla="*/ 6 w 906"/>
                <a:gd name="T45" fmla="*/ 2 h 359"/>
                <a:gd name="T46" fmla="*/ 7 w 906"/>
                <a:gd name="T47" fmla="*/ 1 h 359"/>
                <a:gd name="T48" fmla="*/ 7 w 906"/>
                <a:gd name="T49" fmla="*/ 1 h 359"/>
                <a:gd name="T50" fmla="*/ 7 w 906"/>
                <a:gd name="T51" fmla="*/ 1 h 359"/>
                <a:gd name="T52" fmla="*/ 8 w 906"/>
                <a:gd name="T53" fmla="*/ 0 h 359"/>
                <a:gd name="T54" fmla="*/ 8 w 906"/>
                <a:gd name="T55" fmla="*/ 0 h 359"/>
                <a:gd name="T56" fmla="*/ 9 w 906"/>
                <a:gd name="T57" fmla="*/ 0 h 359"/>
                <a:gd name="T58" fmla="*/ 9 w 906"/>
                <a:gd name="T59" fmla="*/ 0 h 359"/>
                <a:gd name="T60" fmla="*/ 9 w 906"/>
                <a:gd name="T61" fmla="*/ 0 h 359"/>
                <a:gd name="T62" fmla="*/ 9 w 906"/>
                <a:gd name="T63" fmla="*/ 1 h 359"/>
                <a:gd name="T64" fmla="*/ 9 w 906"/>
                <a:gd name="T65" fmla="*/ 2 h 359"/>
                <a:gd name="T66" fmla="*/ 9 w 906"/>
                <a:gd name="T67" fmla="*/ 2 h 359"/>
                <a:gd name="T68" fmla="*/ 10 w 906"/>
                <a:gd name="T69" fmla="*/ 1 h 359"/>
                <a:gd name="T70" fmla="*/ 10 w 906"/>
                <a:gd name="T71" fmla="*/ 0 h 359"/>
                <a:gd name="T72" fmla="*/ 12 w 906"/>
                <a:gd name="T73" fmla="*/ 0 h 359"/>
                <a:gd name="T74" fmla="*/ 11 w 906"/>
                <a:gd name="T75" fmla="*/ 0 h 359"/>
                <a:gd name="T76" fmla="*/ 11 w 906"/>
                <a:gd name="T77" fmla="*/ 1 h 359"/>
                <a:gd name="T78" fmla="*/ 10 w 906"/>
                <a:gd name="T79" fmla="*/ 2 h 359"/>
                <a:gd name="T80" fmla="*/ 10 w 906"/>
                <a:gd name="T81" fmla="*/ 2 h 359"/>
                <a:gd name="T82" fmla="*/ 11 w 906"/>
                <a:gd name="T83" fmla="*/ 1 h 359"/>
                <a:gd name="T84" fmla="*/ 11 w 906"/>
                <a:gd name="T85" fmla="*/ 1 h 359"/>
                <a:gd name="T86" fmla="*/ 11 w 906"/>
                <a:gd name="T87" fmla="*/ 1 h 359"/>
                <a:gd name="T88" fmla="*/ 12 w 906"/>
                <a:gd name="T89" fmla="*/ 1 h 359"/>
                <a:gd name="T90" fmla="*/ 12 w 906"/>
                <a:gd name="T91" fmla="*/ 0 h 359"/>
                <a:gd name="T92" fmla="*/ 12 w 906"/>
                <a:gd name="T93" fmla="*/ 0 h 359"/>
                <a:gd name="T94" fmla="*/ 12 w 906"/>
                <a:gd name="T95" fmla="*/ 1 h 359"/>
                <a:gd name="T96" fmla="*/ 12 w 906"/>
                <a:gd name="T97" fmla="*/ 2 h 359"/>
                <a:gd name="T98" fmla="*/ 12 w 906"/>
                <a:gd name="T99" fmla="*/ 3 h 359"/>
                <a:gd name="T100" fmla="*/ 11 w 906"/>
                <a:gd name="T101" fmla="*/ 3 h 359"/>
                <a:gd name="T102" fmla="*/ 10 w 906"/>
                <a:gd name="T103" fmla="*/ 4 h 359"/>
                <a:gd name="T104" fmla="*/ 8 w 906"/>
                <a:gd name="T105" fmla="*/ 4 h 359"/>
                <a:gd name="T106" fmla="*/ 7 w 906"/>
                <a:gd name="T107" fmla="*/ 4 h 359"/>
                <a:gd name="T108" fmla="*/ 5 w 906"/>
                <a:gd name="T109" fmla="*/ 4 h 359"/>
                <a:gd name="T110" fmla="*/ 3 w 906"/>
                <a:gd name="T111" fmla="*/ 5 h 359"/>
                <a:gd name="T112" fmla="*/ 1 w 906"/>
                <a:gd name="T113" fmla="*/ 5 h 359"/>
                <a:gd name="T114" fmla="*/ 0 w 906"/>
                <a:gd name="T115" fmla="*/ 5 h 359"/>
                <a:gd name="T116" fmla="*/ 0 w 906"/>
                <a:gd name="T117" fmla="*/ 5 h 359"/>
                <a:gd name="T118" fmla="*/ 0 w 906"/>
                <a:gd name="T119" fmla="*/ 5 h 359"/>
                <a:gd name="T120" fmla="*/ 0 w 906"/>
                <a:gd name="T121" fmla="*/ 5 h 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6"/>
                <a:gd name="T184" fmla="*/ 0 h 359"/>
                <a:gd name="T185" fmla="*/ 906 w 906"/>
                <a:gd name="T186" fmla="*/ 359 h 3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6" h="359">
                  <a:moveTo>
                    <a:pt x="0" y="359"/>
                  </a:moveTo>
                  <a:lnTo>
                    <a:pt x="0" y="352"/>
                  </a:lnTo>
                  <a:lnTo>
                    <a:pt x="0" y="344"/>
                  </a:lnTo>
                  <a:lnTo>
                    <a:pt x="0" y="338"/>
                  </a:lnTo>
                  <a:lnTo>
                    <a:pt x="2" y="331"/>
                  </a:lnTo>
                  <a:lnTo>
                    <a:pt x="3" y="323"/>
                  </a:lnTo>
                  <a:lnTo>
                    <a:pt x="5" y="317"/>
                  </a:lnTo>
                  <a:lnTo>
                    <a:pt x="7" y="311"/>
                  </a:lnTo>
                  <a:lnTo>
                    <a:pt x="9" y="304"/>
                  </a:lnTo>
                  <a:lnTo>
                    <a:pt x="12" y="298"/>
                  </a:lnTo>
                  <a:lnTo>
                    <a:pt x="16" y="291"/>
                  </a:lnTo>
                  <a:lnTo>
                    <a:pt x="33" y="259"/>
                  </a:lnTo>
                  <a:lnTo>
                    <a:pt x="53" y="227"/>
                  </a:lnTo>
                  <a:lnTo>
                    <a:pt x="75" y="197"/>
                  </a:lnTo>
                  <a:lnTo>
                    <a:pt x="97" y="168"/>
                  </a:lnTo>
                  <a:lnTo>
                    <a:pt x="122" y="141"/>
                  </a:lnTo>
                  <a:lnTo>
                    <a:pt x="150" y="115"/>
                  </a:lnTo>
                  <a:lnTo>
                    <a:pt x="179" y="91"/>
                  </a:lnTo>
                  <a:lnTo>
                    <a:pt x="210" y="67"/>
                  </a:lnTo>
                  <a:lnTo>
                    <a:pt x="243" y="47"/>
                  </a:lnTo>
                  <a:lnTo>
                    <a:pt x="277" y="27"/>
                  </a:lnTo>
                  <a:lnTo>
                    <a:pt x="270" y="53"/>
                  </a:lnTo>
                  <a:lnTo>
                    <a:pt x="263" y="79"/>
                  </a:lnTo>
                  <a:lnTo>
                    <a:pt x="254" y="104"/>
                  </a:lnTo>
                  <a:lnTo>
                    <a:pt x="245" y="130"/>
                  </a:lnTo>
                  <a:lnTo>
                    <a:pt x="235" y="154"/>
                  </a:lnTo>
                  <a:lnTo>
                    <a:pt x="224" y="179"/>
                  </a:lnTo>
                  <a:lnTo>
                    <a:pt x="215" y="205"/>
                  </a:lnTo>
                  <a:lnTo>
                    <a:pt x="204" y="231"/>
                  </a:lnTo>
                  <a:lnTo>
                    <a:pt x="195" y="255"/>
                  </a:lnTo>
                  <a:lnTo>
                    <a:pt x="184" y="280"/>
                  </a:lnTo>
                  <a:lnTo>
                    <a:pt x="193" y="266"/>
                  </a:lnTo>
                  <a:lnTo>
                    <a:pt x="203" y="251"/>
                  </a:lnTo>
                  <a:lnTo>
                    <a:pt x="210" y="237"/>
                  </a:lnTo>
                  <a:lnTo>
                    <a:pt x="219" y="223"/>
                  </a:lnTo>
                  <a:lnTo>
                    <a:pt x="228" y="208"/>
                  </a:lnTo>
                  <a:lnTo>
                    <a:pt x="237" y="194"/>
                  </a:lnTo>
                  <a:lnTo>
                    <a:pt x="246" y="179"/>
                  </a:lnTo>
                  <a:lnTo>
                    <a:pt x="257" y="167"/>
                  </a:lnTo>
                  <a:lnTo>
                    <a:pt x="268" y="152"/>
                  </a:lnTo>
                  <a:lnTo>
                    <a:pt x="281" y="139"/>
                  </a:lnTo>
                  <a:lnTo>
                    <a:pt x="298" y="123"/>
                  </a:lnTo>
                  <a:lnTo>
                    <a:pt x="316" y="109"/>
                  </a:lnTo>
                  <a:lnTo>
                    <a:pt x="334" y="95"/>
                  </a:lnTo>
                  <a:lnTo>
                    <a:pt x="352" y="80"/>
                  </a:lnTo>
                  <a:lnTo>
                    <a:pt x="372" y="67"/>
                  </a:lnTo>
                  <a:lnTo>
                    <a:pt x="394" y="56"/>
                  </a:lnTo>
                  <a:lnTo>
                    <a:pt x="415" y="45"/>
                  </a:lnTo>
                  <a:lnTo>
                    <a:pt x="436" y="32"/>
                  </a:lnTo>
                  <a:lnTo>
                    <a:pt x="457" y="23"/>
                  </a:lnTo>
                  <a:lnTo>
                    <a:pt x="478" y="11"/>
                  </a:lnTo>
                  <a:lnTo>
                    <a:pt x="468" y="32"/>
                  </a:lnTo>
                  <a:lnTo>
                    <a:pt x="457" y="55"/>
                  </a:lnTo>
                  <a:lnTo>
                    <a:pt x="444" y="75"/>
                  </a:lnTo>
                  <a:lnTo>
                    <a:pt x="433" y="96"/>
                  </a:lnTo>
                  <a:lnTo>
                    <a:pt x="422" y="119"/>
                  </a:lnTo>
                  <a:lnTo>
                    <a:pt x="413" y="141"/>
                  </a:lnTo>
                  <a:lnTo>
                    <a:pt x="405" y="163"/>
                  </a:lnTo>
                  <a:lnTo>
                    <a:pt x="400" y="186"/>
                  </a:lnTo>
                  <a:lnTo>
                    <a:pt x="398" y="208"/>
                  </a:lnTo>
                  <a:lnTo>
                    <a:pt x="400" y="232"/>
                  </a:lnTo>
                  <a:lnTo>
                    <a:pt x="409" y="221"/>
                  </a:lnTo>
                  <a:lnTo>
                    <a:pt x="416" y="210"/>
                  </a:lnTo>
                  <a:lnTo>
                    <a:pt x="424" y="197"/>
                  </a:lnTo>
                  <a:lnTo>
                    <a:pt x="429" y="184"/>
                  </a:lnTo>
                  <a:lnTo>
                    <a:pt x="436" y="171"/>
                  </a:lnTo>
                  <a:lnTo>
                    <a:pt x="442" y="159"/>
                  </a:lnTo>
                  <a:lnTo>
                    <a:pt x="449" y="146"/>
                  </a:lnTo>
                  <a:lnTo>
                    <a:pt x="457" y="135"/>
                  </a:lnTo>
                  <a:lnTo>
                    <a:pt x="466" y="125"/>
                  </a:lnTo>
                  <a:lnTo>
                    <a:pt x="477" y="115"/>
                  </a:lnTo>
                  <a:lnTo>
                    <a:pt x="488" y="109"/>
                  </a:lnTo>
                  <a:lnTo>
                    <a:pt x="499" y="101"/>
                  </a:lnTo>
                  <a:lnTo>
                    <a:pt x="508" y="93"/>
                  </a:lnTo>
                  <a:lnTo>
                    <a:pt x="519" y="85"/>
                  </a:lnTo>
                  <a:lnTo>
                    <a:pt x="530" y="79"/>
                  </a:lnTo>
                  <a:lnTo>
                    <a:pt x="539" y="71"/>
                  </a:lnTo>
                  <a:lnTo>
                    <a:pt x="550" y="64"/>
                  </a:lnTo>
                  <a:lnTo>
                    <a:pt x="561" y="56"/>
                  </a:lnTo>
                  <a:lnTo>
                    <a:pt x="572" y="50"/>
                  </a:lnTo>
                  <a:lnTo>
                    <a:pt x="584" y="43"/>
                  </a:lnTo>
                  <a:lnTo>
                    <a:pt x="594" y="40"/>
                  </a:lnTo>
                  <a:lnTo>
                    <a:pt x="603" y="35"/>
                  </a:lnTo>
                  <a:lnTo>
                    <a:pt x="612" y="32"/>
                  </a:lnTo>
                  <a:lnTo>
                    <a:pt x="621" y="27"/>
                  </a:lnTo>
                  <a:lnTo>
                    <a:pt x="632" y="24"/>
                  </a:lnTo>
                  <a:lnTo>
                    <a:pt x="641" y="21"/>
                  </a:lnTo>
                  <a:lnTo>
                    <a:pt x="650" y="16"/>
                  </a:lnTo>
                  <a:lnTo>
                    <a:pt x="659" y="11"/>
                  </a:lnTo>
                  <a:lnTo>
                    <a:pt x="667" y="7"/>
                  </a:lnTo>
                  <a:lnTo>
                    <a:pt x="676" y="0"/>
                  </a:lnTo>
                  <a:lnTo>
                    <a:pt x="676" y="21"/>
                  </a:lnTo>
                  <a:lnTo>
                    <a:pt x="672" y="42"/>
                  </a:lnTo>
                  <a:lnTo>
                    <a:pt x="670" y="63"/>
                  </a:lnTo>
                  <a:lnTo>
                    <a:pt x="665" y="82"/>
                  </a:lnTo>
                  <a:lnTo>
                    <a:pt x="659" y="103"/>
                  </a:lnTo>
                  <a:lnTo>
                    <a:pt x="654" y="122"/>
                  </a:lnTo>
                  <a:lnTo>
                    <a:pt x="647" y="141"/>
                  </a:lnTo>
                  <a:lnTo>
                    <a:pt x="639" y="162"/>
                  </a:lnTo>
                  <a:lnTo>
                    <a:pt x="634" y="181"/>
                  </a:lnTo>
                  <a:lnTo>
                    <a:pt x="627" y="200"/>
                  </a:lnTo>
                  <a:lnTo>
                    <a:pt x="639" y="175"/>
                  </a:lnTo>
                  <a:lnTo>
                    <a:pt x="656" y="151"/>
                  </a:lnTo>
                  <a:lnTo>
                    <a:pt x="674" y="128"/>
                  </a:lnTo>
                  <a:lnTo>
                    <a:pt x="696" y="107"/>
                  </a:lnTo>
                  <a:lnTo>
                    <a:pt x="720" y="88"/>
                  </a:lnTo>
                  <a:lnTo>
                    <a:pt x="747" y="71"/>
                  </a:lnTo>
                  <a:lnTo>
                    <a:pt x="773" y="53"/>
                  </a:lnTo>
                  <a:lnTo>
                    <a:pt x="802" y="39"/>
                  </a:lnTo>
                  <a:lnTo>
                    <a:pt x="831" y="24"/>
                  </a:lnTo>
                  <a:lnTo>
                    <a:pt x="859" y="11"/>
                  </a:lnTo>
                  <a:lnTo>
                    <a:pt x="855" y="26"/>
                  </a:lnTo>
                  <a:lnTo>
                    <a:pt x="851" y="42"/>
                  </a:lnTo>
                  <a:lnTo>
                    <a:pt x="844" y="56"/>
                  </a:lnTo>
                  <a:lnTo>
                    <a:pt x="837" y="69"/>
                  </a:lnTo>
                  <a:lnTo>
                    <a:pt x="829" y="83"/>
                  </a:lnTo>
                  <a:lnTo>
                    <a:pt x="820" y="96"/>
                  </a:lnTo>
                  <a:lnTo>
                    <a:pt x="809" y="109"/>
                  </a:lnTo>
                  <a:lnTo>
                    <a:pt x="798" y="120"/>
                  </a:lnTo>
                  <a:lnTo>
                    <a:pt x="785" y="131"/>
                  </a:lnTo>
                  <a:lnTo>
                    <a:pt x="773" y="143"/>
                  </a:lnTo>
                  <a:lnTo>
                    <a:pt x="780" y="138"/>
                  </a:lnTo>
                  <a:lnTo>
                    <a:pt x="787" y="133"/>
                  </a:lnTo>
                  <a:lnTo>
                    <a:pt x="795" y="128"/>
                  </a:lnTo>
                  <a:lnTo>
                    <a:pt x="802" y="123"/>
                  </a:lnTo>
                  <a:lnTo>
                    <a:pt x="809" y="119"/>
                  </a:lnTo>
                  <a:lnTo>
                    <a:pt x="817" y="114"/>
                  </a:lnTo>
                  <a:lnTo>
                    <a:pt x="822" y="107"/>
                  </a:lnTo>
                  <a:lnTo>
                    <a:pt x="829" y="103"/>
                  </a:lnTo>
                  <a:lnTo>
                    <a:pt x="837" y="98"/>
                  </a:lnTo>
                  <a:lnTo>
                    <a:pt x="844" y="93"/>
                  </a:lnTo>
                  <a:lnTo>
                    <a:pt x="849" y="88"/>
                  </a:lnTo>
                  <a:lnTo>
                    <a:pt x="853" y="83"/>
                  </a:lnTo>
                  <a:lnTo>
                    <a:pt x="859" y="77"/>
                  </a:lnTo>
                  <a:lnTo>
                    <a:pt x="862" y="71"/>
                  </a:lnTo>
                  <a:lnTo>
                    <a:pt x="868" y="64"/>
                  </a:lnTo>
                  <a:lnTo>
                    <a:pt x="873" y="58"/>
                  </a:lnTo>
                  <a:lnTo>
                    <a:pt x="879" y="53"/>
                  </a:lnTo>
                  <a:lnTo>
                    <a:pt x="886" y="48"/>
                  </a:lnTo>
                  <a:lnTo>
                    <a:pt x="893" y="45"/>
                  </a:lnTo>
                  <a:lnTo>
                    <a:pt x="902" y="43"/>
                  </a:lnTo>
                  <a:lnTo>
                    <a:pt x="901" y="61"/>
                  </a:lnTo>
                  <a:lnTo>
                    <a:pt x="902" y="80"/>
                  </a:lnTo>
                  <a:lnTo>
                    <a:pt x="904" y="101"/>
                  </a:lnTo>
                  <a:lnTo>
                    <a:pt x="906" y="120"/>
                  </a:lnTo>
                  <a:lnTo>
                    <a:pt x="906" y="139"/>
                  </a:lnTo>
                  <a:lnTo>
                    <a:pt x="904" y="159"/>
                  </a:lnTo>
                  <a:lnTo>
                    <a:pt x="901" y="176"/>
                  </a:lnTo>
                  <a:lnTo>
                    <a:pt x="891" y="192"/>
                  </a:lnTo>
                  <a:lnTo>
                    <a:pt x="881" y="207"/>
                  </a:lnTo>
                  <a:lnTo>
                    <a:pt x="862" y="218"/>
                  </a:lnTo>
                  <a:lnTo>
                    <a:pt x="831" y="231"/>
                  </a:lnTo>
                  <a:lnTo>
                    <a:pt x="800" y="240"/>
                  </a:lnTo>
                  <a:lnTo>
                    <a:pt x="769" y="248"/>
                  </a:lnTo>
                  <a:lnTo>
                    <a:pt x="736" y="255"/>
                  </a:lnTo>
                  <a:lnTo>
                    <a:pt x="703" y="261"/>
                  </a:lnTo>
                  <a:lnTo>
                    <a:pt x="670" y="269"/>
                  </a:lnTo>
                  <a:lnTo>
                    <a:pt x="637" y="275"/>
                  </a:lnTo>
                  <a:lnTo>
                    <a:pt x="606" y="285"/>
                  </a:lnTo>
                  <a:lnTo>
                    <a:pt x="575" y="296"/>
                  </a:lnTo>
                  <a:lnTo>
                    <a:pt x="546" y="312"/>
                  </a:lnTo>
                  <a:lnTo>
                    <a:pt x="500" y="312"/>
                  </a:lnTo>
                  <a:lnTo>
                    <a:pt x="453" y="314"/>
                  </a:lnTo>
                  <a:lnTo>
                    <a:pt x="407" y="315"/>
                  </a:lnTo>
                  <a:lnTo>
                    <a:pt x="360" y="319"/>
                  </a:lnTo>
                  <a:lnTo>
                    <a:pt x="314" y="320"/>
                  </a:lnTo>
                  <a:lnTo>
                    <a:pt x="267" y="323"/>
                  </a:lnTo>
                  <a:lnTo>
                    <a:pt x="221" y="325"/>
                  </a:lnTo>
                  <a:lnTo>
                    <a:pt x="175" y="328"/>
                  </a:lnTo>
                  <a:lnTo>
                    <a:pt x="128" y="330"/>
                  </a:lnTo>
                  <a:lnTo>
                    <a:pt x="82" y="331"/>
                  </a:lnTo>
                  <a:lnTo>
                    <a:pt x="73" y="331"/>
                  </a:lnTo>
                  <a:lnTo>
                    <a:pt x="65" y="333"/>
                  </a:lnTo>
                  <a:lnTo>
                    <a:pt x="56" y="335"/>
                  </a:lnTo>
                  <a:lnTo>
                    <a:pt x="49" y="336"/>
                  </a:lnTo>
                  <a:lnTo>
                    <a:pt x="40" y="339"/>
                  </a:lnTo>
                  <a:lnTo>
                    <a:pt x="33" y="343"/>
                  </a:lnTo>
                  <a:lnTo>
                    <a:pt x="23" y="346"/>
                  </a:lnTo>
                  <a:lnTo>
                    <a:pt x="16" y="351"/>
                  </a:lnTo>
                  <a:lnTo>
                    <a:pt x="9" y="354"/>
                  </a:lnTo>
                  <a:lnTo>
                    <a:pt x="2" y="359"/>
                  </a:lnTo>
                  <a:lnTo>
                    <a:pt x="0" y="359"/>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6" name="Freeform 699">
              <a:extLst>
                <a:ext uri="{FF2B5EF4-FFF2-40B4-BE49-F238E27FC236}">
                  <a16:creationId xmlns:a16="http://schemas.microsoft.com/office/drawing/2014/main" id="{CEA0ED6F-816D-4CFA-9A70-353B1212B863}"/>
                </a:ext>
              </a:extLst>
            </p:cNvPr>
            <p:cNvSpPr>
              <a:spLocks/>
            </p:cNvSpPr>
            <p:nvPr/>
          </p:nvSpPr>
          <p:spPr bwMode="auto">
            <a:xfrm>
              <a:off x="1878" y="3752"/>
              <a:ext cx="442" cy="179"/>
            </a:xfrm>
            <a:custGeom>
              <a:avLst/>
              <a:gdLst>
                <a:gd name="T0" fmla="*/ 0 w 906"/>
                <a:gd name="T1" fmla="*/ 5 h 359"/>
                <a:gd name="T2" fmla="*/ 0 w 906"/>
                <a:gd name="T3" fmla="*/ 5 h 359"/>
                <a:gd name="T4" fmla="*/ 0 w 906"/>
                <a:gd name="T5" fmla="*/ 4 h 359"/>
                <a:gd name="T6" fmla="*/ 0 w 906"/>
                <a:gd name="T7" fmla="*/ 4 h 359"/>
                <a:gd name="T8" fmla="*/ 1 w 906"/>
                <a:gd name="T9" fmla="*/ 2 h 359"/>
                <a:gd name="T10" fmla="*/ 2 w 906"/>
                <a:gd name="T11" fmla="*/ 1 h 359"/>
                <a:gd name="T12" fmla="*/ 4 w 906"/>
                <a:gd name="T13" fmla="*/ 0 h 359"/>
                <a:gd name="T14" fmla="*/ 3 w 906"/>
                <a:gd name="T15" fmla="*/ 1 h 359"/>
                <a:gd name="T16" fmla="*/ 3 w 906"/>
                <a:gd name="T17" fmla="*/ 2 h 359"/>
                <a:gd name="T18" fmla="*/ 2 w 906"/>
                <a:gd name="T19" fmla="*/ 3 h 359"/>
                <a:gd name="T20" fmla="*/ 2 w 906"/>
                <a:gd name="T21" fmla="*/ 3 h 359"/>
                <a:gd name="T22" fmla="*/ 3 w 906"/>
                <a:gd name="T23" fmla="*/ 3 h 359"/>
                <a:gd name="T24" fmla="*/ 3 w 906"/>
                <a:gd name="T25" fmla="*/ 2 h 359"/>
                <a:gd name="T26" fmla="*/ 4 w 906"/>
                <a:gd name="T27" fmla="*/ 1 h 359"/>
                <a:gd name="T28" fmla="*/ 5 w 906"/>
                <a:gd name="T29" fmla="*/ 1 h 359"/>
                <a:gd name="T30" fmla="*/ 5 w 906"/>
                <a:gd name="T31" fmla="*/ 0 h 359"/>
                <a:gd name="T32" fmla="*/ 6 w 906"/>
                <a:gd name="T33" fmla="*/ 0 h 359"/>
                <a:gd name="T34" fmla="*/ 6 w 906"/>
                <a:gd name="T35" fmla="*/ 1 h 359"/>
                <a:gd name="T36" fmla="*/ 5 w 906"/>
                <a:gd name="T37" fmla="*/ 2 h 359"/>
                <a:gd name="T38" fmla="*/ 5 w 906"/>
                <a:gd name="T39" fmla="*/ 3 h 359"/>
                <a:gd name="T40" fmla="*/ 5 w 906"/>
                <a:gd name="T41" fmla="*/ 3 h 359"/>
                <a:gd name="T42" fmla="*/ 6 w 906"/>
                <a:gd name="T43" fmla="*/ 2 h 359"/>
                <a:gd name="T44" fmla="*/ 6 w 906"/>
                <a:gd name="T45" fmla="*/ 2 h 359"/>
                <a:gd name="T46" fmla="*/ 7 w 906"/>
                <a:gd name="T47" fmla="*/ 1 h 359"/>
                <a:gd name="T48" fmla="*/ 7 w 906"/>
                <a:gd name="T49" fmla="*/ 1 h 359"/>
                <a:gd name="T50" fmla="*/ 7 w 906"/>
                <a:gd name="T51" fmla="*/ 1 h 359"/>
                <a:gd name="T52" fmla="*/ 8 w 906"/>
                <a:gd name="T53" fmla="*/ 0 h 359"/>
                <a:gd name="T54" fmla="*/ 8 w 906"/>
                <a:gd name="T55" fmla="*/ 0 h 359"/>
                <a:gd name="T56" fmla="*/ 9 w 906"/>
                <a:gd name="T57" fmla="*/ 0 h 359"/>
                <a:gd name="T58" fmla="*/ 9 w 906"/>
                <a:gd name="T59" fmla="*/ 0 h 359"/>
                <a:gd name="T60" fmla="*/ 9 w 906"/>
                <a:gd name="T61" fmla="*/ 0 h 359"/>
                <a:gd name="T62" fmla="*/ 9 w 906"/>
                <a:gd name="T63" fmla="*/ 1 h 359"/>
                <a:gd name="T64" fmla="*/ 9 w 906"/>
                <a:gd name="T65" fmla="*/ 2 h 359"/>
                <a:gd name="T66" fmla="*/ 9 w 906"/>
                <a:gd name="T67" fmla="*/ 2 h 359"/>
                <a:gd name="T68" fmla="*/ 10 w 906"/>
                <a:gd name="T69" fmla="*/ 1 h 359"/>
                <a:gd name="T70" fmla="*/ 10 w 906"/>
                <a:gd name="T71" fmla="*/ 0 h 359"/>
                <a:gd name="T72" fmla="*/ 12 w 906"/>
                <a:gd name="T73" fmla="*/ 0 h 359"/>
                <a:gd name="T74" fmla="*/ 11 w 906"/>
                <a:gd name="T75" fmla="*/ 0 h 359"/>
                <a:gd name="T76" fmla="*/ 11 w 906"/>
                <a:gd name="T77" fmla="*/ 1 h 359"/>
                <a:gd name="T78" fmla="*/ 10 w 906"/>
                <a:gd name="T79" fmla="*/ 2 h 359"/>
                <a:gd name="T80" fmla="*/ 10 w 906"/>
                <a:gd name="T81" fmla="*/ 2 h 359"/>
                <a:gd name="T82" fmla="*/ 11 w 906"/>
                <a:gd name="T83" fmla="*/ 1 h 359"/>
                <a:gd name="T84" fmla="*/ 11 w 906"/>
                <a:gd name="T85" fmla="*/ 1 h 359"/>
                <a:gd name="T86" fmla="*/ 11 w 906"/>
                <a:gd name="T87" fmla="*/ 1 h 359"/>
                <a:gd name="T88" fmla="*/ 12 w 906"/>
                <a:gd name="T89" fmla="*/ 1 h 359"/>
                <a:gd name="T90" fmla="*/ 12 w 906"/>
                <a:gd name="T91" fmla="*/ 0 h 359"/>
                <a:gd name="T92" fmla="*/ 12 w 906"/>
                <a:gd name="T93" fmla="*/ 0 h 359"/>
                <a:gd name="T94" fmla="*/ 12 w 906"/>
                <a:gd name="T95" fmla="*/ 1 h 359"/>
                <a:gd name="T96" fmla="*/ 12 w 906"/>
                <a:gd name="T97" fmla="*/ 2 h 359"/>
                <a:gd name="T98" fmla="*/ 12 w 906"/>
                <a:gd name="T99" fmla="*/ 3 h 359"/>
                <a:gd name="T100" fmla="*/ 11 w 906"/>
                <a:gd name="T101" fmla="*/ 3 h 359"/>
                <a:gd name="T102" fmla="*/ 10 w 906"/>
                <a:gd name="T103" fmla="*/ 4 h 359"/>
                <a:gd name="T104" fmla="*/ 8 w 906"/>
                <a:gd name="T105" fmla="*/ 4 h 359"/>
                <a:gd name="T106" fmla="*/ 7 w 906"/>
                <a:gd name="T107" fmla="*/ 4 h 359"/>
                <a:gd name="T108" fmla="*/ 5 w 906"/>
                <a:gd name="T109" fmla="*/ 4 h 359"/>
                <a:gd name="T110" fmla="*/ 3 w 906"/>
                <a:gd name="T111" fmla="*/ 5 h 359"/>
                <a:gd name="T112" fmla="*/ 1 w 906"/>
                <a:gd name="T113" fmla="*/ 5 h 359"/>
                <a:gd name="T114" fmla="*/ 0 w 906"/>
                <a:gd name="T115" fmla="*/ 5 h 359"/>
                <a:gd name="T116" fmla="*/ 0 w 906"/>
                <a:gd name="T117" fmla="*/ 5 h 359"/>
                <a:gd name="T118" fmla="*/ 0 w 906"/>
                <a:gd name="T119" fmla="*/ 5 h 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6"/>
                <a:gd name="T181" fmla="*/ 0 h 359"/>
                <a:gd name="T182" fmla="*/ 906 w 906"/>
                <a:gd name="T183" fmla="*/ 359 h 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6" h="359">
                  <a:moveTo>
                    <a:pt x="0" y="359"/>
                  </a:moveTo>
                  <a:lnTo>
                    <a:pt x="0" y="352"/>
                  </a:lnTo>
                  <a:lnTo>
                    <a:pt x="0" y="344"/>
                  </a:lnTo>
                  <a:lnTo>
                    <a:pt x="0" y="338"/>
                  </a:lnTo>
                  <a:lnTo>
                    <a:pt x="2" y="331"/>
                  </a:lnTo>
                  <a:lnTo>
                    <a:pt x="3" y="323"/>
                  </a:lnTo>
                  <a:lnTo>
                    <a:pt x="5" y="317"/>
                  </a:lnTo>
                  <a:lnTo>
                    <a:pt x="7" y="311"/>
                  </a:lnTo>
                  <a:lnTo>
                    <a:pt x="9" y="304"/>
                  </a:lnTo>
                  <a:lnTo>
                    <a:pt x="12" y="298"/>
                  </a:lnTo>
                  <a:lnTo>
                    <a:pt x="16" y="291"/>
                  </a:lnTo>
                  <a:lnTo>
                    <a:pt x="33" y="259"/>
                  </a:lnTo>
                  <a:lnTo>
                    <a:pt x="53" y="227"/>
                  </a:lnTo>
                  <a:lnTo>
                    <a:pt x="75" y="197"/>
                  </a:lnTo>
                  <a:lnTo>
                    <a:pt x="97" y="168"/>
                  </a:lnTo>
                  <a:lnTo>
                    <a:pt x="122" y="141"/>
                  </a:lnTo>
                  <a:lnTo>
                    <a:pt x="150" y="115"/>
                  </a:lnTo>
                  <a:lnTo>
                    <a:pt x="179" y="91"/>
                  </a:lnTo>
                  <a:lnTo>
                    <a:pt x="210" y="67"/>
                  </a:lnTo>
                  <a:lnTo>
                    <a:pt x="243" y="47"/>
                  </a:lnTo>
                  <a:lnTo>
                    <a:pt x="277" y="27"/>
                  </a:lnTo>
                  <a:lnTo>
                    <a:pt x="270" y="53"/>
                  </a:lnTo>
                  <a:lnTo>
                    <a:pt x="263" y="79"/>
                  </a:lnTo>
                  <a:lnTo>
                    <a:pt x="254" y="104"/>
                  </a:lnTo>
                  <a:lnTo>
                    <a:pt x="245" y="130"/>
                  </a:lnTo>
                  <a:lnTo>
                    <a:pt x="235" y="154"/>
                  </a:lnTo>
                  <a:lnTo>
                    <a:pt x="224" y="179"/>
                  </a:lnTo>
                  <a:lnTo>
                    <a:pt x="215" y="205"/>
                  </a:lnTo>
                  <a:lnTo>
                    <a:pt x="204" y="231"/>
                  </a:lnTo>
                  <a:lnTo>
                    <a:pt x="195" y="255"/>
                  </a:lnTo>
                  <a:lnTo>
                    <a:pt x="184" y="280"/>
                  </a:lnTo>
                  <a:lnTo>
                    <a:pt x="193" y="266"/>
                  </a:lnTo>
                  <a:lnTo>
                    <a:pt x="203" y="251"/>
                  </a:lnTo>
                  <a:lnTo>
                    <a:pt x="210" y="237"/>
                  </a:lnTo>
                  <a:lnTo>
                    <a:pt x="219" y="223"/>
                  </a:lnTo>
                  <a:lnTo>
                    <a:pt x="228" y="208"/>
                  </a:lnTo>
                  <a:lnTo>
                    <a:pt x="237" y="194"/>
                  </a:lnTo>
                  <a:lnTo>
                    <a:pt x="246" y="179"/>
                  </a:lnTo>
                  <a:lnTo>
                    <a:pt x="257" y="167"/>
                  </a:lnTo>
                  <a:lnTo>
                    <a:pt x="268" y="152"/>
                  </a:lnTo>
                  <a:lnTo>
                    <a:pt x="281" y="139"/>
                  </a:lnTo>
                  <a:lnTo>
                    <a:pt x="298" y="123"/>
                  </a:lnTo>
                  <a:lnTo>
                    <a:pt x="316" y="109"/>
                  </a:lnTo>
                  <a:lnTo>
                    <a:pt x="334" y="95"/>
                  </a:lnTo>
                  <a:lnTo>
                    <a:pt x="352" y="80"/>
                  </a:lnTo>
                  <a:lnTo>
                    <a:pt x="372" y="67"/>
                  </a:lnTo>
                  <a:lnTo>
                    <a:pt x="394" y="56"/>
                  </a:lnTo>
                  <a:lnTo>
                    <a:pt x="415" y="45"/>
                  </a:lnTo>
                  <a:lnTo>
                    <a:pt x="436" y="32"/>
                  </a:lnTo>
                  <a:lnTo>
                    <a:pt x="457" y="23"/>
                  </a:lnTo>
                  <a:lnTo>
                    <a:pt x="478" y="11"/>
                  </a:lnTo>
                  <a:lnTo>
                    <a:pt x="468" y="32"/>
                  </a:lnTo>
                  <a:lnTo>
                    <a:pt x="457" y="55"/>
                  </a:lnTo>
                  <a:lnTo>
                    <a:pt x="444" y="75"/>
                  </a:lnTo>
                  <a:lnTo>
                    <a:pt x="433" y="96"/>
                  </a:lnTo>
                  <a:lnTo>
                    <a:pt x="422" y="119"/>
                  </a:lnTo>
                  <a:lnTo>
                    <a:pt x="413" y="141"/>
                  </a:lnTo>
                  <a:lnTo>
                    <a:pt x="405" y="163"/>
                  </a:lnTo>
                  <a:lnTo>
                    <a:pt x="400" y="186"/>
                  </a:lnTo>
                  <a:lnTo>
                    <a:pt x="398" y="208"/>
                  </a:lnTo>
                  <a:lnTo>
                    <a:pt x="400" y="232"/>
                  </a:lnTo>
                  <a:lnTo>
                    <a:pt x="409" y="221"/>
                  </a:lnTo>
                  <a:lnTo>
                    <a:pt x="416" y="210"/>
                  </a:lnTo>
                  <a:lnTo>
                    <a:pt x="424" y="197"/>
                  </a:lnTo>
                  <a:lnTo>
                    <a:pt x="429" y="184"/>
                  </a:lnTo>
                  <a:lnTo>
                    <a:pt x="436" y="171"/>
                  </a:lnTo>
                  <a:lnTo>
                    <a:pt x="442" y="159"/>
                  </a:lnTo>
                  <a:lnTo>
                    <a:pt x="449" y="146"/>
                  </a:lnTo>
                  <a:lnTo>
                    <a:pt x="457" y="135"/>
                  </a:lnTo>
                  <a:lnTo>
                    <a:pt x="466" y="125"/>
                  </a:lnTo>
                  <a:lnTo>
                    <a:pt x="477" y="115"/>
                  </a:lnTo>
                  <a:lnTo>
                    <a:pt x="488" y="109"/>
                  </a:lnTo>
                  <a:lnTo>
                    <a:pt x="499" y="101"/>
                  </a:lnTo>
                  <a:lnTo>
                    <a:pt x="508" y="93"/>
                  </a:lnTo>
                  <a:lnTo>
                    <a:pt x="519" y="85"/>
                  </a:lnTo>
                  <a:lnTo>
                    <a:pt x="530" y="79"/>
                  </a:lnTo>
                  <a:lnTo>
                    <a:pt x="539" y="71"/>
                  </a:lnTo>
                  <a:lnTo>
                    <a:pt x="550" y="64"/>
                  </a:lnTo>
                  <a:lnTo>
                    <a:pt x="561" y="56"/>
                  </a:lnTo>
                  <a:lnTo>
                    <a:pt x="572" y="50"/>
                  </a:lnTo>
                  <a:lnTo>
                    <a:pt x="584" y="43"/>
                  </a:lnTo>
                  <a:lnTo>
                    <a:pt x="594" y="40"/>
                  </a:lnTo>
                  <a:lnTo>
                    <a:pt x="603" y="35"/>
                  </a:lnTo>
                  <a:lnTo>
                    <a:pt x="612" y="32"/>
                  </a:lnTo>
                  <a:lnTo>
                    <a:pt x="621" y="27"/>
                  </a:lnTo>
                  <a:lnTo>
                    <a:pt x="632" y="24"/>
                  </a:lnTo>
                  <a:lnTo>
                    <a:pt x="641" y="21"/>
                  </a:lnTo>
                  <a:lnTo>
                    <a:pt x="650" y="16"/>
                  </a:lnTo>
                  <a:lnTo>
                    <a:pt x="659" y="11"/>
                  </a:lnTo>
                  <a:lnTo>
                    <a:pt x="667" y="7"/>
                  </a:lnTo>
                  <a:lnTo>
                    <a:pt x="676" y="0"/>
                  </a:lnTo>
                  <a:lnTo>
                    <a:pt x="676" y="21"/>
                  </a:lnTo>
                  <a:lnTo>
                    <a:pt x="672" y="42"/>
                  </a:lnTo>
                  <a:lnTo>
                    <a:pt x="670" y="63"/>
                  </a:lnTo>
                  <a:lnTo>
                    <a:pt x="665" y="82"/>
                  </a:lnTo>
                  <a:lnTo>
                    <a:pt x="659" y="103"/>
                  </a:lnTo>
                  <a:lnTo>
                    <a:pt x="654" y="122"/>
                  </a:lnTo>
                  <a:lnTo>
                    <a:pt x="647" y="141"/>
                  </a:lnTo>
                  <a:lnTo>
                    <a:pt x="639" y="162"/>
                  </a:lnTo>
                  <a:lnTo>
                    <a:pt x="634" y="181"/>
                  </a:lnTo>
                  <a:lnTo>
                    <a:pt x="627" y="200"/>
                  </a:lnTo>
                  <a:lnTo>
                    <a:pt x="639" y="175"/>
                  </a:lnTo>
                  <a:lnTo>
                    <a:pt x="656" y="151"/>
                  </a:lnTo>
                  <a:lnTo>
                    <a:pt x="674" y="128"/>
                  </a:lnTo>
                  <a:lnTo>
                    <a:pt x="696" y="107"/>
                  </a:lnTo>
                  <a:lnTo>
                    <a:pt x="720" y="88"/>
                  </a:lnTo>
                  <a:lnTo>
                    <a:pt x="747" y="71"/>
                  </a:lnTo>
                  <a:lnTo>
                    <a:pt x="773" y="53"/>
                  </a:lnTo>
                  <a:lnTo>
                    <a:pt x="802" y="39"/>
                  </a:lnTo>
                  <a:lnTo>
                    <a:pt x="831" y="24"/>
                  </a:lnTo>
                  <a:lnTo>
                    <a:pt x="859" y="11"/>
                  </a:lnTo>
                  <a:lnTo>
                    <a:pt x="855" y="26"/>
                  </a:lnTo>
                  <a:lnTo>
                    <a:pt x="851" y="42"/>
                  </a:lnTo>
                  <a:lnTo>
                    <a:pt x="844" y="56"/>
                  </a:lnTo>
                  <a:lnTo>
                    <a:pt x="837" y="69"/>
                  </a:lnTo>
                  <a:lnTo>
                    <a:pt x="829" y="83"/>
                  </a:lnTo>
                  <a:lnTo>
                    <a:pt x="820" y="96"/>
                  </a:lnTo>
                  <a:lnTo>
                    <a:pt x="809" y="109"/>
                  </a:lnTo>
                  <a:lnTo>
                    <a:pt x="798" y="120"/>
                  </a:lnTo>
                  <a:lnTo>
                    <a:pt x="785" y="131"/>
                  </a:lnTo>
                  <a:lnTo>
                    <a:pt x="773" y="143"/>
                  </a:lnTo>
                  <a:lnTo>
                    <a:pt x="780" y="138"/>
                  </a:lnTo>
                  <a:lnTo>
                    <a:pt x="787" y="133"/>
                  </a:lnTo>
                  <a:lnTo>
                    <a:pt x="795" y="128"/>
                  </a:lnTo>
                  <a:lnTo>
                    <a:pt x="802" y="123"/>
                  </a:lnTo>
                  <a:lnTo>
                    <a:pt x="809" y="119"/>
                  </a:lnTo>
                  <a:lnTo>
                    <a:pt x="817" y="114"/>
                  </a:lnTo>
                  <a:lnTo>
                    <a:pt x="822" y="107"/>
                  </a:lnTo>
                  <a:lnTo>
                    <a:pt x="829" y="103"/>
                  </a:lnTo>
                  <a:lnTo>
                    <a:pt x="837" y="98"/>
                  </a:lnTo>
                  <a:lnTo>
                    <a:pt x="844" y="93"/>
                  </a:lnTo>
                  <a:lnTo>
                    <a:pt x="849" y="88"/>
                  </a:lnTo>
                  <a:lnTo>
                    <a:pt x="853" y="83"/>
                  </a:lnTo>
                  <a:lnTo>
                    <a:pt x="859" y="77"/>
                  </a:lnTo>
                  <a:lnTo>
                    <a:pt x="862" y="71"/>
                  </a:lnTo>
                  <a:lnTo>
                    <a:pt x="868" y="64"/>
                  </a:lnTo>
                  <a:lnTo>
                    <a:pt x="873" y="58"/>
                  </a:lnTo>
                  <a:lnTo>
                    <a:pt x="879" y="53"/>
                  </a:lnTo>
                  <a:lnTo>
                    <a:pt x="886" y="48"/>
                  </a:lnTo>
                  <a:lnTo>
                    <a:pt x="893" y="45"/>
                  </a:lnTo>
                  <a:lnTo>
                    <a:pt x="902" y="43"/>
                  </a:lnTo>
                  <a:lnTo>
                    <a:pt x="901" y="61"/>
                  </a:lnTo>
                  <a:lnTo>
                    <a:pt x="902" y="80"/>
                  </a:lnTo>
                  <a:lnTo>
                    <a:pt x="904" y="101"/>
                  </a:lnTo>
                  <a:lnTo>
                    <a:pt x="906" y="120"/>
                  </a:lnTo>
                  <a:lnTo>
                    <a:pt x="906" y="139"/>
                  </a:lnTo>
                  <a:lnTo>
                    <a:pt x="904" y="159"/>
                  </a:lnTo>
                  <a:lnTo>
                    <a:pt x="901" y="176"/>
                  </a:lnTo>
                  <a:lnTo>
                    <a:pt x="891" y="192"/>
                  </a:lnTo>
                  <a:lnTo>
                    <a:pt x="881" y="207"/>
                  </a:lnTo>
                  <a:lnTo>
                    <a:pt x="862" y="218"/>
                  </a:lnTo>
                  <a:lnTo>
                    <a:pt x="831" y="231"/>
                  </a:lnTo>
                  <a:lnTo>
                    <a:pt x="800" y="240"/>
                  </a:lnTo>
                  <a:lnTo>
                    <a:pt x="769" y="248"/>
                  </a:lnTo>
                  <a:lnTo>
                    <a:pt x="736" y="255"/>
                  </a:lnTo>
                  <a:lnTo>
                    <a:pt x="703" y="261"/>
                  </a:lnTo>
                  <a:lnTo>
                    <a:pt x="670" y="269"/>
                  </a:lnTo>
                  <a:lnTo>
                    <a:pt x="637" y="275"/>
                  </a:lnTo>
                  <a:lnTo>
                    <a:pt x="606" y="285"/>
                  </a:lnTo>
                  <a:lnTo>
                    <a:pt x="575" y="296"/>
                  </a:lnTo>
                  <a:lnTo>
                    <a:pt x="546" y="312"/>
                  </a:lnTo>
                  <a:lnTo>
                    <a:pt x="500" y="312"/>
                  </a:lnTo>
                  <a:lnTo>
                    <a:pt x="453" y="314"/>
                  </a:lnTo>
                  <a:lnTo>
                    <a:pt x="407" y="315"/>
                  </a:lnTo>
                  <a:lnTo>
                    <a:pt x="360" y="319"/>
                  </a:lnTo>
                  <a:lnTo>
                    <a:pt x="314" y="320"/>
                  </a:lnTo>
                  <a:lnTo>
                    <a:pt x="267" y="323"/>
                  </a:lnTo>
                  <a:lnTo>
                    <a:pt x="221" y="325"/>
                  </a:lnTo>
                  <a:lnTo>
                    <a:pt x="175" y="328"/>
                  </a:lnTo>
                  <a:lnTo>
                    <a:pt x="128" y="330"/>
                  </a:lnTo>
                  <a:lnTo>
                    <a:pt x="82" y="331"/>
                  </a:lnTo>
                  <a:lnTo>
                    <a:pt x="73" y="331"/>
                  </a:lnTo>
                  <a:lnTo>
                    <a:pt x="65" y="333"/>
                  </a:lnTo>
                  <a:lnTo>
                    <a:pt x="56" y="335"/>
                  </a:lnTo>
                  <a:lnTo>
                    <a:pt x="49" y="336"/>
                  </a:lnTo>
                  <a:lnTo>
                    <a:pt x="40" y="339"/>
                  </a:lnTo>
                  <a:lnTo>
                    <a:pt x="33" y="343"/>
                  </a:lnTo>
                  <a:lnTo>
                    <a:pt x="23" y="346"/>
                  </a:lnTo>
                  <a:lnTo>
                    <a:pt x="16" y="351"/>
                  </a:lnTo>
                  <a:lnTo>
                    <a:pt x="9" y="354"/>
                  </a:lnTo>
                  <a:lnTo>
                    <a:pt x="2" y="35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7" name="Freeform 700">
              <a:extLst>
                <a:ext uri="{FF2B5EF4-FFF2-40B4-BE49-F238E27FC236}">
                  <a16:creationId xmlns:a16="http://schemas.microsoft.com/office/drawing/2014/main" id="{115AAD76-B606-4552-9EC1-EA60EC762824}"/>
                </a:ext>
              </a:extLst>
            </p:cNvPr>
            <p:cNvSpPr>
              <a:spLocks/>
            </p:cNvSpPr>
            <p:nvPr/>
          </p:nvSpPr>
          <p:spPr bwMode="auto">
            <a:xfrm>
              <a:off x="658" y="3366"/>
              <a:ext cx="232" cy="409"/>
            </a:xfrm>
            <a:custGeom>
              <a:avLst/>
              <a:gdLst>
                <a:gd name="T0" fmla="*/ 6 w 477"/>
                <a:gd name="T1" fmla="*/ 0 h 819"/>
                <a:gd name="T2" fmla="*/ 6 w 477"/>
                <a:gd name="T3" fmla="*/ 0 h 819"/>
                <a:gd name="T4" fmla="*/ 6 w 477"/>
                <a:gd name="T5" fmla="*/ 0 h 819"/>
                <a:gd name="T6" fmla="*/ 6 w 477"/>
                <a:gd name="T7" fmla="*/ 0 h 819"/>
                <a:gd name="T8" fmla="*/ 6 w 477"/>
                <a:gd name="T9" fmla="*/ 0 h 819"/>
                <a:gd name="T10" fmla="*/ 6 w 477"/>
                <a:gd name="T11" fmla="*/ 0 h 819"/>
                <a:gd name="T12" fmla="*/ 6 w 477"/>
                <a:gd name="T13" fmla="*/ 0 h 819"/>
                <a:gd name="T14" fmla="*/ 6 w 477"/>
                <a:gd name="T15" fmla="*/ 0 h 819"/>
                <a:gd name="T16" fmla="*/ 6 w 477"/>
                <a:gd name="T17" fmla="*/ 0 h 819"/>
                <a:gd name="T18" fmla="*/ 6 w 477"/>
                <a:gd name="T19" fmla="*/ 0 h 819"/>
                <a:gd name="T20" fmla="*/ 6 w 477"/>
                <a:gd name="T21" fmla="*/ 0 h 819"/>
                <a:gd name="T22" fmla="*/ 5 w 477"/>
                <a:gd name="T23" fmla="*/ 1 h 819"/>
                <a:gd name="T24" fmla="*/ 4 w 477"/>
                <a:gd name="T25" fmla="*/ 1 h 819"/>
                <a:gd name="T26" fmla="*/ 3 w 477"/>
                <a:gd name="T27" fmla="*/ 2 h 819"/>
                <a:gd name="T28" fmla="*/ 3 w 477"/>
                <a:gd name="T29" fmla="*/ 3 h 819"/>
                <a:gd name="T30" fmla="*/ 2 w 477"/>
                <a:gd name="T31" fmla="*/ 4 h 819"/>
                <a:gd name="T32" fmla="*/ 2 w 477"/>
                <a:gd name="T33" fmla="*/ 5 h 819"/>
                <a:gd name="T34" fmla="*/ 1 w 477"/>
                <a:gd name="T35" fmla="*/ 6 h 819"/>
                <a:gd name="T36" fmla="*/ 1 w 477"/>
                <a:gd name="T37" fmla="*/ 6 h 819"/>
                <a:gd name="T38" fmla="*/ 1 w 477"/>
                <a:gd name="T39" fmla="*/ 7 h 819"/>
                <a:gd name="T40" fmla="*/ 0 w 477"/>
                <a:gd name="T41" fmla="*/ 8 h 819"/>
                <a:gd name="T42" fmla="*/ 0 w 477"/>
                <a:gd name="T43" fmla="*/ 9 h 819"/>
                <a:gd name="T44" fmla="*/ 0 w 477"/>
                <a:gd name="T45" fmla="*/ 10 h 819"/>
                <a:gd name="T46" fmla="*/ 0 w 477"/>
                <a:gd name="T47" fmla="*/ 11 h 819"/>
                <a:gd name="T48" fmla="*/ 0 w 477"/>
                <a:gd name="T49" fmla="*/ 12 h 819"/>
                <a:gd name="T50" fmla="*/ 0 w 477"/>
                <a:gd name="T51" fmla="*/ 12 h 819"/>
                <a:gd name="T52" fmla="*/ 0 w 477"/>
                <a:gd name="T53" fmla="*/ 12 h 819"/>
                <a:gd name="T54" fmla="*/ 0 w 477"/>
                <a:gd name="T55" fmla="*/ 12 h 819"/>
                <a:gd name="T56" fmla="*/ 0 w 477"/>
                <a:gd name="T57" fmla="*/ 12 h 819"/>
                <a:gd name="T58" fmla="*/ 1 w 477"/>
                <a:gd name="T59" fmla="*/ 12 h 819"/>
                <a:gd name="T60" fmla="*/ 1 w 477"/>
                <a:gd name="T61" fmla="*/ 12 h 819"/>
                <a:gd name="T62" fmla="*/ 2 w 477"/>
                <a:gd name="T63" fmla="*/ 12 h 819"/>
                <a:gd name="T64" fmla="*/ 2 w 477"/>
                <a:gd name="T65" fmla="*/ 11 h 819"/>
                <a:gd name="T66" fmla="*/ 3 w 477"/>
                <a:gd name="T67" fmla="*/ 11 h 819"/>
                <a:gd name="T68" fmla="*/ 3 w 477"/>
                <a:gd name="T69" fmla="*/ 10 h 819"/>
                <a:gd name="T70" fmla="*/ 4 w 477"/>
                <a:gd name="T71" fmla="*/ 9 h 819"/>
                <a:gd name="T72" fmla="*/ 4 w 477"/>
                <a:gd name="T73" fmla="*/ 9 h 819"/>
                <a:gd name="T74" fmla="*/ 5 w 477"/>
                <a:gd name="T75" fmla="*/ 8 h 819"/>
                <a:gd name="T76" fmla="*/ 5 w 477"/>
                <a:gd name="T77" fmla="*/ 7 h 819"/>
                <a:gd name="T78" fmla="*/ 6 w 477"/>
                <a:gd name="T79" fmla="*/ 6 h 819"/>
                <a:gd name="T80" fmla="*/ 6 w 477"/>
                <a:gd name="T81" fmla="*/ 0 h 819"/>
                <a:gd name="T82" fmla="*/ 6 w 477"/>
                <a:gd name="T83" fmla="*/ 0 h 8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7"/>
                <a:gd name="T127" fmla="*/ 0 h 819"/>
                <a:gd name="T128" fmla="*/ 477 w 477"/>
                <a:gd name="T129" fmla="*/ 819 h 8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7" h="819">
                  <a:moveTo>
                    <a:pt x="475" y="0"/>
                  </a:moveTo>
                  <a:lnTo>
                    <a:pt x="475" y="1"/>
                  </a:lnTo>
                  <a:lnTo>
                    <a:pt x="473" y="3"/>
                  </a:lnTo>
                  <a:lnTo>
                    <a:pt x="471" y="3"/>
                  </a:lnTo>
                  <a:lnTo>
                    <a:pt x="471" y="4"/>
                  </a:lnTo>
                  <a:lnTo>
                    <a:pt x="469" y="4"/>
                  </a:lnTo>
                  <a:lnTo>
                    <a:pt x="469" y="6"/>
                  </a:lnTo>
                  <a:lnTo>
                    <a:pt x="468" y="6"/>
                  </a:lnTo>
                  <a:lnTo>
                    <a:pt x="466" y="8"/>
                  </a:lnTo>
                  <a:lnTo>
                    <a:pt x="464" y="9"/>
                  </a:lnTo>
                  <a:lnTo>
                    <a:pt x="464" y="12"/>
                  </a:lnTo>
                  <a:lnTo>
                    <a:pt x="462" y="16"/>
                  </a:lnTo>
                  <a:lnTo>
                    <a:pt x="462" y="17"/>
                  </a:lnTo>
                  <a:lnTo>
                    <a:pt x="462" y="20"/>
                  </a:lnTo>
                  <a:lnTo>
                    <a:pt x="462" y="24"/>
                  </a:lnTo>
                  <a:lnTo>
                    <a:pt x="460" y="25"/>
                  </a:lnTo>
                  <a:lnTo>
                    <a:pt x="460" y="28"/>
                  </a:lnTo>
                  <a:lnTo>
                    <a:pt x="458" y="30"/>
                  </a:lnTo>
                  <a:lnTo>
                    <a:pt x="429" y="51"/>
                  </a:lnTo>
                  <a:lnTo>
                    <a:pt x="402" y="70"/>
                  </a:lnTo>
                  <a:lnTo>
                    <a:pt x="373" y="88"/>
                  </a:lnTo>
                  <a:lnTo>
                    <a:pt x="345" y="107"/>
                  </a:lnTo>
                  <a:lnTo>
                    <a:pt x="316" y="126"/>
                  </a:lnTo>
                  <a:lnTo>
                    <a:pt x="289" y="145"/>
                  </a:lnTo>
                  <a:lnTo>
                    <a:pt x="263" y="166"/>
                  </a:lnTo>
                  <a:lnTo>
                    <a:pt x="237" y="187"/>
                  </a:lnTo>
                  <a:lnTo>
                    <a:pt x="214" y="211"/>
                  </a:lnTo>
                  <a:lnTo>
                    <a:pt x="192" y="238"/>
                  </a:lnTo>
                  <a:lnTo>
                    <a:pt x="172" y="267"/>
                  </a:lnTo>
                  <a:lnTo>
                    <a:pt x="153" y="296"/>
                  </a:lnTo>
                  <a:lnTo>
                    <a:pt x="139" y="324"/>
                  </a:lnTo>
                  <a:lnTo>
                    <a:pt x="126" y="355"/>
                  </a:lnTo>
                  <a:lnTo>
                    <a:pt x="115" y="385"/>
                  </a:lnTo>
                  <a:lnTo>
                    <a:pt x="104" y="416"/>
                  </a:lnTo>
                  <a:lnTo>
                    <a:pt x="95" y="446"/>
                  </a:lnTo>
                  <a:lnTo>
                    <a:pt x="86" y="478"/>
                  </a:lnTo>
                  <a:lnTo>
                    <a:pt x="77" y="508"/>
                  </a:lnTo>
                  <a:lnTo>
                    <a:pt x="66" y="540"/>
                  </a:lnTo>
                  <a:lnTo>
                    <a:pt x="56" y="568"/>
                  </a:lnTo>
                  <a:lnTo>
                    <a:pt x="47" y="595"/>
                  </a:lnTo>
                  <a:lnTo>
                    <a:pt x="36" y="620"/>
                  </a:lnTo>
                  <a:lnTo>
                    <a:pt x="25" y="648"/>
                  </a:lnTo>
                  <a:lnTo>
                    <a:pt x="14" y="675"/>
                  </a:lnTo>
                  <a:lnTo>
                    <a:pt x="7" y="702"/>
                  </a:lnTo>
                  <a:lnTo>
                    <a:pt x="2" y="729"/>
                  </a:lnTo>
                  <a:lnTo>
                    <a:pt x="0" y="755"/>
                  </a:lnTo>
                  <a:lnTo>
                    <a:pt x="2" y="782"/>
                  </a:lnTo>
                  <a:lnTo>
                    <a:pt x="7" y="809"/>
                  </a:lnTo>
                  <a:lnTo>
                    <a:pt x="9" y="814"/>
                  </a:lnTo>
                  <a:lnTo>
                    <a:pt x="14" y="817"/>
                  </a:lnTo>
                  <a:lnTo>
                    <a:pt x="20" y="819"/>
                  </a:lnTo>
                  <a:lnTo>
                    <a:pt x="27" y="819"/>
                  </a:lnTo>
                  <a:lnTo>
                    <a:pt x="36" y="819"/>
                  </a:lnTo>
                  <a:lnTo>
                    <a:pt x="45" y="819"/>
                  </a:lnTo>
                  <a:lnTo>
                    <a:pt x="55" y="817"/>
                  </a:lnTo>
                  <a:lnTo>
                    <a:pt x="62" y="814"/>
                  </a:lnTo>
                  <a:lnTo>
                    <a:pt x="71" y="812"/>
                  </a:lnTo>
                  <a:lnTo>
                    <a:pt x="78" y="809"/>
                  </a:lnTo>
                  <a:lnTo>
                    <a:pt x="100" y="796"/>
                  </a:lnTo>
                  <a:lnTo>
                    <a:pt x="120" y="784"/>
                  </a:lnTo>
                  <a:lnTo>
                    <a:pt x="140" y="769"/>
                  </a:lnTo>
                  <a:lnTo>
                    <a:pt x="159" y="755"/>
                  </a:lnTo>
                  <a:lnTo>
                    <a:pt x="177" y="739"/>
                  </a:lnTo>
                  <a:lnTo>
                    <a:pt x="195" y="723"/>
                  </a:lnTo>
                  <a:lnTo>
                    <a:pt x="212" y="707"/>
                  </a:lnTo>
                  <a:lnTo>
                    <a:pt x="228" y="691"/>
                  </a:lnTo>
                  <a:lnTo>
                    <a:pt x="246" y="675"/>
                  </a:lnTo>
                  <a:lnTo>
                    <a:pt x="265" y="659"/>
                  </a:lnTo>
                  <a:lnTo>
                    <a:pt x="289" y="636"/>
                  </a:lnTo>
                  <a:lnTo>
                    <a:pt x="314" y="612"/>
                  </a:lnTo>
                  <a:lnTo>
                    <a:pt x="336" y="587"/>
                  </a:lnTo>
                  <a:lnTo>
                    <a:pt x="358" y="563"/>
                  </a:lnTo>
                  <a:lnTo>
                    <a:pt x="380" y="537"/>
                  </a:lnTo>
                  <a:lnTo>
                    <a:pt x="400" y="512"/>
                  </a:lnTo>
                  <a:lnTo>
                    <a:pt x="420" y="486"/>
                  </a:lnTo>
                  <a:lnTo>
                    <a:pt x="440" y="459"/>
                  </a:lnTo>
                  <a:lnTo>
                    <a:pt x="458" y="433"/>
                  </a:lnTo>
                  <a:lnTo>
                    <a:pt x="477" y="406"/>
                  </a:lnTo>
                  <a:lnTo>
                    <a:pt x="475" y="1"/>
                  </a:lnTo>
                  <a:lnTo>
                    <a:pt x="475" y="0"/>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8" name="Freeform 701">
              <a:extLst>
                <a:ext uri="{FF2B5EF4-FFF2-40B4-BE49-F238E27FC236}">
                  <a16:creationId xmlns:a16="http://schemas.microsoft.com/office/drawing/2014/main" id="{EDC2347F-2A95-4583-AC08-7DE5AA3090FF}"/>
                </a:ext>
              </a:extLst>
            </p:cNvPr>
            <p:cNvSpPr>
              <a:spLocks/>
            </p:cNvSpPr>
            <p:nvPr/>
          </p:nvSpPr>
          <p:spPr bwMode="auto">
            <a:xfrm>
              <a:off x="658" y="3366"/>
              <a:ext cx="232" cy="409"/>
            </a:xfrm>
            <a:custGeom>
              <a:avLst/>
              <a:gdLst>
                <a:gd name="T0" fmla="*/ 6 w 477"/>
                <a:gd name="T1" fmla="*/ 0 h 819"/>
                <a:gd name="T2" fmla="*/ 6 w 477"/>
                <a:gd name="T3" fmla="*/ 0 h 819"/>
                <a:gd name="T4" fmla="*/ 6 w 477"/>
                <a:gd name="T5" fmla="*/ 0 h 819"/>
                <a:gd name="T6" fmla="*/ 6 w 477"/>
                <a:gd name="T7" fmla="*/ 0 h 819"/>
                <a:gd name="T8" fmla="*/ 6 w 477"/>
                <a:gd name="T9" fmla="*/ 0 h 819"/>
                <a:gd name="T10" fmla="*/ 6 w 477"/>
                <a:gd name="T11" fmla="*/ 0 h 819"/>
                <a:gd name="T12" fmla="*/ 6 w 477"/>
                <a:gd name="T13" fmla="*/ 0 h 819"/>
                <a:gd name="T14" fmla="*/ 6 w 477"/>
                <a:gd name="T15" fmla="*/ 0 h 819"/>
                <a:gd name="T16" fmla="*/ 6 w 477"/>
                <a:gd name="T17" fmla="*/ 0 h 819"/>
                <a:gd name="T18" fmla="*/ 6 w 477"/>
                <a:gd name="T19" fmla="*/ 0 h 819"/>
                <a:gd name="T20" fmla="*/ 6 w 477"/>
                <a:gd name="T21" fmla="*/ 0 h 819"/>
                <a:gd name="T22" fmla="*/ 5 w 477"/>
                <a:gd name="T23" fmla="*/ 1 h 819"/>
                <a:gd name="T24" fmla="*/ 4 w 477"/>
                <a:gd name="T25" fmla="*/ 1 h 819"/>
                <a:gd name="T26" fmla="*/ 3 w 477"/>
                <a:gd name="T27" fmla="*/ 2 h 819"/>
                <a:gd name="T28" fmla="*/ 3 w 477"/>
                <a:gd name="T29" fmla="*/ 3 h 819"/>
                <a:gd name="T30" fmla="*/ 2 w 477"/>
                <a:gd name="T31" fmla="*/ 4 h 819"/>
                <a:gd name="T32" fmla="*/ 2 w 477"/>
                <a:gd name="T33" fmla="*/ 5 h 819"/>
                <a:gd name="T34" fmla="*/ 1 w 477"/>
                <a:gd name="T35" fmla="*/ 6 h 819"/>
                <a:gd name="T36" fmla="*/ 1 w 477"/>
                <a:gd name="T37" fmla="*/ 6 h 819"/>
                <a:gd name="T38" fmla="*/ 1 w 477"/>
                <a:gd name="T39" fmla="*/ 7 h 819"/>
                <a:gd name="T40" fmla="*/ 0 w 477"/>
                <a:gd name="T41" fmla="*/ 8 h 819"/>
                <a:gd name="T42" fmla="*/ 0 w 477"/>
                <a:gd name="T43" fmla="*/ 9 h 819"/>
                <a:gd name="T44" fmla="*/ 0 w 477"/>
                <a:gd name="T45" fmla="*/ 10 h 819"/>
                <a:gd name="T46" fmla="*/ 0 w 477"/>
                <a:gd name="T47" fmla="*/ 11 h 819"/>
                <a:gd name="T48" fmla="*/ 0 w 477"/>
                <a:gd name="T49" fmla="*/ 12 h 819"/>
                <a:gd name="T50" fmla="*/ 0 w 477"/>
                <a:gd name="T51" fmla="*/ 12 h 819"/>
                <a:gd name="T52" fmla="*/ 0 w 477"/>
                <a:gd name="T53" fmla="*/ 12 h 819"/>
                <a:gd name="T54" fmla="*/ 0 w 477"/>
                <a:gd name="T55" fmla="*/ 12 h 819"/>
                <a:gd name="T56" fmla="*/ 0 w 477"/>
                <a:gd name="T57" fmla="*/ 12 h 819"/>
                <a:gd name="T58" fmla="*/ 1 w 477"/>
                <a:gd name="T59" fmla="*/ 12 h 819"/>
                <a:gd name="T60" fmla="*/ 1 w 477"/>
                <a:gd name="T61" fmla="*/ 12 h 819"/>
                <a:gd name="T62" fmla="*/ 2 w 477"/>
                <a:gd name="T63" fmla="*/ 12 h 819"/>
                <a:gd name="T64" fmla="*/ 2 w 477"/>
                <a:gd name="T65" fmla="*/ 11 h 819"/>
                <a:gd name="T66" fmla="*/ 3 w 477"/>
                <a:gd name="T67" fmla="*/ 11 h 819"/>
                <a:gd name="T68" fmla="*/ 3 w 477"/>
                <a:gd name="T69" fmla="*/ 10 h 819"/>
                <a:gd name="T70" fmla="*/ 4 w 477"/>
                <a:gd name="T71" fmla="*/ 9 h 819"/>
                <a:gd name="T72" fmla="*/ 4 w 477"/>
                <a:gd name="T73" fmla="*/ 9 h 819"/>
                <a:gd name="T74" fmla="*/ 5 w 477"/>
                <a:gd name="T75" fmla="*/ 8 h 819"/>
                <a:gd name="T76" fmla="*/ 5 w 477"/>
                <a:gd name="T77" fmla="*/ 7 h 819"/>
                <a:gd name="T78" fmla="*/ 6 w 477"/>
                <a:gd name="T79" fmla="*/ 6 h 819"/>
                <a:gd name="T80" fmla="*/ 6 w 477"/>
                <a:gd name="T81" fmla="*/ 0 h 8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7"/>
                <a:gd name="T124" fmla="*/ 0 h 819"/>
                <a:gd name="T125" fmla="*/ 477 w 477"/>
                <a:gd name="T126" fmla="*/ 819 h 8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7" h="819">
                  <a:moveTo>
                    <a:pt x="475" y="0"/>
                  </a:moveTo>
                  <a:lnTo>
                    <a:pt x="475" y="1"/>
                  </a:lnTo>
                  <a:lnTo>
                    <a:pt x="473" y="3"/>
                  </a:lnTo>
                  <a:lnTo>
                    <a:pt x="471" y="3"/>
                  </a:lnTo>
                  <a:lnTo>
                    <a:pt x="471" y="4"/>
                  </a:lnTo>
                  <a:lnTo>
                    <a:pt x="469" y="4"/>
                  </a:lnTo>
                  <a:lnTo>
                    <a:pt x="469" y="6"/>
                  </a:lnTo>
                  <a:lnTo>
                    <a:pt x="468" y="6"/>
                  </a:lnTo>
                  <a:lnTo>
                    <a:pt x="466" y="8"/>
                  </a:lnTo>
                  <a:lnTo>
                    <a:pt x="464" y="9"/>
                  </a:lnTo>
                  <a:lnTo>
                    <a:pt x="464" y="12"/>
                  </a:lnTo>
                  <a:lnTo>
                    <a:pt x="462" y="16"/>
                  </a:lnTo>
                  <a:lnTo>
                    <a:pt x="462" y="17"/>
                  </a:lnTo>
                  <a:lnTo>
                    <a:pt x="462" y="20"/>
                  </a:lnTo>
                  <a:lnTo>
                    <a:pt x="462" y="24"/>
                  </a:lnTo>
                  <a:lnTo>
                    <a:pt x="460" y="25"/>
                  </a:lnTo>
                  <a:lnTo>
                    <a:pt x="460" y="28"/>
                  </a:lnTo>
                  <a:lnTo>
                    <a:pt x="458" y="30"/>
                  </a:lnTo>
                  <a:lnTo>
                    <a:pt x="429" y="51"/>
                  </a:lnTo>
                  <a:lnTo>
                    <a:pt x="402" y="70"/>
                  </a:lnTo>
                  <a:lnTo>
                    <a:pt x="373" y="88"/>
                  </a:lnTo>
                  <a:lnTo>
                    <a:pt x="345" y="107"/>
                  </a:lnTo>
                  <a:lnTo>
                    <a:pt x="316" y="126"/>
                  </a:lnTo>
                  <a:lnTo>
                    <a:pt x="289" y="145"/>
                  </a:lnTo>
                  <a:lnTo>
                    <a:pt x="263" y="166"/>
                  </a:lnTo>
                  <a:lnTo>
                    <a:pt x="237" y="187"/>
                  </a:lnTo>
                  <a:lnTo>
                    <a:pt x="214" y="211"/>
                  </a:lnTo>
                  <a:lnTo>
                    <a:pt x="192" y="238"/>
                  </a:lnTo>
                  <a:lnTo>
                    <a:pt x="172" y="267"/>
                  </a:lnTo>
                  <a:lnTo>
                    <a:pt x="153" y="296"/>
                  </a:lnTo>
                  <a:lnTo>
                    <a:pt x="139" y="324"/>
                  </a:lnTo>
                  <a:lnTo>
                    <a:pt x="126" y="355"/>
                  </a:lnTo>
                  <a:lnTo>
                    <a:pt x="115" y="385"/>
                  </a:lnTo>
                  <a:lnTo>
                    <a:pt x="104" y="416"/>
                  </a:lnTo>
                  <a:lnTo>
                    <a:pt x="95" y="446"/>
                  </a:lnTo>
                  <a:lnTo>
                    <a:pt x="86" y="478"/>
                  </a:lnTo>
                  <a:lnTo>
                    <a:pt x="77" y="508"/>
                  </a:lnTo>
                  <a:lnTo>
                    <a:pt x="66" y="540"/>
                  </a:lnTo>
                  <a:lnTo>
                    <a:pt x="56" y="568"/>
                  </a:lnTo>
                  <a:lnTo>
                    <a:pt x="47" y="595"/>
                  </a:lnTo>
                  <a:lnTo>
                    <a:pt x="36" y="620"/>
                  </a:lnTo>
                  <a:lnTo>
                    <a:pt x="25" y="648"/>
                  </a:lnTo>
                  <a:lnTo>
                    <a:pt x="14" y="675"/>
                  </a:lnTo>
                  <a:lnTo>
                    <a:pt x="7" y="702"/>
                  </a:lnTo>
                  <a:lnTo>
                    <a:pt x="2" y="729"/>
                  </a:lnTo>
                  <a:lnTo>
                    <a:pt x="0" y="755"/>
                  </a:lnTo>
                  <a:lnTo>
                    <a:pt x="2" y="782"/>
                  </a:lnTo>
                  <a:lnTo>
                    <a:pt x="7" y="809"/>
                  </a:lnTo>
                  <a:lnTo>
                    <a:pt x="9" y="814"/>
                  </a:lnTo>
                  <a:lnTo>
                    <a:pt x="14" y="817"/>
                  </a:lnTo>
                  <a:lnTo>
                    <a:pt x="20" y="819"/>
                  </a:lnTo>
                  <a:lnTo>
                    <a:pt x="27" y="819"/>
                  </a:lnTo>
                  <a:lnTo>
                    <a:pt x="36" y="819"/>
                  </a:lnTo>
                  <a:lnTo>
                    <a:pt x="45" y="819"/>
                  </a:lnTo>
                  <a:lnTo>
                    <a:pt x="55" y="817"/>
                  </a:lnTo>
                  <a:lnTo>
                    <a:pt x="62" y="814"/>
                  </a:lnTo>
                  <a:lnTo>
                    <a:pt x="71" y="812"/>
                  </a:lnTo>
                  <a:lnTo>
                    <a:pt x="78" y="809"/>
                  </a:lnTo>
                  <a:lnTo>
                    <a:pt x="100" y="796"/>
                  </a:lnTo>
                  <a:lnTo>
                    <a:pt x="120" y="784"/>
                  </a:lnTo>
                  <a:lnTo>
                    <a:pt x="140" y="769"/>
                  </a:lnTo>
                  <a:lnTo>
                    <a:pt x="159" y="755"/>
                  </a:lnTo>
                  <a:lnTo>
                    <a:pt x="177" y="739"/>
                  </a:lnTo>
                  <a:lnTo>
                    <a:pt x="195" y="723"/>
                  </a:lnTo>
                  <a:lnTo>
                    <a:pt x="212" y="707"/>
                  </a:lnTo>
                  <a:lnTo>
                    <a:pt x="228" y="691"/>
                  </a:lnTo>
                  <a:lnTo>
                    <a:pt x="246" y="675"/>
                  </a:lnTo>
                  <a:lnTo>
                    <a:pt x="265" y="659"/>
                  </a:lnTo>
                  <a:lnTo>
                    <a:pt x="289" y="636"/>
                  </a:lnTo>
                  <a:lnTo>
                    <a:pt x="314" y="612"/>
                  </a:lnTo>
                  <a:lnTo>
                    <a:pt x="336" y="587"/>
                  </a:lnTo>
                  <a:lnTo>
                    <a:pt x="358" y="563"/>
                  </a:lnTo>
                  <a:lnTo>
                    <a:pt x="380" y="537"/>
                  </a:lnTo>
                  <a:lnTo>
                    <a:pt x="400" y="512"/>
                  </a:lnTo>
                  <a:lnTo>
                    <a:pt x="420" y="486"/>
                  </a:lnTo>
                  <a:lnTo>
                    <a:pt x="440" y="459"/>
                  </a:lnTo>
                  <a:lnTo>
                    <a:pt x="458" y="433"/>
                  </a:lnTo>
                  <a:lnTo>
                    <a:pt x="477" y="406"/>
                  </a:lnTo>
                  <a:lnTo>
                    <a:pt x="475" y="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69" name="Freeform 702">
              <a:extLst>
                <a:ext uri="{FF2B5EF4-FFF2-40B4-BE49-F238E27FC236}">
                  <a16:creationId xmlns:a16="http://schemas.microsoft.com/office/drawing/2014/main" id="{97DD536F-193F-4477-9D72-344E170D6EA9}"/>
                </a:ext>
              </a:extLst>
            </p:cNvPr>
            <p:cNvSpPr>
              <a:spLocks/>
            </p:cNvSpPr>
            <p:nvPr/>
          </p:nvSpPr>
          <p:spPr bwMode="auto">
            <a:xfrm>
              <a:off x="135" y="3591"/>
              <a:ext cx="755" cy="320"/>
            </a:xfrm>
            <a:custGeom>
              <a:avLst/>
              <a:gdLst>
                <a:gd name="T0" fmla="*/ 13 w 1552"/>
                <a:gd name="T1" fmla="*/ 6 h 642"/>
                <a:gd name="T2" fmla="*/ 13 w 1552"/>
                <a:gd name="T3" fmla="*/ 6 h 642"/>
                <a:gd name="T4" fmla="*/ 10 w 1552"/>
                <a:gd name="T5" fmla="*/ 6 h 642"/>
                <a:gd name="T6" fmla="*/ 7 w 1552"/>
                <a:gd name="T7" fmla="*/ 5 h 642"/>
                <a:gd name="T8" fmla="*/ 6 w 1552"/>
                <a:gd name="T9" fmla="*/ 5 h 642"/>
                <a:gd name="T10" fmla="*/ 6 w 1552"/>
                <a:gd name="T11" fmla="*/ 4 h 642"/>
                <a:gd name="T12" fmla="*/ 3 w 1552"/>
                <a:gd name="T13" fmla="*/ 4 h 642"/>
                <a:gd name="T14" fmla="*/ 1 w 1552"/>
                <a:gd name="T15" fmla="*/ 2 h 642"/>
                <a:gd name="T16" fmla="*/ 0 w 1552"/>
                <a:gd name="T17" fmla="*/ 1 h 642"/>
                <a:gd name="T18" fmla="*/ 0 w 1552"/>
                <a:gd name="T19" fmla="*/ 0 h 642"/>
                <a:gd name="T20" fmla="*/ 0 w 1552"/>
                <a:gd name="T21" fmla="*/ 0 h 642"/>
                <a:gd name="T22" fmla="*/ 0 w 1552"/>
                <a:gd name="T23" fmla="*/ 0 h 642"/>
                <a:gd name="T24" fmla="*/ 2 w 1552"/>
                <a:gd name="T25" fmla="*/ 0 h 642"/>
                <a:gd name="T26" fmla="*/ 3 w 1552"/>
                <a:gd name="T27" fmla="*/ 0 h 642"/>
                <a:gd name="T28" fmla="*/ 4 w 1552"/>
                <a:gd name="T29" fmla="*/ 0 h 642"/>
                <a:gd name="T30" fmla="*/ 5 w 1552"/>
                <a:gd name="T31" fmla="*/ 0 h 642"/>
                <a:gd name="T32" fmla="*/ 6 w 1552"/>
                <a:gd name="T33" fmla="*/ 0 h 642"/>
                <a:gd name="T34" fmla="*/ 7 w 1552"/>
                <a:gd name="T35" fmla="*/ 1 h 642"/>
                <a:gd name="T36" fmla="*/ 8 w 1552"/>
                <a:gd name="T37" fmla="*/ 1 h 642"/>
                <a:gd name="T38" fmla="*/ 8 w 1552"/>
                <a:gd name="T39" fmla="*/ 2 h 642"/>
                <a:gd name="T40" fmla="*/ 10 w 1552"/>
                <a:gd name="T41" fmla="*/ 3 h 642"/>
                <a:gd name="T42" fmla="*/ 13 w 1552"/>
                <a:gd name="T43" fmla="*/ 5 h 642"/>
                <a:gd name="T44" fmla="*/ 14 w 1552"/>
                <a:gd name="T45" fmla="*/ 5 h 642"/>
                <a:gd name="T46" fmla="*/ 14 w 1552"/>
                <a:gd name="T47" fmla="*/ 6 h 642"/>
                <a:gd name="T48" fmla="*/ 14 w 1552"/>
                <a:gd name="T49" fmla="*/ 6 h 642"/>
                <a:gd name="T50" fmla="*/ 15 w 1552"/>
                <a:gd name="T51" fmla="*/ 6 h 642"/>
                <a:gd name="T52" fmla="*/ 16 w 1552"/>
                <a:gd name="T53" fmla="*/ 8 h 642"/>
                <a:gd name="T54" fmla="*/ 18 w 1552"/>
                <a:gd name="T55" fmla="*/ 9 h 642"/>
                <a:gd name="T56" fmla="*/ 18 w 1552"/>
                <a:gd name="T57" fmla="*/ 9 h 642"/>
                <a:gd name="T58" fmla="*/ 20 w 1552"/>
                <a:gd name="T59" fmla="*/ 9 h 642"/>
                <a:gd name="T60" fmla="*/ 20 w 1552"/>
                <a:gd name="T61" fmla="*/ 7 h 642"/>
                <a:gd name="T62" fmla="*/ 20 w 1552"/>
                <a:gd name="T63" fmla="*/ 7 h 642"/>
                <a:gd name="T64" fmla="*/ 18 w 1552"/>
                <a:gd name="T65" fmla="*/ 6 h 642"/>
                <a:gd name="T66" fmla="*/ 15 w 1552"/>
                <a:gd name="T67" fmla="*/ 6 h 642"/>
                <a:gd name="T68" fmla="*/ 14 w 1552"/>
                <a:gd name="T69" fmla="*/ 5 h 642"/>
                <a:gd name="T70" fmla="*/ 15 w 1552"/>
                <a:gd name="T71" fmla="*/ 5 h 642"/>
                <a:gd name="T72" fmla="*/ 16 w 1552"/>
                <a:gd name="T73" fmla="*/ 4 h 642"/>
                <a:gd name="T74" fmla="*/ 18 w 1552"/>
                <a:gd name="T75" fmla="*/ 3 h 642"/>
                <a:gd name="T76" fmla="*/ 18 w 1552"/>
                <a:gd name="T77" fmla="*/ 2 h 642"/>
                <a:gd name="T78" fmla="*/ 19 w 1552"/>
                <a:gd name="T79" fmla="*/ 1 h 642"/>
                <a:gd name="T80" fmla="*/ 20 w 1552"/>
                <a:gd name="T81" fmla="*/ 1 h 642"/>
                <a:gd name="T82" fmla="*/ 20 w 1552"/>
                <a:gd name="T83" fmla="*/ 1 h 642"/>
                <a:gd name="T84" fmla="*/ 20 w 1552"/>
                <a:gd name="T85" fmla="*/ 3 h 642"/>
                <a:gd name="T86" fmla="*/ 20 w 1552"/>
                <a:gd name="T87" fmla="*/ 3 h 642"/>
                <a:gd name="T88" fmla="*/ 19 w 1552"/>
                <a:gd name="T89" fmla="*/ 4 h 642"/>
                <a:gd name="T90" fmla="*/ 18 w 1552"/>
                <a:gd name="T91" fmla="*/ 4 h 642"/>
                <a:gd name="T92" fmla="*/ 18 w 1552"/>
                <a:gd name="T93" fmla="*/ 4 h 642"/>
                <a:gd name="T94" fmla="*/ 18 w 1552"/>
                <a:gd name="T95" fmla="*/ 4 h 642"/>
                <a:gd name="T96" fmla="*/ 17 w 1552"/>
                <a:gd name="T97" fmla="*/ 5 h 642"/>
                <a:gd name="T98" fmla="*/ 16 w 1552"/>
                <a:gd name="T99" fmla="*/ 5 h 642"/>
                <a:gd name="T100" fmla="*/ 15 w 1552"/>
                <a:gd name="T101" fmla="*/ 5 h 642"/>
                <a:gd name="T102" fmla="*/ 14 w 1552"/>
                <a:gd name="T103" fmla="*/ 6 h 6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2"/>
                <a:gd name="T157" fmla="*/ 0 h 642"/>
                <a:gd name="T158" fmla="*/ 1552 w 1552"/>
                <a:gd name="T159" fmla="*/ 642 h 6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2" h="642">
                  <a:moveTo>
                    <a:pt x="982" y="399"/>
                  </a:moveTo>
                  <a:lnTo>
                    <a:pt x="983" y="399"/>
                  </a:lnTo>
                  <a:lnTo>
                    <a:pt x="985" y="399"/>
                  </a:lnTo>
                  <a:lnTo>
                    <a:pt x="987" y="399"/>
                  </a:lnTo>
                  <a:lnTo>
                    <a:pt x="989" y="399"/>
                  </a:lnTo>
                  <a:lnTo>
                    <a:pt x="934" y="407"/>
                  </a:lnTo>
                  <a:lnTo>
                    <a:pt x="879" y="408"/>
                  </a:lnTo>
                  <a:lnTo>
                    <a:pt x="826" y="407"/>
                  </a:lnTo>
                  <a:lnTo>
                    <a:pt x="771" y="402"/>
                  </a:lnTo>
                  <a:lnTo>
                    <a:pt x="717" y="395"/>
                  </a:lnTo>
                  <a:lnTo>
                    <a:pt x="664" y="386"/>
                  </a:lnTo>
                  <a:lnTo>
                    <a:pt x="611" y="375"/>
                  </a:lnTo>
                  <a:lnTo>
                    <a:pt x="558" y="362"/>
                  </a:lnTo>
                  <a:lnTo>
                    <a:pt x="503" y="347"/>
                  </a:lnTo>
                  <a:lnTo>
                    <a:pt x="450" y="335"/>
                  </a:lnTo>
                  <a:lnTo>
                    <a:pt x="446" y="333"/>
                  </a:lnTo>
                  <a:lnTo>
                    <a:pt x="444" y="331"/>
                  </a:lnTo>
                  <a:lnTo>
                    <a:pt x="441" y="330"/>
                  </a:lnTo>
                  <a:lnTo>
                    <a:pt x="437" y="328"/>
                  </a:lnTo>
                  <a:lnTo>
                    <a:pt x="435" y="325"/>
                  </a:lnTo>
                  <a:lnTo>
                    <a:pt x="432" y="323"/>
                  </a:lnTo>
                  <a:lnTo>
                    <a:pt x="428" y="322"/>
                  </a:lnTo>
                  <a:lnTo>
                    <a:pt x="426" y="319"/>
                  </a:lnTo>
                  <a:lnTo>
                    <a:pt x="422" y="317"/>
                  </a:lnTo>
                  <a:lnTo>
                    <a:pt x="419" y="315"/>
                  </a:lnTo>
                  <a:lnTo>
                    <a:pt x="380" y="304"/>
                  </a:lnTo>
                  <a:lnTo>
                    <a:pt x="344" y="293"/>
                  </a:lnTo>
                  <a:lnTo>
                    <a:pt x="305" y="282"/>
                  </a:lnTo>
                  <a:lnTo>
                    <a:pt x="269" y="269"/>
                  </a:lnTo>
                  <a:lnTo>
                    <a:pt x="232" y="256"/>
                  </a:lnTo>
                  <a:lnTo>
                    <a:pt x="196" y="242"/>
                  </a:lnTo>
                  <a:lnTo>
                    <a:pt x="161" y="227"/>
                  </a:lnTo>
                  <a:lnTo>
                    <a:pt x="128" y="208"/>
                  </a:lnTo>
                  <a:lnTo>
                    <a:pt x="95" y="189"/>
                  </a:lnTo>
                  <a:lnTo>
                    <a:pt x="66" y="165"/>
                  </a:lnTo>
                  <a:lnTo>
                    <a:pt x="53" y="155"/>
                  </a:lnTo>
                  <a:lnTo>
                    <a:pt x="42" y="146"/>
                  </a:lnTo>
                  <a:lnTo>
                    <a:pt x="31" y="135"/>
                  </a:lnTo>
                  <a:lnTo>
                    <a:pt x="22" y="123"/>
                  </a:lnTo>
                  <a:lnTo>
                    <a:pt x="13" y="112"/>
                  </a:lnTo>
                  <a:lnTo>
                    <a:pt x="8" y="101"/>
                  </a:lnTo>
                  <a:lnTo>
                    <a:pt x="2" y="88"/>
                  </a:lnTo>
                  <a:lnTo>
                    <a:pt x="0" y="75"/>
                  </a:lnTo>
                  <a:lnTo>
                    <a:pt x="0" y="61"/>
                  </a:lnTo>
                  <a:lnTo>
                    <a:pt x="4" y="47"/>
                  </a:lnTo>
                  <a:lnTo>
                    <a:pt x="8" y="40"/>
                  </a:lnTo>
                  <a:lnTo>
                    <a:pt x="11" y="34"/>
                  </a:lnTo>
                  <a:lnTo>
                    <a:pt x="13" y="27"/>
                  </a:lnTo>
                  <a:lnTo>
                    <a:pt x="19" y="21"/>
                  </a:lnTo>
                  <a:lnTo>
                    <a:pt x="22" y="15"/>
                  </a:lnTo>
                  <a:lnTo>
                    <a:pt x="28" y="10"/>
                  </a:lnTo>
                  <a:lnTo>
                    <a:pt x="35" y="7"/>
                  </a:lnTo>
                  <a:lnTo>
                    <a:pt x="40" y="3"/>
                  </a:lnTo>
                  <a:lnTo>
                    <a:pt x="50" y="2"/>
                  </a:lnTo>
                  <a:lnTo>
                    <a:pt x="57" y="0"/>
                  </a:lnTo>
                  <a:lnTo>
                    <a:pt x="77" y="2"/>
                  </a:lnTo>
                  <a:lnTo>
                    <a:pt x="97" y="2"/>
                  </a:lnTo>
                  <a:lnTo>
                    <a:pt x="115" y="2"/>
                  </a:lnTo>
                  <a:lnTo>
                    <a:pt x="135" y="2"/>
                  </a:lnTo>
                  <a:lnTo>
                    <a:pt x="156" y="3"/>
                  </a:lnTo>
                  <a:lnTo>
                    <a:pt x="174" y="3"/>
                  </a:lnTo>
                  <a:lnTo>
                    <a:pt x="194" y="5"/>
                  </a:lnTo>
                  <a:lnTo>
                    <a:pt x="214" y="7"/>
                  </a:lnTo>
                  <a:lnTo>
                    <a:pt x="234" y="8"/>
                  </a:lnTo>
                  <a:lnTo>
                    <a:pt x="252" y="10"/>
                  </a:lnTo>
                  <a:lnTo>
                    <a:pt x="265" y="13"/>
                  </a:lnTo>
                  <a:lnTo>
                    <a:pt x="278" y="15"/>
                  </a:lnTo>
                  <a:lnTo>
                    <a:pt x="291" y="16"/>
                  </a:lnTo>
                  <a:lnTo>
                    <a:pt x="302" y="19"/>
                  </a:lnTo>
                  <a:lnTo>
                    <a:pt x="315" y="21"/>
                  </a:lnTo>
                  <a:lnTo>
                    <a:pt x="326" y="24"/>
                  </a:lnTo>
                  <a:lnTo>
                    <a:pt x="338" y="26"/>
                  </a:lnTo>
                  <a:lnTo>
                    <a:pt x="351" y="29"/>
                  </a:lnTo>
                  <a:lnTo>
                    <a:pt x="362" y="32"/>
                  </a:lnTo>
                  <a:lnTo>
                    <a:pt x="375" y="34"/>
                  </a:lnTo>
                  <a:lnTo>
                    <a:pt x="393" y="37"/>
                  </a:lnTo>
                  <a:lnTo>
                    <a:pt x="410" y="40"/>
                  </a:lnTo>
                  <a:lnTo>
                    <a:pt x="426" y="45"/>
                  </a:lnTo>
                  <a:lnTo>
                    <a:pt x="442" y="48"/>
                  </a:lnTo>
                  <a:lnTo>
                    <a:pt x="461" y="53"/>
                  </a:lnTo>
                  <a:lnTo>
                    <a:pt x="475" y="58"/>
                  </a:lnTo>
                  <a:lnTo>
                    <a:pt x="492" y="63"/>
                  </a:lnTo>
                  <a:lnTo>
                    <a:pt x="508" y="69"/>
                  </a:lnTo>
                  <a:lnTo>
                    <a:pt x="525" y="75"/>
                  </a:lnTo>
                  <a:lnTo>
                    <a:pt x="539" y="82"/>
                  </a:lnTo>
                  <a:lnTo>
                    <a:pt x="548" y="85"/>
                  </a:lnTo>
                  <a:lnTo>
                    <a:pt x="559" y="90"/>
                  </a:lnTo>
                  <a:lnTo>
                    <a:pt x="569" y="96"/>
                  </a:lnTo>
                  <a:lnTo>
                    <a:pt x="578" y="101"/>
                  </a:lnTo>
                  <a:lnTo>
                    <a:pt x="587" y="107"/>
                  </a:lnTo>
                  <a:lnTo>
                    <a:pt x="596" y="114"/>
                  </a:lnTo>
                  <a:lnTo>
                    <a:pt x="603" y="119"/>
                  </a:lnTo>
                  <a:lnTo>
                    <a:pt x="612" y="125"/>
                  </a:lnTo>
                  <a:lnTo>
                    <a:pt x="620" y="130"/>
                  </a:lnTo>
                  <a:lnTo>
                    <a:pt x="627" y="135"/>
                  </a:lnTo>
                  <a:lnTo>
                    <a:pt x="665" y="160"/>
                  </a:lnTo>
                  <a:lnTo>
                    <a:pt x="706" y="186"/>
                  </a:lnTo>
                  <a:lnTo>
                    <a:pt x="746" y="210"/>
                  </a:lnTo>
                  <a:lnTo>
                    <a:pt x="786" y="234"/>
                  </a:lnTo>
                  <a:lnTo>
                    <a:pt x="826" y="256"/>
                  </a:lnTo>
                  <a:lnTo>
                    <a:pt x="866" y="279"/>
                  </a:lnTo>
                  <a:lnTo>
                    <a:pt x="907" y="303"/>
                  </a:lnTo>
                  <a:lnTo>
                    <a:pt x="947" y="325"/>
                  </a:lnTo>
                  <a:lnTo>
                    <a:pt x="985" y="349"/>
                  </a:lnTo>
                  <a:lnTo>
                    <a:pt x="1025" y="373"/>
                  </a:lnTo>
                  <a:lnTo>
                    <a:pt x="1024" y="376"/>
                  </a:lnTo>
                  <a:lnTo>
                    <a:pt x="1022" y="378"/>
                  </a:lnTo>
                  <a:lnTo>
                    <a:pt x="1022" y="379"/>
                  </a:lnTo>
                  <a:lnTo>
                    <a:pt x="1024" y="381"/>
                  </a:lnTo>
                  <a:lnTo>
                    <a:pt x="1025" y="381"/>
                  </a:lnTo>
                  <a:lnTo>
                    <a:pt x="1027" y="383"/>
                  </a:lnTo>
                  <a:lnTo>
                    <a:pt x="1029" y="384"/>
                  </a:lnTo>
                  <a:lnTo>
                    <a:pt x="1031" y="386"/>
                  </a:lnTo>
                  <a:lnTo>
                    <a:pt x="1033" y="387"/>
                  </a:lnTo>
                  <a:lnTo>
                    <a:pt x="1033" y="389"/>
                  </a:lnTo>
                  <a:lnTo>
                    <a:pt x="1031" y="395"/>
                  </a:lnTo>
                  <a:lnTo>
                    <a:pt x="1035" y="400"/>
                  </a:lnTo>
                  <a:lnTo>
                    <a:pt x="1042" y="407"/>
                  </a:lnTo>
                  <a:lnTo>
                    <a:pt x="1053" y="411"/>
                  </a:lnTo>
                  <a:lnTo>
                    <a:pt x="1064" y="418"/>
                  </a:lnTo>
                  <a:lnTo>
                    <a:pt x="1077" y="423"/>
                  </a:lnTo>
                  <a:lnTo>
                    <a:pt x="1091" y="427"/>
                  </a:lnTo>
                  <a:lnTo>
                    <a:pt x="1104" y="434"/>
                  </a:lnTo>
                  <a:lnTo>
                    <a:pt x="1115" y="440"/>
                  </a:lnTo>
                  <a:lnTo>
                    <a:pt x="1124" y="447"/>
                  </a:lnTo>
                  <a:lnTo>
                    <a:pt x="1144" y="464"/>
                  </a:lnTo>
                  <a:lnTo>
                    <a:pt x="1164" y="482"/>
                  </a:lnTo>
                  <a:lnTo>
                    <a:pt x="1184" y="499"/>
                  </a:lnTo>
                  <a:lnTo>
                    <a:pt x="1203" y="517"/>
                  </a:lnTo>
                  <a:lnTo>
                    <a:pt x="1223" y="535"/>
                  </a:lnTo>
                  <a:lnTo>
                    <a:pt x="1243" y="552"/>
                  </a:lnTo>
                  <a:lnTo>
                    <a:pt x="1263" y="568"/>
                  </a:lnTo>
                  <a:lnTo>
                    <a:pt x="1285" y="583"/>
                  </a:lnTo>
                  <a:lnTo>
                    <a:pt x="1307" y="597"/>
                  </a:lnTo>
                  <a:lnTo>
                    <a:pt x="1331" y="608"/>
                  </a:lnTo>
                  <a:lnTo>
                    <a:pt x="1349" y="616"/>
                  </a:lnTo>
                  <a:lnTo>
                    <a:pt x="1371" y="624"/>
                  </a:lnTo>
                  <a:lnTo>
                    <a:pt x="1393" y="631"/>
                  </a:lnTo>
                  <a:lnTo>
                    <a:pt x="1416" y="635"/>
                  </a:lnTo>
                  <a:lnTo>
                    <a:pt x="1440" y="640"/>
                  </a:lnTo>
                  <a:lnTo>
                    <a:pt x="1464" y="642"/>
                  </a:lnTo>
                  <a:lnTo>
                    <a:pt x="1488" y="642"/>
                  </a:lnTo>
                  <a:lnTo>
                    <a:pt x="1510" y="639"/>
                  </a:lnTo>
                  <a:lnTo>
                    <a:pt x="1532" y="634"/>
                  </a:lnTo>
                  <a:lnTo>
                    <a:pt x="1552" y="626"/>
                  </a:lnTo>
                  <a:lnTo>
                    <a:pt x="1550" y="464"/>
                  </a:lnTo>
                  <a:lnTo>
                    <a:pt x="1548" y="464"/>
                  </a:lnTo>
                  <a:lnTo>
                    <a:pt x="1546" y="463"/>
                  </a:lnTo>
                  <a:lnTo>
                    <a:pt x="1544" y="461"/>
                  </a:lnTo>
                  <a:lnTo>
                    <a:pt x="1543" y="461"/>
                  </a:lnTo>
                  <a:lnTo>
                    <a:pt x="1541" y="459"/>
                  </a:lnTo>
                  <a:lnTo>
                    <a:pt x="1541" y="458"/>
                  </a:lnTo>
                  <a:lnTo>
                    <a:pt x="1539" y="458"/>
                  </a:lnTo>
                  <a:lnTo>
                    <a:pt x="1537" y="456"/>
                  </a:lnTo>
                  <a:lnTo>
                    <a:pt x="1535" y="455"/>
                  </a:lnTo>
                  <a:lnTo>
                    <a:pt x="1533" y="455"/>
                  </a:lnTo>
                  <a:lnTo>
                    <a:pt x="1488" y="434"/>
                  </a:lnTo>
                  <a:lnTo>
                    <a:pt x="1442" y="418"/>
                  </a:lnTo>
                  <a:lnTo>
                    <a:pt x="1395" y="405"/>
                  </a:lnTo>
                  <a:lnTo>
                    <a:pt x="1345" y="395"/>
                  </a:lnTo>
                  <a:lnTo>
                    <a:pt x="1298" y="389"/>
                  </a:lnTo>
                  <a:lnTo>
                    <a:pt x="1248" y="386"/>
                  </a:lnTo>
                  <a:lnTo>
                    <a:pt x="1199" y="386"/>
                  </a:lnTo>
                  <a:lnTo>
                    <a:pt x="1150" y="386"/>
                  </a:lnTo>
                  <a:lnTo>
                    <a:pt x="1100" y="389"/>
                  </a:lnTo>
                  <a:lnTo>
                    <a:pt x="1051" y="394"/>
                  </a:lnTo>
                  <a:lnTo>
                    <a:pt x="1055" y="392"/>
                  </a:lnTo>
                  <a:lnTo>
                    <a:pt x="1058" y="389"/>
                  </a:lnTo>
                  <a:lnTo>
                    <a:pt x="1064" y="384"/>
                  </a:lnTo>
                  <a:lnTo>
                    <a:pt x="1069" y="379"/>
                  </a:lnTo>
                  <a:lnTo>
                    <a:pt x="1077" y="373"/>
                  </a:lnTo>
                  <a:lnTo>
                    <a:pt x="1084" y="367"/>
                  </a:lnTo>
                  <a:lnTo>
                    <a:pt x="1091" y="360"/>
                  </a:lnTo>
                  <a:lnTo>
                    <a:pt x="1099" y="354"/>
                  </a:lnTo>
                  <a:lnTo>
                    <a:pt x="1106" y="347"/>
                  </a:lnTo>
                  <a:lnTo>
                    <a:pt x="1113" y="344"/>
                  </a:lnTo>
                  <a:lnTo>
                    <a:pt x="1142" y="328"/>
                  </a:lnTo>
                  <a:lnTo>
                    <a:pt x="1170" y="312"/>
                  </a:lnTo>
                  <a:lnTo>
                    <a:pt x="1197" y="295"/>
                  </a:lnTo>
                  <a:lnTo>
                    <a:pt x="1223" y="277"/>
                  </a:lnTo>
                  <a:lnTo>
                    <a:pt x="1250" y="259"/>
                  </a:lnTo>
                  <a:lnTo>
                    <a:pt x="1276" y="242"/>
                  </a:lnTo>
                  <a:lnTo>
                    <a:pt x="1301" y="223"/>
                  </a:lnTo>
                  <a:lnTo>
                    <a:pt x="1327" y="205"/>
                  </a:lnTo>
                  <a:lnTo>
                    <a:pt x="1354" y="189"/>
                  </a:lnTo>
                  <a:lnTo>
                    <a:pt x="1382" y="173"/>
                  </a:lnTo>
                  <a:lnTo>
                    <a:pt x="1385" y="159"/>
                  </a:lnTo>
                  <a:lnTo>
                    <a:pt x="1395" y="144"/>
                  </a:lnTo>
                  <a:lnTo>
                    <a:pt x="1406" y="133"/>
                  </a:lnTo>
                  <a:lnTo>
                    <a:pt x="1416" y="122"/>
                  </a:lnTo>
                  <a:lnTo>
                    <a:pt x="1431" y="112"/>
                  </a:lnTo>
                  <a:lnTo>
                    <a:pt x="1448" y="104"/>
                  </a:lnTo>
                  <a:lnTo>
                    <a:pt x="1462" y="96"/>
                  </a:lnTo>
                  <a:lnTo>
                    <a:pt x="1479" y="88"/>
                  </a:lnTo>
                  <a:lnTo>
                    <a:pt x="1495" y="82"/>
                  </a:lnTo>
                  <a:lnTo>
                    <a:pt x="1512" y="75"/>
                  </a:lnTo>
                  <a:lnTo>
                    <a:pt x="1515" y="74"/>
                  </a:lnTo>
                  <a:lnTo>
                    <a:pt x="1519" y="72"/>
                  </a:lnTo>
                  <a:lnTo>
                    <a:pt x="1522" y="71"/>
                  </a:lnTo>
                  <a:lnTo>
                    <a:pt x="1528" y="69"/>
                  </a:lnTo>
                  <a:lnTo>
                    <a:pt x="1532" y="67"/>
                  </a:lnTo>
                  <a:lnTo>
                    <a:pt x="1535" y="66"/>
                  </a:lnTo>
                  <a:lnTo>
                    <a:pt x="1539" y="64"/>
                  </a:lnTo>
                  <a:lnTo>
                    <a:pt x="1543" y="64"/>
                  </a:lnTo>
                  <a:lnTo>
                    <a:pt x="1546" y="63"/>
                  </a:lnTo>
                  <a:lnTo>
                    <a:pt x="1550" y="61"/>
                  </a:lnTo>
                  <a:lnTo>
                    <a:pt x="1548" y="234"/>
                  </a:lnTo>
                  <a:lnTo>
                    <a:pt x="1541" y="235"/>
                  </a:lnTo>
                  <a:lnTo>
                    <a:pt x="1533" y="237"/>
                  </a:lnTo>
                  <a:lnTo>
                    <a:pt x="1526" y="240"/>
                  </a:lnTo>
                  <a:lnTo>
                    <a:pt x="1519" y="242"/>
                  </a:lnTo>
                  <a:lnTo>
                    <a:pt x="1512" y="245"/>
                  </a:lnTo>
                  <a:lnTo>
                    <a:pt x="1504" y="247"/>
                  </a:lnTo>
                  <a:lnTo>
                    <a:pt x="1497" y="250"/>
                  </a:lnTo>
                  <a:lnTo>
                    <a:pt x="1490" y="253"/>
                  </a:lnTo>
                  <a:lnTo>
                    <a:pt x="1482" y="256"/>
                  </a:lnTo>
                  <a:lnTo>
                    <a:pt x="1475" y="259"/>
                  </a:lnTo>
                  <a:lnTo>
                    <a:pt x="1466" y="264"/>
                  </a:lnTo>
                  <a:lnTo>
                    <a:pt x="1459" y="269"/>
                  </a:lnTo>
                  <a:lnTo>
                    <a:pt x="1449" y="272"/>
                  </a:lnTo>
                  <a:lnTo>
                    <a:pt x="1440" y="277"/>
                  </a:lnTo>
                  <a:lnTo>
                    <a:pt x="1431" y="280"/>
                  </a:lnTo>
                  <a:lnTo>
                    <a:pt x="1422" y="283"/>
                  </a:lnTo>
                  <a:lnTo>
                    <a:pt x="1413" y="287"/>
                  </a:lnTo>
                  <a:lnTo>
                    <a:pt x="1404" y="291"/>
                  </a:lnTo>
                  <a:lnTo>
                    <a:pt x="1395" y="295"/>
                  </a:lnTo>
                  <a:lnTo>
                    <a:pt x="1387" y="298"/>
                  </a:lnTo>
                  <a:lnTo>
                    <a:pt x="1382" y="299"/>
                  </a:lnTo>
                  <a:lnTo>
                    <a:pt x="1374" y="301"/>
                  </a:lnTo>
                  <a:lnTo>
                    <a:pt x="1369" y="303"/>
                  </a:lnTo>
                  <a:lnTo>
                    <a:pt x="1364" y="304"/>
                  </a:lnTo>
                  <a:lnTo>
                    <a:pt x="1356" y="304"/>
                  </a:lnTo>
                  <a:lnTo>
                    <a:pt x="1351" y="306"/>
                  </a:lnTo>
                  <a:lnTo>
                    <a:pt x="1345" y="307"/>
                  </a:lnTo>
                  <a:lnTo>
                    <a:pt x="1338" y="307"/>
                  </a:lnTo>
                  <a:lnTo>
                    <a:pt x="1332" y="309"/>
                  </a:lnTo>
                  <a:lnTo>
                    <a:pt x="1327" y="311"/>
                  </a:lnTo>
                  <a:lnTo>
                    <a:pt x="1309" y="317"/>
                  </a:lnTo>
                  <a:lnTo>
                    <a:pt x="1289" y="323"/>
                  </a:lnTo>
                  <a:lnTo>
                    <a:pt x="1270" y="328"/>
                  </a:lnTo>
                  <a:lnTo>
                    <a:pt x="1250" y="333"/>
                  </a:lnTo>
                  <a:lnTo>
                    <a:pt x="1232" y="338"/>
                  </a:lnTo>
                  <a:lnTo>
                    <a:pt x="1212" y="343"/>
                  </a:lnTo>
                  <a:lnTo>
                    <a:pt x="1194" y="349"/>
                  </a:lnTo>
                  <a:lnTo>
                    <a:pt x="1173" y="355"/>
                  </a:lnTo>
                  <a:lnTo>
                    <a:pt x="1155" y="362"/>
                  </a:lnTo>
                  <a:lnTo>
                    <a:pt x="1137" y="370"/>
                  </a:lnTo>
                  <a:lnTo>
                    <a:pt x="1128" y="375"/>
                  </a:lnTo>
                  <a:lnTo>
                    <a:pt x="1119" y="379"/>
                  </a:lnTo>
                  <a:lnTo>
                    <a:pt x="1109" y="384"/>
                  </a:lnTo>
                  <a:lnTo>
                    <a:pt x="1100" y="389"/>
                  </a:lnTo>
                  <a:lnTo>
                    <a:pt x="1091" y="395"/>
                  </a:lnTo>
                  <a:lnTo>
                    <a:pt x="1082" y="400"/>
                  </a:lnTo>
                  <a:lnTo>
                    <a:pt x="1073" y="407"/>
                  </a:lnTo>
                  <a:lnTo>
                    <a:pt x="1064" y="411"/>
                  </a:lnTo>
                  <a:lnTo>
                    <a:pt x="1055" y="416"/>
                  </a:lnTo>
                  <a:lnTo>
                    <a:pt x="1044" y="421"/>
                  </a:lnTo>
                  <a:lnTo>
                    <a:pt x="982" y="399"/>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0" name="Freeform 703">
              <a:extLst>
                <a:ext uri="{FF2B5EF4-FFF2-40B4-BE49-F238E27FC236}">
                  <a16:creationId xmlns:a16="http://schemas.microsoft.com/office/drawing/2014/main" id="{0B155858-4DF1-41B3-BA89-E85C6A632418}"/>
                </a:ext>
              </a:extLst>
            </p:cNvPr>
            <p:cNvSpPr>
              <a:spLocks/>
            </p:cNvSpPr>
            <p:nvPr/>
          </p:nvSpPr>
          <p:spPr bwMode="auto">
            <a:xfrm>
              <a:off x="135" y="3591"/>
              <a:ext cx="755" cy="320"/>
            </a:xfrm>
            <a:custGeom>
              <a:avLst/>
              <a:gdLst>
                <a:gd name="T0" fmla="*/ 13 w 1552"/>
                <a:gd name="T1" fmla="*/ 6 h 642"/>
                <a:gd name="T2" fmla="*/ 13 w 1552"/>
                <a:gd name="T3" fmla="*/ 6 h 642"/>
                <a:gd name="T4" fmla="*/ 10 w 1552"/>
                <a:gd name="T5" fmla="*/ 6 h 642"/>
                <a:gd name="T6" fmla="*/ 7 w 1552"/>
                <a:gd name="T7" fmla="*/ 5 h 642"/>
                <a:gd name="T8" fmla="*/ 6 w 1552"/>
                <a:gd name="T9" fmla="*/ 5 h 642"/>
                <a:gd name="T10" fmla="*/ 6 w 1552"/>
                <a:gd name="T11" fmla="*/ 4 h 642"/>
                <a:gd name="T12" fmla="*/ 3 w 1552"/>
                <a:gd name="T13" fmla="*/ 4 h 642"/>
                <a:gd name="T14" fmla="*/ 1 w 1552"/>
                <a:gd name="T15" fmla="*/ 2 h 642"/>
                <a:gd name="T16" fmla="*/ 0 w 1552"/>
                <a:gd name="T17" fmla="*/ 1 h 642"/>
                <a:gd name="T18" fmla="*/ 0 w 1552"/>
                <a:gd name="T19" fmla="*/ 0 h 642"/>
                <a:gd name="T20" fmla="*/ 0 w 1552"/>
                <a:gd name="T21" fmla="*/ 0 h 642"/>
                <a:gd name="T22" fmla="*/ 0 w 1552"/>
                <a:gd name="T23" fmla="*/ 0 h 642"/>
                <a:gd name="T24" fmla="*/ 2 w 1552"/>
                <a:gd name="T25" fmla="*/ 0 h 642"/>
                <a:gd name="T26" fmla="*/ 3 w 1552"/>
                <a:gd name="T27" fmla="*/ 0 h 642"/>
                <a:gd name="T28" fmla="*/ 4 w 1552"/>
                <a:gd name="T29" fmla="*/ 0 h 642"/>
                <a:gd name="T30" fmla="*/ 5 w 1552"/>
                <a:gd name="T31" fmla="*/ 0 h 642"/>
                <a:gd name="T32" fmla="*/ 6 w 1552"/>
                <a:gd name="T33" fmla="*/ 0 h 642"/>
                <a:gd name="T34" fmla="*/ 7 w 1552"/>
                <a:gd name="T35" fmla="*/ 1 h 642"/>
                <a:gd name="T36" fmla="*/ 8 w 1552"/>
                <a:gd name="T37" fmla="*/ 1 h 642"/>
                <a:gd name="T38" fmla="*/ 8 w 1552"/>
                <a:gd name="T39" fmla="*/ 2 h 642"/>
                <a:gd name="T40" fmla="*/ 10 w 1552"/>
                <a:gd name="T41" fmla="*/ 3 h 642"/>
                <a:gd name="T42" fmla="*/ 13 w 1552"/>
                <a:gd name="T43" fmla="*/ 5 h 642"/>
                <a:gd name="T44" fmla="*/ 14 w 1552"/>
                <a:gd name="T45" fmla="*/ 5 h 642"/>
                <a:gd name="T46" fmla="*/ 14 w 1552"/>
                <a:gd name="T47" fmla="*/ 6 h 642"/>
                <a:gd name="T48" fmla="*/ 14 w 1552"/>
                <a:gd name="T49" fmla="*/ 6 h 642"/>
                <a:gd name="T50" fmla="*/ 15 w 1552"/>
                <a:gd name="T51" fmla="*/ 6 h 642"/>
                <a:gd name="T52" fmla="*/ 16 w 1552"/>
                <a:gd name="T53" fmla="*/ 8 h 642"/>
                <a:gd name="T54" fmla="*/ 18 w 1552"/>
                <a:gd name="T55" fmla="*/ 9 h 642"/>
                <a:gd name="T56" fmla="*/ 18 w 1552"/>
                <a:gd name="T57" fmla="*/ 9 h 642"/>
                <a:gd name="T58" fmla="*/ 20 w 1552"/>
                <a:gd name="T59" fmla="*/ 9 h 642"/>
                <a:gd name="T60" fmla="*/ 20 w 1552"/>
                <a:gd name="T61" fmla="*/ 7 h 642"/>
                <a:gd name="T62" fmla="*/ 20 w 1552"/>
                <a:gd name="T63" fmla="*/ 7 h 642"/>
                <a:gd name="T64" fmla="*/ 18 w 1552"/>
                <a:gd name="T65" fmla="*/ 6 h 642"/>
                <a:gd name="T66" fmla="*/ 15 w 1552"/>
                <a:gd name="T67" fmla="*/ 6 h 642"/>
                <a:gd name="T68" fmla="*/ 14 w 1552"/>
                <a:gd name="T69" fmla="*/ 5 h 642"/>
                <a:gd name="T70" fmla="*/ 15 w 1552"/>
                <a:gd name="T71" fmla="*/ 5 h 642"/>
                <a:gd name="T72" fmla="*/ 16 w 1552"/>
                <a:gd name="T73" fmla="*/ 4 h 642"/>
                <a:gd name="T74" fmla="*/ 18 w 1552"/>
                <a:gd name="T75" fmla="*/ 3 h 642"/>
                <a:gd name="T76" fmla="*/ 18 w 1552"/>
                <a:gd name="T77" fmla="*/ 2 h 642"/>
                <a:gd name="T78" fmla="*/ 19 w 1552"/>
                <a:gd name="T79" fmla="*/ 1 h 642"/>
                <a:gd name="T80" fmla="*/ 20 w 1552"/>
                <a:gd name="T81" fmla="*/ 1 h 642"/>
                <a:gd name="T82" fmla="*/ 20 w 1552"/>
                <a:gd name="T83" fmla="*/ 1 h 642"/>
                <a:gd name="T84" fmla="*/ 20 w 1552"/>
                <a:gd name="T85" fmla="*/ 3 h 642"/>
                <a:gd name="T86" fmla="*/ 20 w 1552"/>
                <a:gd name="T87" fmla="*/ 3 h 642"/>
                <a:gd name="T88" fmla="*/ 19 w 1552"/>
                <a:gd name="T89" fmla="*/ 4 h 642"/>
                <a:gd name="T90" fmla="*/ 18 w 1552"/>
                <a:gd name="T91" fmla="*/ 4 h 642"/>
                <a:gd name="T92" fmla="*/ 18 w 1552"/>
                <a:gd name="T93" fmla="*/ 4 h 642"/>
                <a:gd name="T94" fmla="*/ 18 w 1552"/>
                <a:gd name="T95" fmla="*/ 4 h 642"/>
                <a:gd name="T96" fmla="*/ 17 w 1552"/>
                <a:gd name="T97" fmla="*/ 5 h 642"/>
                <a:gd name="T98" fmla="*/ 16 w 1552"/>
                <a:gd name="T99" fmla="*/ 5 h 642"/>
                <a:gd name="T100" fmla="*/ 15 w 1552"/>
                <a:gd name="T101" fmla="*/ 5 h 642"/>
                <a:gd name="T102" fmla="*/ 14 w 1552"/>
                <a:gd name="T103" fmla="*/ 6 h 6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2"/>
                <a:gd name="T157" fmla="*/ 0 h 642"/>
                <a:gd name="T158" fmla="*/ 1552 w 1552"/>
                <a:gd name="T159" fmla="*/ 642 h 6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2" h="642">
                  <a:moveTo>
                    <a:pt x="982" y="399"/>
                  </a:moveTo>
                  <a:lnTo>
                    <a:pt x="983" y="399"/>
                  </a:lnTo>
                  <a:lnTo>
                    <a:pt x="985" y="399"/>
                  </a:lnTo>
                  <a:lnTo>
                    <a:pt x="987" y="399"/>
                  </a:lnTo>
                  <a:lnTo>
                    <a:pt x="989" y="399"/>
                  </a:lnTo>
                  <a:lnTo>
                    <a:pt x="934" y="407"/>
                  </a:lnTo>
                  <a:lnTo>
                    <a:pt x="879" y="408"/>
                  </a:lnTo>
                  <a:lnTo>
                    <a:pt x="826" y="407"/>
                  </a:lnTo>
                  <a:lnTo>
                    <a:pt x="771" y="402"/>
                  </a:lnTo>
                  <a:lnTo>
                    <a:pt x="717" y="395"/>
                  </a:lnTo>
                  <a:lnTo>
                    <a:pt x="664" y="386"/>
                  </a:lnTo>
                  <a:lnTo>
                    <a:pt x="611" y="375"/>
                  </a:lnTo>
                  <a:lnTo>
                    <a:pt x="558" y="362"/>
                  </a:lnTo>
                  <a:lnTo>
                    <a:pt x="503" y="347"/>
                  </a:lnTo>
                  <a:lnTo>
                    <a:pt x="450" y="335"/>
                  </a:lnTo>
                  <a:lnTo>
                    <a:pt x="446" y="333"/>
                  </a:lnTo>
                  <a:lnTo>
                    <a:pt x="444" y="331"/>
                  </a:lnTo>
                  <a:lnTo>
                    <a:pt x="441" y="330"/>
                  </a:lnTo>
                  <a:lnTo>
                    <a:pt x="437" y="328"/>
                  </a:lnTo>
                  <a:lnTo>
                    <a:pt x="435" y="325"/>
                  </a:lnTo>
                  <a:lnTo>
                    <a:pt x="432" y="323"/>
                  </a:lnTo>
                  <a:lnTo>
                    <a:pt x="428" y="322"/>
                  </a:lnTo>
                  <a:lnTo>
                    <a:pt x="426" y="319"/>
                  </a:lnTo>
                  <a:lnTo>
                    <a:pt x="422" y="317"/>
                  </a:lnTo>
                  <a:lnTo>
                    <a:pt x="419" y="315"/>
                  </a:lnTo>
                  <a:lnTo>
                    <a:pt x="380" y="304"/>
                  </a:lnTo>
                  <a:lnTo>
                    <a:pt x="344" y="293"/>
                  </a:lnTo>
                  <a:lnTo>
                    <a:pt x="305" y="282"/>
                  </a:lnTo>
                  <a:lnTo>
                    <a:pt x="269" y="269"/>
                  </a:lnTo>
                  <a:lnTo>
                    <a:pt x="232" y="256"/>
                  </a:lnTo>
                  <a:lnTo>
                    <a:pt x="196" y="242"/>
                  </a:lnTo>
                  <a:lnTo>
                    <a:pt x="161" y="227"/>
                  </a:lnTo>
                  <a:lnTo>
                    <a:pt x="128" y="208"/>
                  </a:lnTo>
                  <a:lnTo>
                    <a:pt x="95" y="189"/>
                  </a:lnTo>
                  <a:lnTo>
                    <a:pt x="66" y="165"/>
                  </a:lnTo>
                  <a:lnTo>
                    <a:pt x="53" y="155"/>
                  </a:lnTo>
                  <a:lnTo>
                    <a:pt x="42" y="146"/>
                  </a:lnTo>
                  <a:lnTo>
                    <a:pt x="31" y="135"/>
                  </a:lnTo>
                  <a:lnTo>
                    <a:pt x="22" y="123"/>
                  </a:lnTo>
                  <a:lnTo>
                    <a:pt x="13" y="112"/>
                  </a:lnTo>
                  <a:lnTo>
                    <a:pt x="8" y="101"/>
                  </a:lnTo>
                  <a:lnTo>
                    <a:pt x="2" y="88"/>
                  </a:lnTo>
                  <a:lnTo>
                    <a:pt x="0" y="75"/>
                  </a:lnTo>
                  <a:lnTo>
                    <a:pt x="0" y="61"/>
                  </a:lnTo>
                  <a:lnTo>
                    <a:pt x="4" y="47"/>
                  </a:lnTo>
                  <a:lnTo>
                    <a:pt x="8" y="40"/>
                  </a:lnTo>
                  <a:lnTo>
                    <a:pt x="11" y="34"/>
                  </a:lnTo>
                  <a:lnTo>
                    <a:pt x="13" y="27"/>
                  </a:lnTo>
                  <a:lnTo>
                    <a:pt x="19" y="21"/>
                  </a:lnTo>
                  <a:lnTo>
                    <a:pt x="22" y="15"/>
                  </a:lnTo>
                  <a:lnTo>
                    <a:pt x="28" y="10"/>
                  </a:lnTo>
                  <a:lnTo>
                    <a:pt x="35" y="7"/>
                  </a:lnTo>
                  <a:lnTo>
                    <a:pt x="40" y="3"/>
                  </a:lnTo>
                  <a:lnTo>
                    <a:pt x="50" y="2"/>
                  </a:lnTo>
                  <a:lnTo>
                    <a:pt x="57" y="0"/>
                  </a:lnTo>
                  <a:lnTo>
                    <a:pt x="77" y="2"/>
                  </a:lnTo>
                  <a:lnTo>
                    <a:pt x="97" y="2"/>
                  </a:lnTo>
                  <a:lnTo>
                    <a:pt x="115" y="2"/>
                  </a:lnTo>
                  <a:lnTo>
                    <a:pt x="135" y="2"/>
                  </a:lnTo>
                  <a:lnTo>
                    <a:pt x="156" y="3"/>
                  </a:lnTo>
                  <a:lnTo>
                    <a:pt x="174" y="3"/>
                  </a:lnTo>
                  <a:lnTo>
                    <a:pt x="194" y="5"/>
                  </a:lnTo>
                  <a:lnTo>
                    <a:pt x="214" y="7"/>
                  </a:lnTo>
                  <a:lnTo>
                    <a:pt x="234" y="8"/>
                  </a:lnTo>
                  <a:lnTo>
                    <a:pt x="252" y="10"/>
                  </a:lnTo>
                  <a:lnTo>
                    <a:pt x="265" y="13"/>
                  </a:lnTo>
                  <a:lnTo>
                    <a:pt x="278" y="15"/>
                  </a:lnTo>
                  <a:lnTo>
                    <a:pt x="291" y="16"/>
                  </a:lnTo>
                  <a:lnTo>
                    <a:pt x="302" y="19"/>
                  </a:lnTo>
                  <a:lnTo>
                    <a:pt x="315" y="21"/>
                  </a:lnTo>
                  <a:lnTo>
                    <a:pt x="326" y="24"/>
                  </a:lnTo>
                  <a:lnTo>
                    <a:pt x="338" y="26"/>
                  </a:lnTo>
                  <a:lnTo>
                    <a:pt x="351" y="29"/>
                  </a:lnTo>
                  <a:lnTo>
                    <a:pt x="362" y="32"/>
                  </a:lnTo>
                  <a:lnTo>
                    <a:pt x="375" y="34"/>
                  </a:lnTo>
                  <a:lnTo>
                    <a:pt x="393" y="37"/>
                  </a:lnTo>
                  <a:lnTo>
                    <a:pt x="410" y="40"/>
                  </a:lnTo>
                  <a:lnTo>
                    <a:pt x="426" y="45"/>
                  </a:lnTo>
                  <a:lnTo>
                    <a:pt x="442" y="48"/>
                  </a:lnTo>
                  <a:lnTo>
                    <a:pt x="461" y="53"/>
                  </a:lnTo>
                  <a:lnTo>
                    <a:pt x="475" y="58"/>
                  </a:lnTo>
                  <a:lnTo>
                    <a:pt x="492" y="63"/>
                  </a:lnTo>
                  <a:lnTo>
                    <a:pt x="508" y="69"/>
                  </a:lnTo>
                  <a:lnTo>
                    <a:pt x="525" y="75"/>
                  </a:lnTo>
                  <a:lnTo>
                    <a:pt x="539" y="82"/>
                  </a:lnTo>
                  <a:lnTo>
                    <a:pt x="548" y="85"/>
                  </a:lnTo>
                  <a:lnTo>
                    <a:pt x="559" y="90"/>
                  </a:lnTo>
                  <a:lnTo>
                    <a:pt x="569" y="96"/>
                  </a:lnTo>
                  <a:lnTo>
                    <a:pt x="578" y="101"/>
                  </a:lnTo>
                  <a:lnTo>
                    <a:pt x="587" y="107"/>
                  </a:lnTo>
                  <a:lnTo>
                    <a:pt x="596" y="114"/>
                  </a:lnTo>
                  <a:lnTo>
                    <a:pt x="603" y="119"/>
                  </a:lnTo>
                  <a:lnTo>
                    <a:pt x="612" y="125"/>
                  </a:lnTo>
                  <a:lnTo>
                    <a:pt x="620" y="130"/>
                  </a:lnTo>
                  <a:lnTo>
                    <a:pt x="627" y="135"/>
                  </a:lnTo>
                  <a:lnTo>
                    <a:pt x="665" y="160"/>
                  </a:lnTo>
                  <a:lnTo>
                    <a:pt x="706" y="186"/>
                  </a:lnTo>
                  <a:lnTo>
                    <a:pt x="746" y="210"/>
                  </a:lnTo>
                  <a:lnTo>
                    <a:pt x="786" y="234"/>
                  </a:lnTo>
                  <a:lnTo>
                    <a:pt x="826" y="256"/>
                  </a:lnTo>
                  <a:lnTo>
                    <a:pt x="866" y="279"/>
                  </a:lnTo>
                  <a:lnTo>
                    <a:pt x="907" y="303"/>
                  </a:lnTo>
                  <a:lnTo>
                    <a:pt x="947" y="325"/>
                  </a:lnTo>
                  <a:lnTo>
                    <a:pt x="985" y="349"/>
                  </a:lnTo>
                  <a:lnTo>
                    <a:pt x="1025" y="373"/>
                  </a:lnTo>
                  <a:lnTo>
                    <a:pt x="1024" y="376"/>
                  </a:lnTo>
                  <a:lnTo>
                    <a:pt x="1022" y="378"/>
                  </a:lnTo>
                  <a:lnTo>
                    <a:pt x="1022" y="379"/>
                  </a:lnTo>
                  <a:lnTo>
                    <a:pt x="1024" y="381"/>
                  </a:lnTo>
                  <a:lnTo>
                    <a:pt x="1025" y="381"/>
                  </a:lnTo>
                  <a:lnTo>
                    <a:pt x="1027" y="383"/>
                  </a:lnTo>
                  <a:lnTo>
                    <a:pt x="1029" y="384"/>
                  </a:lnTo>
                  <a:lnTo>
                    <a:pt x="1031" y="386"/>
                  </a:lnTo>
                  <a:lnTo>
                    <a:pt x="1033" y="387"/>
                  </a:lnTo>
                  <a:lnTo>
                    <a:pt x="1033" y="389"/>
                  </a:lnTo>
                  <a:lnTo>
                    <a:pt x="1031" y="395"/>
                  </a:lnTo>
                  <a:lnTo>
                    <a:pt x="1035" y="400"/>
                  </a:lnTo>
                  <a:lnTo>
                    <a:pt x="1042" y="407"/>
                  </a:lnTo>
                  <a:lnTo>
                    <a:pt x="1053" y="411"/>
                  </a:lnTo>
                  <a:lnTo>
                    <a:pt x="1064" y="418"/>
                  </a:lnTo>
                  <a:lnTo>
                    <a:pt x="1077" y="423"/>
                  </a:lnTo>
                  <a:lnTo>
                    <a:pt x="1091" y="427"/>
                  </a:lnTo>
                  <a:lnTo>
                    <a:pt x="1104" y="434"/>
                  </a:lnTo>
                  <a:lnTo>
                    <a:pt x="1115" y="440"/>
                  </a:lnTo>
                  <a:lnTo>
                    <a:pt x="1124" y="447"/>
                  </a:lnTo>
                  <a:lnTo>
                    <a:pt x="1144" y="464"/>
                  </a:lnTo>
                  <a:lnTo>
                    <a:pt x="1164" y="482"/>
                  </a:lnTo>
                  <a:lnTo>
                    <a:pt x="1184" y="499"/>
                  </a:lnTo>
                  <a:lnTo>
                    <a:pt x="1203" y="517"/>
                  </a:lnTo>
                  <a:lnTo>
                    <a:pt x="1223" y="535"/>
                  </a:lnTo>
                  <a:lnTo>
                    <a:pt x="1243" y="552"/>
                  </a:lnTo>
                  <a:lnTo>
                    <a:pt x="1263" y="568"/>
                  </a:lnTo>
                  <a:lnTo>
                    <a:pt x="1285" y="583"/>
                  </a:lnTo>
                  <a:lnTo>
                    <a:pt x="1307" y="597"/>
                  </a:lnTo>
                  <a:lnTo>
                    <a:pt x="1331" y="608"/>
                  </a:lnTo>
                  <a:lnTo>
                    <a:pt x="1349" y="616"/>
                  </a:lnTo>
                  <a:lnTo>
                    <a:pt x="1371" y="624"/>
                  </a:lnTo>
                  <a:lnTo>
                    <a:pt x="1393" y="631"/>
                  </a:lnTo>
                  <a:lnTo>
                    <a:pt x="1416" y="635"/>
                  </a:lnTo>
                  <a:lnTo>
                    <a:pt x="1440" y="640"/>
                  </a:lnTo>
                  <a:lnTo>
                    <a:pt x="1464" y="642"/>
                  </a:lnTo>
                  <a:lnTo>
                    <a:pt x="1488" y="642"/>
                  </a:lnTo>
                  <a:lnTo>
                    <a:pt x="1510" y="639"/>
                  </a:lnTo>
                  <a:lnTo>
                    <a:pt x="1532" y="634"/>
                  </a:lnTo>
                  <a:lnTo>
                    <a:pt x="1552" y="626"/>
                  </a:lnTo>
                  <a:lnTo>
                    <a:pt x="1550" y="464"/>
                  </a:lnTo>
                  <a:lnTo>
                    <a:pt x="1548" y="464"/>
                  </a:lnTo>
                  <a:lnTo>
                    <a:pt x="1546" y="463"/>
                  </a:lnTo>
                  <a:lnTo>
                    <a:pt x="1544" y="461"/>
                  </a:lnTo>
                  <a:lnTo>
                    <a:pt x="1543" y="461"/>
                  </a:lnTo>
                  <a:lnTo>
                    <a:pt x="1541" y="459"/>
                  </a:lnTo>
                  <a:lnTo>
                    <a:pt x="1541" y="458"/>
                  </a:lnTo>
                  <a:lnTo>
                    <a:pt x="1539" y="458"/>
                  </a:lnTo>
                  <a:lnTo>
                    <a:pt x="1537" y="456"/>
                  </a:lnTo>
                  <a:lnTo>
                    <a:pt x="1535" y="455"/>
                  </a:lnTo>
                  <a:lnTo>
                    <a:pt x="1533" y="455"/>
                  </a:lnTo>
                  <a:lnTo>
                    <a:pt x="1488" y="434"/>
                  </a:lnTo>
                  <a:lnTo>
                    <a:pt x="1442" y="418"/>
                  </a:lnTo>
                  <a:lnTo>
                    <a:pt x="1395" y="405"/>
                  </a:lnTo>
                  <a:lnTo>
                    <a:pt x="1345" y="395"/>
                  </a:lnTo>
                  <a:lnTo>
                    <a:pt x="1298" y="389"/>
                  </a:lnTo>
                  <a:lnTo>
                    <a:pt x="1248" y="386"/>
                  </a:lnTo>
                  <a:lnTo>
                    <a:pt x="1199" y="386"/>
                  </a:lnTo>
                  <a:lnTo>
                    <a:pt x="1150" y="386"/>
                  </a:lnTo>
                  <a:lnTo>
                    <a:pt x="1100" y="389"/>
                  </a:lnTo>
                  <a:lnTo>
                    <a:pt x="1051" y="394"/>
                  </a:lnTo>
                  <a:lnTo>
                    <a:pt x="1055" y="392"/>
                  </a:lnTo>
                  <a:lnTo>
                    <a:pt x="1058" y="389"/>
                  </a:lnTo>
                  <a:lnTo>
                    <a:pt x="1064" y="384"/>
                  </a:lnTo>
                  <a:lnTo>
                    <a:pt x="1069" y="379"/>
                  </a:lnTo>
                  <a:lnTo>
                    <a:pt x="1077" y="373"/>
                  </a:lnTo>
                  <a:lnTo>
                    <a:pt x="1084" y="367"/>
                  </a:lnTo>
                  <a:lnTo>
                    <a:pt x="1091" y="360"/>
                  </a:lnTo>
                  <a:lnTo>
                    <a:pt x="1099" y="354"/>
                  </a:lnTo>
                  <a:lnTo>
                    <a:pt x="1106" y="347"/>
                  </a:lnTo>
                  <a:lnTo>
                    <a:pt x="1113" y="344"/>
                  </a:lnTo>
                  <a:lnTo>
                    <a:pt x="1142" y="328"/>
                  </a:lnTo>
                  <a:lnTo>
                    <a:pt x="1170" y="312"/>
                  </a:lnTo>
                  <a:lnTo>
                    <a:pt x="1197" y="295"/>
                  </a:lnTo>
                  <a:lnTo>
                    <a:pt x="1223" y="277"/>
                  </a:lnTo>
                  <a:lnTo>
                    <a:pt x="1250" y="259"/>
                  </a:lnTo>
                  <a:lnTo>
                    <a:pt x="1276" y="242"/>
                  </a:lnTo>
                  <a:lnTo>
                    <a:pt x="1301" y="223"/>
                  </a:lnTo>
                  <a:lnTo>
                    <a:pt x="1327" y="205"/>
                  </a:lnTo>
                  <a:lnTo>
                    <a:pt x="1354" y="189"/>
                  </a:lnTo>
                  <a:lnTo>
                    <a:pt x="1382" y="173"/>
                  </a:lnTo>
                  <a:lnTo>
                    <a:pt x="1385" y="159"/>
                  </a:lnTo>
                  <a:lnTo>
                    <a:pt x="1395" y="144"/>
                  </a:lnTo>
                  <a:lnTo>
                    <a:pt x="1406" y="133"/>
                  </a:lnTo>
                  <a:lnTo>
                    <a:pt x="1416" y="122"/>
                  </a:lnTo>
                  <a:lnTo>
                    <a:pt x="1431" y="112"/>
                  </a:lnTo>
                  <a:lnTo>
                    <a:pt x="1448" y="104"/>
                  </a:lnTo>
                  <a:lnTo>
                    <a:pt x="1462" y="96"/>
                  </a:lnTo>
                  <a:lnTo>
                    <a:pt x="1479" y="88"/>
                  </a:lnTo>
                  <a:lnTo>
                    <a:pt x="1495" y="82"/>
                  </a:lnTo>
                  <a:lnTo>
                    <a:pt x="1512" y="75"/>
                  </a:lnTo>
                  <a:lnTo>
                    <a:pt x="1515" y="74"/>
                  </a:lnTo>
                  <a:lnTo>
                    <a:pt x="1519" y="72"/>
                  </a:lnTo>
                  <a:lnTo>
                    <a:pt x="1522" y="71"/>
                  </a:lnTo>
                  <a:lnTo>
                    <a:pt x="1528" y="69"/>
                  </a:lnTo>
                  <a:lnTo>
                    <a:pt x="1532" y="67"/>
                  </a:lnTo>
                  <a:lnTo>
                    <a:pt x="1535" y="66"/>
                  </a:lnTo>
                  <a:lnTo>
                    <a:pt x="1539" y="64"/>
                  </a:lnTo>
                  <a:lnTo>
                    <a:pt x="1543" y="64"/>
                  </a:lnTo>
                  <a:lnTo>
                    <a:pt x="1546" y="63"/>
                  </a:lnTo>
                  <a:lnTo>
                    <a:pt x="1550" y="61"/>
                  </a:lnTo>
                  <a:lnTo>
                    <a:pt x="1548" y="234"/>
                  </a:lnTo>
                  <a:lnTo>
                    <a:pt x="1541" y="235"/>
                  </a:lnTo>
                  <a:lnTo>
                    <a:pt x="1533" y="237"/>
                  </a:lnTo>
                  <a:lnTo>
                    <a:pt x="1526" y="240"/>
                  </a:lnTo>
                  <a:lnTo>
                    <a:pt x="1519" y="242"/>
                  </a:lnTo>
                  <a:lnTo>
                    <a:pt x="1512" y="245"/>
                  </a:lnTo>
                  <a:lnTo>
                    <a:pt x="1504" y="247"/>
                  </a:lnTo>
                  <a:lnTo>
                    <a:pt x="1497" y="250"/>
                  </a:lnTo>
                  <a:lnTo>
                    <a:pt x="1490" y="253"/>
                  </a:lnTo>
                  <a:lnTo>
                    <a:pt x="1482" y="256"/>
                  </a:lnTo>
                  <a:lnTo>
                    <a:pt x="1475" y="259"/>
                  </a:lnTo>
                  <a:lnTo>
                    <a:pt x="1466" y="264"/>
                  </a:lnTo>
                  <a:lnTo>
                    <a:pt x="1459" y="269"/>
                  </a:lnTo>
                  <a:lnTo>
                    <a:pt x="1449" y="272"/>
                  </a:lnTo>
                  <a:lnTo>
                    <a:pt x="1440" y="277"/>
                  </a:lnTo>
                  <a:lnTo>
                    <a:pt x="1431" y="280"/>
                  </a:lnTo>
                  <a:lnTo>
                    <a:pt x="1422" y="283"/>
                  </a:lnTo>
                  <a:lnTo>
                    <a:pt x="1413" y="287"/>
                  </a:lnTo>
                  <a:lnTo>
                    <a:pt x="1404" y="291"/>
                  </a:lnTo>
                  <a:lnTo>
                    <a:pt x="1395" y="295"/>
                  </a:lnTo>
                  <a:lnTo>
                    <a:pt x="1387" y="298"/>
                  </a:lnTo>
                  <a:lnTo>
                    <a:pt x="1382" y="299"/>
                  </a:lnTo>
                  <a:lnTo>
                    <a:pt x="1374" y="301"/>
                  </a:lnTo>
                  <a:lnTo>
                    <a:pt x="1369" y="303"/>
                  </a:lnTo>
                  <a:lnTo>
                    <a:pt x="1364" y="304"/>
                  </a:lnTo>
                  <a:lnTo>
                    <a:pt x="1356" y="304"/>
                  </a:lnTo>
                  <a:lnTo>
                    <a:pt x="1351" y="306"/>
                  </a:lnTo>
                  <a:lnTo>
                    <a:pt x="1345" y="307"/>
                  </a:lnTo>
                  <a:lnTo>
                    <a:pt x="1338" y="307"/>
                  </a:lnTo>
                  <a:lnTo>
                    <a:pt x="1332" y="309"/>
                  </a:lnTo>
                  <a:lnTo>
                    <a:pt x="1327" y="311"/>
                  </a:lnTo>
                  <a:lnTo>
                    <a:pt x="1309" y="317"/>
                  </a:lnTo>
                  <a:lnTo>
                    <a:pt x="1289" y="323"/>
                  </a:lnTo>
                  <a:lnTo>
                    <a:pt x="1270" y="328"/>
                  </a:lnTo>
                  <a:lnTo>
                    <a:pt x="1250" y="333"/>
                  </a:lnTo>
                  <a:lnTo>
                    <a:pt x="1232" y="338"/>
                  </a:lnTo>
                  <a:lnTo>
                    <a:pt x="1212" y="343"/>
                  </a:lnTo>
                  <a:lnTo>
                    <a:pt x="1194" y="349"/>
                  </a:lnTo>
                  <a:lnTo>
                    <a:pt x="1173" y="355"/>
                  </a:lnTo>
                  <a:lnTo>
                    <a:pt x="1155" y="362"/>
                  </a:lnTo>
                  <a:lnTo>
                    <a:pt x="1137" y="370"/>
                  </a:lnTo>
                  <a:lnTo>
                    <a:pt x="1128" y="375"/>
                  </a:lnTo>
                  <a:lnTo>
                    <a:pt x="1119" y="379"/>
                  </a:lnTo>
                  <a:lnTo>
                    <a:pt x="1109" y="384"/>
                  </a:lnTo>
                  <a:lnTo>
                    <a:pt x="1100" y="389"/>
                  </a:lnTo>
                  <a:lnTo>
                    <a:pt x="1091" y="395"/>
                  </a:lnTo>
                  <a:lnTo>
                    <a:pt x="1082" y="400"/>
                  </a:lnTo>
                  <a:lnTo>
                    <a:pt x="1073" y="407"/>
                  </a:lnTo>
                  <a:lnTo>
                    <a:pt x="1064" y="411"/>
                  </a:lnTo>
                  <a:lnTo>
                    <a:pt x="1055" y="416"/>
                  </a:lnTo>
                  <a:lnTo>
                    <a:pt x="1044" y="42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1" name="Freeform 704">
              <a:extLst>
                <a:ext uri="{FF2B5EF4-FFF2-40B4-BE49-F238E27FC236}">
                  <a16:creationId xmlns:a16="http://schemas.microsoft.com/office/drawing/2014/main" id="{F4AD7858-09DC-47E3-995A-A515D5B64F67}"/>
                </a:ext>
              </a:extLst>
            </p:cNvPr>
            <p:cNvSpPr>
              <a:spLocks/>
            </p:cNvSpPr>
            <p:nvPr/>
          </p:nvSpPr>
          <p:spPr bwMode="auto">
            <a:xfrm>
              <a:off x="4707" y="3018"/>
              <a:ext cx="388" cy="946"/>
            </a:xfrm>
            <a:custGeom>
              <a:avLst/>
              <a:gdLst>
                <a:gd name="T0" fmla="*/ 1 w 705"/>
                <a:gd name="T1" fmla="*/ 0 h 1102"/>
                <a:gd name="T2" fmla="*/ 1 w 705"/>
                <a:gd name="T3" fmla="*/ 0 h 1102"/>
                <a:gd name="T4" fmla="*/ 1 w 705"/>
                <a:gd name="T5" fmla="*/ 7 h 1102"/>
                <a:gd name="T6" fmla="*/ 4 w 705"/>
                <a:gd name="T7" fmla="*/ 34 h 1102"/>
                <a:gd name="T8" fmla="*/ 8 w 705"/>
                <a:gd name="T9" fmla="*/ 67 h 1102"/>
                <a:gd name="T10" fmla="*/ 8 w 705"/>
                <a:gd name="T11" fmla="*/ 82 h 1102"/>
                <a:gd name="T12" fmla="*/ 9 w 705"/>
                <a:gd name="T13" fmla="*/ 91 h 1102"/>
                <a:gd name="T14" fmla="*/ 10 w 705"/>
                <a:gd name="T15" fmla="*/ 104 h 1102"/>
                <a:gd name="T16" fmla="*/ 11 w 705"/>
                <a:gd name="T17" fmla="*/ 127 h 1102"/>
                <a:gd name="T18" fmla="*/ 13 w 705"/>
                <a:gd name="T19" fmla="*/ 149 h 1102"/>
                <a:gd name="T20" fmla="*/ 14 w 705"/>
                <a:gd name="T21" fmla="*/ 173 h 1102"/>
                <a:gd name="T22" fmla="*/ 16 w 705"/>
                <a:gd name="T23" fmla="*/ 197 h 1102"/>
                <a:gd name="T24" fmla="*/ 17 w 705"/>
                <a:gd name="T25" fmla="*/ 221 h 1102"/>
                <a:gd name="T26" fmla="*/ 17 w 705"/>
                <a:gd name="T27" fmla="*/ 246 h 1102"/>
                <a:gd name="T28" fmla="*/ 18 w 705"/>
                <a:gd name="T29" fmla="*/ 270 h 1102"/>
                <a:gd name="T30" fmla="*/ 18 w 705"/>
                <a:gd name="T31" fmla="*/ 289 h 1102"/>
                <a:gd name="T32" fmla="*/ 19 w 705"/>
                <a:gd name="T33" fmla="*/ 305 h 1102"/>
                <a:gd name="T34" fmla="*/ 19 w 705"/>
                <a:gd name="T35" fmla="*/ 325 h 1102"/>
                <a:gd name="T36" fmla="*/ 20 w 705"/>
                <a:gd name="T37" fmla="*/ 367 h 1102"/>
                <a:gd name="T38" fmla="*/ 19 w 705"/>
                <a:gd name="T39" fmla="*/ 407 h 1102"/>
                <a:gd name="T40" fmla="*/ 19 w 705"/>
                <a:gd name="T41" fmla="*/ 432 h 1102"/>
                <a:gd name="T42" fmla="*/ 17 w 705"/>
                <a:gd name="T43" fmla="*/ 440 h 1102"/>
                <a:gd name="T44" fmla="*/ 15 w 705"/>
                <a:gd name="T45" fmla="*/ 435 h 1102"/>
                <a:gd name="T46" fmla="*/ 14 w 705"/>
                <a:gd name="T47" fmla="*/ 424 h 1102"/>
                <a:gd name="T48" fmla="*/ 14 w 705"/>
                <a:gd name="T49" fmla="*/ 409 h 1102"/>
                <a:gd name="T50" fmla="*/ 13 w 705"/>
                <a:gd name="T51" fmla="*/ 403 h 1102"/>
                <a:gd name="T52" fmla="*/ 13 w 705"/>
                <a:gd name="T53" fmla="*/ 398 h 1102"/>
                <a:gd name="T54" fmla="*/ 13 w 705"/>
                <a:gd name="T55" fmla="*/ 393 h 1102"/>
                <a:gd name="T56" fmla="*/ 12 w 705"/>
                <a:gd name="T57" fmla="*/ 385 h 1102"/>
                <a:gd name="T58" fmla="*/ 12 w 705"/>
                <a:gd name="T59" fmla="*/ 378 h 1102"/>
                <a:gd name="T60" fmla="*/ 11 w 705"/>
                <a:gd name="T61" fmla="*/ 349 h 1102"/>
                <a:gd name="T62" fmla="*/ 11 w 705"/>
                <a:gd name="T63" fmla="*/ 312 h 1102"/>
                <a:gd name="T64" fmla="*/ 11 w 705"/>
                <a:gd name="T65" fmla="*/ 285 h 1102"/>
                <a:gd name="T66" fmla="*/ 10 w 705"/>
                <a:gd name="T67" fmla="*/ 283 h 1102"/>
                <a:gd name="T68" fmla="*/ 10 w 705"/>
                <a:gd name="T69" fmla="*/ 283 h 1102"/>
                <a:gd name="T70" fmla="*/ 10 w 705"/>
                <a:gd name="T71" fmla="*/ 273 h 1102"/>
                <a:gd name="T72" fmla="*/ 9 w 705"/>
                <a:gd name="T73" fmla="*/ 262 h 1102"/>
                <a:gd name="T74" fmla="*/ 9 w 705"/>
                <a:gd name="T75" fmla="*/ 251 h 1102"/>
                <a:gd name="T76" fmla="*/ 9 w 705"/>
                <a:gd name="T77" fmla="*/ 236 h 1102"/>
                <a:gd name="T78" fmla="*/ 9 w 705"/>
                <a:gd name="T79" fmla="*/ 221 h 1102"/>
                <a:gd name="T80" fmla="*/ 8 w 705"/>
                <a:gd name="T81" fmla="*/ 210 h 1102"/>
                <a:gd name="T82" fmla="*/ 7 w 705"/>
                <a:gd name="T83" fmla="*/ 203 h 1102"/>
                <a:gd name="T84" fmla="*/ 7 w 705"/>
                <a:gd name="T85" fmla="*/ 195 h 1102"/>
                <a:gd name="T86" fmla="*/ 7 w 705"/>
                <a:gd name="T87" fmla="*/ 179 h 1102"/>
                <a:gd name="T88" fmla="*/ 7 w 705"/>
                <a:gd name="T89" fmla="*/ 163 h 1102"/>
                <a:gd name="T90" fmla="*/ 6 w 705"/>
                <a:gd name="T91" fmla="*/ 148 h 1102"/>
                <a:gd name="T92" fmla="*/ 4 w 705"/>
                <a:gd name="T93" fmla="*/ 135 h 1102"/>
                <a:gd name="T94" fmla="*/ 3 w 705"/>
                <a:gd name="T95" fmla="*/ 123 h 1102"/>
                <a:gd name="T96" fmla="*/ 3 w 705"/>
                <a:gd name="T97" fmla="*/ 114 h 1102"/>
                <a:gd name="T98" fmla="*/ 3 w 705"/>
                <a:gd name="T99" fmla="*/ 102 h 1102"/>
                <a:gd name="T100" fmla="*/ 3 w 705"/>
                <a:gd name="T101" fmla="*/ 91 h 1102"/>
                <a:gd name="T102" fmla="*/ 2 w 705"/>
                <a:gd name="T103" fmla="*/ 82 h 1102"/>
                <a:gd name="T104" fmla="*/ 2 w 705"/>
                <a:gd name="T105" fmla="*/ 78 h 1102"/>
                <a:gd name="T106" fmla="*/ 2 w 705"/>
                <a:gd name="T107" fmla="*/ 75 h 1102"/>
                <a:gd name="T108" fmla="*/ 2 w 705"/>
                <a:gd name="T109" fmla="*/ 70 h 1102"/>
                <a:gd name="T110" fmla="*/ 2 w 705"/>
                <a:gd name="T111" fmla="*/ 56 h 1102"/>
                <a:gd name="T112" fmla="*/ 1 w 705"/>
                <a:gd name="T113" fmla="*/ 39 h 1102"/>
                <a:gd name="T114" fmla="*/ 1 w 705"/>
                <a:gd name="T115" fmla="*/ 27 h 1102"/>
                <a:gd name="T116" fmla="*/ 1 w 705"/>
                <a:gd name="T117" fmla="*/ 15 h 1102"/>
                <a:gd name="T118" fmla="*/ 1 w 705"/>
                <a:gd name="T119" fmla="*/ 3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5"/>
                <a:gd name="T181" fmla="*/ 0 h 1102"/>
                <a:gd name="T182" fmla="*/ 705 w 705"/>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5" h="1102">
                  <a:moveTo>
                    <a:pt x="0" y="0"/>
                  </a:moveTo>
                  <a:lnTo>
                    <a:pt x="5" y="0"/>
                  </a:lnTo>
                  <a:lnTo>
                    <a:pt x="7" y="0"/>
                  </a:lnTo>
                  <a:lnTo>
                    <a:pt x="9" y="0"/>
                  </a:lnTo>
                  <a:lnTo>
                    <a:pt x="11" y="0"/>
                  </a:lnTo>
                  <a:lnTo>
                    <a:pt x="13" y="0"/>
                  </a:lnTo>
                  <a:lnTo>
                    <a:pt x="15" y="0"/>
                  </a:lnTo>
                  <a:lnTo>
                    <a:pt x="16" y="1"/>
                  </a:lnTo>
                  <a:lnTo>
                    <a:pt x="18" y="3"/>
                  </a:lnTo>
                  <a:lnTo>
                    <a:pt x="51" y="17"/>
                  </a:lnTo>
                  <a:lnTo>
                    <a:pt x="80" y="33"/>
                  </a:lnTo>
                  <a:lnTo>
                    <a:pt x="110" y="49"/>
                  </a:lnTo>
                  <a:lnTo>
                    <a:pt x="139" y="67"/>
                  </a:lnTo>
                  <a:lnTo>
                    <a:pt x="166" y="86"/>
                  </a:lnTo>
                  <a:lnTo>
                    <a:pt x="194" y="105"/>
                  </a:lnTo>
                  <a:lnTo>
                    <a:pt x="219" y="126"/>
                  </a:lnTo>
                  <a:lnTo>
                    <a:pt x="245" y="147"/>
                  </a:lnTo>
                  <a:lnTo>
                    <a:pt x="269" y="169"/>
                  </a:lnTo>
                  <a:lnTo>
                    <a:pt x="292" y="192"/>
                  </a:lnTo>
                  <a:lnTo>
                    <a:pt x="298" y="197"/>
                  </a:lnTo>
                  <a:lnTo>
                    <a:pt x="301" y="201"/>
                  </a:lnTo>
                  <a:lnTo>
                    <a:pt x="307" y="206"/>
                  </a:lnTo>
                  <a:lnTo>
                    <a:pt x="311" y="211"/>
                  </a:lnTo>
                  <a:lnTo>
                    <a:pt x="314" y="216"/>
                  </a:lnTo>
                  <a:lnTo>
                    <a:pt x="318" y="221"/>
                  </a:lnTo>
                  <a:lnTo>
                    <a:pt x="322" y="227"/>
                  </a:lnTo>
                  <a:lnTo>
                    <a:pt x="327" y="232"/>
                  </a:lnTo>
                  <a:lnTo>
                    <a:pt x="331" y="237"/>
                  </a:lnTo>
                  <a:lnTo>
                    <a:pt x="334" y="243"/>
                  </a:lnTo>
                  <a:lnTo>
                    <a:pt x="347" y="259"/>
                  </a:lnTo>
                  <a:lnTo>
                    <a:pt x="360" y="273"/>
                  </a:lnTo>
                  <a:lnTo>
                    <a:pt x="376" y="289"/>
                  </a:lnTo>
                  <a:lnTo>
                    <a:pt x="391" y="302"/>
                  </a:lnTo>
                  <a:lnTo>
                    <a:pt x="406" y="317"/>
                  </a:lnTo>
                  <a:lnTo>
                    <a:pt x="422" y="329"/>
                  </a:lnTo>
                  <a:lnTo>
                    <a:pt x="439" y="344"/>
                  </a:lnTo>
                  <a:lnTo>
                    <a:pt x="453" y="357"/>
                  </a:lnTo>
                  <a:lnTo>
                    <a:pt x="468" y="373"/>
                  </a:lnTo>
                  <a:lnTo>
                    <a:pt x="482" y="387"/>
                  </a:lnTo>
                  <a:lnTo>
                    <a:pt x="495" y="403"/>
                  </a:lnTo>
                  <a:lnTo>
                    <a:pt x="506" y="417"/>
                  </a:lnTo>
                  <a:lnTo>
                    <a:pt x="517" y="432"/>
                  </a:lnTo>
                  <a:lnTo>
                    <a:pt x="528" y="448"/>
                  </a:lnTo>
                  <a:lnTo>
                    <a:pt x="539" y="462"/>
                  </a:lnTo>
                  <a:lnTo>
                    <a:pt x="548" y="478"/>
                  </a:lnTo>
                  <a:lnTo>
                    <a:pt x="559" y="493"/>
                  </a:lnTo>
                  <a:lnTo>
                    <a:pt x="568" y="509"/>
                  </a:lnTo>
                  <a:lnTo>
                    <a:pt x="577" y="525"/>
                  </a:lnTo>
                  <a:lnTo>
                    <a:pt x="587" y="541"/>
                  </a:lnTo>
                  <a:lnTo>
                    <a:pt x="594" y="555"/>
                  </a:lnTo>
                  <a:lnTo>
                    <a:pt x="601" y="569"/>
                  </a:lnTo>
                  <a:lnTo>
                    <a:pt x="607" y="584"/>
                  </a:lnTo>
                  <a:lnTo>
                    <a:pt x="612" y="598"/>
                  </a:lnTo>
                  <a:lnTo>
                    <a:pt x="618" y="614"/>
                  </a:lnTo>
                  <a:lnTo>
                    <a:pt x="623" y="630"/>
                  </a:lnTo>
                  <a:lnTo>
                    <a:pt x="629" y="645"/>
                  </a:lnTo>
                  <a:lnTo>
                    <a:pt x="632" y="661"/>
                  </a:lnTo>
                  <a:lnTo>
                    <a:pt x="638" y="677"/>
                  </a:lnTo>
                  <a:lnTo>
                    <a:pt x="641" y="693"/>
                  </a:lnTo>
                  <a:lnTo>
                    <a:pt x="645" y="702"/>
                  </a:lnTo>
                  <a:lnTo>
                    <a:pt x="647" y="712"/>
                  </a:lnTo>
                  <a:lnTo>
                    <a:pt x="649" y="723"/>
                  </a:lnTo>
                  <a:lnTo>
                    <a:pt x="651" y="733"/>
                  </a:lnTo>
                  <a:lnTo>
                    <a:pt x="652" y="742"/>
                  </a:lnTo>
                  <a:lnTo>
                    <a:pt x="654" y="752"/>
                  </a:lnTo>
                  <a:lnTo>
                    <a:pt x="658" y="763"/>
                  </a:lnTo>
                  <a:lnTo>
                    <a:pt x="660" y="771"/>
                  </a:lnTo>
                  <a:lnTo>
                    <a:pt x="663" y="781"/>
                  </a:lnTo>
                  <a:lnTo>
                    <a:pt x="669" y="789"/>
                  </a:lnTo>
                  <a:lnTo>
                    <a:pt x="682" y="813"/>
                  </a:lnTo>
                  <a:lnTo>
                    <a:pt x="693" y="838"/>
                  </a:lnTo>
                  <a:lnTo>
                    <a:pt x="700" y="862"/>
                  </a:lnTo>
                  <a:lnTo>
                    <a:pt x="704" y="888"/>
                  </a:lnTo>
                  <a:lnTo>
                    <a:pt x="705" y="915"/>
                  </a:lnTo>
                  <a:lnTo>
                    <a:pt x="704" y="941"/>
                  </a:lnTo>
                  <a:lnTo>
                    <a:pt x="702" y="966"/>
                  </a:lnTo>
                  <a:lnTo>
                    <a:pt x="698" y="992"/>
                  </a:lnTo>
                  <a:lnTo>
                    <a:pt x="693" y="1017"/>
                  </a:lnTo>
                  <a:lnTo>
                    <a:pt x="687" y="1043"/>
                  </a:lnTo>
                  <a:lnTo>
                    <a:pt x="682" y="1057"/>
                  </a:lnTo>
                  <a:lnTo>
                    <a:pt x="674" y="1070"/>
                  </a:lnTo>
                  <a:lnTo>
                    <a:pt x="661" y="1080"/>
                  </a:lnTo>
                  <a:lnTo>
                    <a:pt x="649" y="1089"/>
                  </a:lnTo>
                  <a:lnTo>
                    <a:pt x="632" y="1096"/>
                  </a:lnTo>
                  <a:lnTo>
                    <a:pt x="616" y="1101"/>
                  </a:lnTo>
                  <a:lnTo>
                    <a:pt x="599" y="1102"/>
                  </a:lnTo>
                  <a:lnTo>
                    <a:pt x="581" y="1102"/>
                  </a:lnTo>
                  <a:lnTo>
                    <a:pt x="565" y="1099"/>
                  </a:lnTo>
                  <a:lnTo>
                    <a:pt x="550" y="1094"/>
                  </a:lnTo>
                  <a:lnTo>
                    <a:pt x="541" y="1088"/>
                  </a:lnTo>
                  <a:lnTo>
                    <a:pt x="532" y="1083"/>
                  </a:lnTo>
                  <a:lnTo>
                    <a:pt x="524" y="1075"/>
                  </a:lnTo>
                  <a:lnTo>
                    <a:pt x="517" y="1067"/>
                  </a:lnTo>
                  <a:lnTo>
                    <a:pt x="510" y="1059"/>
                  </a:lnTo>
                  <a:lnTo>
                    <a:pt x="504" y="1051"/>
                  </a:lnTo>
                  <a:lnTo>
                    <a:pt x="499" y="1041"/>
                  </a:lnTo>
                  <a:lnTo>
                    <a:pt x="493" y="1033"/>
                  </a:lnTo>
                  <a:lnTo>
                    <a:pt x="488" y="1024"/>
                  </a:lnTo>
                  <a:lnTo>
                    <a:pt x="482" y="1014"/>
                  </a:lnTo>
                  <a:lnTo>
                    <a:pt x="481" y="1011"/>
                  </a:lnTo>
                  <a:lnTo>
                    <a:pt x="479" y="1008"/>
                  </a:lnTo>
                  <a:lnTo>
                    <a:pt x="475" y="1006"/>
                  </a:lnTo>
                  <a:lnTo>
                    <a:pt x="471" y="1003"/>
                  </a:lnTo>
                  <a:lnTo>
                    <a:pt x="468" y="1000"/>
                  </a:lnTo>
                  <a:lnTo>
                    <a:pt x="464" y="998"/>
                  </a:lnTo>
                  <a:lnTo>
                    <a:pt x="460" y="995"/>
                  </a:lnTo>
                  <a:lnTo>
                    <a:pt x="457" y="992"/>
                  </a:lnTo>
                  <a:lnTo>
                    <a:pt x="453" y="990"/>
                  </a:lnTo>
                  <a:lnTo>
                    <a:pt x="449" y="985"/>
                  </a:lnTo>
                  <a:lnTo>
                    <a:pt x="446" y="981"/>
                  </a:lnTo>
                  <a:lnTo>
                    <a:pt x="442" y="976"/>
                  </a:lnTo>
                  <a:lnTo>
                    <a:pt x="439" y="971"/>
                  </a:lnTo>
                  <a:lnTo>
                    <a:pt x="435" y="966"/>
                  </a:lnTo>
                  <a:lnTo>
                    <a:pt x="431" y="961"/>
                  </a:lnTo>
                  <a:lnTo>
                    <a:pt x="428" y="957"/>
                  </a:lnTo>
                  <a:lnTo>
                    <a:pt x="424" y="952"/>
                  </a:lnTo>
                  <a:lnTo>
                    <a:pt x="422" y="947"/>
                  </a:lnTo>
                  <a:lnTo>
                    <a:pt x="418" y="942"/>
                  </a:lnTo>
                  <a:lnTo>
                    <a:pt x="417" y="937"/>
                  </a:lnTo>
                  <a:lnTo>
                    <a:pt x="407" y="917"/>
                  </a:lnTo>
                  <a:lnTo>
                    <a:pt x="402" y="894"/>
                  </a:lnTo>
                  <a:lnTo>
                    <a:pt x="400" y="872"/>
                  </a:lnTo>
                  <a:lnTo>
                    <a:pt x="398" y="849"/>
                  </a:lnTo>
                  <a:lnTo>
                    <a:pt x="398" y="827"/>
                  </a:lnTo>
                  <a:lnTo>
                    <a:pt x="398" y="805"/>
                  </a:lnTo>
                  <a:lnTo>
                    <a:pt x="400" y="782"/>
                  </a:lnTo>
                  <a:lnTo>
                    <a:pt x="400" y="758"/>
                  </a:lnTo>
                  <a:lnTo>
                    <a:pt x="400" y="736"/>
                  </a:lnTo>
                  <a:lnTo>
                    <a:pt x="397" y="713"/>
                  </a:lnTo>
                  <a:lnTo>
                    <a:pt x="397" y="712"/>
                  </a:lnTo>
                  <a:lnTo>
                    <a:pt x="395" y="712"/>
                  </a:lnTo>
                  <a:lnTo>
                    <a:pt x="393" y="710"/>
                  </a:lnTo>
                  <a:lnTo>
                    <a:pt x="391" y="710"/>
                  </a:lnTo>
                  <a:lnTo>
                    <a:pt x="387" y="710"/>
                  </a:lnTo>
                  <a:lnTo>
                    <a:pt x="386" y="710"/>
                  </a:lnTo>
                  <a:lnTo>
                    <a:pt x="382" y="709"/>
                  </a:lnTo>
                  <a:lnTo>
                    <a:pt x="380" y="709"/>
                  </a:lnTo>
                  <a:lnTo>
                    <a:pt x="378" y="707"/>
                  </a:lnTo>
                  <a:lnTo>
                    <a:pt x="376" y="707"/>
                  </a:lnTo>
                  <a:lnTo>
                    <a:pt x="371" y="697"/>
                  </a:lnTo>
                  <a:lnTo>
                    <a:pt x="362" y="689"/>
                  </a:lnTo>
                  <a:lnTo>
                    <a:pt x="354" y="681"/>
                  </a:lnTo>
                  <a:lnTo>
                    <a:pt x="345" y="675"/>
                  </a:lnTo>
                  <a:lnTo>
                    <a:pt x="336" y="669"/>
                  </a:lnTo>
                  <a:lnTo>
                    <a:pt x="329" y="661"/>
                  </a:lnTo>
                  <a:lnTo>
                    <a:pt x="322" y="654"/>
                  </a:lnTo>
                  <a:lnTo>
                    <a:pt x="316" y="648"/>
                  </a:lnTo>
                  <a:lnTo>
                    <a:pt x="311" y="640"/>
                  </a:lnTo>
                  <a:lnTo>
                    <a:pt x="309" y="633"/>
                  </a:lnTo>
                  <a:lnTo>
                    <a:pt x="309" y="625"/>
                  </a:lnTo>
                  <a:lnTo>
                    <a:pt x="311" y="616"/>
                  </a:lnTo>
                  <a:lnTo>
                    <a:pt x="312" y="608"/>
                  </a:lnTo>
                  <a:lnTo>
                    <a:pt x="314" y="598"/>
                  </a:lnTo>
                  <a:lnTo>
                    <a:pt x="316" y="589"/>
                  </a:lnTo>
                  <a:lnTo>
                    <a:pt x="316" y="581"/>
                  </a:lnTo>
                  <a:lnTo>
                    <a:pt x="318" y="571"/>
                  </a:lnTo>
                  <a:lnTo>
                    <a:pt x="316" y="561"/>
                  </a:lnTo>
                  <a:lnTo>
                    <a:pt x="314" y="553"/>
                  </a:lnTo>
                  <a:lnTo>
                    <a:pt x="311" y="545"/>
                  </a:lnTo>
                  <a:lnTo>
                    <a:pt x="305" y="537"/>
                  </a:lnTo>
                  <a:lnTo>
                    <a:pt x="298" y="531"/>
                  </a:lnTo>
                  <a:lnTo>
                    <a:pt x="289" y="525"/>
                  </a:lnTo>
                  <a:lnTo>
                    <a:pt x="278" y="520"/>
                  </a:lnTo>
                  <a:lnTo>
                    <a:pt x="269" y="517"/>
                  </a:lnTo>
                  <a:lnTo>
                    <a:pt x="258" y="512"/>
                  </a:lnTo>
                  <a:lnTo>
                    <a:pt x="248" y="509"/>
                  </a:lnTo>
                  <a:lnTo>
                    <a:pt x="241" y="504"/>
                  </a:lnTo>
                  <a:lnTo>
                    <a:pt x="234" y="499"/>
                  </a:lnTo>
                  <a:lnTo>
                    <a:pt x="230" y="493"/>
                  </a:lnTo>
                  <a:lnTo>
                    <a:pt x="228" y="486"/>
                  </a:lnTo>
                  <a:lnTo>
                    <a:pt x="228" y="477"/>
                  </a:lnTo>
                  <a:lnTo>
                    <a:pt x="230" y="467"/>
                  </a:lnTo>
                  <a:lnTo>
                    <a:pt x="232" y="457"/>
                  </a:lnTo>
                  <a:lnTo>
                    <a:pt x="234" y="448"/>
                  </a:lnTo>
                  <a:lnTo>
                    <a:pt x="236" y="437"/>
                  </a:lnTo>
                  <a:lnTo>
                    <a:pt x="238" y="427"/>
                  </a:lnTo>
                  <a:lnTo>
                    <a:pt x="238" y="417"/>
                  </a:lnTo>
                  <a:lnTo>
                    <a:pt x="236" y="406"/>
                  </a:lnTo>
                  <a:lnTo>
                    <a:pt x="232" y="398"/>
                  </a:lnTo>
                  <a:lnTo>
                    <a:pt x="223" y="387"/>
                  </a:lnTo>
                  <a:lnTo>
                    <a:pt x="212" y="377"/>
                  </a:lnTo>
                  <a:lnTo>
                    <a:pt x="201" y="368"/>
                  </a:lnTo>
                  <a:lnTo>
                    <a:pt x="188" y="360"/>
                  </a:lnTo>
                  <a:lnTo>
                    <a:pt x="177" y="352"/>
                  </a:lnTo>
                  <a:lnTo>
                    <a:pt x="164" y="345"/>
                  </a:lnTo>
                  <a:lnTo>
                    <a:pt x="152" y="337"/>
                  </a:lnTo>
                  <a:lnTo>
                    <a:pt x="139" y="329"/>
                  </a:lnTo>
                  <a:lnTo>
                    <a:pt x="128" y="321"/>
                  </a:lnTo>
                  <a:lnTo>
                    <a:pt x="117" y="313"/>
                  </a:lnTo>
                  <a:lnTo>
                    <a:pt x="113" y="309"/>
                  </a:lnTo>
                  <a:lnTo>
                    <a:pt x="113" y="304"/>
                  </a:lnTo>
                  <a:lnTo>
                    <a:pt x="113" y="299"/>
                  </a:lnTo>
                  <a:lnTo>
                    <a:pt x="113" y="293"/>
                  </a:lnTo>
                  <a:lnTo>
                    <a:pt x="115" y="285"/>
                  </a:lnTo>
                  <a:lnTo>
                    <a:pt x="117" y="278"/>
                  </a:lnTo>
                  <a:lnTo>
                    <a:pt x="117" y="270"/>
                  </a:lnTo>
                  <a:lnTo>
                    <a:pt x="119" y="262"/>
                  </a:lnTo>
                  <a:lnTo>
                    <a:pt x="119" y="256"/>
                  </a:lnTo>
                  <a:lnTo>
                    <a:pt x="117" y="249"/>
                  </a:lnTo>
                  <a:lnTo>
                    <a:pt x="113" y="243"/>
                  </a:lnTo>
                  <a:lnTo>
                    <a:pt x="111" y="237"/>
                  </a:lnTo>
                  <a:lnTo>
                    <a:pt x="108" y="230"/>
                  </a:lnTo>
                  <a:lnTo>
                    <a:pt x="104" y="224"/>
                  </a:lnTo>
                  <a:lnTo>
                    <a:pt x="100" y="217"/>
                  </a:lnTo>
                  <a:lnTo>
                    <a:pt x="95" y="213"/>
                  </a:lnTo>
                  <a:lnTo>
                    <a:pt x="91" y="206"/>
                  </a:lnTo>
                  <a:lnTo>
                    <a:pt x="84" y="201"/>
                  </a:lnTo>
                  <a:lnTo>
                    <a:pt x="77" y="198"/>
                  </a:lnTo>
                  <a:lnTo>
                    <a:pt x="69" y="195"/>
                  </a:lnTo>
                  <a:lnTo>
                    <a:pt x="68" y="193"/>
                  </a:lnTo>
                  <a:lnTo>
                    <a:pt x="66" y="192"/>
                  </a:lnTo>
                  <a:lnTo>
                    <a:pt x="64" y="190"/>
                  </a:lnTo>
                  <a:lnTo>
                    <a:pt x="64" y="189"/>
                  </a:lnTo>
                  <a:lnTo>
                    <a:pt x="62" y="187"/>
                  </a:lnTo>
                  <a:lnTo>
                    <a:pt x="62" y="184"/>
                  </a:lnTo>
                  <a:lnTo>
                    <a:pt x="62" y="182"/>
                  </a:lnTo>
                  <a:lnTo>
                    <a:pt x="62" y="179"/>
                  </a:lnTo>
                  <a:lnTo>
                    <a:pt x="62" y="177"/>
                  </a:lnTo>
                  <a:lnTo>
                    <a:pt x="64" y="176"/>
                  </a:lnTo>
                  <a:lnTo>
                    <a:pt x="69" y="163"/>
                  </a:lnTo>
                  <a:lnTo>
                    <a:pt x="73" y="150"/>
                  </a:lnTo>
                  <a:lnTo>
                    <a:pt x="71" y="139"/>
                  </a:lnTo>
                  <a:lnTo>
                    <a:pt x="68" y="128"/>
                  </a:lnTo>
                  <a:lnTo>
                    <a:pt x="60" y="118"/>
                  </a:lnTo>
                  <a:lnTo>
                    <a:pt x="51" y="107"/>
                  </a:lnTo>
                  <a:lnTo>
                    <a:pt x="42" y="97"/>
                  </a:lnTo>
                  <a:lnTo>
                    <a:pt x="31" y="89"/>
                  </a:lnTo>
                  <a:lnTo>
                    <a:pt x="20" y="80"/>
                  </a:lnTo>
                  <a:lnTo>
                    <a:pt x="11" y="72"/>
                  </a:lnTo>
                  <a:lnTo>
                    <a:pt x="5" y="67"/>
                  </a:lnTo>
                  <a:lnTo>
                    <a:pt x="4" y="61"/>
                  </a:lnTo>
                  <a:lnTo>
                    <a:pt x="2" y="54"/>
                  </a:lnTo>
                  <a:lnTo>
                    <a:pt x="4" y="46"/>
                  </a:lnTo>
                  <a:lnTo>
                    <a:pt x="4" y="38"/>
                  </a:lnTo>
                  <a:lnTo>
                    <a:pt x="5" y="32"/>
                  </a:lnTo>
                  <a:lnTo>
                    <a:pt x="7" y="24"/>
                  </a:lnTo>
                  <a:lnTo>
                    <a:pt x="7" y="16"/>
                  </a:lnTo>
                  <a:lnTo>
                    <a:pt x="5" y="8"/>
                  </a:lnTo>
                  <a:lnTo>
                    <a:pt x="2" y="0"/>
                  </a:lnTo>
                  <a:lnTo>
                    <a:pt x="0" y="0"/>
                  </a:lnTo>
                  <a:close/>
                </a:path>
              </a:pathLst>
            </a:custGeom>
            <a:solidFill>
              <a:srgbClr val="30FF3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2" name="Freeform 705">
              <a:extLst>
                <a:ext uri="{FF2B5EF4-FFF2-40B4-BE49-F238E27FC236}">
                  <a16:creationId xmlns:a16="http://schemas.microsoft.com/office/drawing/2014/main" id="{5EA1CB7F-A482-4794-BBD0-B4217F6319A3}"/>
                </a:ext>
              </a:extLst>
            </p:cNvPr>
            <p:cNvSpPr>
              <a:spLocks/>
            </p:cNvSpPr>
            <p:nvPr/>
          </p:nvSpPr>
          <p:spPr bwMode="auto">
            <a:xfrm>
              <a:off x="4707" y="3018"/>
              <a:ext cx="388" cy="946"/>
            </a:xfrm>
            <a:custGeom>
              <a:avLst/>
              <a:gdLst>
                <a:gd name="T0" fmla="*/ 1 w 705"/>
                <a:gd name="T1" fmla="*/ 0 h 1102"/>
                <a:gd name="T2" fmla="*/ 1 w 705"/>
                <a:gd name="T3" fmla="*/ 0 h 1102"/>
                <a:gd name="T4" fmla="*/ 1 w 705"/>
                <a:gd name="T5" fmla="*/ 7 h 1102"/>
                <a:gd name="T6" fmla="*/ 4 w 705"/>
                <a:gd name="T7" fmla="*/ 34 h 1102"/>
                <a:gd name="T8" fmla="*/ 8 w 705"/>
                <a:gd name="T9" fmla="*/ 67 h 1102"/>
                <a:gd name="T10" fmla="*/ 8 w 705"/>
                <a:gd name="T11" fmla="*/ 82 h 1102"/>
                <a:gd name="T12" fmla="*/ 9 w 705"/>
                <a:gd name="T13" fmla="*/ 91 h 1102"/>
                <a:gd name="T14" fmla="*/ 10 w 705"/>
                <a:gd name="T15" fmla="*/ 104 h 1102"/>
                <a:gd name="T16" fmla="*/ 11 w 705"/>
                <a:gd name="T17" fmla="*/ 127 h 1102"/>
                <a:gd name="T18" fmla="*/ 13 w 705"/>
                <a:gd name="T19" fmla="*/ 149 h 1102"/>
                <a:gd name="T20" fmla="*/ 14 w 705"/>
                <a:gd name="T21" fmla="*/ 173 h 1102"/>
                <a:gd name="T22" fmla="*/ 16 w 705"/>
                <a:gd name="T23" fmla="*/ 197 h 1102"/>
                <a:gd name="T24" fmla="*/ 17 w 705"/>
                <a:gd name="T25" fmla="*/ 221 h 1102"/>
                <a:gd name="T26" fmla="*/ 17 w 705"/>
                <a:gd name="T27" fmla="*/ 246 h 1102"/>
                <a:gd name="T28" fmla="*/ 18 w 705"/>
                <a:gd name="T29" fmla="*/ 270 h 1102"/>
                <a:gd name="T30" fmla="*/ 18 w 705"/>
                <a:gd name="T31" fmla="*/ 289 h 1102"/>
                <a:gd name="T32" fmla="*/ 19 w 705"/>
                <a:gd name="T33" fmla="*/ 305 h 1102"/>
                <a:gd name="T34" fmla="*/ 19 w 705"/>
                <a:gd name="T35" fmla="*/ 325 h 1102"/>
                <a:gd name="T36" fmla="*/ 20 w 705"/>
                <a:gd name="T37" fmla="*/ 367 h 1102"/>
                <a:gd name="T38" fmla="*/ 19 w 705"/>
                <a:gd name="T39" fmla="*/ 407 h 1102"/>
                <a:gd name="T40" fmla="*/ 19 w 705"/>
                <a:gd name="T41" fmla="*/ 432 h 1102"/>
                <a:gd name="T42" fmla="*/ 17 w 705"/>
                <a:gd name="T43" fmla="*/ 440 h 1102"/>
                <a:gd name="T44" fmla="*/ 15 w 705"/>
                <a:gd name="T45" fmla="*/ 435 h 1102"/>
                <a:gd name="T46" fmla="*/ 14 w 705"/>
                <a:gd name="T47" fmla="*/ 424 h 1102"/>
                <a:gd name="T48" fmla="*/ 14 w 705"/>
                <a:gd name="T49" fmla="*/ 409 h 1102"/>
                <a:gd name="T50" fmla="*/ 13 w 705"/>
                <a:gd name="T51" fmla="*/ 403 h 1102"/>
                <a:gd name="T52" fmla="*/ 13 w 705"/>
                <a:gd name="T53" fmla="*/ 398 h 1102"/>
                <a:gd name="T54" fmla="*/ 13 w 705"/>
                <a:gd name="T55" fmla="*/ 393 h 1102"/>
                <a:gd name="T56" fmla="*/ 12 w 705"/>
                <a:gd name="T57" fmla="*/ 385 h 1102"/>
                <a:gd name="T58" fmla="*/ 12 w 705"/>
                <a:gd name="T59" fmla="*/ 378 h 1102"/>
                <a:gd name="T60" fmla="*/ 11 w 705"/>
                <a:gd name="T61" fmla="*/ 349 h 1102"/>
                <a:gd name="T62" fmla="*/ 11 w 705"/>
                <a:gd name="T63" fmla="*/ 312 h 1102"/>
                <a:gd name="T64" fmla="*/ 11 w 705"/>
                <a:gd name="T65" fmla="*/ 285 h 1102"/>
                <a:gd name="T66" fmla="*/ 10 w 705"/>
                <a:gd name="T67" fmla="*/ 283 h 1102"/>
                <a:gd name="T68" fmla="*/ 10 w 705"/>
                <a:gd name="T69" fmla="*/ 283 h 1102"/>
                <a:gd name="T70" fmla="*/ 10 w 705"/>
                <a:gd name="T71" fmla="*/ 273 h 1102"/>
                <a:gd name="T72" fmla="*/ 9 w 705"/>
                <a:gd name="T73" fmla="*/ 262 h 1102"/>
                <a:gd name="T74" fmla="*/ 9 w 705"/>
                <a:gd name="T75" fmla="*/ 251 h 1102"/>
                <a:gd name="T76" fmla="*/ 9 w 705"/>
                <a:gd name="T77" fmla="*/ 236 h 1102"/>
                <a:gd name="T78" fmla="*/ 9 w 705"/>
                <a:gd name="T79" fmla="*/ 221 h 1102"/>
                <a:gd name="T80" fmla="*/ 8 w 705"/>
                <a:gd name="T81" fmla="*/ 210 h 1102"/>
                <a:gd name="T82" fmla="*/ 7 w 705"/>
                <a:gd name="T83" fmla="*/ 203 h 1102"/>
                <a:gd name="T84" fmla="*/ 7 w 705"/>
                <a:gd name="T85" fmla="*/ 195 h 1102"/>
                <a:gd name="T86" fmla="*/ 7 w 705"/>
                <a:gd name="T87" fmla="*/ 179 h 1102"/>
                <a:gd name="T88" fmla="*/ 7 w 705"/>
                <a:gd name="T89" fmla="*/ 163 h 1102"/>
                <a:gd name="T90" fmla="*/ 6 w 705"/>
                <a:gd name="T91" fmla="*/ 148 h 1102"/>
                <a:gd name="T92" fmla="*/ 4 w 705"/>
                <a:gd name="T93" fmla="*/ 135 h 1102"/>
                <a:gd name="T94" fmla="*/ 3 w 705"/>
                <a:gd name="T95" fmla="*/ 123 h 1102"/>
                <a:gd name="T96" fmla="*/ 3 w 705"/>
                <a:gd name="T97" fmla="*/ 114 h 1102"/>
                <a:gd name="T98" fmla="*/ 3 w 705"/>
                <a:gd name="T99" fmla="*/ 102 h 1102"/>
                <a:gd name="T100" fmla="*/ 3 w 705"/>
                <a:gd name="T101" fmla="*/ 91 h 1102"/>
                <a:gd name="T102" fmla="*/ 2 w 705"/>
                <a:gd name="T103" fmla="*/ 82 h 1102"/>
                <a:gd name="T104" fmla="*/ 2 w 705"/>
                <a:gd name="T105" fmla="*/ 78 h 1102"/>
                <a:gd name="T106" fmla="*/ 2 w 705"/>
                <a:gd name="T107" fmla="*/ 75 h 1102"/>
                <a:gd name="T108" fmla="*/ 2 w 705"/>
                <a:gd name="T109" fmla="*/ 70 h 1102"/>
                <a:gd name="T110" fmla="*/ 2 w 705"/>
                <a:gd name="T111" fmla="*/ 56 h 1102"/>
                <a:gd name="T112" fmla="*/ 1 w 705"/>
                <a:gd name="T113" fmla="*/ 39 h 1102"/>
                <a:gd name="T114" fmla="*/ 1 w 705"/>
                <a:gd name="T115" fmla="*/ 27 h 1102"/>
                <a:gd name="T116" fmla="*/ 1 w 705"/>
                <a:gd name="T117" fmla="*/ 15 h 1102"/>
                <a:gd name="T118" fmla="*/ 1 w 705"/>
                <a:gd name="T119" fmla="*/ 3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5"/>
                <a:gd name="T181" fmla="*/ 0 h 1102"/>
                <a:gd name="T182" fmla="*/ 705 w 705"/>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5" h="1102">
                  <a:moveTo>
                    <a:pt x="0" y="0"/>
                  </a:moveTo>
                  <a:lnTo>
                    <a:pt x="5" y="0"/>
                  </a:lnTo>
                  <a:lnTo>
                    <a:pt x="7" y="0"/>
                  </a:lnTo>
                  <a:lnTo>
                    <a:pt x="9" y="0"/>
                  </a:lnTo>
                  <a:lnTo>
                    <a:pt x="11" y="0"/>
                  </a:lnTo>
                  <a:lnTo>
                    <a:pt x="13" y="0"/>
                  </a:lnTo>
                  <a:lnTo>
                    <a:pt x="15" y="0"/>
                  </a:lnTo>
                  <a:lnTo>
                    <a:pt x="16" y="1"/>
                  </a:lnTo>
                  <a:lnTo>
                    <a:pt x="18" y="3"/>
                  </a:lnTo>
                  <a:lnTo>
                    <a:pt x="51" y="17"/>
                  </a:lnTo>
                  <a:lnTo>
                    <a:pt x="80" y="33"/>
                  </a:lnTo>
                  <a:lnTo>
                    <a:pt x="110" y="49"/>
                  </a:lnTo>
                  <a:lnTo>
                    <a:pt x="139" y="67"/>
                  </a:lnTo>
                  <a:lnTo>
                    <a:pt x="166" y="86"/>
                  </a:lnTo>
                  <a:lnTo>
                    <a:pt x="194" y="105"/>
                  </a:lnTo>
                  <a:lnTo>
                    <a:pt x="219" y="126"/>
                  </a:lnTo>
                  <a:lnTo>
                    <a:pt x="245" y="147"/>
                  </a:lnTo>
                  <a:lnTo>
                    <a:pt x="269" y="169"/>
                  </a:lnTo>
                  <a:lnTo>
                    <a:pt x="292" y="192"/>
                  </a:lnTo>
                  <a:lnTo>
                    <a:pt x="298" y="197"/>
                  </a:lnTo>
                  <a:lnTo>
                    <a:pt x="301" y="201"/>
                  </a:lnTo>
                  <a:lnTo>
                    <a:pt x="307" y="206"/>
                  </a:lnTo>
                  <a:lnTo>
                    <a:pt x="311" y="211"/>
                  </a:lnTo>
                  <a:lnTo>
                    <a:pt x="314" y="216"/>
                  </a:lnTo>
                  <a:lnTo>
                    <a:pt x="318" y="221"/>
                  </a:lnTo>
                  <a:lnTo>
                    <a:pt x="322" y="227"/>
                  </a:lnTo>
                  <a:lnTo>
                    <a:pt x="327" y="232"/>
                  </a:lnTo>
                  <a:lnTo>
                    <a:pt x="331" y="237"/>
                  </a:lnTo>
                  <a:lnTo>
                    <a:pt x="334" y="243"/>
                  </a:lnTo>
                  <a:lnTo>
                    <a:pt x="347" y="259"/>
                  </a:lnTo>
                  <a:lnTo>
                    <a:pt x="360" y="273"/>
                  </a:lnTo>
                  <a:lnTo>
                    <a:pt x="376" y="289"/>
                  </a:lnTo>
                  <a:lnTo>
                    <a:pt x="391" y="302"/>
                  </a:lnTo>
                  <a:lnTo>
                    <a:pt x="406" y="317"/>
                  </a:lnTo>
                  <a:lnTo>
                    <a:pt x="422" y="329"/>
                  </a:lnTo>
                  <a:lnTo>
                    <a:pt x="439" y="344"/>
                  </a:lnTo>
                  <a:lnTo>
                    <a:pt x="453" y="357"/>
                  </a:lnTo>
                  <a:lnTo>
                    <a:pt x="468" y="373"/>
                  </a:lnTo>
                  <a:lnTo>
                    <a:pt x="482" y="387"/>
                  </a:lnTo>
                  <a:lnTo>
                    <a:pt x="495" y="403"/>
                  </a:lnTo>
                  <a:lnTo>
                    <a:pt x="506" y="417"/>
                  </a:lnTo>
                  <a:lnTo>
                    <a:pt x="517" y="432"/>
                  </a:lnTo>
                  <a:lnTo>
                    <a:pt x="528" y="448"/>
                  </a:lnTo>
                  <a:lnTo>
                    <a:pt x="539" y="462"/>
                  </a:lnTo>
                  <a:lnTo>
                    <a:pt x="548" y="478"/>
                  </a:lnTo>
                  <a:lnTo>
                    <a:pt x="559" y="493"/>
                  </a:lnTo>
                  <a:lnTo>
                    <a:pt x="568" y="509"/>
                  </a:lnTo>
                  <a:lnTo>
                    <a:pt x="577" y="525"/>
                  </a:lnTo>
                  <a:lnTo>
                    <a:pt x="587" y="541"/>
                  </a:lnTo>
                  <a:lnTo>
                    <a:pt x="594" y="555"/>
                  </a:lnTo>
                  <a:lnTo>
                    <a:pt x="601" y="569"/>
                  </a:lnTo>
                  <a:lnTo>
                    <a:pt x="607" y="584"/>
                  </a:lnTo>
                  <a:lnTo>
                    <a:pt x="612" y="598"/>
                  </a:lnTo>
                  <a:lnTo>
                    <a:pt x="618" y="614"/>
                  </a:lnTo>
                  <a:lnTo>
                    <a:pt x="623" y="630"/>
                  </a:lnTo>
                  <a:lnTo>
                    <a:pt x="629" y="645"/>
                  </a:lnTo>
                  <a:lnTo>
                    <a:pt x="632" y="661"/>
                  </a:lnTo>
                  <a:lnTo>
                    <a:pt x="638" y="677"/>
                  </a:lnTo>
                  <a:lnTo>
                    <a:pt x="641" y="693"/>
                  </a:lnTo>
                  <a:lnTo>
                    <a:pt x="645" y="702"/>
                  </a:lnTo>
                  <a:lnTo>
                    <a:pt x="647" y="712"/>
                  </a:lnTo>
                  <a:lnTo>
                    <a:pt x="649" y="723"/>
                  </a:lnTo>
                  <a:lnTo>
                    <a:pt x="651" y="733"/>
                  </a:lnTo>
                  <a:lnTo>
                    <a:pt x="652" y="742"/>
                  </a:lnTo>
                  <a:lnTo>
                    <a:pt x="654" y="752"/>
                  </a:lnTo>
                  <a:lnTo>
                    <a:pt x="658" y="763"/>
                  </a:lnTo>
                  <a:lnTo>
                    <a:pt x="660" y="771"/>
                  </a:lnTo>
                  <a:lnTo>
                    <a:pt x="663" y="781"/>
                  </a:lnTo>
                  <a:lnTo>
                    <a:pt x="669" y="789"/>
                  </a:lnTo>
                  <a:lnTo>
                    <a:pt x="682" y="813"/>
                  </a:lnTo>
                  <a:lnTo>
                    <a:pt x="693" y="838"/>
                  </a:lnTo>
                  <a:lnTo>
                    <a:pt x="700" y="862"/>
                  </a:lnTo>
                  <a:lnTo>
                    <a:pt x="704" y="888"/>
                  </a:lnTo>
                  <a:lnTo>
                    <a:pt x="705" y="915"/>
                  </a:lnTo>
                  <a:lnTo>
                    <a:pt x="704" y="941"/>
                  </a:lnTo>
                  <a:lnTo>
                    <a:pt x="702" y="966"/>
                  </a:lnTo>
                  <a:lnTo>
                    <a:pt x="698" y="992"/>
                  </a:lnTo>
                  <a:lnTo>
                    <a:pt x="693" y="1017"/>
                  </a:lnTo>
                  <a:lnTo>
                    <a:pt x="687" y="1043"/>
                  </a:lnTo>
                  <a:lnTo>
                    <a:pt x="682" y="1057"/>
                  </a:lnTo>
                  <a:lnTo>
                    <a:pt x="674" y="1070"/>
                  </a:lnTo>
                  <a:lnTo>
                    <a:pt x="661" y="1080"/>
                  </a:lnTo>
                  <a:lnTo>
                    <a:pt x="649" y="1089"/>
                  </a:lnTo>
                  <a:lnTo>
                    <a:pt x="632" y="1096"/>
                  </a:lnTo>
                  <a:lnTo>
                    <a:pt x="616" y="1101"/>
                  </a:lnTo>
                  <a:lnTo>
                    <a:pt x="599" y="1102"/>
                  </a:lnTo>
                  <a:lnTo>
                    <a:pt x="581" y="1102"/>
                  </a:lnTo>
                  <a:lnTo>
                    <a:pt x="565" y="1099"/>
                  </a:lnTo>
                  <a:lnTo>
                    <a:pt x="550" y="1094"/>
                  </a:lnTo>
                  <a:lnTo>
                    <a:pt x="541" y="1088"/>
                  </a:lnTo>
                  <a:lnTo>
                    <a:pt x="532" y="1083"/>
                  </a:lnTo>
                  <a:lnTo>
                    <a:pt x="524" y="1075"/>
                  </a:lnTo>
                  <a:lnTo>
                    <a:pt x="517" y="1067"/>
                  </a:lnTo>
                  <a:lnTo>
                    <a:pt x="510" y="1059"/>
                  </a:lnTo>
                  <a:lnTo>
                    <a:pt x="504" y="1051"/>
                  </a:lnTo>
                  <a:lnTo>
                    <a:pt x="499" y="1041"/>
                  </a:lnTo>
                  <a:lnTo>
                    <a:pt x="493" y="1033"/>
                  </a:lnTo>
                  <a:lnTo>
                    <a:pt x="488" y="1024"/>
                  </a:lnTo>
                  <a:lnTo>
                    <a:pt x="482" y="1014"/>
                  </a:lnTo>
                  <a:lnTo>
                    <a:pt x="481" y="1011"/>
                  </a:lnTo>
                  <a:lnTo>
                    <a:pt x="479" y="1008"/>
                  </a:lnTo>
                  <a:lnTo>
                    <a:pt x="475" y="1006"/>
                  </a:lnTo>
                  <a:lnTo>
                    <a:pt x="471" y="1003"/>
                  </a:lnTo>
                  <a:lnTo>
                    <a:pt x="468" y="1000"/>
                  </a:lnTo>
                  <a:lnTo>
                    <a:pt x="464" y="998"/>
                  </a:lnTo>
                  <a:lnTo>
                    <a:pt x="460" y="995"/>
                  </a:lnTo>
                  <a:lnTo>
                    <a:pt x="457" y="992"/>
                  </a:lnTo>
                  <a:lnTo>
                    <a:pt x="453" y="990"/>
                  </a:lnTo>
                  <a:lnTo>
                    <a:pt x="449" y="985"/>
                  </a:lnTo>
                  <a:lnTo>
                    <a:pt x="446" y="981"/>
                  </a:lnTo>
                  <a:lnTo>
                    <a:pt x="442" y="976"/>
                  </a:lnTo>
                  <a:lnTo>
                    <a:pt x="439" y="971"/>
                  </a:lnTo>
                  <a:lnTo>
                    <a:pt x="435" y="966"/>
                  </a:lnTo>
                  <a:lnTo>
                    <a:pt x="431" y="961"/>
                  </a:lnTo>
                  <a:lnTo>
                    <a:pt x="428" y="957"/>
                  </a:lnTo>
                  <a:lnTo>
                    <a:pt x="424" y="952"/>
                  </a:lnTo>
                  <a:lnTo>
                    <a:pt x="422" y="947"/>
                  </a:lnTo>
                  <a:lnTo>
                    <a:pt x="418" y="942"/>
                  </a:lnTo>
                  <a:lnTo>
                    <a:pt x="417" y="937"/>
                  </a:lnTo>
                  <a:lnTo>
                    <a:pt x="407" y="917"/>
                  </a:lnTo>
                  <a:lnTo>
                    <a:pt x="402" y="894"/>
                  </a:lnTo>
                  <a:lnTo>
                    <a:pt x="400" y="872"/>
                  </a:lnTo>
                  <a:lnTo>
                    <a:pt x="398" y="849"/>
                  </a:lnTo>
                  <a:lnTo>
                    <a:pt x="398" y="827"/>
                  </a:lnTo>
                  <a:lnTo>
                    <a:pt x="398" y="805"/>
                  </a:lnTo>
                  <a:lnTo>
                    <a:pt x="400" y="782"/>
                  </a:lnTo>
                  <a:lnTo>
                    <a:pt x="400" y="758"/>
                  </a:lnTo>
                  <a:lnTo>
                    <a:pt x="400" y="736"/>
                  </a:lnTo>
                  <a:lnTo>
                    <a:pt x="397" y="713"/>
                  </a:lnTo>
                  <a:lnTo>
                    <a:pt x="397" y="712"/>
                  </a:lnTo>
                  <a:lnTo>
                    <a:pt x="395" y="712"/>
                  </a:lnTo>
                  <a:lnTo>
                    <a:pt x="393" y="710"/>
                  </a:lnTo>
                  <a:lnTo>
                    <a:pt x="391" y="710"/>
                  </a:lnTo>
                  <a:lnTo>
                    <a:pt x="387" y="710"/>
                  </a:lnTo>
                  <a:lnTo>
                    <a:pt x="386" y="710"/>
                  </a:lnTo>
                  <a:lnTo>
                    <a:pt x="382" y="709"/>
                  </a:lnTo>
                  <a:lnTo>
                    <a:pt x="380" y="709"/>
                  </a:lnTo>
                  <a:lnTo>
                    <a:pt x="378" y="707"/>
                  </a:lnTo>
                  <a:lnTo>
                    <a:pt x="376" y="707"/>
                  </a:lnTo>
                  <a:lnTo>
                    <a:pt x="371" y="697"/>
                  </a:lnTo>
                  <a:lnTo>
                    <a:pt x="362" y="689"/>
                  </a:lnTo>
                  <a:lnTo>
                    <a:pt x="354" y="681"/>
                  </a:lnTo>
                  <a:lnTo>
                    <a:pt x="345" y="675"/>
                  </a:lnTo>
                  <a:lnTo>
                    <a:pt x="336" y="669"/>
                  </a:lnTo>
                  <a:lnTo>
                    <a:pt x="329" y="661"/>
                  </a:lnTo>
                  <a:lnTo>
                    <a:pt x="322" y="654"/>
                  </a:lnTo>
                  <a:lnTo>
                    <a:pt x="316" y="648"/>
                  </a:lnTo>
                  <a:lnTo>
                    <a:pt x="311" y="640"/>
                  </a:lnTo>
                  <a:lnTo>
                    <a:pt x="309" y="633"/>
                  </a:lnTo>
                  <a:lnTo>
                    <a:pt x="309" y="625"/>
                  </a:lnTo>
                  <a:lnTo>
                    <a:pt x="311" y="616"/>
                  </a:lnTo>
                  <a:lnTo>
                    <a:pt x="312" y="608"/>
                  </a:lnTo>
                  <a:lnTo>
                    <a:pt x="314" y="598"/>
                  </a:lnTo>
                  <a:lnTo>
                    <a:pt x="316" y="589"/>
                  </a:lnTo>
                  <a:lnTo>
                    <a:pt x="316" y="581"/>
                  </a:lnTo>
                  <a:lnTo>
                    <a:pt x="318" y="571"/>
                  </a:lnTo>
                  <a:lnTo>
                    <a:pt x="316" y="561"/>
                  </a:lnTo>
                  <a:lnTo>
                    <a:pt x="314" y="553"/>
                  </a:lnTo>
                  <a:lnTo>
                    <a:pt x="311" y="545"/>
                  </a:lnTo>
                  <a:lnTo>
                    <a:pt x="305" y="537"/>
                  </a:lnTo>
                  <a:lnTo>
                    <a:pt x="298" y="531"/>
                  </a:lnTo>
                  <a:lnTo>
                    <a:pt x="289" y="525"/>
                  </a:lnTo>
                  <a:lnTo>
                    <a:pt x="278" y="520"/>
                  </a:lnTo>
                  <a:lnTo>
                    <a:pt x="269" y="517"/>
                  </a:lnTo>
                  <a:lnTo>
                    <a:pt x="258" y="512"/>
                  </a:lnTo>
                  <a:lnTo>
                    <a:pt x="248" y="509"/>
                  </a:lnTo>
                  <a:lnTo>
                    <a:pt x="241" y="504"/>
                  </a:lnTo>
                  <a:lnTo>
                    <a:pt x="234" y="499"/>
                  </a:lnTo>
                  <a:lnTo>
                    <a:pt x="230" y="493"/>
                  </a:lnTo>
                  <a:lnTo>
                    <a:pt x="228" y="486"/>
                  </a:lnTo>
                  <a:lnTo>
                    <a:pt x="228" y="477"/>
                  </a:lnTo>
                  <a:lnTo>
                    <a:pt x="230" y="467"/>
                  </a:lnTo>
                  <a:lnTo>
                    <a:pt x="232" y="457"/>
                  </a:lnTo>
                  <a:lnTo>
                    <a:pt x="234" y="448"/>
                  </a:lnTo>
                  <a:lnTo>
                    <a:pt x="236" y="437"/>
                  </a:lnTo>
                  <a:lnTo>
                    <a:pt x="238" y="427"/>
                  </a:lnTo>
                  <a:lnTo>
                    <a:pt x="238" y="417"/>
                  </a:lnTo>
                  <a:lnTo>
                    <a:pt x="236" y="406"/>
                  </a:lnTo>
                  <a:lnTo>
                    <a:pt x="232" y="398"/>
                  </a:lnTo>
                  <a:lnTo>
                    <a:pt x="223" y="387"/>
                  </a:lnTo>
                  <a:lnTo>
                    <a:pt x="212" y="377"/>
                  </a:lnTo>
                  <a:lnTo>
                    <a:pt x="201" y="368"/>
                  </a:lnTo>
                  <a:lnTo>
                    <a:pt x="188" y="360"/>
                  </a:lnTo>
                  <a:lnTo>
                    <a:pt x="177" y="352"/>
                  </a:lnTo>
                  <a:lnTo>
                    <a:pt x="164" y="345"/>
                  </a:lnTo>
                  <a:lnTo>
                    <a:pt x="152" y="337"/>
                  </a:lnTo>
                  <a:lnTo>
                    <a:pt x="139" y="329"/>
                  </a:lnTo>
                  <a:lnTo>
                    <a:pt x="128" y="321"/>
                  </a:lnTo>
                  <a:lnTo>
                    <a:pt x="117" y="313"/>
                  </a:lnTo>
                  <a:lnTo>
                    <a:pt x="113" y="309"/>
                  </a:lnTo>
                  <a:lnTo>
                    <a:pt x="113" y="304"/>
                  </a:lnTo>
                  <a:lnTo>
                    <a:pt x="113" y="299"/>
                  </a:lnTo>
                  <a:lnTo>
                    <a:pt x="113" y="293"/>
                  </a:lnTo>
                  <a:lnTo>
                    <a:pt x="115" y="285"/>
                  </a:lnTo>
                  <a:lnTo>
                    <a:pt x="117" y="278"/>
                  </a:lnTo>
                  <a:lnTo>
                    <a:pt x="117" y="270"/>
                  </a:lnTo>
                  <a:lnTo>
                    <a:pt x="119" y="262"/>
                  </a:lnTo>
                  <a:lnTo>
                    <a:pt x="119" y="256"/>
                  </a:lnTo>
                  <a:lnTo>
                    <a:pt x="117" y="249"/>
                  </a:lnTo>
                  <a:lnTo>
                    <a:pt x="113" y="243"/>
                  </a:lnTo>
                  <a:lnTo>
                    <a:pt x="111" y="237"/>
                  </a:lnTo>
                  <a:lnTo>
                    <a:pt x="108" y="230"/>
                  </a:lnTo>
                  <a:lnTo>
                    <a:pt x="104" y="224"/>
                  </a:lnTo>
                  <a:lnTo>
                    <a:pt x="100" y="217"/>
                  </a:lnTo>
                  <a:lnTo>
                    <a:pt x="95" y="213"/>
                  </a:lnTo>
                  <a:lnTo>
                    <a:pt x="91" y="206"/>
                  </a:lnTo>
                  <a:lnTo>
                    <a:pt x="84" y="201"/>
                  </a:lnTo>
                  <a:lnTo>
                    <a:pt x="77" y="198"/>
                  </a:lnTo>
                  <a:lnTo>
                    <a:pt x="69" y="195"/>
                  </a:lnTo>
                  <a:lnTo>
                    <a:pt x="68" y="193"/>
                  </a:lnTo>
                  <a:lnTo>
                    <a:pt x="66" y="192"/>
                  </a:lnTo>
                  <a:lnTo>
                    <a:pt x="64" y="190"/>
                  </a:lnTo>
                  <a:lnTo>
                    <a:pt x="64" y="189"/>
                  </a:lnTo>
                  <a:lnTo>
                    <a:pt x="62" y="187"/>
                  </a:lnTo>
                  <a:lnTo>
                    <a:pt x="62" y="184"/>
                  </a:lnTo>
                  <a:lnTo>
                    <a:pt x="62" y="182"/>
                  </a:lnTo>
                  <a:lnTo>
                    <a:pt x="62" y="179"/>
                  </a:lnTo>
                  <a:lnTo>
                    <a:pt x="62" y="177"/>
                  </a:lnTo>
                  <a:lnTo>
                    <a:pt x="64" y="176"/>
                  </a:lnTo>
                  <a:lnTo>
                    <a:pt x="69" y="163"/>
                  </a:lnTo>
                  <a:lnTo>
                    <a:pt x="73" y="150"/>
                  </a:lnTo>
                  <a:lnTo>
                    <a:pt x="71" y="139"/>
                  </a:lnTo>
                  <a:lnTo>
                    <a:pt x="68" y="128"/>
                  </a:lnTo>
                  <a:lnTo>
                    <a:pt x="60" y="118"/>
                  </a:lnTo>
                  <a:lnTo>
                    <a:pt x="51" y="107"/>
                  </a:lnTo>
                  <a:lnTo>
                    <a:pt x="42" y="97"/>
                  </a:lnTo>
                  <a:lnTo>
                    <a:pt x="31" y="89"/>
                  </a:lnTo>
                  <a:lnTo>
                    <a:pt x="20" y="80"/>
                  </a:lnTo>
                  <a:lnTo>
                    <a:pt x="11" y="72"/>
                  </a:lnTo>
                  <a:lnTo>
                    <a:pt x="5" y="67"/>
                  </a:lnTo>
                  <a:lnTo>
                    <a:pt x="4" y="61"/>
                  </a:lnTo>
                  <a:lnTo>
                    <a:pt x="2" y="54"/>
                  </a:lnTo>
                  <a:lnTo>
                    <a:pt x="4" y="46"/>
                  </a:lnTo>
                  <a:lnTo>
                    <a:pt x="4" y="38"/>
                  </a:lnTo>
                  <a:lnTo>
                    <a:pt x="5" y="32"/>
                  </a:lnTo>
                  <a:lnTo>
                    <a:pt x="7" y="24"/>
                  </a:lnTo>
                  <a:lnTo>
                    <a:pt x="7" y="16"/>
                  </a:lnTo>
                  <a:lnTo>
                    <a:pt x="5" y="8"/>
                  </a:lnTo>
                  <a:lnTo>
                    <a:pt x="2"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3" name="Freeform 706">
              <a:extLst>
                <a:ext uri="{FF2B5EF4-FFF2-40B4-BE49-F238E27FC236}">
                  <a16:creationId xmlns:a16="http://schemas.microsoft.com/office/drawing/2014/main" id="{CAB64E82-7896-4B37-A837-BAD8ABA0A6D0}"/>
                </a:ext>
              </a:extLst>
            </p:cNvPr>
            <p:cNvSpPr>
              <a:spLocks/>
            </p:cNvSpPr>
            <p:nvPr/>
          </p:nvSpPr>
          <p:spPr bwMode="auto">
            <a:xfrm>
              <a:off x="4993" y="3158"/>
              <a:ext cx="395" cy="862"/>
            </a:xfrm>
            <a:custGeom>
              <a:avLst/>
              <a:gdLst>
                <a:gd name="T0" fmla="*/ 19 w 718"/>
                <a:gd name="T1" fmla="*/ 3 h 1005"/>
                <a:gd name="T2" fmla="*/ 19 w 718"/>
                <a:gd name="T3" fmla="*/ 6 h 1005"/>
                <a:gd name="T4" fmla="*/ 17 w 718"/>
                <a:gd name="T5" fmla="*/ 15 h 1005"/>
                <a:gd name="T6" fmla="*/ 15 w 718"/>
                <a:gd name="T7" fmla="*/ 23 h 1005"/>
                <a:gd name="T8" fmla="*/ 13 w 718"/>
                <a:gd name="T9" fmla="*/ 39 h 1005"/>
                <a:gd name="T10" fmla="*/ 10 w 718"/>
                <a:gd name="T11" fmla="*/ 67 h 1005"/>
                <a:gd name="T12" fmla="*/ 7 w 718"/>
                <a:gd name="T13" fmla="*/ 93 h 1005"/>
                <a:gd name="T14" fmla="*/ 6 w 718"/>
                <a:gd name="T15" fmla="*/ 120 h 1005"/>
                <a:gd name="T16" fmla="*/ 5 w 718"/>
                <a:gd name="T17" fmla="*/ 136 h 1005"/>
                <a:gd name="T18" fmla="*/ 4 w 718"/>
                <a:gd name="T19" fmla="*/ 153 h 1005"/>
                <a:gd name="T20" fmla="*/ 3 w 718"/>
                <a:gd name="T21" fmla="*/ 174 h 1005"/>
                <a:gd name="T22" fmla="*/ 2 w 718"/>
                <a:gd name="T23" fmla="*/ 201 h 1005"/>
                <a:gd name="T24" fmla="*/ 2 w 718"/>
                <a:gd name="T25" fmla="*/ 224 h 1005"/>
                <a:gd name="T26" fmla="*/ 2 w 718"/>
                <a:gd name="T27" fmla="*/ 236 h 1005"/>
                <a:gd name="T28" fmla="*/ 1 w 718"/>
                <a:gd name="T29" fmla="*/ 250 h 1005"/>
                <a:gd name="T30" fmla="*/ 1 w 718"/>
                <a:gd name="T31" fmla="*/ 256 h 1005"/>
                <a:gd name="T32" fmla="*/ 1 w 718"/>
                <a:gd name="T33" fmla="*/ 260 h 1005"/>
                <a:gd name="T34" fmla="*/ 1 w 718"/>
                <a:gd name="T35" fmla="*/ 267 h 1005"/>
                <a:gd name="T36" fmla="*/ 1 w 718"/>
                <a:gd name="T37" fmla="*/ 286 h 1005"/>
                <a:gd name="T38" fmla="*/ 1 w 718"/>
                <a:gd name="T39" fmla="*/ 306 h 1005"/>
                <a:gd name="T40" fmla="*/ 0 w 718"/>
                <a:gd name="T41" fmla="*/ 334 h 1005"/>
                <a:gd name="T42" fmla="*/ 1 w 718"/>
                <a:gd name="T43" fmla="*/ 364 h 1005"/>
                <a:gd name="T44" fmla="*/ 1 w 718"/>
                <a:gd name="T45" fmla="*/ 388 h 1005"/>
                <a:gd name="T46" fmla="*/ 1 w 718"/>
                <a:gd name="T47" fmla="*/ 396 h 1005"/>
                <a:gd name="T48" fmla="*/ 2 w 718"/>
                <a:gd name="T49" fmla="*/ 401 h 1005"/>
                <a:gd name="T50" fmla="*/ 3 w 718"/>
                <a:gd name="T51" fmla="*/ 398 h 1005"/>
                <a:gd name="T52" fmla="*/ 4 w 718"/>
                <a:gd name="T53" fmla="*/ 395 h 1005"/>
                <a:gd name="T54" fmla="*/ 4 w 718"/>
                <a:gd name="T55" fmla="*/ 393 h 1005"/>
                <a:gd name="T56" fmla="*/ 5 w 718"/>
                <a:gd name="T57" fmla="*/ 386 h 1005"/>
                <a:gd name="T58" fmla="*/ 6 w 718"/>
                <a:gd name="T59" fmla="*/ 379 h 1005"/>
                <a:gd name="T60" fmla="*/ 6 w 718"/>
                <a:gd name="T61" fmla="*/ 375 h 1005"/>
                <a:gd name="T62" fmla="*/ 7 w 718"/>
                <a:gd name="T63" fmla="*/ 369 h 1005"/>
                <a:gd name="T64" fmla="*/ 7 w 718"/>
                <a:gd name="T65" fmla="*/ 363 h 1005"/>
                <a:gd name="T66" fmla="*/ 8 w 718"/>
                <a:gd name="T67" fmla="*/ 349 h 1005"/>
                <a:gd name="T68" fmla="*/ 8 w 718"/>
                <a:gd name="T69" fmla="*/ 334 h 1005"/>
                <a:gd name="T70" fmla="*/ 8 w 718"/>
                <a:gd name="T71" fmla="*/ 329 h 1005"/>
                <a:gd name="T72" fmla="*/ 8 w 718"/>
                <a:gd name="T73" fmla="*/ 329 h 1005"/>
                <a:gd name="T74" fmla="*/ 9 w 718"/>
                <a:gd name="T75" fmla="*/ 318 h 1005"/>
                <a:gd name="T76" fmla="*/ 9 w 718"/>
                <a:gd name="T77" fmla="*/ 281 h 1005"/>
                <a:gd name="T78" fmla="*/ 9 w 718"/>
                <a:gd name="T79" fmla="*/ 242 h 1005"/>
                <a:gd name="T80" fmla="*/ 9 w 718"/>
                <a:gd name="T81" fmla="*/ 230 h 1005"/>
                <a:gd name="T82" fmla="*/ 10 w 718"/>
                <a:gd name="T83" fmla="*/ 227 h 1005"/>
                <a:gd name="T84" fmla="*/ 10 w 718"/>
                <a:gd name="T85" fmla="*/ 223 h 1005"/>
                <a:gd name="T86" fmla="*/ 11 w 718"/>
                <a:gd name="T87" fmla="*/ 205 h 1005"/>
                <a:gd name="T88" fmla="*/ 12 w 718"/>
                <a:gd name="T89" fmla="*/ 189 h 1005"/>
                <a:gd name="T90" fmla="*/ 13 w 718"/>
                <a:gd name="T91" fmla="*/ 184 h 1005"/>
                <a:gd name="T92" fmla="*/ 14 w 718"/>
                <a:gd name="T93" fmla="*/ 187 h 1005"/>
                <a:gd name="T94" fmla="*/ 15 w 718"/>
                <a:gd name="T95" fmla="*/ 184 h 1005"/>
                <a:gd name="T96" fmla="*/ 15 w 718"/>
                <a:gd name="T97" fmla="*/ 178 h 1005"/>
                <a:gd name="T98" fmla="*/ 15 w 718"/>
                <a:gd name="T99" fmla="*/ 166 h 1005"/>
                <a:gd name="T100" fmla="*/ 16 w 718"/>
                <a:gd name="T101" fmla="*/ 158 h 1005"/>
                <a:gd name="T102" fmla="*/ 16 w 718"/>
                <a:gd name="T103" fmla="*/ 152 h 1005"/>
                <a:gd name="T104" fmla="*/ 17 w 718"/>
                <a:gd name="T105" fmla="*/ 147 h 1005"/>
                <a:gd name="T106" fmla="*/ 18 w 718"/>
                <a:gd name="T107" fmla="*/ 142 h 1005"/>
                <a:gd name="T108" fmla="*/ 19 w 718"/>
                <a:gd name="T109" fmla="*/ 136 h 1005"/>
                <a:gd name="T110" fmla="*/ 19 w 718"/>
                <a:gd name="T111" fmla="*/ 132 h 1005"/>
                <a:gd name="T112" fmla="*/ 20 w 718"/>
                <a:gd name="T113" fmla="*/ 127 h 1005"/>
                <a:gd name="T114" fmla="*/ 20 w 718"/>
                <a:gd name="T115" fmla="*/ 0 h 10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8"/>
                <a:gd name="T175" fmla="*/ 0 h 1005"/>
                <a:gd name="T176" fmla="*/ 718 w 718"/>
                <a:gd name="T177" fmla="*/ 1005 h 10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8" h="1005">
                  <a:moveTo>
                    <a:pt x="718" y="0"/>
                  </a:moveTo>
                  <a:lnTo>
                    <a:pt x="710" y="1"/>
                  </a:lnTo>
                  <a:lnTo>
                    <a:pt x="701" y="3"/>
                  </a:lnTo>
                  <a:lnTo>
                    <a:pt x="694" y="5"/>
                  </a:lnTo>
                  <a:lnTo>
                    <a:pt x="687" y="6"/>
                  </a:lnTo>
                  <a:lnTo>
                    <a:pt x="679" y="9"/>
                  </a:lnTo>
                  <a:lnTo>
                    <a:pt x="670" y="11"/>
                  </a:lnTo>
                  <a:lnTo>
                    <a:pt x="663" y="14"/>
                  </a:lnTo>
                  <a:lnTo>
                    <a:pt x="656" y="17"/>
                  </a:lnTo>
                  <a:lnTo>
                    <a:pt x="648" y="21"/>
                  </a:lnTo>
                  <a:lnTo>
                    <a:pt x="641" y="24"/>
                  </a:lnTo>
                  <a:lnTo>
                    <a:pt x="610" y="37"/>
                  </a:lnTo>
                  <a:lnTo>
                    <a:pt x="586" y="46"/>
                  </a:lnTo>
                  <a:lnTo>
                    <a:pt x="568" y="51"/>
                  </a:lnTo>
                  <a:lnTo>
                    <a:pt x="553" y="54"/>
                  </a:lnTo>
                  <a:lnTo>
                    <a:pt x="540" y="57"/>
                  </a:lnTo>
                  <a:lnTo>
                    <a:pt x="528" y="62"/>
                  </a:lnTo>
                  <a:lnTo>
                    <a:pt x="509" y="69"/>
                  </a:lnTo>
                  <a:lnTo>
                    <a:pt x="487" y="81"/>
                  </a:lnTo>
                  <a:lnTo>
                    <a:pt x="456" y="99"/>
                  </a:lnTo>
                  <a:lnTo>
                    <a:pt x="414" y="123"/>
                  </a:lnTo>
                  <a:lnTo>
                    <a:pt x="392" y="139"/>
                  </a:lnTo>
                  <a:lnTo>
                    <a:pt x="369" y="153"/>
                  </a:lnTo>
                  <a:lnTo>
                    <a:pt x="347" y="168"/>
                  </a:lnTo>
                  <a:lnTo>
                    <a:pt x="325" y="184"/>
                  </a:lnTo>
                  <a:lnTo>
                    <a:pt x="305" y="200"/>
                  </a:lnTo>
                  <a:lnTo>
                    <a:pt x="285" y="217"/>
                  </a:lnTo>
                  <a:lnTo>
                    <a:pt x="266" y="235"/>
                  </a:lnTo>
                  <a:lnTo>
                    <a:pt x="248" y="253"/>
                  </a:lnTo>
                  <a:lnTo>
                    <a:pt x="232" y="272"/>
                  </a:lnTo>
                  <a:lnTo>
                    <a:pt x="217" y="293"/>
                  </a:lnTo>
                  <a:lnTo>
                    <a:pt x="210" y="302"/>
                  </a:lnTo>
                  <a:lnTo>
                    <a:pt x="204" y="312"/>
                  </a:lnTo>
                  <a:lnTo>
                    <a:pt x="199" y="321"/>
                  </a:lnTo>
                  <a:lnTo>
                    <a:pt x="193" y="331"/>
                  </a:lnTo>
                  <a:lnTo>
                    <a:pt x="188" y="341"/>
                  </a:lnTo>
                  <a:lnTo>
                    <a:pt x="182" y="350"/>
                  </a:lnTo>
                  <a:lnTo>
                    <a:pt x="175" y="360"/>
                  </a:lnTo>
                  <a:lnTo>
                    <a:pt x="168" y="371"/>
                  </a:lnTo>
                  <a:lnTo>
                    <a:pt x="159" y="382"/>
                  </a:lnTo>
                  <a:lnTo>
                    <a:pt x="149" y="393"/>
                  </a:lnTo>
                  <a:lnTo>
                    <a:pt x="137" y="408"/>
                  </a:lnTo>
                  <a:lnTo>
                    <a:pt x="126" y="424"/>
                  </a:lnTo>
                  <a:lnTo>
                    <a:pt x="117" y="438"/>
                  </a:lnTo>
                  <a:lnTo>
                    <a:pt x="107" y="454"/>
                  </a:lnTo>
                  <a:lnTo>
                    <a:pt x="98" y="470"/>
                  </a:lnTo>
                  <a:lnTo>
                    <a:pt x="91" y="488"/>
                  </a:lnTo>
                  <a:lnTo>
                    <a:pt x="82" y="504"/>
                  </a:lnTo>
                  <a:lnTo>
                    <a:pt x="76" y="521"/>
                  </a:lnTo>
                  <a:lnTo>
                    <a:pt x="69" y="537"/>
                  </a:lnTo>
                  <a:lnTo>
                    <a:pt x="62" y="555"/>
                  </a:lnTo>
                  <a:lnTo>
                    <a:pt x="60" y="561"/>
                  </a:lnTo>
                  <a:lnTo>
                    <a:pt x="58" y="569"/>
                  </a:lnTo>
                  <a:lnTo>
                    <a:pt x="56" y="576"/>
                  </a:lnTo>
                  <a:lnTo>
                    <a:pt x="54" y="584"/>
                  </a:lnTo>
                  <a:lnTo>
                    <a:pt x="53" y="592"/>
                  </a:lnTo>
                  <a:lnTo>
                    <a:pt x="51" y="600"/>
                  </a:lnTo>
                  <a:lnTo>
                    <a:pt x="49" y="608"/>
                  </a:lnTo>
                  <a:lnTo>
                    <a:pt x="45" y="616"/>
                  </a:lnTo>
                  <a:lnTo>
                    <a:pt x="42" y="625"/>
                  </a:lnTo>
                  <a:lnTo>
                    <a:pt x="34" y="633"/>
                  </a:lnTo>
                  <a:lnTo>
                    <a:pt x="34" y="635"/>
                  </a:lnTo>
                  <a:lnTo>
                    <a:pt x="34" y="638"/>
                  </a:lnTo>
                  <a:lnTo>
                    <a:pt x="32" y="641"/>
                  </a:lnTo>
                  <a:lnTo>
                    <a:pt x="32" y="643"/>
                  </a:lnTo>
                  <a:lnTo>
                    <a:pt x="34" y="646"/>
                  </a:lnTo>
                  <a:lnTo>
                    <a:pt x="34" y="649"/>
                  </a:lnTo>
                  <a:lnTo>
                    <a:pt x="34" y="651"/>
                  </a:lnTo>
                  <a:lnTo>
                    <a:pt x="34" y="654"/>
                  </a:lnTo>
                  <a:lnTo>
                    <a:pt x="32" y="656"/>
                  </a:lnTo>
                  <a:lnTo>
                    <a:pt x="32" y="657"/>
                  </a:lnTo>
                  <a:lnTo>
                    <a:pt x="21" y="670"/>
                  </a:lnTo>
                  <a:lnTo>
                    <a:pt x="16" y="681"/>
                  </a:lnTo>
                  <a:lnTo>
                    <a:pt x="12" y="694"/>
                  </a:lnTo>
                  <a:lnTo>
                    <a:pt x="9" y="705"/>
                  </a:lnTo>
                  <a:lnTo>
                    <a:pt x="9" y="718"/>
                  </a:lnTo>
                  <a:lnTo>
                    <a:pt x="9" y="729"/>
                  </a:lnTo>
                  <a:lnTo>
                    <a:pt x="9" y="742"/>
                  </a:lnTo>
                  <a:lnTo>
                    <a:pt x="9" y="755"/>
                  </a:lnTo>
                  <a:lnTo>
                    <a:pt x="9" y="768"/>
                  </a:lnTo>
                  <a:lnTo>
                    <a:pt x="5" y="781"/>
                  </a:lnTo>
                  <a:lnTo>
                    <a:pt x="3" y="800"/>
                  </a:lnTo>
                  <a:lnTo>
                    <a:pt x="1" y="819"/>
                  </a:lnTo>
                  <a:lnTo>
                    <a:pt x="0" y="838"/>
                  </a:lnTo>
                  <a:lnTo>
                    <a:pt x="1" y="857"/>
                  </a:lnTo>
                  <a:lnTo>
                    <a:pt x="3" y="877"/>
                  </a:lnTo>
                  <a:lnTo>
                    <a:pt x="7" y="896"/>
                  </a:lnTo>
                  <a:lnTo>
                    <a:pt x="12" y="913"/>
                  </a:lnTo>
                  <a:lnTo>
                    <a:pt x="16" y="933"/>
                  </a:lnTo>
                  <a:lnTo>
                    <a:pt x="23" y="952"/>
                  </a:lnTo>
                  <a:lnTo>
                    <a:pt x="29" y="969"/>
                  </a:lnTo>
                  <a:lnTo>
                    <a:pt x="32" y="974"/>
                  </a:lnTo>
                  <a:lnTo>
                    <a:pt x="34" y="981"/>
                  </a:lnTo>
                  <a:lnTo>
                    <a:pt x="38" y="985"/>
                  </a:lnTo>
                  <a:lnTo>
                    <a:pt x="43" y="990"/>
                  </a:lnTo>
                  <a:lnTo>
                    <a:pt x="47" y="995"/>
                  </a:lnTo>
                  <a:lnTo>
                    <a:pt x="53" y="998"/>
                  </a:lnTo>
                  <a:lnTo>
                    <a:pt x="58" y="1001"/>
                  </a:lnTo>
                  <a:lnTo>
                    <a:pt x="64" y="1003"/>
                  </a:lnTo>
                  <a:lnTo>
                    <a:pt x="69" y="1005"/>
                  </a:lnTo>
                  <a:lnTo>
                    <a:pt x="76" y="1005"/>
                  </a:lnTo>
                  <a:lnTo>
                    <a:pt x="82" y="1003"/>
                  </a:lnTo>
                  <a:lnTo>
                    <a:pt x="89" y="1001"/>
                  </a:lnTo>
                  <a:lnTo>
                    <a:pt x="96" y="1000"/>
                  </a:lnTo>
                  <a:lnTo>
                    <a:pt x="104" y="998"/>
                  </a:lnTo>
                  <a:lnTo>
                    <a:pt x="111" y="997"/>
                  </a:lnTo>
                  <a:lnTo>
                    <a:pt x="118" y="995"/>
                  </a:lnTo>
                  <a:lnTo>
                    <a:pt x="126" y="993"/>
                  </a:lnTo>
                  <a:lnTo>
                    <a:pt x="133" y="992"/>
                  </a:lnTo>
                  <a:lnTo>
                    <a:pt x="140" y="990"/>
                  </a:lnTo>
                  <a:lnTo>
                    <a:pt x="149" y="989"/>
                  </a:lnTo>
                  <a:lnTo>
                    <a:pt x="159" y="987"/>
                  </a:lnTo>
                  <a:lnTo>
                    <a:pt x="166" y="984"/>
                  </a:lnTo>
                  <a:lnTo>
                    <a:pt x="173" y="981"/>
                  </a:lnTo>
                  <a:lnTo>
                    <a:pt x="180" y="976"/>
                  </a:lnTo>
                  <a:lnTo>
                    <a:pt x="188" y="971"/>
                  </a:lnTo>
                  <a:lnTo>
                    <a:pt x="193" y="966"/>
                  </a:lnTo>
                  <a:lnTo>
                    <a:pt x="201" y="961"/>
                  </a:lnTo>
                  <a:lnTo>
                    <a:pt x="208" y="957"/>
                  </a:lnTo>
                  <a:lnTo>
                    <a:pt x="215" y="952"/>
                  </a:lnTo>
                  <a:lnTo>
                    <a:pt x="222" y="947"/>
                  </a:lnTo>
                  <a:lnTo>
                    <a:pt x="224" y="945"/>
                  </a:lnTo>
                  <a:lnTo>
                    <a:pt x="226" y="942"/>
                  </a:lnTo>
                  <a:lnTo>
                    <a:pt x="226" y="941"/>
                  </a:lnTo>
                  <a:lnTo>
                    <a:pt x="228" y="937"/>
                  </a:lnTo>
                  <a:lnTo>
                    <a:pt x="228" y="934"/>
                  </a:lnTo>
                  <a:lnTo>
                    <a:pt x="230" y="929"/>
                  </a:lnTo>
                  <a:lnTo>
                    <a:pt x="230" y="926"/>
                  </a:lnTo>
                  <a:lnTo>
                    <a:pt x="232" y="923"/>
                  </a:lnTo>
                  <a:lnTo>
                    <a:pt x="233" y="921"/>
                  </a:lnTo>
                  <a:lnTo>
                    <a:pt x="237" y="918"/>
                  </a:lnTo>
                  <a:lnTo>
                    <a:pt x="244" y="910"/>
                  </a:lnTo>
                  <a:lnTo>
                    <a:pt x="254" y="902"/>
                  </a:lnTo>
                  <a:lnTo>
                    <a:pt x="259" y="894"/>
                  </a:lnTo>
                  <a:lnTo>
                    <a:pt x="265" y="885"/>
                  </a:lnTo>
                  <a:lnTo>
                    <a:pt x="270" y="877"/>
                  </a:lnTo>
                  <a:lnTo>
                    <a:pt x="275" y="867"/>
                  </a:lnTo>
                  <a:lnTo>
                    <a:pt x="279" y="857"/>
                  </a:lnTo>
                  <a:lnTo>
                    <a:pt x="285" y="848"/>
                  </a:lnTo>
                  <a:lnTo>
                    <a:pt x="288" y="838"/>
                  </a:lnTo>
                  <a:lnTo>
                    <a:pt x="294" y="829"/>
                  </a:lnTo>
                  <a:lnTo>
                    <a:pt x="294" y="827"/>
                  </a:lnTo>
                  <a:lnTo>
                    <a:pt x="296" y="827"/>
                  </a:lnTo>
                  <a:lnTo>
                    <a:pt x="297" y="825"/>
                  </a:lnTo>
                  <a:lnTo>
                    <a:pt x="301" y="825"/>
                  </a:lnTo>
                  <a:lnTo>
                    <a:pt x="303" y="825"/>
                  </a:lnTo>
                  <a:lnTo>
                    <a:pt x="307" y="825"/>
                  </a:lnTo>
                  <a:lnTo>
                    <a:pt x="308" y="824"/>
                  </a:lnTo>
                  <a:lnTo>
                    <a:pt x="310" y="824"/>
                  </a:lnTo>
                  <a:lnTo>
                    <a:pt x="312" y="822"/>
                  </a:lnTo>
                  <a:lnTo>
                    <a:pt x="314" y="822"/>
                  </a:lnTo>
                  <a:lnTo>
                    <a:pt x="325" y="800"/>
                  </a:lnTo>
                  <a:lnTo>
                    <a:pt x="332" y="776"/>
                  </a:lnTo>
                  <a:lnTo>
                    <a:pt x="336" y="753"/>
                  </a:lnTo>
                  <a:lnTo>
                    <a:pt x="338" y="729"/>
                  </a:lnTo>
                  <a:lnTo>
                    <a:pt x="338" y="705"/>
                  </a:lnTo>
                  <a:lnTo>
                    <a:pt x="338" y="681"/>
                  </a:lnTo>
                  <a:lnTo>
                    <a:pt x="336" y="657"/>
                  </a:lnTo>
                  <a:lnTo>
                    <a:pt x="334" y="633"/>
                  </a:lnTo>
                  <a:lnTo>
                    <a:pt x="332" y="609"/>
                  </a:lnTo>
                  <a:lnTo>
                    <a:pt x="332" y="585"/>
                  </a:lnTo>
                  <a:lnTo>
                    <a:pt x="332" y="582"/>
                  </a:lnTo>
                  <a:lnTo>
                    <a:pt x="334" y="581"/>
                  </a:lnTo>
                  <a:lnTo>
                    <a:pt x="338" y="577"/>
                  </a:lnTo>
                  <a:lnTo>
                    <a:pt x="341" y="576"/>
                  </a:lnTo>
                  <a:lnTo>
                    <a:pt x="347" y="574"/>
                  </a:lnTo>
                  <a:lnTo>
                    <a:pt x="352" y="573"/>
                  </a:lnTo>
                  <a:lnTo>
                    <a:pt x="356" y="571"/>
                  </a:lnTo>
                  <a:lnTo>
                    <a:pt x="361" y="569"/>
                  </a:lnTo>
                  <a:lnTo>
                    <a:pt x="363" y="568"/>
                  </a:lnTo>
                  <a:lnTo>
                    <a:pt x="367" y="566"/>
                  </a:lnTo>
                  <a:lnTo>
                    <a:pt x="374" y="558"/>
                  </a:lnTo>
                  <a:lnTo>
                    <a:pt x="380" y="547"/>
                  </a:lnTo>
                  <a:lnTo>
                    <a:pt x="385" y="537"/>
                  </a:lnTo>
                  <a:lnTo>
                    <a:pt x="391" y="526"/>
                  </a:lnTo>
                  <a:lnTo>
                    <a:pt x="396" y="515"/>
                  </a:lnTo>
                  <a:lnTo>
                    <a:pt x="400" y="504"/>
                  </a:lnTo>
                  <a:lnTo>
                    <a:pt x="405" y="494"/>
                  </a:lnTo>
                  <a:lnTo>
                    <a:pt x="413" y="485"/>
                  </a:lnTo>
                  <a:lnTo>
                    <a:pt x="420" y="475"/>
                  </a:lnTo>
                  <a:lnTo>
                    <a:pt x="429" y="469"/>
                  </a:lnTo>
                  <a:lnTo>
                    <a:pt x="438" y="465"/>
                  </a:lnTo>
                  <a:lnTo>
                    <a:pt x="447" y="464"/>
                  </a:lnTo>
                  <a:lnTo>
                    <a:pt x="456" y="464"/>
                  </a:lnTo>
                  <a:lnTo>
                    <a:pt x="466" y="464"/>
                  </a:lnTo>
                  <a:lnTo>
                    <a:pt x="477" y="465"/>
                  </a:lnTo>
                  <a:lnTo>
                    <a:pt x="487" y="467"/>
                  </a:lnTo>
                  <a:lnTo>
                    <a:pt x="498" y="469"/>
                  </a:lnTo>
                  <a:lnTo>
                    <a:pt x="509" y="470"/>
                  </a:lnTo>
                  <a:lnTo>
                    <a:pt x="519" y="469"/>
                  </a:lnTo>
                  <a:lnTo>
                    <a:pt x="528" y="467"/>
                  </a:lnTo>
                  <a:lnTo>
                    <a:pt x="535" y="464"/>
                  </a:lnTo>
                  <a:lnTo>
                    <a:pt x="539" y="459"/>
                  </a:lnTo>
                  <a:lnTo>
                    <a:pt x="542" y="456"/>
                  </a:lnTo>
                  <a:lnTo>
                    <a:pt x="546" y="449"/>
                  </a:lnTo>
                  <a:lnTo>
                    <a:pt x="548" y="445"/>
                  </a:lnTo>
                  <a:lnTo>
                    <a:pt x="550" y="438"/>
                  </a:lnTo>
                  <a:lnTo>
                    <a:pt x="551" y="432"/>
                  </a:lnTo>
                  <a:lnTo>
                    <a:pt x="553" y="424"/>
                  </a:lnTo>
                  <a:lnTo>
                    <a:pt x="553" y="417"/>
                  </a:lnTo>
                  <a:lnTo>
                    <a:pt x="555" y="411"/>
                  </a:lnTo>
                  <a:lnTo>
                    <a:pt x="557" y="406"/>
                  </a:lnTo>
                  <a:lnTo>
                    <a:pt x="559" y="401"/>
                  </a:lnTo>
                  <a:lnTo>
                    <a:pt x="561" y="397"/>
                  </a:lnTo>
                  <a:lnTo>
                    <a:pt x="564" y="392"/>
                  </a:lnTo>
                  <a:lnTo>
                    <a:pt x="568" y="387"/>
                  </a:lnTo>
                  <a:lnTo>
                    <a:pt x="572" y="384"/>
                  </a:lnTo>
                  <a:lnTo>
                    <a:pt x="575" y="381"/>
                  </a:lnTo>
                  <a:lnTo>
                    <a:pt x="579" y="377"/>
                  </a:lnTo>
                  <a:lnTo>
                    <a:pt x="582" y="374"/>
                  </a:lnTo>
                  <a:lnTo>
                    <a:pt x="586" y="373"/>
                  </a:lnTo>
                  <a:lnTo>
                    <a:pt x="597" y="368"/>
                  </a:lnTo>
                  <a:lnTo>
                    <a:pt x="610" y="365"/>
                  </a:lnTo>
                  <a:lnTo>
                    <a:pt x="621" y="361"/>
                  </a:lnTo>
                  <a:lnTo>
                    <a:pt x="634" y="360"/>
                  </a:lnTo>
                  <a:lnTo>
                    <a:pt x="645" y="357"/>
                  </a:lnTo>
                  <a:lnTo>
                    <a:pt x="656" y="353"/>
                  </a:lnTo>
                  <a:lnTo>
                    <a:pt x="667" y="350"/>
                  </a:lnTo>
                  <a:lnTo>
                    <a:pt x="678" y="347"/>
                  </a:lnTo>
                  <a:lnTo>
                    <a:pt x="688" y="342"/>
                  </a:lnTo>
                  <a:lnTo>
                    <a:pt x="696" y="337"/>
                  </a:lnTo>
                  <a:lnTo>
                    <a:pt x="699" y="336"/>
                  </a:lnTo>
                  <a:lnTo>
                    <a:pt x="703" y="333"/>
                  </a:lnTo>
                  <a:lnTo>
                    <a:pt x="705" y="331"/>
                  </a:lnTo>
                  <a:lnTo>
                    <a:pt x="707" y="328"/>
                  </a:lnTo>
                  <a:lnTo>
                    <a:pt x="709" y="326"/>
                  </a:lnTo>
                  <a:lnTo>
                    <a:pt x="710" y="323"/>
                  </a:lnTo>
                  <a:lnTo>
                    <a:pt x="712" y="320"/>
                  </a:lnTo>
                  <a:lnTo>
                    <a:pt x="714" y="317"/>
                  </a:lnTo>
                  <a:lnTo>
                    <a:pt x="716" y="315"/>
                  </a:lnTo>
                  <a:lnTo>
                    <a:pt x="718" y="312"/>
                  </a:lnTo>
                  <a:lnTo>
                    <a:pt x="718" y="0"/>
                  </a:lnTo>
                  <a:close/>
                </a:path>
              </a:pathLst>
            </a:custGeom>
            <a:solidFill>
              <a:srgbClr val="20F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4" name="Freeform 707">
              <a:extLst>
                <a:ext uri="{FF2B5EF4-FFF2-40B4-BE49-F238E27FC236}">
                  <a16:creationId xmlns:a16="http://schemas.microsoft.com/office/drawing/2014/main" id="{0848B0A7-82E9-4F3C-9B06-29F1E448C50D}"/>
                </a:ext>
              </a:extLst>
            </p:cNvPr>
            <p:cNvSpPr>
              <a:spLocks/>
            </p:cNvSpPr>
            <p:nvPr/>
          </p:nvSpPr>
          <p:spPr bwMode="auto">
            <a:xfrm>
              <a:off x="4993" y="3158"/>
              <a:ext cx="395" cy="862"/>
            </a:xfrm>
            <a:custGeom>
              <a:avLst/>
              <a:gdLst>
                <a:gd name="T0" fmla="*/ 19 w 718"/>
                <a:gd name="T1" fmla="*/ 3 h 1005"/>
                <a:gd name="T2" fmla="*/ 19 w 718"/>
                <a:gd name="T3" fmla="*/ 6 h 1005"/>
                <a:gd name="T4" fmla="*/ 17 w 718"/>
                <a:gd name="T5" fmla="*/ 15 h 1005"/>
                <a:gd name="T6" fmla="*/ 15 w 718"/>
                <a:gd name="T7" fmla="*/ 23 h 1005"/>
                <a:gd name="T8" fmla="*/ 13 w 718"/>
                <a:gd name="T9" fmla="*/ 39 h 1005"/>
                <a:gd name="T10" fmla="*/ 10 w 718"/>
                <a:gd name="T11" fmla="*/ 67 h 1005"/>
                <a:gd name="T12" fmla="*/ 7 w 718"/>
                <a:gd name="T13" fmla="*/ 93 h 1005"/>
                <a:gd name="T14" fmla="*/ 6 w 718"/>
                <a:gd name="T15" fmla="*/ 120 h 1005"/>
                <a:gd name="T16" fmla="*/ 5 w 718"/>
                <a:gd name="T17" fmla="*/ 136 h 1005"/>
                <a:gd name="T18" fmla="*/ 4 w 718"/>
                <a:gd name="T19" fmla="*/ 153 h 1005"/>
                <a:gd name="T20" fmla="*/ 3 w 718"/>
                <a:gd name="T21" fmla="*/ 174 h 1005"/>
                <a:gd name="T22" fmla="*/ 2 w 718"/>
                <a:gd name="T23" fmla="*/ 201 h 1005"/>
                <a:gd name="T24" fmla="*/ 2 w 718"/>
                <a:gd name="T25" fmla="*/ 224 h 1005"/>
                <a:gd name="T26" fmla="*/ 2 w 718"/>
                <a:gd name="T27" fmla="*/ 236 h 1005"/>
                <a:gd name="T28" fmla="*/ 1 w 718"/>
                <a:gd name="T29" fmla="*/ 250 h 1005"/>
                <a:gd name="T30" fmla="*/ 1 w 718"/>
                <a:gd name="T31" fmla="*/ 256 h 1005"/>
                <a:gd name="T32" fmla="*/ 1 w 718"/>
                <a:gd name="T33" fmla="*/ 260 h 1005"/>
                <a:gd name="T34" fmla="*/ 1 w 718"/>
                <a:gd name="T35" fmla="*/ 267 h 1005"/>
                <a:gd name="T36" fmla="*/ 1 w 718"/>
                <a:gd name="T37" fmla="*/ 286 h 1005"/>
                <a:gd name="T38" fmla="*/ 1 w 718"/>
                <a:gd name="T39" fmla="*/ 306 h 1005"/>
                <a:gd name="T40" fmla="*/ 0 w 718"/>
                <a:gd name="T41" fmla="*/ 334 h 1005"/>
                <a:gd name="T42" fmla="*/ 1 w 718"/>
                <a:gd name="T43" fmla="*/ 364 h 1005"/>
                <a:gd name="T44" fmla="*/ 1 w 718"/>
                <a:gd name="T45" fmla="*/ 388 h 1005"/>
                <a:gd name="T46" fmla="*/ 1 w 718"/>
                <a:gd name="T47" fmla="*/ 396 h 1005"/>
                <a:gd name="T48" fmla="*/ 2 w 718"/>
                <a:gd name="T49" fmla="*/ 401 h 1005"/>
                <a:gd name="T50" fmla="*/ 3 w 718"/>
                <a:gd name="T51" fmla="*/ 398 h 1005"/>
                <a:gd name="T52" fmla="*/ 4 w 718"/>
                <a:gd name="T53" fmla="*/ 395 h 1005"/>
                <a:gd name="T54" fmla="*/ 4 w 718"/>
                <a:gd name="T55" fmla="*/ 393 h 1005"/>
                <a:gd name="T56" fmla="*/ 5 w 718"/>
                <a:gd name="T57" fmla="*/ 386 h 1005"/>
                <a:gd name="T58" fmla="*/ 6 w 718"/>
                <a:gd name="T59" fmla="*/ 379 h 1005"/>
                <a:gd name="T60" fmla="*/ 6 w 718"/>
                <a:gd name="T61" fmla="*/ 375 h 1005"/>
                <a:gd name="T62" fmla="*/ 7 w 718"/>
                <a:gd name="T63" fmla="*/ 369 h 1005"/>
                <a:gd name="T64" fmla="*/ 7 w 718"/>
                <a:gd name="T65" fmla="*/ 363 h 1005"/>
                <a:gd name="T66" fmla="*/ 8 w 718"/>
                <a:gd name="T67" fmla="*/ 349 h 1005"/>
                <a:gd name="T68" fmla="*/ 8 w 718"/>
                <a:gd name="T69" fmla="*/ 334 h 1005"/>
                <a:gd name="T70" fmla="*/ 8 w 718"/>
                <a:gd name="T71" fmla="*/ 329 h 1005"/>
                <a:gd name="T72" fmla="*/ 8 w 718"/>
                <a:gd name="T73" fmla="*/ 329 h 1005"/>
                <a:gd name="T74" fmla="*/ 9 w 718"/>
                <a:gd name="T75" fmla="*/ 318 h 1005"/>
                <a:gd name="T76" fmla="*/ 9 w 718"/>
                <a:gd name="T77" fmla="*/ 281 h 1005"/>
                <a:gd name="T78" fmla="*/ 9 w 718"/>
                <a:gd name="T79" fmla="*/ 242 h 1005"/>
                <a:gd name="T80" fmla="*/ 9 w 718"/>
                <a:gd name="T81" fmla="*/ 230 h 1005"/>
                <a:gd name="T82" fmla="*/ 10 w 718"/>
                <a:gd name="T83" fmla="*/ 227 h 1005"/>
                <a:gd name="T84" fmla="*/ 10 w 718"/>
                <a:gd name="T85" fmla="*/ 223 h 1005"/>
                <a:gd name="T86" fmla="*/ 11 w 718"/>
                <a:gd name="T87" fmla="*/ 205 h 1005"/>
                <a:gd name="T88" fmla="*/ 12 w 718"/>
                <a:gd name="T89" fmla="*/ 189 h 1005"/>
                <a:gd name="T90" fmla="*/ 13 w 718"/>
                <a:gd name="T91" fmla="*/ 184 h 1005"/>
                <a:gd name="T92" fmla="*/ 14 w 718"/>
                <a:gd name="T93" fmla="*/ 187 h 1005"/>
                <a:gd name="T94" fmla="*/ 15 w 718"/>
                <a:gd name="T95" fmla="*/ 184 h 1005"/>
                <a:gd name="T96" fmla="*/ 15 w 718"/>
                <a:gd name="T97" fmla="*/ 178 h 1005"/>
                <a:gd name="T98" fmla="*/ 15 w 718"/>
                <a:gd name="T99" fmla="*/ 166 h 1005"/>
                <a:gd name="T100" fmla="*/ 16 w 718"/>
                <a:gd name="T101" fmla="*/ 158 h 1005"/>
                <a:gd name="T102" fmla="*/ 16 w 718"/>
                <a:gd name="T103" fmla="*/ 152 h 1005"/>
                <a:gd name="T104" fmla="*/ 17 w 718"/>
                <a:gd name="T105" fmla="*/ 147 h 1005"/>
                <a:gd name="T106" fmla="*/ 18 w 718"/>
                <a:gd name="T107" fmla="*/ 142 h 1005"/>
                <a:gd name="T108" fmla="*/ 19 w 718"/>
                <a:gd name="T109" fmla="*/ 136 h 1005"/>
                <a:gd name="T110" fmla="*/ 19 w 718"/>
                <a:gd name="T111" fmla="*/ 132 h 1005"/>
                <a:gd name="T112" fmla="*/ 20 w 718"/>
                <a:gd name="T113" fmla="*/ 127 h 1005"/>
                <a:gd name="T114" fmla="*/ 20 w 718"/>
                <a:gd name="T115" fmla="*/ 0 h 10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8"/>
                <a:gd name="T175" fmla="*/ 0 h 1005"/>
                <a:gd name="T176" fmla="*/ 718 w 718"/>
                <a:gd name="T177" fmla="*/ 1005 h 10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8" h="1005">
                  <a:moveTo>
                    <a:pt x="718" y="0"/>
                  </a:moveTo>
                  <a:lnTo>
                    <a:pt x="710" y="1"/>
                  </a:lnTo>
                  <a:lnTo>
                    <a:pt x="701" y="3"/>
                  </a:lnTo>
                  <a:lnTo>
                    <a:pt x="694" y="5"/>
                  </a:lnTo>
                  <a:lnTo>
                    <a:pt x="687" y="6"/>
                  </a:lnTo>
                  <a:lnTo>
                    <a:pt x="679" y="9"/>
                  </a:lnTo>
                  <a:lnTo>
                    <a:pt x="670" y="11"/>
                  </a:lnTo>
                  <a:lnTo>
                    <a:pt x="663" y="14"/>
                  </a:lnTo>
                  <a:lnTo>
                    <a:pt x="656" y="17"/>
                  </a:lnTo>
                  <a:lnTo>
                    <a:pt x="648" y="21"/>
                  </a:lnTo>
                  <a:lnTo>
                    <a:pt x="641" y="24"/>
                  </a:lnTo>
                  <a:lnTo>
                    <a:pt x="610" y="37"/>
                  </a:lnTo>
                  <a:lnTo>
                    <a:pt x="586" y="46"/>
                  </a:lnTo>
                  <a:lnTo>
                    <a:pt x="568" y="51"/>
                  </a:lnTo>
                  <a:lnTo>
                    <a:pt x="553" y="54"/>
                  </a:lnTo>
                  <a:lnTo>
                    <a:pt x="540" y="57"/>
                  </a:lnTo>
                  <a:lnTo>
                    <a:pt x="528" y="62"/>
                  </a:lnTo>
                  <a:lnTo>
                    <a:pt x="509" y="69"/>
                  </a:lnTo>
                  <a:lnTo>
                    <a:pt x="487" y="81"/>
                  </a:lnTo>
                  <a:lnTo>
                    <a:pt x="456" y="99"/>
                  </a:lnTo>
                  <a:lnTo>
                    <a:pt x="414" y="123"/>
                  </a:lnTo>
                  <a:lnTo>
                    <a:pt x="392" y="139"/>
                  </a:lnTo>
                  <a:lnTo>
                    <a:pt x="369" y="153"/>
                  </a:lnTo>
                  <a:lnTo>
                    <a:pt x="347" y="168"/>
                  </a:lnTo>
                  <a:lnTo>
                    <a:pt x="325" y="184"/>
                  </a:lnTo>
                  <a:lnTo>
                    <a:pt x="305" y="200"/>
                  </a:lnTo>
                  <a:lnTo>
                    <a:pt x="285" y="217"/>
                  </a:lnTo>
                  <a:lnTo>
                    <a:pt x="266" y="235"/>
                  </a:lnTo>
                  <a:lnTo>
                    <a:pt x="248" y="253"/>
                  </a:lnTo>
                  <a:lnTo>
                    <a:pt x="232" y="272"/>
                  </a:lnTo>
                  <a:lnTo>
                    <a:pt x="217" y="293"/>
                  </a:lnTo>
                  <a:lnTo>
                    <a:pt x="210" y="302"/>
                  </a:lnTo>
                  <a:lnTo>
                    <a:pt x="204" y="312"/>
                  </a:lnTo>
                  <a:lnTo>
                    <a:pt x="199" y="321"/>
                  </a:lnTo>
                  <a:lnTo>
                    <a:pt x="193" y="331"/>
                  </a:lnTo>
                  <a:lnTo>
                    <a:pt x="188" y="341"/>
                  </a:lnTo>
                  <a:lnTo>
                    <a:pt x="182" y="350"/>
                  </a:lnTo>
                  <a:lnTo>
                    <a:pt x="175" y="360"/>
                  </a:lnTo>
                  <a:lnTo>
                    <a:pt x="168" y="371"/>
                  </a:lnTo>
                  <a:lnTo>
                    <a:pt x="159" y="382"/>
                  </a:lnTo>
                  <a:lnTo>
                    <a:pt x="149" y="393"/>
                  </a:lnTo>
                  <a:lnTo>
                    <a:pt x="137" y="408"/>
                  </a:lnTo>
                  <a:lnTo>
                    <a:pt x="126" y="424"/>
                  </a:lnTo>
                  <a:lnTo>
                    <a:pt x="117" y="438"/>
                  </a:lnTo>
                  <a:lnTo>
                    <a:pt x="107" y="454"/>
                  </a:lnTo>
                  <a:lnTo>
                    <a:pt x="98" y="470"/>
                  </a:lnTo>
                  <a:lnTo>
                    <a:pt x="91" y="488"/>
                  </a:lnTo>
                  <a:lnTo>
                    <a:pt x="82" y="504"/>
                  </a:lnTo>
                  <a:lnTo>
                    <a:pt x="76" y="521"/>
                  </a:lnTo>
                  <a:lnTo>
                    <a:pt x="69" y="537"/>
                  </a:lnTo>
                  <a:lnTo>
                    <a:pt x="62" y="555"/>
                  </a:lnTo>
                  <a:lnTo>
                    <a:pt x="60" y="561"/>
                  </a:lnTo>
                  <a:lnTo>
                    <a:pt x="58" y="569"/>
                  </a:lnTo>
                  <a:lnTo>
                    <a:pt x="56" y="576"/>
                  </a:lnTo>
                  <a:lnTo>
                    <a:pt x="54" y="584"/>
                  </a:lnTo>
                  <a:lnTo>
                    <a:pt x="53" y="592"/>
                  </a:lnTo>
                  <a:lnTo>
                    <a:pt x="51" y="600"/>
                  </a:lnTo>
                  <a:lnTo>
                    <a:pt x="49" y="608"/>
                  </a:lnTo>
                  <a:lnTo>
                    <a:pt x="45" y="616"/>
                  </a:lnTo>
                  <a:lnTo>
                    <a:pt x="42" y="625"/>
                  </a:lnTo>
                  <a:lnTo>
                    <a:pt x="34" y="633"/>
                  </a:lnTo>
                  <a:lnTo>
                    <a:pt x="34" y="635"/>
                  </a:lnTo>
                  <a:lnTo>
                    <a:pt x="34" y="638"/>
                  </a:lnTo>
                  <a:lnTo>
                    <a:pt x="32" y="641"/>
                  </a:lnTo>
                  <a:lnTo>
                    <a:pt x="32" y="643"/>
                  </a:lnTo>
                  <a:lnTo>
                    <a:pt x="34" y="646"/>
                  </a:lnTo>
                  <a:lnTo>
                    <a:pt x="34" y="649"/>
                  </a:lnTo>
                  <a:lnTo>
                    <a:pt x="34" y="651"/>
                  </a:lnTo>
                  <a:lnTo>
                    <a:pt x="34" y="654"/>
                  </a:lnTo>
                  <a:lnTo>
                    <a:pt x="32" y="656"/>
                  </a:lnTo>
                  <a:lnTo>
                    <a:pt x="32" y="657"/>
                  </a:lnTo>
                  <a:lnTo>
                    <a:pt x="21" y="670"/>
                  </a:lnTo>
                  <a:lnTo>
                    <a:pt x="16" y="681"/>
                  </a:lnTo>
                  <a:lnTo>
                    <a:pt x="12" y="694"/>
                  </a:lnTo>
                  <a:lnTo>
                    <a:pt x="9" y="705"/>
                  </a:lnTo>
                  <a:lnTo>
                    <a:pt x="9" y="718"/>
                  </a:lnTo>
                  <a:lnTo>
                    <a:pt x="9" y="729"/>
                  </a:lnTo>
                  <a:lnTo>
                    <a:pt x="9" y="742"/>
                  </a:lnTo>
                  <a:lnTo>
                    <a:pt x="9" y="755"/>
                  </a:lnTo>
                  <a:lnTo>
                    <a:pt x="9" y="768"/>
                  </a:lnTo>
                  <a:lnTo>
                    <a:pt x="5" y="781"/>
                  </a:lnTo>
                  <a:lnTo>
                    <a:pt x="3" y="800"/>
                  </a:lnTo>
                  <a:lnTo>
                    <a:pt x="1" y="819"/>
                  </a:lnTo>
                  <a:lnTo>
                    <a:pt x="0" y="838"/>
                  </a:lnTo>
                  <a:lnTo>
                    <a:pt x="1" y="857"/>
                  </a:lnTo>
                  <a:lnTo>
                    <a:pt x="3" y="877"/>
                  </a:lnTo>
                  <a:lnTo>
                    <a:pt x="7" y="896"/>
                  </a:lnTo>
                  <a:lnTo>
                    <a:pt x="12" y="913"/>
                  </a:lnTo>
                  <a:lnTo>
                    <a:pt x="16" y="933"/>
                  </a:lnTo>
                  <a:lnTo>
                    <a:pt x="23" y="952"/>
                  </a:lnTo>
                  <a:lnTo>
                    <a:pt x="29" y="969"/>
                  </a:lnTo>
                  <a:lnTo>
                    <a:pt x="32" y="974"/>
                  </a:lnTo>
                  <a:lnTo>
                    <a:pt x="34" y="981"/>
                  </a:lnTo>
                  <a:lnTo>
                    <a:pt x="38" y="985"/>
                  </a:lnTo>
                  <a:lnTo>
                    <a:pt x="43" y="990"/>
                  </a:lnTo>
                  <a:lnTo>
                    <a:pt x="47" y="995"/>
                  </a:lnTo>
                  <a:lnTo>
                    <a:pt x="53" y="998"/>
                  </a:lnTo>
                  <a:lnTo>
                    <a:pt x="58" y="1001"/>
                  </a:lnTo>
                  <a:lnTo>
                    <a:pt x="64" y="1003"/>
                  </a:lnTo>
                  <a:lnTo>
                    <a:pt x="69" y="1005"/>
                  </a:lnTo>
                  <a:lnTo>
                    <a:pt x="76" y="1005"/>
                  </a:lnTo>
                  <a:lnTo>
                    <a:pt x="82" y="1003"/>
                  </a:lnTo>
                  <a:lnTo>
                    <a:pt x="89" y="1001"/>
                  </a:lnTo>
                  <a:lnTo>
                    <a:pt x="96" y="1000"/>
                  </a:lnTo>
                  <a:lnTo>
                    <a:pt x="104" y="998"/>
                  </a:lnTo>
                  <a:lnTo>
                    <a:pt x="111" y="997"/>
                  </a:lnTo>
                  <a:lnTo>
                    <a:pt x="118" y="995"/>
                  </a:lnTo>
                  <a:lnTo>
                    <a:pt x="126" y="993"/>
                  </a:lnTo>
                  <a:lnTo>
                    <a:pt x="133" y="992"/>
                  </a:lnTo>
                  <a:lnTo>
                    <a:pt x="140" y="990"/>
                  </a:lnTo>
                  <a:lnTo>
                    <a:pt x="149" y="989"/>
                  </a:lnTo>
                  <a:lnTo>
                    <a:pt x="159" y="987"/>
                  </a:lnTo>
                  <a:lnTo>
                    <a:pt x="166" y="984"/>
                  </a:lnTo>
                  <a:lnTo>
                    <a:pt x="173" y="981"/>
                  </a:lnTo>
                  <a:lnTo>
                    <a:pt x="180" y="976"/>
                  </a:lnTo>
                  <a:lnTo>
                    <a:pt x="188" y="971"/>
                  </a:lnTo>
                  <a:lnTo>
                    <a:pt x="193" y="966"/>
                  </a:lnTo>
                  <a:lnTo>
                    <a:pt x="201" y="961"/>
                  </a:lnTo>
                  <a:lnTo>
                    <a:pt x="208" y="957"/>
                  </a:lnTo>
                  <a:lnTo>
                    <a:pt x="215" y="952"/>
                  </a:lnTo>
                  <a:lnTo>
                    <a:pt x="222" y="947"/>
                  </a:lnTo>
                  <a:lnTo>
                    <a:pt x="224" y="945"/>
                  </a:lnTo>
                  <a:lnTo>
                    <a:pt x="226" y="942"/>
                  </a:lnTo>
                  <a:lnTo>
                    <a:pt x="226" y="941"/>
                  </a:lnTo>
                  <a:lnTo>
                    <a:pt x="228" y="937"/>
                  </a:lnTo>
                  <a:lnTo>
                    <a:pt x="228" y="934"/>
                  </a:lnTo>
                  <a:lnTo>
                    <a:pt x="230" y="929"/>
                  </a:lnTo>
                  <a:lnTo>
                    <a:pt x="230" y="926"/>
                  </a:lnTo>
                  <a:lnTo>
                    <a:pt x="232" y="923"/>
                  </a:lnTo>
                  <a:lnTo>
                    <a:pt x="233" y="921"/>
                  </a:lnTo>
                  <a:lnTo>
                    <a:pt x="237" y="918"/>
                  </a:lnTo>
                  <a:lnTo>
                    <a:pt x="244" y="910"/>
                  </a:lnTo>
                  <a:lnTo>
                    <a:pt x="254" y="902"/>
                  </a:lnTo>
                  <a:lnTo>
                    <a:pt x="259" y="894"/>
                  </a:lnTo>
                  <a:lnTo>
                    <a:pt x="265" y="885"/>
                  </a:lnTo>
                  <a:lnTo>
                    <a:pt x="270" y="877"/>
                  </a:lnTo>
                  <a:lnTo>
                    <a:pt x="275" y="867"/>
                  </a:lnTo>
                  <a:lnTo>
                    <a:pt x="279" y="857"/>
                  </a:lnTo>
                  <a:lnTo>
                    <a:pt x="285" y="848"/>
                  </a:lnTo>
                  <a:lnTo>
                    <a:pt x="288" y="838"/>
                  </a:lnTo>
                  <a:lnTo>
                    <a:pt x="294" y="829"/>
                  </a:lnTo>
                  <a:lnTo>
                    <a:pt x="294" y="827"/>
                  </a:lnTo>
                  <a:lnTo>
                    <a:pt x="296" y="827"/>
                  </a:lnTo>
                  <a:lnTo>
                    <a:pt x="297" y="825"/>
                  </a:lnTo>
                  <a:lnTo>
                    <a:pt x="301" y="825"/>
                  </a:lnTo>
                  <a:lnTo>
                    <a:pt x="303" y="825"/>
                  </a:lnTo>
                  <a:lnTo>
                    <a:pt x="307" y="825"/>
                  </a:lnTo>
                  <a:lnTo>
                    <a:pt x="308" y="824"/>
                  </a:lnTo>
                  <a:lnTo>
                    <a:pt x="310" y="824"/>
                  </a:lnTo>
                  <a:lnTo>
                    <a:pt x="312" y="822"/>
                  </a:lnTo>
                  <a:lnTo>
                    <a:pt x="314" y="822"/>
                  </a:lnTo>
                  <a:lnTo>
                    <a:pt x="325" y="800"/>
                  </a:lnTo>
                  <a:lnTo>
                    <a:pt x="332" y="776"/>
                  </a:lnTo>
                  <a:lnTo>
                    <a:pt x="336" y="753"/>
                  </a:lnTo>
                  <a:lnTo>
                    <a:pt x="338" y="729"/>
                  </a:lnTo>
                  <a:lnTo>
                    <a:pt x="338" y="705"/>
                  </a:lnTo>
                  <a:lnTo>
                    <a:pt x="338" y="681"/>
                  </a:lnTo>
                  <a:lnTo>
                    <a:pt x="336" y="657"/>
                  </a:lnTo>
                  <a:lnTo>
                    <a:pt x="334" y="633"/>
                  </a:lnTo>
                  <a:lnTo>
                    <a:pt x="332" y="609"/>
                  </a:lnTo>
                  <a:lnTo>
                    <a:pt x="332" y="585"/>
                  </a:lnTo>
                  <a:lnTo>
                    <a:pt x="332" y="582"/>
                  </a:lnTo>
                  <a:lnTo>
                    <a:pt x="334" y="581"/>
                  </a:lnTo>
                  <a:lnTo>
                    <a:pt x="338" y="577"/>
                  </a:lnTo>
                  <a:lnTo>
                    <a:pt x="341" y="576"/>
                  </a:lnTo>
                  <a:lnTo>
                    <a:pt x="347" y="574"/>
                  </a:lnTo>
                  <a:lnTo>
                    <a:pt x="352" y="573"/>
                  </a:lnTo>
                  <a:lnTo>
                    <a:pt x="356" y="571"/>
                  </a:lnTo>
                  <a:lnTo>
                    <a:pt x="361" y="569"/>
                  </a:lnTo>
                  <a:lnTo>
                    <a:pt x="363" y="568"/>
                  </a:lnTo>
                  <a:lnTo>
                    <a:pt x="367" y="566"/>
                  </a:lnTo>
                  <a:lnTo>
                    <a:pt x="374" y="558"/>
                  </a:lnTo>
                  <a:lnTo>
                    <a:pt x="380" y="547"/>
                  </a:lnTo>
                  <a:lnTo>
                    <a:pt x="385" y="537"/>
                  </a:lnTo>
                  <a:lnTo>
                    <a:pt x="391" y="526"/>
                  </a:lnTo>
                  <a:lnTo>
                    <a:pt x="396" y="515"/>
                  </a:lnTo>
                  <a:lnTo>
                    <a:pt x="400" y="504"/>
                  </a:lnTo>
                  <a:lnTo>
                    <a:pt x="405" y="494"/>
                  </a:lnTo>
                  <a:lnTo>
                    <a:pt x="413" y="485"/>
                  </a:lnTo>
                  <a:lnTo>
                    <a:pt x="420" y="475"/>
                  </a:lnTo>
                  <a:lnTo>
                    <a:pt x="429" y="469"/>
                  </a:lnTo>
                  <a:lnTo>
                    <a:pt x="438" y="465"/>
                  </a:lnTo>
                  <a:lnTo>
                    <a:pt x="447" y="464"/>
                  </a:lnTo>
                  <a:lnTo>
                    <a:pt x="456" y="464"/>
                  </a:lnTo>
                  <a:lnTo>
                    <a:pt x="466" y="464"/>
                  </a:lnTo>
                  <a:lnTo>
                    <a:pt x="477" y="465"/>
                  </a:lnTo>
                  <a:lnTo>
                    <a:pt x="487" y="467"/>
                  </a:lnTo>
                  <a:lnTo>
                    <a:pt x="498" y="469"/>
                  </a:lnTo>
                  <a:lnTo>
                    <a:pt x="509" y="470"/>
                  </a:lnTo>
                  <a:lnTo>
                    <a:pt x="519" y="469"/>
                  </a:lnTo>
                  <a:lnTo>
                    <a:pt x="528" y="467"/>
                  </a:lnTo>
                  <a:lnTo>
                    <a:pt x="535" y="464"/>
                  </a:lnTo>
                  <a:lnTo>
                    <a:pt x="539" y="459"/>
                  </a:lnTo>
                  <a:lnTo>
                    <a:pt x="542" y="456"/>
                  </a:lnTo>
                  <a:lnTo>
                    <a:pt x="546" y="449"/>
                  </a:lnTo>
                  <a:lnTo>
                    <a:pt x="548" y="445"/>
                  </a:lnTo>
                  <a:lnTo>
                    <a:pt x="550" y="438"/>
                  </a:lnTo>
                  <a:lnTo>
                    <a:pt x="551" y="432"/>
                  </a:lnTo>
                  <a:lnTo>
                    <a:pt x="553" y="424"/>
                  </a:lnTo>
                  <a:lnTo>
                    <a:pt x="553" y="417"/>
                  </a:lnTo>
                  <a:lnTo>
                    <a:pt x="555" y="411"/>
                  </a:lnTo>
                  <a:lnTo>
                    <a:pt x="557" y="406"/>
                  </a:lnTo>
                  <a:lnTo>
                    <a:pt x="559" y="401"/>
                  </a:lnTo>
                  <a:lnTo>
                    <a:pt x="561" y="397"/>
                  </a:lnTo>
                  <a:lnTo>
                    <a:pt x="564" y="392"/>
                  </a:lnTo>
                  <a:lnTo>
                    <a:pt x="568" y="387"/>
                  </a:lnTo>
                  <a:lnTo>
                    <a:pt x="572" y="384"/>
                  </a:lnTo>
                  <a:lnTo>
                    <a:pt x="575" y="381"/>
                  </a:lnTo>
                  <a:lnTo>
                    <a:pt x="579" y="377"/>
                  </a:lnTo>
                  <a:lnTo>
                    <a:pt x="582" y="374"/>
                  </a:lnTo>
                  <a:lnTo>
                    <a:pt x="586" y="373"/>
                  </a:lnTo>
                  <a:lnTo>
                    <a:pt x="597" y="368"/>
                  </a:lnTo>
                  <a:lnTo>
                    <a:pt x="610" y="365"/>
                  </a:lnTo>
                  <a:lnTo>
                    <a:pt x="621" y="361"/>
                  </a:lnTo>
                  <a:lnTo>
                    <a:pt x="634" y="360"/>
                  </a:lnTo>
                  <a:lnTo>
                    <a:pt x="645" y="357"/>
                  </a:lnTo>
                  <a:lnTo>
                    <a:pt x="656" y="353"/>
                  </a:lnTo>
                  <a:lnTo>
                    <a:pt x="667" y="350"/>
                  </a:lnTo>
                  <a:lnTo>
                    <a:pt x="678" y="347"/>
                  </a:lnTo>
                  <a:lnTo>
                    <a:pt x="688" y="342"/>
                  </a:lnTo>
                  <a:lnTo>
                    <a:pt x="696" y="337"/>
                  </a:lnTo>
                  <a:lnTo>
                    <a:pt x="699" y="336"/>
                  </a:lnTo>
                  <a:lnTo>
                    <a:pt x="703" y="333"/>
                  </a:lnTo>
                  <a:lnTo>
                    <a:pt x="705" y="331"/>
                  </a:lnTo>
                  <a:lnTo>
                    <a:pt x="707" y="328"/>
                  </a:lnTo>
                  <a:lnTo>
                    <a:pt x="709" y="326"/>
                  </a:lnTo>
                  <a:lnTo>
                    <a:pt x="710" y="323"/>
                  </a:lnTo>
                  <a:lnTo>
                    <a:pt x="712" y="320"/>
                  </a:lnTo>
                  <a:lnTo>
                    <a:pt x="714" y="317"/>
                  </a:lnTo>
                  <a:lnTo>
                    <a:pt x="716" y="315"/>
                  </a:lnTo>
                  <a:lnTo>
                    <a:pt x="718" y="312"/>
                  </a:lnTo>
                  <a:lnTo>
                    <a:pt x="718"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5" name="Freeform 708">
              <a:extLst>
                <a:ext uri="{FF2B5EF4-FFF2-40B4-BE49-F238E27FC236}">
                  <a16:creationId xmlns:a16="http://schemas.microsoft.com/office/drawing/2014/main" id="{9C74CE48-9CE0-482E-9D28-833F7CA7AE29}"/>
                </a:ext>
              </a:extLst>
            </p:cNvPr>
            <p:cNvSpPr>
              <a:spLocks/>
            </p:cNvSpPr>
            <p:nvPr/>
          </p:nvSpPr>
          <p:spPr bwMode="auto">
            <a:xfrm>
              <a:off x="4555" y="3234"/>
              <a:ext cx="516" cy="809"/>
            </a:xfrm>
            <a:custGeom>
              <a:avLst/>
              <a:gdLst>
                <a:gd name="T0" fmla="*/ 1 w 938"/>
                <a:gd name="T1" fmla="*/ 0 h 942"/>
                <a:gd name="T2" fmla="*/ 3 w 938"/>
                <a:gd name="T3" fmla="*/ 0 h 942"/>
                <a:gd name="T4" fmla="*/ 5 w 938"/>
                <a:gd name="T5" fmla="*/ 0 h 942"/>
                <a:gd name="T6" fmla="*/ 7 w 938"/>
                <a:gd name="T7" fmla="*/ 3 h 942"/>
                <a:gd name="T8" fmla="*/ 7 w 938"/>
                <a:gd name="T9" fmla="*/ 7 h 942"/>
                <a:gd name="T10" fmla="*/ 8 w 938"/>
                <a:gd name="T11" fmla="*/ 13 h 942"/>
                <a:gd name="T12" fmla="*/ 9 w 938"/>
                <a:gd name="T13" fmla="*/ 20 h 942"/>
                <a:gd name="T14" fmla="*/ 11 w 938"/>
                <a:gd name="T15" fmla="*/ 41 h 942"/>
                <a:gd name="T16" fmla="*/ 13 w 938"/>
                <a:gd name="T17" fmla="*/ 65 h 942"/>
                <a:gd name="T18" fmla="*/ 14 w 938"/>
                <a:gd name="T19" fmla="*/ 88 h 942"/>
                <a:gd name="T20" fmla="*/ 18 w 938"/>
                <a:gd name="T21" fmla="*/ 127 h 942"/>
                <a:gd name="T22" fmla="*/ 21 w 938"/>
                <a:gd name="T23" fmla="*/ 169 h 942"/>
                <a:gd name="T24" fmla="*/ 24 w 938"/>
                <a:gd name="T25" fmla="*/ 218 h 942"/>
                <a:gd name="T26" fmla="*/ 25 w 938"/>
                <a:gd name="T27" fmla="*/ 260 h 942"/>
                <a:gd name="T28" fmla="*/ 25 w 938"/>
                <a:gd name="T29" fmla="*/ 264 h 942"/>
                <a:gd name="T30" fmla="*/ 25 w 938"/>
                <a:gd name="T31" fmla="*/ 269 h 942"/>
                <a:gd name="T32" fmla="*/ 25 w 938"/>
                <a:gd name="T33" fmla="*/ 273 h 942"/>
                <a:gd name="T34" fmla="*/ 25 w 938"/>
                <a:gd name="T35" fmla="*/ 277 h 942"/>
                <a:gd name="T36" fmla="*/ 25 w 938"/>
                <a:gd name="T37" fmla="*/ 281 h 942"/>
                <a:gd name="T38" fmla="*/ 25 w 938"/>
                <a:gd name="T39" fmla="*/ 285 h 942"/>
                <a:gd name="T40" fmla="*/ 26 w 938"/>
                <a:gd name="T41" fmla="*/ 303 h 942"/>
                <a:gd name="T42" fmla="*/ 26 w 938"/>
                <a:gd name="T43" fmla="*/ 331 h 942"/>
                <a:gd name="T44" fmla="*/ 26 w 938"/>
                <a:gd name="T45" fmla="*/ 357 h 942"/>
                <a:gd name="T46" fmla="*/ 25 w 938"/>
                <a:gd name="T47" fmla="*/ 374 h 942"/>
                <a:gd name="T48" fmla="*/ 25 w 938"/>
                <a:gd name="T49" fmla="*/ 376 h 942"/>
                <a:gd name="T50" fmla="*/ 25 w 938"/>
                <a:gd name="T51" fmla="*/ 379 h 942"/>
                <a:gd name="T52" fmla="*/ 24 w 938"/>
                <a:gd name="T53" fmla="*/ 376 h 942"/>
                <a:gd name="T54" fmla="*/ 24 w 938"/>
                <a:gd name="T55" fmla="*/ 368 h 942"/>
                <a:gd name="T56" fmla="*/ 23 w 938"/>
                <a:gd name="T57" fmla="*/ 359 h 942"/>
                <a:gd name="T58" fmla="*/ 23 w 938"/>
                <a:gd name="T59" fmla="*/ 350 h 942"/>
                <a:gd name="T60" fmla="*/ 20 w 938"/>
                <a:gd name="T61" fmla="*/ 325 h 942"/>
                <a:gd name="T62" fmla="*/ 16 w 938"/>
                <a:gd name="T63" fmla="*/ 294 h 942"/>
                <a:gd name="T64" fmla="*/ 13 w 938"/>
                <a:gd name="T65" fmla="*/ 259 h 942"/>
                <a:gd name="T66" fmla="*/ 10 w 938"/>
                <a:gd name="T67" fmla="*/ 229 h 942"/>
                <a:gd name="T68" fmla="*/ 10 w 938"/>
                <a:gd name="T69" fmla="*/ 225 h 942"/>
                <a:gd name="T70" fmla="*/ 10 w 938"/>
                <a:gd name="T71" fmla="*/ 221 h 942"/>
                <a:gd name="T72" fmla="*/ 11 w 938"/>
                <a:gd name="T73" fmla="*/ 217 h 942"/>
                <a:gd name="T74" fmla="*/ 11 w 938"/>
                <a:gd name="T75" fmla="*/ 214 h 942"/>
                <a:gd name="T76" fmla="*/ 12 w 938"/>
                <a:gd name="T77" fmla="*/ 208 h 942"/>
                <a:gd name="T78" fmla="*/ 12 w 938"/>
                <a:gd name="T79" fmla="*/ 201 h 942"/>
                <a:gd name="T80" fmla="*/ 12 w 938"/>
                <a:gd name="T81" fmla="*/ 186 h 942"/>
                <a:gd name="T82" fmla="*/ 11 w 938"/>
                <a:gd name="T83" fmla="*/ 167 h 942"/>
                <a:gd name="T84" fmla="*/ 10 w 938"/>
                <a:gd name="T85" fmla="*/ 157 h 942"/>
                <a:gd name="T86" fmla="*/ 9 w 938"/>
                <a:gd name="T87" fmla="*/ 146 h 942"/>
                <a:gd name="T88" fmla="*/ 9 w 938"/>
                <a:gd name="T89" fmla="*/ 119 h 942"/>
                <a:gd name="T90" fmla="*/ 9 w 938"/>
                <a:gd name="T91" fmla="*/ 94 h 942"/>
                <a:gd name="T92" fmla="*/ 7 w 938"/>
                <a:gd name="T93" fmla="*/ 74 h 942"/>
                <a:gd name="T94" fmla="*/ 7 w 938"/>
                <a:gd name="T95" fmla="*/ 71 h 942"/>
                <a:gd name="T96" fmla="*/ 6 w 938"/>
                <a:gd name="T97" fmla="*/ 71 h 942"/>
                <a:gd name="T98" fmla="*/ 6 w 938"/>
                <a:gd name="T99" fmla="*/ 72 h 942"/>
                <a:gd name="T100" fmla="*/ 6 w 938"/>
                <a:gd name="T101" fmla="*/ 67 h 942"/>
                <a:gd name="T102" fmla="*/ 6 w 938"/>
                <a:gd name="T103" fmla="*/ 59 h 942"/>
                <a:gd name="T104" fmla="*/ 5 w 938"/>
                <a:gd name="T105" fmla="*/ 52 h 942"/>
                <a:gd name="T106" fmla="*/ 4 w 938"/>
                <a:gd name="T107" fmla="*/ 42 h 942"/>
                <a:gd name="T108" fmla="*/ 3 w 938"/>
                <a:gd name="T109" fmla="*/ 29 h 942"/>
                <a:gd name="T110" fmla="*/ 1 w 938"/>
                <a:gd name="T111" fmla="*/ 17 h 942"/>
                <a:gd name="T112" fmla="*/ 1 w 938"/>
                <a:gd name="T113" fmla="*/ 1 h 9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8"/>
                <a:gd name="T172" fmla="*/ 0 h 942"/>
                <a:gd name="T173" fmla="*/ 938 w 938"/>
                <a:gd name="T174" fmla="*/ 942 h 9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8" h="942">
                  <a:moveTo>
                    <a:pt x="0" y="0"/>
                  </a:moveTo>
                  <a:lnTo>
                    <a:pt x="24" y="1"/>
                  </a:lnTo>
                  <a:lnTo>
                    <a:pt x="44" y="0"/>
                  </a:lnTo>
                  <a:lnTo>
                    <a:pt x="66" y="0"/>
                  </a:lnTo>
                  <a:lnTo>
                    <a:pt x="88" y="0"/>
                  </a:lnTo>
                  <a:lnTo>
                    <a:pt x="108" y="0"/>
                  </a:lnTo>
                  <a:lnTo>
                    <a:pt x="130" y="0"/>
                  </a:lnTo>
                  <a:lnTo>
                    <a:pt x="152" y="0"/>
                  </a:lnTo>
                  <a:lnTo>
                    <a:pt x="172" y="0"/>
                  </a:lnTo>
                  <a:lnTo>
                    <a:pt x="194" y="1"/>
                  </a:lnTo>
                  <a:lnTo>
                    <a:pt x="216" y="3"/>
                  </a:lnTo>
                  <a:lnTo>
                    <a:pt x="227" y="6"/>
                  </a:lnTo>
                  <a:lnTo>
                    <a:pt x="238" y="8"/>
                  </a:lnTo>
                  <a:lnTo>
                    <a:pt x="249" y="11"/>
                  </a:lnTo>
                  <a:lnTo>
                    <a:pt x="260" y="16"/>
                  </a:lnTo>
                  <a:lnTo>
                    <a:pt x="271" y="21"/>
                  </a:lnTo>
                  <a:lnTo>
                    <a:pt x="280" y="25"/>
                  </a:lnTo>
                  <a:lnTo>
                    <a:pt x="291" y="32"/>
                  </a:lnTo>
                  <a:lnTo>
                    <a:pt x="300" y="38"/>
                  </a:lnTo>
                  <a:lnTo>
                    <a:pt x="309" y="45"/>
                  </a:lnTo>
                  <a:lnTo>
                    <a:pt x="318" y="49"/>
                  </a:lnTo>
                  <a:lnTo>
                    <a:pt x="344" y="67"/>
                  </a:lnTo>
                  <a:lnTo>
                    <a:pt x="368" y="86"/>
                  </a:lnTo>
                  <a:lnTo>
                    <a:pt x="392" y="104"/>
                  </a:lnTo>
                  <a:lnTo>
                    <a:pt x="415" y="123"/>
                  </a:lnTo>
                  <a:lnTo>
                    <a:pt x="437" y="142"/>
                  </a:lnTo>
                  <a:lnTo>
                    <a:pt x="459" y="161"/>
                  </a:lnTo>
                  <a:lnTo>
                    <a:pt x="479" y="181"/>
                  </a:lnTo>
                  <a:lnTo>
                    <a:pt x="501" y="201"/>
                  </a:lnTo>
                  <a:lnTo>
                    <a:pt x="523" y="221"/>
                  </a:lnTo>
                  <a:lnTo>
                    <a:pt x="543" y="241"/>
                  </a:lnTo>
                  <a:lnTo>
                    <a:pt x="585" y="278"/>
                  </a:lnTo>
                  <a:lnTo>
                    <a:pt x="627" y="315"/>
                  </a:lnTo>
                  <a:lnTo>
                    <a:pt x="669" y="350"/>
                  </a:lnTo>
                  <a:lnTo>
                    <a:pt x="713" y="385"/>
                  </a:lnTo>
                  <a:lnTo>
                    <a:pt x="753" y="422"/>
                  </a:lnTo>
                  <a:lnTo>
                    <a:pt x="792" y="461"/>
                  </a:lnTo>
                  <a:lnTo>
                    <a:pt x="825" y="501"/>
                  </a:lnTo>
                  <a:lnTo>
                    <a:pt x="852" y="545"/>
                  </a:lnTo>
                  <a:lnTo>
                    <a:pt x="874" y="592"/>
                  </a:lnTo>
                  <a:lnTo>
                    <a:pt x="887" y="645"/>
                  </a:lnTo>
                  <a:lnTo>
                    <a:pt x="889" y="648"/>
                  </a:lnTo>
                  <a:lnTo>
                    <a:pt x="890" y="651"/>
                  </a:lnTo>
                  <a:lnTo>
                    <a:pt x="894" y="654"/>
                  </a:lnTo>
                  <a:lnTo>
                    <a:pt x="896" y="659"/>
                  </a:lnTo>
                  <a:lnTo>
                    <a:pt x="900" y="662"/>
                  </a:lnTo>
                  <a:lnTo>
                    <a:pt x="903" y="665"/>
                  </a:lnTo>
                  <a:lnTo>
                    <a:pt x="907" y="669"/>
                  </a:lnTo>
                  <a:lnTo>
                    <a:pt x="911" y="673"/>
                  </a:lnTo>
                  <a:lnTo>
                    <a:pt x="912" y="677"/>
                  </a:lnTo>
                  <a:lnTo>
                    <a:pt x="914" y="681"/>
                  </a:lnTo>
                  <a:lnTo>
                    <a:pt x="914" y="685"/>
                  </a:lnTo>
                  <a:lnTo>
                    <a:pt x="916" y="688"/>
                  </a:lnTo>
                  <a:lnTo>
                    <a:pt x="916" y="691"/>
                  </a:lnTo>
                  <a:lnTo>
                    <a:pt x="914" y="694"/>
                  </a:lnTo>
                  <a:lnTo>
                    <a:pt x="914" y="697"/>
                  </a:lnTo>
                  <a:lnTo>
                    <a:pt x="914" y="701"/>
                  </a:lnTo>
                  <a:lnTo>
                    <a:pt x="914" y="704"/>
                  </a:lnTo>
                  <a:lnTo>
                    <a:pt x="914" y="707"/>
                  </a:lnTo>
                  <a:lnTo>
                    <a:pt x="916" y="710"/>
                  </a:lnTo>
                  <a:lnTo>
                    <a:pt x="916" y="712"/>
                  </a:lnTo>
                  <a:lnTo>
                    <a:pt x="923" y="734"/>
                  </a:lnTo>
                  <a:lnTo>
                    <a:pt x="931" y="757"/>
                  </a:lnTo>
                  <a:lnTo>
                    <a:pt x="934" y="777"/>
                  </a:lnTo>
                  <a:lnTo>
                    <a:pt x="938" y="800"/>
                  </a:lnTo>
                  <a:lnTo>
                    <a:pt x="938" y="824"/>
                  </a:lnTo>
                  <a:lnTo>
                    <a:pt x="938" y="846"/>
                  </a:lnTo>
                  <a:lnTo>
                    <a:pt x="936" y="867"/>
                  </a:lnTo>
                  <a:lnTo>
                    <a:pt x="934" y="889"/>
                  </a:lnTo>
                  <a:lnTo>
                    <a:pt x="929" y="912"/>
                  </a:lnTo>
                  <a:lnTo>
                    <a:pt x="921" y="933"/>
                  </a:lnTo>
                  <a:lnTo>
                    <a:pt x="920" y="934"/>
                  </a:lnTo>
                  <a:lnTo>
                    <a:pt x="918" y="936"/>
                  </a:lnTo>
                  <a:lnTo>
                    <a:pt x="914" y="939"/>
                  </a:lnTo>
                  <a:lnTo>
                    <a:pt x="909" y="939"/>
                  </a:lnTo>
                  <a:lnTo>
                    <a:pt x="903" y="941"/>
                  </a:lnTo>
                  <a:lnTo>
                    <a:pt x="898" y="941"/>
                  </a:lnTo>
                  <a:lnTo>
                    <a:pt x="890" y="942"/>
                  </a:lnTo>
                  <a:lnTo>
                    <a:pt x="885" y="941"/>
                  </a:lnTo>
                  <a:lnTo>
                    <a:pt x="878" y="941"/>
                  </a:lnTo>
                  <a:lnTo>
                    <a:pt x="872" y="939"/>
                  </a:lnTo>
                  <a:lnTo>
                    <a:pt x="863" y="934"/>
                  </a:lnTo>
                  <a:lnTo>
                    <a:pt x="854" y="928"/>
                  </a:lnTo>
                  <a:lnTo>
                    <a:pt x="847" y="920"/>
                  </a:lnTo>
                  <a:lnTo>
                    <a:pt x="839" y="913"/>
                  </a:lnTo>
                  <a:lnTo>
                    <a:pt x="834" y="905"/>
                  </a:lnTo>
                  <a:lnTo>
                    <a:pt x="828" y="896"/>
                  </a:lnTo>
                  <a:lnTo>
                    <a:pt x="821" y="888"/>
                  </a:lnTo>
                  <a:lnTo>
                    <a:pt x="815" y="880"/>
                  </a:lnTo>
                  <a:lnTo>
                    <a:pt x="806" y="873"/>
                  </a:lnTo>
                  <a:lnTo>
                    <a:pt x="797" y="867"/>
                  </a:lnTo>
                  <a:lnTo>
                    <a:pt x="752" y="838"/>
                  </a:lnTo>
                  <a:lnTo>
                    <a:pt x="708" y="813"/>
                  </a:lnTo>
                  <a:lnTo>
                    <a:pt x="664" y="785"/>
                  </a:lnTo>
                  <a:lnTo>
                    <a:pt x="620" y="758"/>
                  </a:lnTo>
                  <a:lnTo>
                    <a:pt x="578" y="731"/>
                  </a:lnTo>
                  <a:lnTo>
                    <a:pt x="536" y="704"/>
                  </a:lnTo>
                  <a:lnTo>
                    <a:pt x="498" y="673"/>
                  </a:lnTo>
                  <a:lnTo>
                    <a:pt x="457" y="643"/>
                  </a:lnTo>
                  <a:lnTo>
                    <a:pt x="421" y="609"/>
                  </a:lnTo>
                  <a:lnTo>
                    <a:pt x="384" y="574"/>
                  </a:lnTo>
                  <a:lnTo>
                    <a:pt x="382" y="571"/>
                  </a:lnTo>
                  <a:lnTo>
                    <a:pt x="381" y="568"/>
                  </a:lnTo>
                  <a:lnTo>
                    <a:pt x="381" y="565"/>
                  </a:lnTo>
                  <a:lnTo>
                    <a:pt x="381" y="560"/>
                  </a:lnTo>
                  <a:lnTo>
                    <a:pt x="381" y="557"/>
                  </a:lnTo>
                  <a:lnTo>
                    <a:pt x="381" y="552"/>
                  </a:lnTo>
                  <a:lnTo>
                    <a:pt x="382" y="549"/>
                  </a:lnTo>
                  <a:lnTo>
                    <a:pt x="384" y="545"/>
                  </a:lnTo>
                  <a:lnTo>
                    <a:pt x="386" y="544"/>
                  </a:lnTo>
                  <a:lnTo>
                    <a:pt x="390" y="542"/>
                  </a:lnTo>
                  <a:lnTo>
                    <a:pt x="397" y="541"/>
                  </a:lnTo>
                  <a:lnTo>
                    <a:pt x="404" y="537"/>
                  </a:lnTo>
                  <a:lnTo>
                    <a:pt x="410" y="533"/>
                  </a:lnTo>
                  <a:lnTo>
                    <a:pt x="415" y="528"/>
                  </a:lnTo>
                  <a:lnTo>
                    <a:pt x="419" y="523"/>
                  </a:lnTo>
                  <a:lnTo>
                    <a:pt x="421" y="518"/>
                  </a:lnTo>
                  <a:lnTo>
                    <a:pt x="423" y="513"/>
                  </a:lnTo>
                  <a:lnTo>
                    <a:pt x="426" y="507"/>
                  </a:lnTo>
                  <a:lnTo>
                    <a:pt x="428" y="502"/>
                  </a:lnTo>
                  <a:lnTo>
                    <a:pt x="428" y="496"/>
                  </a:lnTo>
                  <a:lnTo>
                    <a:pt x="434" y="478"/>
                  </a:lnTo>
                  <a:lnTo>
                    <a:pt x="432" y="461"/>
                  </a:lnTo>
                  <a:lnTo>
                    <a:pt x="426" y="445"/>
                  </a:lnTo>
                  <a:lnTo>
                    <a:pt x="417" y="430"/>
                  </a:lnTo>
                  <a:lnTo>
                    <a:pt x="406" y="417"/>
                  </a:lnTo>
                  <a:lnTo>
                    <a:pt x="392" y="408"/>
                  </a:lnTo>
                  <a:lnTo>
                    <a:pt x="373" y="398"/>
                  </a:lnTo>
                  <a:lnTo>
                    <a:pt x="355" y="392"/>
                  </a:lnTo>
                  <a:lnTo>
                    <a:pt x="335" y="387"/>
                  </a:lnTo>
                  <a:lnTo>
                    <a:pt x="315" y="385"/>
                  </a:lnTo>
                  <a:lnTo>
                    <a:pt x="324" y="365"/>
                  </a:lnTo>
                  <a:lnTo>
                    <a:pt x="331" y="342"/>
                  </a:lnTo>
                  <a:lnTo>
                    <a:pt x="335" y="320"/>
                  </a:lnTo>
                  <a:lnTo>
                    <a:pt x="335" y="297"/>
                  </a:lnTo>
                  <a:lnTo>
                    <a:pt x="331" y="275"/>
                  </a:lnTo>
                  <a:lnTo>
                    <a:pt x="326" y="253"/>
                  </a:lnTo>
                  <a:lnTo>
                    <a:pt x="315" y="233"/>
                  </a:lnTo>
                  <a:lnTo>
                    <a:pt x="302" y="214"/>
                  </a:lnTo>
                  <a:lnTo>
                    <a:pt x="284" y="198"/>
                  </a:lnTo>
                  <a:lnTo>
                    <a:pt x="264" y="184"/>
                  </a:lnTo>
                  <a:lnTo>
                    <a:pt x="258" y="181"/>
                  </a:lnTo>
                  <a:lnTo>
                    <a:pt x="253" y="179"/>
                  </a:lnTo>
                  <a:lnTo>
                    <a:pt x="245" y="179"/>
                  </a:lnTo>
                  <a:lnTo>
                    <a:pt x="240" y="179"/>
                  </a:lnTo>
                  <a:lnTo>
                    <a:pt x="233" y="179"/>
                  </a:lnTo>
                  <a:lnTo>
                    <a:pt x="225" y="179"/>
                  </a:lnTo>
                  <a:lnTo>
                    <a:pt x="220" y="179"/>
                  </a:lnTo>
                  <a:lnTo>
                    <a:pt x="212" y="179"/>
                  </a:lnTo>
                  <a:lnTo>
                    <a:pt x="205" y="181"/>
                  </a:lnTo>
                  <a:lnTo>
                    <a:pt x="198" y="181"/>
                  </a:lnTo>
                  <a:lnTo>
                    <a:pt x="198" y="174"/>
                  </a:lnTo>
                  <a:lnTo>
                    <a:pt x="198" y="166"/>
                  </a:lnTo>
                  <a:lnTo>
                    <a:pt x="198" y="160"/>
                  </a:lnTo>
                  <a:lnTo>
                    <a:pt x="196" y="153"/>
                  </a:lnTo>
                  <a:lnTo>
                    <a:pt x="194" y="147"/>
                  </a:lnTo>
                  <a:lnTo>
                    <a:pt x="192" y="141"/>
                  </a:lnTo>
                  <a:lnTo>
                    <a:pt x="191" y="134"/>
                  </a:lnTo>
                  <a:lnTo>
                    <a:pt x="187" y="129"/>
                  </a:lnTo>
                  <a:lnTo>
                    <a:pt x="183" y="123"/>
                  </a:lnTo>
                  <a:lnTo>
                    <a:pt x="178" y="118"/>
                  </a:lnTo>
                  <a:lnTo>
                    <a:pt x="161" y="105"/>
                  </a:lnTo>
                  <a:lnTo>
                    <a:pt x="143" y="93"/>
                  </a:lnTo>
                  <a:lnTo>
                    <a:pt x="125" y="83"/>
                  </a:lnTo>
                  <a:lnTo>
                    <a:pt x="105" y="73"/>
                  </a:lnTo>
                  <a:lnTo>
                    <a:pt x="85" y="64"/>
                  </a:lnTo>
                  <a:lnTo>
                    <a:pt x="66" y="54"/>
                  </a:lnTo>
                  <a:lnTo>
                    <a:pt x="48" y="43"/>
                  </a:lnTo>
                  <a:lnTo>
                    <a:pt x="30" y="32"/>
                  </a:lnTo>
                  <a:lnTo>
                    <a:pt x="15" y="17"/>
                  </a:lnTo>
                  <a:lnTo>
                    <a:pt x="2" y="1"/>
                  </a:lnTo>
                  <a:lnTo>
                    <a:pt x="0" y="0"/>
                  </a:lnTo>
                  <a:close/>
                </a:path>
              </a:pathLst>
            </a:custGeom>
            <a:solidFill>
              <a:srgbClr val="20F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6" name="Freeform 709">
              <a:extLst>
                <a:ext uri="{FF2B5EF4-FFF2-40B4-BE49-F238E27FC236}">
                  <a16:creationId xmlns:a16="http://schemas.microsoft.com/office/drawing/2014/main" id="{7A2169AD-A926-4904-BEAD-7007D0DA0E8B}"/>
                </a:ext>
              </a:extLst>
            </p:cNvPr>
            <p:cNvSpPr>
              <a:spLocks/>
            </p:cNvSpPr>
            <p:nvPr/>
          </p:nvSpPr>
          <p:spPr bwMode="auto">
            <a:xfrm>
              <a:off x="4555" y="3234"/>
              <a:ext cx="516" cy="809"/>
            </a:xfrm>
            <a:custGeom>
              <a:avLst/>
              <a:gdLst>
                <a:gd name="T0" fmla="*/ 1 w 938"/>
                <a:gd name="T1" fmla="*/ 0 h 942"/>
                <a:gd name="T2" fmla="*/ 3 w 938"/>
                <a:gd name="T3" fmla="*/ 0 h 942"/>
                <a:gd name="T4" fmla="*/ 5 w 938"/>
                <a:gd name="T5" fmla="*/ 0 h 942"/>
                <a:gd name="T6" fmla="*/ 7 w 938"/>
                <a:gd name="T7" fmla="*/ 3 h 942"/>
                <a:gd name="T8" fmla="*/ 7 w 938"/>
                <a:gd name="T9" fmla="*/ 7 h 942"/>
                <a:gd name="T10" fmla="*/ 8 w 938"/>
                <a:gd name="T11" fmla="*/ 13 h 942"/>
                <a:gd name="T12" fmla="*/ 9 w 938"/>
                <a:gd name="T13" fmla="*/ 20 h 942"/>
                <a:gd name="T14" fmla="*/ 11 w 938"/>
                <a:gd name="T15" fmla="*/ 41 h 942"/>
                <a:gd name="T16" fmla="*/ 13 w 938"/>
                <a:gd name="T17" fmla="*/ 65 h 942"/>
                <a:gd name="T18" fmla="*/ 14 w 938"/>
                <a:gd name="T19" fmla="*/ 88 h 942"/>
                <a:gd name="T20" fmla="*/ 18 w 938"/>
                <a:gd name="T21" fmla="*/ 127 h 942"/>
                <a:gd name="T22" fmla="*/ 21 w 938"/>
                <a:gd name="T23" fmla="*/ 169 h 942"/>
                <a:gd name="T24" fmla="*/ 24 w 938"/>
                <a:gd name="T25" fmla="*/ 218 h 942"/>
                <a:gd name="T26" fmla="*/ 25 w 938"/>
                <a:gd name="T27" fmla="*/ 260 h 942"/>
                <a:gd name="T28" fmla="*/ 25 w 938"/>
                <a:gd name="T29" fmla="*/ 264 h 942"/>
                <a:gd name="T30" fmla="*/ 25 w 938"/>
                <a:gd name="T31" fmla="*/ 269 h 942"/>
                <a:gd name="T32" fmla="*/ 25 w 938"/>
                <a:gd name="T33" fmla="*/ 273 h 942"/>
                <a:gd name="T34" fmla="*/ 25 w 938"/>
                <a:gd name="T35" fmla="*/ 277 h 942"/>
                <a:gd name="T36" fmla="*/ 25 w 938"/>
                <a:gd name="T37" fmla="*/ 281 h 942"/>
                <a:gd name="T38" fmla="*/ 25 w 938"/>
                <a:gd name="T39" fmla="*/ 285 h 942"/>
                <a:gd name="T40" fmla="*/ 26 w 938"/>
                <a:gd name="T41" fmla="*/ 303 h 942"/>
                <a:gd name="T42" fmla="*/ 26 w 938"/>
                <a:gd name="T43" fmla="*/ 331 h 942"/>
                <a:gd name="T44" fmla="*/ 26 w 938"/>
                <a:gd name="T45" fmla="*/ 357 h 942"/>
                <a:gd name="T46" fmla="*/ 25 w 938"/>
                <a:gd name="T47" fmla="*/ 374 h 942"/>
                <a:gd name="T48" fmla="*/ 25 w 938"/>
                <a:gd name="T49" fmla="*/ 376 h 942"/>
                <a:gd name="T50" fmla="*/ 25 w 938"/>
                <a:gd name="T51" fmla="*/ 379 h 942"/>
                <a:gd name="T52" fmla="*/ 24 w 938"/>
                <a:gd name="T53" fmla="*/ 376 h 942"/>
                <a:gd name="T54" fmla="*/ 24 w 938"/>
                <a:gd name="T55" fmla="*/ 368 h 942"/>
                <a:gd name="T56" fmla="*/ 23 w 938"/>
                <a:gd name="T57" fmla="*/ 359 h 942"/>
                <a:gd name="T58" fmla="*/ 23 w 938"/>
                <a:gd name="T59" fmla="*/ 350 h 942"/>
                <a:gd name="T60" fmla="*/ 20 w 938"/>
                <a:gd name="T61" fmla="*/ 325 h 942"/>
                <a:gd name="T62" fmla="*/ 16 w 938"/>
                <a:gd name="T63" fmla="*/ 294 h 942"/>
                <a:gd name="T64" fmla="*/ 13 w 938"/>
                <a:gd name="T65" fmla="*/ 259 h 942"/>
                <a:gd name="T66" fmla="*/ 10 w 938"/>
                <a:gd name="T67" fmla="*/ 229 h 942"/>
                <a:gd name="T68" fmla="*/ 10 w 938"/>
                <a:gd name="T69" fmla="*/ 225 h 942"/>
                <a:gd name="T70" fmla="*/ 10 w 938"/>
                <a:gd name="T71" fmla="*/ 221 h 942"/>
                <a:gd name="T72" fmla="*/ 11 w 938"/>
                <a:gd name="T73" fmla="*/ 217 h 942"/>
                <a:gd name="T74" fmla="*/ 11 w 938"/>
                <a:gd name="T75" fmla="*/ 214 h 942"/>
                <a:gd name="T76" fmla="*/ 12 w 938"/>
                <a:gd name="T77" fmla="*/ 208 h 942"/>
                <a:gd name="T78" fmla="*/ 12 w 938"/>
                <a:gd name="T79" fmla="*/ 201 h 942"/>
                <a:gd name="T80" fmla="*/ 12 w 938"/>
                <a:gd name="T81" fmla="*/ 186 h 942"/>
                <a:gd name="T82" fmla="*/ 11 w 938"/>
                <a:gd name="T83" fmla="*/ 167 h 942"/>
                <a:gd name="T84" fmla="*/ 10 w 938"/>
                <a:gd name="T85" fmla="*/ 157 h 942"/>
                <a:gd name="T86" fmla="*/ 9 w 938"/>
                <a:gd name="T87" fmla="*/ 146 h 942"/>
                <a:gd name="T88" fmla="*/ 9 w 938"/>
                <a:gd name="T89" fmla="*/ 119 h 942"/>
                <a:gd name="T90" fmla="*/ 9 w 938"/>
                <a:gd name="T91" fmla="*/ 94 h 942"/>
                <a:gd name="T92" fmla="*/ 7 w 938"/>
                <a:gd name="T93" fmla="*/ 74 h 942"/>
                <a:gd name="T94" fmla="*/ 7 w 938"/>
                <a:gd name="T95" fmla="*/ 71 h 942"/>
                <a:gd name="T96" fmla="*/ 6 w 938"/>
                <a:gd name="T97" fmla="*/ 71 h 942"/>
                <a:gd name="T98" fmla="*/ 6 w 938"/>
                <a:gd name="T99" fmla="*/ 72 h 942"/>
                <a:gd name="T100" fmla="*/ 6 w 938"/>
                <a:gd name="T101" fmla="*/ 67 h 942"/>
                <a:gd name="T102" fmla="*/ 6 w 938"/>
                <a:gd name="T103" fmla="*/ 59 h 942"/>
                <a:gd name="T104" fmla="*/ 5 w 938"/>
                <a:gd name="T105" fmla="*/ 52 h 942"/>
                <a:gd name="T106" fmla="*/ 4 w 938"/>
                <a:gd name="T107" fmla="*/ 42 h 942"/>
                <a:gd name="T108" fmla="*/ 3 w 938"/>
                <a:gd name="T109" fmla="*/ 29 h 942"/>
                <a:gd name="T110" fmla="*/ 1 w 938"/>
                <a:gd name="T111" fmla="*/ 17 h 942"/>
                <a:gd name="T112" fmla="*/ 1 w 938"/>
                <a:gd name="T113" fmla="*/ 1 h 9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8"/>
                <a:gd name="T172" fmla="*/ 0 h 942"/>
                <a:gd name="T173" fmla="*/ 938 w 938"/>
                <a:gd name="T174" fmla="*/ 942 h 9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8" h="942">
                  <a:moveTo>
                    <a:pt x="0" y="0"/>
                  </a:moveTo>
                  <a:lnTo>
                    <a:pt x="24" y="1"/>
                  </a:lnTo>
                  <a:lnTo>
                    <a:pt x="44" y="0"/>
                  </a:lnTo>
                  <a:lnTo>
                    <a:pt x="66" y="0"/>
                  </a:lnTo>
                  <a:lnTo>
                    <a:pt x="88" y="0"/>
                  </a:lnTo>
                  <a:lnTo>
                    <a:pt x="108" y="0"/>
                  </a:lnTo>
                  <a:lnTo>
                    <a:pt x="130" y="0"/>
                  </a:lnTo>
                  <a:lnTo>
                    <a:pt x="152" y="0"/>
                  </a:lnTo>
                  <a:lnTo>
                    <a:pt x="172" y="0"/>
                  </a:lnTo>
                  <a:lnTo>
                    <a:pt x="194" y="1"/>
                  </a:lnTo>
                  <a:lnTo>
                    <a:pt x="216" y="3"/>
                  </a:lnTo>
                  <a:lnTo>
                    <a:pt x="227" y="6"/>
                  </a:lnTo>
                  <a:lnTo>
                    <a:pt x="238" y="8"/>
                  </a:lnTo>
                  <a:lnTo>
                    <a:pt x="249" y="11"/>
                  </a:lnTo>
                  <a:lnTo>
                    <a:pt x="260" y="16"/>
                  </a:lnTo>
                  <a:lnTo>
                    <a:pt x="271" y="21"/>
                  </a:lnTo>
                  <a:lnTo>
                    <a:pt x="280" y="25"/>
                  </a:lnTo>
                  <a:lnTo>
                    <a:pt x="291" y="32"/>
                  </a:lnTo>
                  <a:lnTo>
                    <a:pt x="300" y="38"/>
                  </a:lnTo>
                  <a:lnTo>
                    <a:pt x="309" y="45"/>
                  </a:lnTo>
                  <a:lnTo>
                    <a:pt x="318" y="49"/>
                  </a:lnTo>
                  <a:lnTo>
                    <a:pt x="344" y="67"/>
                  </a:lnTo>
                  <a:lnTo>
                    <a:pt x="368" y="86"/>
                  </a:lnTo>
                  <a:lnTo>
                    <a:pt x="392" y="104"/>
                  </a:lnTo>
                  <a:lnTo>
                    <a:pt x="415" y="123"/>
                  </a:lnTo>
                  <a:lnTo>
                    <a:pt x="437" y="142"/>
                  </a:lnTo>
                  <a:lnTo>
                    <a:pt x="459" y="161"/>
                  </a:lnTo>
                  <a:lnTo>
                    <a:pt x="479" y="181"/>
                  </a:lnTo>
                  <a:lnTo>
                    <a:pt x="501" y="201"/>
                  </a:lnTo>
                  <a:lnTo>
                    <a:pt x="523" y="221"/>
                  </a:lnTo>
                  <a:lnTo>
                    <a:pt x="543" y="241"/>
                  </a:lnTo>
                  <a:lnTo>
                    <a:pt x="585" y="278"/>
                  </a:lnTo>
                  <a:lnTo>
                    <a:pt x="627" y="315"/>
                  </a:lnTo>
                  <a:lnTo>
                    <a:pt x="669" y="350"/>
                  </a:lnTo>
                  <a:lnTo>
                    <a:pt x="713" y="385"/>
                  </a:lnTo>
                  <a:lnTo>
                    <a:pt x="753" y="422"/>
                  </a:lnTo>
                  <a:lnTo>
                    <a:pt x="792" y="461"/>
                  </a:lnTo>
                  <a:lnTo>
                    <a:pt x="825" y="501"/>
                  </a:lnTo>
                  <a:lnTo>
                    <a:pt x="852" y="545"/>
                  </a:lnTo>
                  <a:lnTo>
                    <a:pt x="874" y="592"/>
                  </a:lnTo>
                  <a:lnTo>
                    <a:pt x="887" y="645"/>
                  </a:lnTo>
                  <a:lnTo>
                    <a:pt x="889" y="648"/>
                  </a:lnTo>
                  <a:lnTo>
                    <a:pt x="890" y="651"/>
                  </a:lnTo>
                  <a:lnTo>
                    <a:pt x="894" y="654"/>
                  </a:lnTo>
                  <a:lnTo>
                    <a:pt x="896" y="659"/>
                  </a:lnTo>
                  <a:lnTo>
                    <a:pt x="900" y="662"/>
                  </a:lnTo>
                  <a:lnTo>
                    <a:pt x="903" y="665"/>
                  </a:lnTo>
                  <a:lnTo>
                    <a:pt x="907" y="669"/>
                  </a:lnTo>
                  <a:lnTo>
                    <a:pt x="911" y="673"/>
                  </a:lnTo>
                  <a:lnTo>
                    <a:pt x="912" y="677"/>
                  </a:lnTo>
                  <a:lnTo>
                    <a:pt x="914" y="681"/>
                  </a:lnTo>
                  <a:lnTo>
                    <a:pt x="914" y="685"/>
                  </a:lnTo>
                  <a:lnTo>
                    <a:pt x="916" y="688"/>
                  </a:lnTo>
                  <a:lnTo>
                    <a:pt x="916" y="691"/>
                  </a:lnTo>
                  <a:lnTo>
                    <a:pt x="914" y="694"/>
                  </a:lnTo>
                  <a:lnTo>
                    <a:pt x="914" y="697"/>
                  </a:lnTo>
                  <a:lnTo>
                    <a:pt x="914" y="701"/>
                  </a:lnTo>
                  <a:lnTo>
                    <a:pt x="914" y="704"/>
                  </a:lnTo>
                  <a:lnTo>
                    <a:pt x="914" y="707"/>
                  </a:lnTo>
                  <a:lnTo>
                    <a:pt x="916" y="710"/>
                  </a:lnTo>
                  <a:lnTo>
                    <a:pt x="916" y="712"/>
                  </a:lnTo>
                  <a:lnTo>
                    <a:pt x="923" y="734"/>
                  </a:lnTo>
                  <a:lnTo>
                    <a:pt x="931" y="757"/>
                  </a:lnTo>
                  <a:lnTo>
                    <a:pt x="934" y="777"/>
                  </a:lnTo>
                  <a:lnTo>
                    <a:pt x="938" y="800"/>
                  </a:lnTo>
                  <a:lnTo>
                    <a:pt x="938" y="824"/>
                  </a:lnTo>
                  <a:lnTo>
                    <a:pt x="938" y="846"/>
                  </a:lnTo>
                  <a:lnTo>
                    <a:pt x="936" y="867"/>
                  </a:lnTo>
                  <a:lnTo>
                    <a:pt x="934" y="889"/>
                  </a:lnTo>
                  <a:lnTo>
                    <a:pt x="929" y="912"/>
                  </a:lnTo>
                  <a:lnTo>
                    <a:pt x="921" y="933"/>
                  </a:lnTo>
                  <a:lnTo>
                    <a:pt x="920" y="934"/>
                  </a:lnTo>
                  <a:lnTo>
                    <a:pt x="918" y="936"/>
                  </a:lnTo>
                  <a:lnTo>
                    <a:pt x="914" y="939"/>
                  </a:lnTo>
                  <a:lnTo>
                    <a:pt x="909" y="939"/>
                  </a:lnTo>
                  <a:lnTo>
                    <a:pt x="903" y="941"/>
                  </a:lnTo>
                  <a:lnTo>
                    <a:pt x="898" y="941"/>
                  </a:lnTo>
                  <a:lnTo>
                    <a:pt x="890" y="942"/>
                  </a:lnTo>
                  <a:lnTo>
                    <a:pt x="885" y="941"/>
                  </a:lnTo>
                  <a:lnTo>
                    <a:pt x="878" y="941"/>
                  </a:lnTo>
                  <a:lnTo>
                    <a:pt x="872" y="939"/>
                  </a:lnTo>
                  <a:lnTo>
                    <a:pt x="863" y="934"/>
                  </a:lnTo>
                  <a:lnTo>
                    <a:pt x="854" y="928"/>
                  </a:lnTo>
                  <a:lnTo>
                    <a:pt x="847" y="920"/>
                  </a:lnTo>
                  <a:lnTo>
                    <a:pt x="839" y="913"/>
                  </a:lnTo>
                  <a:lnTo>
                    <a:pt x="834" y="905"/>
                  </a:lnTo>
                  <a:lnTo>
                    <a:pt x="828" y="896"/>
                  </a:lnTo>
                  <a:lnTo>
                    <a:pt x="821" y="888"/>
                  </a:lnTo>
                  <a:lnTo>
                    <a:pt x="815" y="880"/>
                  </a:lnTo>
                  <a:lnTo>
                    <a:pt x="806" y="873"/>
                  </a:lnTo>
                  <a:lnTo>
                    <a:pt x="797" y="867"/>
                  </a:lnTo>
                  <a:lnTo>
                    <a:pt x="752" y="838"/>
                  </a:lnTo>
                  <a:lnTo>
                    <a:pt x="708" y="813"/>
                  </a:lnTo>
                  <a:lnTo>
                    <a:pt x="664" y="785"/>
                  </a:lnTo>
                  <a:lnTo>
                    <a:pt x="620" y="758"/>
                  </a:lnTo>
                  <a:lnTo>
                    <a:pt x="578" y="731"/>
                  </a:lnTo>
                  <a:lnTo>
                    <a:pt x="536" y="704"/>
                  </a:lnTo>
                  <a:lnTo>
                    <a:pt x="498" y="673"/>
                  </a:lnTo>
                  <a:lnTo>
                    <a:pt x="457" y="643"/>
                  </a:lnTo>
                  <a:lnTo>
                    <a:pt x="421" y="609"/>
                  </a:lnTo>
                  <a:lnTo>
                    <a:pt x="384" y="574"/>
                  </a:lnTo>
                  <a:lnTo>
                    <a:pt x="382" y="571"/>
                  </a:lnTo>
                  <a:lnTo>
                    <a:pt x="381" y="568"/>
                  </a:lnTo>
                  <a:lnTo>
                    <a:pt x="381" y="565"/>
                  </a:lnTo>
                  <a:lnTo>
                    <a:pt x="381" y="560"/>
                  </a:lnTo>
                  <a:lnTo>
                    <a:pt x="381" y="557"/>
                  </a:lnTo>
                  <a:lnTo>
                    <a:pt x="381" y="552"/>
                  </a:lnTo>
                  <a:lnTo>
                    <a:pt x="382" y="549"/>
                  </a:lnTo>
                  <a:lnTo>
                    <a:pt x="384" y="545"/>
                  </a:lnTo>
                  <a:lnTo>
                    <a:pt x="386" y="544"/>
                  </a:lnTo>
                  <a:lnTo>
                    <a:pt x="390" y="542"/>
                  </a:lnTo>
                  <a:lnTo>
                    <a:pt x="397" y="541"/>
                  </a:lnTo>
                  <a:lnTo>
                    <a:pt x="404" y="537"/>
                  </a:lnTo>
                  <a:lnTo>
                    <a:pt x="410" y="533"/>
                  </a:lnTo>
                  <a:lnTo>
                    <a:pt x="415" y="528"/>
                  </a:lnTo>
                  <a:lnTo>
                    <a:pt x="419" y="523"/>
                  </a:lnTo>
                  <a:lnTo>
                    <a:pt x="421" y="518"/>
                  </a:lnTo>
                  <a:lnTo>
                    <a:pt x="423" y="513"/>
                  </a:lnTo>
                  <a:lnTo>
                    <a:pt x="426" y="507"/>
                  </a:lnTo>
                  <a:lnTo>
                    <a:pt x="428" y="502"/>
                  </a:lnTo>
                  <a:lnTo>
                    <a:pt x="428" y="496"/>
                  </a:lnTo>
                  <a:lnTo>
                    <a:pt x="434" y="478"/>
                  </a:lnTo>
                  <a:lnTo>
                    <a:pt x="432" y="461"/>
                  </a:lnTo>
                  <a:lnTo>
                    <a:pt x="426" y="445"/>
                  </a:lnTo>
                  <a:lnTo>
                    <a:pt x="417" y="430"/>
                  </a:lnTo>
                  <a:lnTo>
                    <a:pt x="406" y="417"/>
                  </a:lnTo>
                  <a:lnTo>
                    <a:pt x="392" y="408"/>
                  </a:lnTo>
                  <a:lnTo>
                    <a:pt x="373" y="398"/>
                  </a:lnTo>
                  <a:lnTo>
                    <a:pt x="355" y="392"/>
                  </a:lnTo>
                  <a:lnTo>
                    <a:pt x="335" y="387"/>
                  </a:lnTo>
                  <a:lnTo>
                    <a:pt x="315" y="385"/>
                  </a:lnTo>
                  <a:lnTo>
                    <a:pt x="324" y="365"/>
                  </a:lnTo>
                  <a:lnTo>
                    <a:pt x="331" y="342"/>
                  </a:lnTo>
                  <a:lnTo>
                    <a:pt x="335" y="320"/>
                  </a:lnTo>
                  <a:lnTo>
                    <a:pt x="335" y="297"/>
                  </a:lnTo>
                  <a:lnTo>
                    <a:pt x="331" y="275"/>
                  </a:lnTo>
                  <a:lnTo>
                    <a:pt x="326" y="253"/>
                  </a:lnTo>
                  <a:lnTo>
                    <a:pt x="315" y="233"/>
                  </a:lnTo>
                  <a:lnTo>
                    <a:pt x="302" y="214"/>
                  </a:lnTo>
                  <a:lnTo>
                    <a:pt x="284" y="198"/>
                  </a:lnTo>
                  <a:lnTo>
                    <a:pt x="264" y="184"/>
                  </a:lnTo>
                  <a:lnTo>
                    <a:pt x="258" y="181"/>
                  </a:lnTo>
                  <a:lnTo>
                    <a:pt x="253" y="179"/>
                  </a:lnTo>
                  <a:lnTo>
                    <a:pt x="245" y="179"/>
                  </a:lnTo>
                  <a:lnTo>
                    <a:pt x="240" y="179"/>
                  </a:lnTo>
                  <a:lnTo>
                    <a:pt x="233" y="179"/>
                  </a:lnTo>
                  <a:lnTo>
                    <a:pt x="225" y="179"/>
                  </a:lnTo>
                  <a:lnTo>
                    <a:pt x="220" y="179"/>
                  </a:lnTo>
                  <a:lnTo>
                    <a:pt x="212" y="179"/>
                  </a:lnTo>
                  <a:lnTo>
                    <a:pt x="205" y="181"/>
                  </a:lnTo>
                  <a:lnTo>
                    <a:pt x="198" y="181"/>
                  </a:lnTo>
                  <a:lnTo>
                    <a:pt x="198" y="174"/>
                  </a:lnTo>
                  <a:lnTo>
                    <a:pt x="198" y="166"/>
                  </a:lnTo>
                  <a:lnTo>
                    <a:pt x="198" y="160"/>
                  </a:lnTo>
                  <a:lnTo>
                    <a:pt x="196" y="153"/>
                  </a:lnTo>
                  <a:lnTo>
                    <a:pt x="194" y="147"/>
                  </a:lnTo>
                  <a:lnTo>
                    <a:pt x="192" y="141"/>
                  </a:lnTo>
                  <a:lnTo>
                    <a:pt x="191" y="134"/>
                  </a:lnTo>
                  <a:lnTo>
                    <a:pt x="187" y="129"/>
                  </a:lnTo>
                  <a:lnTo>
                    <a:pt x="183" y="123"/>
                  </a:lnTo>
                  <a:lnTo>
                    <a:pt x="178" y="118"/>
                  </a:lnTo>
                  <a:lnTo>
                    <a:pt x="161" y="105"/>
                  </a:lnTo>
                  <a:lnTo>
                    <a:pt x="143" y="93"/>
                  </a:lnTo>
                  <a:lnTo>
                    <a:pt x="125" y="83"/>
                  </a:lnTo>
                  <a:lnTo>
                    <a:pt x="105" y="73"/>
                  </a:lnTo>
                  <a:lnTo>
                    <a:pt x="85" y="64"/>
                  </a:lnTo>
                  <a:lnTo>
                    <a:pt x="66" y="54"/>
                  </a:lnTo>
                  <a:lnTo>
                    <a:pt x="48" y="43"/>
                  </a:lnTo>
                  <a:lnTo>
                    <a:pt x="30" y="32"/>
                  </a:lnTo>
                  <a:lnTo>
                    <a:pt x="15" y="17"/>
                  </a:lnTo>
                  <a:lnTo>
                    <a:pt x="2" y="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7" name="Freeform 710">
              <a:extLst>
                <a:ext uri="{FF2B5EF4-FFF2-40B4-BE49-F238E27FC236}">
                  <a16:creationId xmlns:a16="http://schemas.microsoft.com/office/drawing/2014/main" id="{D31C0957-10A4-461A-8966-2788F31DB2EA}"/>
                </a:ext>
              </a:extLst>
            </p:cNvPr>
            <p:cNvSpPr>
              <a:spLocks/>
            </p:cNvSpPr>
            <p:nvPr/>
          </p:nvSpPr>
          <p:spPr bwMode="auto">
            <a:xfrm>
              <a:off x="4316" y="3452"/>
              <a:ext cx="609" cy="314"/>
            </a:xfrm>
            <a:custGeom>
              <a:avLst/>
              <a:gdLst>
                <a:gd name="T0" fmla="*/ 0 w 1252"/>
                <a:gd name="T1" fmla="*/ 1 h 629"/>
                <a:gd name="T2" fmla="*/ 0 w 1252"/>
                <a:gd name="T3" fmla="*/ 0 h 629"/>
                <a:gd name="T4" fmla="*/ 1 w 1252"/>
                <a:gd name="T5" fmla="*/ 0 h 629"/>
                <a:gd name="T6" fmla="*/ 4 w 1252"/>
                <a:gd name="T7" fmla="*/ 0 h 629"/>
                <a:gd name="T8" fmla="*/ 6 w 1252"/>
                <a:gd name="T9" fmla="*/ 0 h 629"/>
                <a:gd name="T10" fmla="*/ 9 w 1252"/>
                <a:gd name="T11" fmla="*/ 0 h 629"/>
                <a:gd name="T12" fmla="*/ 11 w 1252"/>
                <a:gd name="T13" fmla="*/ 2 h 629"/>
                <a:gd name="T14" fmla="*/ 13 w 1252"/>
                <a:gd name="T15" fmla="*/ 3 h 629"/>
                <a:gd name="T16" fmla="*/ 13 w 1252"/>
                <a:gd name="T17" fmla="*/ 3 h 629"/>
                <a:gd name="T18" fmla="*/ 14 w 1252"/>
                <a:gd name="T19" fmla="*/ 4 h 629"/>
                <a:gd name="T20" fmla="*/ 14 w 1252"/>
                <a:gd name="T21" fmla="*/ 4 h 629"/>
                <a:gd name="T22" fmla="*/ 15 w 1252"/>
                <a:gd name="T23" fmla="*/ 4 h 629"/>
                <a:gd name="T24" fmla="*/ 15 w 1252"/>
                <a:gd name="T25" fmla="*/ 5 h 629"/>
                <a:gd name="T26" fmla="*/ 16 w 1252"/>
                <a:gd name="T27" fmla="*/ 6 h 629"/>
                <a:gd name="T28" fmla="*/ 16 w 1252"/>
                <a:gd name="T29" fmla="*/ 7 h 629"/>
                <a:gd name="T30" fmla="*/ 17 w 1252"/>
                <a:gd name="T31" fmla="*/ 8 h 629"/>
                <a:gd name="T32" fmla="*/ 17 w 1252"/>
                <a:gd name="T33" fmla="*/ 8 h 629"/>
                <a:gd name="T34" fmla="*/ 17 w 1252"/>
                <a:gd name="T35" fmla="*/ 8 h 629"/>
                <a:gd name="T36" fmla="*/ 17 w 1252"/>
                <a:gd name="T37" fmla="*/ 8 h 629"/>
                <a:gd name="T38" fmla="*/ 17 w 1252"/>
                <a:gd name="T39" fmla="*/ 9 h 629"/>
                <a:gd name="T40" fmla="*/ 17 w 1252"/>
                <a:gd name="T41" fmla="*/ 9 h 629"/>
                <a:gd name="T42" fmla="*/ 17 w 1252"/>
                <a:gd name="T43" fmla="*/ 9 h 629"/>
                <a:gd name="T44" fmla="*/ 17 w 1252"/>
                <a:gd name="T45" fmla="*/ 9 h 629"/>
                <a:gd name="T46" fmla="*/ 16 w 1252"/>
                <a:gd name="T47" fmla="*/ 9 h 629"/>
                <a:gd name="T48" fmla="*/ 16 w 1252"/>
                <a:gd name="T49" fmla="*/ 9 h 629"/>
                <a:gd name="T50" fmla="*/ 13 w 1252"/>
                <a:gd name="T51" fmla="*/ 8 h 629"/>
                <a:gd name="T52" fmla="*/ 10 w 1252"/>
                <a:gd name="T53" fmla="*/ 6 h 629"/>
                <a:gd name="T54" fmla="*/ 8 w 1252"/>
                <a:gd name="T55" fmla="*/ 5 h 629"/>
                <a:gd name="T56" fmla="*/ 8 w 1252"/>
                <a:gd name="T57" fmla="*/ 5 h 629"/>
                <a:gd name="T58" fmla="*/ 8 w 1252"/>
                <a:gd name="T59" fmla="*/ 5 h 629"/>
                <a:gd name="T60" fmla="*/ 8 w 1252"/>
                <a:gd name="T61" fmla="*/ 5 h 629"/>
                <a:gd name="T62" fmla="*/ 8 w 1252"/>
                <a:gd name="T63" fmla="*/ 5 h 629"/>
                <a:gd name="T64" fmla="*/ 7 w 1252"/>
                <a:gd name="T65" fmla="*/ 5 h 629"/>
                <a:gd name="T66" fmla="*/ 7 w 1252"/>
                <a:gd name="T67" fmla="*/ 5 h 629"/>
                <a:gd name="T68" fmla="*/ 7 w 1252"/>
                <a:gd name="T69" fmla="*/ 5 h 629"/>
                <a:gd name="T70" fmla="*/ 7 w 1252"/>
                <a:gd name="T71" fmla="*/ 4 h 629"/>
                <a:gd name="T72" fmla="*/ 7 w 1252"/>
                <a:gd name="T73" fmla="*/ 4 h 629"/>
                <a:gd name="T74" fmla="*/ 6 w 1252"/>
                <a:gd name="T75" fmla="*/ 3 h 629"/>
                <a:gd name="T76" fmla="*/ 5 w 1252"/>
                <a:gd name="T77" fmla="*/ 3 h 629"/>
                <a:gd name="T78" fmla="*/ 5 w 1252"/>
                <a:gd name="T79" fmla="*/ 3 h 629"/>
                <a:gd name="T80" fmla="*/ 5 w 1252"/>
                <a:gd name="T81" fmla="*/ 3 h 629"/>
                <a:gd name="T82" fmla="*/ 4 w 1252"/>
                <a:gd name="T83" fmla="*/ 2 h 629"/>
                <a:gd name="T84" fmla="*/ 4 w 1252"/>
                <a:gd name="T85" fmla="*/ 2 h 629"/>
                <a:gd name="T86" fmla="*/ 4 w 1252"/>
                <a:gd name="T87" fmla="*/ 2 h 629"/>
                <a:gd name="T88" fmla="*/ 3 w 1252"/>
                <a:gd name="T89" fmla="*/ 2 h 629"/>
                <a:gd name="T90" fmla="*/ 3 w 1252"/>
                <a:gd name="T91" fmla="*/ 2 h 629"/>
                <a:gd name="T92" fmla="*/ 2 w 1252"/>
                <a:gd name="T93" fmla="*/ 1 h 629"/>
                <a:gd name="T94" fmla="*/ 2 w 1252"/>
                <a:gd name="T95" fmla="*/ 1 h 629"/>
                <a:gd name="T96" fmla="*/ 1 w 1252"/>
                <a:gd name="T97" fmla="*/ 1 h 629"/>
                <a:gd name="T98" fmla="*/ 0 w 1252"/>
                <a:gd name="T99" fmla="*/ 1 h 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2"/>
                <a:gd name="T151" fmla="*/ 0 h 629"/>
                <a:gd name="T152" fmla="*/ 1252 w 1252"/>
                <a:gd name="T153" fmla="*/ 629 h 6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2" h="629">
                  <a:moveTo>
                    <a:pt x="0" y="101"/>
                  </a:moveTo>
                  <a:lnTo>
                    <a:pt x="4" y="93"/>
                  </a:lnTo>
                  <a:lnTo>
                    <a:pt x="9" y="85"/>
                  </a:lnTo>
                  <a:lnTo>
                    <a:pt x="15" y="78"/>
                  </a:lnTo>
                  <a:lnTo>
                    <a:pt x="20" y="72"/>
                  </a:lnTo>
                  <a:lnTo>
                    <a:pt x="28" y="66"/>
                  </a:lnTo>
                  <a:lnTo>
                    <a:pt x="35" y="61"/>
                  </a:lnTo>
                  <a:lnTo>
                    <a:pt x="44" y="56"/>
                  </a:lnTo>
                  <a:lnTo>
                    <a:pt x="51" y="53"/>
                  </a:lnTo>
                  <a:lnTo>
                    <a:pt x="61" y="48"/>
                  </a:lnTo>
                  <a:lnTo>
                    <a:pt x="70" y="45"/>
                  </a:lnTo>
                  <a:lnTo>
                    <a:pt x="115" y="32"/>
                  </a:lnTo>
                  <a:lnTo>
                    <a:pt x="161" y="21"/>
                  </a:lnTo>
                  <a:lnTo>
                    <a:pt x="207" y="11"/>
                  </a:lnTo>
                  <a:lnTo>
                    <a:pt x="254" y="6"/>
                  </a:lnTo>
                  <a:lnTo>
                    <a:pt x="302" y="2"/>
                  </a:lnTo>
                  <a:lnTo>
                    <a:pt x="349" y="0"/>
                  </a:lnTo>
                  <a:lnTo>
                    <a:pt x="397" y="2"/>
                  </a:lnTo>
                  <a:lnTo>
                    <a:pt x="444" y="3"/>
                  </a:lnTo>
                  <a:lnTo>
                    <a:pt x="492" y="8"/>
                  </a:lnTo>
                  <a:lnTo>
                    <a:pt x="539" y="13"/>
                  </a:lnTo>
                  <a:lnTo>
                    <a:pt x="585" y="21"/>
                  </a:lnTo>
                  <a:lnTo>
                    <a:pt x="631" y="34"/>
                  </a:lnTo>
                  <a:lnTo>
                    <a:pt x="673" y="50"/>
                  </a:lnTo>
                  <a:lnTo>
                    <a:pt x="713" y="67"/>
                  </a:lnTo>
                  <a:lnTo>
                    <a:pt x="753" y="88"/>
                  </a:lnTo>
                  <a:lnTo>
                    <a:pt x="793" y="110"/>
                  </a:lnTo>
                  <a:lnTo>
                    <a:pt x="832" y="133"/>
                  </a:lnTo>
                  <a:lnTo>
                    <a:pt x="870" y="158"/>
                  </a:lnTo>
                  <a:lnTo>
                    <a:pt x="908" y="184"/>
                  </a:lnTo>
                  <a:lnTo>
                    <a:pt x="949" y="208"/>
                  </a:lnTo>
                  <a:lnTo>
                    <a:pt x="958" y="214"/>
                  </a:lnTo>
                  <a:lnTo>
                    <a:pt x="967" y="219"/>
                  </a:lnTo>
                  <a:lnTo>
                    <a:pt x="976" y="226"/>
                  </a:lnTo>
                  <a:lnTo>
                    <a:pt x="985" y="230"/>
                  </a:lnTo>
                  <a:lnTo>
                    <a:pt x="996" y="237"/>
                  </a:lnTo>
                  <a:lnTo>
                    <a:pt x="1005" y="243"/>
                  </a:lnTo>
                  <a:lnTo>
                    <a:pt x="1014" y="250"/>
                  </a:lnTo>
                  <a:lnTo>
                    <a:pt x="1025" y="258"/>
                  </a:lnTo>
                  <a:lnTo>
                    <a:pt x="1035" y="266"/>
                  </a:lnTo>
                  <a:lnTo>
                    <a:pt x="1044" y="275"/>
                  </a:lnTo>
                  <a:lnTo>
                    <a:pt x="1051" y="282"/>
                  </a:lnTo>
                  <a:lnTo>
                    <a:pt x="1058" y="288"/>
                  </a:lnTo>
                  <a:lnTo>
                    <a:pt x="1066" y="294"/>
                  </a:lnTo>
                  <a:lnTo>
                    <a:pt x="1075" y="299"/>
                  </a:lnTo>
                  <a:lnTo>
                    <a:pt x="1084" y="304"/>
                  </a:lnTo>
                  <a:lnTo>
                    <a:pt x="1093" y="309"/>
                  </a:lnTo>
                  <a:lnTo>
                    <a:pt x="1102" y="315"/>
                  </a:lnTo>
                  <a:lnTo>
                    <a:pt x="1109" y="322"/>
                  </a:lnTo>
                  <a:lnTo>
                    <a:pt x="1119" y="328"/>
                  </a:lnTo>
                  <a:lnTo>
                    <a:pt x="1126" y="336"/>
                  </a:lnTo>
                  <a:lnTo>
                    <a:pt x="1137" y="352"/>
                  </a:lnTo>
                  <a:lnTo>
                    <a:pt x="1148" y="368"/>
                  </a:lnTo>
                  <a:lnTo>
                    <a:pt x="1157" y="386"/>
                  </a:lnTo>
                  <a:lnTo>
                    <a:pt x="1166" y="403"/>
                  </a:lnTo>
                  <a:lnTo>
                    <a:pt x="1173" y="421"/>
                  </a:lnTo>
                  <a:lnTo>
                    <a:pt x="1181" y="438"/>
                  </a:lnTo>
                  <a:lnTo>
                    <a:pt x="1190" y="456"/>
                  </a:lnTo>
                  <a:lnTo>
                    <a:pt x="1199" y="474"/>
                  </a:lnTo>
                  <a:lnTo>
                    <a:pt x="1208" y="490"/>
                  </a:lnTo>
                  <a:lnTo>
                    <a:pt x="1221" y="507"/>
                  </a:lnTo>
                  <a:lnTo>
                    <a:pt x="1226" y="512"/>
                  </a:lnTo>
                  <a:lnTo>
                    <a:pt x="1228" y="518"/>
                  </a:lnTo>
                  <a:lnTo>
                    <a:pt x="1228" y="523"/>
                  </a:lnTo>
                  <a:lnTo>
                    <a:pt x="1228" y="530"/>
                  </a:lnTo>
                  <a:lnTo>
                    <a:pt x="1226" y="534"/>
                  </a:lnTo>
                  <a:lnTo>
                    <a:pt x="1226" y="539"/>
                  </a:lnTo>
                  <a:lnTo>
                    <a:pt x="1225" y="544"/>
                  </a:lnTo>
                  <a:lnTo>
                    <a:pt x="1225" y="550"/>
                  </a:lnTo>
                  <a:lnTo>
                    <a:pt x="1225" y="555"/>
                  </a:lnTo>
                  <a:lnTo>
                    <a:pt x="1226" y="560"/>
                  </a:lnTo>
                  <a:lnTo>
                    <a:pt x="1230" y="563"/>
                  </a:lnTo>
                  <a:lnTo>
                    <a:pt x="1232" y="565"/>
                  </a:lnTo>
                  <a:lnTo>
                    <a:pt x="1234" y="568"/>
                  </a:lnTo>
                  <a:lnTo>
                    <a:pt x="1237" y="571"/>
                  </a:lnTo>
                  <a:lnTo>
                    <a:pt x="1239" y="573"/>
                  </a:lnTo>
                  <a:lnTo>
                    <a:pt x="1241" y="576"/>
                  </a:lnTo>
                  <a:lnTo>
                    <a:pt x="1245" y="579"/>
                  </a:lnTo>
                  <a:lnTo>
                    <a:pt x="1247" y="581"/>
                  </a:lnTo>
                  <a:lnTo>
                    <a:pt x="1248" y="584"/>
                  </a:lnTo>
                  <a:lnTo>
                    <a:pt x="1250" y="587"/>
                  </a:lnTo>
                  <a:lnTo>
                    <a:pt x="1250" y="590"/>
                  </a:lnTo>
                  <a:lnTo>
                    <a:pt x="1252" y="595"/>
                  </a:lnTo>
                  <a:lnTo>
                    <a:pt x="1252" y="598"/>
                  </a:lnTo>
                  <a:lnTo>
                    <a:pt x="1250" y="603"/>
                  </a:lnTo>
                  <a:lnTo>
                    <a:pt x="1248" y="608"/>
                  </a:lnTo>
                  <a:lnTo>
                    <a:pt x="1248" y="611"/>
                  </a:lnTo>
                  <a:lnTo>
                    <a:pt x="1247" y="616"/>
                  </a:lnTo>
                  <a:lnTo>
                    <a:pt x="1247" y="621"/>
                  </a:lnTo>
                  <a:lnTo>
                    <a:pt x="1245" y="624"/>
                  </a:lnTo>
                  <a:lnTo>
                    <a:pt x="1245" y="629"/>
                  </a:lnTo>
                  <a:lnTo>
                    <a:pt x="1236" y="626"/>
                  </a:lnTo>
                  <a:lnTo>
                    <a:pt x="1226" y="622"/>
                  </a:lnTo>
                  <a:lnTo>
                    <a:pt x="1217" y="618"/>
                  </a:lnTo>
                  <a:lnTo>
                    <a:pt x="1210" y="613"/>
                  </a:lnTo>
                  <a:lnTo>
                    <a:pt x="1203" y="608"/>
                  </a:lnTo>
                  <a:lnTo>
                    <a:pt x="1195" y="602"/>
                  </a:lnTo>
                  <a:lnTo>
                    <a:pt x="1188" y="597"/>
                  </a:lnTo>
                  <a:lnTo>
                    <a:pt x="1181" y="590"/>
                  </a:lnTo>
                  <a:lnTo>
                    <a:pt x="1173" y="586"/>
                  </a:lnTo>
                  <a:lnTo>
                    <a:pt x="1164" y="582"/>
                  </a:lnTo>
                  <a:lnTo>
                    <a:pt x="1111" y="560"/>
                  </a:lnTo>
                  <a:lnTo>
                    <a:pt x="1056" y="538"/>
                  </a:lnTo>
                  <a:lnTo>
                    <a:pt x="1003" y="515"/>
                  </a:lnTo>
                  <a:lnTo>
                    <a:pt x="950" y="494"/>
                  </a:lnTo>
                  <a:lnTo>
                    <a:pt x="897" y="472"/>
                  </a:lnTo>
                  <a:lnTo>
                    <a:pt x="844" y="450"/>
                  </a:lnTo>
                  <a:lnTo>
                    <a:pt x="791" y="427"/>
                  </a:lnTo>
                  <a:lnTo>
                    <a:pt x="738" y="403"/>
                  </a:lnTo>
                  <a:lnTo>
                    <a:pt x="684" y="381"/>
                  </a:lnTo>
                  <a:lnTo>
                    <a:pt x="631" y="357"/>
                  </a:lnTo>
                  <a:lnTo>
                    <a:pt x="627" y="355"/>
                  </a:lnTo>
                  <a:lnTo>
                    <a:pt x="622" y="354"/>
                  </a:lnTo>
                  <a:lnTo>
                    <a:pt x="618" y="354"/>
                  </a:lnTo>
                  <a:lnTo>
                    <a:pt x="612" y="354"/>
                  </a:lnTo>
                  <a:lnTo>
                    <a:pt x="609" y="354"/>
                  </a:lnTo>
                  <a:lnTo>
                    <a:pt x="603" y="354"/>
                  </a:lnTo>
                  <a:lnTo>
                    <a:pt x="598" y="355"/>
                  </a:lnTo>
                  <a:lnTo>
                    <a:pt x="592" y="355"/>
                  </a:lnTo>
                  <a:lnTo>
                    <a:pt x="589" y="354"/>
                  </a:lnTo>
                  <a:lnTo>
                    <a:pt x="583" y="354"/>
                  </a:lnTo>
                  <a:lnTo>
                    <a:pt x="581" y="352"/>
                  </a:lnTo>
                  <a:lnTo>
                    <a:pt x="578" y="350"/>
                  </a:lnTo>
                  <a:lnTo>
                    <a:pt x="576" y="349"/>
                  </a:lnTo>
                  <a:lnTo>
                    <a:pt x="574" y="346"/>
                  </a:lnTo>
                  <a:lnTo>
                    <a:pt x="570" y="344"/>
                  </a:lnTo>
                  <a:lnTo>
                    <a:pt x="569" y="342"/>
                  </a:lnTo>
                  <a:lnTo>
                    <a:pt x="567" y="339"/>
                  </a:lnTo>
                  <a:lnTo>
                    <a:pt x="563" y="338"/>
                  </a:lnTo>
                  <a:lnTo>
                    <a:pt x="561" y="336"/>
                  </a:lnTo>
                  <a:lnTo>
                    <a:pt x="558" y="334"/>
                  </a:lnTo>
                  <a:lnTo>
                    <a:pt x="554" y="334"/>
                  </a:lnTo>
                  <a:lnTo>
                    <a:pt x="548" y="333"/>
                  </a:lnTo>
                  <a:lnTo>
                    <a:pt x="545" y="333"/>
                  </a:lnTo>
                  <a:lnTo>
                    <a:pt x="539" y="333"/>
                  </a:lnTo>
                  <a:lnTo>
                    <a:pt x="534" y="333"/>
                  </a:lnTo>
                  <a:lnTo>
                    <a:pt x="530" y="333"/>
                  </a:lnTo>
                  <a:lnTo>
                    <a:pt x="525" y="333"/>
                  </a:lnTo>
                  <a:lnTo>
                    <a:pt x="519" y="333"/>
                  </a:lnTo>
                  <a:lnTo>
                    <a:pt x="514" y="333"/>
                  </a:lnTo>
                  <a:lnTo>
                    <a:pt x="510" y="333"/>
                  </a:lnTo>
                  <a:lnTo>
                    <a:pt x="512" y="325"/>
                  </a:lnTo>
                  <a:lnTo>
                    <a:pt x="512" y="317"/>
                  </a:lnTo>
                  <a:lnTo>
                    <a:pt x="510" y="307"/>
                  </a:lnTo>
                  <a:lnTo>
                    <a:pt x="506" y="301"/>
                  </a:lnTo>
                  <a:lnTo>
                    <a:pt x="503" y="293"/>
                  </a:lnTo>
                  <a:lnTo>
                    <a:pt x="499" y="286"/>
                  </a:lnTo>
                  <a:lnTo>
                    <a:pt x="494" y="278"/>
                  </a:lnTo>
                  <a:lnTo>
                    <a:pt x="486" y="272"/>
                  </a:lnTo>
                  <a:lnTo>
                    <a:pt x="479" y="266"/>
                  </a:lnTo>
                  <a:lnTo>
                    <a:pt x="472" y="261"/>
                  </a:lnTo>
                  <a:lnTo>
                    <a:pt x="463" y="253"/>
                  </a:lnTo>
                  <a:lnTo>
                    <a:pt x="452" y="248"/>
                  </a:lnTo>
                  <a:lnTo>
                    <a:pt x="441" y="243"/>
                  </a:lnTo>
                  <a:lnTo>
                    <a:pt x="430" y="238"/>
                  </a:lnTo>
                  <a:lnTo>
                    <a:pt x="417" y="237"/>
                  </a:lnTo>
                  <a:lnTo>
                    <a:pt x="406" y="234"/>
                  </a:lnTo>
                  <a:lnTo>
                    <a:pt x="393" y="234"/>
                  </a:lnTo>
                  <a:lnTo>
                    <a:pt x="380" y="232"/>
                  </a:lnTo>
                  <a:lnTo>
                    <a:pt x="369" y="232"/>
                  </a:lnTo>
                  <a:lnTo>
                    <a:pt x="357" y="234"/>
                  </a:lnTo>
                  <a:lnTo>
                    <a:pt x="358" y="226"/>
                  </a:lnTo>
                  <a:lnTo>
                    <a:pt x="358" y="218"/>
                  </a:lnTo>
                  <a:lnTo>
                    <a:pt x="357" y="210"/>
                  </a:lnTo>
                  <a:lnTo>
                    <a:pt x="355" y="202"/>
                  </a:lnTo>
                  <a:lnTo>
                    <a:pt x="353" y="194"/>
                  </a:lnTo>
                  <a:lnTo>
                    <a:pt x="349" y="187"/>
                  </a:lnTo>
                  <a:lnTo>
                    <a:pt x="346" y="179"/>
                  </a:lnTo>
                  <a:lnTo>
                    <a:pt x="342" y="173"/>
                  </a:lnTo>
                  <a:lnTo>
                    <a:pt x="336" y="166"/>
                  </a:lnTo>
                  <a:lnTo>
                    <a:pt x="329" y="162"/>
                  </a:lnTo>
                  <a:lnTo>
                    <a:pt x="320" y="154"/>
                  </a:lnTo>
                  <a:lnTo>
                    <a:pt x="311" y="147"/>
                  </a:lnTo>
                  <a:lnTo>
                    <a:pt x="300" y="142"/>
                  </a:lnTo>
                  <a:lnTo>
                    <a:pt x="287" y="141"/>
                  </a:lnTo>
                  <a:lnTo>
                    <a:pt x="276" y="139"/>
                  </a:lnTo>
                  <a:lnTo>
                    <a:pt x="265" y="139"/>
                  </a:lnTo>
                  <a:lnTo>
                    <a:pt x="254" y="142"/>
                  </a:lnTo>
                  <a:lnTo>
                    <a:pt x="241" y="146"/>
                  </a:lnTo>
                  <a:lnTo>
                    <a:pt x="232" y="152"/>
                  </a:lnTo>
                  <a:lnTo>
                    <a:pt x="221" y="160"/>
                  </a:lnTo>
                  <a:lnTo>
                    <a:pt x="218" y="150"/>
                  </a:lnTo>
                  <a:lnTo>
                    <a:pt x="214" y="142"/>
                  </a:lnTo>
                  <a:lnTo>
                    <a:pt x="209" y="134"/>
                  </a:lnTo>
                  <a:lnTo>
                    <a:pt x="203" y="128"/>
                  </a:lnTo>
                  <a:lnTo>
                    <a:pt x="196" y="122"/>
                  </a:lnTo>
                  <a:lnTo>
                    <a:pt x="188" y="117"/>
                  </a:lnTo>
                  <a:lnTo>
                    <a:pt x="179" y="112"/>
                  </a:lnTo>
                  <a:lnTo>
                    <a:pt x="170" y="109"/>
                  </a:lnTo>
                  <a:lnTo>
                    <a:pt x="163" y="107"/>
                  </a:lnTo>
                  <a:lnTo>
                    <a:pt x="154" y="106"/>
                  </a:lnTo>
                  <a:lnTo>
                    <a:pt x="139" y="102"/>
                  </a:lnTo>
                  <a:lnTo>
                    <a:pt x="123" y="101"/>
                  </a:lnTo>
                  <a:lnTo>
                    <a:pt x="108" y="101"/>
                  </a:lnTo>
                  <a:lnTo>
                    <a:pt x="93" y="99"/>
                  </a:lnTo>
                  <a:lnTo>
                    <a:pt x="77" y="99"/>
                  </a:lnTo>
                  <a:lnTo>
                    <a:pt x="62" y="98"/>
                  </a:lnTo>
                  <a:lnTo>
                    <a:pt x="48" y="99"/>
                  </a:lnTo>
                  <a:lnTo>
                    <a:pt x="31" y="99"/>
                  </a:lnTo>
                  <a:lnTo>
                    <a:pt x="17" y="99"/>
                  </a:lnTo>
                  <a:lnTo>
                    <a:pt x="0" y="101"/>
                  </a:lnTo>
                  <a:close/>
                </a:path>
              </a:pathLst>
            </a:custGeom>
            <a:solidFill>
              <a:srgbClr val="10FF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8" name="Freeform 711">
              <a:extLst>
                <a:ext uri="{FF2B5EF4-FFF2-40B4-BE49-F238E27FC236}">
                  <a16:creationId xmlns:a16="http://schemas.microsoft.com/office/drawing/2014/main" id="{53CB7020-6255-4E89-8BA5-9B20C873FA93}"/>
                </a:ext>
              </a:extLst>
            </p:cNvPr>
            <p:cNvSpPr>
              <a:spLocks/>
            </p:cNvSpPr>
            <p:nvPr/>
          </p:nvSpPr>
          <p:spPr bwMode="auto">
            <a:xfrm>
              <a:off x="4316" y="3452"/>
              <a:ext cx="609" cy="314"/>
            </a:xfrm>
            <a:custGeom>
              <a:avLst/>
              <a:gdLst>
                <a:gd name="T0" fmla="*/ 0 w 1252"/>
                <a:gd name="T1" fmla="*/ 1 h 629"/>
                <a:gd name="T2" fmla="*/ 0 w 1252"/>
                <a:gd name="T3" fmla="*/ 0 h 629"/>
                <a:gd name="T4" fmla="*/ 1 w 1252"/>
                <a:gd name="T5" fmla="*/ 0 h 629"/>
                <a:gd name="T6" fmla="*/ 4 w 1252"/>
                <a:gd name="T7" fmla="*/ 0 h 629"/>
                <a:gd name="T8" fmla="*/ 6 w 1252"/>
                <a:gd name="T9" fmla="*/ 0 h 629"/>
                <a:gd name="T10" fmla="*/ 9 w 1252"/>
                <a:gd name="T11" fmla="*/ 0 h 629"/>
                <a:gd name="T12" fmla="*/ 11 w 1252"/>
                <a:gd name="T13" fmla="*/ 2 h 629"/>
                <a:gd name="T14" fmla="*/ 13 w 1252"/>
                <a:gd name="T15" fmla="*/ 3 h 629"/>
                <a:gd name="T16" fmla="*/ 13 w 1252"/>
                <a:gd name="T17" fmla="*/ 3 h 629"/>
                <a:gd name="T18" fmla="*/ 14 w 1252"/>
                <a:gd name="T19" fmla="*/ 4 h 629"/>
                <a:gd name="T20" fmla="*/ 14 w 1252"/>
                <a:gd name="T21" fmla="*/ 4 h 629"/>
                <a:gd name="T22" fmla="*/ 15 w 1252"/>
                <a:gd name="T23" fmla="*/ 4 h 629"/>
                <a:gd name="T24" fmla="*/ 15 w 1252"/>
                <a:gd name="T25" fmla="*/ 5 h 629"/>
                <a:gd name="T26" fmla="*/ 16 w 1252"/>
                <a:gd name="T27" fmla="*/ 6 h 629"/>
                <a:gd name="T28" fmla="*/ 16 w 1252"/>
                <a:gd name="T29" fmla="*/ 7 h 629"/>
                <a:gd name="T30" fmla="*/ 17 w 1252"/>
                <a:gd name="T31" fmla="*/ 8 h 629"/>
                <a:gd name="T32" fmla="*/ 17 w 1252"/>
                <a:gd name="T33" fmla="*/ 8 h 629"/>
                <a:gd name="T34" fmla="*/ 17 w 1252"/>
                <a:gd name="T35" fmla="*/ 8 h 629"/>
                <a:gd name="T36" fmla="*/ 17 w 1252"/>
                <a:gd name="T37" fmla="*/ 8 h 629"/>
                <a:gd name="T38" fmla="*/ 17 w 1252"/>
                <a:gd name="T39" fmla="*/ 9 h 629"/>
                <a:gd name="T40" fmla="*/ 17 w 1252"/>
                <a:gd name="T41" fmla="*/ 9 h 629"/>
                <a:gd name="T42" fmla="*/ 17 w 1252"/>
                <a:gd name="T43" fmla="*/ 9 h 629"/>
                <a:gd name="T44" fmla="*/ 17 w 1252"/>
                <a:gd name="T45" fmla="*/ 9 h 629"/>
                <a:gd name="T46" fmla="*/ 16 w 1252"/>
                <a:gd name="T47" fmla="*/ 9 h 629"/>
                <a:gd name="T48" fmla="*/ 16 w 1252"/>
                <a:gd name="T49" fmla="*/ 9 h 629"/>
                <a:gd name="T50" fmla="*/ 13 w 1252"/>
                <a:gd name="T51" fmla="*/ 8 h 629"/>
                <a:gd name="T52" fmla="*/ 10 w 1252"/>
                <a:gd name="T53" fmla="*/ 6 h 629"/>
                <a:gd name="T54" fmla="*/ 8 w 1252"/>
                <a:gd name="T55" fmla="*/ 5 h 629"/>
                <a:gd name="T56" fmla="*/ 8 w 1252"/>
                <a:gd name="T57" fmla="*/ 5 h 629"/>
                <a:gd name="T58" fmla="*/ 8 w 1252"/>
                <a:gd name="T59" fmla="*/ 5 h 629"/>
                <a:gd name="T60" fmla="*/ 8 w 1252"/>
                <a:gd name="T61" fmla="*/ 5 h 629"/>
                <a:gd name="T62" fmla="*/ 8 w 1252"/>
                <a:gd name="T63" fmla="*/ 5 h 629"/>
                <a:gd name="T64" fmla="*/ 7 w 1252"/>
                <a:gd name="T65" fmla="*/ 5 h 629"/>
                <a:gd name="T66" fmla="*/ 7 w 1252"/>
                <a:gd name="T67" fmla="*/ 5 h 629"/>
                <a:gd name="T68" fmla="*/ 7 w 1252"/>
                <a:gd name="T69" fmla="*/ 5 h 629"/>
                <a:gd name="T70" fmla="*/ 7 w 1252"/>
                <a:gd name="T71" fmla="*/ 4 h 629"/>
                <a:gd name="T72" fmla="*/ 7 w 1252"/>
                <a:gd name="T73" fmla="*/ 4 h 629"/>
                <a:gd name="T74" fmla="*/ 6 w 1252"/>
                <a:gd name="T75" fmla="*/ 3 h 629"/>
                <a:gd name="T76" fmla="*/ 5 w 1252"/>
                <a:gd name="T77" fmla="*/ 3 h 629"/>
                <a:gd name="T78" fmla="*/ 5 w 1252"/>
                <a:gd name="T79" fmla="*/ 3 h 629"/>
                <a:gd name="T80" fmla="*/ 5 w 1252"/>
                <a:gd name="T81" fmla="*/ 3 h 629"/>
                <a:gd name="T82" fmla="*/ 4 w 1252"/>
                <a:gd name="T83" fmla="*/ 2 h 629"/>
                <a:gd name="T84" fmla="*/ 4 w 1252"/>
                <a:gd name="T85" fmla="*/ 2 h 629"/>
                <a:gd name="T86" fmla="*/ 4 w 1252"/>
                <a:gd name="T87" fmla="*/ 2 h 629"/>
                <a:gd name="T88" fmla="*/ 3 w 1252"/>
                <a:gd name="T89" fmla="*/ 2 h 629"/>
                <a:gd name="T90" fmla="*/ 3 w 1252"/>
                <a:gd name="T91" fmla="*/ 2 h 629"/>
                <a:gd name="T92" fmla="*/ 2 w 1252"/>
                <a:gd name="T93" fmla="*/ 1 h 629"/>
                <a:gd name="T94" fmla="*/ 2 w 1252"/>
                <a:gd name="T95" fmla="*/ 1 h 629"/>
                <a:gd name="T96" fmla="*/ 1 w 1252"/>
                <a:gd name="T97" fmla="*/ 1 h 629"/>
                <a:gd name="T98" fmla="*/ 0 w 1252"/>
                <a:gd name="T99" fmla="*/ 1 h 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52"/>
                <a:gd name="T151" fmla="*/ 0 h 629"/>
                <a:gd name="T152" fmla="*/ 1252 w 1252"/>
                <a:gd name="T153" fmla="*/ 629 h 6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52" h="629">
                  <a:moveTo>
                    <a:pt x="0" y="101"/>
                  </a:moveTo>
                  <a:lnTo>
                    <a:pt x="4" y="93"/>
                  </a:lnTo>
                  <a:lnTo>
                    <a:pt x="9" y="85"/>
                  </a:lnTo>
                  <a:lnTo>
                    <a:pt x="15" y="78"/>
                  </a:lnTo>
                  <a:lnTo>
                    <a:pt x="20" y="72"/>
                  </a:lnTo>
                  <a:lnTo>
                    <a:pt x="28" y="66"/>
                  </a:lnTo>
                  <a:lnTo>
                    <a:pt x="35" y="61"/>
                  </a:lnTo>
                  <a:lnTo>
                    <a:pt x="44" y="56"/>
                  </a:lnTo>
                  <a:lnTo>
                    <a:pt x="51" y="53"/>
                  </a:lnTo>
                  <a:lnTo>
                    <a:pt x="61" y="48"/>
                  </a:lnTo>
                  <a:lnTo>
                    <a:pt x="70" y="45"/>
                  </a:lnTo>
                  <a:lnTo>
                    <a:pt x="115" y="32"/>
                  </a:lnTo>
                  <a:lnTo>
                    <a:pt x="161" y="21"/>
                  </a:lnTo>
                  <a:lnTo>
                    <a:pt x="207" y="11"/>
                  </a:lnTo>
                  <a:lnTo>
                    <a:pt x="254" y="6"/>
                  </a:lnTo>
                  <a:lnTo>
                    <a:pt x="302" y="2"/>
                  </a:lnTo>
                  <a:lnTo>
                    <a:pt x="349" y="0"/>
                  </a:lnTo>
                  <a:lnTo>
                    <a:pt x="397" y="2"/>
                  </a:lnTo>
                  <a:lnTo>
                    <a:pt x="444" y="3"/>
                  </a:lnTo>
                  <a:lnTo>
                    <a:pt x="492" y="8"/>
                  </a:lnTo>
                  <a:lnTo>
                    <a:pt x="539" y="13"/>
                  </a:lnTo>
                  <a:lnTo>
                    <a:pt x="585" y="21"/>
                  </a:lnTo>
                  <a:lnTo>
                    <a:pt x="631" y="34"/>
                  </a:lnTo>
                  <a:lnTo>
                    <a:pt x="673" y="50"/>
                  </a:lnTo>
                  <a:lnTo>
                    <a:pt x="713" y="67"/>
                  </a:lnTo>
                  <a:lnTo>
                    <a:pt x="753" y="88"/>
                  </a:lnTo>
                  <a:lnTo>
                    <a:pt x="793" y="110"/>
                  </a:lnTo>
                  <a:lnTo>
                    <a:pt x="832" y="133"/>
                  </a:lnTo>
                  <a:lnTo>
                    <a:pt x="870" y="158"/>
                  </a:lnTo>
                  <a:lnTo>
                    <a:pt x="908" y="184"/>
                  </a:lnTo>
                  <a:lnTo>
                    <a:pt x="949" y="208"/>
                  </a:lnTo>
                  <a:lnTo>
                    <a:pt x="958" y="214"/>
                  </a:lnTo>
                  <a:lnTo>
                    <a:pt x="967" y="219"/>
                  </a:lnTo>
                  <a:lnTo>
                    <a:pt x="976" y="226"/>
                  </a:lnTo>
                  <a:lnTo>
                    <a:pt x="985" y="230"/>
                  </a:lnTo>
                  <a:lnTo>
                    <a:pt x="996" y="237"/>
                  </a:lnTo>
                  <a:lnTo>
                    <a:pt x="1005" y="243"/>
                  </a:lnTo>
                  <a:lnTo>
                    <a:pt x="1014" y="250"/>
                  </a:lnTo>
                  <a:lnTo>
                    <a:pt x="1025" y="258"/>
                  </a:lnTo>
                  <a:lnTo>
                    <a:pt x="1035" y="266"/>
                  </a:lnTo>
                  <a:lnTo>
                    <a:pt x="1044" y="275"/>
                  </a:lnTo>
                  <a:lnTo>
                    <a:pt x="1051" y="282"/>
                  </a:lnTo>
                  <a:lnTo>
                    <a:pt x="1058" y="288"/>
                  </a:lnTo>
                  <a:lnTo>
                    <a:pt x="1066" y="294"/>
                  </a:lnTo>
                  <a:lnTo>
                    <a:pt x="1075" y="299"/>
                  </a:lnTo>
                  <a:lnTo>
                    <a:pt x="1084" y="304"/>
                  </a:lnTo>
                  <a:lnTo>
                    <a:pt x="1093" y="309"/>
                  </a:lnTo>
                  <a:lnTo>
                    <a:pt x="1102" y="315"/>
                  </a:lnTo>
                  <a:lnTo>
                    <a:pt x="1109" y="322"/>
                  </a:lnTo>
                  <a:lnTo>
                    <a:pt x="1119" y="328"/>
                  </a:lnTo>
                  <a:lnTo>
                    <a:pt x="1126" y="336"/>
                  </a:lnTo>
                  <a:lnTo>
                    <a:pt x="1137" y="352"/>
                  </a:lnTo>
                  <a:lnTo>
                    <a:pt x="1148" y="368"/>
                  </a:lnTo>
                  <a:lnTo>
                    <a:pt x="1157" y="386"/>
                  </a:lnTo>
                  <a:lnTo>
                    <a:pt x="1166" y="403"/>
                  </a:lnTo>
                  <a:lnTo>
                    <a:pt x="1173" y="421"/>
                  </a:lnTo>
                  <a:lnTo>
                    <a:pt x="1181" y="438"/>
                  </a:lnTo>
                  <a:lnTo>
                    <a:pt x="1190" y="456"/>
                  </a:lnTo>
                  <a:lnTo>
                    <a:pt x="1199" y="474"/>
                  </a:lnTo>
                  <a:lnTo>
                    <a:pt x="1208" y="490"/>
                  </a:lnTo>
                  <a:lnTo>
                    <a:pt x="1221" y="507"/>
                  </a:lnTo>
                  <a:lnTo>
                    <a:pt x="1226" y="512"/>
                  </a:lnTo>
                  <a:lnTo>
                    <a:pt x="1228" y="518"/>
                  </a:lnTo>
                  <a:lnTo>
                    <a:pt x="1228" y="523"/>
                  </a:lnTo>
                  <a:lnTo>
                    <a:pt x="1228" y="530"/>
                  </a:lnTo>
                  <a:lnTo>
                    <a:pt x="1226" y="534"/>
                  </a:lnTo>
                  <a:lnTo>
                    <a:pt x="1226" y="539"/>
                  </a:lnTo>
                  <a:lnTo>
                    <a:pt x="1225" y="544"/>
                  </a:lnTo>
                  <a:lnTo>
                    <a:pt x="1225" y="550"/>
                  </a:lnTo>
                  <a:lnTo>
                    <a:pt x="1225" y="555"/>
                  </a:lnTo>
                  <a:lnTo>
                    <a:pt x="1226" y="560"/>
                  </a:lnTo>
                  <a:lnTo>
                    <a:pt x="1230" y="563"/>
                  </a:lnTo>
                  <a:lnTo>
                    <a:pt x="1232" y="565"/>
                  </a:lnTo>
                  <a:lnTo>
                    <a:pt x="1234" y="568"/>
                  </a:lnTo>
                  <a:lnTo>
                    <a:pt x="1237" y="571"/>
                  </a:lnTo>
                  <a:lnTo>
                    <a:pt x="1239" y="573"/>
                  </a:lnTo>
                  <a:lnTo>
                    <a:pt x="1241" y="576"/>
                  </a:lnTo>
                  <a:lnTo>
                    <a:pt x="1245" y="579"/>
                  </a:lnTo>
                  <a:lnTo>
                    <a:pt x="1247" y="581"/>
                  </a:lnTo>
                  <a:lnTo>
                    <a:pt x="1248" y="584"/>
                  </a:lnTo>
                  <a:lnTo>
                    <a:pt x="1250" y="587"/>
                  </a:lnTo>
                  <a:lnTo>
                    <a:pt x="1250" y="590"/>
                  </a:lnTo>
                  <a:lnTo>
                    <a:pt x="1252" y="595"/>
                  </a:lnTo>
                  <a:lnTo>
                    <a:pt x="1252" y="598"/>
                  </a:lnTo>
                  <a:lnTo>
                    <a:pt x="1250" y="603"/>
                  </a:lnTo>
                  <a:lnTo>
                    <a:pt x="1248" y="608"/>
                  </a:lnTo>
                  <a:lnTo>
                    <a:pt x="1248" y="611"/>
                  </a:lnTo>
                  <a:lnTo>
                    <a:pt x="1247" y="616"/>
                  </a:lnTo>
                  <a:lnTo>
                    <a:pt x="1247" y="621"/>
                  </a:lnTo>
                  <a:lnTo>
                    <a:pt x="1245" y="624"/>
                  </a:lnTo>
                  <a:lnTo>
                    <a:pt x="1245" y="629"/>
                  </a:lnTo>
                  <a:lnTo>
                    <a:pt x="1236" y="626"/>
                  </a:lnTo>
                  <a:lnTo>
                    <a:pt x="1226" y="622"/>
                  </a:lnTo>
                  <a:lnTo>
                    <a:pt x="1217" y="618"/>
                  </a:lnTo>
                  <a:lnTo>
                    <a:pt x="1210" y="613"/>
                  </a:lnTo>
                  <a:lnTo>
                    <a:pt x="1203" y="608"/>
                  </a:lnTo>
                  <a:lnTo>
                    <a:pt x="1195" y="602"/>
                  </a:lnTo>
                  <a:lnTo>
                    <a:pt x="1188" y="597"/>
                  </a:lnTo>
                  <a:lnTo>
                    <a:pt x="1181" y="590"/>
                  </a:lnTo>
                  <a:lnTo>
                    <a:pt x="1173" y="586"/>
                  </a:lnTo>
                  <a:lnTo>
                    <a:pt x="1164" y="582"/>
                  </a:lnTo>
                  <a:lnTo>
                    <a:pt x="1111" y="560"/>
                  </a:lnTo>
                  <a:lnTo>
                    <a:pt x="1056" y="538"/>
                  </a:lnTo>
                  <a:lnTo>
                    <a:pt x="1003" y="515"/>
                  </a:lnTo>
                  <a:lnTo>
                    <a:pt x="950" y="494"/>
                  </a:lnTo>
                  <a:lnTo>
                    <a:pt x="897" y="472"/>
                  </a:lnTo>
                  <a:lnTo>
                    <a:pt x="844" y="450"/>
                  </a:lnTo>
                  <a:lnTo>
                    <a:pt x="791" y="427"/>
                  </a:lnTo>
                  <a:lnTo>
                    <a:pt x="738" y="403"/>
                  </a:lnTo>
                  <a:lnTo>
                    <a:pt x="684" y="381"/>
                  </a:lnTo>
                  <a:lnTo>
                    <a:pt x="631" y="357"/>
                  </a:lnTo>
                  <a:lnTo>
                    <a:pt x="627" y="355"/>
                  </a:lnTo>
                  <a:lnTo>
                    <a:pt x="622" y="354"/>
                  </a:lnTo>
                  <a:lnTo>
                    <a:pt x="618" y="354"/>
                  </a:lnTo>
                  <a:lnTo>
                    <a:pt x="612" y="354"/>
                  </a:lnTo>
                  <a:lnTo>
                    <a:pt x="609" y="354"/>
                  </a:lnTo>
                  <a:lnTo>
                    <a:pt x="603" y="354"/>
                  </a:lnTo>
                  <a:lnTo>
                    <a:pt x="598" y="355"/>
                  </a:lnTo>
                  <a:lnTo>
                    <a:pt x="592" y="355"/>
                  </a:lnTo>
                  <a:lnTo>
                    <a:pt x="589" y="354"/>
                  </a:lnTo>
                  <a:lnTo>
                    <a:pt x="583" y="354"/>
                  </a:lnTo>
                  <a:lnTo>
                    <a:pt x="581" y="352"/>
                  </a:lnTo>
                  <a:lnTo>
                    <a:pt x="578" y="350"/>
                  </a:lnTo>
                  <a:lnTo>
                    <a:pt x="576" y="349"/>
                  </a:lnTo>
                  <a:lnTo>
                    <a:pt x="574" y="346"/>
                  </a:lnTo>
                  <a:lnTo>
                    <a:pt x="570" y="344"/>
                  </a:lnTo>
                  <a:lnTo>
                    <a:pt x="569" y="342"/>
                  </a:lnTo>
                  <a:lnTo>
                    <a:pt x="567" y="339"/>
                  </a:lnTo>
                  <a:lnTo>
                    <a:pt x="563" y="338"/>
                  </a:lnTo>
                  <a:lnTo>
                    <a:pt x="561" y="336"/>
                  </a:lnTo>
                  <a:lnTo>
                    <a:pt x="558" y="334"/>
                  </a:lnTo>
                  <a:lnTo>
                    <a:pt x="554" y="334"/>
                  </a:lnTo>
                  <a:lnTo>
                    <a:pt x="548" y="333"/>
                  </a:lnTo>
                  <a:lnTo>
                    <a:pt x="545" y="333"/>
                  </a:lnTo>
                  <a:lnTo>
                    <a:pt x="539" y="333"/>
                  </a:lnTo>
                  <a:lnTo>
                    <a:pt x="534" y="333"/>
                  </a:lnTo>
                  <a:lnTo>
                    <a:pt x="530" y="333"/>
                  </a:lnTo>
                  <a:lnTo>
                    <a:pt x="525" y="333"/>
                  </a:lnTo>
                  <a:lnTo>
                    <a:pt x="519" y="333"/>
                  </a:lnTo>
                  <a:lnTo>
                    <a:pt x="514" y="333"/>
                  </a:lnTo>
                  <a:lnTo>
                    <a:pt x="510" y="333"/>
                  </a:lnTo>
                  <a:lnTo>
                    <a:pt x="512" y="325"/>
                  </a:lnTo>
                  <a:lnTo>
                    <a:pt x="512" y="317"/>
                  </a:lnTo>
                  <a:lnTo>
                    <a:pt x="510" y="307"/>
                  </a:lnTo>
                  <a:lnTo>
                    <a:pt x="506" y="301"/>
                  </a:lnTo>
                  <a:lnTo>
                    <a:pt x="503" y="293"/>
                  </a:lnTo>
                  <a:lnTo>
                    <a:pt x="499" y="286"/>
                  </a:lnTo>
                  <a:lnTo>
                    <a:pt x="494" y="278"/>
                  </a:lnTo>
                  <a:lnTo>
                    <a:pt x="486" y="272"/>
                  </a:lnTo>
                  <a:lnTo>
                    <a:pt x="479" y="266"/>
                  </a:lnTo>
                  <a:lnTo>
                    <a:pt x="472" y="261"/>
                  </a:lnTo>
                  <a:lnTo>
                    <a:pt x="463" y="253"/>
                  </a:lnTo>
                  <a:lnTo>
                    <a:pt x="452" y="248"/>
                  </a:lnTo>
                  <a:lnTo>
                    <a:pt x="441" y="243"/>
                  </a:lnTo>
                  <a:lnTo>
                    <a:pt x="430" y="238"/>
                  </a:lnTo>
                  <a:lnTo>
                    <a:pt x="417" y="237"/>
                  </a:lnTo>
                  <a:lnTo>
                    <a:pt x="406" y="234"/>
                  </a:lnTo>
                  <a:lnTo>
                    <a:pt x="393" y="234"/>
                  </a:lnTo>
                  <a:lnTo>
                    <a:pt x="380" y="232"/>
                  </a:lnTo>
                  <a:lnTo>
                    <a:pt x="369" y="232"/>
                  </a:lnTo>
                  <a:lnTo>
                    <a:pt x="357" y="234"/>
                  </a:lnTo>
                  <a:lnTo>
                    <a:pt x="358" y="226"/>
                  </a:lnTo>
                  <a:lnTo>
                    <a:pt x="358" y="218"/>
                  </a:lnTo>
                  <a:lnTo>
                    <a:pt x="357" y="210"/>
                  </a:lnTo>
                  <a:lnTo>
                    <a:pt x="355" y="202"/>
                  </a:lnTo>
                  <a:lnTo>
                    <a:pt x="353" y="194"/>
                  </a:lnTo>
                  <a:lnTo>
                    <a:pt x="349" y="187"/>
                  </a:lnTo>
                  <a:lnTo>
                    <a:pt x="346" y="179"/>
                  </a:lnTo>
                  <a:lnTo>
                    <a:pt x="342" y="173"/>
                  </a:lnTo>
                  <a:lnTo>
                    <a:pt x="336" y="166"/>
                  </a:lnTo>
                  <a:lnTo>
                    <a:pt x="329" y="162"/>
                  </a:lnTo>
                  <a:lnTo>
                    <a:pt x="320" y="154"/>
                  </a:lnTo>
                  <a:lnTo>
                    <a:pt x="311" y="147"/>
                  </a:lnTo>
                  <a:lnTo>
                    <a:pt x="300" y="142"/>
                  </a:lnTo>
                  <a:lnTo>
                    <a:pt x="287" y="141"/>
                  </a:lnTo>
                  <a:lnTo>
                    <a:pt x="276" y="139"/>
                  </a:lnTo>
                  <a:lnTo>
                    <a:pt x="265" y="139"/>
                  </a:lnTo>
                  <a:lnTo>
                    <a:pt x="254" y="142"/>
                  </a:lnTo>
                  <a:lnTo>
                    <a:pt x="241" y="146"/>
                  </a:lnTo>
                  <a:lnTo>
                    <a:pt x="232" y="152"/>
                  </a:lnTo>
                  <a:lnTo>
                    <a:pt x="221" y="160"/>
                  </a:lnTo>
                  <a:lnTo>
                    <a:pt x="218" y="150"/>
                  </a:lnTo>
                  <a:lnTo>
                    <a:pt x="214" y="142"/>
                  </a:lnTo>
                  <a:lnTo>
                    <a:pt x="209" y="134"/>
                  </a:lnTo>
                  <a:lnTo>
                    <a:pt x="203" y="128"/>
                  </a:lnTo>
                  <a:lnTo>
                    <a:pt x="196" y="122"/>
                  </a:lnTo>
                  <a:lnTo>
                    <a:pt x="188" y="117"/>
                  </a:lnTo>
                  <a:lnTo>
                    <a:pt x="179" y="112"/>
                  </a:lnTo>
                  <a:lnTo>
                    <a:pt x="170" y="109"/>
                  </a:lnTo>
                  <a:lnTo>
                    <a:pt x="163" y="107"/>
                  </a:lnTo>
                  <a:lnTo>
                    <a:pt x="154" y="106"/>
                  </a:lnTo>
                  <a:lnTo>
                    <a:pt x="139" y="102"/>
                  </a:lnTo>
                  <a:lnTo>
                    <a:pt x="123" y="101"/>
                  </a:lnTo>
                  <a:lnTo>
                    <a:pt x="108" y="101"/>
                  </a:lnTo>
                  <a:lnTo>
                    <a:pt x="93" y="99"/>
                  </a:lnTo>
                  <a:lnTo>
                    <a:pt x="77" y="99"/>
                  </a:lnTo>
                  <a:lnTo>
                    <a:pt x="62" y="98"/>
                  </a:lnTo>
                  <a:lnTo>
                    <a:pt x="48" y="99"/>
                  </a:lnTo>
                  <a:lnTo>
                    <a:pt x="31" y="99"/>
                  </a:lnTo>
                  <a:lnTo>
                    <a:pt x="17" y="99"/>
                  </a:lnTo>
                  <a:lnTo>
                    <a:pt x="0" y="10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79" name="Freeform 712">
              <a:extLst>
                <a:ext uri="{FF2B5EF4-FFF2-40B4-BE49-F238E27FC236}">
                  <a16:creationId xmlns:a16="http://schemas.microsoft.com/office/drawing/2014/main" id="{71C2F9E1-31CD-4EA3-89D6-3B9E728FE338}"/>
                </a:ext>
              </a:extLst>
            </p:cNvPr>
            <p:cNvSpPr>
              <a:spLocks/>
            </p:cNvSpPr>
            <p:nvPr/>
          </p:nvSpPr>
          <p:spPr bwMode="auto">
            <a:xfrm>
              <a:off x="4374" y="3644"/>
              <a:ext cx="538" cy="286"/>
            </a:xfrm>
            <a:custGeom>
              <a:avLst/>
              <a:gdLst>
                <a:gd name="T0" fmla="*/ 15 w 1107"/>
                <a:gd name="T1" fmla="*/ 3 h 571"/>
                <a:gd name="T2" fmla="*/ 14 w 1107"/>
                <a:gd name="T3" fmla="*/ 3 h 571"/>
                <a:gd name="T4" fmla="*/ 14 w 1107"/>
                <a:gd name="T5" fmla="*/ 3 h 571"/>
                <a:gd name="T6" fmla="*/ 13 w 1107"/>
                <a:gd name="T7" fmla="*/ 2 h 571"/>
                <a:gd name="T8" fmla="*/ 12 w 1107"/>
                <a:gd name="T9" fmla="*/ 2 h 571"/>
                <a:gd name="T10" fmla="*/ 12 w 1107"/>
                <a:gd name="T11" fmla="*/ 2 h 571"/>
                <a:gd name="T12" fmla="*/ 11 w 1107"/>
                <a:gd name="T13" fmla="*/ 1 h 571"/>
                <a:gd name="T14" fmla="*/ 10 w 1107"/>
                <a:gd name="T15" fmla="*/ 1 h 571"/>
                <a:gd name="T16" fmla="*/ 9 w 1107"/>
                <a:gd name="T17" fmla="*/ 1 h 571"/>
                <a:gd name="T18" fmla="*/ 8 w 1107"/>
                <a:gd name="T19" fmla="*/ 1 h 571"/>
                <a:gd name="T20" fmla="*/ 7 w 1107"/>
                <a:gd name="T21" fmla="*/ 0 h 571"/>
                <a:gd name="T22" fmla="*/ 6 w 1107"/>
                <a:gd name="T23" fmla="*/ 1 h 571"/>
                <a:gd name="T24" fmla="*/ 5 w 1107"/>
                <a:gd name="T25" fmla="*/ 1 h 571"/>
                <a:gd name="T26" fmla="*/ 4 w 1107"/>
                <a:gd name="T27" fmla="*/ 1 h 571"/>
                <a:gd name="T28" fmla="*/ 3 w 1107"/>
                <a:gd name="T29" fmla="*/ 1 h 571"/>
                <a:gd name="T30" fmla="*/ 2 w 1107"/>
                <a:gd name="T31" fmla="*/ 2 h 571"/>
                <a:gd name="T32" fmla="*/ 2 w 1107"/>
                <a:gd name="T33" fmla="*/ 2 h 571"/>
                <a:gd name="T34" fmla="*/ 1 w 1107"/>
                <a:gd name="T35" fmla="*/ 3 h 571"/>
                <a:gd name="T36" fmla="*/ 1 w 1107"/>
                <a:gd name="T37" fmla="*/ 3 h 571"/>
                <a:gd name="T38" fmla="*/ 1 w 1107"/>
                <a:gd name="T39" fmla="*/ 3 h 571"/>
                <a:gd name="T40" fmla="*/ 1 w 1107"/>
                <a:gd name="T41" fmla="*/ 3 h 571"/>
                <a:gd name="T42" fmla="*/ 1 w 1107"/>
                <a:gd name="T43" fmla="*/ 3 h 571"/>
                <a:gd name="T44" fmla="*/ 1 w 1107"/>
                <a:gd name="T45" fmla="*/ 4 h 571"/>
                <a:gd name="T46" fmla="*/ 0 w 1107"/>
                <a:gd name="T47" fmla="*/ 4 h 571"/>
                <a:gd name="T48" fmla="*/ 0 w 1107"/>
                <a:gd name="T49" fmla="*/ 5 h 571"/>
                <a:gd name="T50" fmla="*/ 0 w 1107"/>
                <a:gd name="T51" fmla="*/ 6 h 571"/>
                <a:gd name="T52" fmla="*/ 0 w 1107"/>
                <a:gd name="T53" fmla="*/ 8 h 571"/>
                <a:gd name="T54" fmla="*/ 0 w 1107"/>
                <a:gd name="T55" fmla="*/ 9 h 571"/>
                <a:gd name="T56" fmla="*/ 0 w 1107"/>
                <a:gd name="T57" fmla="*/ 9 h 571"/>
                <a:gd name="T58" fmla="*/ 0 w 1107"/>
                <a:gd name="T59" fmla="*/ 9 h 571"/>
                <a:gd name="T60" fmla="*/ 1 w 1107"/>
                <a:gd name="T61" fmla="*/ 8 h 571"/>
                <a:gd name="T62" fmla="*/ 2 w 1107"/>
                <a:gd name="T63" fmla="*/ 8 h 571"/>
                <a:gd name="T64" fmla="*/ 3 w 1107"/>
                <a:gd name="T65" fmla="*/ 7 h 571"/>
                <a:gd name="T66" fmla="*/ 4 w 1107"/>
                <a:gd name="T67" fmla="*/ 7 h 571"/>
                <a:gd name="T68" fmla="*/ 4 w 1107"/>
                <a:gd name="T69" fmla="*/ 6 h 571"/>
                <a:gd name="T70" fmla="*/ 5 w 1107"/>
                <a:gd name="T71" fmla="*/ 6 h 571"/>
                <a:gd name="T72" fmla="*/ 5 w 1107"/>
                <a:gd name="T73" fmla="*/ 6 h 571"/>
                <a:gd name="T74" fmla="*/ 6 w 1107"/>
                <a:gd name="T75" fmla="*/ 6 h 571"/>
                <a:gd name="T76" fmla="*/ 7 w 1107"/>
                <a:gd name="T77" fmla="*/ 5 h 571"/>
                <a:gd name="T78" fmla="*/ 8 w 1107"/>
                <a:gd name="T79" fmla="*/ 5 h 571"/>
                <a:gd name="T80" fmla="*/ 8 w 1107"/>
                <a:gd name="T81" fmla="*/ 5 h 571"/>
                <a:gd name="T82" fmla="*/ 8 w 1107"/>
                <a:gd name="T83" fmla="*/ 5 h 571"/>
                <a:gd name="T84" fmla="*/ 9 w 1107"/>
                <a:gd name="T85" fmla="*/ 5 h 571"/>
                <a:gd name="T86" fmla="*/ 9 w 1107"/>
                <a:gd name="T87" fmla="*/ 5 h 571"/>
                <a:gd name="T88" fmla="*/ 9 w 1107"/>
                <a:gd name="T89" fmla="*/ 5 h 571"/>
                <a:gd name="T90" fmla="*/ 10 w 1107"/>
                <a:gd name="T91" fmla="*/ 5 h 571"/>
                <a:gd name="T92" fmla="*/ 10 w 1107"/>
                <a:gd name="T93" fmla="*/ 5 h 571"/>
                <a:gd name="T94" fmla="*/ 10 w 1107"/>
                <a:gd name="T95" fmla="*/ 5 h 571"/>
                <a:gd name="T96" fmla="*/ 11 w 1107"/>
                <a:gd name="T97" fmla="*/ 5 h 571"/>
                <a:gd name="T98" fmla="*/ 11 w 1107"/>
                <a:gd name="T99" fmla="*/ 4 h 571"/>
                <a:gd name="T100" fmla="*/ 12 w 1107"/>
                <a:gd name="T101" fmla="*/ 4 h 571"/>
                <a:gd name="T102" fmla="*/ 14 w 1107"/>
                <a:gd name="T103" fmla="*/ 4 h 571"/>
                <a:gd name="T104" fmla="*/ 15 w 1107"/>
                <a:gd name="T105" fmla="*/ 4 h 571"/>
                <a:gd name="T106" fmla="*/ 15 w 1107"/>
                <a:gd name="T107" fmla="*/ 4 h 571"/>
                <a:gd name="T108" fmla="*/ 15 w 1107"/>
                <a:gd name="T109" fmla="*/ 4 h 5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7"/>
                <a:gd name="T166" fmla="*/ 0 h 571"/>
                <a:gd name="T167" fmla="*/ 1107 w 1107"/>
                <a:gd name="T168" fmla="*/ 571 h 5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7" h="571">
                  <a:moveTo>
                    <a:pt x="1107" y="206"/>
                  </a:moveTo>
                  <a:lnTo>
                    <a:pt x="1104" y="200"/>
                  </a:lnTo>
                  <a:lnTo>
                    <a:pt x="1100" y="192"/>
                  </a:lnTo>
                  <a:lnTo>
                    <a:pt x="1096" y="186"/>
                  </a:lnTo>
                  <a:lnTo>
                    <a:pt x="1093" y="179"/>
                  </a:lnTo>
                  <a:lnTo>
                    <a:pt x="1087" y="173"/>
                  </a:lnTo>
                  <a:lnTo>
                    <a:pt x="1084" y="166"/>
                  </a:lnTo>
                  <a:lnTo>
                    <a:pt x="1078" y="162"/>
                  </a:lnTo>
                  <a:lnTo>
                    <a:pt x="1071" y="155"/>
                  </a:lnTo>
                  <a:lnTo>
                    <a:pt x="1065" y="150"/>
                  </a:lnTo>
                  <a:lnTo>
                    <a:pt x="1058" y="146"/>
                  </a:lnTo>
                  <a:lnTo>
                    <a:pt x="1042" y="136"/>
                  </a:lnTo>
                  <a:lnTo>
                    <a:pt x="1027" y="130"/>
                  </a:lnTo>
                  <a:lnTo>
                    <a:pt x="1012" y="123"/>
                  </a:lnTo>
                  <a:lnTo>
                    <a:pt x="1000" y="118"/>
                  </a:lnTo>
                  <a:lnTo>
                    <a:pt x="987" y="115"/>
                  </a:lnTo>
                  <a:lnTo>
                    <a:pt x="974" y="110"/>
                  </a:lnTo>
                  <a:lnTo>
                    <a:pt x="961" y="107"/>
                  </a:lnTo>
                  <a:lnTo>
                    <a:pt x="947" y="102"/>
                  </a:lnTo>
                  <a:lnTo>
                    <a:pt x="932" y="96"/>
                  </a:lnTo>
                  <a:lnTo>
                    <a:pt x="916" y="88"/>
                  </a:lnTo>
                  <a:lnTo>
                    <a:pt x="901" y="82"/>
                  </a:lnTo>
                  <a:lnTo>
                    <a:pt x="886" y="75"/>
                  </a:lnTo>
                  <a:lnTo>
                    <a:pt x="872" y="70"/>
                  </a:lnTo>
                  <a:lnTo>
                    <a:pt x="859" y="67"/>
                  </a:lnTo>
                  <a:lnTo>
                    <a:pt x="844" y="64"/>
                  </a:lnTo>
                  <a:lnTo>
                    <a:pt x="831" y="61"/>
                  </a:lnTo>
                  <a:lnTo>
                    <a:pt x="817" y="58"/>
                  </a:lnTo>
                  <a:lnTo>
                    <a:pt x="802" y="53"/>
                  </a:lnTo>
                  <a:lnTo>
                    <a:pt x="786" y="50"/>
                  </a:lnTo>
                  <a:lnTo>
                    <a:pt x="771" y="45"/>
                  </a:lnTo>
                  <a:lnTo>
                    <a:pt x="751" y="38"/>
                  </a:lnTo>
                  <a:lnTo>
                    <a:pt x="729" y="34"/>
                  </a:lnTo>
                  <a:lnTo>
                    <a:pt x="709" y="30"/>
                  </a:lnTo>
                  <a:lnTo>
                    <a:pt x="687" y="27"/>
                  </a:lnTo>
                  <a:lnTo>
                    <a:pt x="665" y="24"/>
                  </a:lnTo>
                  <a:lnTo>
                    <a:pt x="643" y="21"/>
                  </a:lnTo>
                  <a:lnTo>
                    <a:pt x="619" y="19"/>
                  </a:lnTo>
                  <a:lnTo>
                    <a:pt x="598" y="16"/>
                  </a:lnTo>
                  <a:lnTo>
                    <a:pt x="577" y="13"/>
                  </a:lnTo>
                  <a:lnTo>
                    <a:pt x="556" y="10"/>
                  </a:lnTo>
                  <a:lnTo>
                    <a:pt x="526" y="5"/>
                  </a:lnTo>
                  <a:lnTo>
                    <a:pt x="508" y="2"/>
                  </a:lnTo>
                  <a:lnTo>
                    <a:pt x="499" y="0"/>
                  </a:lnTo>
                  <a:lnTo>
                    <a:pt x="495" y="0"/>
                  </a:lnTo>
                  <a:lnTo>
                    <a:pt x="493" y="0"/>
                  </a:lnTo>
                  <a:lnTo>
                    <a:pt x="492" y="2"/>
                  </a:lnTo>
                  <a:lnTo>
                    <a:pt x="488" y="5"/>
                  </a:lnTo>
                  <a:lnTo>
                    <a:pt x="479" y="8"/>
                  </a:lnTo>
                  <a:lnTo>
                    <a:pt x="462" y="10"/>
                  </a:lnTo>
                  <a:lnTo>
                    <a:pt x="433" y="13"/>
                  </a:lnTo>
                  <a:lnTo>
                    <a:pt x="408" y="14"/>
                  </a:lnTo>
                  <a:lnTo>
                    <a:pt x="386" y="14"/>
                  </a:lnTo>
                  <a:lnTo>
                    <a:pt x="365" y="14"/>
                  </a:lnTo>
                  <a:lnTo>
                    <a:pt x="349" y="16"/>
                  </a:lnTo>
                  <a:lnTo>
                    <a:pt x="334" y="18"/>
                  </a:lnTo>
                  <a:lnTo>
                    <a:pt x="318" y="19"/>
                  </a:lnTo>
                  <a:lnTo>
                    <a:pt x="303" y="26"/>
                  </a:lnTo>
                  <a:lnTo>
                    <a:pt x="287" y="32"/>
                  </a:lnTo>
                  <a:lnTo>
                    <a:pt x="269" y="43"/>
                  </a:lnTo>
                  <a:lnTo>
                    <a:pt x="247" y="58"/>
                  </a:lnTo>
                  <a:lnTo>
                    <a:pt x="221" y="74"/>
                  </a:lnTo>
                  <a:lnTo>
                    <a:pt x="203" y="82"/>
                  </a:lnTo>
                  <a:lnTo>
                    <a:pt x="190" y="86"/>
                  </a:lnTo>
                  <a:lnTo>
                    <a:pt x="179" y="88"/>
                  </a:lnTo>
                  <a:lnTo>
                    <a:pt x="170" y="88"/>
                  </a:lnTo>
                  <a:lnTo>
                    <a:pt x="163" y="88"/>
                  </a:lnTo>
                  <a:lnTo>
                    <a:pt x="155" y="93"/>
                  </a:lnTo>
                  <a:lnTo>
                    <a:pt x="148" y="101"/>
                  </a:lnTo>
                  <a:lnTo>
                    <a:pt x="137" y="115"/>
                  </a:lnTo>
                  <a:lnTo>
                    <a:pt x="124" y="138"/>
                  </a:lnTo>
                  <a:lnTo>
                    <a:pt x="121" y="141"/>
                  </a:lnTo>
                  <a:lnTo>
                    <a:pt x="119" y="144"/>
                  </a:lnTo>
                  <a:lnTo>
                    <a:pt x="115" y="146"/>
                  </a:lnTo>
                  <a:lnTo>
                    <a:pt x="111" y="147"/>
                  </a:lnTo>
                  <a:lnTo>
                    <a:pt x="108" y="150"/>
                  </a:lnTo>
                  <a:lnTo>
                    <a:pt x="104" y="152"/>
                  </a:lnTo>
                  <a:lnTo>
                    <a:pt x="101" y="154"/>
                  </a:lnTo>
                  <a:lnTo>
                    <a:pt x="97" y="157"/>
                  </a:lnTo>
                  <a:lnTo>
                    <a:pt x="93" y="158"/>
                  </a:lnTo>
                  <a:lnTo>
                    <a:pt x="90" y="162"/>
                  </a:lnTo>
                  <a:lnTo>
                    <a:pt x="90" y="163"/>
                  </a:lnTo>
                  <a:lnTo>
                    <a:pt x="88" y="166"/>
                  </a:lnTo>
                  <a:lnTo>
                    <a:pt x="88" y="168"/>
                  </a:lnTo>
                  <a:lnTo>
                    <a:pt x="86" y="171"/>
                  </a:lnTo>
                  <a:lnTo>
                    <a:pt x="86" y="174"/>
                  </a:lnTo>
                  <a:lnTo>
                    <a:pt x="86" y="176"/>
                  </a:lnTo>
                  <a:lnTo>
                    <a:pt x="84" y="179"/>
                  </a:lnTo>
                  <a:lnTo>
                    <a:pt x="84" y="181"/>
                  </a:lnTo>
                  <a:lnTo>
                    <a:pt x="82" y="184"/>
                  </a:lnTo>
                  <a:lnTo>
                    <a:pt x="82" y="186"/>
                  </a:lnTo>
                  <a:lnTo>
                    <a:pt x="69" y="197"/>
                  </a:lnTo>
                  <a:lnTo>
                    <a:pt x="58" y="206"/>
                  </a:lnTo>
                  <a:lnTo>
                    <a:pt x="49" y="218"/>
                  </a:lnTo>
                  <a:lnTo>
                    <a:pt x="42" y="227"/>
                  </a:lnTo>
                  <a:lnTo>
                    <a:pt x="35" y="238"/>
                  </a:lnTo>
                  <a:lnTo>
                    <a:pt x="31" y="248"/>
                  </a:lnTo>
                  <a:lnTo>
                    <a:pt x="26" y="259"/>
                  </a:lnTo>
                  <a:lnTo>
                    <a:pt x="22" y="272"/>
                  </a:lnTo>
                  <a:lnTo>
                    <a:pt x="18" y="285"/>
                  </a:lnTo>
                  <a:lnTo>
                    <a:pt x="15" y="299"/>
                  </a:lnTo>
                  <a:lnTo>
                    <a:pt x="9" y="322"/>
                  </a:lnTo>
                  <a:lnTo>
                    <a:pt x="4" y="344"/>
                  </a:lnTo>
                  <a:lnTo>
                    <a:pt x="2" y="368"/>
                  </a:lnTo>
                  <a:lnTo>
                    <a:pt x="0" y="390"/>
                  </a:lnTo>
                  <a:lnTo>
                    <a:pt x="0" y="414"/>
                  </a:lnTo>
                  <a:lnTo>
                    <a:pt x="0" y="437"/>
                  </a:lnTo>
                  <a:lnTo>
                    <a:pt x="0" y="459"/>
                  </a:lnTo>
                  <a:lnTo>
                    <a:pt x="2" y="483"/>
                  </a:lnTo>
                  <a:lnTo>
                    <a:pt x="4" y="506"/>
                  </a:lnTo>
                  <a:lnTo>
                    <a:pt x="4" y="530"/>
                  </a:lnTo>
                  <a:lnTo>
                    <a:pt x="5" y="536"/>
                  </a:lnTo>
                  <a:lnTo>
                    <a:pt x="7" y="542"/>
                  </a:lnTo>
                  <a:lnTo>
                    <a:pt x="11" y="547"/>
                  </a:lnTo>
                  <a:lnTo>
                    <a:pt x="16" y="552"/>
                  </a:lnTo>
                  <a:lnTo>
                    <a:pt x="22" y="555"/>
                  </a:lnTo>
                  <a:lnTo>
                    <a:pt x="27" y="558"/>
                  </a:lnTo>
                  <a:lnTo>
                    <a:pt x="33" y="562"/>
                  </a:lnTo>
                  <a:lnTo>
                    <a:pt x="40" y="565"/>
                  </a:lnTo>
                  <a:lnTo>
                    <a:pt x="46" y="568"/>
                  </a:lnTo>
                  <a:lnTo>
                    <a:pt x="53" y="571"/>
                  </a:lnTo>
                  <a:lnTo>
                    <a:pt x="60" y="550"/>
                  </a:lnTo>
                  <a:lnTo>
                    <a:pt x="71" y="531"/>
                  </a:lnTo>
                  <a:lnTo>
                    <a:pt x="86" y="512"/>
                  </a:lnTo>
                  <a:lnTo>
                    <a:pt x="102" y="494"/>
                  </a:lnTo>
                  <a:lnTo>
                    <a:pt x="121" y="478"/>
                  </a:lnTo>
                  <a:lnTo>
                    <a:pt x="143" y="466"/>
                  </a:lnTo>
                  <a:lnTo>
                    <a:pt x="164" y="456"/>
                  </a:lnTo>
                  <a:lnTo>
                    <a:pt x="190" y="451"/>
                  </a:lnTo>
                  <a:lnTo>
                    <a:pt x="216" y="448"/>
                  </a:lnTo>
                  <a:lnTo>
                    <a:pt x="243" y="450"/>
                  </a:lnTo>
                  <a:lnTo>
                    <a:pt x="249" y="438"/>
                  </a:lnTo>
                  <a:lnTo>
                    <a:pt x="254" y="427"/>
                  </a:lnTo>
                  <a:lnTo>
                    <a:pt x="261" y="418"/>
                  </a:lnTo>
                  <a:lnTo>
                    <a:pt x="269" y="406"/>
                  </a:lnTo>
                  <a:lnTo>
                    <a:pt x="276" y="397"/>
                  </a:lnTo>
                  <a:lnTo>
                    <a:pt x="283" y="387"/>
                  </a:lnTo>
                  <a:lnTo>
                    <a:pt x="292" y="378"/>
                  </a:lnTo>
                  <a:lnTo>
                    <a:pt x="303" y="370"/>
                  </a:lnTo>
                  <a:lnTo>
                    <a:pt x="312" y="362"/>
                  </a:lnTo>
                  <a:lnTo>
                    <a:pt x="325" y="354"/>
                  </a:lnTo>
                  <a:lnTo>
                    <a:pt x="334" y="349"/>
                  </a:lnTo>
                  <a:lnTo>
                    <a:pt x="344" y="347"/>
                  </a:lnTo>
                  <a:lnTo>
                    <a:pt x="356" y="346"/>
                  </a:lnTo>
                  <a:lnTo>
                    <a:pt x="367" y="346"/>
                  </a:lnTo>
                  <a:lnTo>
                    <a:pt x="380" y="347"/>
                  </a:lnTo>
                  <a:lnTo>
                    <a:pt x="393" y="349"/>
                  </a:lnTo>
                  <a:lnTo>
                    <a:pt x="406" y="350"/>
                  </a:lnTo>
                  <a:lnTo>
                    <a:pt x="417" y="354"/>
                  </a:lnTo>
                  <a:lnTo>
                    <a:pt x="429" y="357"/>
                  </a:lnTo>
                  <a:lnTo>
                    <a:pt x="440" y="360"/>
                  </a:lnTo>
                  <a:lnTo>
                    <a:pt x="451" y="344"/>
                  </a:lnTo>
                  <a:lnTo>
                    <a:pt x="466" y="331"/>
                  </a:lnTo>
                  <a:lnTo>
                    <a:pt x="481" y="323"/>
                  </a:lnTo>
                  <a:lnTo>
                    <a:pt x="499" y="315"/>
                  </a:lnTo>
                  <a:lnTo>
                    <a:pt x="519" y="310"/>
                  </a:lnTo>
                  <a:lnTo>
                    <a:pt x="537" y="309"/>
                  </a:lnTo>
                  <a:lnTo>
                    <a:pt x="559" y="309"/>
                  </a:lnTo>
                  <a:lnTo>
                    <a:pt x="579" y="310"/>
                  </a:lnTo>
                  <a:lnTo>
                    <a:pt x="598" y="314"/>
                  </a:lnTo>
                  <a:lnTo>
                    <a:pt x="616" y="320"/>
                  </a:lnTo>
                  <a:lnTo>
                    <a:pt x="618" y="315"/>
                  </a:lnTo>
                  <a:lnTo>
                    <a:pt x="621" y="310"/>
                  </a:lnTo>
                  <a:lnTo>
                    <a:pt x="625" y="306"/>
                  </a:lnTo>
                  <a:lnTo>
                    <a:pt x="630" y="302"/>
                  </a:lnTo>
                  <a:lnTo>
                    <a:pt x="634" y="299"/>
                  </a:lnTo>
                  <a:lnTo>
                    <a:pt x="640" y="296"/>
                  </a:lnTo>
                  <a:lnTo>
                    <a:pt x="645" y="294"/>
                  </a:lnTo>
                  <a:lnTo>
                    <a:pt x="651" y="291"/>
                  </a:lnTo>
                  <a:lnTo>
                    <a:pt x="656" y="288"/>
                  </a:lnTo>
                  <a:lnTo>
                    <a:pt x="662" y="285"/>
                  </a:lnTo>
                  <a:lnTo>
                    <a:pt x="663" y="283"/>
                  </a:lnTo>
                  <a:lnTo>
                    <a:pt x="667" y="280"/>
                  </a:lnTo>
                  <a:lnTo>
                    <a:pt x="671" y="278"/>
                  </a:lnTo>
                  <a:lnTo>
                    <a:pt x="674" y="275"/>
                  </a:lnTo>
                  <a:lnTo>
                    <a:pt x="678" y="274"/>
                  </a:lnTo>
                  <a:lnTo>
                    <a:pt x="682" y="270"/>
                  </a:lnTo>
                  <a:lnTo>
                    <a:pt x="685" y="269"/>
                  </a:lnTo>
                  <a:lnTo>
                    <a:pt x="689" y="267"/>
                  </a:lnTo>
                  <a:lnTo>
                    <a:pt x="694" y="264"/>
                  </a:lnTo>
                  <a:lnTo>
                    <a:pt x="698" y="264"/>
                  </a:lnTo>
                  <a:lnTo>
                    <a:pt x="707" y="261"/>
                  </a:lnTo>
                  <a:lnTo>
                    <a:pt x="716" y="261"/>
                  </a:lnTo>
                  <a:lnTo>
                    <a:pt x="727" y="261"/>
                  </a:lnTo>
                  <a:lnTo>
                    <a:pt x="736" y="262"/>
                  </a:lnTo>
                  <a:lnTo>
                    <a:pt x="746" y="264"/>
                  </a:lnTo>
                  <a:lnTo>
                    <a:pt x="755" y="266"/>
                  </a:lnTo>
                  <a:lnTo>
                    <a:pt x="764" y="267"/>
                  </a:lnTo>
                  <a:lnTo>
                    <a:pt x="773" y="269"/>
                  </a:lnTo>
                  <a:lnTo>
                    <a:pt x="782" y="270"/>
                  </a:lnTo>
                  <a:lnTo>
                    <a:pt x="791" y="272"/>
                  </a:lnTo>
                  <a:lnTo>
                    <a:pt x="797" y="272"/>
                  </a:lnTo>
                  <a:lnTo>
                    <a:pt x="802" y="272"/>
                  </a:lnTo>
                  <a:lnTo>
                    <a:pt x="810" y="270"/>
                  </a:lnTo>
                  <a:lnTo>
                    <a:pt x="815" y="267"/>
                  </a:lnTo>
                  <a:lnTo>
                    <a:pt x="821" y="266"/>
                  </a:lnTo>
                  <a:lnTo>
                    <a:pt x="828" y="262"/>
                  </a:lnTo>
                  <a:lnTo>
                    <a:pt x="833" y="259"/>
                  </a:lnTo>
                  <a:lnTo>
                    <a:pt x="839" y="258"/>
                  </a:lnTo>
                  <a:lnTo>
                    <a:pt x="846" y="254"/>
                  </a:lnTo>
                  <a:lnTo>
                    <a:pt x="852" y="253"/>
                  </a:lnTo>
                  <a:lnTo>
                    <a:pt x="877" y="250"/>
                  </a:lnTo>
                  <a:lnTo>
                    <a:pt x="903" y="245"/>
                  </a:lnTo>
                  <a:lnTo>
                    <a:pt x="928" y="243"/>
                  </a:lnTo>
                  <a:lnTo>
                    <a:pt x="954" y="240"/>
                  </a:lnTo>
                  <a:lnTo>
                    <a:pt x="979" y="238"/>
                  </a:lnTo>
                  <a:lnTo>
                    <a:pt x="1003" y="235"/>
                  </a:lnTo>
                  <a:lnTo>
                    <a:pt x="1029" y="232"/>
                  </a:lnTo>
                  <a:lnTo>
                    <a:pt x="1053" y="227"/>
                  </a:lnTo>
                  <a:lnTo>
                    <a:pt x="1078" y="222"/>
                  </a:lnTo>
                  <a:lnTo>
                    <a:pt x="1102" y="216"/>
                  </a:lnTo>
                  <a:lnTo>
                    <a:pt x="1104" y="216"/>
                  </a:lnTo>
                  <a:lnTo>
                    <a:pt x="1104" y="214"/>
                  </a:lnTo>
                  <a:lnTo>
                    <a:pt x="1106" y="214"/>
                  </a:lnTo>
                  <a:lnTo>
                    <a:pt x="1107" y="213"/>
                  </a:lnTo>
                  <a:lnTo>
                    <a:pt x="1107" y="211"/>
                  </a:lnTo>
                  <a:lnTo>
                    <a:pt x="1107" y="210"/>
                  </a:lnTo>
                  <a:lnTo>
                    <a:pt x="1107" y="208"/>
                  </a:lnTo>
                  <a:lnTo>
                    <a:pt x="1107" y="20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0" name="Freeform 713">
              <a:extLst>
                <a:ext uri="{FF2B5EF4-FFF2-40B4-BE49-F238E27FC236}">
                  <a16:creationId xmlns:a16="http://schemas.microsoft.com/office/drawing/2014/main" id="{184DEFDD-08DF-4DC4-A18F-48B8B3F5E64E}"/>
                </a:ext>
              </a:extLst>
            </p:cNvPr>
            <p:cNvSpPr>
              <a:spLocks/>
            </p:cNvSpPr>
            <p:nvPr/>
          </p:nvSpPr>
          <p:spPr bwMode="auto">
            <a:xfrm>
              <a:off x="4374" y="3644"/>
              <a:ext cx="538" cy="286"/>
            </a:xfrm>
            <a:custGeom>
              <a:avLst/>
              <a:gdLst>
                <a:gd name="T0" fmla="*/ 15 w 1107"/>
                <a:gd name="T1" fmla="*/ 3 h 571"/>
                <a:gd name="T2" fmla="*/ 14 w 1107"/>
                <a:gd name="T3" fmla="*/ 3 h 571"/>
                <a:gd name="T4" fmla="*/ 14 w 1107"/>
                <a:gd name="T5" fmla="*/ 3 h 571"/>
                <a:gd name="T6" fmla="*/ 13 w 1107"/>
                <a:gd name="T7" fmla="*/ 2 h 571"/>
                <a:gd name="T8" fmla="*/ 12 w 1107"/>
                <a:gd name="T9" fmla="*/ 2 h 571"/>
                <a:gd name="T10" fmla="*/ 12 w 1107"/>
                <a:gd name="T11" fmla="*/ 2 h 571"/>
                <a:gd name="T12" fmla="*/ 11 w 1107"/>
                <a:gd name="T13" fmla="*/ 1 h 571"/>
                <a:gd name="T14" fmla="*/ 10 w 1107"/>
                <a:gd name="T15" fmla="*/ 1 h 571"/>
                <a:gd name="T16" fmla="*/ 9 w 1107"/>
                <a:gd name="T17" fmla="*/ 1 h 571"/>
                <a:gd name="T18" fmla="*/ 8 w 1107"/>
                <a:gd name="T19" fmla="*/ 1 h 571"/>
                <a:gd name="T20" fmla="*/ 7 w 1107"/>
                <a:gd name="T21" fmla="*/ 0 h 571"/>
                <a:gd name="T22" fmla="*/ 6 w 1107"/>
                <a:gd name="T23" fmla="*/ 1 h 571"/>
                <a:gd name="T24" fmla="*/ 5 w 1107"/>
                <a:gd name="T25" fmla="*/ 1 h 571"/>
                <a:gd name="T26" fmla="*/ 4 w 1107"/>
                <a:gd name="T27" fmla="*/ 1 h 571"/>
                <a:gd name="T28" fmla="*/ 3 w 1107"/>
                <a:gd name="T29" fmla="*/ 1 h 571"/>
                <a:gd name="T30" fmla="*/ 2 w 1107"/>
                <a:gd name="T31" fmla="*/ 2 h 571"/>
                <a:gd name="T32" fmla="*/ 2 w 1107"/>
                <a:gd name="T33" fmla="*/ 2 h 571"/>
                <a:gd name="T34" fmla="*/ 1 w 1107"/>
                <a:gd name="T35" fmla="*/ 3 h 571"/>
                <a:gd name="T36" fmla="*/ 1 w 1107"/>
                <a:gd name="T37" fmla="*/ 3 h 571"/>
                <a:gd name="T38" fmla="*/ 1 w 1107"/>
                <a:gd name="T39" fmla="*/ 3 h 571"/>
                <a:gd name="T40" fmla="*/ 1 w 1107"/>
                <a:gd name="T41" fmla="*/ 3 h 571"/>
                <a:gd name="T42" fmla="*/ 1 w 1107"/>
                <a:gd name="T43" fmla="*/ 3 h 571"/>
                <a:gd name="T44" fmla="*/ 1 w 1107"/>
                <a:gd name="T45" fmla="*/ 4 h 571"/>
                <a:gd name="T46" fmla="*/ 0 w 1107"/>
                <a:gd name="T47" fmla="*/ 4 h 571"/>
                <a:gd name="T48" fmla="*/ 0 w 1107"/>
                <a:gd name="T49" fmla="*/ 5 h 571"/>
                <a:gd name="T50" fmla="*/ 0 w 1107"/>
                <a:gd name="T51" fmla="*/ 6 h 571"/>
                <a:gd name="T52" fmla="*/ 0 w 1107"/>
                <a:gd name="T53" fmla="*/ 8 h 571"/>
                <a:gd name="T54" fmla="*/ 0 w 1107"/>
                <a:gd name="T55" fmla="*/ 9 h 571"/>
                <a:gd name="T56" fmla="*/ 0 w 1107"/>
                <a:gd name="T57" fmla="*/ 9 h 571"/>
                <a:gd name="T58" fmla="*/ 0 w 1107"/>
                <a:gd name="T59" fmla="*/ 9 h 571"/>
                <a:gd name="T60" fmla="*/ 1 w 1107"/>
                <a:gd name="T61" fmla="*/ 8 h 571"/>
                <a:gd name="T62" fmla="*/ 2 w 1107"/>
                <a:gd name="T63" fmla="*/ 8 h 571"/>
                <a:gd name="T64" fmla="*/ 3 w 1107"/>
                <a:gd name="T65" fmla="*/ 7 h 571"/>
                <a:gd name="T66" fmla="*/ 4 w 1107"/>
                <a:gd name="T67" fmla="*/ 7 h 571"/>
                <a:gd name="T68" fmla="*/ 4 w 1107"/>
                <a:gd name="T69" fmla="*/ 6 h 571"/>
                <a:gd name="T70" fmla="*/ 5 w 1107"/>
                <a:gd name="T71" fmla="*/ 6 h 571"/>
                <a:gd name="T72" fmla="*/ 5 w 1107"/>
                <a:gd name="T73" fmla="*/ 6 h 571"/>
                <a:gd name="T74" fmla="*/ 6 w 1107"/>
                <a:gd name="T75" fmla="*/ 6 h 571"/>
                <a:gd name="T76" fmla="*/ 7 w 1107"/>
                <a:gd name="T77" fmla="*/ 5 h 571"/>
                <a:gd name="T78" fmla="*/ 8 w 1107"/>
                <a:gd name="T79" fmla="*/ 5 h 571"/>
                <a:gd name="T80" fmla="*/ 8 w 1107"/>
                <a:gd name="T81" fmla="*/ 5 h 571"/>
                <a:gd name="T82" fmla="*/ 8 w 1107"/>
                <a:gd name="T83" fmla="*/ 5 h 571"/>
                <a:gd name="T84" fmla="*/ 9 w 1107"/>
                <a:gd name="T85" fmla="*/ 5 h 571"/>
                <a:gd name="T86" fmla="*/ 9 w 1107"/>
                <a:gd name="T87" fmla="*/ 5 h 571"/>
                <a:gd name="T88" fmla="*/ 9 w 1107"/>
                <a:gd name="T89" fmla="*/ 5 h 571"/>
                <a:gd name="T90" fmla="*/ 10 w 1107"/>
                <a:gd name="T91" fmla="*/ 5 h 571"/>
                <a:gd name="T92" fmla="*/ 10 w 1107"/>
                <a:gd name="T93" fmla="*/ 5 h 571"/>
                <a:gd name="T94" fmla="*/ 10 w 1107"/>
                <a:gd name="T95" fmla="*/ 5 h 571"/>
                <a:gd name="T96" fmla="*/ 11 w 1107"/>
                <a:gd name="T97" fmla="*/ 5 h 571"/>
                <a:gd name="T98" fmla="*/ 11 w 1107"/>
                <a:gd name="T99" fmla="*/ 4 h 571"/>
                <a:gd name="T100" fmla="*/ 12 w 1107"/>
                <a:gd name="T101" fmla="*/ 4 h 571"/>
                <a:gd name="T102" fmla="*/ 14 w 1107"/>
                <a:gd name="T103" fmla="*/ 4 h 571"/>
                <a:gd name="T104" fmla="*/ 15 w 1107"/>
                <a:gd name="T105" fmla="*/ 4 h 571"/>
                <a:gd name="T106" fmla="*/ 15 w 1107"/>
                <a:gd name="T107" fmla="*/ 4 h 571"/>
                <a:gd name="T108" fmla="*/ 15 w 1107"/>
                <a:gd name="T109" fmla="*/ 4 h 5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7"/>
                <a:gd name="T166" fmla="*/ 0 h 571"/>
                <a:gd name="T167" fmla="*/ 1107 w 1107"/>
                <a:gd name="T168" fmla="*/ 571 h 5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7" h="571">
                  <a:moveTo>
                    <a:pt x="1107" y="206"/>
                  </a:moveTo>
                  <a:lnTo>
                    <a:pt x="1104" y="200"/>
                  </a:lnTo>
                  <a:lnTo>
                    <a:pt x="1100" y="192"/>
                  </a:lnTo>
                  <a:lnTo>
                    <a:pt x="1096" y="186"/>
                  </a:lnTo>
                  <a:lnTo>
                    <a:pt x="1093" y="179"/>
                  </a:lnTo>
                  <a:lnTo>
                    <a:pt x="1087" y="173"/>
                  </a:lnTo>
                  <a:lnTo>
                    <a:pt x="1084" y="166"/>
                  </a:lnTo>
                  <a:lnTo>
                    <a:pt x="1078" y="162"/>
                  </a:lnTo>
                  <a:lnTo>
                    <a:pt x="1071" y="155"/>
                  </a:lnTo>
                  <a:lnTo>
                    <a:pt x="1065" y="150"/>
                  </a:lnTo>
                  <a:lnTo>
                    <a:pt x="1058" y="146"/>
                  </a:lnTo>
                  <a:lnTo>
                    <a:pt x="1042" y="136"/>
                  </a:lnTo>
                  <a:lnTo>
                    <a:pt x="1027" y="130"/>
                  </a:lnTo>
                  <a:lnTo>
                    <a:pt x="1012" y="123"/>
                  </a:lnTo>
                  <a:lnTo>
                    <a:pt x="1000" y="118"/>
                  </a:lnTo>
                  <a:lnTo>
                    <a:pt x="987" y="115"/>
                  </a:lnTo>
                  <a:lnTo>
                    <a:pt x="974" y="110"/>
                  </a:lnTo>
                  <a:lnTo>
                    <a:pt x="961" y="107"/>
                  </a:lnTo>
                  <a:lnTo>
                    <a:pt x="947" y="102"/>
                  </a:lnTo>
                  <a:lnTo>
                    <a:pt x="932" y="96"/>
                  </a:lnTo>
                  <a:lnTo>
                    <a:pt x="916" y="88"/>
                  </a:lnTo>
                  <a:lnTo>
                    <a:pt x="901" y="82"/>
                  </a:lnTo>
                  <a:lnTo>
                    <a:pt x="886" y="75"/>
                  </a:lnTo>
                  <a:lnTo>
                    <a:pt x="872" y="70"/>
                  </a:lnTo>
                  <a:lnTo>
                    <a:pt x="859" y="67"/>
                  </a:lnTo>
                  <a:lnTo>
                    <a:pt x="844" y="64"/>
                  </a:lnTo>
                  <a:lnTo>
                    <a:pt x="831" y="61"/>
                  </a:lnTo>
                  <a:lnTo>
                    <a:pt x="817" y="58"/>
                  </a:lnTo>
                  <a:lnTo>
                    <a:pt x="802" y="53"/>
                  </a:lnTo>
                  <a:lnTo>
                    <a:pt x="786" y="50"/>
                  </a:lnTo>
                  <a:lnTo>
                    <a:pt x="771" y="45"/>
                  </a:lnTo>
                  <a:lnTo>
                    <a:pt x="751" y="38"/>
                  </a:lnTo>
                  <a:lnTo>
                    <a:pt x="729" y="34"/>
                  </a:lnTo>
                  <a:lnTo>
                    <a:pt x="709" y="30"/>
                  </a:lnTo>
                  <a:lnTo>
                    <a:pt x="687" y="27"/>
                  </a:lnTo>
                  <a:lnTo>
                    <a:pt x="665" y="24"/>
                  </a:lnTo>
                  <a:lnTo>
                    <a:pt x="643" y="21"/>
                  </a:lnTo>
                  <a:lnTo>
                    <a:pt x="619" y="19"/>
                  </a:lnTo>
                  <a:lnTo>
                    <a:pt x="598" y="16"/>
                  </a:lnTo>
                  <a:lnTo>
                    <a:pt x="577" y="13"/>
                  </a:lnTo>
                  <a:lnTo>
                    <a:pt x="556" y="10"/>
                  </a:lnTo>
                  <a:lnTo>
                    <a:pt x="526" y="5"/>
                  </a:lnTo>
                  <a:lnTo>
                    <a:pt x="508" y="2"/>
                  </a:lnTo>
                  <a:lnTo>
                    <a:pt x="499" y="0"/>
                  </a:lnTo>
                  <a:lnTo>
                    <a:pt x="495" y="0"/>
                  </a:lnTo>
                  <a:lnTo>
                    <a:pt x="493" y="0"/>
                  </a:lnTo>
                  <a:lnTo>
                    <a:pt x="492" y="2"/>
                  </a:lnTo>
                  <a:lnTo>
                    <a:pt x="488" y="5"/>
                  </a:lnTo>
                  <a:lnTo>
                    <a:pt x="479" y="8"/>
                  </a:lnTo>
                  <a:lnTo>
                    <a:pt x="462" y="10"/>
                  </a:lnTo>
                  <a:lnTo>
                    <a:pt x="433" y="13"/>
                  </a:lnTo>
                  <a:lnTo>
                    <a:pt x="408" y="14"/>
                  </a:lnTo>
                  <a:lnTo>
                    <a:pt x="386" y="14"/>
                  </a:lnTo>
                  <a:lnTo>
                    <a:pt x="365" y="14"/>
                  </a:lnTo>
                  <a:lnTo>
                    <a:pt x="349" y="16"/>
                  </a:lnTo>
                  <a:lnTo>
                    <a:pt x="334" y="18"/>
                  </a:lnTo>
                  <a:lnTo>
                    <a:pt x="318" y="19"/>
                  </a:lnTo>
                  <a:lnTo>
                    <a:pt x="303" y="26"/>
                  </a:lnTo>
                  <a:lnTo>
                    <a:pt x="287" y="32"/>
                  </a:lnTo>
                  <a:lnTo>
                    <a:pt x="269" y="43"/>
                  </a:lnTo>
                  <a:lnTo>
                    <a:pt x="247" y="58"/>
                  </a:lnTo>
                  <a:lnTo>
                    <a:pt x="221" y="74"/>
                  </a:lnTo>
                  <a:lnTo>
                    <a:pt x="203" y="82"/>
                  </a:lnTo>
                  <a:lnTo>
                    <a:pt x="190" y="86"/>
                  </a:lnTo>
                  <a:lnTo>
                    <a:pt x="179" y="88"/>
                  </a:lnTo>
                  <a:lnTo>
                    <a:pt x="170" y="88"/>
                  </a:lnTo>
                  <a:lnTo>
                    <a:pt x="163" y="88"/>
                  </a:lnTo>
                  <a:lnTo>
                    <a:pt x="155" y="93"/>
                  </a:lnTo>
                  <a:lnTo>
                    <a:pt x="148" y="101"/>
                  </a:lnTo>
                  <a:lnTo>
                    <a:pt x="137" y="115"/>
                  </a:lnTo>
                  <a:lnTo>
                    <a:pt x="124" y="138"/>
                  </a:lnTo>
                  <a:lnTo>
                    <a:pt x="121" y="141"/>
                  </a:lnTo>
                  <a:lnTo>
                    <a:pt x="119" y="144"/>
                  </a:lnTo>
                  <a:lnTo>
                    <a:pt x="115" y="146"/>
                  </a:lnTo>
                  <a:lnTo>
                    <a:pt x="111" y="147"/>
                  </a:lnTo>
                  <a:lnTo>
                    <a:pt x="108" y="150"/>
                  </a:lnTo>
                  <a:lnTo>
                    <a:pt x="104" y="152"/>
                  </a:lnTo>
                  <a:lnTo>
                    <a:pt x="101" y="154"/>
                  </a:lnTo>
                  <a:lnTo>
                    <a:pt x="97" y="157"/>
                  </a:lnTo>
                  <a:lnTo>
                    <a:pt x="93" y="158"/>
                  </a:lnTo>
                  <a:lnTo>
                    <a:pt x="90" y="162"/>
                  </a:lnTo>
                  <a:lnTo>
                    <a:pt x="90" y="163"/>
                  </a:lnTo>
                  <a:lnTo>
                    <a:pt x="88" y="166"/>
                  </a:lnTo>
                  <a:lnTo>
                    <a:pt x="88" y="168"/>
                  </a:lnTo>
                  <a:lnTo>
                    <a:pt x="86" y="171"/>
                  </a:lnTo>
                  <a:lnTo>
                    <a:pt x="86" y="174"/>
                  </a:lnTo>
                  <a:lnTo>
                    <a:pt x="86" y="176"/>
                  </a:lnTo>
                  <a:lnTo>
                    <a:pt x="84" y="179"/>
                  </a:lnTo>
                  <a:lnTo>
                    <a:pt x="84" y="181"/>
                  </a:lnTo>
                  <a:lnTo>
                    <a:pt x="82" y="184"/>
                  </a:lnTo>
                  <a:lnTo>
                    <a:pt x="82" y="186"/>
                  </a:lnTo>
                  <a:lnTo>
                    <a:pt x="69" y="197"/>
                  </a:lnTo>
                  <a:lnTo>
                    <a:pt x="58" y="206"/>
                  </a:lnTo>
                  <a:lnTo>
                    <a:pt x="49" y="218"/>
                  </a:lnTo>
                  <a:lnTo>
                    <a:pt x="42" y="227"/>
                  </a:lnTo>
                  <a:lnTo>
                    <a:pt x="35" y="238"/>
                  </a:lnTo>
                  <a:lnTo>
                    <a:pt x="31" y="248"/>
                  </a:lnTo>
                  <a:lnTo>
                    <a:pt x="26" y="259"/>
                  </a:lnTo>
                  <a:lnTo>
                    <a:pt x="22" y="272"/>
                  </a:lnTo>
                  <a:lnTo>
                    <a:pt x="18" y="285"/>
                  </a:lnTo>
                  <a:lnTo>
                    <a:pt x="15" y="299"/>
                  </a:lnTo>
                  <a:lnTo>
                    <a:pt x="9" y="322"/>
                  </a:lnTo>
                  <a:lnTo>
                    <a:pt x="4" y="344"/>
                  </a:lnTo>
                  <a:lnTo>
                    <a:pt x="2" y="368"/>
                  </a:lnTo>
                  <a:lnTo>
                    <a:pt x="0" y="390"/>
                  </a:lnTo>
                  <a:lnTo>
                    <a:pt x="0" y="414"/>
                  </a:lnTo>
                  <a:lnTo>
                    <a:pt x="0" y="437"/>
                  </a:lnTo>
                  <a:lnTo>
                    <a:pt x="0" y="459"/>
                  </a:lnTo>
                  <a:lnTo>
                    <a:pt x="2" y="483"/>
                  </a:lnTo>
                  <a:lnTo>
                    <a:pt x="4" y="506"/>
                  </a:lnTo>
                  <a:lnTo>
                    <a:pt x="4" y="530"/>
                  </a:lnTo>
                  <a:lnTo>
                    <a:pt x="5" y="536"/>
                  </a:lnTo>
                  <a:lnTo>
                    <a:pt x="7" y="542"/>
                  </a:lnTo>
                  <a:lnTo>
                    <a:pt x="11" y="547"/>
                  </a:lnTo>
                  <a:lnTo>
                    <a:pt x="16" y="552"/>
                  </a:lnTo>
                  <a:lnTo>
                    <a:pt x="22" y="555"/>
                  </a:lnTo>
                  <a:lnTo>
                    <a:pt x="27" y="558"/>
                  </a:lnTo>
                  <a:lnTo>
                    <a:pt x="33" y="562"/>
                  </a:lnTo>
                  <a:lnTo>
                    <a:pt x="40" y="565"/>
                  </a:lnTo>
                  <a:lnTo>
                    <a:pt x="46" y="568"/>
                  </a:lnTo>
                  <a:lnTo>
                    <a:pt x="53" y="571"/>
                  </a:lnTo>
                  <a:lnTo>
                    <a:pt x="60" y="550"/>
                  </a:lnTo>
                  <a:lnTo>
                    <a:pt x="71" y="531"/>
                  </a:lnTo>
                  <a:lnTo>
                    <a:pt x="86" y="512"/>
                  </a:lnTo>
                  <a:lnTo>
                    <a:pt x="102" y="494"/>
                  </a:lnTo>
                  <a:lnTo>
                    <a:pt x="121" y="478"/>
                  </a:lnTo>
                  <a:lnTo>
                    <a:pt x="143" y="466"/>
                  </a:lnTo>
                  <a:lnTo>
                    <a:pt x="164" y="456"/>
                  </a:lnTo>
                  <a:lnTo>
                    <a:pt x="190" y="451"/>
                  </a:lnTo>
                  <a:lnTo>
                    <a:pt x="216" y="448"/>
                  </a:lnTo>
                  <a:lnTo>
                    <a:pt x="243" y="450"/>
                  </a:lnTo>
                  <a:lnTo>
                    <a:pt x="249" y="438"/>
                  </a:lnTo>
                  <a:lnTo>
                    <a:pt x="254" y="427"/>
                  </a:lnTo>
                  <a:lnTo>
                    <a:pt x="261" y="418"/>
                  </a:lnTo>
                  <a:lnTo>
                    <a:pt x="269" y="406"/>
                  </a:lnTo>
                  <a:lnTo>
                    <a:pt x="276" y="397"/>
                  </a:lnTo>
                  <a:lnTo>
                    <a:pt x="283" y="387"/>
                  </a:lnTo>
                  <a:lnTo>
                    <a:pt x="292" y="378"/>
                  </a:lnTo>
                  <a:lnTo>
                    <a:pt x="303" y="370"/>
                  </a:lnTo>
                  <a:lnTo>
                    <a:pt x="312" y="362"/>
                  </a:lnTo>
                  <a:lnTo>
                    <a:pt x="325" y="354"/>
                  </a:lnTo>
                  <a:lnTo>
                    <a:pt x="334" y="349"/>
                  </a:lnTo>
                  <a:lnTo>
                    <a:pt x="344" y="347"/>
                  </a:lnTo>
                  <a:lnTo>
                    <a:pt x="356" y="346"/>
                  </a:lnTo>
                  <a:lnTo>
                    <a:pt x="367" y="346"/>
                  </a:lnTo>
                  <a:lnTo>
                    <a:pt x="380" y="347"/>
                  </a:lnTo>
                  <a:lnTo>
                    <a:pt x="393" y="349"/>
                  </a:lnTo>
                  <a:lnTo>
                    <a:pt x="406" y="350"/>
                  </a:lnTo>
                  <a:lnTo>
                    <a:pt x="417" y="354"/>
                  </a:lnTo>
                  <a:lnTo>
                    <a:pt x="429" y="357"/>
                  </a:lnTo>
                  <a:lnTo>
                    <a:pt x="440" y="360"/>
                  </a:lnTo>
                  <a:lnTo>
                    <a:pt x="451" y="344"/>
                  </a:lnTo>
                  <a:lnTo>
                    <a:pt x="466" y="331"/>
                  </a:lnTo>
                  <a:lnTo>
                    <a:pt x="481" y="323"/>
                  </a:lnTo>
                  <a:lnTo>
                    <a:pt x="499" y="315"/>
                  </a:lnTo>
                  <a:lnTo>
                    <a:pt x="519" y="310"/>
                  </a:lnTo>
                  <a:lnTo>
                    <a:pt x="537" y="309"/>
                  </a:lnTo>
                  <a:lnTo>
                    <a:pt x="559" y="309"/>
                  </a:lnTo>
                  <a:lnTo>
                    <a:pt x="579" y="310"/>
                  </a:lnTo>
                  <a:lnTo>
                    <a:pt x="598" y="314"/>
                  </a:lnTo>
                  <a:lnTo>
                    <a:pt x="616" y="320"/>
                  </a:lnTo>
                  <a:lnTo>
                    <a:pt x="618" y="315"/>
                  </a:lnTo>
                  <a:lnTo>
                    <a:pt x="621" y="310"/>
                  </a:lnTo>
                  <a:lnTo>
                    <a:pt x="625" y="306"/>
                  </a:lnTo>
                  <a:lnTo>
                    <a:pt x="630" y="302"/>
                  </a:lnTo>
                  <a:lnTo>
                    <a:pt x="634" y="299"/>
                  </a:lnTo>
                  <a:lnTo>
                    <a:pt x="640" y="296"/>
                  </a:lnTo>
                  <a:lnTo>
                    <a:pt x="645" y="294"/>
                  </a:lnTo>
                  <a:lnTo>
                    <a:pt x="651" y="291"/>
                  </a:lnTo>
                  <a:lnTo>
                    <a:pt x="656" y="288"/>
                  </a:lnTo>
                  <a:lnTo>
                    <a:pt x="662" y="285"/>
                  </a:lnTo>
                  <a:lnTo>
                    <a:pt x="663" y="283"/>
                  </a:lnTo>
                  <a:lnTo>
                    <a:pt x="667" y="280"/>
                  </a:lnTo>
                  <a:lnTo>
                    <a:pt x="671" y="278"/>
                  </a:lnTo>
                  <a:lnTo>
                    <a:pt x="674" y="275"/>
                  </a:lnTo>
                  <a:lnTo>
                    <a:pt x="678" y="274"/>
                  </a:lnTo>
                  <a:lnTo>
                    <a:pt x="682" y="270"/>
                  </a:lnTo>
                  <a:lnTo>
                    <a:pt x="685" y="269"/>
                  </a:lnTo>
                  <a:lnTo>
                    <a:pt x="689" y="267"/>
                  </a:lnTo>
                  <a:lnTo>
                    <a:pt x="694" y="264"/>
                  </a:lnTo>
                  <a:lnTo>
                    <a:pt x="698" y="264"/>
                  </a:lnTo>
                  <a:lnTo>
                    <a:pt x="707" y="261"/>
                  </a:lnTo>
                  <a:lnTo>
                    <a:pt x="716" y="261"/>
                  </a:lnTo>
                  <a:lnTo>
                    <a:pt x="727" y="261"/>
                  </a:lnTo>
                  <a:lnTo>
                    <a:pt x="736" y="262"/>
                  </a:lnTo>
                  <a:lnTo>
                    <a:pt x="746" y="264"/>
                  </a:lnTo>
                  <a:lnTo>
                    <a:pt x="755" y="266"/>
                  </a:lnTo>
                  <a:lnTo>
                    <a:pt x="764" y="267"/>
                  </a:lnTo>
                  <a:lnTo>
                    <a:pt x="773" y="269"/>
                  </a:lnTo>
                  <a:lnTo>
                    <a:pt x="782" y="270"/>
                  </a:lnTo>
                  <a:lnTo>
                    <a:pt x="791" y="272"/>
                  </a:lnTo>
                  <a:lnTo>
                    <a:pt x="797" y="272"/>
                  </a:lnTo>
                  <a:lnTo>
                    <a:pt x="802" y="272"/>
                  </a:lnTo>
                  <a:lnTo>
                    <a:pt x="810" y="270"/>
                  </a:lnTo>
                  <a:lnTo>
                    <a:pt x="815" y="267"/>
                  </a:lnTo>
                  <a:lnTo>
                    <a:pt x="821" y="266"/>
                  </a:lnTo>
                  <a:lnTo>
                    <a:pt x="828" y="262"/>
                  </a:lnTo>
                  <a:lnTo>
                    <a:pt x="833" y="259"/>
                  </a:lnTo>
                  <a:lnTo>
                    <a:pt x="839" y="258"/>
                  </a:lnTo>
                  <a:lnTo>
                    <a:pt x="846" y="254"/>
                  </a:lnTo>
                  <a:lnTo>
                    <a:pt x="852" y="253"/>
                  </a:lnTo>
                  <a:lnTo>
                    <a:pt x="877" y="250"/>
                  </a:lnTo>
                  <a:lnTo>
                    <a:pt x="903" y="245"/>
                  </a:lnTo>
                  <a:lnTo>
                    <a:pt x="928" y="243"/>
                  </a:lnTo>
                  <a:lnTo>
                    <a:pt x="954" y="240"/>
                  </a:lnTo>
                  <a:lnTo>
                    <a:pt x="979" y="238"/>
                  </a:lnTo>
                  <a:lnTo>
                    <a:pt x="1003" y="235"/>
                  </a:lnTo>
                  <a:lnTo>
                    <a:pt x="1029" y="232"/>
                  </a:lnTo>
                  <a:lnTo>
                    <a:pt x="1053" y="227"/>
                  </a:lnTo>
                  <a:lnTo>
                    <a:pt x="1078" y="222"/>
                  </a:lnTo>
                  <a:lnTo>
                    <a:pt x="1102" y="216"/>
                  </a:lnTo>
                  <a:lnTo>
                    <a:pt x="1104" y="216"/>
                  </a:lnTo>
                  <a:lnTo>
                    <a:pt x="1104" y="214"/>
                  </a:lnTo>
                  <a:lnTo>
                    <a:pt x="1106" y="214"/>
                  </a:lnTo>
                  <a:lnTo>
                    <a:pt x="1107" y="213"/>
                  </a:lnTo>
                  <a:lnTo>
                    <a:pt x="1107" y="211"/>
                  </a:lnTo>
                  <a:lnTo>
                    <a:pt x="1107" y="210"/>
                  </a:lnTo>
                  <a:lnTo>
                    <a:pt x="1107" y="20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1" name="Freeform 714">
              <a:extLst>
                <a:ext uri="{FF2B5EF4-FFF2-40B4-BE49-F238E27FC236}">
                  <a16:creationId xmlns:a16="http://schemas.microsoft.com/office/drawing/2014/main" id="{BEEC689B-2FAC-4011-8DF1-D234093DB3B1}"/>
                </a:ext>
              </a:extLst>
            </p:cNvPr>
            <p:cNvSpPr>
              <a:spLocks/>
            </p:cNvSpPr>
            <p:nvPr/>
          </p:nvSpPr>
          <p:spPr bwMode="auto">
            <a:xfrm>
              <a:off x="4973" y="3423"/>
              <a:ext cx="417" cy="585"/>
            </a:xfrm>
            <a:custGeom>
              <a:avLst/>
              <a:gdLst>
                <a:gd name="T0" fmla="*/ 3 w 757"/>
                <a:gd name="T1" fmla="*/ 256 h 682"/>
                <a:gd name="T2" fmla="*/ 7 w 757"/>
                <a:gd name="T3" fmla="*/ 256 h 682"/>
                <a:gd name="T4" fmla="*/ 10 w 757"/>
                <a:gd name="T5" fmla="*/ 258 h 682"/>
                <a:gd name="T6" fmla="*/ 12 w 757"/>
                <a:gd name="T7" fmla="*/ 262 h 682"/>
                <a:gd name="T8" fmla="*/ 14 w 757"/>
                <a:gd name="T9" fmla="*/ 268 h 682"/>
                <a:gd name="T10" fmla="*/ 16 w 757"/>
                <a:gd name="T11" fmla="*/ 271 h 682"/>
                <a:gd name="T12" fmla="*/ 18 w 757"/>
                <a:gd name="T13" fmla="*/ 269 h 682"/>
                <a:gd name="T14" fmla="*/ 19 w 757"/>
                <a:gd name="T15" fmla="*/ 267 h 682"/>
                <a:gd name="T16" fmla="*/ 20 w 757"/>
                <a:gd name="T17" fmla="*/ 262 h 682"/>
                <a:gd name="T18" fmla="*/ 20 w 757"/>
                <a:gd name="T19" fmla="*/ 256 h 682"/>
                <a:gd name="T20" fmla="*/ 21 w 757"/>
                <a:gd name="T21" fmla="*/ 142 h 682"/>
                <a:gd name="T22" fmla="*/ 20 w 757"/>
                <a:gd name="T23" fmla="*/ 143 h 682"/>
                <a:gd name="T24" fmla="*/ 20 w 757"/>
                <a:gd name="T25" fmla="*/ 147 h 682"/>
                <a:gd name="T26" fmla="*/ 20 w 757"/>
                <a:gd name="T27" fmla="*/ 148 h 682"/>
                <a:gd name="T28" fmla="*/ 19 w 757"/>
                <a:gd name="T29" fmla="*/ 148 h 682"/>
                <a:gd name="T30" fmla="*/ 18 w 757"/>
                <a:gd name="T31" fmla="*/ 148 h 682"/>
                <a:gd name="T32" fmla="*/ 17 w 757"/>
                <a:gd name="T33" fmla="*/ 148 h 682"/>
                <a:gd name="T34" fmla="*/ 16 w 757"/>
                <a:gd name="T35" fmla="*/ 152 h 682"/>
                <a:gd name="T36" fmla="*/ 14 w 757"/>
                <a:gd name="T37" fmla="*/ 162 h 682"/>
                <a:gd name="T38" fmla="*/ 13 w 757"/>
                <a:gd name="T39" fmla="*/ 173 h 682"/>
                <a:gd name="T40" fmla="*/ 11 w 757"/>
                <a:gd name="T41" fmla="*/ 181 h 682"/>
                <a:gd name="T42" fmla="*/ 9 w 757"/>
                <a:gd name="T43" fmla="*/ 189 h 682"/>
                <a:gd name="T44" fmla="*/ 8 w 757"/>
                <a:gd name="T45" fmla="*/ 202 h 682"/>
                <a:gd name="T46" fmla="*/ 4 w 757"/>
                <a:gd name="T47" fmla="*/ 233 h 682"/>
                <a:gd name="T48" fmla="*/ 3 w 757"/>
                <a:gd name="T49" fmla="*/ 242 h 682"/>
                <a:gd name="T50" fmla="*/ 2 w 757"/>
                <a:gd name="T51" fmla="*/ 251 h 682"/>
                <a:gd name="T52" fmla="*/ 1 w 757"/>
                <a:gd name="T53" fmla="*/ 260 h 682"/>
                <a:gd name="T54" fmla="*/ 1 w 757"/>
                <a:gd name="T55" fmla="*/ 260 h 682"/>
                <a:gd name="T56" fmla="*/ 1 w 757"/>
                <a:gd name="T57" fmla="*/ 251 h 682"/>
                <a:gd name="T58" fmla="*/ 1 w 757"/>
                <a:gd name="T59" fmla="*/ 243 h 682"/>
                <a:gd name="T60" fmla="*/ 1 w 757"/>
                <a:gd name="T61" fmla="*/ 223 h 682"/>
                <a:gd name="T62" fmla="*/ 2 w 757"/>
                <a:gd name="T63" fmla="*/ 184 h 682"/>
                <a:gd name="T64" fmla="*/ 4 w 757"/>
                <a:gd name="T65" fmla="*/ 148 h 682"/>
                <a:gd name="T66" fmla="*/ 7 w 757"/>
                <a:gd name="T67" fmla="*/ 110 h 682"/>
                <a:gd name="T68" fmla="*/ 6 w 757"/>
                <a:gd name="T69" fmla="*/ 119 h 682"/>
                <a:gd name="T70" fmla="*/ 9 w 757"/>
                <a:gd name="T71" fmla="*/ 76 h 682"/>
                <a:gd name="T72" fmla="*/ 14 w 757"/>
                <a:gd name="T73" fmla="*/ 28 h 682"/>
                <a:gd name="T74" fmla="*/ 16 w 757"/>
                <a:gd name="T75" fmla="*/ 18 h 682"/>
                <a:gd name="T76" fmla="*/ 16 w 757"/>
                <a:gd name="T77" fmla="*/ 15 h 682"/>
                <a:gd name="T78" fmla="*/ 16 w 757"/>
                <a:gd name="T79" fmla="*/ 13 h 682"/>
                <a:gd name="T80" fmla="*/ 17 w 757"/>
                <a:gd name="T81" fmla="*/ 11 h 682"/>
                <a:gd name="T82" fmla="*/ 18 w 757"/>
                <a:gd name="T83" fmla="*/ 8 h 682"/>
                <a:gd name="T84" fmla="*/ 19 w 757"/>
                <a:gd name="T85" fmla="*/ 5 h 682"/>
                <a:gd name="T86" fmla="*/ 20 w 757"/>
                <a:gd name="T87" fmla="*/ 3 h 682"/>
                <a:gd name="T88" fmla="*/ 20 w 757"/>
                <a:gd name="T89" fmla="*/ 3 h 682"/>
                <a:gd name="T90" fmla="*/ 20 w 757"/>
                <a:gd name="T91" fmla="*/ 2 h 682"/>
                <a:gd name="T92" fmla="*/ 21 w 757"/>
                <a:gd name="T93" fmla="*/ 0 h 682"/>
                <a:gd name="T94" fmla="*/ 19 w 757"/>
                <a:gd name="T95" fmla="*/ 138 h 682"/>
                <a:gd name="T96" fmla="*/ 13 w 757"/>
                <a:gd name="T97" fmla="*/ 171 h 682"/>
                <a:gd name="T98" fmla="*/ 6 w 757"/>
                <a:gd name="T99" fmla="*/ 217 h 682"/>
                <a:gd name="T100" fmla="*/ 2 w 757"/>
                <a:gd name="T101" fmla="*/ 251 h 6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7"/>
                <a:gd name="T154" fmla="*/ 0 h 682"/>
                <a:gd name="T155" fmla="*/ 757 w 757"/>
                <a:gd name="T156" fmla="*/ 682 h 6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7" h="682">
                  <a:moveTo>
                    <a:pt x="73" y="640"/>
                  </a:moveTo>
                  <a:lnTo>
                    <a:pt x="92" y="642"/>
                  </a:lnTo>
                  <a:lnTo>
                    <a:pt x="119" y="642"/>
                  </a:lnTo>
                  <a:lnTo>
                    <a:pt x="154" y="642"/>
                  </a:lnTo>
                  <a:lnTo>
                    <a:pt x="192" y="644"/>
                  </a:lnTo>
                  <a:lnTo>
                    <a:pt x="234" y="644"/>
                  </a:lnTo>
                  <a:lnTo>
                    <a:pt x="276" y="645"/>
                  </a:lnTo>
                  <a:lnTo>
                    <a:pt x="316" y="647"/>
                  </a:lnTo>
                  <a:lnTo>
                    <a:pt x="351" y="648"/>
                  </a:lnTo>
                  <a:lnTo>
                    <a:pt x="379" y="650"/>
                  </a:lnTo>
                  <a:lnTo>
                    <a:pt x="395" y="652"/>
                  </a:lnTo>
                  <a:lnTo>
                    <a:pt x="419" y="656"/>
                  </a:lnTo>
                  <a:lnTo>
                    <a:pt x="444" y="661"/>
                  </a:lnTo>
                  <a:lnTo>
                    <a:pt x="468" y="666"/>
                  </a:lnTo>
                  <a:lnTo>
                    <a:pt x="492" y="671"/>
                  </a:lnTo>
                  <a:lnTo>
                    <a:pt x="516" y="676"/>
                  </a:lnTo>
                  <a:lnTo>
                    <a:pt x="539" y="679"/>
                  </a:lnTo>
                  <a:lnTo>
                    <a:pt x="565" y="680"/>
                  </a:lnTo>
                  <a:lnTo>
                    <a:pt x="589" y="682"/>
                  </a:lnTo>
                  <a:lnTo>
                    <a:pt x="613" y="680"/>
                  </a:lnTo>
                  <a:lnTo>
                    <a:pt x="636" y="677"/>
                  </a:lnTo>
                  <a:lnTo>
                    <a:pt x="649" y="674"/>
                  </a:lnTo>
                  <a:lnTo>
                    <a:pt x="662" y="671"/>
                  </a:lnTo>
                  <a:lnTo>
                    <a:pt x="675" y="668"/>
                  </a:lnTo>
                  <a:lnTo>
                    <a:pt x="686" y="664"/>
                  </a:lnTo>
                  <a:lnTo>
                    <a:pt x="698" y="660"/>
                  </a:lnTo>
                  <a:lnTo>
                    <a:pt x="709" y="656"/>
                  </a:lnTo>
                  <a:lnTo>
                    <a:pt x="722" y="652"/>
                  </a:lnTo>
                  <a:lnTo>
                    <a:pt x="733" y="647"/>
                  </a:lnTo>
                  <a:lnTo>
                    <a:pt x="746" y="644"/>
                  </a:lnTo>
                  <a:lnTo>
                    <a:pt x="757" y="639"/>
                  </a:lnTo>
                  <a:lnTo>
                    <a:pt x="755" y="354"/>
                  </a:lnTo>
                  <a:lnTo>
                    <a:pt x="750" y="354"/>
                  </a:lnTo>
                  <a:lnTo>
                    <a:pt x="744" y="356"/>
                  </a:lnTo>
                  <a:lnTo>
                    <a:pt x="740" y="357"/>
                  </a:lnTo>
                  <a:lnTo>
                    <a:pt x="735" y="360"/>
                  </a:lnTo>
                  <a:lnTo>
                    <a:pt x="729" y="362"/>
                  </a:lnTo>
                  <a:lnTo>
                    <a:pt x="726" y="364"/>
                  </a:lnTo>
                  <a:lnTo>
                    <a:pt x="720" y="367"/>
                  </a:lnTo>
                  <a:lnTo>
                    <a:pt x="715" y="368"/>
                  </a:lnTo>
                  <a:lnTo>
                    <a:pt x="711" y="370"/>
                  </a:lnTo>
                  <a:lnTo>
                    <a:pt x="706" y="372"/>
                  </a:lnTo>
                  <a:lnTo>
                    <a:pt x="695" y="372"/>
                  </a:lnTo>
                  <a:lnTo>
                    <a:pt x="684" y="373"/>
                  </a:lnTo>
                  <a:lnTo>
                    <a:pt x="673" y="373"/>
                  </a:lnTo>
                  <a:lnTo>
                    <a:pt x="662" y="373"/>
                  </a:lnTo>
                  <a:lnTo>
                    <a:pt x="651" y="373"/>
                  </a:lnTo>
                  <a:lnTo>
                    <a:pt x="640" y="373"/>
                  </a:lnTo>
                  <a:lnTo>
                    <a:pt x="629" y="373"/>
                  </a:lnTo>
                  <a:lnTo>
                    <a:pt x="618" y="373"/>
                  </a:lnTo>
                  <a:lnTo>
                    <a:pt x="607" y="373"/>
                  </a:lnTo>
                  <a:lnTo>
                    <a:pt x="596" y="373"/>
                  </a:lnTo>
                  <a:lnTo>
                    <a:pt x="578" y="376"/>
                  </a:lnTo>
                  <a:lnTo>
                    <a:pt x="560" y="381"/>
                  </a:lnTo>
                  <a:lnTo>
                    <a:pt x="541" y="388"/>
                  </a:lnTo>
                  <a:lnTo>
                    <a:pt x="521" y="397"/>
                  </a:lnTo>
                  <a:lnTo>
                    <a:pt x="503" y="407"/>
                  </a:lnTo>
                  <a:lnTo>
                    <a:pt x="485" y="416"/>
                  </a:lnTo>
                  <a:lnTo>
                    <a:pt x="465" y="428"/>
                  </a:lnTo>
                  <a:lnTo>
                    <a:pt x="446" y="436"/>
                  </a:lnTo>
                  <a:lnTo>
                    <a:pt x="430" y="444"/>
                  </a:lnTo>
                  <a:lnTo>
                    <a:pt x="413" y="450"/>
                  </a:lnTo>
                  <a:lnTo>
                    <a:pt x="395" y="455"/>
                  </a:lnTo>
                  <a:lnTo>
                    <a:pt x="379" y="460"/>
                  </a:lnTo>
                  <a:lnTo>
                    <a:pt x="362" y="464"/>
                  </a:lnTo>
                  <a:lnTo>
                    <a:pt x="344" y="471"/>
                  </a:lnTo>
                  <a:lnTo>
                    <a:pt x="324" y="480"/>
                  </a:lnTo>
                  <a:lnTo>
                    <a:pt x="298" y="492"/>
                  </a:lnTo>
                  <a:lnTo>
                    <a:pt x="269" y="508"/>
                  </a:lnTo>
                  <a:lnTo>
                    <a:pt x="234" y="528"/>
                  </a:lnTo>
                  <a:lnTo>
                    <a:pt x="192" y="554"/>
                  </a:lnTo>
                  <a:lnTo>
                    <a:pt x="143" y="586"/>
                  </a:lnTo>
                  <a:lnTo>
                    <a:pt x="130" y="592"/>
                  </a:lnTo>
                  <a:lnTo>
                    <a:pt x="115" y="600"/>
                  </a:lnTo>
                  <a:lnTo>
                    <a:pt x="101" y="607"/>
                  </a:lnTo>
                  <a:lnTo>
                    <a:pt x="84" y="615"/>
                  </a:lnTo>
                  <a:lnTo>
                    <a:pt x="68" y="621"/>
                  </a:lnTo>
                  <a:lnTo>
                    <a:pt x="52" y="629"/>
                  </a:lnTo>
                  <a:lnTo>
                    <a:pt x="37" y="636"/>
                  </a:lnTo>
                  <a:lnTo>
                    <a:pt x="24" y="644"/>
                  </a:lnTo>
                  <a:lnTo>
                    <a:pt x="11" y="653"/>
                  </a:lnTo>
                  <a:lnTo>
                    <a:pt x="0" y="663"/>
                  </a:lnTo>
                  <a:lnTo>
                    <a:pt x="4" y="660"/>
                  </a:lnTo>
                  <a:lnTo>
                    <a:pt x="4" y="653"/>
                  </a:lnTo>
                  <a:lnTo>
                    <a:pt x="6" y="647"/>
                  </a:lnTo>
                  <a:lnTo>
                    <a:pt x="6" y="640"/>
                  </a:lnTo>
                  <a:lnTo>
                    <a:pt x="6" y="632"/>
                  </a:lnTo>
                  <a:lnTo>
                    <a:pt x="6" y="624"/>
                  </a:lnTo>
                  <a:lnTo>
                    <a:pt x="6" y="616"/>
                  </a:lnTo>
                  <a:lnTo>
                    <a:pt x="8" y="610"/>
                  </a:lnTo>
                  <a:lnTo>
                    <a:pt x="9" y="602"/>
                  </a:lnTo>
                  <a:lnTo>
                    <a:pt x="11" y="596"/>
                  </a:lnTo>
                  <a:lnTo>
                    <a:pt x="30" y="559"/>
                  </a:lnTo>
                  <a:lnTo>
                    <a:pt x="48" y="524"/>
                  </a:lnTo>
                  <a:lnTo>
                    <a:pt x="68" y="492"/>
                  </a:lnTo>
                  <a:lnTo>
                    <a:pt x="88" y="461"/>
                  </a:lnTo>
                  <a:lnTo>
                    <a:pt x="110" y="431"/>
                  </a:lnTo>
                  <a:lnTo>
                    <a:pt x="134" y="400"/>
                  </a:lnTo>
                  <a:lnTo>
                    <a:pt x="158" y="370"/>
                  </a:lnTo>
                  <a:lnTo>
                    <a:pt x="183" y="340"/>
                  </a:lnTo>
                  <a:lnTo>
                    <a:pt x="211" y="309"/>
                  </a:lnTo>
                  <a:lnTo>
                    <a:pt x="238" y="276"/>
                  </a:lnTo>
                  <a:lnTo>
                    <a:pt x="212" y="304"/>
                  </a:lnTo>
                  <a:lnTo>
                    <a:pt x="207" y="312"/>
                  </a:lnTo>
                  <a:lnTo>
                    <a:pt x="220" y="300"/>
                  </a:lnTo>
                  <a:lnTo>
                    <a:pt x="247" y="272"/>
                  </a:lnTo>
                  <a:lnTo>
                    <a:pt x="287" y="234"/>
                  </a:lnTo>
                  <a:lnTo>
                    <a:pt x="337" y="191"/>
                  </a:lnTo>
                  <a:lnTo>
                    <a:pt x="391" y="146"/>
                  </a:lnTo>
                  <a:lnTo>
                    <a:pt x="452" y="104"/>
                  </a:lnTo>
                  <a:lnTo>
                    <a:pt x="512" y="71"/>
                  </a:lnTo>
                  <a:lnTo>
                    <a:pt x="571" y="48"/>
                  </a:lnTo>
                  <a:lnTo>
                    <a:pt x="572" y="47"/>
                  </a:lnTo>
                  <a:lnTo>
                    <a:pt x="572" y="45"/>
                  </a:lnTo>
                  <a:lnTo>
                    <a:pt x="574" y="44"/>
                  </a:lnTo>
                  <a:lnTo>
                    <a:pt x="574" y="40"/>
                  </a:lnTo>
                  <a:lnTo>
                    <a:pt x="574" y="39"/>
                  </a:lnTo>
                  <a:lnTo>
                    <a:pt x="574" y="36"/>
                  </a:lnTo>
                  <a:lnTo>
                    <a:pt x="576" y="34"/>
                  </a:lnTo>
                  <a:lnTo>
                    <a:pt x="576" y="32"/>
                  </a:lnTo>
                  <a:lnTo>
                    <a:pt x="578" y="32"/>
                  </a:lnTo>
                  <a:lnTo>
                    <a:pt x="592" y="29"/>
                  </a:lnTo>
                  <a:lnTo>
                    <a:pt x="607" y="26"/>
                  </a:lnTo>
                  <a:lnTo>
                    <a:pt x="622" y="23"/>
                  </a:lnTo>
                  <a:lnTo>
                    <a:pt x="636" y="20"/>
                  </a:lnTo>
                  <a:lnTo>
                    <a:pt x="651" y="18"/>
                  </a:lnTo>
                  <a:lnTo>
                    <a:pt x="666" y="15"/>
                  </a:lnTo>
                  <a:lnTo>
                    <a:pt x="680" y="13"/>
                  </a:lnTo>
                  <a:lnTo>
                    <a:pt x="695" y="10"/>
                  </a:lnTo>
                  <a:lnTo>
                    <a:pt x="709" y="8"/>
                  </a:lnTo>
                  <a:lnTo>
                    <a:pt x="724" y="5"/>
                  </a:lnTo>
                  <a:lnTo>
                    <a:pt x="728" y="4"/>
                  </a:lnTo>
                  <a:lnTo>
                    <a:pt x="731" y="4"/>
                  </a:lnTo>
                  <a:lnTo>
                    <a:pt x="735" y="4"/>
                  </a:lnTo>
                  <a:lnTo>
                    <a:pt x="739" y="2"/>
                  </a:lnTo>
                  <a:lnTo>
                    <a:pt x="740" y="2"/>
                  </a:lnTo>
                  <a:lnTo>
                    <a:pt x="744" y="2"/>
                  </a:lnTo>
                  <a:lnTo>
                    <a:pt x="748" y="0"/>
                  </a:lnTo>
                  <a:lnTo>
                    <a:pt x="751" y="0"/>
                  </a:lnTo>
                  <a:lnTo>
                    <a:pt x="755" y="0"/>
                  </a:lnTo>
                  <a:lnTo>
                    <a:pt x="757" y="0"/>
                  </a:lnTo>
                  <a:lnTo>
                    <a:pt x="757" y="338"/>
                  </a:lnTo>
                  <a:lnTo>
                    <a:pt x="700" y="346"/>
                  </a:lnTo>
                  <a:lnTo>
                    <a:pt x="625" y="365"/>
                  </a:lnTo>
                  <a:lnTo>
                    <a:pt x="543" y="392"/>
                  </a:lnTo>
                  <a:lnTo>
                    <a:pt x="454" y="428"/>
                  </a:lnTo>
                  <a:lnTo>
                    <a:pt x="364" y="466"/>
                  </a:lnTo>
                  <a:lnTo>
                    <a:pt x="280" y="506"/>
                  </a:lnTo>
                  <a:lnTo>
                    <a:pt x="205" y="544"/>
                  </a:lnTo>
                  <a:lnTo>
                    <a:pt x="145" y="580"/>
                  </a:lnTo>
                  <a:lnTo>
                    <a:pt x="105" y="608"/>
                  </a:lnTo>
                  <a:lnTo>
                    <a:pt x="90" y="629"/>
                  </a:lnTo>
                  <a:lnTo>
                    <a:pt x="73" y="640"/>
                  </a:lnTo>
                  <a:close/>
                </a:path>
              </a:pathLst>
            </a:custGeom>
            <a:solidFill>
              <a:srgbClr val="10FF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2" name="Freeform 715">
              <a:extLst>
                <a:ext uri="{FF2B5EF4-FFF2-40B4-BE49-F238E27FC236}">
                  <a16:creationId xmlns:a16="http://schemas.microsoft.com/office/drawing/2014/main" id="{87B0F8A8-2B1F-4F55-B969-85A80D4AE3A6}"/>
                </a:ext>
              </a:extLst>
            </p:cNvPr>
            <p:cNvSpPr>
              <a:spLocks/>
            </p:cNvSpPr>
            <p:nvPr/>
          </p:nvSpPr>
          <p:spPr bwMode="auto">
            <a:xfrm>
              <a:off x="4973" y="3423"/>
              <a:ext cx="417" cy="585"/>
            </a:xfrm>
            <a:custGeom>
              <a:avLst/>
              <a:gdLst>
                <a:gd name="T0" fmla="*/ 3 w 757"/>
                <a:gd name="T1" fmla="*/ 256 h 682"/>
                <a:gd name="T2" fmla="*/ 7 w 757"/>
                <a:gd name="T3" fmla="*/ 256 h 682"/>
                <a:gd name="T4" fmla="*/ 10 w 757"/>
                <a:gd name="T5" fmla="*/ 258 h 682"/>
                <a:gd name="T6" fmla="*/ 12 w 757"/>
                <a:gd name="T7" fmla="*/ 262 h 682"/>
                <a:gd name="T8" fmla="*/ 14 w 757"/>
                <a:gd name="T9" fmla="*/ 268 h 682"/>
                <a:gd name="T10" fmla="*/ 16 w 757"/>
                <a:gd name="T11" fmla="*/ 271 h 682"/>
                <a:gd name="T12" fmla="*/ 18 w 757"/>
                <a:gd name="T13" fmla="*/ 269 h 682"/>
                <a:gd name="T14" fmla="*/ 19 w 757"/>
                <a:gd name="T15" fmla="*/ 267 h 682"/>
                <a:gd name="T16" fmla="*/ 20 w 757"/>
                <a:gd name="T17" fmla="*/ 262 h 682"/>
                <a:gd name="T18" fmla="*/ 20 w 757"/>
                <a:gd name="T19" fmla="*/ 256 h 682"/>
                <a:gd name="T20" fmla="*/ 21 w 757"/>
                <a:gd name="T21" fmla="*/ 142 h 682"/>
                <a:gd name="T22" fmla="*/ 20 w 757"/>
                <a:gd name="T23" fmla="*/ 143 h 682"/>
                <a:gd name="T24" fmla="*/ 20 w 757"/>
                <a:gd name="T25" fmla="*/ 147 h 682"/>
                <a:gd name="T26" fmla="*/ 20 w 757"/>
                <a:gd name="T27" fmla="*/ 148 h 682"/>
                <a:gd name="T28" fmla="*/ 19 w 757"/>
                <a:gd name="T29" fmla="*/ 148 h 682"/>
                <a:gd name="T30" fmla="*/ 18 w 757"/>
                <a:gd name="T31" fmla="*/ 148 h 682"/>
                <a:gd name="T32" fmla="*/ 17 w 757"/>
                <a:gd name="T33" fmla="*/ 148 h 682"/>
                <a:gd name="T34" fmla="*/ 16 w 757"/>
                <a:gd name="T35" fmla="*/ 152 h 682"/>
                <a:gd name="T36" fmla="*/ 14 w 757"/>
                <a:gd name="T37" fmla="*/ 162 h 682"/>
                <a:gd name="T38" fmla="*/ 13 w 757"/>
                <a:gd name="T39" fmla="*/ 173 h 682"/>
                <a:gd name="T40" fmla="*/ 11 w 757"/>
                <a:gd name="T41" fmla="*/ 181 h 682"/>
                <a:gd name="T42" fmla="*/ 9 w 757"/>
                <a:gd name="T43" fmla="*/ 189 h 682"/>
                <a:gd name="T44" fmla="*/ 8 w 757"/>
                <a:gd name="T45" fmla="*/ 202 h 682"/>
                <a:gd name="T46" fmla="*/ 4 w 757"/>
                <a:gd name="T47" fmla="*/ 233 h 682"/>
                <a:gd name="T48" fmla="*/ 3 w 757"/>
                <a:gd name="T49" fmla="*/ 242 h 682"/>
                <a:gd name="T50" fmla="*/ 2 w 757"/>
                <a:gd name="T51" fmla="*/ 251 h 682"/>
                <a:gd name="T52" fmla="*/ 1 w 757"/>
                <a:gd name="T53" fmla="*/ 260 h 682"/>
                <a:gd name="T54" fmla="*/ 1 w 757"/>
                <a:gd name="T55" fmla="*/ 260 h 682"/>
                <a:gd name="T56" fmla="*/ 1 w 757"/>
                <a:gd name="T57" fmla="*/ 251 h 682"/>
                <a:gd name="T58" fmla="*/ 1 w 757"/>
                <a:gd name="T59" fmla="*/ 243 h 682"/>
                <a:gd name="T60" fmla="*/ 1 w 757"/>
                <a:gd name="T61" fmla="*/ 223 h 682"/>
                <a:gd name="T62" fmla="*/ 2 w 757"/>
                <a:gd name="T63" fmla="*/ 184 h 682"/>
                <a:gd name="T64" fmla="*/ 4 w 757"/>
                <a:gd name="T65" fmla="*/ 148 h 682"/>
                <a:gd name="T66" fmla="*/ 7 w 757"/>
                <a:gd name="T67" fmla="*/ 110 h 682"/>
                <a:gd name="T68" fmla="*/ 6 w 757"/>
                <a:gd name="T69" fmla="*/ 119 h 682"/>
                <a:gd name="T70" fmla="*/ 9 w 757"/>
                <a:gd name="T71" fmla="*/ 76 h 682"/>
                <a:gd name="T72" fmla="*/ 14 w 757"/>
                <a:gd name="T73" fmla="*/ 28 h 682"/>
                <a:gd name="T74" fmla="*/ 16 w 757"/>
                <a:gd name="T75" fmla="*/ 18 h 682"/>
                <a:gd name="T76" fmla="*/ 16 w 757"/>
                <a:gd name="T77" fmla="*/ 15 h 682"/>
                <a:gd name="T78" fmla="*/ 16 w 757"/>
                <a:gd name="T79" fmla="*/ 13 h 682"/>
                <a:gd name="T80" fmla="*/ 17 w 757"/>
                <a:gd name="T81" fmla="*/ 11 h 682"/>
                <a:gd name="T82" fmla="*/ 18 w 757"/>
                <a:gd name="T83" fmla="*/ 8 h 682"/>
                <a:gd name="T84" fmla="*/ 19 w 757"/>
                <a:gd name="T85" fmla="*/ 5 h 682"/>
                <a:gd name="T86" fmla="*/ 20 w 757"/>
                <a:gd name="T87" fmla="*/ 3 h 682"/>
                <a:gd name="T88" fmla="*/ 20 w 757"/>
                <a:gd name="T89" fmla="*/ 3 h 682"/>
                <a:gd name="T90" fmla="*/ 20 w 757"/>
                <a:gd name="T91" fmla="*/ 2 h 682"/>
                <a:gd name="T92" fmla="*/ 21 w 757"/>
                <a:gd name="T93" fmla="*/ 0 h 682"/>
                <a:gd name="T94" fmla="*/ 19 w 757"/>
                <a:gd name="T95" fmla="*/ 138 h 682"/>
                <a:gd name="T96" fmla="*/ 13 w 757"/>
                <a:gd name="T97" fmla="*/ 171 h 682"/>
                <a:gd name="T98" fmla="*/ 6 w 757"/>
                <a:gd name="T99" fmla="*/ 217 h 682"/>
                <a:gd name="T100" fmla="*/ 2 w 757"/>
                <a:gd name="T101" fmla="*/ 251 h 6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7"/>
                <a:gd name="T154" fmla="*/ 0 h 682"/>
                <a:gd name="T155" fmla="*/ 757 w 757"/>
                <a:gd name="T156" fmla="*/ 682 h 6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7" h="682">
                  <a:moveTo>
                    <a:pt x="73" y="640"/>
                  </a:moveTo>
                  <a:lnTo>
                    <a:pt x="92" y="642"/>
                  </a:lnTo>
                  <a:lnTo>
                    <a:pt x="119" y="642"/>
                  </a:lnTo>
                  <a:lnTo>
                    <a:pt x="154" y="642"/>
                  </a:lnTo>
                  <a:lnTo>
                    <a:pt x="192" y="644"/>
                  </a:lnTo>
                  <a:lnTo>
                    <a:pt x="234" y="644"/>
                  </a:lnTo>
                  <a:lnTo>
                    <a:pt x="276" y="645"/>
                  </a:lnTo>
                  <a:lnTo>
                    <a:pt x="316" y="647"/>
                  </a:lnTo>
                  <a:lnTo>
                    <a:pt x="351" y="648"/>
                  </a:lnTo>
                  <a:lnTo>
                    <a:pt x="379" y="650"/>
                  </a:lnTo>
                  <a:lnTo>
                    <a:pt x="395" y="652"/>
                  </a:lnTo>
                  <a:lnTo>
                    <a:pt x="419" y="656"/>
                  </a:lnTo>
                  <a:lnTo>
                    <a:pt x="444" y="661"/>
                  </a:lnTo>
                  <a:lnTo>
                    <a:pt x="468" y="666"/>
                  </a:lnTo>
                  <a:lnTo>
                    <a:pt x="492" y="671"/>
                  </a:lnTo>
                  <a:lnTo>
                    <a:pt x="516" y="676"/>
                  </a:lnTo>
                  <a:lnTo>
                    <a:pt x="539" y="679"/>
                  </a:lnTo>
                  <a:lnTo>
                    <a:pt x="565" y="680"/>
                  </a:lnTo>
                  <a:lnTo>
                    <a:pt x="589" y="682"/>
                  </a:lnTo>
                  <a:lnTo>
                    <a:pt x="613" y="680"/>
                  </a:lnTo>
                  <a:lnTo>
                    <a:pt x="636" y="677"/>
                  </a:lnTo>
                  <a:lnTo>
                    <a:pt x="649" y="674"/>
                  </a:lnTo>
                  <a:lnTo>
                    <a:pt x="662" y="671"/>
                  </a:lnTo>
                  <a:lnTo>
                    <a:pt x="675" y="668"/>
                  </a:lnTo>
                  <a:lnTo>
                    <a:pt x="686" y="664"/>
                  </a:lnTo>
                  <a:lnTo>
                    <a:pt x="698" y="660"/>
                  </a:lnTo>
                  <a:lnTo>
                    <a:pt x="709" y="656"/>
                  </a:lnTo>
                  <a:lnTo>
                    <a:pt x="722" y="652"/>
                  </a:lnTo>
                  <a:lnTo>
                    <a:pt x="733" y="647"/>
                  </a:lnTo>
                  <a:lnTo>
                    <a:pt x="746" y="644"/>
                  </a:lnTo>
                  <a:lnTo>
                    <a:pt x="757" y="639"/>
                  </a:lnTo>
                  <a:lnTo>
                    <a:pt x="755" y="354"/>
                  </a:lnTo>
                  <a:lnTo>
                    <a:pt x="750" y="354"/>
                  </a:lnTo>
                  <a:lnTo>
                    <a:pt x="744" y="356"/>
                  </a:lnTo>
                  <a:lnTo>
                    <a:pt x="740" y="357"/>
                  </a:lnTo>
                  <a:lnTo>
                    <a:pt x="735" y="360"/>
                  </a:lnTo>
                  <a:lnTo>
                    <a:pt x="729" y="362"/>
                  </a:lnTo>
                  <a:lnTo>
                    <a:pt x="726" y="364"/>
                  </a:lnTo>
                  <a:lnTo>
                    <a:pt x="720" y="367"/>
                  </a:lnTo>
                  <a:lnTo>
                    <a:pt x="715" y="368"/>
                  </a:lnTo>
                  <a:lnTo>
                    <a:pt x="711" y="370"/>
                  </a:lnTo>
                  <a:lnTo>
                    <a:pt x="706" y="372"/>
                  </a:lnTo>
                  <a:lnTo>
                    <a:pt x="695" y="372"/>
                  </a:lnTo>
                  <a:lnTo>
                    <a:pt x="684" y="373"/>
                  </a:lnTo>
                  <a:lnTo>
                    <a:pt x="673" y="373"/>
                  </a:lnTo>
                  <a:lnTo>
                    <a:pt x="662" y="373"/>
                  </a:lnTo>
                  <a:lnTo>
                    <a:pt x="651" y="373"/>
                  </a:lnTo>
                  <a:lnTo>
                    <a:pt x="640" y="373"/>
                  </a:lnTo>
                  <a:lnTo>
                    <a:pt x="629" y="373"/>
                  </a:lnTo>
                  <a:lnTo>
                    <a:pt x="618" y="373"/>
                  </a:lnTo>
                  <a:lnTo>
                    <a:pt x="607" y="373"/>
                  </a:lnTo>
                  <a:lnTo>
                    <a:pt x="596" y="373"/>
                  </a:lnTo>
                  <a:lnTo>
                    <a:pt x="578" y="376"/>
                  </a:lnTo>
                  <a:lnTo>
                    <a:pt x="560" y="381"/>
                  </a:lnTo>
                  <a:lnTo>
                    <a:pt x="541" y="388"/>
                  </a:lnTo>
                  <a:lnTo>
                    <a:pt x="521" y="397"/>
                  </a:lnTo>
                  <a:lnTo>
                    <a:pt x="503" y="407"/>
                  </a:lnTo>
                  <a:lnTo>
                    <a:pt x="485" y="416"/>
                  </a:lnTo>
                  <a:lnTo>
                    <a:pt x="465" y="428"/>
                  </a:lnTo>
                  <a:lnTo>
                    <a:pt x="446" y="436"/>
                  </a:lnTo>
                  <a:lnTo>
                    <a:pt x="430" y="444"/>
                  </a:lnTo>
                  <a:lnTo>
                    <a:pt x="413" y="450"/>
                  </a:lnTo>
                  <a:lnTo>
                    <a:pt x="395" y="455"/>
                  </a:lnTo>
                  <a:lnTo>
                    <a:pt x="379" y="460"/>
                  </a:lnTo>
                  <a:lnTo>
                    <a:pt x="362" y="464"/>
                  </a:lnTo>
                  <a:lnTo>
                    <a:pt x="344" y="471"/>
                  </a:lnTo>
                  <a:lnTo>
                    <a:pt x="324" y="480"/>
                  </a:lnTo>
                  <a:lnTo>
                    <a:pt x="298" y="492"/>
                  </a:lnTo>
                  <a:lnTo>
                    <a:pt x="269" y="508"/>
                  </a:lnTo>
                  <a:lnTo>
                    <a:pt x="234" y="528"/>
                  </a:lnTo>
                  <a:lnTo>
                    <a:pt x="192" y="554"/>
                  </a:lnTo>
                  <a:lnTo>
                    <a:pt x="143" y="586"/>
                  </a:lnTo>
                  <a:lnTo>
                    <a:pt x="130" y="592"/>
                  </a:lnTo>
                  <a:lnTo>
                    <a:pt x="115" y="600"/>
                  </a:lnTo>
                  <a:lnTo>
                    <a:pt x="101" y="607"/>
                  </a:lnTo>
                  <a:lnTo>
                    <a:pt x="84" y="615"/>
                  </a:lnTo>
                  <a:lnTo>
                    <a:pt x="68" y="621"/>
                  </a:lnTo>
                  <a:lnTo>
                    <a:pt x="52" y="629"/>
                  </a:lnTo>
                  <a:lnTo>
                    <a:pt x="37" y="636"/>
                  </a:lnTo>
                  <a:lnTo>
                    <a:pt x="24" y="644"/>
                  </a:lnTo>
                  <a:lnTo>
                    <a:pt x="11" y="653"/>
                  </a:lnTo>
                  <a:lnTo>
                    <a:pt x="0" y="663"/>
                  </a:lnTo>
                  <a:lnTo>
                    <a:pt x="4" y="660"/>
                  </a:lnTo>
                  <a:lnTo>
                    <a:pt x="4" y="653"/>
                  </a:lnTo>
                  <a:lnTo>
                    <a:pt x="6" y="647"/>
                  </a:lnTo>
                  <a:lnTo>
                    <a:pt x="6" y="640"/>
                  </a:lnTo>
                  <a:lnTo>
                    <a:pt x="6" y="632"/>
                  </a:lnTo>
                  <a:lnTo>
                    <a:pt x="6" y="624"/>
                  </a:lnTo>
                  <a:lnTo>
                    <a:pt x="6" y="616"/>
                  </a:lnTo>
                  <a:lnTo>
                    <a:pt x="8" y="610"/>
                  </a:lnTo>
                  <a:lnTo>
                    <a:pt x="9" y="602"/>
                  </a:lnTo>
                  <a:lnTo>
                    <a:pt x="11" y="596"/>
                  </a:lnTo>
                  <a:lnTo>
                    <a:pt x="30" y="559"/>
                  </a:lnTo>
                  <a:lnTo>
                    <a:pt x="48" y="524"/>
                  </a:lnTo>
                  <a:lnTo>
                    <a:pt x="68" y="492"/>
                  </a:lnTo>
                  <a:lnTo>
                    <a:pt x="88" y="461"/>
                  </a:lnTo>
                  <a:lnTo>
                    <a:pt x="110" y="431"/>
                  </a:lnTo>
                  <a:lnTo>
                    <a:pt x="134" y="400"/>
                  </a:lnTo>
                  <a:lnTo>
                    <a:pt x="158" y="370"/>
                  </a:lnTo>
                  <a:lnTo>
                    <a:pt x="183" y="340"/>
                  </a:lnTo>
                  <a:lnTo>
                    <a:pt x="211" y="309"/>
                  </a:lnTo>
                  <a:lnTo>
                    <a:pt x="238" y="276"/>
                  </a:lnTo>
                  <a:lnTo>
                    <a:pt x="212" y="304"/>
                  </a:lnTo>
                  <a:lnTo>
                    <a:pt x="207" y="312"/>
                  </a:lnTo>
                  <a:lnTo>
                    <a:pt x="220" y="300"/>
                  </a:lnTo>
                  <a:lnTo>
                    <a:pt x="247" y="272"/>
                  </a:lnTo>
                  <a:lnTo>
                    <a:pt x="287" y="234"/>
                  </a:lnTo>
                  <a:lnTo>
                    <a:pt x="337" y="191"/>
                  </a:lnTo>
                  <a:lnTo>
                    <a:pt x="391" y="146"/>
                  </a:lnTo>
                  <a:lnTo>
                    <a:pt x="452" y="104"/>
                  </a:lnTo>
                  <a:lnTo>
                    <a:pt x="512" y="71"/>
                  </a:lnTo>
                  <a:lnTo>
                    <a:pt x="571" y="48"/>
                  </a:lnTo>
                  <a:lnTo>
                    <a:pt x="572" y="47"/>
                  </a:lnTo>
                  <a:lnTo>
                    <a:pt x="572" y="45"/>
                  </a:lnTo>
                  <a:lnTo>
                    <a:pt x="574" y="44"/>
                  </a:lnTo>
                  <a:lnTo>
                    <a:pt x="574" y="40"/>
                  </a:lnTo>
                  <a:lnTo>
                    <a:pt x="574" y="39"/>
                  </a:lnTo>
                  <a:lnTo>
                    <a:pt x="574" y="36"/>
                  </a:lnTo>
                  <a:lnTo>
                    <a:pt x="576" y="34"/>
                  </a:lnTo>
                  <a:lnTo>
                    <a:pt x="576" y="32"/>
                  </a:lnTo>
                  <a:lnTo>
                    <a:pt x="578" y="32"/>
                  </a:lnTo>
                  <a:lnTo>
                    <a:pt x="592" y="29"/>
                  </a:lnTo>
                  <a:lnTo>
                    <a:pt x="607" y="26"/>
                  </a:lnTo>
                  <a:lnTo>
                    <a:pt x="622" y="23"/>
                  </a:lnTo>
                  <a:lnTo>
                    <a:pt x="636" y="20"/>
                  </a:lnTo>
                  <a:lnTo>
                    <a:pt x="651" y="18"/>
                  </a:lnTo>
                  <a:lnTo>
                    <a:pt x="666" y="15"/>
                  </a:lnTo>
                  <a:lnTo>
                    <a:pt x="680" y="13"/>
                  </a:lnTo>
                  <a:lnTo>
                    <a:pt x="695" y="10"/>
                  </a:lnTo>
                  <a:lnTo>
                    <a:pt x="709" y="8"/>
                  </a:lnTo>
                  <a:lnTo>
                    <a:pt x="724" y="5"/>
                  </a:lnTo>
                  <a:lnTo>
                    <a:pt x="728" y="4"/>
                  </a:lnTo>
                  <a:lnTo>
                    <a:pt x="731" y="4"/>
                  </a:lnTo>
                  <a:lnTo>
                    <a:pt x="735" y="4"/>
                  </a:lnTo>
                  <a:lnTo>
                    <a:pt x="739" y="2"/>
                  </a:lnTo>
                  <a:lnTo>
                    <a:pt x="740" y="2"/>
                  </a:lnTo>
                  <a:lnTo>
                    <a:pt x="744" y="2"/>
                  </a:lnTo>
                  <a:lnTo>
                    <a:pt x="748" y="0"/>
                  </a:lnTo>
                  <a:lnTo>
                    <a:pt x="751" y="0"/>
                  </a:lnTo>
                  <a:lnTo>
                    <a:pt x="755" y="0"/>
                  </a:lnTo>
                  <a:lnTo>
                    <a:pt x="757" y="0"/>
                  </a:lnTo>
                  <a:lnTo>
                    <a:pt x="757" y="338"/>
                  </a:lnTo>
                  <a:lnTo>
                    <a:pt x="700" y="346"/>
                  </a:lnTo>
                  <a:lnTo>
                    <a:pt x="625" y="365"/>
                  </a:lnTo>
                  <a:lnTo>
                    <a:pt x="543" y="392"/>
                  </a:lnTo>
                  <a:lnTo>
                    <a:pt x="454" y="428"/>
                  </a:lnTo>
                  <a:lnTo>
                    <a:pt x="364" y="466"/>
                  </a:lnTo>
                  <a:lnTo>
                    <a:pt x="280" y="506"/>
                  </a:lnTo>
                  <a:lnTo>
                    <a:pt x="205" y="544"/>
                  </a:lnTo>
                  <a:lnTo>
                    <a:pt x="145" y="580"/>
                  </a:lnTo>
                  <a:lnTo>
                    <a:pt x="105" y="608"/>
                  </a:lnTo>
                  <a:lnTo>
                    <a:pt x="90" y="62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3" name="Freeform 716">
              <a:extLst>
                <a:ext uri="{FF2B5EF4-FFF2-40B4-BE49-F238E27FC236}">
                  <a16:creationId xmlns:a16="http://schemas.microsoft.com/office/drawing/2014/main" id="{5F6679EF-1015-40BA-8A40-D82C5702B944}"/>
                </a:ext>
              </a:extLst>
            </p:cNvPr>
            <p:cNvSpPr>
              <a:spLocks/>
            </p:cNvSpPr>
            <p:nvPr/>
          </p:nvSpPr>
          <p:spPr bwMode="auto">
            <a:xfrm>
              <a:off x="4949" y="3705"/>
              <a:ext cx="446" cy="319"/>
            </a:xfrm>
            <a:custGeom>
              <a:avLst/>
              <a:gdLst>
                <a:gd name="T0" fmla="*/ 3 w 810"/>
                <a:gd name="T1" fmla="*/ 33 h 372"/>
                <a:gd name="T2" fmla="*/ 3 w 810"/>
                <a:gd name="T3" fmla="*/ 33 h 372"/>
                <a:gd name="T4" fmla="*/ 3 w 810"/>
                <a:gd name="T5" fmla="*/ 33 h 372"/>
                <a:gd name="T6" fmla="*/ 3 w 810"/>
                <a:gd name="T7" fmla="*/ 34 h 372"/>
                <a:gd name="T8" fmla="*/ 3 w 810"/>
                <a:gd name="T9" fmla="*/ 35 h 372"/>
                <a:gd name="T10" fmla="*/ 4 w 810"/>
                <a:gd name="T11" fmla="*/ 39 h 372"/>
                <a:gd name="T12" fmla="*/ 4 w 810"/>
                <a:gd name="T13" fmla="*/ 45 h 372"/>
                <a:gd name="T14" fmla="*/ 5 w 810"/>
                <a:gd name="T15" fmla="*/ 51 h 372"/>
                <a:gd name="T16" fmla="*/ 6 w 810"/>
                <a:gd name="T17" fmla="*/ 57 h 372"/>
                <a:gd name="T18" fmla="*/ 7 w 810"/>
                <a:gd name="T19" fmla="*/ 64 h 372"/>
                <a:gd name="T20" fmla="*/ 8 w 810"/>
                <a:gd name="T21" fmla="*/ 65 h 372"/>
                <a:gd name="T22" fmla="*/ 9 w 810"/>
                <a:gd name="T23" fmla="*/ 63 h 372"/>
                <a:gd name="T24" fmla="*/ 10 w 810"/>
                <a:gd name="T25" fmla="*/ 66 h 372"/>
                <a:gd name="T26" fmla="*/ 12 w 810"/>
                <a:gd name="T27" fmla="*/ 74 h 372"/>
                <a:gd name="T28" fmla="*/ 13 w 810"/>
                <a:gd name="T29" fmla="*/ 89 h 372"/>
                <a:gd name="T30" fmla="*/ 14 w 810"/>
                <a:gd name="T31" fmla="*/ 96 h 372"/>
                <a:gd name="T32" fmla="*/ 14 w 810"/>
                <a:gd name="T33" fmla="*/ 93 h 372"/>
                <a:gd name="T34" fmla="*/ 14 w 810"/>
                <a:gd name="T35" fmla="*/ 88 h 372"/>
                <a:gd name="T36" fmla="*/ 15 w 810"/>
                <a:gd name="T37" fmla="*/ 85 h 372"/>
                <a:gd name="T38" fmla="*/ 15 w 810"/>
                <a:gd name="T39" fmla="*/ 82 h 372"/>
                <a:gd name="T40" fmla="*/ 16 w 810"/>
                <a:gd name="T41" fmla="*/ 81 h 372"/>
                <a:gd name="T42" fmla="*/ 17 w 810"/>
                <a:gd name="T43" fmla="*/ 81 h 372"/>
                <a:gd name="T44" fmla="*/ 17 w 810"/>
                <a:gd name="T45" fmla="*/ 82 h 372"/>
                <a:gd name="T46" fmla="*/ 18 w 810"/>
                <a:gd name="T47" fmla="*/ 85 h 372"/>
                <a:gd name="T48" fmla="*/ 19 w 810"/>
                <a:gd name="T49" fmla="*/ 88 h 372"/>
                <a:gd name="T50" fmla="*/ 19 w 810"/>
                <a:gd name="T51" fmla="*/ 95 h 372"/>
                <a:gd name="T52" fmla="*/ 20 w 810"/>
                <a:gd name="T53" fmla="*/ 105 h 372"/>
                <a:gd name="T54" fmla="*/ 20 w 810"/>
                <a:gd name="T55" fmla="*/ 117 h 372"/>
                <a:gd name="T56" fmla="*/ 21 w 810"/>
                <a:gd name="T57" fmla="*/ 129 h 372"/>
                <a:gd name="T58" fmla="*/ 21 w 810"/>
                <a:gd name="T59" fmla="*/ 142 h 372"/>
                <a:gd name="T60" fmla="*/ 22 w 810"/>
                <a:gd name="T61" fmla="*/ 147 h 372"/>
                <a:gd name="T62" fmla="*/ 22 w 810"/>
                <a:gd name="T63" fmla="*/ 146 h 372"/>
                <a:gd name="T64" fmla="*/ 22 w 810"/>
                <a:gd name="T65" fmla="*/ 144 h 372"/>
                <a:gd name="T66" fmla="*/ 22 w 810"/>
                <a:gd name="T67" fmla="*/ 142 h 372"/>
                <a:gd name="T68" fmla="*/ 23 w 810"/>
                <a:gd name="T69" fmla="*/ 141 h 372"/>
                <a:gd name="T70" fmla="*/ 23 w 810"/>
                <a:gd name="T71" fmla="*/ 4 h 372"/>
                <a:gd name="T72" fmla="*/ 18 w 810"/>
                <a:gd name="T73" fmla="*/ 1 h 372"/>
                <a:gd name="T74" fmla="*/ 13 w 810"/>
                <a:gd name="T75" fmla="*/ 0 h 372"/>
                <a:gd name="T76" fmla="*/ 8 w 810"/>
                <a:gd name="T77" fmla="*/ 7 h 372"/>
                <a:gd name="T78" fmla="*/ 4 w 810"/>
                <a:gd name="T79" fmla="*/ 23 h 372"/>
                <a:gd name="T80" fmla="*/ 0 w 810"/>
                <a:gd name="T81" fmla="*/ 51 h 3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10"/>
                <a:gd name="T124" fmla="*/ 0 h 372"/>
                <a:gd name="T125" fmla="*/ 810 w 810"/>
                <a:gd name="T126" fmla="*/ 372 h 3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10" h="372">
                  <a:moveTo>
                    <a:pt x="91" y="83"/>
                  </a:moveTo>
                  <a:lnTo>
                    <a:pt x="97" y="83"/>
                  </a:lnTo>
                  <a:lnTo>
                    <a:pt x="99" y="84"/>
                  </a:lnTo>
                  <a:lnTo>
                    <a:pt x="102" y="84"/>
                  </a:lnTo>
                  <a:lnTo>
                    <a:pt x="106" y="84"/>
                  </a:lnTo>
                  <a:lnTo>
                    <a:pt x="108" y="86"/>
                  </a:lnTo>
                  <a:lnTo>
                    <a:pt x="111" y="88"/>
                  </a:lnTo>
                  <a:lnTo>
                    <a:pt x="115" y="88"/>
                  </a:lnTo>
                  <a:lnTo>
                    <a:pt x="117" y="89"/>
                  </a:lnTo>
                  <a:lnTo>
                    <a:pt x="119" y="89"/>
                  </a:lnTo>
                  <a:lnTo>
                    <a:pt x="121" y="91"/>
                  </a:lnTo>
                  <a:lnTo>
                    <a:pt x="135" y="99"/>
                  </a:lnTo>
                  <a:lnTo>
                    <a:pt x="148" y="105"/>
                  </a:lnTo>
                  <a:lnTo>
                    <a:pt x="161" y="113"/>
                  </a:lnTo>
                  <a:lnTo>
                    <a:pt x="174" y="121"/>
                  </a:lnTo>
                  <a:lnTo>
                    <a:pt x="186" y="129"/>
                  </a:lnTo>
                  <a:lnTo>
                    <a:pt x="199" y="137"/>
                  </a:lnTo>
                  <a:lnTo>
                    <a:pt x="210" y="145"/>
                  </a:lnTo>
                  <a:lnTo>
                    <a:pt x="223" y="155"/>
                  </a:lnTo>
                  <a:lnTo>
                    <a:pt x="234" y="163"/>
                  </a:lnTo>
                  <a:lnTo>
                    <a:pt x="247" y="172"/>
                  </a:lnTo>
                  <a:lnTo>
                    <a:pt x="272" y="164"/>
                  </a:lnTo>
                  <a:lnTo>
                    <a:pt x="300" y="160"/>
                  </a:lnTo>
                  <a:lnTo>
                    <a:pt x="327" y="158"/>
                  </a:lnTo>
                  <a:lnTo>
                    <a:pt x="356" y="160"/>
                  </a:lnTo>
                  <a:lnTo>
                    <a:pt x="384" y="166"/>
                  </a:lnTo>
                  <a:lnTo>
                    <a:pt x="409" y="174"/>
                  </a:lnTo>
                  <a:lnTo>
                    <a:pt x="433" y="187"/>
                  </a:lnTo>
                  <a:lnTo>
                    <a:pt x="453" y="203"/>
                  </a:lnTo>
                  <a:lnTo>
                    <a:pt x="470" y="224"/>
                  </a:lnTo>
                  <a:lnTo>
                    <a:pt x="479" y="246"/>
                  </a:lnTo>
                  <a:lnTo>
                    <a:pt x="488" y="243"/>
                  </a:lnTo>
                  <a:lnTo>
                    <a:pt x="495" y="238"/>
                  </a:lnTo>
                  <a:lnTo>
                    <a:pt x="504" y="233"/>
                  </a:lnTo>
                  <a:lnTo>
                    <a:pt x="512" y="228"/>
                  </a:lnTo>
                  <a:lnTo>
                    <a:pt x="521" y="222"/>
                  </a:lnTo>
                  <a:lnTo>
                    <a:pt x="528" y="217"/>
                  </a:lnTo>
                  <a:lnTo>
                    <a:pt x="537" y="214"/>
                  </a:lnTo>
                  <a:lnTo>
                    <a:pt x="546" y="209"/>
                  </a:lnTo>
                  <a:lnTo>
                    <a:pt x="556" y="208"/>
                  </a:lnTo>
                  <a:lnTo>
                    <a:pt x="565" y="206"/>
                  </a:lnTo>
                  <a:lnTo>
                    <a:pt x="576" y="204"/>
                  </a:lnTo>
                  <a:lnTo>
                    <a:pt x="587" y="204"/>
                  </a:lnTo>
                  <a:lnTo>
                    <a:pt x="598" y="204"/>
                  </a:lnTo>
                  <a:lnTo>
                    <a:pt x="609" y="206"/>
                  </a:lnTo>
                  <a:lnTo>
                    <a:pt x="620" y="208"/>
                  </a:lnTo>
                  <a:lnTo>
                    <a:pt x="629" y="209"/>
                  </a:lnTo>
                  <a:lnTo>
                    <a:pt x="640" y="212"/>
                  </a:lnTo>
                  <a:lnTo>
                    <a:pt x="649" y="217"/>
                  </a:lnTo>
                  <a:lnTo>
                    <a:pt x="658" y="222"/>
                  </a:lnTo>
                  <a:lnTo>
                    <a:pt x="667" y="227"/>
                  </a:lnTo>
                  <a:lnTo>
                    <a:pt x="683" y="238"/>
                  </a:lnTo>
                  <a:lnTo>
                    <a:pt x="696" y="251"/>
                  </a:lnTo>
                  <a:lnTo>
                    <a:pt x="709" y="265"/>
                  </a:lnTo>
                  <a:lnTo>
                    <a:pt x="720" y="280"/>
                  </a:lnTo>
                  <a:lnTo>
                    <a:pt x="731" y="294"/>
                  </a:lnTo>
                  <a:lnTo>
                    <a:pt x="740" y="308"/>
                  </a:lnTo>
                  <a:lnTo>
                    <a:pt x="749" y="324"/>
                  </a:lnTo>
                  <a:lnTo>
                    <a:pt x="757" y="340"/>
                  </a:lnTo>
                  <a:lnTo>
                    <a:pt x="766" y="356"/>
                  </a:lnTo>
                  <a:lnTo>
                    <a:pt x="773" y="372"/>
                  </a:lnTo>
                  <a:lnTo>
                    <a:pt x="777" y="371"/>
                  </a:lnTo>
                  <a:lnTo>
                    <a:pt x="780" y="368"/>
                  </a:lnTo>
                  <a:lnTo>
                    <a:pt x="782" y="366"/>
                  </a:lnTo>
                  <a:lnTo>
                    <a:pt x="786" y="364"/>
                  </a:lnTo>
                  <a:lnTo>
                    <a:pt x="789" y="363"/>
                  </a:lnTo>
                  <a:lnTo>
                    <a:pt x="793" y="360"/>
                  </a:lnTo>
                  <a:lnTo>
                    <a:pt x="797" y="358"/>
                  </a:lnTo>
                  <a:lnTo>
                    <a:pt x="799" y="356"/>
                  </a:lnTo>
                  <a:lnTo>
                    <a:pt x="802" y="355"/>
                  </a:lnTo>
                  <a:lnTo>
                    <a:pt x="806" y="353"/>
                  </a:lnTo>
                  <a:lnTo>
                    <a:pt x="810" y="11"/>
                  </a:lnTo>
                  <a:lnTo>
                    <a:pt x="725" y="4"/>
                  </a:lnTo>
                  <a:lnTo>
                    <a:pt x="641" y="1"/>
                  </a:lnTo>
                  <a:lnTo>
                    <a:pt x="557" y="0"/>
                  </a:lnTo>
                  <a:lnTo>
                    <a:pt x="473" y="0"/>
                  </a:lnTo>
                  <a:lnTo>
                    <a:pt x="389" y="6"/>
                  </a:lnTo>
                  <a:lnTo>
                    <a:pt x="307" y="16"/>
                  </a:lnTo>
                  <a:lnTo>
                    <a:pt x="225" y="33"/>
                  </a:lnTo>
                  <a:lnTo>
                    <a:pt x="148" y="57"/>
                  </a:lnTo>
                  <a:lnTo>
                    <a:pt x="71" y="89"/>
                  </a:lnTo>
                  <a:lnTo>
                    <a:pt x="0" y="131"/>
                  </a:lnTo>
                  <a:lnTo>
                    <a:pt x="91" y="8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4" name="Freeform 717">
              <a:extLst>
                <a:ext uri="{FF2B5EF4-FFF2-40B4-BE49-F238E27FC236}">
                  <a16:creationId xmlns:a16="http://schemas.microsoft.com/office/drawing/2014/main" id="{2B62DC3B-2F99-4D03-8659-F578D0CB6089}"/>
                </a:ext>
              </a:extLst>
            </p:cNvPr>
            <p:cNvSpPr>
              <a:spLocks/>
            </p:cNvSpPr>
            <p:nvPr/>
          </p:nvSpPr>
          <p:spPr bwMode="auto">
            <a:xfrm>
              <a:off x="4949" y="3705"/>
              <a:ext cx="446" cy="319"/>
            </a:xfrm>
            <a:custGeom>
              <a:avLst/>
              <a:gdLst>
                <a:gd name="T0" fmla="*/ 3 w 810"/>
                <a:gd name="T1" fmla="*/ 33 h 372"/>
                <a:gd name="T2" fmla="*/ 3 w 810"/>
                <a:gd name="T3" fmla="*/ 33 h 372"/>
                <a:gd name="T4" fmla="*/ 3 w 810"/>
                <a:gd name="T5" fmla="*/ 33 h 372"/>
                <a:gd name="T6" fmla="*/ 3 w 810"/>
                <a:gd name="T7" fmla="*/ 34 h 372"/>
                <a:gd name="T8" fmla="*/ 3 w 810"/>
                <a:gd name="T9" fmla="*/ 35 h 372"/>
                <a:gd name="T10" fmla="*/ 4 w 810"/>
                <a:gd name="T11" fmla="*/ 39 h 372"/>
                <a:gd name="T12" fmla="*/ 4 w 810"/>
                <a:gd name="T13" fmla="*/ 45 h 372"/>
                <a:gd name="T14" fmla="*/ 5 w 810"/>
                <a:gd name="T15" fmla="*/ 51 h 372"/>
                <a:gd name="T16" fmla="*/ 6 w 810"/>
                <a:gd name="T17" fmla="*/ 57 h 372"/>
                <a:gd name="T18" fmla="*/ 7 w 810"/>
                <a:gd name="T19" fmla="*/ 64 h 372"/>
                <a:gd name="T20" fmla="*/ 8 w 810"/>
                <a:gd name="T21" fmla="*/ 65 h 372"/>
                <a:gd name="T22" fmla="*/ 9 w 810"/>
                <a:gd name="T23" fmla="*/ 63 h 372"/>
                <a:gd name="T24" fmla="*/ 10 w 810"/>
                <a:gd name="T25" fmla="*/ 66 h 372"/>
                <a:gd name="T26" fmla="*/ 12 w 810"/>
                <a:gd name="T27" fmla="*/ 74 h 372"/>
                <a:gd name="T28" fmla="*/ 13 w 810"/>
                <a:gd name="T29" fmla="*/ 89 h 372"/>
                <a:gd name="T30" fmla="*/ 14 w 810"/>
                <a:gd name="T31" fmla="*/ 96 h 372"/>
                <a:gd name="T32" fmla="*/ 14 w 810"/>
                <a:gd name="T33" fmla="*/ 93 h 372"/>
                <a:gd name="T34" fmla="*/ 14 w 810"/>
                <a:gd name="T35" fmla="*/ 88 h 372"/>
                <a:gd name="T36" fmla="*/ 15 w 810"/>
                <a:gd name="T37" fmla="*/ 85 h 372"/>
                <a:gd name="T38" fmla="*/ 15 w 810"/>
                <a:gd name="T39" fmla="*/ 82 h 372"/>
                <a:gd name="T40" fmla="*/ 16 w 810"/>
                <a:gd name="T41" fmla="*/ 81 h 372"/>
                <a:gd name="T42" fmla="*/ 17 w 810"/>
                <a:gd name="T43" fmla="*/ 81 h 372"/>
                <a:gd name="T44" fmla="*/ 17 w 810"/>
                <a:gd name="T45" fmla="*/ 82 h 372"/>
                <a:gd name="T46" fmla="*/ 18 w 810"/>
                <a:gd name="T47" fmla="*/ 85 h 372"/>
                <a:gd name="T48" fmla="*/ 19 w 810"/>
                <a:gd name="T49" fmla="*/ 88 h 372"/>
                <a:gd name="T50" fmla="*/ 19 w 810"/>
                <a:gd name="T51" fmla="*/ 95 h 372"/>
                <a:gd name="T52" fmla="*/ 20 w 810"/>
                <a:gd name="T53" fmla="*/ 105 h 372"/>
                <a:gd name="T54" fmla="*/ 20 w 810"/>
                <a:gd name="T55" fmla="*/ 117 h 372"/>
                <a:gd name="T56" fmla="*/ 21 w 810"/>
                <a:gd name="T57" fmla="*/ 129 h 372"/>
                <a:gd name="T58" fmla="*/ 21 w 810"/>
                <a:gd name="T59" fmla="*/ 142 h 372"/>
                <a:gd name="T60" fmla="*/ 22 w 810"/>
                <a:gd name="T61" fmla="*/ 147 h 372"/>
                <a:gd name="T62" fmla="*/ 22 w 810"/>
                <a:gd name="T63" fmla="*/ 146 h 372"/>
                <a:gd name="T64" fmla="*/ 22 w 810"/>
                <a:gd name="T65" fmla="*/ 144 h 372"/>
                <a:gd name="T66" fmla="*/ 22 w 810"/>
                <a:gd name="T67" fmla="*/ 142 h 372"/>
                <a:gd name="T68" fmla="*/ 23 w 810"/>
                <a:gd name="T69" fmla="*/ 141 h 372"/>
                <a:gd name="T70" fmla="*/ 23 w 810"/>
                <a:gd name="T71" fmla="*/ 4 h 372"/>
                <a:gd name="T72" fmla="*/ 18 w 810"/>
                <a:gd name="T73" fmla="*/ 1 h 372"/>
                <a:gd name="T74" fmla="*/ 13 w 810"/>
                <a:gd name="T75" fmla="*/ 0 h 372"/>
                <a:gd name="T76" fmla="*/ 8 w 810"/>
                <a:gd name="T77" fmla="*/ 7 h 372"/>
                <a:gd name="T78" fmla="*/ 4 w 810"/>
                <a:gd name="T79" fmla="*/ 23 h 372"/>
                <a:gd name="T80" fmla="*/ 0 w 810"/>
                <a:gd name="T81" fmla="*/ 51 h 3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10"/>
                <a:gd name="T124" fmla="*/ 0 h 372"/>
                <a:gd name="T125" fmla="*/ 810 w 810"/>
                <a:gd name="T126" fmla="*/ 372 h 3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10" h="372">
                  <a:moveTo>
                    <a:pt x="91" y="83"/>
                  </a:moveTo>
                  <a:lnTo>
                    <a:pt x="97" y="83"/>
                  </a:lnTo>
                  <a:lnTo>
                    <a:pt x="99" y="84"/>
                  </a:lnTo>
                  <a:lnTo>
                    <a:pt x="102" y="84"/>
                  </a:lnTo>
                  <a:lnTo>
                    <a:pt x="106" y="84"/>
                  </a:lnTo>
                  <a:lnTo>
                    <a:pt x="108" y="86"/>
                  </a:lnTo>
                  <a:lnTo>
                    <a:pt x="111" y="88"/>
                  </a:lnTo>
                  <a:lnTo>
                    <a:pt x="115" y="88"/>
                  </a:lnTo>
                  <a:lnTo>
                    <a:pt x="117" y="89"/>
                  </a:lnTo>
                  <a:lnTo>
                    <a:pt x="119" y="89"/>
                  </a:lnTo>
                  <a:lnTo>
                    <a:pt x="121" y="91"/>
                  </a:lnTo>
                  <a:lnTo>
                    <a:pt x="135" y="99"/>
                  </a:lnTo>
                  <a:lnTo>
                    <a:pt x="148" y="105"/>
                  </a:lnTo>
                  <a:lnTo>
                    <a:pt x="161" y="113"/>
                  </a:lnTo>
                  <a:lnTo>
                    <a:pt x="174" y="121"/>
                  </a:lnTo>
                  <a:lnTo>
                    <a:pt x="186" y="129"/>
                  </a:lnTo>
                  <a:lnTo>
                    <a:pt x="199" y="137"/>
                  </a:lnTo>
                  <a:lnTo>
                    <a:pt x="210" y="145"/>
                  </a:lnTo>
                  <a:lnTo>
                    <a:pt x="223" y="155"/>
                  </a:lnTo>
                  <a:lnTo>
                    <a:pt x="234" y="163"/>
                  </a:lnTo>
                  <a:lnTo>
                    <a:pt x="247" y="172"/>
                  </a:lnTo>
                  <a:lnTo>
                    <a:pt x="272" y="164"/>
                  </a:lnTo>
                  <a:lnTo>
                    <a:pt x="300" y="160"/>
                  </a:lnTo>
                  <a:lnTo>
                    <a:pt x="327" y="158"/>
                  </a:lnTo>
                  <a:lnTo>
                    <a:pt x="356" y="160"/>
                  </a:lnTo>
                  <a:lnTo>
                    <a:pt x="384" y="166"/>
                  </a:lnTo>
                  <a:lnTo>
                    <a:pt x="409" y="174"/>
                  </a:lnTo>
                  <a:lnTo>
                    <a:pt x="433" y="187"/>
                  </a:lnTo>
                  <a:lnTo>
                    <a:pt x="453" y="203"/>
                  </a:lnTo>
                  <a:lnTo>
                    <a:pt x="470" y="224"/>
                  </a:lnTo>
                  <a:lnTo>
                    <a:pt x="479" y="246"/>
                  </a:lnTo>
                  <a:lnTo>
                    <a:pt x="488" y="243"/>
                  </a:lnTo>
                  <a:lnTo>
                    <a:pt x="495" y="238"/>
                  </a:lnTo>
                  <a:lnTo>
                    <a:pt x="504" y="233"/>
                  </a:lnTo>
                  <a:lnTo>
                    <a:pt x="512" y="228"/>
                  </a:lnTo>
                  <a:lnTo>
                    <a:pt x="521" y="222"/>
                  </a:lnTo>
                  <a:lnTo>
                    <a:pt x="528" y="217"/>
                  </a:lnTo>
                  <a:lnTo>
                    <a:pt x="537" y="214"/>
                  </a:lnTo>
                  <a:lnTo>
                    <a:pt x="546" y="209"/>
                  </a:lnTo>
                  <a:lnTo>
                    <a:pt x="556" y="208"/>
                  </a:lnTo>
                  <a:lnTo>
                    <a:pt x="565" y="206"/>
                  </a:lnTo>
                  <a:lnTo>
                    <a:pt x="576" y="204"/>
                  </a:lnTo>
                  <a:lnTo>
                    <a:pt x="587" y="204"/>
                  </a:lnTo>
                  <a:lnTo>
                    <a:pt x="598" y="204"/>
                  </a:lnTo>
                  <a:lnTo>
                    <a:pt x="609" y="206"/>
                  </a:lnTo>
                  <a:lnTo>
                    <a:pt x="620" y="208"/>
                  </a:lnTo>
                  <a:lnTo>
                    <a:pt x="629" y="209"/>
                  </a:lnTo>
                  <a:lnTo>
                    <a:pt x="640" y="212"/>
                  </a:lnTo>
                  <a:lnTo>
                    <a:pt x="649" y="217"/>
                  </a:lnTo>
                  <a:lnTo>
                    <a:pt x="658" y="222"/>
                  </a:lnTo>
                  <a:lnTo>
                    <a:pt x="667" y="227"/>
                  </a:lnTo>
                  <a:lnTo>
                    <a:pt x="683" y="238"/>
                  </a:lnTo>
                  <a:lnTo>
                    <a:pt x="696" y="251"/>
                  </a:lnTo>
                  <a:lnTo>
                    <a:pt x="709" y="265"/>
                  </a:lnTo>
                  <a:lnTo>
                    <a:pt x="720" y="280"/>
                  </a:lnTo>
                  <a:lnTo>
                    <a:pt x="731" y="294"/>
                  </a:lnTo>
                  <a:lnTo>
                    <a:pt x="740" y="308"/>
                  </a:lnTo>
                  <a:lnTo>
                    <a:pt x="749" y="324"/>
                  </a:lnTo>
                  <a:lnTo>
                    <a:pt x="757" y="340"/>
                  </a:lnTo>
                  <a:lnTo>
                    <a:pt x="766" y="356"/>
                  </a:lnTo>
                  <a:lnTo>
                    <a:pt x="773" y="372"/>
                  </a:lnTo>
                  <a:lnTo>
                    <a:pt x="777" y="371"/>
                  </a:lnTo>
                  <a:lnTo>
                    <a:pt x="780" y="368"/>
                  </a:lnTo>
                  <a:lnTo>
                    <a:pt x="782" y="366"/>
                  </a:lnTo>
                  <a:lnTo>
                    <a:pt x="786" y="364"/>
                  </a:lnTo>
                  <a:lnTo>
                    <a:pt x="789" y="363"/>
                  </a:lnTo>
                  <a:lnTo>
                    <a:pt x="793" y="360"/>
                  </a:lnTo>
                  <a:lnTo>
                    <a:pt x="797" y="358"/>
                  </a:lnTo>
                  <a:lnTo>
                    <a:pt x="799" y="356"/>
                  </a:lnTo>
                  <a:lnTo>
                    <a:pt x="802" y="355"/>
                  </a:lnTo>
                  <a:lnTo>
                    <a:pt x="806" y="353"/>
                  </a:lnTo>
                  <a:lnTo>
                    <a:pt x="810" y="11"/>
                  </a:lnTo>
                  <a:lnTo>
                    <a:pt x="725" y="4"/>
                  </a:lnTo>
                  <a:lnTo>
                    <a:pt x="641" y="1"/>
                  </a:lnTo>
                  <a:lnTo>
                    <a:pt x="557" y="0"/>
                  </a:lnTo>
                  <a:lnTo>
                    <a:pt x="473" y="0"/>
                  </a:lnTo>
                  <a:lnTo>
                    <a:pt x="389" y="6"/>
                  </a:lnTo>
                  <a:lnTo>
                    <a:pt x="307" y="16"/>
                  </a:lnTo>
                  <a:lnTo>
                    <a:pt x="225" y="33"/>
                  </a:lnTo>
                  <a:lnTo>
                    <a:pt x="148" y="57"/>
                  </a:lnTo>
                  <a:lnTo>
                    <a:pt x="71" y="89"/>
                  </a:lnTo>
                  <a:lnTo>
                    <a:pt x="0" y="13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5" name="Freeform 718">
              <a:extLst>
                <a:ext uri="{FF2B5EF4-FFF2-40B4-BE49-F238E27FC236}">
                  <a16:creationId xmlns:a16="http://schemas.microsoft.com/office/drawing/2014/main" id="{2A473CBD-7D2D-4F27-951A-E39E25F506B7}"/>
                </a:ext>
              </a:extLst>
            </p:cNvPr>
            <p:cNvSpPr>
              <a:spLocks/>
            </p:cNvSpPr>
            <p:nvPr/>
          </p:nvSpPr>
          <p:spPr bwMode="auto">
            <a:xfrm flipV="1">
              <a:off x="0" y="3732"/>
              <a:ext cx="1163" cy="576"/>
            </a:xfrm>
            <a:custGeom>
              <a:avLst/>
              <a:gdLst>
                <a:gd name="T0" fmla="*/ 0 w 2388"/>
                <a:gd name="T1" fmla="*/ 357 h 381"/>
                <a:gd name="T2" fmla="*/ 1 w 2388"/>
                <a:gd name="T3" fmla="*/ 1277 h 381"/>
                <a:gd name="T4" fmla="*/ 2 w 2388"/>
                <a:gd name="T5" fmla="*/ 2702 h 381"/>
                <a:gd name="T6" fmla="*/ 5 w 2388"/>
                <a:gd name="T7" fmla="*/ 3532 h 381"/>
                <a:gd name="T8" fmla="*/ 7 w 2388"/>
                <a:gd name="T9" fmla="*/ 2638 h 381"/>
                <a:gd name="T10" fmla="*/ 7 w 2388"/>
                <a:gd name="T11" fmla="*/ 1652 h 381"/>
                <a:gd name="T12" fmla="*/ 8 w 2388"/>
                <a:gd name="T13" fmla="*/ 2100 h 381"/>
                <a:gd name="T14" fmla="*/ 8 w 2388"/>
                <a:gd name="T15" fmla="*/ 2174 h 381"/>
                <a:gd name="T16" fmla="*/ 9 w 2388"/>
                <a:gd name="T17" fmla="*/ 1696 h 381"/>
                <a:gd name="T18" fmla="*/ 9 w 2388"/>
                <a:gd name="T19" fmla="*/ 602 h 381"/>
                <a:gd name="T20" fmla="*/ 11 w 2388"/>
                <a:gd name="T21" fmla="*/ 957 h 381"/>
                <a:gd name="T22" fmla="*/ 13 w 2388"/>
                <a:gd name="T23" fmla="*/ 836 h 381"/>
                <a:gd name="T24" fmla="*/ 14 w 2388"/>
                <a:gd name="T25" fmla="*/ 231 h 381"/>
                <a:gd name="T26" fmla="*/ 13 w 2388"/>
                <a:gd name="T27" fmla="*/ 674 h 381"/>
                <a:gd name="T28" fmla="*/ 14 w 2388"/>
                <a:gd name="T29" fmla="*/ 1093 h 381"/>
                <a:gd name="T30" fmla="*/ 15 w 2388"/>
                <a:gd name="T31" fmla="*/ 930 h 381"/>
                <a:gd name="T32" fmla="*/ 16 w 2388"/>
                <a:gd name="T33" fmla="*/ 695 h 381"/>
                <a:gd name="T34" fmla="*/ 15 w 2388"/>
                <a:gd name="T35" fmla="*/ 1206 h 381"/>
                <a:gd name="T36" fmla="*/ 15 w 2388"/>
                <a:gd name="T37" fmla="*/ 1870 h 381"/>
                <a:gd name="T38" fmla="*/ 16 w 2388"/>
                <a:gd name="T39" fmla="*/ 1755 h 381"/>
                <a:gd name="T40" fmla="*/ 17 w 2388"/>
                <a:gd name="T41" fmla="*/ 1500 h 381"/>
                <a:gd name="T42" fmla="*/ 17 w 2388"/>
                <a:gd name="T43" fmla="*/ 1652 h 381"/>
                <a:gd name="T44" fmla="*/ 17 w 2388"/>
                <a:gd name="T45" fmla="*/ 2357 h 381"/>
                <a:gd name="T46" fmla="*/ 18 w 2388"/>
                <a:gd name="T47" fmla="*/ 2502 h 381"/>
                <a:gd name="T48" fmla="*/ 19 w 2388"/>
                <a:gd name="T49" fmla="*/ 2142 h 381"/>
                <a:gd name="T50" fmla="*/ 19 w 2388"/>
                <a:gd name="T51" fmla="*/ 1603 h 381"/>
                <a:gd name="T52" fmla="*/ 19 w 2388"/>
                <a:gd name="T53" fmla="*/ 1075 h 381"/>
                <a:gd name="T54" fmla="*/ 19 w 2388"/>
                <a:gd name="T55" fmla="*/ 2357 h 381"/>
                <a:gd name="T56" fmla="*/ 19 w 2388"/>
                <a:gd name="T57" fmla="*/ 3949 h 381"/>
                <a:gd name="T58" fmla="*/ 19 w 2388"/>
                <a:gd name="T59" fmla="*/ 3687 h 381"/>
                <a:gd name="T60" fmla="*/ 20 w 2388"/>
                <a:gd name="T61" fmla="*/ 2502 h 381"/>
                <a:gd name="T62" fmla="*/ 20 w 2388"/>
                <a:gd name="T63" fmla="*/ 2194 h 381"/>
                <a:gd name="T64" fmla="*/ 20 w 2388"/>
                <a:gd name="T65" fmla="*/ 3367 h 381"/>
                <a:gd name="T66" fmla="*/ 21 w 2388"/>
                <a:gd name="T67" fmla="*/ 4038 h 381"/>
                <a:gd name="T68" fmla="*/ 22 w 2388"/>
                <a:gd name="T69" fmla="*/ 4523 h 381"/>
                <a:gd name="T70" fmla="*/ 22 w 2388"/>
                <a:gd name="T71" fmla="*/ 4179 h 381"/>
                <a:gd name="T72" fmla="*/ 23 w 2388"/>
                <a:gd name="T73" fmla="*/ 3612 h 381"/>
                <a:gd name="T74" fmla="*/ 22 w 2388"/>
                <a:gd name="T75" fmla="*/ 3019 h 381"/>
                <a:gd name="T76" fmla="*/ 23 w 2388"/>
                <a:gd name="T77" fmla="*/ 2733 h 381"/>
                <a:gd name="T78" fmla="*/ 24 w 2388"/>
                <a:gd name="T79" fmla="*/ 3458 h 381"/>
                <a:gd name="T80" fmla="*/ 24 w 2388"/>
                <a:gd name="T81" fmla="*/ 3761 h 381"/>
                <a:gd name="T82" fmla="*/ 25 w 2388"/>
                <a:gd name="T83" fmla="*/ 3308 h 381"/>
                <a:gd name="T84" fmla="*/ 25 w 2388"/>
                <a:gd name="T85" fmla="*/ 2451 h 381"/>
                <a:gd name="T86" fmla="*/ 25 w 2388"/>
                <a:gd name="T87" fmla="*/ 2423 h 381"/>
                <a:gd name="T88" fmla="*/ 26 w 2388"/>
                <a:gd name="T89" fmla="*/ 2827 h 381"/>
                <a:gd name="T90" fmla="*/ 27 w 2388"/>
                <a:gd name="T91" fmla="*/ 2702 h 381"/>
                <a:gd name="T92" fmla="*/ 27 w 2388"/>
                <a:gd name="T93" fmla="*/ 2071 h 381"/>
                <a:gd name="T94" fmla="*/ 28 w 2388"/>
                <a:gd name="T95" fmla="*/ 1979 h 381"/>
                <a:gd name="T96" fmla="*/ 29 w 2388"/>
                <a:gd name="T97" fmla="*/ 1943 h 381"/>
                <a:gd name="T98" fmla="*/ 30 w 2388"/>
                <a:gd name="T99" fmla="*/ 1776 h 381"/>
                <a:gd name="T100" fmla="*/ 30 w 2388"/>
                <a:gd name="T101" fmla="*/ 1143 h 381"/>
                <a:gd name="T102" fmla="*/ 29 w 2388"/>
                <a:gd name="T103" fmla="*/ 789 h 381"/>
                <a:gd name="T104" fmla="*/ 29 w 2388"/>
                <a:gd name="T105" fmla="*/ 742 h 381"/>
                <a:gd name="T106" fmla="*/ 31 w 2388"/>
                <a:gd name="T107" fmla="*/ 987 h 381"/>
                <a:gd name="T108" fmla="*/ 32 w 2388"/>
                <a:gd name="T109" fmla="*/ 446 h 381"/>
                <a:gd name="T110" fmla="*/ 0 w 2388"/>
                <a:gd name="T111" fmla="*/ 0 h 3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88"/>
                <a:gd name="T169" fmla="*/ 0 h 381"/>
                <a:gd name="T170" fmla="*/ 2388 w 2388"/>
                <a:gd name="T171" fmla="*/ 381 h 3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88" h="381">
                  <a:moveTo>
                    <a:pt x="0" y="0"/>
                  </a:moveTo>
                  <a:lnTo>
                    <a:pt x="4" y="5"/>
                  </a:lnTo>
                  <a:lnTo>
                    <a:pt x="5" y="11"/>
                  </a:lnTo>
                  <a:lnTo>
                    <a:pt x="7" y="16"/>
                  </a:lnTo>
                  <a:lnTo>
                    <a:pt x="9" y="21"/>
                  </a:lnTo>
                  <a:lnTo>
                    <a:pt x="13" y="26"/>
                  </a:lnTo>
                  <a:lnTo>
                    <a:pt x="15" y="30"/>
                  </a:lnTo>
                  <a:lnTo>
                    <a:pt x="16" y="35"/>
                  </a:lnTo>
                  <a:lnTo>
                    <a:pt x="20" y="40"/>
                  </a:lnTo>
                  <a:lnTo>
                    <a:pt x="22" y="45"/>
                  </a:lnTo>
                  <a:lnTo>
                    <a:pt x="26" y="51"/>
                  </a:lnTo>
                  <a:lnTo>
                    <a:pt x="38" y="70"/>
                  </a:lnTo>
                  <a:lnTo>
                    <a:pt x="51" y="90"/>
                  </a:lnTo>
                  <a:lnTo>
                    <a:pt x="66" y="107"/>
                  </a:lnTo>
                  <a:lnTo>
                    <a:pt x="79" y="126"/>
                  </a:lnTo>
                  <a:lnTo>
                    <a:pt x="95" y="144"/>
                  </a:lnTo>
                  <a:lnTo>
                    <a:pt x="110" y="162"/>
                  </a:lnTo>
                  <a:lnTo>
                    <a:pt x="126" y="178"/>
                  </a:lnTo>
                  <a:lnTo>
                    <a:pt x="142" y="194"/>
                  </a:lnTo>
                  <a:lnTo>
                    <a:pt x="159" y="210"/>
                  </a:lnTo>
                  <a:lnTo>
                    <a:pt x="177" y="226"/>
                  </a:lnTo>
                  <a:lnTo>
                    <a:pt x="203" y="245"/>
                  </a:lnTo>
                  <a:lnTo>
                    <a:pt x="232" y="262"/>
                  </a:lnTo>
                  <a:lnTo>
                    <a:pt x="263" y="275"/>
                  </a:lnTo>
                  <a:lnTo>
                    <a:pt x="298" y="285"/>
                  </a:lnTo>
                  <a:lnTo>
                    <a:pt x="333" y="293"/>
                  </a:lnTo>
                  <a:lnTo>
                    <a:pt x="367" y="296"/>
                  </a:lnTo>
                  <a:lnTo>
                    <a:pt x="404" y="296"/>
                  </a:lnTo>
                  <a:lnTo>
                    <a:pt x="439" y="291"/>
                  </a:lnTo>
                  <a:lnTo>
                    <a:pt x="471" y="283"/>
                  </a:lnTo>
                  <a:lnTo>
                    <a:pt x="504" y="270"/>
                  </a:lnTo>
                  <a:lnTo>
                    <a:pt x="517" y="262"/>
                  </a:lnTo>
                  <a:lnTo>
                    <a:pt x="528" y="250"/>
                  </a:lnTo>
                  <a:lnTo>
                    <a:pt x="534" y="237"/>
                  </a:lnTo>
                  <a:lnTo>
                    <a:pt x="535" y="221"/>
                  </a:lnTo>
                  <a:lnTo>
                    <a:pt x="534" y="205"/>
                  </a:lnTo>
                  <a:lnTo>
                    <a:pt x="528" y="187"/>
                  </a:lnTo>
                  <a:lnTo>
                    <a:pt x="521" y="171"/>
                  </a:lnTo>
                  <a:lnTo>
                    <a:pt x="512" y="155"/>
                  </a:lnTo>
                  <a:lnTo>
                    <a:pt x="499" y="142"/>
                  </a:lnTo>
                  <a:lnTo>
                    <a:pt x="482" y="131"/>
                  </a:lnTo>
                  <a:lnTo>
                    <a:pt x="493" y="138"/>
                  </a:lnTo>
                  <a:lnTo>
                    <a:pt x="504" y="144"/>
                  </a:lnTo>
                  <a:lnTo>
                    <a:pt x="515" y="149"/>
                  </a:lnTo>
                  <a:lnTo>
                    <a:pt x="526" y="155"/>
                  </a:lnTo>
                  <a:lnTo>
                    <a:pt x="537" y="160"/>
                  </a:lnTo>
                  <a:lnTo>
                    <a:pt x="548" y="165"/>
                  </a:lnTo>
                  <a:lnTo>
                    <a:pt x="561" y="171"/>
                  </a:lnTo>
                  <a:lnTo>
                    <a:pt x="572" y="176"/>
                  </a:lnTo>
                  <a:lnTo>
                    <a:pt x="583" y="181"/>
                  </a:lnTo>
                  <a:lnTo>
                    <a:pt x="596" y="186"/>
                  </a:lnTo>
                  <a:lnTo>
                    <a:pt x="601" y="187"/>
                  </a:lnTo>
                  <a:lnTo>
                    <a:pt x="607" y="189"/>
                  </a:lnTo>
                  <a:lnTo>
                    <a:pt x="612" y="187"/>
                  </a:lnTo>
                  <a:lnTo>
                    <a:pt x="618" y="186"/>
                  </a:lnTo>
                  <a:lnTo>
                    <a:pt x="623" y="182"/>
                  </a:lnTo>
                  <a:lnTo>
                    <a:pt x="629" y="179"/>
                  </a:lnTo>
                  <a:lnTo>
                    <a:pt x="634" y="176"/>
                  </a:lnTo>
                  <a:lnTo>
                    <a:pt x="638" y="173"/>
                  </a:lnTo>
                  <a:lnTo>
                    <a:pt x="641" y="168"/>
                  </a:lnTo>
                  <a:lnTo>
                    <a:pt x="645" y="165"/>
                  </a:lnTo>
                  <a:lnTo>
                    <a:pt x="654" y="154"/>
                  </a:lnTo>
                  <a:lnTo>
                    <a:pt x="660" y="142"/>
                  </a:lnTo>
                  <a:lnTo>
                    <a:pt x="665" y="130"/>
                  </a:lnTo>
                  <a:lnTo>
                    <a:pt x="669" y="117"/>
                  </a:lnTo>
                  <a:lnTo>
                    <a:pt x="669" y="104"/>
                  </a:lnTo>
                  <a:lnTo>
                    <a:pt x="669" y="90"/>
                  </a:lnTo>
                  <a:lnTo>
                    <a:pt x="669" y="77"/>
                  </a:lnTo>
                  <a:lnTo>
                    <a:pt x="667" y="62"/>
                  </a:lnTo>
                  <a:lnTo>
                    <a:pt x="663" y="50"/>
                  </a:lnTo>
                  <a:lnTo>
                    <a:pt x="661" y="35"/>
                  </a:lnTo>
                  <a:lnTo>
                    <a:pt x="680" y="51"/>
                  </a:lnTo>
                  <a:lnTo>
                    <a:pt x="702" y="62"/>
                  </a:lnTo>
                  <a:lnTo>
                    <a:pt x="725" y="70"/>
                  </a:lnTo>
                  <a:lnTo>
                    <a:pt x="749" y="75"/>
                  </a:lnTo>
                  <a:lnTo>
                    <a:pt x="773" y="78"/>
                  </a:lnTo>
                  <a:lnTo>
                    <a:pt x="799" y="80"/>
                  </a:lnTo>
                  <a:lnTo>
                    <a:pt x="824" y="78"/>
                  </a:lnTo>
                  <a:lnTo>
                    <a:pt x="850" y="78"/>
                  </a:lnTo>
                  <a:lnTo>
                    <a:pt x="875" y="77"/>
                  </a:lnTo>
                  <a:lnTo>
                    <a:pt x="899" y="75"/>
                  </a:lnTo>
                  <a:lnTo>
                    <a:pt x="915" y="75"/>
                  </a:lnTo>
                  <a:lnTo>
                    <a:pt x="928" y="74"/>
                  </a:lnTo>
                  <a:lnTo>
                    <a:pt x="943" y="70"/>
                  </a:lnTo>
                  <a:lnTo>
                    <a:pt x="956" y="66"/>
                  </a:lnTo>
                  <a:lnTo>
                    <a:pt x="968" y="61"/>
                  </a:lnTo>
                  <a:lnTo>
                    <a:pt x="979" y="54"/>
                  </a:lnTo>
                  <a:lnTo>
                    <a:pt x="992" y="48"/>
                  </a:lnTo>
                  <a:lnTo>
                    <a:pt x="1003" y="38"/>
                  </a:lnTo>
                  <a:lnTo>
                    <a:pt x="1012" y="30"/>
                  </a:lnTo>
                  <a:lnTo>
                    <a:pt x="1023" y="19"/>
                  </a:lnTo>
                  <a:lnTo>
                    <a:pt x="1020" y="24"/>
                  </a:lnTo>
                  <a:lnTo>
                    <a:pt x="1016" y="30"/>
                  </a:lnTo>
                  <a:lnTo>
                    <a:pt x="1014" y="35"/>
                  </a:lnTo>
                  <a:lnTo>
                    <a:pt x="1012" y="40"/>
                  </a:lnTo>
                  <a:lnTo>
                    <a:pt x="1010" y="46"/>
                  </a:lnTo>
                  <a:lnTo>
                    <a:pt x="1009" y="51"/>
                  </a:lnTo>
                  <a:lnTo>
                    <a:pt x="1009" y="56"/>
                  </a:lnTo>
                  <a:lnTo>
                    <a:pt x="1009" y="61"/>
                  </a:lnTo>
                  <a:lnTo>
                    <a:pt x="1010" y="67"/>
                  </a:lnTo>
                  <a:lnTo>
                    <a:pt x="1012" y="70"/>
                  </a:lnTo>
                  <a:lnTo>
                    <a:pt x="1020" y="78"/>
                  </a:lnTo>
                  <a:lnTo>
                    <a:pt x="1027" y="85"/>
                  </a:lnTo>
                  <a:lnTo>
                    <a:pt x="1036" y="90"/>
                  </a:lnTo>
                  <a:lnTo>
                    <a:pt x="1045" y="91"/>
                  </a:lnTo>
                  <a:lnTo>
                    <a:pt x="1056" y="94"/>
                  </a:lnTo>
                  <a:lnTo>
                    <a:pt x="1065" y="94"/>
                  </a:lnTo>
                  <a:lnTo>
                    <a:pt x="1074" y="93"/>
                  </a:lnTo>
                  <a:lnTo>
                    <a:pt x="1084" y="91"/>
                  </a:lnTo>
                  <a:lnTo>
                    <a:pt x="1091" y="88"/>
                  </a:lnTo>
                  <a:lnTo>
                    <a:pt x="1096" y="83"/>
                  </a:lnTo>
                  <a:lnTo>
                    <a:pt x="1102" y="78"/>
                  </a:lnTo>
                  <a:lnTo>
                    <a:pt x="1107" y="75"/>
                  </a:lnTo>
                  <a:lnTo>
                    <a:pt x="1113" y="72"/>
                  </a:lnTo>
                  <a:lnTo>
                    <a:pt x="1120" y="69"/>
                  </a:lnTo>
                  <a:lnTo>
                    <a:pt x="1127" y="66"/>
                  </a:lnTo>
                  <a:lnTo>
                    <a:pt x="1135" y="64"/>
                  </a:lnTo>
                  <a:lnTo>
                    <a:pt x="1142" y="61"/>
                  </a:lnTo>
                  <a:lnTo>
                    <a:pt x="1149" y="58"/>
                  </a:lnTo>
                  <a:lnTo>
                    <a:pt x="1157" y="54"/>
                  </a:lnTo>
                  <a:lnTo>
                    <a:pt x="1164" y="51"/>
                  </a:lnTo>
                  <a:lnTo>
                    <a:pt x="1157" y="61"/>
                  </a:lnTo>
                  <a:lnTo>
                    <a:pt x="1149" y="70"/>
                  </a:lnTo>
                  <a:lnTo>
                    <a:pt x="1140" y="80"/>
                  </a:lnTo>
                  <a:lnTo>
                    <a:pt x="1131" y="90"/>
                  </a:lnTo>
                  <a:lnTo>
                    <a:pt x="1124" y="101"/>
                  </a:lnTo>
                  <a:lnTo>
                    <a:pt x="1118" y="110"/>
                  </a:lnTo>
                  <a:lnTo>
                    <a:pt x="1115" y="120"/>
                  </a:lnTo>
                  <a:lnTo>
                    <a:pt x="1113" y="128"/>
                  </a:lnTo>
                  <a:lnTo>
                    <a:pt x="1115" y="138"/>
                  </a:lnTo>
                  <a:lnTo>
                    <a:pt x="1120" y="147"/>
                  </a:lnTo>
                  <a:lnTo>
                    <a:pt x="1127" y="154"/>
                  </a:lnTo>
                  <a:lnTo>
                    <a:pt x="1135" y="157"/>
                  </a:lnTo>
                  <a:lnTo>
                    <a:pt x="1144" y="158"/>
                  </a:lnTo>
                  <a:lnTo>
                    <a:pt x="1155" y="160"/>
                  </a:lnTo>
                  <a:lnTo>
                    <a:pt x="1164" y="158"/>
                  </a:lnTo>
                  <a:lnTo>
                    <a:pt x="1175" y="157"/>
                  </a:lnTo>
                  <a:lnTo>
                    <a:pt x="1186" y="154"/>
                  </a:lnTo>
                  <a:lnTo>
                    <a:pt x="1197" y="150"/>
                  </a:lnTo>
                  <a:lnTo>
                    <a:pt x="1208" y="147"/>
                  </a:lnTo>
                  <a:lnTo>
                    <a:pt x="1217" y="144"/>
                  </a:lnTo>
                  <a:lnTo>
                    <a:pt x="1226" y="141"/>
                  </a:lnTo>
                  <a:lnTo>
                    <a:pt x="1233" y="138"/>
                  </a:lnTo>
                  <a:lnTo>
                    <a:pt x="1243" y="134"/>
                  </a:lnTo>
                  <a:lnTo>
                    <a:pt x="1252" y="133"/>
                  </a:lnTo>
                  <a:lnTo>
                    <a:pt x="1259" y="130"/>
                  </a:lnTo>
                  <a:lnTo>
                    <a:pt x="1268" y="126"/>
                  </a:lnTo>
                  <a:lnTo>
                    <a:pt x="1275" y="123"/>
                  </a:lnTo>
                  <a:lnTo>
                    <a:pt x="1285" y="120"/>
                  </a:lnTo>
                  <a:lnTo>
                    <a:pt x="1292" y="115"/>
                  </a:lnTo>
                  <a:lnTo>
                    <a:pt x="1297" y="109"/>
                  </a:lnTo>
                  <a:lnTo>
                    <a:pt x="1296" y="120"/>
                  </a:lnTo>
                  <a:lnTo>
                    <a:pt x="1290" y="128"/>
                  </a:lnTo>
                  <a:lnTo>
                    <a:pt x="1283" y="138"/>
                  </a:lnTo>
                  <a:lnTo>
                    <a:pt x="1275" y="146"/>
                  </a:lnTo>
                  <a:lnTo>
                    <a:pt x="1268" y="154"/>
                  </a:lnTo>
                  <a:lnTo>
                    <a:pt x="1263" y="162"/>
                  </a:lnTo>
                  <a:lnTo>
                    <a:pt x="1257" y="170"/>
                  </a:lnTo>
                  <a:lnTo>
                    <a:pt x="1255" y="179"/>
                  </a:lnTo>
                  <a:lnTo>
                    <a:pt x="1255" y="187"/>
                  </a:lnTo>
                  <a:lnTo>
                    <a:pt x="1261" y="197"/>
                  </a:lnTo>
                  <a:lnTo>
                    <a:pt x="1266" y="203"/>
                  </a:lnTo>
                  <a:lnTo>
                    <a:pt x="1274" y="208"/>
                  </a:lnTo>
                  <a:lnTo>
                    <a:pt x="1283" y="211"/>
                  </a:lnTo>
                  <a:lnTo>
                    <a:pt x="1292" y="213"/>
                  </a:lnTo>
                  <a:lnTo>
                    <a:pt x="1303" y="213"/>
                  </a:lnTo>
                  <a:lnTo>
                    <a:pt x="1314" y="211"/>
                  </a:lnTo>
                  <a:lnTo>
                    <a:pt x="1323" y="210"/>
                  </a:lnTo>
                  <a:lnTo>
                    <a:pt x="1334" y="205"/>
                  </a:lnTo>
                  <a:lnTo>
                    <a:pt x="1343" y="202"/>
                  </a:lnTo>
                  <a:lnTo>
                    <a:pt x="1350" y="197"/>
                  </a:lnTo>
                  <a:lnTo>
                    <a:pt x="1356" y="192"/>
                  </a:lnTo>
                  <a:lnTo>
                    <a:pt x="1363" y="187"/>
                  </a:lnTo>
                  <a:lnTo>
                    <a:pt x="1369" y="182"/>
                  </a:lnTo>
                  <a:lnTo>
                    <a:pt x="1376" y="179"/>
                  </a:lnTo>
                  <a:lnTo>
                    <a:pt x="1381" y="174"/>
                  </a:lnTo>
                  <a:lnTo>
                    <a:pt x="1387" y="168"/>
                  </a:lnTo>
                  <a:lnTo>
                    <a:pt x="1392" y="163"/>
                  </a:lnTo>
                  <a:lnTo>
                    <a:pt x="1398" y="157"/>
                  </a:lnTo>
                  <a:lnTo>
                    <a:pt x="1402" y="150"/>
                  </a:lnTo>
                  <a:lnTo>
                    <a:pt x="1407" y="142"/>
                  </a:lnTo>
                  <a:lnTo>
                    <a:pt x="1411" y="134"/>
                  </a:lnTo>
                  <a:lnTo>
                    <a:pt x="1416" y="128"/>
                  </a:lnTo>
                  <a:lnTo>
                    <a:pt x="1422" y="122"/>
                  </a:lnTo>
                  <a:lnTo>
                    <a:pt x="1429" y="115"/>
                  </a:lnTo>
                  <a:lnTo>
                    <a:pt x="1436" y="109"/>
                  </a:lnTo>
                  <a:lnTo>
                    <a:pt x="1445" y="102"/>
                  </a:lnTo>
                  <a:lnTo>
                    <a:pt x="1453" y="96"/>
                  </a:lnTo>
                  <a:lnTo>
                    <a:pt x="1460" y="90"/>
                  </a:lnTo>
                  <a:lnTo>
                    <a:pt x="1469" y="83"/>
                  </a:lnTo>
                  <a:lnTo>
                    <a:pt x="1476" y="78"/>
                  </a:lnTo>
                  <a:lnTo>
                    <a:pt x="1466" y="102"/>
                  </a:lnTo>
                  <a:lnTo>
                    <a:pt x="1451" y="126"/>
                  </a:lnTo>
                  <a:lnTo>
                    <a:pt x="1434" y="150"/>
                  </a:lnTo>
                  <a:lnTo>
                    <a:pt x="1416" y="173"/>
                  </a:lnTo>
                  <a:lnTo>
                    <a:pt x="1398" y="197"/>
                  </a:lnTo>
                  <a:lnTo>
                    <a:pt x="1383" y="219"/>
                  </a:lnTo>
                  <a:lnTo>
                    <a:pt x="1369" y="243"/>
                  </a:lnTo>
                  <a:lnTo>
                    <a:pt x="1361" y="267"/>
                  </a:lnTo>
                  <a:lnTo>
                    <a:pt x="1358" y="293"/>
                  </a:lnTo>
                  <a:lnTo>
                    <a:pt x="1361" y="318"/>
                  </a:lnTo>
                  <a:lnTo>
                    <a:pt x="1365" y="326"/>
                  </a:lnTo>
                  <a:lnTo>
                    <a:pt x="1370" y="331"/>
                  </a:lnTo>
                  <a:lnTo>
                    <a:pt x="1380" y="333"/>
                  </a:lnTo>
                  <a:lnTo>
                    <a:pt x="1389" y="333"/>
                  </a:lnTo>
                  <a:lnTo>
                    <a:pt x="1400" y="330"/>
                  </a:lnTo>
                  <a:lnTo>
                    <a:pt x="1411" y="326"/>
                  </a:lnTo>
                  <a:lnTo>
                    <a:pt x="1422" y="322"/>
                  </a:lnTo>
                  <a:lnTo>
                    <a:pt x="1433" y="315"/>
                  </a:lnTo>
                  <a:lnTo>
                    <a:pt x="1442" y="309"/>
                  </a:lnTo>
                  <a:lnTo>
                    <a:pt x="1449" y="302"/>
                  </a:lnTo>
                  <a:lnTo>
                    <a:pt x="1462" y="288"/>
                  </a:lnTo>
                  <a:lnTo>
                    <a:pt x="1473" y="274"/>
                  </a:lnTo>
                  <a:lnTo>
                    <a:pt x="1484" y="258"/>
                  </a:lnTo>
                  <a:lnTo>
                    <a:pt x="1493" y="242"/>
                  </a:lnTo>
                  <a:lnTo>
                    <a:pt x="1500" y="226"/>
                  </a:lnTo>
                  <a:lnTo>
                    <a:pt x="1508" y="210"/>
                  </a:lnTo>
                  <a:lnTo>
                    <a:pt x="1515" y="192"/>
                  </a:lnTo>
                  <a:lnTo>
                    <a:pt x="1520" y="176"/>
                  </a:lnTo>
                  <a:lnTo>
                    <a:pt x="1526" y="158"/>
                  </a:lnTo>
                  <a:lnTo>
                    <a:pt x="1531" y="141"/>
                  </a:lnTo>
                  <a:lnTo>
                    <a:pt x="1529" y="155"/>
                  </a:lnTo>
                  <a:lnTo>
                    <a:pt x="1529" y="170"/>
                  </a:lnTo>
                  <a:lnTo>
                    <a:pt x="1529" y="184"/>
                  </a:lnTo>
                  <a:lnTo>
                    <a:pt x="1529" y="198"/>
                  </a:lnTo>
                  <a:lnTo>
                    <a:pt x="1529" y="213"/>
                  </a:lnTo>
                  <a:lnTo>
                    <a:pt x="1531" y="227"/>
                  </a:lnTo>
                  <a:lnTo>
                    <a:pt x="1533" y="242"/>
                  </a:lnTo>
                  <a:lnTo>
                    <a:pt x="1537" y="254"/>
                  </a:lnTo>
                  <a:lnTo>
                    <a:pt x="1542" y="269"/>
                  </a:lnTo>
                  <a:lnTo>
                    <a:pt x="1548" y="282"/>
                  </a:lnTo>
                  <a:lnTo>
                    <a:pt x="1551" y="290"/>
                  </a:lnTo>
                  <a:lnTo>
                    <a:pt x="1555" y="298"/>
                  </a:lnTo>
                  <a:lnTo>
                    <a:pt x="1559" y="306"/>
                  </a:lnTo>
                  <a:lnTo>
                    <a:pt x="1562" y="314"/>
                  </a:lnTo>
                  <a:lnTo>
                    <a:pt x="1566" y="322"/>
                  </a:lnTo>
                  <a:lnTo>
                    <a:pt x="1570" y="330"/>
                  </a:lnTo>
                  <a:lnTo>
                    <a:pt x="1573" y="338"/>
                  </a:lnTo>
                  <a:lnTo>
                    <a:pt x="1579" y="346"/>
                  </a:lnTo>
                  <a:lnTo>
                    <a:pt x="1584" y="354"/>
                  </a:lnTo>
                  <a:lnTo>
                    <a:pt x="1590" y="360"/>
                  </a:lnTo>
                  <a:lnTo>
                    <a:pt x="1599" y="368"/>
                  </a:lnTo>
                  <a:lnTo>
                    <a:pt x="1608" y="373"/>
                  </a:lnTo>
                  <a:lnTo>
                    <a:pt x="1619" y="378"/>
                  </a:lnTo>
                  <a:lnTo>
                    <a:pt x="1632" y="379"/>
                  </a:lnTo>
                  <a:lnTo>
                    <a:pt x="1645" y="381"/>
                  </a:lnTo>
                  <a:lnTo>
                    <a:pt x="1656" y="379"/>
                  </a:lnTo>
                  <a:lnTo>
                    <a:pt x="1668" y="378"/>
                  </a:lnTo>
                  <a:lnTo>
                    <a:pt x="1677" y="373"/>
                  </a:lnTo>
                  <a:lnTo>
                    <a:pt x="1687" y="365"/>
                  </a:lnTo>
                  <a:lnTo>
                    <a:pt x="1694" y="357"/>
                  </a:lnTo>
                  <a:lnTo>
                    <a:pt x="1698" y="350"/>
                  </a:lnTo>
                  <a:lnTo>
                    <a:pt x="1699" y="344"/>
                  </a:lnTo>
                  <a:lnTo>
                    <a:pt x="1701" y="338"/>
                  </a:lnTo>
                  <a:lnTo>
                    <a:pt x="1703" y="330"/>
                  </a:lnTo>
                  <a:lnTo>
                    <a:pt x="1705" y="323"/>
                  </a:lnTo>
                  <a:lnTo>
                    <a:pt x="1705" y="317"/>
                  </a:lnTo>
                  <a:lnTo>
                    <a:pt x="1705" y="309"/>
                  </a:lnTo>
                  <a:lnTo>
                    <a:pt x="1705" y="302"/>
                  </a:lnTo>
                  <a:lnTo>
                    <a:pt x="1703" y="296"/>
                  </a:lnTo>
                  <a:lnTo>
                    <a:pt x="1699" y="290"/>
                  </a:lnTo>
                  <a:lnTo>
                    <a:pt x="1698" y="282"/>
                  </a:lnTo>
                  <a:lnTo>
                    <a:pt x="1694" y="275"/>
                  </a:lnTo>
                  <a:lnTo>
                    <a:pt x="1692" y="267"/>
                  </a:lnTo>
                  <a:lnTo>
                    <a:pt x="1692" y="259"/>
                  </a:lnTo>
                  <a:lnTo>
                    <a:pt x="1692" y="253"/>
                  </a:lnTo>
                  <a:lnTo>
                    <a:pt x="1690" y="245"/>
                  </a:lnTo>
                  <a:lnTo>
                    <a:pt x="1690" y="237"/>
                  </a:lnTo>
                  <a:lnTo>
                    <a:pt x="1690" y="230"/>
                  </a:lnTo>
                  <a:lnTo>
                    <a:pt x="1690" y="222"/>
                  </a:lnTo>
                  <a:lnTo>
                    <a:pt x="1690" y="214"/>
                  </a:lnTo>
                  <a:lnTo>
                    <a:pt x="1703" y="221"/>
                  </a:lnTo>
                  <a:lnTo>
                    <a:pt x="1712" y="229"/>
                  </a:lnTo>
                  <a:lnTo>
                    <a:pt x="1723" y="237"/>
                  </a:lnTo>
                  <a:lnTo>
                    <a:pt x="1732" y="245"/>
                  </a:lnTo>
                  <a:lnTo>
                    <a:pt x="1740" y="254"/>
                  </a:lnTo>
                  <a:lnTo>
                    <a:pt x="1749" y="262"/>
                  </a:lnTo>
                  <a:lnTo>
                    <a:pt x="1756" y="272"/>
                  </a:lnTo>
                  <a:lnTo>
                    <a:pt x="1765" y="282"/>
                  </a:lnTo>
                  <a:lnTo>
                    <a:pt x="1774" y="290"/>
                  </a:lnTo>
                  <a:lnTo>
                    <a:pt x="1783" y="298"/>
                  </a:lnTo>
                  <a:lnTo>
                    <a:pt x="1791" y="302"/>
                  </a:lnTo>
                  <a:lnTo>
                    <a:pt x="1798" y="307"/>
                  </a:lnTo>
                  <a:lnTo>
                    <a:pt x="1805" y="310"/>
                  </a:lnTo>
                  <a:lnTo>
                    <a:pt x="1815" y="314"/>
                  </a:lnTo>
                  <a:lnTo>
                    <a:pt x="1822" y="315"/>
                  </a:lnTo>
                  <a:lnTo>
                    <a:pt x="1831" y="315"/>
                  </a:lnTo>
                  <a:lnTo>
                    <a:pt x="1838" y="315"/>
                  </a:lnTo>
                  <a:lnTo>
                    <a:pt x="1846" y="314"/>
                  </a:lnTo>
                  <a:lnTo>
                    <a:pt x="1853" y="310"/>
                  </a:lnTo>
                  <a:lnTo>
                    <a:pt x="1860" y="307"/>
                  </a:lnTo>
                  <a:lnTo>
                    <a:pt x="1869" y="299"/>
                  </a:lnTo>
                  <a:lnTo>
                    <a:pt x="1875" y="288"/>
                  </a:lnTo>
                  <a:lnTo>
                    <a:pt x="1879" y="277"/>
                  </a:lnTo>
                  <a:lnTo>
                    <a:pt x="1880" y="266"/>
                  </a:lnTo>
                  <a:lnTo>
                    <a:pt x="1880" y="254"/>
                  </a:lnTo>
                  <a:lnTo>
                    <a:pt x="1877" y="243"/>
                  </a:lnTo>
                  <a:lnTo>
                    <a:pt x="1871" y="232"/>
                  </a:lnTo>
                  <a:lnTo>
                    <a:pt x="1864" y="221"/>
                  </a:lnTo>
                  <a:lnTo>
                    <a:pt x="1855" y="211"/>
                  </a:lnTo>
                  <a:lnTo>
                    <a:pt x="1844" y="205"/>
                  </a:lnTo>
                  <a:lnTo>
                    <a:pt x="1847" y="205"/>
                  </a:lnTo>
                  <a:lnTo>
                    <a:pt x="1849" y="205"/>
                  </a:lnTo>
                  <a:lnTo>
                    <a:pt x="1853" y="203"/>
                  </a:lnTo>
                  <a:lnTo>
                    <a:pt x="1857" y="203"/>
                  </a:lnTo>
                  <a:lnTo>
                    <a:pt x="1858" y="203"/>
                  </a:lnTo>
                  <a:lnTo>
                    <a:pt x="1862" y="203"/>
                  </a:lnTo>
                  <a:lnTo>
                    <a:pt x="1866" y="203"/>
                  </a:lnTo>
                  <a:lnTo>
                    <a:pt x="1868" y="205"/>
                  </a:lnTo>
                  <a:lnTo>
                    <a:pt x="1871" y="205"/>
                  </a:lnTo>
                  <a:lnTo>
                    <a:pt x="1875" y="205"/>
                  </a:lnTo>
                  <a:lnTo>
                    <a:pt x="1891" y="211"/>
                  </a:lnTo>
                  <a:lnTo>
                    <a:pt x="1911" y="219"/>
                  </a:lnTo>
                  <a:lnTo>
                    <a:pt x="1930" y="229"/>
                  </a:lnTo>
                  <a:lnTo>
                    <a:pt x="1948" y="237"/>
                  </a:lnTo>
                  <a:lnTo>
                    <a:pt x="1966" y="245"/>
                  </a:lnTo>
                  <a:lnTo>
                    <a:pt x="1986" y="250"/>
                  </a:lnTo>
                  <a:lnTo>
                    <a:pt x="2003" y="253"/>
                  </a:lnTo>
                  <a:lnTo>
                    <a:pt x="2021" y="251"/>
                  </a:lnTo>
                  <a:lnTo>
                    <a:pt x="2037" y="245"/>
                  </a:lnTo>
                  <a:lnTo>
                    <a:pt x="2054" y="232"/>
                  </a:lnTo>
                  <a:lnTo>
                    <a:pt x="2058" y="226"/>
                  </a:lnTo>
                  <a:lnTo>
                    <a:pt x="2061" y="219"/>
                  </a:lnTo>
                  <a:lnTo>
                    <a:pt x="2061" y="211"/>
                  </a:lnTo>
                  <a:lnTo>
                    <a:pt x="2061" y="203"/>
                  </a:lnTo>
                  <a:lnTo>
                    <a:pt x="2058" y="195"/>
                  </a:lnTo>
                  <a:lnTo>
                    <a:pt x="2054" y="187"/>
                  </a:lnTo>
                  <a:lnTo>
                    <a:pt x="2048" y="179"/>
                  </a:lnTo>
                  <a:lnTo>
                    <a:pt x="2041" y="173"/>
                  </a:lnTo>
                  <a:lnTo>
                    <a:pt x="2032" y="166"/>
                  </a:lnTo>
                  <a:lnTo>
                    <a:pt x="2021" y="162"/>
                  </a:lnTo>
                  <a:lnTo>
                    <a:pt x="2039" y="162"/>
                  </a:lnTo>
                  <a:lnTo>
                    <a:pt x="2056" y="163"/>
                  </a:lnTo>
                  <a:lnTo>
                    <a:pt x="2072" y="163"/>
                  </a:lnTo>
                  <a:lnTo>
                    <a:pt x="2090" y="165"/>
                  </a:lnTo>
                  <a:lnTo>
                    <a:pt x="2107" y="166"/>
                  </a:lnTo>
                  <a:lnTo>
                    <a:pt x="2123" y="168"/>
                  </a:lnTo>
                  <a:lnTo>
                    <a:pt x="2140" y="168"/>
                  </a:lnTo>
                  <a:lnTo>
                    <a:pt x="2158" y="168"/>
                  </a:lnTo>
                  <a:lnTo>
                    <a:pt x="2175" y="168"/>
                  </a:lnTo>
                  <a:lnTo>
                    <a:pt x="2193" y="165"/>
                  </a:lnTo>
                  <a:lnTo>
                    <a:pt x="2196" y="165"/>
                  </a:lnTo>
                  <a:lnTo>
                    <a:pt x="2200" y="163"/>
                  </a:lnTo>
                  <a:lnTo>
                    <a:pt x="2204" y="163"/>
                  </a:lnTo>
                  <a:lnTo>
                    <a:pt x="2207" y="162"/>
                  </a:lnTo>
                  <a:lnTo>
                    <a:pt x="2211" y="160"/>
                  </a:lnTo>
                  <a:lnTo>
                    <a:pt x="2215" y="157"/>
                  </a:lnTo>
                  <a:lnTo>
                    <a:pt x="2217" y="155"/>
                  </a:lnTo>
                  <a:lnTo>
                    <a:pt x="2218" y="152"/>
                  </a:lnTo>
                  <a:lnTo>
                    <a:pt x="2220" y="149"/>
                  </a:lnTo>
                  <a:lnTo>
                    <a:pt x="2222" y="146"/>
                  </a:lnTo>
                  <a:lnTo>
                    <a:pt x="2224" y="138"/>
                  </a:lnTo>
                  <a:lnTo>
                    <a:pt x="2224" y="128"/>
                  </a:lnTo>
                  <a:lnTo>
                    <a:pt x="2224" y="120"/>
                  </a:lnTo>
                  <a:lnTo>
                    <a:pt x="2224" y="112"/>
                  </a:lnTo>
                  <a:lnTo>
                    <a:pt x="2222" y="104"/>
                  </a:lnTo>
                  <a:lnTo>
                    <a:pt x="2218" y="96"/>
                  </a:lnTo>
                  <a:lnTo>
                    <a:pt x="2215" y="88"/>
                  </a:lnTo>
                  <a:lnTo>
                    <a:pt x="2209" y="80"/>
                  </a:lnTo>
                  <a:lnTo>
                    <a:pt x="2204" y="72"/>
                  </a:lnTo>
                  <a:lnTo>
                    <a:pt x="2195" y="66"/>
                  </a:lnTo>
                  <a:lnTo>
                    <a:pt x="2193" y="64"/>
                  </a:lnTo>
                  <a:lnTo>
                    <a:pt x="2195" y="66"/>
                  </a:lnTo>
                  <a:lnTo>
                    <a:pt x="2196" y="67"/>
                  </a:lnTo>
                  <a:lnTo>
                    <a:pt x="2200" y="67"/>
                  </a:lnTo>
                  <a:lnTo>
                    <a:pt x="2202" y="69"/>
                  </a:lnTo>
                  <a:lnTo>
                    <a:pt x="2204" y="69"/>
                  </a:lnTo>
                  <a:lnTo>
                    <a:pt x="2206" y="69"/>
                  </a:lnTo>
                  <a:lnTo>
                    <a:pt x="2206" y="66"/>
                  </a:lnTo>
                  <a:lnTo>
                    <a:pt x="2206" y="62"/>
                  </a:lnTo>
                  <a:lnTo>
                    <a:pt x="2220" y="69"/>
                  </a:lnTo>
                  <a:lnTo>
                    <a:pt x="2237" y="75"/>
                  </a:lnTo>
                  <a:lnTo>
                    <a:pt x="2255" y="82"/>
                  </a:lnTo>
                  <a:lnTo>
                    <a:pt x="2273" y="85"/>
                  </a:lnTo>
                  <a:lnTo>
                    <a:pt x="2292" y="86"/>
                  </a:lnTo>
                  <a:lnTo>
                    <a:pt x="2310" y="86"/>
                  </a:lnTo>
                  <a:lnTo>
                    <a:pt x="2328" y="83"/>
                  </a:lnTo>
                  <a:lnTo>
                    <a:pt x="2343" y="77"/>
                  </a:lnTo>
                  <a:lnTo>
                    <a:pt x="2357" y="67"/>
                  </a:lnTo>
                  <a:lnTo>
                    <a:pt x="2368" y="56"/>
                  </a:lnTo>
                  <a:lnTo>
                    <a:pt x="2370" y="51"/>
                  </a:lnTo>
                  <a:lnTo>
                    <a:pt x="2374" y="46"/>
                  </a:lnTo>
                  <a:lnTo>
                    <a:pt x="2376" y="42"/>
                  </a:lnTo>
                  <a:lnTo>
                    <a:pt x="2379" y="37"/>
                  </a:lnTo>
                  <a:lnTo>
                    <a:pt x="2381" y="32"/>
                  </a:lnTo>
                  <a:lnTo>
                    <a:pt x="2383" y="26"/>
                  </a:lnTo>
                  <a:lnTo>
                    <a:pt x="2385" y="21"/>
                  </a:lnTo>
                  <a:lnTo>
                    <a:pt x="2385" y="16"/>
                  </a:lnTo>
                  <a:lnTo>
                    <a:pt x="2387" y="11"/>
                  </a:lnTo>
                  <a:lnTo>
                    <a:pt x="2388" y="6"/>
                  </a:lnTo>
                  <a:lnTo>
                    <a:pt x="2" y="0"/>
                  </a:lnTo>
                  <a:lnTo>
                    <a:pt x="0" y="0"/>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6" name="Freeform 719">
              <a:extLst>
                <a:ext uri="{FF2B5EF4-FFF2-40B4-BE49-F238E27FC236}">
                  <a16:creationId xmlns:a16="http://schemas.microsoft.com/office/drawing/2014/main" id="{5FCD04A6-66BE-4236-B1FF-86462ED64CD6}"/>
                </a:ext>
              </a:extLst>
            </p:cNvPr>
            <p:cNvSpPr>
              <a:spLocks/>
            </p:cNvSpPr>
            <p:nvPr/>
          </p:nvSpPr>
          <p:spPr bwMode="auto">
            <a:xfrm flipV="1">
              <a:off x="0" y="3732"/>
              <a:ext cx="1163" cy="576"/>
            </a:xfrm>
            <a:custGeom>
              <a:avLst/>
              <a:gdLst>
                <a:gd name="T0" fmla="*/ 0 w 2388"/>
                <a:gd name="T1" fmla="*/ 357 h 381"/>
                <a:gd name="T2" fmla="*/ 1 w 2388"/>
                <a:gd name="T3" fmla="*/ 1277 h 381"/>
                <a:gd name="T4" fmla="*/ 2 w 2388"/>
                <a:gd name="T5" fmla="*/ 2702 h 381"/>
                <a:gd name="T6" fmla="*/ 5 w 2388"/>
                <a:gd name="T7" fmla="*/ 3532 h 381"/>
                <a:gd name="T8" fmla="*/ 7 w 2388"/>
                <a:gd name="T9" fmla="*/ 2638 h 381"/>
                <a:gd name="T10" fmla="*/ 7 w 2388"/>
                <a:gd name="T11" fmla="*/ 1652 h 381"/>
                <a:gd name="T12" fmla="*/ 8 w 2388"/>
                <a:gd name="T13" fmla="*/ 2100 h 381"/>
                <a:gd name="T14" fmla="*/ 8 w 2388"/>
                <a:gd name="T15" fmla="*/ 2174 h 381"/>
                <a:gd name="T16" fmla="*/ 9 w 2388"/>
                <a:gd name="T17" fmla="*/ 1696 h 381"/>
                <a:gd name="T18" fmla="*/ 9 w 2388"/>
                <a:gd name="T19" fmla="*/ 602 h 381"/>
                <a:gd name="T20" fmla="*/ 11 w 2388"/>
                <a:gd name="T21" fmla="*/ 957 h 381"/>
                <a:gd name="T22" fmla="*/ 13 w 2388"/>
                <a:gd name="T23" fmla="*/ 836 h 381"/>
                <a:gd name="T24" fmla="*/ 14 w 2388"/>
                <a:gd name="T25" fmla="*/ 231 h 381"/>
                <a:gd name="T26" fmla="*/ 13 w 2388"/>
                <a:gd name="T27" fmla="*/ 674 h 381"/>
                <a:gd name="T28" fmla="*/ 14 w 2388"/>
                <a:gd name="T29" fmla="*/ 1093 h 381"/>
                <a:gd name="T30" fmla="*/ 15 w 2388"/>
                <a:gd name="T31" fmla="*/ 930 h 381"/>
                <a:gd name="T32" fmla="*/ 16 w 2388"/>
                <a:gd name="T33" fmla="*/ 695 h 381"/>
                <a:gd name="T34" fmla="*/ 15 w 2388"/>
                <a:gd name="T35" fmla="*/ 1206 h 381"/>
                <a:gd name="T36" fmla="*/ 15 w 2388"/>
                <a:gd name="T37" fmla="*/ 1870 h 381"/>
                <a:gd name="T38" fmla="*/ 16 w 2388"/>
                <a:gd name="T39" fmla="*/ 1755 h 381"/>
                <a:gd name="T40" fmla="*/ 17 w 2388"/>
                <a:gd name="T41" fmla="*/ 1500 h 381"/>
                <a:gd name="T42" fmla="*/ 17 w 2388"/>
                <a:gd name="T43" fmla="*/ 1652 h 381"/>
                <a:gd name="T44" fmla="*/ 17 w 2388"/>
                <a:gd name="T45" fmla="*/ 2357 h 381"/>
                <a:gd name="T46" fmla="*/ 18 w 2388"/>
                <a:gd name="T47" fmla="*/ 2502 h 381"/>
                <a:gd name="T48" fmla="*/ 19 w 2388"/>
                <a:gd name="T49" fmla="*/ 2142 h 381"/>
                <a:gd name="T50" fmla="*/ 19 w 2388"/>
                <a:gd name="T51" fmla="*/ 1603 h 381"/>
                <a:gd name="T52" fmla="*/ 19 w 2388"/>
                <a:gd name="T53" fmla="*/ 1075 h 381"/>
                <a:gd name="T54" fmla="*/ 19 w 2388"/>
                <a:gd name="T55" fmla="*/ 2357 h 381"/>
                <a:gd name="T56" fmla="*/ 19 w 2388"/>
                <a:gd name="T57" fmla="*/ 3949 h 381"/>
                <a:gd name="T58" fmla="*/ 19 w 2388"/>
                <a:gd name="T59" fmla="*/ 3687 h 381"/>
                <a:gd name="T60" fmla="*/ 20 w 2388"/>
                <a:gd name="T61" fmla="*/ 2502 h 381"/>
                <a:gd name="T62" fmla="*/ 20 w 2388"/>
                <a:gd name="T63" fmla="*/ 2194 h 381"/>
                <a:gd name="T64" fmla="*/ 20 w 2388"/>
                <a:gd name="T65" fmla="*/ 3367 h 381"/>
                <a:gd name="T66" fmla="*/ 21 w 2388"/>
                <a:gd name="T67" fmla="*/ 4038 h 381"/>
                <a:gd name="T68" fmla="*/ 22 w 2388"/>
                <a:gd name="T69" fmla="*/ 4523 h 381"/>
                <a:gd name="T70" fmla="*/ 22 w 2388"/>
                <a:gd name="T71" fmla="*/ 4179 h 381"/>
                <a:gd name="T72" fmla="*/ 23 w 2388"/>
                <a:gd name="T73" fmla="*/ 3612 h 381"/>
                <a:gd name="T74" fmla="*/ 22 w 2388"/>
                <a:gd name="T75" fmla="*/ 3019 h 381"/>
                <a:gd name="T76" fmla="*/ 23 w 2388"/>
                <a:gd name="T77" fmla="*/ 2733 h 381"/>
                <a:gd name="T78" fmla="*/ 24 w 2388"/>
                <a:gd name="T79" fmla="*/ 3458 h 381"/>
                <a:gd name="T80" fmla="*/ 24 w 2388"/>
                <a:gd name="T81" fmla="*/ 3761 h 381"/>
                <a:gd name="T82" fmla="*/ 25 w 2388"/>
                <a:gd name="T83" fmla="*/ 3308 h 381"/>
                <a:gd name="T84" fmla="*/ 25 w 2388"/>
                <a:gd name="T85" fmla="*/ 2451 h 381"/>
                <a:gd name="T86" fmla="*/ 25 w 2388"/>
                <a:gd name="T87" fmla="*/ 2423 h 381"/>
                <a:gd name="T88" fmla="*/ 26 w 2388"/>
                <a:gd name="T89" fmla="*/ 2827 h 381"/>
                <a:gd name="T90" fmla="*/ 27 w 2388"/>
                <a:gd name="T91" fmla="*/ 2702 h 381"/>
                <a:gd name="T92" fmla="*/ 27 w 2388"/>
                <a:gd name="T93" fmla="*/ 2071 h 381"/>
                <a:gd name="T94" fmla="*/ 28 w 2388"/>
                <a:gd name="T95" fmla="*/ 1979 h 381"/>
                <a:gd name="T96" fmla="*/ 29 w 2388"/>
                <a:gd name="T97" fmla="*/ 1943 h 381"/>
                <a:gd name="T98" fmla="*/ 30 w 2388"/>
                <a:gd name="T99" fmla="*/ 1776 h 381"/>
                <a:gd name="T100" fmla="*/ 30 w 2388"/>
                <a:gd name="T101" fmla="*/ 1143 h 381"/>
                <a:gd name="T102" fmla="*/ 29 w 2388"/>
                <a:gd name="T103" fmla="*/ 789 h 381"/>
                <a:gd name="T104" fmla="*/ 29 w 2388"/>
                <a:gd name="T105" fmla="*/ 742 h 381"/>
                <a:gd name="T106" fmla="*/ 31 w 2388"/>
                <a:gd name="T107" fmla="*/ 987 h 381"/>
                <a:gd name="T108" fmla="*/ 32 w 2388"/>
                <a:gd name="T109" fmla="*/ 446 h 381"/>
                <a:gd name="T110" fmla="*/ 0 w 2388"/>
                <a:gd name="T111" fmla="*/ 0 h 3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88"/>
                <a:gd name="T169" fmla="*/ 0 h 381"/>
                <a:gd name="T170" fmla="*/ 2388 w 2388"/>
                <a:gd name="T171" fmla="*/ 381 h 3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88" h="381">
                  <a:moveTo>
                    <a:pt x="0" y="0"/>
                  </a:moveTo>
                  <a:lnTo>
                    <a:pt x="4" y="5"/>
                  </a:lnTo>
                  <a:lnTo>
                    <a:pt x="5" y="11"/>
                  </a:lnTo>
                  <a:lnTo>
                    <a:pt x="7" y="16"/>
                  </a:lnTo>
                  <a:lnTo>
                    <a:pt x="9" y="21"/>
                  </a:lnTo>
                  <a:lnTo>
                    <a:pt x="13" y="26"/>
                  </a:lnTo>
                  <a:lnTo>
                    <a:pt x="15" y="30"/>
                  </a:lnTo>
                  <a:lnTo>
                    <a:pt x="16" y="35"/>
                  </a:lnTo>
                  <a:lnTo>
                    <a:pt x="20" y="40"/>
                  </a:lnTo>
                  <a:lnTo>
                    <a:pt x="22" y="45"/>
                  </a:lnTo>
                  <a:lnTo>
                    <a:pt x="26" y="51"/>
                  </a:lnTo>
                  <a:lnTo>
                    <a:pt x="38" y="70"/>
                  </a:lnTo>
                  <a:lnTo>
                    <a:pt x="51" y="90"/>
                  </a:lnTo>
                  <a:lnTo>
                    <a:pt x="66" y="107"/>
                  </a:lnTo>
                  <a:lnTo>
                    <a:pt x="79" y="126"/>
                  </a:lnTo>
                  <a:lnTo>
                    <a:pt x="95" y="144"/>
                  </a:lnTo>
                  <a:lnTo>
                    <a:pt x="110" y="162"/>
                  </a:lnTo>
                  <a:lnTo>
                    <a:pt x="126" y="178"/>
                  </a:lnTo>
                  <a:lnTo>
                    <a:pt x="142" y="194"/>
                  </a:lnTo>
                  <a:lnTo>
                    <a:pt x="159" y="210"/>
                  </a:lnTo>
                  <a:lnTo>
                    <a:pt x="177" y="226"/>
                  </a:lnTo>
                  <a:lnTo>
                    <a:pt x="203" y="245"/>
                  </a:lnTo>
                  <a:lnTo>
                    <a:pt x="232" y="262"/>
                  </a:lnTo>
                  <a:lnTo>
                    <a:pt x="263" y="275"/>
                  </a:lnTo>
                  <a:lnTo>
                    <a:pt x="298" y="285"/>
                  </a:lnTo>
                  <a:lnTo>
                    <a:pt x="333" y="293"/>
                  </a:lnTo>
                  <a:lnTo>
                    <a:pt x="367" y="296"/>
                  </a:lnTo>
                  <a:lnTo>
                    <a:pt x="404" y="296"/>
                  </a:lnTo>
                  <a:lnTo>
                    <a:pt x="439" y="291"/>
                  </a:lnTo>
                  <a:lnTo>
                    <a:pt x="471" y="283"/>
                  </a:lnTo>
                  <a:lnTo>
                    <a:pt x="504" y="270"/>
                  </a:lnTo>
                  <a:lnTo>
                    <a:pt x="517" y="262"/>
                  </a:lnTo>
                  <a:lnTo>
                    <a:pt x="528" y="250"/>
                  </a:lnTo>
                  <a:lnTo>
                    <a:pt x="534" y="237"/>
                  </a:lnTo>
                  <a:lnTo>
                    <a:pt x="535" y="221"/>
                  </a:lnTo>
                  <a:lnTo>
                    <a:pt x="534" y="205"/>
                  </a:lnTo>
                  <a:lnTo>
                    <a:pt x="528" y="187"/>
                  </a:lnTo>
                  <a:lnTo>
                    <a:pt x="521" y="171"/>
                  </a:lnTo>
                  <a:lnTo>
                    <a:pt x="512" y="155"/>
                  </a:lnTo>
                  <a:lnTo>
                    <a:pt x="499" y="142"/>
                  </a:lnTo>
                  <a:lnTo>
                    <a:pt x="482" y="131"/>
                  </a:lnTo>
                  <a:lnTo>
                    <a:pt x="493" y="138"/>
                  </a:lnTo>
                  <a:lnTo>
                    <a:pt x="504" y="144"/>
                  </a:lnTo>
                  <a:lnTo>
                    <a:pt x="515" y="149"/>
                  </a:lnTo>
                  <a:lnTo>
                    <a:pt x="526" y="155"/>
                  </a:lnTo>
                  <a:lnTo>
                    <a:pt x="537" y="160"/>
                  </a:lnTo>
                  <a:lnTo>
                    <a:pt x="548" y="165"/>
                  </a:lnTo>
                  <a:lnTo>
                    <a:pt x="561" y="171"/>
                  </a:lnTo>
                  <a:lnTo>
                    <a:pt x="572" y="176"/>
                  </a:lnTo>
                  <a:lnTo>
                    <a:pt x="583" y="181"/>
                  </a:lnTo>
                  <a:lnTo>
                    <a:pt x="596" y="186"/>
                  </a:lnTo>
                  <a:lnTo>
                    <a:pt x="601" y="187"/>
                  </a:lnTo>
                  <a:lnTo>
                    <a:pt x="607" y="189"/>
                  </a:lnTo>
                  <a:lnTo>
                    <a:pt x="612" y="187"/>
                  </a:lnTo>
                  <a:lnTo>
                    <a:pt x="618" y="186"/>
                  </a:lnTo>
                  <a:lnTo>
                    <a:pt x="623" y="182"/>
                  </a:lnTo>
                  <a:lnTo>
                    <a:pt x="629" y="179"/>
                  </a:lnTo>
                  <a:lnTo>
                    <a:pt x="634" y="176"/>
                  </a:lnTo>
                  <a:lnTo>
                    <a:pt x="638" y="173"/>
                  </a:lnTo>
                  <a:lnTo>
                    <a:pt x="641" y="168"/>
                  </a:lnTo>
                  <a:lnTo>
                    <a:pt x="645" y="165"/>
                  </a:lnTo>
                  <a:lnTo>
                    <a:pt x="654" y="154"/>
                  </a:lnTo>
                  <a:lnTo>
                    <a:pt x="660" y="142"/>
                  </a:lnTo>
                  <a:lnTo>
                    <a:pt x="665" y="130"/>
                  </a:lnTo>
                  <a:lnTo>
                    <a:pt x="669" y="117"/>
                  </a:lnTo>
                  <a:lnTo>
                    <a:pt x="669" y="104"/>
                  </a:lnTo>
                  <a:lnTo>
                    <a:pt x="669" y="90"/>
                  </a:lnTo>
                  <a:lnTo>
                    <a:pt x="669" y="77"/>
                  </a:lnTo>
                  <a:lnTo>
                    <a:pt x="667" y="62"/>
                  </a:lnTo>
                  <a:lnTo>
                    <a:pt x="663" y="50"/>
                  </a:lnTo>
                  <a:lnTo>
                    <a:pt x="661" y="35"/>
                  </a:lnTo>
                  <a:lnTo>
                    <a:pt x="680" y="51"/>
                  </a:lnTo>
                  <a:lnTo>
                    <a:pt x="702" y="62"/>
                  </a:lnTo>
                  <a:lnTo>
                    <a:pt x="725" y="70"/>
                  </a:lnTo>
                  <a:lnTo>
                    <a:pt x="749" y="75"/>
                  </a:lnTo>
                  <a:lnTo>
                    <a:pt x="773" y="78"/>
                  </a:lnTo>
                  <a:lnTo>
                    <a:pt x="799" y="80"/>
                  </a:lnTo>
                  <a:lnTo>
                    <a:pt x="824" y="78"/>
                  </a:lnTo>
                  <a:lnTo>
                    <a:pt x="850" y="78"/>
                  </a:lnTo>
                  <a:lnTo>
                    <a:pt x="875" y="77"/>
                  </a:lnTo>
                  <a:lnTo>
                    <a:pt x="899" y="75"/>
                  </a:lnTo>
                  <a:lnTo>
                    <a:pt x="915" y="75"/>
                  </a:lnTo>
                  <a:lnTo>
                    <a:pt x="928" y="74"/>
                  </a:lnTo>
                  <a:lnTo>
                    <a:pt x="943" y="70"/>
                  </a:lnTo>
                  <a:lnTo>
                    <a:pt x="956" y="66"/>
                  </a:lnTo>
                  <a:lnTo>
                    <a:pt x="968" y="61"/>
                  </a:lnTo>
                  <a:lnTo>
                    <a:pt x="979" y="54"/>
                  </a:lnTo>
                  <a:lnTo>
                    <a:pt x="992" y="48"/>
                  </a:lnTo>
                  <a:lnTo>
                    <a:pt x="1003" y="38"/>
                  </a:lnTo>
                  <a:lnTo>
                    <a:pt x="1012" y="30"/>
                  </a:lnTo>
                  <a:lnTo>
                    <a:pt x="1023" y="19"/>
                  </a:lnTo>
                  <a:lnTo>
                    <a:pt x="1020" y="24"/>
                  </a:lnTo>
                  <a:lnTo>
                    <a:pt x="1016" y="30"/>
                  </a:lnTo>
                  <a:lnTo>
                    <a:pt x="1014" y="35"/>
                  </a:lnTo>
                  <a:lnTo>
                    <a:pt x="1012" y="40"/>
                  </a:lnTo>
                  <a:lnTo>
                    <a:pt x="1010" y="46"/>
                  </a:lnTo>
                  <a:lnTo>
                    <a:pt x="1009" y="51"/>
                  </a:lnTo>
                  <a:lnTo>
                    <a:pt x="1009" y="56"/>
                  </a:lnTo>
                  <a:lnTo>
                    <a:pt x="1009" y="61"/>
                  </a:lnTo>
                  <a:lnTo>
                    <a:pt x="1010" y="67"/>
                  </a:lnTo>
                  <a:lnTo>
                    <a:pt x="1012" y="70"/>
                  </a:lnTo>
                  <a:lnTo>
                    <a:pt x="1020" y="78"/>
                  </a:lnTo>
                  <a:lnTo>
                    <a:pt x="1027" y="85"/>
                  </a:lnTo>
                  <a:lnTo>
                    <a:pt x="1036" y="90"/>
                  </a:lnTo>
                  <a:lnTo>
                    <a:pt x="1045" y="91"/>
                  </a:lnTo>
                  <a:lnTo>
                    <a:pt x="1056" y="94"/>
                  </a:lnTo>
                  <a:lnTo>
                    <a:pt x="1065" y="94"/>
                  </a:lnTo>
                  <a:lnTo>
                    <a:pt x="1074" y="93"/>
                  </a:lnTo>
                  <a:lnTo>
                    <a:pt x="1084" y="91"/>
                  </a:lnTo>
                  <a:lnTo>
                    <a:pt x="1091" y="88"/>
                  </a:lnTo>
                  <a:lnTo>
                    <a:pt x="1096" y="83"/>
                  </a:lnTo>
                  <a:lnTo>
                    <a:pt x="1102" y="78"/>
                  </a:lnTo>
                  <a:lnTo>
                    <a:pt x="1107" y="75"/>
                  </a:lnTo>
                  <a:lnTo>
                    <a:pt x="1113" y="72"/>
                  </a:lnTo>
                  <a:lnTo>
                    <a:pt x="1120" y="69"/>
                  </a:lnTo>
                  <a:lnTo>
                    <a:pt x="1127" y="66"/>
                  </a:lnTo>
                  <a:lnTo>
                    <a:pt x="1135" y="64"/>
                  </a:lnTo>
                  <a:lnTo>
                    <a:pt x="1142" y="61"/>
                  </a:lnTo>
                  <a:lnTo>
                    <a:pt x="1149" y="58"/>
                  </a:lnTo>
                  <a:lnTo>
                    <a:pt x="1157" y="54"/>
                  </a:lnTo>
                  <a:lnTo>
                    <a:pt x="1164" y="51"/>
                  </a:lnTo>
                  <a:lnTo>
                    <a:pt x="1157" y="61"/>
                  </a:lnTo>
                  <a:lnTo>
                    <a:pt x="1149" y="70"/>
                  </a:lnTo>
                  <a:lnTo>
                    <a:pt x="1140" y="80"/>
                  </a:lnTo>
                  <a:lnTo>
                    <a:pt x="1131" y="90"/>
                  </a:lnTo>
                  <a:lnTo>
                    <a:pt x="1124" y="101"/>
                  </a:lnTo>
                  <a:lnTo>
                    <a:pt x="1118" y="110"/>
                  </a:lnTo>
                  <a:lnTo>
                    <a:pt x="1115" y="120"/>
                  </a:lnTo>
                  <a:lnTo>
                    <a:pt x="1113" y="128"/>
                  </a:lnTo>
                  <a:lnTo>
                    <a:pt x="1115" y="138"/>
                  </a:lnTo>
                  <a:lnTo>
                    <a:pt x="1120" y="147"/>
                  </a:lnTo>
                  <a:lnTo>
                    <a:pt x="1127" y="154"/>
                  </a:lnTo>
                  <a:lnTo>
                    <a:pt x="1135" y="157"/>
                  </a:lnTo>
                  <a:lnTo>
                    <a:pt x="1144" y="158"/>
                  </a:lnTo>
                  <a:lnTo>
                    <a:pt x="1155" y="160"/>
                  </a:lnTo>
                  <a:lnTo>
                    <a:pt x="1164" y="158"/>
                  </a:lnTo>
                  <a:lnTo>
                    <a:pt x="1175" y="157"/>
                  </a:lnTo>
                  <a:lnTo>
                    <a:pt x="1186" y="154"/>
                  </a:lnTo>
                  <a:lnTo>
                    <a:pt x="1197" y="150"/>
                  </a:lnTo>
                  <a:lnTo>
                    <a:pt x="1208" y="147"/>
                  </a:lnTo>
                  <a:lnTo>
                    <a:pt x="1217" y="144"/>
                  </a:lnTo>
                  <a:lnTo>
                    <a:pt x="1226" y="141"/>
                  </a:lnTo>
                  <a:lnTo>
                    <a:pt x="1233" y="138"/>
                  </a:lnTo>
                  <a:lnTo>
                    <a:pt x="1243" y="134"/>
                  </a:lnTo>
                  <a:lnTo>
                    <a:pt x="1252" y="133"/>
                  </a:lnTo>
                  <a:lnTo>
                    <a:pt x="1259" y="130"/>
                  </a:lnTo>
                  <a:lnTo>
                    <a:pt x="1268" y="126"/>
                  </a:lnTo>
                  <a:lnTo>
                    <a:pt x="1275" y="123"/>
                  </a:lnTo>
                  <a:lnTo>
                    <a:pt x="1285" y="120"/>
                  </a:lnTo>
                  <a:lnTo>
                    <a:pt x="1292" y="115"/>
                  </a:lnTo>
                  <a:lnTo>
                    <a:pt x="1297" y="109"/>
                  </a:lnTo>
                  <a:lnTo>
                    <a:pt x="1296" y="120"/>
                  </a:lnTo>
                  <a:lnTo>
                    <a:pt x="1290" y="128"/>
                  </a:lnTo>
                  <a:lnTo>
                    <a:pt x="1283" y="138"/>
                  </a:lnTo>
                  <a:lnTo>
                    <a:pt x="1275" y="146"/>
                  </a:lnTo>
                  <a:lnTo>
                    <a:pt x="1268" y="154"/>
                  </a:lnTo>
                  <a:lnTo>
                    <a:pt x="1263" y="162"/>
                  </a:lnTo>
                  <a:lnTo>
                    <a:pt x="1257" y="170"/>
                  </a:lnTo>
                  <a:lnTo>
                    <a:pt x="1255" y="179"/>
                  </a:lnTo>
                  <a:lnTo>
                    <a:pt x="1255" y="187"/>
                  </a:lnTo>
                  <a:lnTo>
                    <a:pt x="1261" y="197"/>
                  </a:lnTo>
                  <a:lnTo>
                    <a:pt x="1266" y="203"/>
                  </a:lnTo>
                  <a:lnTo>
                    <a:pt x="1274" y="208"/>
                  </a:lnTo>
                  <a:lnTo>
                    <a:pt x="1283" y="211"/>
                  </a:lnTo>
                  <a:lnTo>
                    <a:pt x="1292" y="213"/>
                  </a:lnTo>
                  <a:lnTo>
                    <a:pt x="1303" y="213"/>
                  </a:lnTo>
                  <a:lnTo>
                    <a:pt x="1314" y="211"/>
                  </a:lnTo>
                  <a:lnTo>
                    <a:pt x="1323" y="210"/>
                  </a:lnTo>
                  <a:lnTo>
                    <a:pt x="1334" y="205"/>
                  </a:lnTo>
                  <a:lnTo>
                    <a:pt x="1343" y="202"/>
                  </a:lnTo>
                  <a:lnTo>
                    <a:pt x="1350" y="197"/>
                  </a:lnTo>
                  <a:lnTo>
                    <a:pt x="1356" y="192"/>
                  </a:lnTo>
                  <a:lnTo>
                    <a:pt x="1363" y="187"/>
                  </a:lnTo>
                  <a:lnTo>
                    <a:pt x="1369" y="182"/>
                  </a:lnTo>
                  <a:lnTo>
                    <a:pt x="1376" y="179"/>
                  </a:lnTo>
                  <a:lnTo>
                    <a:pt x="1381" y="174"/>
                  </a:lnTo>
                  <a:lnTo>
                    <a:pt x="1387" y="168"/>
                  </a:lnTo>
                  <a:lnTo>
                    <a:pt x="1392" y="163"/>
                  </a:lnTo>
                  <a:lnTo>
                    <a:pt x="1398" y="157"/>
                  </a:lnTo>
                  <a:lnTo>
                    <a:pt x="1402" y="150"/>
                  </a:lnTo>
                  <a:lnTo>
                    <a:pt x="1407" y="142"/>
                  </a:lnTo>
                  <a:lnTo>
                    <a:pt x="1411" y="134"/>
                  </a:lnTo>
                  <a:lnTo>
                    <a:pt x="1416" y="128"/>
                  </a:lnTo>
                  <a:lnTo>
                    <a:pt x="1422" y="122"/>
                  </a:lnTo>
                  <a:lnTo>
                    <a:pt x="1429" y="115"/>
                  </a:lnTo>
                  <a:lnTo>
                    <a:pt x="1436" y="109"/>
                  </a:lnTo>
                  <a:lnTo>
                    <a:pt x="1445" y="102"/>
                  </a:lnTo>
                  <a:lnTo>
                    <a:pt x="1453" y="96"/>
                  </a:lnTo>
                  <a:lnTo>
                    <a:pt x="1460" y="90"/>
                  </a:lnTo>
                  <a:lnTo>
                    <a:pt x="1469" y="83"/>
                  </a:lnTo>
                  <a:lnTo>
                    <a:pt x="1476" y="78"/>
                  </a:lnTo>
                  <a:lnTo>
                    <a:pt x="1466" y="102"/>
                  </a:lnTo>
                  <a:lnTo>
                    <a:pt x="1451" y="126"/>
                  </a:lnTo>
                  <a:lnTo>
                    <a:pt x="1434" y="150"/>
                  </a:lnTo>
                  <a:lnTo>
                    <a:pt x="1416" y="173"/>
                  </a:lnTo>
                  <a:lnTo>
                    <a:pt x="1398" y="197"/>
                  </a:lnTo>
                  <a:lnTo>
                    <a:pt x="1383" y="219"/>
                  </a:lnTo>
                  <a:lnTo>
                    <a:pt x="1369" y="243"/>
                  </a:lnTo>
                  <a:lnTo>
                    <a:pt x="1361" y="267"/>
                  </a:lnTo>
                  <a:lnTo>
                    <a:pt x="1358" y="293"/>
                  </a:lnTo>
                  <a:lnTo>
                    <a:pt x="1361" y="318"/>
                  </a:lnTo>
                  <a:lnTo>
                    <a:pt x="1365" y="326"/>
                  </a:lnTo>
                  <a:lnTo>
                    <a:pt x="1370" y="331"/>
                  </a:lnTo>
                  <a:lnTo>
                    <a:pt x="1380" y="333"/>
                  </a:lnTo>
                  <a:lnTo>
                    <a:pt x="1389" y="333"/>
                  </a:lnTo>
                  <a:lnTo>
                    <a:pt x="1400" y="330"/>
                  </a:lnTo>
                  <a:lnTo>
                    <a:pt x="1411" y="326"/>
                  </a:lnTo>
                  <a:lnTo>
                    <a:pt x="1422" y="322"/>
                  </a:lnTo>
                  <a:lnTo>
                    <a:pt x="1433" y="315"/>
                  </a:lnTo>
                  <a:lnTo>
                    <a:pt x="1442" y="309"/>
                  </a:lnTo>
                  <a:lnTo>
                    <a:pt x="1449" y="302"/>
                  </a:lnTo>
                  <a:lnTo>
                    <a:pt x="1462" y="288"/>
                  </a:lnTo>
                  <a:lnTo>
                    <a:pt x="1473" y="274"/>
                  </a:lnTo>
                  <a:lnTo>
                    <a:pt x="1484" y="258"/>
                  </a:lnTo>
                  <a:lnTo>
                    <a:pt x="1493" y="242"/>
                  </a:lnTo>
                  <a:lnTo>
                    <a:pt x="1500" y="226"/>
                  </a:lnTo>
                  <a:lnTo>
                    <a:pt x="1508" y="210"/>
                  </a:lnTo>
                  <a:lnTo>
                    <a:pt x="1515" y="192"/>
                  </a:lnTo>
                  <a:lnTo>
                    <a:pt x="1520" y="176"/>
                  </a:lnTo>
                  <a:lnTo>
                    <a:pt x="1526" y="158"/>
                  </a:lnTo>
                  <a:lnTo>
                    <a:pt x="1531" y="141"/>
                  </a:lnTo>
                  <a:lnTo>
                    <a:pt x="1529" y="155"/>
                  </a:lnTo>
                  <a:lnTo>
                    <a:pt x="1529" y="170"/>
                  </a:lnTo>
                  <a:lnTo>
                    <a:pt x="1529" y="184"/>
                  </a:lnTo>
                  <a:lnTo>
                    <a:pt x="1529" y="198"/>
                  </a:lnTo>
                  <a:lnTo>
                    <a:pt x="1529" y="213"/>
                  </a:lnTo>
                  <a:lnTo>
                    <a:pt x="1531" y="227"/>
                  </a:lnTo>
                  <a:lnTo>
                    <a:pt x="1533" y="242"/>
                  </a:lnTo>
                  <a:lnTo>
                    <a:pt x="1537" y="254"/>
                  </a:lnTo>
                  <a:lnTo>
                    <a:pt x="1542" y="269"/>
                  </a:lnTo>
                  <a:lnTo>
                    <a:pt x="1548" y="282"/>
                  </a:lnTo>
                  <a:lnTo>
                    <a:pt x="1551" y="290"/>
                  </a:lnTo>
                  <a:lnTo>
                    <a:pt x="1555" y="298"/>
                  </a:lnTo>
                  <a:lnTo>
                    <a:pt x="1559" y="306"/>
                  </a:lnTo>
                  <a:lnTo>
                    <a:pt x="1562" y="314"/>
                  </a:lnTo>
                  <a:lnTo>
                    <a:pt x="1566" y="322"/>
                  </a:lnTo>
                  <a:lnTo>
                    <a:pt x="1570" y="330"/>
                  </a:lnTo>
                  <a:lnTo>
                    <a:pt x="1573" y="338"/>
                  </a:lnTo>
                  <a:lnTo>
                    <a:pt x="1579" y="346"/>
                  </a:lnTo>
                  <a:lnTo>
                    <a:pt x="1584" y="354"/>
                  </a:lnTo>
                  <a:lnTo>
                    <a:pt x="1590" y="360"/>
                  </a:lnTo>
                  <a:lnTo>
                    <a:pt x="1599" y="368"/>
                  </a:lnTo>
                  <a:lnTo>
                    <a:pt x="1608" y="373"/>
                  </a:lnTo>
                  <a:lnTo>
                    <a:pt x="1619" y="378"/>
                  </a:lnTo>
                  <a:lnTo>
                    <a:pt x="1632" y="379"/>
                  </a:lnTo>
                  <a:lnTo>
                    <a:pt x="1645" y="381"/>
                  </a:lnTo>
                  <a:lnTo>
                    <a:pt x="1656" y="379"/>
                  </a:lnTo>
                  <a:lnTo>
                    <a:pt x="1668" y="378"/>
                  </a:lnTo>
                  <a:lnTo>
                    <a:pt x="1677" y="373"/>
                  </a:lnTo>
                  <a:lnTo>
                    <a:pt x="1687" y="365"/>
                  </a:lnTo>
                  <a:lnTo>
                    <a:pt x="1694" y="357"/>
                  </a:lnTo>
                  <a:lnTo>
                    <a:pt x="1698" y="350"/>
                  </a:lnTo>
                  <a:lnTo>
                    <a:pt x="1699" y="344"/>
                  </a:lnTo>
                  <a:lnTo>
                    <a:pt x="1701" y="338"/>
                  </a:lnTo>
                  <a:lnTo>
                    <a:pt x="1703" y="330"/>
                  </a:lnTo>
                  <a:lnTo>
                    <a:pt x="1705" y="323"/>
                  </a:lnTo>
                  <a:lnTo>
                    <a:pt x="1705" y="317"/>
                  </a:lnTo>
                  <a:lnTo>
                    <a:pt x="1705" y="309"/>
                  </a:lnTo>
                  <a:lnTo>
                    <a:pt x="1705" y="302"/>
                  </a:lnTo>
                  <a:lnTo>
                    <a:pt x="1703" y="296"/>
                  </a:lnTo>
                  <a:lnTo>
                    <a:pt x="1699" y="290"/>
                  </a:lnTo>
                  <a:lnTo>
                    <a:pt x="1698" y="282"/>
                  </a:lnTo>
                  <a:lnTo>
                    <a:pt x="1694" y="275"/>
                  </a:lnTo>
                  <a:lnTo>
                    <a:pt x="1692" y="267"/>
                  </a:lnTo>
                  <a:lnTo>
                    <a:pt x="1692" y="259"/>
                  </a:lnTo>
                  <a:lnTo>
                    <a:pt x="1692" y="253"/>
                  </a:lnTo>
                  <a:lnTo>
                    <a:pt x="1690" y="245"/>
                  </a:lnTo>
                  <a:lnTo>
                    <a:pt x="1690" y="237"/>
                  </a:lnTo>
                  <a:lnTo>
                    <a:pt x="1690" y="230"/>
                  </a:lnTo>
                  <a:lnTo>
                    <a:pt x="1690" y="222"/>
                  </a:lnTo>
                  <a:lnTo>
                    <a:pt x="1690" y="214"/>
                  </a:lnTo>
                  <a:lnTo>
                    <a:pt x="1703" y="221"/>
                  </a:lnTo>
                  <a:lnTo>
                    <a:pt x="1712" y="229"/>
                  </a:lnTo>
                  <a:lnTo>
                    <a:pt x="1723" y="237"/>
                  </a:lnTo>
                  <a:lnTo>
                    <a:pt x="1732" y="245"/>
                  </a:lnTo>
                  <a:lnTo>
                    <a:pt x="1740" y="254"/>
                  </a:lnTo>
                  <a:lnTo>
                    <a:pt x="1749" y="262"/>
                  </a:lnTo>
                  <a:lnTo>
                    <a:pt x="1756" y="272"/>
                  </a:lnTo>
                  <a:lnTo>
                    <a:pt x="1765" y="282"/>
                  </a:lnTo>
                  <a:lnTo>
                    <a:pt x="1774" y="290"/>
                  </a:lnTo>
                  <a:lnTo>
                    <a:pt x="1783" y="298"/>
                  </a:lnTo>
                  <a:lnTo>
                    <a:pt x="1791" y="302"/>
                  </a:lnTo>
                  <a:lnTo>
                    <a:pt x="1798" y="307"/>
                  </a:lnTo>
                  <a:lnTo>
                    <a:pt x="1805" y="310"/>
                  </a:lnTo>
                  <a:lnTo>
                    <a:pt x="1815" y="314"/>
                  </a:lnTo>
                  <a:lnTo>
                    <a:pt x="1822" y="315"/>
                  </a:lnTo>
                  <a:lnTo>
                    <a:pt x="1831" y="315"/>
                  </a:lnTo>
                  <a:lnTo>
                    <a:pt x="1838" y="315"/>
                  </a:lnTo>
                  <a:lnTo>
                    <a:pt x="1846" y="314"/>
                  </a:lnTo>
                  <a:lnTo>
                    <a:pt x="1853" y="310"/>
                  </a:lnTo>
                  <a:lnTo>
                    <a:pt x="1860" y="307"/>
                  </a:lnTo>
                  <a:lnTo>
                    <a:pt x="1869" y="299"/>
                  </a:lnTo>
                  <a:lnTo>
                    <a:pt x="1875" y="288"/>
                  </a:lnTo>
                  <a:lnTo>
                    <a:pt x="1879" y="277"/>
                  </a:lnTo>
                  <a:lnTo>
                    <a:pt x="1880" y="266"/>
                  </a:lnTo>
                  <a:lnTo>
                    <a:pt x="1880" y="254"/>
                  </a:lnTo>
                  <a:lnTo>
                    <a:pt x="1877" y="243"/>
                  </a:lnTo>
                  <a:lnTo>
                    <a:pt x="1871" y="232"/>
                  </a:lnTo>
                  <a:lnTo>
                    <a:pt x="1864" y="221"/>
                  </a:lnTo>
                  <a:lnTo>
                    <a:pt x="1855" y="211"/>
                  </a:lnTo>
                  <a:lnTo>
                    <a:pt x="1844" y="205"/>
                  </a:lnTo>
                  <a:lnTo>
                    <a:pt x="1847" y="205"/>
                  </a:lnTo>
                  <a:lnTo>
                    <a:pt x="1849" y="205"/>
                  </a:lnTo>
                  <a:lnTo>
                    <a:pt x="1853" y="203"/>
                  </a:lnTo>
                  <a:lnTo>
                    <a:pt x="1857" y="203"/>
                  </a:lnTo>
                  <a:lnTo>
                    <a:pt x="1858" y="203"/>
                  </a:lnTo>
                  <a:lnTo>
                    <a:pt x="1862" y="203"/>
                  </a:lnTo>
                  <a:lnTo>
                    <a:pt x="1866" y="203"/>
                  </a:lnTo>
                  <a:lnTo>
                    <a:pt x="1868" y="205"/>
                  </a:lnTo>
                  <a:lnTo>
                    <a:pt x="1871" y="205"/>
                  </a:lnTo>
                  <a:lnTo>
                    <a:pt x="1875" y="205"/>
                  </a:lnTo>
                  <a:lnTo>
                    <a:pt x="1891" y="211"/>
                  </a:lnTo>
                  <a:lnTo>
                    <a:pt x="1911" y="219"/>
                  </a:lnTo>
                  <a:lnTo>
                    <a:pt x="1930" y="229"/>
                  </a:lnTo>
                  <a:lnTo>
                    <a:pt x="1948" y="237"/>
                  </a:lnTo>
                  <a:lnTo>
                    <a:pt x="1966" y="245"/>
                  </a:lnTo>
                  <a:lnTo>
                    <a:pt x="1986" y="250"/>
                  </a:lnTo>
                  <a:lnTo>
                    <a:pt x="2003" y="253"/>
                  </a:lnTo>
                  <a:lnTo>
                    <a:pt x="2021" y="251"/>
                  </a:lnTo>
                  <a:lnTo>
                    <a:pt x="2037" y="245"/>
                  </a:lnTo>
                  <a:lnTo>
                    <a:pt x="2054" y="232"/>
                  </a:lnTo>
                  <a:lnTo>
                    <a:pt x="2058" y="226"/>
                  </a:lnTo>
                  <a:lnTo>
                    <a:pt x="2061" y="219"/>
                  </a:lnTo>
                  <a:lnTo>
                    <a:pt x="2061" y="211"/>
                  </a:lnTo>
                  <a:lnTo>
                    <a:pt x="2061" y="203"/>
                  </a:lnTo>
                  <a:lnTo>
                    <a:pt x="2058" y="195"/>
                  </a:lnTo>
                  <a:lnTo>
                    <a:pt x="2054" y="187"/>
                  </a:lnTo>
                  <a:lnTo>
                    <a:pt x="2048" y="179"/>
                  </a:lnTo>
                  <a:lnTo>
                    <a:pt x="2041" y="173"/>
                  </a:lnTo>
                  <a:lnTo>
                    <a:pt x="2032" y="166"/>
                  </a:lnTo>
                  <a:lnTo>
                    <a:pt x="2021" y="162"/>
                  </a:lnTo>
                  <a:lnTo>
                    <a:pt x="2039" y="162"/>
                  </a:lnTo>
                  <a:lnTo>
                    <a:pt x="2056" y="163"/>
                  </a:lnTo>
                  <a:lnTo>
                    <a:pt x="2072" y="163"/>
                  </a:lnTo>
                  <a:lnTo>
                    <a:pt x="2090" y="165"/>
                  </a:lnTo>
                  <a:lnTo>
                    <a:pt x="2107" y="166"/>
                  </a:lnTo>
                  <a:lnTo>
                    <a:pt x="2123" y="168"/>
                  </a:lnTo>
                  <a:lnTo>
                    <a:pt x="2140" y="168"/>
                  </a:lnTo>
                  <a:lnTo>
                    <a:pt x="2158" y="168"/>
                  </a:lnTo>
                  <a:lnTo>
                    <a:pt x="2175" y="168"/>
                  </a:lnTo>
                  <a:lnTo>
                    <a:pt x="2193" y="165"/>
                  </a:lnTo>
                  <a:lnTo>
                    <a:pt x="2196" y="165"/>
                  </a:lnTo>
                  <a:lnTo>
                    <a:pt x="2200" y="163"/>
                  </a:lnTo>
                  <a:lnTo>
                    <a:pt x="2204" y="163"/>
                  </a:lnTo>
                  <a:lnTo>
                    <a:pt x="2207" y="162"/>
                  </a:lnTo>
                  <a:lnTo>
                    <a:pt x="2211" y="160"/>
                  </a:lnTo>
                  <a:lnTo>
                    <a:pt x="2215" y="157"/>
                  </a:lnTo>
                  <a:lnTo>
                    <a:pt x="2217" y="155"/>
                  </a:lnTo>
                  <a:lnTo>
                    <a:pt x="2218" y="152"/>
                  </a:lnTo>
                  <a:lnTo>
                    <a:pt x="2220" y="149"/>
                  </a:lnTo>
                  <a:lnTo>
                    <a:pt x="2222" y="146"/>
                  </a:lnTo>
                  <a:lnTo>
                    <a:pt x="2224" y="138"/>
                  </a:lnTo>
                  <a:lnTo>
                    <a:pt x="2224" y="128"/>
                  </a:lnTo>
                  <a:lnTo>
                    <a:pt x="2224" y="120"/>
                  </a:lnTo>
                  <a:lnTo>
                    <a:pt x="2224" y="112"/>
                  </a:lnTo>
                  <a:lnTo>
                    <a:pt x="2222" y="104"/>
                  </a:lnTo>
                  <a:lnTo>
                    <a:pt x="2218" y="96"/>
                  </a:lnTo>
                  <a:lnTo>
                    <a:pt x="2215" y="88"/>
                  </a:lnTo>
                  <a:lnTo>
                    <a:pt x="2209" y="80"/>
                  </a:lnTo>
                  <a:lnTo>
                    <a:pt x="2204" y="72"/>
                  </a:lnTo>
                  <a:lnTo>
                    <a:pt x="2195" y="66"/>
                  </a:lnTo>
                  <a:lnTo>
                    <a:pt x="2193" y="64"/>
                  </a:lnTo>
                  <a:lnTo>
                    <a:pt x="2195" y="66"/>
                  </a:lnTo>
                  <a:lnTo>
                    <a:pt x="2196" y="67"/>
                  </a:lnTo>
                  <a:lnTo>
                    <a:pt x="2200" y="67"/>
                  </a:lnTo>
                  <a:lnTo>
                    <a:pt x="2202" y="69"/>
                  </a:lnTo>
                  <a:lnTo>
                    <a:pt x="2204" y="69"/>
                  </a:lnTo>
                  <a:lnTo>
                    <a:pt x="2206" y="69"/>
                  </a:lnTo>
                  <a:lnTo>
                    <a:pt x="2206" y="66"/>
                  </a:lnTo>
                  <a:lnTo>
                    <a:pt x="2206" y="62"/>
                  </a:lnTo>
                  <a:lnTo>
                    <a:pt x="2220" y="69"/>
                  </a:lnTo>
                  <a:lnTo>
                    <a:pt x="2237" y="75"/>
                  </a:lnTo>
                  <a:lnTo>
                    <a:pt x="2255" y="82"/>
                  </a:lnTo>
                  <a:lnTo>
                    <a:pt x="2273" y="85"/>
                  </a:lnTo>
                  <a:lnTo>
                    <a:pt x="2292" y="86"/>
                  </a:lnTo>
                  <a:lnTo>
                    <a:pt x="2310" y="86"/>
                  </a:lnTo>
                  <a:lnTo>
                    <a:pt x="2328" y="83"/>
                  </a:lnTo>
                  <a:lnTo>
                    <a:pt x="2343" y="77"/>
                  </a:lnTo>
                  <a:lnTo>
                    <a:pt x="2357" y="67"/>
                  </a:lnTo>
                  <a:lnTo>
                    <a:pt x="2368" y="56"/>
                  </a:lnTo>
                  <a:lnTo>
                    <a:pt x="2370" y="51"/>
                  </a:lnTo>
                  <a:lnTo>
                    <a:pt x="2374" y="46"/>
                  </a:lnTo>
                  <a:lnTo>
                    <a:pt x="2376" y="42"/>
                  </a:lnTo>
                  <a:lnTo>
                    <a:pt x="2379" y="37"/>
                  </a:lnTo>
                  <a:lnTo>
                    <a:pt x="2381" y="32"/>
                  </a:lnTo>
                  <a:lnTo>
                    <a:pt x="2383" y="26"/>
                  </a:lnTo>
                  <a:lnTo>
                    <a:pt x="2385" y="21"/>
                  </a:lnTo>
                  <a:lnTo>
                    <a:pt x="2385" y="16"/>
                  </a:lnTo>
                  <a:lnTo>
                    <a:pt x="2387" y="11"/>
                  </a:lnTo>
                  <a:lnTo>
                    <a:pt x="2388" y="6"/>
                  </a:lnTo>
                  <a:lnTo>
                    <a:pt x="2"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7" name="Freeform 720">
              <a:extLst>
                <a:ext uri="{FF2B5EF4-FFF2-40B4-BE49-F238E27FC236}">
                  <a16:creationId xmlns:a16="http://schemas.microsoft.com/office/drawing/2014/main" id="{3733FFD0-E75F-4535-927B-57F7CF78366F}"/>
                </a:ext>
              </a:extLst>
            </p:cNvPr>
            <p:cNvSpPr>
              <a:spLocks/>
            </p:cNvSpPr>
            <p:nvPr/>
          </p:nvSpPr>
          <p:spPr bwMode="auto">
            <a:xfrm flipV="1">
              <a:off x="4600" y="4070"/>
              <a:ext cx="30" cy="340"/>
            </a:xfrm>
            <a:custGeom>
              <a:avLst/>
              <a:gdLst>
                <a:gd name="T0" fmla="*/ 0 w 62"/>
                <a:gd name="T1" fmla="*/ 74 h 224"/>
                <a:gd name="T2" fmla="*/ 0 w 62"/>
                <a:gd name="T3" fmla="*/ 357 h 224"/>
                <a:gd name="T4" fmla="*/ 0 w 62"/>
                <a:gd name="T5" fmla="*/ 595 h 224"/>
                <a:gd name="T6" fmla="*/ 0 w 62"/>
                <a:gd name="T7" fmla="*/ 873 h 224"/>
                <a:gd name="T8" fmla="*/ 0 w 62"/>
                <a:gd name="T9" fmla="*/ 1149 h 224"/>
                <a:gd name="T10" fmla="*/ 0 w 62"/>
                <a:gd name="T11" fmla="*/ 1412 h 224"/>
                <a:gd name="T12" fmla="*/ 0 w 62"/>
                <a:gd name="T13" fmla="*/ 1680 h 224"/>
                <a:gd name="T14" fmla="*/ 0 w 62"/>
                <a:gd name="T15" fmla="*/ 1932 h 224"/>
                <a:gd name="T16" fmla="*/ 0 w 62"/>
                <a:gd name="T17" fmla="*/ 2215 h 224"/>
                <a:gd name="T18" fmla="*/ 0 w 62"/>
                <a:gd name="T19" fmla="*/ 2459 h 224"/>
                <a:gd name="T20" fmla="*/ 0 w 62"/>
                <a:gd name="T21" fmla="*/ 2737 h 224"/>
                <a:gd name="T22" fmla="*/ 0 w 62"/>
                <a:gd name="T23" fmla="*/ 2737 h 224"/>
                <a:gd name="T24" fmla="*/ 0 w 62"/>
                <a:gd name="T25" fmla="*/ 2737 h 224"/>
                <a:gd name="T26" fmla="*/ 0 w 62"/>
                <a:gd name="T27" fmla="*/ 2737 h 224"/>
                <a:gd name="T28" fmla="*/ 0 w 62"/>
                <a:gd name="T29" fmla="*/ 2737 h 224"/>
                <a:gd name="T30" fmla="*/ 0 w 62"/>
                <a:gd name="T31" fmla="*/ 2737 h 224"/>
                <a:gd name="T32" fmla="*/ 0 w 62"/>
                <a:gd name="T33" fmla="*/ 2717 h 224"/>
                <a:gd name="T34" fmla="*/ 0 w 62"/>
                <a:gd name="T35" fmla="*/ 2696 h 224"/>
                <a:gd name="T36" fmla="*/ 0 w 62"/>
                <a:gd name="T37" fmla="*/ 2647 h 224"/>
                <a:gd name="T38" fmla="*/ 0 w 62"/>
                <a:gd name="T39" fmla="*/ 2615 h 224"/>
                <a:gd name="T40" fmla="*/ 0 w 62"/>
                <a:gd name="T41" fmla="*/ 2550 h 224"/>
                <a:gd name="T42" fmla="*/ 0 w 62"/>
                <a:gd name="T43" fmla="*/ 2287 h 224"/>
                <a:gd name="T44" fmla="*/ 0 w 62"/>
                <a:gd name="T45" fmla="*/ 2032 h 224"/>
                <a:gd name="T46" fmla="*/ 0 w 62"/>
                <a:gd name="T47" fmla="*/ 1774 h 224"/>
                <a:gd name="T48" fmla="*/ 0 w 62"/>
                <a:gd name="T49" fmla="*/ 1527 h 224"/>
                <a:gd name="T50" fmla="*/ 0 w 62"/>
                <a:gd name="T51" fmla="*/ 1273 h 224"/>
                <a:gd name="T52" fmla="*/ 0 w 62"/>
                <a:gd name="T53" fmla="*/ 1014 h 224"/>
                <a:gd name="T54" fmla="*/ 0 w 62"/>
                <a:gd name="T55" fmla="*/ 757 h 224"/>
                <a:gd name="T56" fmla="*/ 0 w 62"/>
                <a:gd name="T57" fmla="*/ 499 h 224"/>
                <a:gd name="T58" fmla="*/ 0 w 62"/>
                <a:gd name="T59" fmla="*/ 258 h 224"/>
                <a:gd name="T60" fmla="*/ 0 w 62"/>
                <a:gd name="T61" fmla="*/ 0 h 224"/>
                <a:gd name="T62" fmla="*/ 0 w 62"/>
                <a:gd name="T63" fmla="*/ 74 h 2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
                <a:gd name="T97" fmla="*/ 0 h 224"/>
                <a:gd name="T98" fmla="*/ 62 w 62"/>
                <a:gd name="T99" fmla="*/ 224 h 2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 h="224">
                  <a:moveTo>
                    <a:pt x="0" y="6"/>
                  </a:moveTo>
                  <a:lnTo>
                    <a:pt x="2" y="29"/>
                  </a:lnTo>
                  <a:lnTo>
                    <a:pt x="2" y="49"/>
                  </a:lnTo>
                  <a:lnTo>
                    <a:pt x="2" y="72"/>
                  </a:lnTo>
                  <a:lnTo>
                    <a:pt x="0" y="94"/>
                  </a:lnTo>
                  <a:lnTo>
                    <a:pt x="0" y="115"/>
                  </a:lnTo>
                  <a:lnTo>
                    <a:pt x="0" y="137"/>
                  </a:lnTo>
                  <a:lnTo>
                    <a:pt x="0" y="158"/>
                  </a:lnTo>
                  <a:lnTo>
                    <a:pt x="0" y="181"/>
                  </a:lnTo>
                  <a:lnTo>
                    <a:pt x="4" y="201"/>
                  </a:lnTo>
                  <a:lnTo>
                    <a:pt x="8" y="224"/>
                  </a:lnTo>
                  <a:lnTo>
                    <a:pt x="13" y="224"/>
                  </a:lnTo>
                  <a:lnTo>
                    <a:pt x="20" y="224"/>
                  </a:lnTo>
                  <a:lnTo>
                    <a:pt x="28" y="224"/>
                  </a:lnTo>
                  <a:lnTo>
                    <a:pt x="33" y="224"/>
                  </a:lnTo>
                  <a:lnTo>
                    <a:pt x="41" y="224"/>
                  </a:lnTo>
                  <a:lnTo>
                    <a:pt x="46" y="222"/>
                  </a:lnTo>
                  <a:lnTo>
                    <a:pt x="51" y="221"/>
                  </a:lnTo>
                  <a:lnTo>
                    <a:pt x="55" y="217"/>
                  </a:lnTo>
                  <a:lnTo>
                    <a:pt x="59" y="214"/>
                  </a:lnTo>
                  <a:lnTo>
                    <a:pt x="59" y="208"/>
                  </a:lnTo>
                  <a:lnTo>
                    <a:pt x="61" y="187"/>
                  </a:lnTo>
                  <a:lnTo>
                    <a:pt x="62" y="166"/>
                  </a:lnTo>
                  <a:lnTo>
                    <a:pt x="62" y="145"/>
                  </a:lnTo>
                  <a:lnTo>
                    <a:pt x="62" y="125"/>
                  </a:lnTo>
                  <a:lnTo>
                    <a:pt x="62" y="104"/>
                  </a:lnTo>
                  <a:lnTo>
                    <a:pt x="62" y="83"/>
                  </a:lnTo>
                  <a:lnTo>
                    <a:pt x="62" y="62"/>
                  </a:lnTo>
                  <a:lnTo>
                    <a:pt x="61" y="41"/>
                  </a:lnTo>
                  <a:lnTo>
                    <a:pt x="61" y="21"/>
                  </a:lnTo>
                  <a:lnTo>
                    <a:pt x="59" y="0"/>
                  </a:lnTo>
                  <a:lnTo>
                    <a:pt x="0" y="6"/>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8" name="Freeform 721">
              <a:extLst>
                <a:ext uri="{FF2B5EF4-FFF2-40B4-BE49-F238E27FC236}">
                  <a16:creationId xmlns:a16="http://schemas.microsoft.com/office/drawing/2014/main" id="{B60B8317-1604-41B6-9DB1-E7FB66EB7DFA}"/>
                </a:ext>
              </a:extLst>
            </p:cNvPr>
            <p:cNvSpPr>
              <a:spLocks/>
            </p:cNvSpPr>
            <p:nvPr/>
          </p:nvSpPr>
          <p:spPr bwMode="auto">
            <a:xfrm flipV="1">
              <a:off x="4600" y="4070"/>
              <a:ext cx="30" cy="340"/>
            </a:xfrm>
            <a:custGeom>
              <a:avLst/>
              <a:gdLst>
                <a:gd name="T0" fmla="*/ 0 w 62"/>
                <a:gd name="T1" fmla="*/ 74 h 224"/>
                <a:gd name="T2" fmla="*/ 0 w 62"/>
                <a:gd name="T3" fmla="*/ 357 h 224"/>
                <a:gd name="T4" fmla="*/ 0 w 62"/>
                <a:gd name="T5" fmla="*/ 595 h 224"/>
                <a:gd name="T6" fmla="*/ 0 w 62"/>
                <a:gd name="T7" fmla="*/ 873 h 224"/>
                <a:gd name="T8" fmla="*/ 0 w 62"/>
                <a:gd name="T9" fmla="*/ 1149 h 224"/>
                <a:gd name="T10" fmla="*/ 0 w 62"/>
                <a:gd name="T11" fmla="*/ 1412 h 224"/>
                <a:gd name="T12" fmla="*/ 0 w 62"/>
                <a:gd name="T13" fmla="*/ 1680 h 224"/>
                <a:gd name="T14" fmla="*/ 0 w 62"/>
                <a:gd name="T15" fmla="*/ 1932 h 224"/>
                <a:gd name="T16" fmla="*/ 0 w 62"/>
                <a:gd name="T17" fmla="*/ 2215 h 224"/>
                <a:gd name="T18" fmla="*/ 0 w 62"/>
                <a:gd name="T19" fmla="*/ 2459 h 224"/>
                <a:gd name="T20" fmla="*/ 0 w 62"/>
                <a:gd name="T21" fmla="*/ 2737 h 224"/>
                <a:gd name="T22" fmla="*/ 0 w 62"/>
                <a:gd name="T23" fmla="*/ 2737 h 224"/>
                <a:gd name="T24" fmla="*/ 0 w 62"/>
                <a:gd name="T25" fmla="*/ 2737 h 224"/>
                <a:gd name="T26" fmla="*/ 0 w 62"/>
                <a:gd name="T27" fmla="*/ 2737 h 224"/>
                <a:gd name="T28" fmla="*/ 0 w 62"/>
                <a:gd name="T29" fmla="*/ 2737 h 224"/>
                <a:gd name="T30" fmla="*/ 0 w 62"/>
                <a:gd name="T31" fmla="*/ 2737 h 224"/>
                <a:gd name="T32" fmla="*/ 0 w 62"/>
                <a:gd name="T33" fmla="*/ 2717 h 224"/>
                <a:gd name="T34" fmla="*/ 0 w 62"/>
                <a:gd name="T35" fmla="*/ 2696 h 224"/>
                <a:gd name="T36" fmla="*/ 0 w 62"/>
                <a:gd name="T37" fmla="*/ 2647 h 224"/>
                <a:gd name="T38" fmla="*/ 0 w 62"/>
                <a:gd name="T39" fmla="*/ 2615 h 224"/>
                <a:gd name="T40" fmla="*/ 0 w 62"/>
                <a:gd name="T41" fmla="*/ 2550 h 224"/>
                <a:gd name="T42" fmla="*/ 0 w 62"/>
                <a:gd name="T43" fmla="*/ 2287 h 224"/>
                <a:gd name="T44" fmla="*/ 0 w 62"/>
                <a:gd name="T45" fmla="*/ 2032 h 224"/>
                <a:gd name="T46" fmla="*/ 0 w 62"/>
                <a:gd name="T47" fmla="*/ 1774 h 224"/>
                <a:gd name="T48" fmla="*/ 0 w 62"/>
                <a:gd name="T49" fmla="*/ 1527 h 224"/>
                <a:gd name="T50" fmla="*/ 0 w 62"/>
                <a:gd name="T51" fmla="*/ 1273 h 224"/>
                <a:gd name="T52" fmla="*/ 0 w 62"/>
                <a:gd name="T53" fmla="*/ 1014 h 224"/>
                <a:gd name="T54" fmla="*/ 0 w 62"/>
                <a:gd name="T55" fmla="*/ 757 h 224"/>
                <a:gd name="T56" fmla="*/ 0 w 62"/>
                <a:gd name="T57" fmla="*/ 499 h 224"/>
                <a:gd name="T58" fmla="*/ 0 w 62"/>
                <a:gd name="T59" fmla="*/ 258 h 224"/>
                <a:gd name="T60" fmla="*/ 0 w 62"/>
                <a:gd name="T61" fmla="*/ 0 h 2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2"/>
                <a:gd name="T94" fmla="*/ 0 h 224"/>
                <a:gd name="T95" fmla="*/ 62 w 62"/>
                <a:gd name="T96" fmla="*/ 224 h 2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2" h="224">
                  <a:moveTo>
                    <a:pt x="0" y="6"/>
                  </a:moveTo>
                  <a:lnTo>
                    <a:pt x="2" y="29"/>
                  </a:lnTo>
                  <a:lnTo>
                    <a:pt x="2" y="49"/>
                  </a:lnTo>
                  <a:lnTo>
                    <a:pt x="2" y="72"/>
                  </a:lnTo>
                  <a:lnTo>
                    <a:pt x="0" y="94"/>
                  </a:lnTo>
                  <a:lnTo>
                    <a:pt x="0" y="115"/>
                  </a:lnTo>
                  <a:lnTo>
                    <a:pt x="0" y="137"/>
                  </a:lnTo>
                  <a:lnTo>
                    <a:pt x="0" y="158"/>
                  </a:lnTo>
                  <a:lnTo>
                    <a:pt x="0" y="181"/>
                  </a:lnTo>
                  <a:lnTo>
                    <a:pt x="4" y="201"/>
                  </a:lnTo>
                  <a:lnTo>
                    <a:pt x="8" y="224"/>
                  </a:lnTo>
                  <a:lnTo>
                    <a:pt x="13" y="224"/>
                  </a:lnTo>
                  <a:lnTo>
                    <a:pt x="20" y="224"/>
                  </a:lnTo>
                  <a:lnTo>
                    <a:pt x="28" y="224"/>
                  </a:lnTo>
                  <a:lnTo>
                    <a:pt x="33" y="224"/>
                  </a:lnTo>
                  <a:lnTo>
                    <a:pt x="41" y="224"/>
                  </a:lnTo>
                  <a:lnTo>
                    <a:pt x="46" y="222"/>
                  </a:lnTo>
                  <a:lnTo>
                    <a:pt x="51" y="221"/>
                  </a:lnTo>
                  <a:lnTo>
                    <a:pt x="55" y="217"/>
                  </a:lnTo>
                  <a:lnTo>
                    <a:pt x="59" y="214"/>
                  </a:lnTo>
                  <a:lnTo>
                    <a:pt x="59" y="208"/>
                  </a:lnTo>
                  <a:lnTo>
                    <a:pt x="61" y="187"/>
                  </a:lnTo>
                  <a:lnTo>
                    <a:pt x="62" y="166"/>
                  </a:lnTo>
                  <a:lnTo>
                    <a:pt x="62" y="145"/>
                  </a:lnTo>
                  <a:lnTo>
                    <a:pt x="62" y="125"/>
                  </a:lnTo>
                  <a:lnTo>
                    <a:pt x="62" y="104"/>
                  </a:lnTo>
                  <a:lnTo>
                    <a:pt x="62" y="83"/>
                  </a:lnTo>
                  <a:lnTo>
                    <a:pt x="62" y="62"/>
                  </a:lnTo>
                  <a:lnTo>
                    <a:pt x="61" y="41"/>
                  </a:lnTo>
                  <a:lnTo>
                    <a:pt x="61" y="21"/>
                  </a:lnTo>
                  <a:lnTo>
                    <a:pt x="59" y="0"/>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89" name="Freeform 722">
              <a:extLst>
                <a:ext uri="{FF2B5EF4-FFF2-40B4-BE49-F238E27FC236}">
                  <a16:creationId xmlns:a16="http://schemas.microsoft.com/office/drawing/2014/main" id="{BCECB1B5-7F58-4283-A824-70A11CBF39C6}"/>
                </a:ext>
              </a:extLst>
            </p:cNvPr>
            <p:cNvSpPr>
              <a:spLocks/>
            </p:cNvSpPr>
            <p:nvPr/>
          </p:nvSpPr>
          <p:spPr bwMode="auto">
            <a:xfrm>
              <a:off x="4869" y="3502"/>
              <a:ext cx="244" cy="681"/>
            </a:xfrm>
            <a:custGeom>
              <a:avLst/>
              <a:gdLst>
                <a:gd name="T0" fmla="*/ 1 w 442"/>
                <a:gd name="T1" fmla="*/ 9 h 793"/>
                <a:gd name="T2" fmla="*/ 2 w 442"/>
                <a:gd name="T3" fmla="*/ 29 h 793"/>
                <a:gd name="T4" fmla="*/ 2 w 442"/>
                <a:gd name="T5" fmla="*/ 54 h 793"/>
                <a:gd name="T6" fmla="*/ 2 w 442"/>
                <a:gd name="T7" fmla="*/ 70 h 793"/>
                <a:gd name="T8" fmla="*/ 4 w 442"/>
                <a:gd name="T9" fmla="*/ 83 h 793"/>
                <a:gd name="T10" fmla="*/ 4 w 442"/>
                <a:gd name="T11" fmla="*/ 106 h 793"/>
                <a:gd name="T12" fmla="*/ 4 w 442"/>
                <a:gd name="T13" fmla="*/ 129 h 793"/>
                <a:gd name="T14" fmla="*/ 4 w 442"/>
                <a:gd name="T15" fmla="*/ 129 h 793"/>
                <a:gd name="T16" fmla="*/ 4 w 442"/>
                <a:gd name="T17" fmla="*/ 129 h 793"/>
                <a:gd name="T18" fmla="*/ 4 w 442"/>
                <a:gd name="T19" fmla="*/ 129 h 793"/>
                <a:gd name="T20" fmla="*/ 5 w 442"/>
                <a:gd name="T21" fmla="*/ 135 h 793"/>
                <a:gd name="T22" fmla="*/ 6 w 442"/>
                <a:gd name="T23" fmla="*/ 143 h 793"/>
                <a:gd name="T24" fmla="*/ 6 w 442"/>
                <a:gd name="T25" fmla="*/ 151 h 793"/>
                <a:gd name="T26" fmla="*/ 6 w 442"/>
                <a:gd name="T27" fmla="*/ 162 h 793"/>
                <a:gd name="T28" fmla="*/ 6 w 442"/>
                <a:gd name="T29" fmla="*/ 180 h 793"/>
                <a:gd name="T30" fmla="*/ 6 w 442"/>
                <a:gd name="T31" fmla="*/ 196 h 793"/>
                <a:gd name="T32" fmla="*/ 6 w 442"/>
                <a:gd name="T33" fmla="*/ 210 h 793"/>
                <a:gd name="T34" fmla="*/ 6 w 442"/>
                <a:gd name="T35" fmla="*/ 228 h 793"/>
                <a:gd name="T36" fmla="*/ 7 w 442"/>
                <a:gd name="T37" fmla="*/ 246 h 793"/>
                <a:gd name="T38" fmla="*/ 8 w 442"/>
                <a:gd name="T39" fmla="*/ 263 h 793"/>
                <a:gd name="T40" fmla="*/ 8 w 442"/>
                <a:gd name="T41" fmla="*/ 273 h 793"/>
                <a:gd name="T42" fmla="*/ 8 w 442"/>
                <a:gd name="T43" fmla="*/ 279 h 793"/>
                <a:gd name="T44" fmla="*/ 8 w 442"/>
                <a:gd name="T45" fmla="*/ 285 h 793"/>
                <a:gd name="T46" fmla="*/ 8 w 442"/>
                <a:gd name="T47" fmla="*/ 289 h 793"/>
                <a:gd name="T48" fmla="*/ 8 w 442"/>
                <a:gd name="T49" fmla="*/ 292 h 793"/>
                <a:gd name="T50" fmla="*/ 8 w 442"/>
                <a:gd name="T51" fmla="*/ 295 h 793"/>
                <a:gd name="T52" fmla="*/ 8 w 442"/>
                <a:gd name="T53" fmla="*/ 296 h 793"/>
                <a:gd name="T54" fmla="*/ 9 w 442"/>
                <a:gd name="T55" fmla="*/ 304 h 793"/>
                <a:gd name="T56" fmla="*/ 9 w 442"/>
                <a:gd name="T57" fmla="*/ 310 h 793"/>
                <a:gd name="T58" fmla="*/ 10 w 442"/>
                <a:gd name="T59" fmla="*/ 316 h 793"/>
                <a:gd name="T60" fmla="*/ 10 w 442"/>
                <a:gd name="T61" fmla="*/ 318 h 793"/>
                <a:gd name="T62" fmla="*/ 10 w 442"/>
                <a:gd name="T63" fmla="*/ 318 h 793"/>
                <a:gd name="T64" fmla="*/ 10 w 442"/>
                <a:gd name="T65" fmla="*/ 316 h 793"/>
                <a:gd name="T66" fmla="*/ 11 w 442"/>
                <a:gd name="T67" fmla="*/ 313 h 793"/>
                <a:gd name="T68" fmla="*/ 11 w 442"/>
                <a:gd name="T69" fmla="*/ 302 h 793"/>
                <a:gd name="T70" fmla="*/ 12 w 442"/>
                <a:gd name="T71" fmla="*/ 290 h 793"/>
                <a:gd name="T72" fmla="*/ 12 w 442"/>
                <a:gd name="T73" fmla="*/ 283 h 793"/>
                <a:gd name="T74" fmla="*/ 13 w 442"/>
                <a:gd name="T75" fmla="*/ 236 h 793"/>
                <a:gd name="T76" fmla="*/ 13 w 442"/>
                <a:gd name="T77" fmla="*/ 191 h 793"/>
                <a:gd name="T78" fmla="*/ 12 w 442"/>
                <a:gd name="T79" fmla="*/ 143 h 793"/>
                <a:gd name="T80" fmla="*/ 12 w 442"/>
                <a:gd name="T81" fmla="*/ 112 h 793"/>
                <a:gd name="T82" fmla="*/ 10 w 442"/>
                <a:gd name="T83" fmla="*/ 91 h 793"/>
                <a:gd name="T84" fmla="*/ 10 w 442"/>
                <a:gd name="T85" fmla="*/ 70 h 793"/>
                <a:gd name="T86" fmla="*/ 9 w 442"/>
                <a:gd name="T87" fmla="*/ 54 h 793"/>
                <a:gd name="T88" fmla="*/ 9 w 442"/>
                <a:gd name="T89" fmla="*/ 48 h 793"/>
                <a:gd name="T90" fmla="*/ 9 w 442"/>
                <a:gd name="T91" fmla="*/ 45 h 793"/>
                <a:gd name="T92" fmla="*/ 8 w 442"/>
                <a:gd name="T93" fmla="*/ 40 h 793"/>
                <a:gd name="T94" fmla="*/ 7 w 442"/>
                <a:gd name="T95" fmla="*/ 15 h 793"/>
                <a:gd name="T96" fmla="*/ 4 w 442"/>
                <a:gd name="T97" fmla="*/ 3 h 793"/>
                <a:gd name="T98" fmla="*/ 1 w 442"/>
                <a:gd name="T99" fmla="*/ 0 h 793"/>
                <a:gd name="T100" fmla="*/ 1 w 442"/>
                <a:gd name="T101" fmla="*/ 3 h 793"/>
                <a:gd name="T102" fmla="*/ 1 w 442"/>
                <a:gd name="T103" fmla="*/ 3 h 793"/>
                <a:gd name="T104" fmla="*/ 1 w 442"/>
                <a:gd name="T105" fmla="*/ 3 h 793"/>
                <a:gd name="T106" fmla="*/ 1 w 442"/>
                <a:gd name="T107" fmla="*/ 3 h 7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2"/>
                <a:gd name="T163" fmla="*/ 0 h 793"/>
                <a:gd name="T164" fmla="*/ 442 w 442"/>
                <a:gd name="T165" fmla="*/ 793 h 7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2" h="793">
                  <a:moveTo>
                    <a:pt x="0" y="6"/>
                  </a:moveTo>
                  <a:lnTo>
                    <a:pt x="22" y="14"/>
                  </a:lnTo>
                  <a:lnTo>
                    <a:pt x="38" y="24"/>
                  </a:lnTo>
                  <a:lnTo>
                    <a:pt x="51" y="38"/>
                  </a:lnTo>
                  <a:lnTo>
                    <a:pt x="60" y="56"/>
                  </a:lnTo>
                  <a:lnTo>
                    <a:pt x="65" y="75"/>
                  </a:lnTo>
                  <a:lnTo>
                    <a:pt x="69" y="94"/>
                  </a:lnTo>
                  <a:lnTo>
                    <a:pt x="69" y="115"/>
                  </a:lnTo>
                  <a:lnTo>
                    <a:pt x="67" y="134"/>
                  </a:lnTo>
                  <a:lnTo>
                    <a:pt x="62" y="153"/>
                  </a:lnTo>
                  <a:lnTo>
                    <a:pt x="56" y="171"/>
                  </a:lnTo>
                  <a:lnTo>
                    <a:pt x="80" y="174"/>
                  </a:lnTo>
                  <a:lnTo>
                    <a:pt x="100" y="184"/>
                  </a:lnTo>
                  <a:lnTo>
                    <a:pt x="118" y="195"/>
                  </a:lnTo>
                  <a:lnTo>
                    <a:pt x="133" y="209"/>
                  </a:lnTo>
                  <a:lnTo>
                    <a:pt x="144" y="227"/>
                  </a:lnTo>
                  <a:lnTo>
                    <a:pt x="151" y="244"/>
                  </a:lnTo>
                  <a:lnTo>
                    <a:pt x="155" y="264"/>
                  </a:lnTo>
                  <a:lnTo>
                    <a:pt x="157" y="284"/>
                  </a:lnTo>
                  <a:lnTo>
                    <a:pt x="153" y="304"/>
                  </a:lnTo>
                  <a:lnTo>
                    <a:pt x="148" y="323"/>
                  </a:lnTo>
                  <a:lnTo>
                    <a:pt x="149" y="323"/>
                  </a:lnTo>
                  <a:lnTo>
                    <a:pt x="151" y="323"/>
                  </a:lnTo>
                  <a:lnTo>
                    <a:pt x="153" y="323"/>
                  </a:lnTo>
                  <a:lnTo>
                    <a:pt x="155" y="323"/>
                  </a:lnTo>
                  <a:lnTo>
                    <a:pt x="157" y="323"/>
                  </a:lnTo>
                  <a:lnTo>
                    <a:pt x="159" y="323"/>
                  </a:lnTo>
                  <a:lnTo>
                    <a:pt x="160" y="323"/>
                  </a:lnTo>
                  <a:lnTo>
                    <a:pt x="162" y="323"/>
                  </a:lnTo>
                  <a:lnTo>
                    <a:pt x="164" y="323"/>
                  </a:lnTo>
                  <a:lnTo>
                    <a:pt x="166" y="324"/>
                  </a:lnTo>
                  <a:lnTo>
                    <a:pt x="173" y="329"/>
                  </a:lnTo>
                  <a:lnTo>
                    <a:pt x="181" y="336"/>
                  </a:lnTo>
                  <a:lnTo>
                    <a:pt x="188" y="342"/>
                  </a:lnTo>
                  <a:lnTo>
                    <a:pt x="193" y="348"/>
                  </a:lnTo>
                  <a:lnTo>
                    <a:pt x="199" y="355"/>
                  </a:lnTo>
                  <a:lnTo>
                    <a:pt x="202" y="363"/>
                  </a:lnTo>
                  <a:lnTo>
                    <a:pt x="206" y="369"/>
                  </a:lnTo>
                  <a:lnTo>
                    <a:pt x="208" y="377"/>
                  </a:lnTo>
                  <a:lnTo>
                    <a:pt x="210" y="385"/>
                  </a:lnTo>
                  <a:lnTo>
                    <a:pt x="212" y="392"/>
                  </a:lnTo>
                  <a:lnTo>
                    <a:pt x="213" y="404"/>
                  </a:lnTo>
                  <a:lnTo>
                    <a:pt x="215" y="419"/>
                  </a:lnTo>
                  <a:lnTo>
                    <a:pt x="217" y="433"/>
                  </a:lnTo>
                  <a:lnTo>
                    <a:pt x="219" y="448"/>
                  </a:lnTo>
                  <a:lnTo>
                    <a:pt x="221" y="460"/>
                  </a:lnTo>
                  <a:lnTo>
                    <a:pt x="221" y="475"/>
                  </a:lnTo>
                  <a:lnTo>
                    <a:pt x="219" y="488"/>
                  </a:lnTo>
                  <a:lnTo>
                    <a:pt x="213" y="500"/>
                  </a:lnTo>
                  <a:lnTo>
                    <a:pt x="208" y="513"/>
                  </a:lnTo>
                  <a:lnTo>
                    <a:pt x="197" y="524"/>
                  </a:lnTo>
                  <a:lnTo>
                    <a:pt x="202" y="539"/>
                  </a:lnTo>
                  <a:lnTo>
                    <a:pt x="210" y="555"/>
                  </a:lnTo>
                  <a:lnTo>
                    <a:pt x="219" y="569"/>
                  </a:lnTo>
                  <a:lnTo>
                    <a:pt x="228" y="584"/>
                  </a:lnTo>
                  <a:lnTo>
                    <a:pt x="239" y="598"/>
                  </a:lnTo>
                  <a:lnTo>
                    <a:pt x="248" y="612"/>
                  </a:lnTo>
                  <a:lnTo>
                    <a:pt x="257" y="627"/>
                  </a:lnTo>
                  <a:lnTo>
                    <a:pt x="266" y="641"/>
                  </a:lnTo>
                  <a:lnTo>
                    <a:pt x="274" y="656"/>
                  </a:lnTo>
                  <a:lnTo>
                    <a:pt x="279" y="672"/>
                  </a:lnTo>
                  <a:lnTo>
                    <a:pt x="281" y="676"/>
                  </a:lnTo>
                  <a:lnTo>
                    <a:pt x="283" y="681"/>
                  </a:lnTo>
                  <a:lnTo>
                    <a:pt x="283" y="686"/>
                  </a:lnTo>
                  <a:lnTo>
                    <a:pt x="285" y="691"/>
                  </a:lnTo>
                  <a:lnTo>
                    <a:pt x="287" y="697"/>
                  </a:lnTo>
                  <a:lnTo>
                    <a:pt x="288" y="702"/>
                  </a:lnTo>
                  <a:lnTo>
                    <a:pt x="290" y="707"/>
                  </a:lnTo>
                  <a:lnTo>
                    <a:pt x="292" y="712"/>
                  </a:lnTo>
                  <a:lnTo>
                    <a:pt x="296" y="715"/>
                  </a:lnTo>
                  <a:lnTo>
                    <a:pt x="299" y="720"/>
                  </a:lnTo>
                  <a:lnTo>
                    <a:pt x="301" y="721"/>
                  </a:lnTo>
                  <a:lnTo>
                    <a:pt x="301" y="723"/>
                  </a:lnTo>
                  <a:lnTo>
                    <a:pt x="301" y="724"/>
                  </a:lnTo>
                  <a:lnTo>
                    <a:pt x="301" y="728"/>
                  </a:lnTo>
                  <a:lnTo>
                    <a:pt x="301" y="729"/>
                  </a:lnTo>
                  <a:lnTo>
                    <a:pt x="301" y="731"/>
                  </a:lnTo>
                  <a:lnTo>
                    <a:pt x="301" y="734"/>
                  </a:lnTo>
                  <a:lnTo>
                    <a:pt x="301" y="736"/>
                  </a:lnTo>
                  <a:lnTo>
                    <a:pt x="301" y="737"/>
                  </a:lnTo>
                  <a:lnTo>
                    <a:pt x="303" y="739"/>
                  </a:lnTo>
                  <a:lnTo>
                    <a:pt x="307" y="745"/>
                  </a:lnTo>
                  <a:lnTo>
                    <a:pt x="312" y="752"/>
                  </a:lnTo>
                  <a:lnTo>
                    <a:pt x="318" y="758"/>
                  </a:lnTo>
                  <a:lnTo>
                    <a:pt x="323" y="763"/>
                  </a:lnTo>
                  <a:lnTo>
                    <a:pt x="330" y="768"/>
                  </a:lnTo>
                  <a:lnTo>
                    <a:pt x="336" y="772"/>
                  </a:lnTo>
                  <a:lnTo>
                    <a:pt x="341" y="777"/>
                  </a:lnTo>
                  <a:lnTo>
                    <a:pt x="349" y="782"/>
                  </a:lnTo>
                  <a:lnTo>
                    <a:pt x="356" y="787"/>
                  </a:lnTo>
                  <a:lnTo>
                    <a:pt x="363" y="792"/>
                  </a:lnTo>
                  <a:lnTo>
                    <a:pt x="365" y="793"/>
                  </a:lnTo>
                  <a:lnTo>
                    <a:pt x="367" y="793"/>
                  </a:lnTo>
                  <a:lnTo>
                    <a:pt x="369" y="793"/>
                  </a:lnTo>
                  <a:lnTo>
                    <a:pt x="371" y="793"/>
                  </a:lnTo>
                  <a:lnTo>
                    <a:pt x="372" y="792"/>
                  </a:lnTo>
                  <a:lnTo>
                    <a:pt x="374" y="792"/>
                  </a:lnTo>
                  <a:lnTo>
                    <a:pt x="376" y="790"/>
                  </a:lnTo>
                  <a:lnTo>
                    <a:pt x="378" y="790"/>
                  </a:lnTo>
                  <a:lnTo>
                    <a:pt x="380" y="788"/>
                  </a:lnTo>
                  <a:lnTo>
                    <a:pt x="382" y="787"/>
                  </a:lnTo>
                  <a:lnTo>
                    <a:pt x="391" y="780"/>
                  </a:lnTo>
                  <a:lnTo>
                    <a:pt x="396" y="771"/>
                  </a:lnTo>
                  <a:lnTo>
                    <a:pt x="400" y="763"/>
                  </a:lnTo>
                  <a:lnTo>
                    <a:pt x="400" y="753"/>
                  </a:lnTo>
                  <a:lnTo>
                    <a:pt x="400" y="744"/>
                  </a:lnTo>
                  <a:lnTo>
                    <a:pt x="400" y="736"/>
                  </a:lnTo>
                  <a:lnTo>
                    <a:pt x="402" y="726"/>
                  </a:lnTo>
                  <a:lnTo>
                    <a:pt x="405" y="718"/>
                  </a:lnTo>
                  <a:lnTo>
                    <a:pt x="413" y="710"/>
                  </a:lnTo>
                  <a:lnTo>
                    <a:pt x="424" y="704"/>
                  </a:lnTo>
                  <a:lnTo>
                    <a:pt x="429" y="665"/>
                  </a:lnTo>
                  <a:lnTo>
                    <a:pt x="435" y="627"/>
                  </a:lnTo>
                  <a:lnTo>
                    <a:pt x="438" y="588"/>
                  </a:lnTo>
                  <a:lnTo>
                    <a:pt x="440" y="550"/>
                  </a:lnTo>
                  <a:lnTo>
                    <a:pt x="442" y="512"/>
                  </a:lnTo>
                  <a:lnTo>
                    <a:pt x="442" y="473"/>
                  </a:lnTo>
                  <a:lnTo>
                    <a:pt x="440" y="435"/>
                  </a:lnTo>
                  <a:lnTo>
                    <a:pt x="436" y="396"/>
                  </a:lnTo>
                  <a:lnTo>
                    <a:pt x="431" y="358"/>
                  </a:lnTo>
                  <a:lnTo>
                    <a:pt x="422" y="320"/>
                  </a:lnTo>
                  <a:lnTo>
                    <a:pt x="416" y="300"/>
                  </a:lnTo>
                  <a:lnTo>
                    <a:pt x="409" y="281"/>
                  </a:lnTo>
                  <a:lnTo>
                    <a:pt x="400" y="264"/>
                  </a:lnTo>
                  <a:lnTo>
                    <a:pt x="389" y="244"/>
                  </a:lnTo>
                  <a:lnTo>
                    <a:pt x="378" y="227"/>
                  </a:lnTo>
                  <a:lnTo>
                    <a:pt x="367" y="209"/>
                  </a:lnTo>
                  <a:lnTo>
                    <a:pt x="356" y="192"/>
                  </a:lnTo>
                  <a:lnTo>
                    <a:pt x="345" y="174"/>
                  </a:lnTo>
                  <a:lnTo>
                    <a:pt x="334" y="155"/>
                  </a:lnTo>
                  <a:lnTo>
                    <a:pt x="325" y="137"/>
                  </a:lnTo>
                  <a:lnTo>
                    <a:pt x="323" y="134"/>
                  </a:lnTo>
                  <a:lnTo>
                    <a:pt x="321" y="129"/>
                  </a:lnTo>
                  <a:lnTo>
                    <a:pt x="318" y="126"/>
                  </a:lnTo>
                  <a:lnTo>
                    <a:pt x="316" y="121"/>
                  </a:lnTo>
                  <a:lnTo>
                    <a:pt x="314" y="118"/>
                  </a:lnTo>
                  <a:lnTo>
                    <a:pt x="312" y="113"/>
                  </a:lnTo>
                  <a:lnTo>
                    <a:pt x="310" y="110"/>
                  </a:lnTo>
                  <a:lnTo>
                    <a:pt x="308" y="105"/>
                  </a:lnTo>
                  <a:lnTo>
                    <a:pt x="307" y="102"/>
                  </a:lnTo>
                  <a:lnTo>
                    <a:pt x="305" y="99"/>
                  </a:lnTo>
                  <a:lnTo>
                    <a:pt x="283" y="75"/>
                  </a:lnTo>
                  <a:lnTo>
                    <a:pt x="259" y="54"/>
                  </a:lnTo>
                  <a:lnTo>
                    <a:pt x="232" y="36"/>
                  </a:lnTo>
                  <a:lnTo>
                    <a:pt x="202" y="24"/>
                  </a:lnTo>
                  <a:lnTo>
                    <a:pt x="171" y="14"/>
                  </a:lnTo>
                  <a:lnTo>
                    <a:pt x="139" y="6"/>
                  </a:lnTo>
                  <a:lnTo>
                    <a:pt x="104" y="3"/>
                  </a:lnTo>
                  <a:lnTo>
                    <a:pt x="71" y="0"/>
                  </a:lnTo>
                  <a:lnTo>
                    <a:pt x="36" y="0"/>
                  </a:lnTo>
                  <a:lnTo>
                    <a:pt x="1" y="3"/>
                  </a:lnTo>
                  <a:lnTo>
                    <a:pt x="1" y="4"/>
                  </a:lnTo>
                  <a:lnTo>
                    <a:pt x="1" y="6"/>
                  </a:lnTo>
                  <a:lnTo>
                    <a:pt x="0" y="6"/>
                  </a:lnTo>
                  <a:close/>
                </a:path>
              </a:pathLst>
            </a:custGeom>
            <a:solidFill>
              <a:srgbClr val="30FF3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0" name="Freeform 723">
              <a:extLst>
                <a:ext uri="{FF2B5EF4-FFF2-40B4-BE49-F238E27FC236}">
                  <a16:creationId xmlns:a16="http://schemas.microsoft.com/office/drawing/2014/main" id="{B45C4807-2B92-4221-928C-8CB62B747999}"/>
                </a:ext>
              </a:extLst>
            </p:cNvPr>
            <p:cNvSpPr>
              <a:spLocks/>
            </p:cNvSpPr>
            <p:nvPr/>
          </p:nvSpPr>
          <p:spPr bwMode="auto">
            <a:xfrm>
              <a:off x="4869" y="3502"/>
              <a:ext cx="244" cy="681"/>
            </a:xfrm>
            <a:custGeom>
              <a:avLst/>
              <a:gdLst>
                <a:gd name="T0" fmla="*/ 1 w 442"/>
                <a:gd name="T1" fmla="*/ 9 h 793"/>
                <a:gd name="T2" fmla="*/ 2 w 442"/>
                <a:gd name="T3" fmla="*/ 29 h 793"/>
                <a:gd name="T4" fmla="*/ 2 w 442"/>
                <a:gd name="T5" fmla="*/ 54 h 793"/>
                <a:gd name="T6" fmla="*/ 2 w 442"/>
                <a:gd name="T7" fmla="*/ 70 h 793"/>
                <a:gd name="T8" fmla="*/ 4 w 442"/>
                <a:gd name="T9" fmla="*/ 83 h 793"/>
                <a:gd name="T10" fmla="*/ 4 w 442"/>
                <a:gd name="T11" fmla="*/ 106 h 793"/>
                <a:gd name="T12" fmla="*/ 4 w 442"/>
                <a:gd name="T13" fmla="*/ 129 h 793"/>
                <a:gd name="T14" fmla="*/ 4 w 442"/>
                <a:gd name="T15" fmla="*/ 129 h 793"/>
                <a:gd name="T16" fmla="*/ 4 w 442"/>
                <a:gd name="T17" fmla="*/ 129 h 793"/>
                <a:gd name="T18" fmla="*/ 4 w 442"/>
                <a:gd name="T19" fmla="*/ 129 h 793"/>
                <a:gd name="T20" fmla="*/ 5 w 442"/>
                <a:gd name="T21" fmla="*/ 135 h 793"/>
                <a:gd name="T22" fmla="*/ 6 w 442"/>
                <a:gd name="T23" fmla="*/ 143 h 793"/>
                <a:gd name="T24" fmla="*/ 6 w 442"/>
                <a:gd name="T25" fmla="*/ 151 h 793"/>
                <a:gd name="T26" fmla="*/ 6 w 442"/>
                <a:gd name="T27" fmla="*/ 162 h 793"/>
                <a:gd name="T28" fmla="*/ 6 w 442"/>
                <a:gd name="T29" fmla="*/ 180 h 793"/>
                <a:gd name="T30" fmla="*/ 6 w 442"/>
                <a:gd name="T31" fmla="*/ 196 h 793"/>
                <a:gd name="T32" fmla="*/ 6 w 442"/>
                <a:gd name="T33" fmla="*/ 210 h 793"/>
                <a:gd name="T34" fmla="*/ 6 w 442"/>
                <a:gd name="T35" fmla="*/ 228 h 793"/>
                <a:gd name="T36" fmla="*/ 7 w 442"/>
                <a:gd name="T37" fmla="*/ 246 h 793"/>
                <a:gd name="T38" fmla="*/ 8 w 442"/>
                <a:gd name="T39" fmla="*/ 263 h 793"/>
                <a:gd name="T40" fmla="*/ 8 w 442"/>
                <a:gd name="T41" fmla="*/ 273 h 793"/>
                <a:gd name="T42" fmla="*/ 8 w 442"/>
                <a:gd name="T43" fmla="*/ 279 h 793"/>
                <a:gd name="T44" fmla="*/ 8 w 442"/>
                <a:gd name="T45" fmla="*/ 285 h 793"/>
                <a:gd name="T46" fmla="*/ 8 w 442"/>
                <a:gd name="T47" fmla="*/ 289 h 793"/>
                <a:gd name="T48" fmla="*/ 8 w 442"/>
                <a:gd name="T49" fmla="*/ 292 h 793"/>
                <a:gd name="T50" fmla="*/ 8 w 442"/>
                <a:gd name="T51" fmla="*/ 295 h 793"/>
                <a:gd name="T52" fmla="*/ 8 w 442"/>
                <a:gd name="T53" fmla="*/ 296 h 793"/>
                <a:gd name="T54" fmla="*/ 9 w 442"/>
                <a:gd name="T55" fmla="*/ 304 h 793"/>
                <a:gd name="T56" fmla="*/ 9 w 442"/>
                <a:gd name="T57" fmla="*/ 310 h 793"/>
                <a:gd name="T58" fmla="*/ 10 w 442"/>
                <a:gd name="T59" fmla="*/ 316 h 793"/>
                <a:gd name="T60" fmla="*/ 10 w 442"/>
                <a:gd name="T61" fmla="*/ 318 h 793"/>
                <a:gd name="T62" fmla="*/ 10 w 442"/>
                <a:gd name="T63" fmla="*/ 318 h 793"/>
                <a:gd name="T64" fmla="*/ 10 w 442"/>
                <a:gd name="T65" fmla="*/ 316 h 793"/>
                <a:gd name="T66" fmla="*/ 11 w 442"/>
                <a:gd name="T67" fmla="*/ 313 h 793"/>
                <a:gd name="T68" fmla="*/ 11 w 442"/>
                <a:gd name="T69" fmla="*/ 302 h 793"/>
                <a:gd name="T70" fmla="*/ 12 w 442"/>
                <a:gd name="T71" fmla="*/ 290 h 793"/>
                <a:gd name="T72" fmla="*/ 12 w 442"/>
                <a:gd name="T73" fmla="*/ 283 h 793"/>
                <a:gd name="T74" fmla="*/ 13 w 442"/>
                <a:gd name="T75" fmla="*/ 236 h 793"/>
                <a:gd name="T76" fmla="*/ 13 w 442"/>
                <a:gd name="T77" fmla="*/ 191 h 793"/>
                <a:gd name="T78" fmla="*/ 12 w 442"/>
                <a:gd name="T79" fmla="*/ 143 h 793"/>
                <a:gd name="T80" fmla="*/ 12 w 442"/>
                <a:gd name="T81" fmla="*/ 112 h 793"/>
                <a:gd name="T82" fmla="*/ 10 w 442"/>
                <a:gd name="T83" fmla="*/ 91 h 793"/>
                <a:gd name="T84" fmla="*/ 10 w 442"/>
                <a:gd name="T85" fmla="*/ 70 h 793"/>
                <a:gd name="T86" fmla="*/ 9 w 442"/>
                <a:gd name="T87" fmla="*/ 54 h 793"/>
                <a:gd name="T88" fmla="*/ 9 w 442"/>
                <a:gd name="T89" fmla="*/ 48 h 793"/>
                <a:gd name="T90" fmla="*/ 9 w 442"/>
                <a:gd name="T91" fmla="*/ 45 h 793"/>
                <a:gd name="T92" fmla="*/ 8 w 442"/>
                <a:gd name="T93" fmla="*/ 40 h 793"/>
                <a:gd name="T94" fmla="*/ 7 w 442"/>
                <a:gd name="T95" fmla="*/ 15 h 793"/>
                <a:gd name="T96" fmla="*/ 4 w 442"/>
                <a:gd name="T97" fmla="*/ 3 h 793"/>
                <a:gd name="T98" fmla="*/ 1 w 442"/>
                <a:gd name="T99" fmla="*/ 0 h 793"/>
                <a:gd name="T100" fmla="*/ 1 w 442"/>
                <a:gd name="T101" fmla="*/ 3 h 793"/>
                <a:gd name="T102" fmla="*/ 1 w 442"/>
                <a:gd name="T103" fmla="*/ 3 h 793"/>
                <a:gd name="T104" fmla="*/ 1 w 442"/>
                <a:gd name="T105" fmla="*/ 3 h 793"/>
                <a:gd name="T106" fmla="*/ 1 w 442"/>
                <a:gd name="T107" fmla="*/ 3 h 7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2"/>
                <a:gd name="T163" fmla="*/ 0 h 793"/>
                <a:gd name="T164" fmla="*/ 442 w 442"/>
                <a:gd name="T165" fmla="*/ 793 h 7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2" h="793">
                  <a:moveTo>
                    <a:pt x="0" y="6"/>
                  </a:moveTo>
                  <a:lnTo>
                    <a:pt x="22" y="14"/>
                  </a:lnTo>
                  <a:lnTo>
                    <a:pt x="38" y="24"/>
                  </a:lnTo>
                  <a:lnTo>
                    <a:pt x="51" y="38"/>
                  </a:lnTo>
                  <a:lnTo>
                    <a:pt x="60" y="56"/>
                  </a:lnTo>
                  <a:lnTo>
                    <a:pt x="65" y="75"/>
                  </a:lnTo>
                  <a:lnTo>
                    <a:pt x="69" y="94"/>
                  </a:lnTo>
                  <a:lnTo>
                    <a:pt x="69" y="115"/>
                  </a:lnTo>
                  <a:lnTo>
                    <a:pt x="67" y="134"/>
                  </a:lnTo>
                  <a:lnTo>
                    <a:pt x="62" y="153"/>
                  </a:lnTo>
                  <a:lnTo>
                    <a:pt x="56" y="171"/>
                  </a:lnTo>
                  <a:lnTo>
                    <a:pt x="80" y="174"/>
                  </a:lnTo>
                  <a:lnTo>
                    <a:pt x="100" y="184"/>
                  </a:lnTo>
                  <a:lnTo>
                    <a:pt x="118" y="195"/>
                  </a:lnTo>
                  <a:lnTo>
                    <a:pt x="133" y="209"/>
                  </a:lnTo>
                  <a:lnTo>
                    <a:pt x="144" y="227"/>
                  </a:lnTo>
                  <a:lnTo>
                    <a:pt x="151" y="244"/>
                  </a:lnTo>
                  <a:lnTo>
                    <a:pt x="155" y="264"/>
                  </a:lnTo>
                  <a:lnTo>
                    <a:pt x="157" y="284"/>
                  </a:lnTo>
                  <a:lnTo>
                    <a:pt x="153" y="304"/>
                  </a:lnTo>
                  <a:lnTo>
                    <a:pt x="148" y="323"/>
                  </a:lnTo>
                  <a:lnTo>
                    <a:pt x="149" y="323"/>
                  </a:lnTo>
                  <a:lnTo>
                    <a:pt x="151" y="323"/>
                  </a:lnTo>
                  <a:lnTo>
                    <a:pt x="153" y="323"/>
                  </a:lnTo>
                  <a:lnTo>
                    <a:pt x="155" y="323"/>
                  </a:lnTo>
                  <a:lnTo>
                    <a:pt x="157" y="323"/>
                  </a:lnTo>
                  <a:lnTo>
                    <a:pt x="159" y="323"/>
                  </a:lnTo>
                  <a:lnTo>
                    <a:pt x="160" y="323"/>
                  </a:lnTo>
                  <a:lnTo>
                    <a:pt x="162" y="323"/>
                  </a:lnTo>
                  <a:lnTo>
                    <a:pt x="164" y="323"/>
                  </a:lnTo>
                  <a:lnTo>
                    <a:pt x="166" y="324"/>
                  </a:lnTo>
                  <a:lnTo>
                    <a:pt x="173" y="329"/>
                  </a:lnTo>
                  <a:lnTo>
                    <a:pt x="181" y="336"/>
                  </a:lnTo>
                  <a:lnTo>
                    <a:pt x="188" y="342"/>
                  </a:lnTo>
                  <a:lnTo>
                    <a:pt x="193" y="348"/>
                  </a:lnTo>
                  <a:lnTo>
                    <a:pt x="199" y="355"/>
                  </a:lnTo>
                  <a:lnTo>
                    <a:pt x="202" y="363"/>
                  </a:lnTo>
                  <a:lnTo>
                    <a:pt x="206" y="369"/>
                  </a:lnTo>
                  <a:lnTo>
                    <a:pt x="208" y="377"/>
                  </a:lnTo>
                  <a:lnTo>
                    <a:pt x="210" y="385"/>
                  </a:lnTo>
                  <a:lnTo>
                    <a:pt x="212" y="392"/>
                  </a:lnTo>
                  <a:lnTo>
                    <a:pt x="213" y="404"/>
                  </a:lnTo>
                  <a:lnTo>
                    <a:pt x="215" y="419"/>
                  </a:lnTo>
                  <a:lnTo>
                    <a:pt x="217" y="433"/>
                  </a:lnTo>
                  <a:lnTo>
                    <a:pt x="219" y="448"/>
                  </a:lnTo>
                  <a:lnTo>
                    <a:pt x="221" y="460"/>
                  </a:lnTo>
                  <a:lnTo>
                    <a:pt x="221" y="475"/>
                  </a:lnTo>
                  <a:lnTo>
                    <a:pt x="219" y="488"/>
                  </a:lnTo>
                  <a:lnTo>
                    <a:pt x="213" y="500"/>
                  </a:lnTo>
                  <a:lnTo>
                    <a:pt x="208" y="513"/>
                  </a:lnTo>
                  <a:lnTo>
                    <a:pt x="197" y="524"/>
                  </a:lnTo>
                  <a:lnTo>
                    <a:pt x="202" y="539"/>
                  </a:lnTo>
                  <a:lnTo>
                    <a:pt x="210" y="555"/>
                  </a:lnTo>
                  <a:lnTo>
                    <a:pt x="219" y="569"/>
                  </a:lnTo>
                  <a:lnTo>
                    <a:pt x="228" y="584"/>
                  </a:lnTo>
                  <a:lnTo>
                    <a:pt x="239" y="598"/>
                  </a:lnTo>
                  <a:lnTo>
                    <a:pt x="248" y="612"/>
                  </a:lnTo>
                  <a:lnTo>
                    <a:pt x="257" y="627"/>
                  </a:lnTo>
                  <a:lnTo>
                    <a:pt x="266" y="641"/>
                  </a:lnTo>
                  <a:lnTo>
                    <a:pt x="274" y="656"/>
                  </a:lnTo>
                  <a:lnTo>
                    <a:pt x="279" y="672"/>
                  </a:lnTo>
                  <a:lnTo>
                    <a:pt x="281" y="676"/>
                  </a:lnTo>
                  <a:lnTo>
                    <a:pt x="283" y="681"/>
                  </a:lnTo>
                  <a:lnTo>
                    <a:pt x="283" y="686"/>
                  </a:lnTo>
                  <a:lnTo>
                    <a:pt x="285" y="691"/>
                  </a:lnTo>
                  <a:lnTo>
                    <a:pt x="287" y="697"/>
                  </a:lnTo>
                  <a:lnTo>
                    <a:pt x="288" y="702"/>
                  </a:lnTo>
                  <a:lnTo>
                    <a:pt x="290" y="707"/>
                  </a:lnTo>
                  <a:lnTo>
                    <a:pt x="292" y="712"/>
                  </a:lnTo>
                  <a:lnTo>
                    <a:pt x="296" y="715"/>
                  </a:lnTo>
                  <a:lnTo>
                    <a:pt x="299" y="720"/>
                  </a:lnTo>
                  <a:lnTo>
                    <a:pt x="301" y="721"/>
                  </a:lnTo>
                  <a:lnTo>
                    <a:pt x="301" y="723"/>
                  </a:lnTo>
                  <a:lnTo>
                    <a:pt x="301" y="724"/>
                  </a:lnTo>
                  <a:lnTo>
                    <a:pt x="301" y="728"/>
                  </a:lnTo>
                  <a:lnTo>
                    <a:pt x="301" y="729"/>
                  </a:lnTo>
                  <a:lnTo>
                    <a:pt x="301" y="731"/>
                  </a:lnTo>
                  <a:lnTo>
                    <a:pt x="301" y="734"/>
                  </a:lnTo>
                  <a:lnTo>
                    <a:pt x="301" y="736"/>
                  </a:lnTo>
                  <a:lnTo>
                    <a:pt x="301" y="737"/>
                  </a:lnTo>
                  <a:lnTo>
                    <a:pt x="303" y="739"/>
                  </a:lnTo>
                  <a:lnTo>
                    <a:pt x="307" y="745"/>
                  </a:lnTo>
                  <a:lnTo>
                    <a:pt x="312" y="752"/>
                  </a:lnTo>
                  <a:lnTo>
                    <a:pt x="318" y="758"/>
                  </a:lnTo>
                  <a:lnTo>
                    <a:pt x="323" y="763"/>
                  </a:lnTo>
                  <a:lnTo>
                    <a:pt x="330" y="768"/>
                  </a:lnTo>
                  <a:lnTo>
                    <a:pt x="336" y="772"/>
                  </a:lnTo>
                  <a:lnTo>
                    <a:pt x="341" y="777"/>
                  </a:lnTo>
                  <a:lnTo>
                    <a:pt x="349" y="782"/>
                  </a:lnTo>
                  <a:lnTo>
                    <a:pt x="356" y="787"/>
                  </a:lnTo>
                  <a:lnTo>
                    <a:pt x="363" y="792"/>
                  </a:lnTo>
                  <a:lnTo>
                    <a:pt x="365" y="793"/>
                  </a:lnTo>
                  <a:lnTo>
                    <a:pt x="367" y="793"/>
                  </a:lnTo>
                  <a:lnTo>
                    <a:pt x="369" y="793"/>
                  </a:lnTo>
                  <a:lnTo>
                    <a:pt x="371" y="793"/>
                  </a:lnTo>
                  <a:lnTo>
                    <a:pt x="372" y="792"/>
                  </a:lnTo>
                  <a:lnTo>
                    <a:pt x="374" y="792"/>
                  </a:lnTo>
                  <a:lnTo>
                    <a:pt x="376" y="790"/>
                  </a:lnTo>
                  <a:lnTo>
                    <a:pt x="378" y="790"/>
                  </a:lnTo>
                  <a:lnTo>
                    <a:pt x="380" y="788"/>
                  </a:lnTo>
                  <a:lnTo>
                    <a:pt x="382" y="787"/>
                  </a:lnTo>
                  <a:lnTo>
                    <a:pt x="391" y="780"/>
                  </a:lnTo>
                  <a:lnTo>
                    <a:pt x="396" y="771"/>
                  </a:lnTo>
                  <a:lnTo>
                    <a:pt x="400" y="763"/>
                  </a:lnTo>
                  <a:lnTo>
                    <a:pt x="400" y="753"/>
                  </a:lnTo>
                  <a:lnTo>
                    <a:pt x="400" y="744"/>
                  </a:lnTo>
                  <a:lnTo>
                    <a:pt x="400" y="736"/>
                  </a:lnTo>
                  <a:lnTo>
                    <a:pt x="402" y="726"/>
                  </a:lnTo>
                  <a:lnTo>
                    <a:pt x="405" y="718"/>
                  </a:lnTo>
                  <a:lnTo>
                    <a:pt x="413" y="710"/>
                  </a:lnTo>
                  <a:lnTo>
                    <a:pt x="424" y="704"/>
                  </a:lnTo>
                  <a:lnTo>
                    <a:pt x="429" y="665"/>
                  </a:lnTo>
                  <a:lnTo>
                    <a:pt x="435" y="627"/>
                  </a:lnTo>
                  <a:lnTo>
                    <a:pt x="438" y="588"/>
                  </a:lnTo>
                  <a:lnTo>
                    <a:pt x="440" y="550"/>
                  </a:lnTo>
                  <a:lnTo>
                    <a:pt x="442" y="512"/>
                  </a:lnTo>
                  <a:lnTo>
                    <a:pt x="442" y="473"/>
                  </a:lnTo>
                  <a:lnTo>
                    <a:pt x="440" y="435"/>
                  </a:lnTo>
                  <a:lnTo>
                    <a:pt x="436" y="396"/>
                  </a:lnTo>
                  <a:lnTo>
                    <a:pt x="431" y="358"/>
                  </a:lnTo>
                  <a:lnTo>
                    <a:pt x="422" y="320"/>
                  </a:lnTo>
                  <a:lnTo>
                    <a:pt x="416" y="300"/>
                  </a:lnTo>
                  <a:lnTo>
                    <a:pt x="409" y="281"/>
                  </a:lnTo>
                  <a:lnTo>
                    <a:pt x="400" y="264"/>
                  </a:lnTo>
                  <a:lnTo>
                    <a:pt x="389" y="244"/>
                  </a:lnTo>
                  <a:lnTo>
                    <a:pt x="378" y="227"/>
                  </a:lnTo>
                  <a:lnTo>
                    <a:pt x="367" y="209"/>
                  </a:lnTo>
                  <a:lnTo>
                    <a:pt x="356" y="192"/>
                  </a:lnTo>
                  <a:lnTo>
                    <a:pt x="345" y="174"/>
                  </a:lnTo>
                  <a:lnTo>
                    <a:pt x="334" y="155"/>
                  </a:lnTo>
                  <a:lnTo>
                    <a:pt x="325" y="137"/>
                  </a:lnTo>
                  <a:lnTo>
                    <a:pt x="323" y="134"/>
                  </a:lnTo>
                  <a:lnTo>
                    <a:pt x="321" y="129"/>
                  </a:lnTo>
                  <a:lnTo>
                    <a:pt x="318" y="126"/>
                  </a:lnTo>
                  <a:lnTo>
                    <a:pt x="316" y="121"/>
                  </a:lnTo>
                  <a:lnTo>
                    <a:pt x="314" y="118"/>
                  </a:lnTo>
                  <a:lnTo>
                    <a:pt x="312" y="113"/>
                  </a:lnTo>
                  <a:lnTo>
                    <a:pt x="310" y="110"/>
                  </a:lnTo>
                  <a:lnTo>
                    <a:pt x="308" y="105"/>
                  </a:lnTo>
                  <a:lnTo>
                    <a:pt x="307" y="102"/>
                  </a:lnTo>
                  <a:lnTo>
                    <a:pt x="305" y="99"/>
                  </a:lnTo>
                  <a:lnTo>
                    <a:pt x="283" y="75"/>
                  </a:lnTo>
                  <a:lnTo>
                    <a:pt x="259" y="54"/>
                  </a:lnTo>
                  <a:lnTo>
                    <a:pt x="232" y="36"/>
                  </a:lnTo>
                  <a:lnTo>
                    <a:pt x="202" y="24"/>
                  </a:lnTo>
                  <a:lnTo>
                    <a:pt x="171" y="14"/>
                  </a:lnTo>
                  <a:lnTo>
                    <a:pt x="139" y="6"/>
                  </a:lnTo>
                  <a:lnTo>
                    <a:pt x="104" y="3"/>
                  </a:lnTo>
                  <a:lnTo>
                    <a:pt x="71" y="0"/>
                  </a:lnTo>
                  <a:lnTo>
                    <a:pt x="36" y="0"/>
                  </a:lnTo>
                  <a:lnTo>
                    <a:pt x="1" y="3"/>
                  </a:lnTo>
                  <a:lnTo>
                    <a:pt x="1" y="4"/>
                  </a:lnTo>
                  <a:lnTo>
                    <a:pt x="1" y="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1" name="Freeform 724">
              <a:extLst>
                <a:ext uri="{FF2B5EF4-FFF2-40B4-BE49-F238E27FC236}">
                  <a16:creationId xmlns:a16="http://schemas.microsoft.com/office/drawing/2014/main" id="{8B7EF836-FB04-4350-B3E6-3025F4A92760}"/>
                </a:ext>
              </a:extLst>
            </p:cNvPr>
            <p:cNvSpPr>
              <a:spLocks/>
            </p:cNvSpPr>
            <p:nvPr/>
          </p:nvSpPr>
          <p:spPr bwMode="auto">
            <a:xfrm>
              <a:off x="5044" y="3491"/>
              <a:ext cx="462" cy="921"/>
            </a:xfrm>
            <a:custGeom>
              <a:avLst/>
              <a:gdLst>
                <a:gd name="T0" fmla="*/ 22 w 837"/>
                <a:gd name="T1" fmla="*/ 3 h 1075"/>
                <a:gd name="T2" fmla="*/ 18 w 837"/>
                <a:gd name="T3" fmla="*/ 2 h 1075"/>
                <a:gd name="T4" fmla="*/ 15 w 837"/>
                <a:gd name="T5" fmla="*/ 4 h 1075"/>
                <a:gd name="T6" fmla="*/ 13 w 837"/>
                <a:gd name="T7" fmla="*/ 15 h 1075"/>
                <a:gd name="T8" fmla="*/ 11 w 837"/>
                <a:gd name="T9" fmla="*/ 33 h 1075"/>
                <a:gd name="T10" fmla="*/ 10 w 837"/>
                <a:gd name="T11" fmla="*/ 39 h 1075"/>
                <a:gd name="T12" fmla="*/ 10 w 837"/>
                <a:gd name="T13" fmla="*/ 43 h 1075"/>
                <a:gd name="T14" fmla="*/ 10 w 837"/>
                <a:gd name="T15" fmla="*/ 51 h 1075"/>
                <a:gd name="T16" fmla="*/ 7 w 837"/>
                <a:gd name="T17" fmla="*/ 78 h 1075"/>
                <a:gd name="T18" fmla="*/ 4 w 837"/>
                <a:gd name="T19" fmla="*/ 108 h 1075"/>
                <a:gd name="T20" fmla="*/ 4 w 837"/>
                <a:gd name="T21" fmla="*/ 121 h 1075"/>
                <a:gd name="T22" fmla="*/ 4 w 837"/>
                <a:gd name="T23" fmla="*/ 126 h 1075"/>
                <a:gd name="T24" fmla="*/ 3 w 837"/>
                <a:gd name="T25" fmla="*/ 134 h 1075"/>
                <a:gd name="T26" fmla="*/ 3 w 837"/>
                <a:gd name="T27" fmla="*/ 147 h 1075"/>
                <a:gd name="T28" fmla="*/ 2 w 837"/>
                <a:gd name="T29" fmla="*/ 160 h 1075"/>
                <a:gd name="T30" fmla="*/ 2 w 837"/>
                <a:gd name="T31" fmla="*/ 195 h 1075"/>
                <a:gd name="T32" fmla="*/ 1 w 837"/>
                <a:gd name="T33" fmla="*/ 236 h 1075"/>
                <a:gd name="T34" fmla="*/ 1 w 837"/>
                <a:gd name="T35" fmla="*/ 281 h 1075"/>
                <a:gd name="T36" fmla="*/ 0 w 837"/>
                <a:gd name="T37" fmla="*/ 340 h 1075"/>
                <a:gd name="T38" fmla="*/ 1 w 837"/>
                <a:gd name="T39" fmla="*/ 398 h 1075"/>
                <a:gd name="T40" fmla="*/ 1 w 837"/>
                <a:gd name="T41" fmla="*/ 423 h 1075"/>
                <a:gd name="T42" fmla="*/ 2 w 837"/>
                <a:gd name="T43" fmla="*/ 424 h 1075"/>
                <a:gd name="T44" fmla="*/ 3 w 837"/>
                <a:gd name="T45" fmla="*/ 417 h 1075"/>
                <a:gd name="T46" fmla="*/ 4 w 837"/>
                <a:gd name="T47" fmla="*/ 404 h 1075"/>
                <a:gd name="T48" fmla="*/ 4 w 837"/>
                <a:gd name="T49" fmla="*/ 389 h 1075"/>
                <a:gd name="T50" fmla="*/ 4 w 837"/>
                <a:gd name="T51" fmla="*/ 384 h 1075"/>
                <a:gd name="T52" fmla="*/ 5 w 837"/>
                <a:gd name="T53" fmla="*/ 384 h 1075"/>
                <a:gd name="T54" fmla="*/ 5 w 837"/>
                <a:gd name="T55" fmla="*/ 377 h 1075"/>
                <a:gd name="T56" fmla="*/ 6 w 837"/>
                <a:gd name="T57" fmla="*/ 352 h 1075"/>
                <a:gd name="T58" fmla="*/ 7 w 837"/>
                <a:gd name="T59" fmla="*/ 327 h 1075"/>
                <a:gd name="T60" fmla="*/ 8 w 837"/>
                <a:gd name="T61" fmla="*/ 293 h 1075"/>
                <a:gd name="T62" fmla="*/ 9 w 837"/>
                <a:gd name="T63" fmla="*/ 258 h 1075"/>
                <a:gd name="T64" fmla="*/ 10 w 837"/>
                <a:gd name="T65" fmla="*/ 229 h 1075"/>
                <a:gd name="T66" fmla="*/ 10 w 837"/>
                <a:gd name="T67" fmla="*/ 215 h 1075"/>
                <a:gd name="T68" fmla="*/ 10 w 837"/>
                <a:gd name="T69" fmla="*/ 201 h 1075"/>
                <a:gd name="T70" fmla="*/ 11 w 837"/>
                <a:gd name="T71" fmla="*/ 191 h 1075"/>
                <a:gd name="T72" fmla="*/ 12 w 837"/>
                <a:gd name="T73" fmla="*/ 182 h 1075"/>
                <a:gd name="T74" fmla="*/ 12 w 837"/>
                <a:gd name="T75" fmla="*/ 176 h 1075"/>
                <a:gd name="T76" fmla="*/ 12 w 837"/>
                <a:gd name="T77" fmla="*/ 164 h 1075"/>
                <a:gd name="T78" fmla="*/ 13 w 837"/>
                <a:gd name="T79" fmla="*/ 155 h 1075"/>
                <a:gd name="T80" fmla="*/ 14 w 837"/>
                <a:gd name="T81" fmla="*/ 150 h 1075"/>
                <a:gd name="T82" fmla="*/ 14 w 837"/>
                <a:gd name="T83" fmla="*/ 145 h 1075"/>
                <a:gd name="T84" fmla="*/ 15 w 837"/>
                <a:gd name="T85" fmla="*/ 135 h 1075"/>
                <a:gd name="T86" fmla="*/ 15 w 837"/>
                <a:gd name="T87" fmla="*/ 117 h 1075"/>
                <a:gd name="T88" fmla="*/ 15 w 837"/>
                <a:gd name="T89" fmla="*/ 99 h 1075"/>
                <a:gd name="T90" fmla="*/ 17 w 837"/>
                <a:gd name="T91" fmla="*/ 95 h 1075"/>
                <a:gd name="T92" fmla="*/ 17 w 837"/>
                <a:gd name="T93" fmla="*/ 93 h 1075"/>
                <a:gd name="T94" fmla="*/ 17 w 837"/>
                <a:gd name="T95" fmla="*/ 92 h 1075"/>
                <a:gd name="T96" fmla="*/ 18 w 837"/>
                <a:gd name="T97" fmla="*/ 87 h 1075"/>
                <a:gd name="T98" fmla="*/ 18 w 837"/>
                <a:gd name="T99" fmla="*/ 81 h 1075"/>
                <a:gd name="T100" fmla="*/ 18 w 837"/>
                <a:gd name="T101" fmla="*/ 78 h 1075"/>
                <a:gd name="T102" fmla="*/ 18 w 837"/>
                <a:gd name="T103" fmla="*/ 77 h 1075"/>
                <a:gd name="T104" fmla="*/ 18 w 837"/>
                <a:gd name="T105" fmla="*/ 76 h 1075"/>
                <a:gd name="T106" fmla="*/ 18 w 837"/>
                <a:gd name="T107" fmla="*/ 74 h 1075"/>
                <a:gd name="T108" fmla="*/ 18 w 837"/>
                <a:gd name="T109" fmla="*/ 70 h 1075"/>
                <a:gd name="T110" fmla="*/ 19 w 837"/>
                <a:gd name="T111" fmla="*/ 68 h 1075"/>
                <a:gd name="T112" fmla="*/ 19 w 837"/>
                <a:gd name="T113" fmla="*/ 63 h 1075"/>
                <a:gd name="T114" fmla="*/ 20 w 837"/>
                <a:gd name="T115" fmla="*/ 59 h 1075"/>
                <a:gd name="T116" fmla="*/ 20 w 837"/>
                <a:gd name="T117" fmla="*/ 49 h 1075"/>
                <a:gd name="T118" fmla="*/ 20 w 837"/>
                <a:gd name="T119" fmla="*/ 36 h 1075"/>
                <a:gd name="T120" fmla="*/ 21 w 837"/>
                <a:gd name="T121" fmla="*/ 22 h 1075"/>
                <a:gd name="T122" fmla="*/ 23 w 837"/>
                <a:gd name="T123" fmla="*/ 13 h 1075"/>
                <a:gd name="T124" fmla="*/ 24 w 837"/>
                <a:gd name="T125" fmla="*/ 8 h 10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7"/>
                <a:gd name="T190" fmla="*/ 0 h 1075"/>
                <a:gd name="T191" fmla="*/ 837 w 837"/>
                <a:gd name="T192" fmla="*/ 1075 h 10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7" h="1075">
                  <a:moveTo>
                    <a:pt x="835" y="19"/>
                  </a:moveTo>
                  <a:lnTo>
                    <a:pt x="807" y="11"/>
                  </a:lnTo>
                  <a:lnTo>
                    <a:pt x="780" y="7"/>
                  </a:lnTo>
                  <a:lnTo>
                    <a:pt x="751" y="3"/>
                  </a:lnTo>
                  <a:lnTo>
                    <a:pt x="723" y="0"/>
                  </a:lnTo>
                  <a:lnTo>
                    <a:pt x="694" y="0"/>
                  </a:lnTo>
                  <a:lnTo>
                    <a:pt x="665" y="0"/>
                  </a:lnTo>
                  <a:lnTo>
                    <a:pt x="636" y="2"/>
                  </a:lnTo>
                  <a:lnTo>
                    <a:pt x="606" y="3"/>
                  </a:lnTo>
                  <a:lnTo>
                    <a:pt x="577" y="5"/>
                  </a:lnTo>
                  <a:lnTo>
                    <a:pt x="548" y="8"/>
                  </a:lnTo>
                  <a:lnTo>
                    <a:pt x="530" y="11"/>
                  </a:lnTo>
                  <a:lnTo>
                    <a:pt x="511" y="16"/>
                  </a:lnTo>
                  <a:lnTo>
                    <a:pt x="495" y="23"/>
                  </a:lnTo>
                  <a:lnTo>
                    <a:pt x="478" y="31"/>
                  </a:lnTo>
                  <a:lnTo>
                    <a:pt x="462" y="40"/>
                  </a:lnTo>
                  <a:lnTo>
                    <a:pt x="446" y="51"/>
                  </a:lnTo>
                  <a:lnTo>
                    <a:pt x="431" y="61"/>
                  </a:lnTo>
                  <a:lnTo>
                    <a:pt x="414" y="72"/>
                  </a:lnTo>
                  <a:lnTo>
                    <a:pt x="400" y="83"/>
                  </a:lnTo>
                  <a:lnTo>
                    <a:pt x="383" y="95"/>
                  </a:lnTo>
                  <a:lnTo>
                    <a:pt x="382" y="96"/>
                  </a:lnTo>
                  <a:lnTo>
                    <a:pt x="382" y="98"/>
                  </a:lnTo>
                  <a:lnTo>
                    <a:pt x="380" y="99"/>
                  </a:lnTo>
                  <a:lnTo>
                    <a:pt x="380" y="101"/>
                  </a:lnTo>
                  <a:lnTo>
                    <a:pt x="380" y="104"/>
                  </a:lnTo>
                  <a:lnTo>
                    <a:pt x="380" y="106"/>
                  </a:lnTo>
                  <a:lnTo>
                    <a:pt x="378" y="107"/>
                  </a:lnTo>
                  <a:lnTo>
                    <a:pt x="378" y="111"/>
                  </a:lnTo>
                  <a:lnTo>
                    <a:pt x="376" y="112"/>
                  </a:lnTo>
                  <a:lnTo>
                    <a:pt x="349" y="130"/>
                  </a:lnTo>
                  <a:lnTo>
                    <a:pt x="323" y="146"/>
                  </a:lnTo>
                  <a:lnTo>
                    <a:pt x="298" y="162"/>
                  </a:lnTo>
                  <a:lnTo>
                    <a:pt x="276" y="179"/>
                  </a:lnTo>
                  <a:lnTo>
                    <a:pt x="252" y="197"/>
                  </a:lnTo>
                  <a:lnTo>
                    <a:pt x="230" y="216"/>
                  </a:lnTo>
                  <a:lnTo>
                    <a:pt x="208" y="235"/>
                  </a:lnTo>
                  <a:lnTo>
                    <a:pt x="188" y="255"/>
                  </a:lnTo>
                  <a:lnTo>
                    <a:pt x="166" y="274"/>
                  </a:lnTo>
                  <a:lnTo>
                    <a:pt x="146" y="295"/>
                  </a:lnTo>
                  <a:lnTo>
                    <a:pt x="144" y="298"/>
                  </a:lnTo>
                  <a:lnTo>
                    <a:pt x="142" y="301"/>
                  </a:lnTo>
                  <a:lnTo>
                    <a:pt x="140" y="304"/>
                  </a:lnTo>
                  <a:lnTo>
                    <a:pt x="140" y="307"/>
                  </a:lnTo>
                  <a:lnTo>
                    <a:pt x="139" y="312"/>
                  </a:lnTo>
                  <a:lnTo>
                    <a:pt x="139" y="315"/>
                  </a:lnTo>
                  <a:lnTo>
                    <a:pt x="137" y="320"/>
                  </a:lnTo>
                  <a:lnTo>
                    <a:pt x="135" y="323"/>
                  </a:lnTo>
                  <a:lnTo>
                    <a:pt x="133" y="327"/>
                  </a:lnTo>
                  <a:lnTo>
                    <a:pt x="131" y="330"/>
                  </a:lnTo>
                  <a:lnTo>
                    <a:pt x="122" y="338"/>
                  </a:lnTo>
                  <a:lnTo>
                    <a:pt x="115" y="346"/>
                  </a:lnTo>
                  <a:lnTo>
                    <a:pt x="107" y="354"/>
                  </a:lnTo>
                  <a:lnTo>
                    <a:pt x="102" y="362"/>
                  </a:lnTo>
                  <a:lnTo>
                    <a:pt x="95" y="370"/>
                  </a:lnTo>
                  <a:lnTo>
                    <a:pt x="89" y="378"/>
                  </a:lnTo>
                  <a:lnTo>
                    <a:pt x="84" y="387"/>
                  </a:lnTo>
                  <a:lnTo>
                    <a:pt x="80" y="397"/>
                  </a:lnTo>
                  <a:lnTo>
                    <a:pt x="76" y="405"/>
                  </a:lnTo>
                  <a:lnTo>
                    <a:pt x="73" y="415"/>
                  </a:lnTo>
                  <a:lnTo>
                    <a:pt x="65" y="442"/>
                  </a:lnTo>
                  <a:lnTo>
                    <a:pt x="60" y="469"/>
                  </a:lnTo>
                  <a:lnTo>
                    <a:pt x="53" y="495"/>
                  </a:lnTo>
                  <a:lnTo>
                    <a:pt x="47" y="520"/>
                  </a:lnTo>
                  <a:lnTo>
                    <a:pt x="40" y="546"/>
                  </a:lnTo>
                  <a:lnTo>
                    <a:pt x="34" y="571"/>
                  </a:lnTo>
                  <a:lnTo>
                    <a:pt x="29" y="597"/>
                  </a:lnTo>
                  <a:lnTo>
                    <a:pt x="23" y="623"/>
                  </a:lnTo>
                  <a:lnTo>
                    <a:pt x="20" y="648"/>
                  </a:lnTo>
                  <a:lnTo>
                    <a:pt x="16" y="674"/>
                  </a:lnTo>
                  <a:lnTo>
                    <a:pt x="11" y="711"/>
                  </a:lnTo>
                  <a:lnTo>
                    <a:pt x="7" y="747"/>
                  </a:lnTo>
                  <a:lnTo>
                    <a:pt x="3" y="786"/>
                  </a:lnTo>
                  <a:lnTo>
                    <a:pt x="1" y="823"/>
                  </a:lnTo>
                  <a:lnTo>
                    <a:pt x="0" y="859"/>
                  </a:lnTo>
                  <a:lnTo>
                    <a:pt x="1" y="896"/>
                  </a:lnTo>
                  <a:lnTo>
                    <a:pt x="3" y="933"/>
                  </a:lnTo>
                  <a:lnTo>
                    <a:pt x="7" y="971"/>
                  </a:lnTo>
                  <a:lnTo>
                    <a:pt x="12" y="1008"/>
                  </a:lnTo>
                  <a:lnTo>
                    <a:pt x="20" y="1047"/>
                  </a:lnTo>
                  <a:lnTo>
                    <a:pt x="23" y="1056"/>
                  </a:lnTo>
                  <a:lnTo>
                    <a:pt x="29" y="1064"/>
                  </a:lnTo>
                  <a:lnTo>
                    <a:pt x="36" y="1069"/>
                  </a:lnTo>
                  <a:lnTo>
                    <a:pt x="45" y="1072"/>
                  </a:lnTo>
                  <a:lnTo>
                    <a:pt x="54" y="1075"/>
                  </a:lnTo>
                  <a:lnTo>
                    <a:pt x="65" y="1075"/>
                  </a:lnTo>
                  <a:lnTo>
                    <a:pt x="76" y="1074"/>
                  </a:lnTo>
                  <a:lnTo>
                    <a:pt x="86" y="1072"/>
                  </a:lnTo>
                  <a:lnTo>
                    <a:pt x="97" y="1067"/>
                  </a:lnTo>
                  <a:lnTo>
                    <a:pt x="106" y="1061"/>
                  </a:lnTo>
                  <a:lnTo>
                    <a:pt x="113" y="1055"/>
                  </a:lnTo>
                  <a:lnTo>
                    <a:pt x="120" y="1047"/>
                  </a:lnTo>
                  <a:lnTo>
                    <a:pt x="128" y="1039"/>
                  </a:lnTo>
                  <a:lnTo>
                    <a:pt x="133" y="1031"/>
                  </a:lnTo>
                  <a:lnTo>
                    <a:pt x="139" y="1023"/>
                  </a:lnTo>
                  <a:lnTo>
                    <a:pt x="142" y="1013"/>
                  </a:lnTo>
                  <a:lnTo>
                    <a:pt x="148" y="1003"/>
                  </a:lnTo>
                  <a:lnTo>
                    <a:pt x="151" y="994"/>
                  </a:lnTo>
                  <a:lnTo>
                    <a:pt x="155" y="984"/>
                  </a:lnTo>
                  <a:lnTo>
                    <a:pt x="159" y="975"/>
                  </a:lnTo>
                  <a:lnTo>
                    <a:pt x="159" y="973"/>
                  </a:lnTo>
                  <a:lnTo>
                    <a:pt x="160" y="973"/>
                  </a:lnTo>
                  <a:lnTo>
                    <a:pt x="162" y="971"/>
                  </a:lnTo>
                  <a:lnTo>
                    <a:pt x="164" y="971"/>
                  </a:lnTo>
                  <a:lnTo>
                    <a:pt x="168" y="971"/>
                  </a:lnTo>
                  <a:lnTo>
                    <a:pt x="170" y="971"/>
                  </a:lnTo>
                  <a:lnTo>
                    <a:pt x="173" y="970"/>
                  </a:lnTo>
                  <a:lnTo>
                    <a:pt x="175" y="970"/>
                  </a:lnTo>
                  <a:lnTo>
                    <a:pt x="177" y="968"/>
                  </a:lnTo>
                  <a:lnTo>
                    <a:pt x="179" y="968"/>
                  </a:lnTo>
                  <a:lnTo>
                    <a:pt x="188" y="952"/>
                  </a:lnTo>
                  <a:lnTo>
                    <a:pt x="197" y="938"/>
                  </a:lnTo>
                  <a:lnTo>
                    <a:pt x="204" y="922"/>
                  </a:lnTo>
                  <a:lnTo>
                    <a:pt x="212" y="907"/>
                  </a:lnTo>
                  <a:lnTo>
                    <a:pt x="219" y="891"/>
                  </a:lnTo>
                  <a:lnTo>
                    <a:pt x="226" y="875"/>
                  </a:lnTo>
                  <a:lnTo>
                    <a:pt x="232" y="859"/>
                  </a:lnTo>
                  <a:lnTo>
                    <a:pt x="237" y="843"/>
                  </a:lnTo>
                  <a:lnTo>
                    <a:pt x="245" y="827"/>
                  </a:lnTo>
                  <a:lnTo>
                    <a:pt x="250" y="811"/>
                  </a:lnTo>
                  <a:lnTo>
                    <a:pt x="259" y="787"/>
                  </a:lnTo>
                  <a:lnTo>
                    <a:pt x="268" y="763"/>
                  </a:lnTo>
                  <a:lnTo>
                    <a:pt x="279" y="741"/>
                  </a:lnTo>
                  <a:lnTo>
                    <a:pt x="292" y="719"/>
                  </a:lnTo>
                  <a:lnTo>
                    <a:pt x="303" y="698"/>
                  </a:lnTo>
                  <a:lnTo>
                    <a:pt x="316" y="675"/>
                  </a:lnTo>
                  <a:lnTo>
                    <a:pt x="329" y="653"/>
                  </a:lnTo>
                  <a:lnTo>
                    <a:pt x="341" y="632"/>
                  </a:lnTo>
                  <a:lnTo>
                    <a:pt x="354" y="610"/>
                  </a:lnTo>
                  <a:lnTo>
                    <a:pt x="367" y="587"/>
                  </a:lnTo>
                  <a:lnTo>
                    <a:pt x="371" y="579"/>
                  </a:lnTo>
                  <a:lnTo>
                    <a:pt x="372" y="571"/>
                  </a:lnTo>
                  <a:lnTo>
                    <a:pt x="374" y="562"/>
                  </a:lnTo>
                  <a:lnTo>
                    <a:pt x="374" y="554"/>
                  </a:lnTo>
                  <a:lnTo>
                    <a:pt x="376" y="544"/>
                  </a:lnTo>
                  <a:lnTo>
                    <a:pt x="376" y="536"/>
                  </a:lnTo>
                  <a:lnTo>
                    <a:pt x="376" y="527"/>
                  </a:lnTo>
                  <a:lnTo>
                    <a:pt x="378" y="517"/>
                  </a:lnTo>
                  <a:lnTo>
                    <a:pt x="378" y="509"/>
                  </a:lnTo>
                  <a:lnTo>
                    <a:pt x="380" y="499"/>
                  </a:lnTo>
                  <a:lnTo>
                    <a:pt x="382" y="495"/>
                  </a:lnTo>
                  <a:lnTo>
                    <a:pt x="385" y="488"/>
                  </a:lnTo>
                  <a:lnTo>
                    <a:pt x="389" y="483"/>
                  </a:lnTo>
                  <a:lnTo>
                    <a:pt x="393" y="477"/>
                  </a:lnTo>
                  <a:lnTo>
                    <a:pt x="396" y="472"/>
                  </a:lnTo>
                  <a:lnTo>
                    <a:pt x="402" y="467"/>
                  </a:lnTo>
                  <a:lnTo>
                    <a:pt x="407" y="461"/>
                  </a:lnTo>
                  <a:lnTo>
                    <a:pt x="411" y="456"/>
                  </a:lnTo>
                  <a:lnTo>
                    <a:pt x="416" y="453"/>
                  </a:lnTo>
                  <a:lnTo>
                    <a:pt x="422" y="448"/>
                  </a:lnTo>
                  <a:lnTo>
                    <a:pt x="425" y="443"/>
                  </a:lnTo>
                  <a:lnTo>
                    <a:pt x="429" y="437"/>
                  </a:lnTo>
                  <a:lnTo>
                    <a:pt x="433" y="431"/>
                  </a:lnTo>
                  <a:lnTo>
                    <a:pt x="435" y="423"/>
                  </a:lnTo>
                  <a:lnTo>
                    <a:pt x="436" y="416"/>
                  </a:lnTo>
                  <a:lnTo>
                    <a:pt x="440" y="408"/>
                  </a:lnTo>
                  <a:lnTo>
                    <a:pt x="442" y="402"/>
                  </a:lnTo>
                  <a:lnTo>
                    <a:pt x="447" y="395"/>
                  </a:lnTo>
                  <a:lnTo>
                    <a:pt x="451" y="391"/>
                  </a:lnTo>
                  <a:lnTo>
                    <a:pt x="458" y="386"/>
                  </a:lnTo>
                  <a:lnTo>
                    <a:pt x="464" y="383"/>
                  </a:lnTo>
                  <a:lnTo>
                    <a:pt x="471" y="379"/>
                  </a:lnTo>
                  <a:lnTo>
                    <a:pt x="478" y="378"/>
                  </a:lnTo>
                  <a:lnTo>
                    <a:pt x="486" y="375"/>
                  </a:lnTo>
                  <a:lnTo>
                    <a:pt x="491" y="371"/>
                  </a:lnTo>
                  <a:lnTo>
                    <a:pt x="499" y="368"/>
                  </a:lnTo>
                  <a:lnTo>
                    <a:pt x="504" y="365"/>
                  </a:lnTo>
                  <a:lnTo>
                    <a:pt x="509" y="362"/>
                  </a:lnTo>
                  <a:lnTo>
                    <a:pt x="515" y="359"/>
                  </a:lnTo>
                  <a:lnTo>
                    <a:pt x="519" y="354"/>
                  </a:lnTo>
                  <a:lnTo>
                    <a:pt x="526" y="343"/>
                  </a:lnTo>
                  <a:lnTo>
                    <a:pt x="530" y="331"/>
                  </a:lnTo>
                  <a:lnTo>
                    <a:pt x="531" y="320"/>
                  </a:lnTo>
                  <a:lnTo>
                    <a:pt x="531" y="307"/>
                  </a:lnTo>
                  <a:lnTo>
                    <a:pt x="533" y="295"/>
                  </a:lnTo>
                  <a:lnTo>
                    <a:pt x="535" y="283"/>
                  </a:lnTo>
                  <a:lnTo>
                    <a:pt x="537" y="272"/>
                  </a:lnTo>
                  <a:lnTo>
                    <a:pt x="542" y="261"/>
                  </a:lnTo>
                  <a:lnTo>
                    <a:pt x="550" y="251"/>
                  </a:lnTo>
                  <a:lnTo>
                    <a:pt x="562" y="243"/>
                  </a:lnTo>
                  <a:lnTo>
                    <a:pt x="566" y="242"/>
                  </a:lnTo>
                  <a:lnTo>
                    <a:pt x="572" y="240"/>
                  </a:lnTo>
                  <a:lnTo>
                    <a:pt x="577" y="239"/>
                  </a:lnTo>
                  <a:lnTo>
                    <a:pt x="583" y="239"/>
                  </a:lnTo>
                  <a:lnTo>
                    <a:pt x="588" y="237"/>
                  </a:lnTo>
                  <a:lnTo>
                    <a:pt x="594" y="237"/>
                  </a:lnTo>
                  <a:lnTo>
                    <a:pt x="599" y="235"/>
                  </a:lnTo>
                  <a:lnTo>
                    <a:pt x="605" y="235"/>
                  </a:lnTo>
                  <a:lnTo>
                    <a:pt x="610" y="234"/>
                  </a:lnTo>
                  <a:lnTo>
                    <a:pt x="614" y="232"/>
                  </a:lnTo>
                  <a:lnTo>
                    <a:pt x="615" y="231"/>
                  </a:lnTo>
                  <a:lnTo>
                    <a:pt x="619" y="229"/>
                  </a:lnTo>
                  <a:lnTo>
                    <a:pt x="621" y="226"/>
                  </a:lnTo>
                  <a:lnTo>
                    <a:pt x="623" y="223"/>
                  </a:lnTo>
                  <a:lnTo>
                    <a:pt x="625" y="219"/>
                  </a:lnTo>
                  <a:lnTo>
                    <a:pt x="625" y="216"/>
                  </a:lnTo>
                  <a:lnTo>
                    <a:pt x="625" y="211"/>
                  </a:lnTo>
                  <a:lnTo>
                    <a:pt x="625" y="207"/>
                  </a:lnTo>
                  <a:lnTo>
                    <a:pt x="623" y="203"/>
                  </a:lnTo>
                  <a:lnTo>
                    <a:pt x="621" y="199"/>
                  </a:lnTo>
                  <a:lnTo>
                    <a:pt x="625" y="199"/>
                  </a:lnTo>
                  <a:lnTo>
                    <a:pt x="626" y="197"/>
                  </a:lnTo>
                  <a:lnTo>
                    <a:pt x="630" y="197"/>
                  </a:lnTo>
                  <a:lnTo>
                    <a:pt x="632" y="197"/>
                  </a:lnTo>
                  <a:lnTo>
                    <a:pt x="634" y="197"/>
                  </a:lnTo>
                  <a:lnTo>
                    <a:pt x="637" y="195"/>
                  </a:lnTo>
                  <a:lnTo>
                    <a:pt x="639" y="195"/>
                  </a:lnTo>
                  <a:lnTo>
                    <a:pt x="641" y="195"/>
                  </a:lnTo>
                  <a:lnTo>
                    <a:pt x="643" y="194"/>
                  </a:lnTo>
                  <a:lnTo>
                    <a:pt x="645" y="192"/>
                  </a:lnTo>
                  <a:lnTo>
                    <a:pt x="647" y="192"/>
                  </a:lnTo>
                  <a:lnTo>
                    <a:pt x="647" y="191"/>
                  </a:lnTo>
                  <a:lnTo>
                    <a:pt x="647" y="189"/>
                  </a:lnTo>
                  <a:lnTo>
                    <a:pt x="647" y="187"/>
                  </a:lnTo>
                  <a:lnTo>
                    <a:pt x="647" y="186"/>
                  </a:lnTo>
                  <a:lnTo>
                    <a:pt x="647" y="184"/>
                  </a:lnTo>
                  <a:lnTo>
                    <a:pt x="647" y="183"/>
                  </a:lnTo>
                  <a:lnTo>
                    <a:pt x="647" y="181"/>
                  </a:lnTo>
                  <a:lnTo>
                    <a:pt x="647" y="179"/>
                  </a:lnTo>
                  <a:lnTo>
                    <a:pt x="652" y="176"/>
                  </a:lnTo>
                  <a:lnTo>
                    <a:pt x="656" y="173"/>
                  </a:lnTo>
                  <a:lnTo>
                    <a:pt x="661" y="170"/>
                  </a:lnTo>
                  <a:lnTo>
                    <a:pt x="665" y="167"/>
                  </a:lnTo>
                  <a:lnTo>
                    <a:pt x="670" y="163"/>
                  </a:lnTo>
                  <a:lnTo>
                    <a:pt x="674" y="162"/>
                  </a:lnTo>
                  <a:lnTo>
                    <a:pt x="679" y="159"/>
                  </a:lnTo>
                  <a:lnTo>
                    <a:pt x="683" y="157"/>
                  </a:lnTo>
                  <a:lnTo>
                    <a:pt x="689" y="154"/>
                  </a:lnTo>
                  <a:lnTo>
                    <a:pt x="692" y="152"/>
                  </a:lnTo>
                  <a:lnTo>
                    <a:pt x="698" y="147"/>
                  </a:lnTo>
                  <a:lnTo>
                    <a:pt x="701" y="143"/>
                  </a:lnTo>
                  <a:lnTo>
                    <a:pt x="705" y="136"/>
                  </a:lnTo>
                  <a:lnTo>
                    <a:pt x="707" y="130"/>
                  </a:lnTo>
                  <a:lnTo>
                    <a:pt x="707" y="122"/>
                  </a:lnTo>
                  <a:lnTo>
                    <a:pt x="709" y="114"/>
                  </a:lnTo>
                  <a:lnTo>
                    <a:pt x="711" y="106"/>
                  </a:lnTo>
                  <a:lnTo>
                    <a:pt x="711" y="98"/>
                  </a:lnTo>
                  <a:lnTo>
                    <a:pt x="714" y="91"/>
                  </a:lnTo>
                  <a:lnTo>
                    <a:pt x="716" y="85"/>
                  </a:lnTo>
                  <a:lnTo>
                    <a:pt x="725" y="74"/>
                  </a:lnTo>
                  <a:lnTo>
                    <a:pt x="734" y="64"/>
                  </a:lnTo>
                  <a:lnTo>
                    <a:pt x="743" y="56"/>
                  </a:lnTo>
                  <a:lnTo>
                    <a:pt x="754" y="48"/>
                  </a:lnTo>
                  <a:lnTo>
                    <a:pt x="767" y="42"/>
                  </a:lnTo>
                  <a:lnTo>
                    <a:pt x="780" y="35"/>
                  </a:lnTo>
                  <a:lnTo>
                    <a:pt x="793" y="31"/>
                  </a:lnTo>
                  <a:lnTo>
                    <a:pt x="807" y="26"/>
                  </a:lnTo>
                  <a:lnTo>
                    <a:pt x="822" y="23"/>
                  </a:lnTo>
                  <a:lnTo>
                    <a:pt x="837" y="19"/>
                  </a:lnTo>
                  <a:lnTo>
                    <a:pt x="835" y="19"/>
                  </a:lnTo>
                  <a:close/>
                </a:path>
              </a:pathLst>
            </a:custGeom>
            <a:solidFill>
              <a:srgbClr val="20F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2" name="Freeform 725">
              <a:extLst>
                <a:ext uri="{FF2B5EF4-FFF2-40B4-BE49-F238E27FC236}">
                  <a16:creationId xmlns:a16="http://schemas.microsoft.com/office/drawing/2014/main" id="{51689344-A2A7-421D-9AAE-2E887302DFA1}"/>
                </a:ext>
              </a:extLst>
            </p:cNvPr>
            <p:cNvSpPr>
              <a:spLocks/>
            </p:cNvSpPr>
            <p:nvPr/>
          </p:nvSpPr>
          <p:spPr bwMode="auto">
            <a:xfrm>
              <a:off x="4896" y="3399"/>
              <a:ext cx="462" cy="921"/>
            </a:xfrm>
            <a:custGeom>
              <a:avLst/>
              <a:gdLst>
                <a:gd name="T0" fmla="*/ 22 w 837"/>
                <a:gd name="T1" fmla="*/ 3 h 1075"/>
                <a:gd name="T2" fmla="*/ 18 w 837"/>
                <a:gd name="T3" fmla="*/ 2 h 1075"/>
                <a:gd name="T4" fmla="*/ 15 w 837"/>
                <a:gd name="T5" fmla="*/ 4 h 1075"/>
                <a:gd name="T6" fmla="*/ 13 w 837"/>
                <a:gd name="T7" fmla="*/ 15 h 1075"/>
                <a:gd name="T8" fmla="*/ 11 w 837"/>
                <a:gd name="T9" fmla="*/ 33 h 1075"/>
                <a:gd name="T10" fmla="*/ 10 w 837"/>
                <a:gd name="T11" fmla="*/ 39 h 1075"/>
                <a:gd name="T12" fmla="*/ 10 w 837"/>
                <a:gd name="T13" fmla="*/ 43 h 1075"/>
                <a:gd name="T14" fmla="*/ 10 w 837"/>
                <a:gd name="T15" fmla="*/ 51 h 1075"/>
                <a:gd name="T16" fmla="*/ 7 w 837"/>
                <a:gd name="T17" fmla="*/ 78 h 1075"/>
                <a:gd name="T18" fmla="*/ 4 w 837"/>
                <a:gd name="T19" fmla="*/ 108 h 1075"/>
                <a:gd name="T20" fmla="*/ 4 w 837"/>
                <a:gd name="T21" fmla="*/ 121 h 1075"/>
                <a:gd name="T22" fmla="*/ 4 w 837"/>
                <a:gd name="T23" fmla="*/ 126 h 1075"/>
                <a:gd name="T24" fmla="*/ 3 w 837"/>
                <a:gd name="T25" fmla="*/ 134 h 1075"/>
                <a:gd name="T26" fmla="*/ 3 w 837"/>
                <a:gd name="T27" fmla="*/ 147 h 1075"/>
                <a:gd name="T28" fmla="*/ 2 w 837"/>
                <a:gd name="T29" fmla="*/ 160 h 1075"/>
                <a:gd name="T30" fmla="*/ 2 w 837"/>
                <a:gd name="T31" fmla="*/ 195 h 1075"/>
                <a:gd name="T32" fmla="*/ 1 w 837"/>
                <a:gd name="T33" fmla="*/ 236 h 1075"/>
                <a:gd name="T34" fmla="*/ 1 w 837"/>
                <a:gd name="T35" fmla="*/ 281 h 1075"/>
                <a:gd name="T36" fmla="*/ 0 w 837"/>
                <a:gd name="T37" fmla="*/ 340 h 1075"/>
                <a:gd name="T38" fmla="*/ 1 w 837"/>
                <a:gd name="T39" fmla="*/ 398 h 1075"/>
                <a:gd name="T40" fmla="*/ 1 w 837"/>
                <a:gd name="T41" fmla="*/ 423 h 1075"/>
                <a:gd name="T42" fmla="*/ 2 w 837"/>
                <a:gd name="T43" fmla="*/ 424 h 1075"/>
                <a:gd name="T44" fmla="*/ 3 w 837"/>
                <a:gd name="T45" fmla="*/ 417 h 1075"/>
                <a:gd name="T46" fmla="*/ 4 w 837"/>
                <a:gd name="T47" fmla="*/ 404 h 1075"/>
                <a:gd name="T48" fmla="*/ 4 w 837"/>
                <a:gd name="T49" fmla="*/ 389 h 1075"/>
                <a:gd name="T50" fmla="*/ 4 w 837"/>
                <a:gd name="T51" fmla="*/ 384 h 1075"/>
                <a:gd name="T52" fmla="*/ 5 w 837"/>
                <a:gd name="T53" fmla="*/ 384 h 1075"/>
                <a:gd name="T54" fmla="*/ 5 w 837"/>
                <a:gd name="T55" fmla="*/ 377 h 1075"/>
                <a:gd name="T56" fmla="*/ 6 w 837"/>
                <a:gd name="T57" fmla="*/ 352 h 1075"/>
                <a:gd name="T58" fmla="*/ 7 w 837"/>
                <a:gd name="T59" fmla="*/ 327 h 1075"/>
                <a:gd name="T60" fmla="*/ 8 w 837"/>
                <a:gd name="T61" fmla="*/ 293 h 1075"/>
                <a:gd name="T62" fmla="*/ 9 w 837"/>
                <a:gd name="T63" fmla="*/ 258 h 1075"/>
                <a:gd name="T64" fmla="*/ 10 w 837"/>
                <a:gd name="T65" fmla="*/ 229 h 1075"/>
                <a:gd name="T66" fmla="*/ 10 w 837"/>
                <a:gd name="T67" fmla="*/ 215 h 1075"/>
                <a:gd name="T68" fmla="*/ 10 w 837"/>
                <a:gd name="T69" fmla="*/ 201 h 1075"/>
                <a:gd name="T70" fmla="*/ 11 w 837"/>
                <a:gd name="T71" fmla="*/ 191 h 1075"/>
                <a:gd name="T72" fmla="*/ 12 w 837"/>
                <a:gd name="T73" fmla="*/ 182 h 1075"/>
                <a:gd name="T74" fmla="*/ 12 w 837"/>
                <a:gd name="T75" fmla="*/ 176 h 1075"/>
                <a:gd name="T76" fmla="*/ 12 w 837"/>
                <a:gd name="T77" fmla="*/ 164 h 1075"/>
                <a:gd name="T78" fmla="*/ 13 w 837"/>
                <a:gd name="T79" fmla="*/ 155 h 1075"/>
                <a:gd name="T80" fmla="*/ 14 w 837"/>
                <a:gd name="T81" fmla="*/ 150 h 1075"/>
                <a:gd name="T82" fmla="*/ 14 w 837"/>
                <a:gd name="T83" fmla="*/ 145 h 1075"/>
                <a:gd name="T84" fmla="*/ 15 w 837"/>
                <a:gd name="T85" fmla="*/ 135 h 1075"/>
                <a:gd name="T86" fmla="*/ 15 w 837"/>
                <a:gd name="T87" fmla="*/ 117 h 1075"/>
                <a:gd name="T88" fmla="*/ 15 w 837"/>
                <a:gd name="T89" fmla="*/ 99 h 1075"/>
                <a:gd name="T90" fmla="*/ 17 w 837"/>
                <a:gd name="T91" fmla="*/ 95 h 1075"/>
                <a:gd name="T92" fmla="*/ 17 w 837"/>
                <a:gd name="T93" fmla="*/ 93 h 1075"/>
                <a:gd name="T94" fmla="*/ 17 w 837"/>
                <a:gd name="T95" fmla="*/ 92 h 1075"/>
                <a:gd name="T96" fmla="*/ 18 w 837"/>
                <a:gd name="T97" fmla="*/ 87 h 1075"/>
                <a:gd name="T98" fmla="*/ 18 w 837"/>
                <a:gd name="T99" fmla="*/ 81 h 1075"/>
                <a:gd name="T100" fmla="*/ 18 w 837"/>
                <a:gd name="T101" fmla="*/ 78 h 1075"/>
                <a:gd name="T102" fmla="*/ 18 w 837"/>
                <a:gd name="T103" fmla="*/ 77 h 1075"/>
                <a:gd name="T104" fmla="*/ 18 w 837"/>
                <a:gd name="T105" fmla="*/ 76 h 1075"/>
                <a:gd name="T106" fmla="*/ 18 w 837"/>
                <a:gd name="T107" fmla="*/ 74 h 1075"/>
                <a:gd name="T108" fmla="*/ 18 w 837"/>
                <a:gd name="T109" fmla="*/ 70 h 1075"/>
                <a:gd name="T110" fmla="*/ 19 w 837"/>
                <a:gd name="T111" fmla="*/ 68 h 1075"/>
                <a:gd name="T112" fmla="*/ 19 w 837"/>
                <a:gd name="T113" fmla="*/ 63 h 1075"/>
                <a:gd name="T114" fmla="*/ 20 w 837"/>
                <a:gd name="T115" fmla="*/ 59 h 1075"/>
                <a:gd name="T116" fmla="*/ 20 w 837"/>
                <a:gd name="T117" fmla="*/ 49 h 1075"/>
                <a:gd name="T118" fmla="*/ 20 w 837"/>
                <a:gd name="T119" fmla="*/ 36 h 1075"/>
                <a:gd name="T120" fmla="*/ 21 w 837"/>
                <a:gd name="T121" fmla="*/ 22 h 1075"/>
                <a:gd name="T122" fmla="*/ 23 w 837"/>
                <a:gd name="T123" fmla="*/ 13 h 1075"/>
                <a:gd name="T124" fmla="*/ 24 w 837"/>
                <a:gd name="T125" fmla="*/ 8 h 10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37"/>
                <a:gd name="T190" fmla="*/ 0 h 1075"/>
                <a:gd name="T191" fmla="*/ 837 w 837"/>
                <a:gd name="T192" fmla="*/ 1075 h 10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37" h="1075">
                  <a:moveTo>
                    <a:pt x="835" y="19"/>
                  </a:moveTo>
                  <a:lnTo>
                    <a:pt x="807" y="11"/>
                  </a:lnTo>
                  <a:lnTo>
                    <a:pt x="780" y="7"/>
                  </a:lnTo>
                  <a:lnTo>
                    <a:pt x="751" y="3"/>
                  </a:lnTo>
                  <a:lnTo>
                    <a:pt x="723" y="0"/>
                  </a:lnTo>
                  <a:lnTo>
                    <a:pt x="694" y="0"/>
                  </a:lnTo>
                  <a:lnTo>
                    <a:pt x="665" y="0"/>
                  </a:lnTo>
                  <a:lnTo>
                    <a:pt x="636" y="2"/>
                  </a:lnTo>
                  <a:lnTo>
                    <a:pt x="606" y="3"/>
                  </a:lnTo>
                  <a:lnTo>
                    <a:pt x="577" y="5"/>
                  </a:lnTo>
                  <a:lnTo>
                    <a:pt x="548" y="8"/>
                  </a:lnTo>
                  <a:lnTo>
                    <a:pt x="530" y="11"/>
                  </a:lnTo>
                  <a:lnTo>
                    <a:pt x="511" y="16"/>
                  </a:lnTo>
                  <a:lnTo>
                    <a:pt x="495" y="23"/>
                  </a:lnTo>
                  <a:lnTo>
                    <a:pt x="478" y="31"/>
                  </a:lnTo>
                  <a:lnTo>
                    <a:pt x="462" y="40"/>
                  </a:lnTo>
                  <a:lnTo>
                    <a:pt x="446" y="51"/>
                  </a:lnTo>
                  <a:lnTo>
                    <a:pt x="431" y="61"/>
                  </a:lnTo>
                  <a:lnTo>
                    <a:pt x="414" y="72"/>
                  </a:lnTo>
                  <a:lnTo>
                    <a:pt x="400" y="83"/>
                  </a:lnTo>
                  <a:lnTo>
                    <a:pt x="383" y="95"/>
                  </a:lnTo>
                  <a:lnTo>
                    <a:pt x="382" y="96"/>
                  </a:lnTo>
                  <a:lnTo>
                    <a:pt x="382" y="98"/>
                  </a:lnTo>
                  <a:lnTo>
                    <a:pt x="380" y="99"/>
                  </a:lnTo>
                  <a:lnTo>
                    <a:pt x="380" y="101"/>
                  </a:lnTo>
                  <a:lnTo>
                    <a:pt x="380" y="104"/>
                  </a:lnTo>
                  <a:lnTo>
                    <a:pt x="380" y="106"/>
                  </a:lnTo>
                  <a:lnTo>
                    <a:pt x="378" y="107"/>
                  </a:lnTo>
                  <a:lnTo>
                    <a:pt x="378" y="111"/>
                  </a:lnTo>
                  <a:lnTo>
                    <a:pt x="376" y="112"/>
                  </a:lnTo>
                  <a:lnTo>
                    <a:pt x="349" y="130"/>
                  </a:lnTo>
                  <a:lnTo>
                    <a:pt x="323" y="146"/>
                  </a:lnTo>
                  <a:lnTo>
                    <a:pt x="298" y="162"/>
                  </a:lnTo>
                  <a:lnTo>
                    <a:pt x="276" y="179"/>
                  </a:lnTo>
                  <a:lnTo>
                    <a:pt x="252" y="197"/>
                  </a:lnTo>
                  <a:lnTo>
                    <a:pt x="230" y="216"/>
                  </a:lnTo>
                  <a:lnTo>
                    <a:pt x="208" y="235"/>
                  </a:lnTo>
                  <a:lnTo>
                    <a:pt x="188" y="255"/>
                  </a:lnTo>
                  <a:lnTo>
                    <a:pt x="166" y="274"/>
                  </a:lnTo>
                  <a:lnTo>
                    <a:pt x="146" y="295"/>
                  </a:lnTo>
                  <a:lnTo>
                    <a:pt x="144" y="298"/>
                  </a:lnTo>
                  <a:lnTo>
                    <a:pt x="142" y="301"/>
                  </a:lnTo>
                  <a:lnTo>
                    <a:pt x="140" y="304"/>
                  </a:lnTo>
                  <a:lnTo>
                    <a:pt x="140" y="307"/>
                  </a:lnTo>
                  <a:lnTo>
                    <a:pt x="139" y="312"/>
                  </a:lnTo>
                  <a:lnTo>
                    <a:pt x="139" y="315"/>
                  </a:lnTo>
                  <a:lnTo>
                    <a:pt x="137" y="320"/>
                  </a:lnTo>
                  <a:lnTo>
                    <a:pt x="135" y="323"/>
                  </a:lnTo>
                  <a:lnTo>
                    <a:pt x="133" y="327"/>
                  </a:lnTo>
                  <a:lnTo>
                    <a:pt x="131" y="330"/>
                  </a:lnTo>
                  <a:lnTo>
                    <a:pt x="122" y="338"/>
                  </a:lnTo>
                  <a:lnTo>
                    <a:pt x="115" y="346"/>
                  </a:lnTo>
                  <a:lnTo>
                    <a:pt x="107" y="354"/>
                  </a:lnTo>
                  <a:lnTo>
                    <a:pt x="102" y="362"/>
                  </a:lnTo>
                  <a:lnTo>
                    <a:pt x="95" y="370"/>
                  </a:lnTo>
                  <a:lnTo>
                    <a:pt x="89" y="378"/>
                  </a:lnTo>
                  <a:lnTo>
                    <a:pt x="84" y="387"/>
                  </a:lnTo>
                  <a:lnTo>
                    <a:pt x="80" y="397"/>
                  </a:lnTo>
                  <a:lnTo>
                    <a:pt x="76" y="405"/>
                  </a:lnTo>
                  <a:lnTo>
                    <a:pt x="73" y="415"/>
                  </a:lnTo>
                  <a:lnTo>
                    <a:pt x="65" y="442"/>
                  </a:lnTo>
                  <a:lnTo>
                    <a:pt x="60" y="469"/>
                  </a:lnTo>
                  <a:lnTo>
                    <a:pt x="53" y="495"/>
                  </a:lnTo>
                  <a:lnTo>
                    <a:pt x="47" y="520"/>
                  </a:lnTo>
                  <a:lnTo>
                    <a:pt x="40" y="546"/>
                  </a:lnTo>
                  <a:lnTo>
                    <a:pt x="34" y="571"/>
                  </a:lnTo>
                  <a:lnTo>
                    <a:pt x="29" y="597"/>
                  </a:lnTo>
                  <a:lnTo>
                    <a:pt x="23" y="623"/>
                  </a:lnTo>
                  <a:lnTo>
                    <a:pt x="20" y="648"/>
                  </a:lnTo>
                  <a:lnTo>
                    <a:pt x="16" y="674"/>
                  </a:lnTo>
                  <a:lnTo>
                    <a:pt x="11" y="711"/>
                  </a:lnTo>
                  <a:lnTo>
                    <a:pt x="7" y="747"/>
                  </a:lnTo>
                  <a:lnTo>
                    <a:pt x="3" y="786"/>
                  </a:lnTo>
                  <a:lnTo>
                    <a:pt x="1" y="823"/>
                  </a:lnTo>
                  <a:lnTo>
                    <a:pt x="0" y="859"/>
                  </a:lnTo>
                  <a:lnTo>
                    <a:pt x="1" y="896"/>
                  </a:lnTo>
                  <a:lnTo>
                    <a:pt x="3" y="933"/>
                  </a:lnTo>
                  <a:lnTo>
                    <a:pt x="7" y="971"/>
                  </a:lnTo>
                  <a:lnTo>
                    <a:pt x="12" y="1008"/>
                  </a:lnTo>
                  <a:lnTo>
                    <a:pt x="20" y="1047"/>
                  </a:lnTo>
                  <a:lnTo>
                    <a:pt x="23" y="1056"/>
                  </a:lnTo>
                  <a:lnTo>
                    <a:pt x="29" y="1064"/>
                  </a:lnTo>
                  <a:lnTo>
                    <a:pt x="36" y="1069"/>
                  </a:lnTo>
                  <a:lnTo>
                    <a:pt x="45" y="1072"/>
                  </a:lnTo>
                  <a:lnTo>
                    <a:pt x="54" y="1075"/>
                  </a:lnTo>
                  <a:lnTo>
                    <a:pt x="65" y="1075"/>
                  </a:lnTo>
                  <a:lnTo>
                    <a:pt x="76" y="1074"/>
                  </a:lnTo>
                  <a:lnTo>
                    <a:pt x="86" y="1072"/>
                  </a:lnTo>
                  <a:lnTo>
                    <a:pt x="97" y="1067"/>
                  </a:lnTo>
                  <a:lnTo>
                    <a:pt x="106" y="1061"/>
                  </a:lnTo>
                  <a:lnTo>
                    <a:pt x="113" y="1055"/>
                  </a:lnTo>
                  <a:lnTo>
                    <a:pt x="120" y="1047"/>
                  </a:lnTo>
                  <a:lnTo>
                    <a:pt x="128" y="1039"/>
                  </a:lnTo>
                  <a:lnTo>
                    <a:pt x="133" y="1031"/>
                  </a:lnTo>
                  <a:lnTo>
                    <a:pt x="139" y="1023"/>
                  </a:lnTo>
                  <a:lnTo>
                    <a:pt x="142" y="1013"/>
                  </a:lnTo>
                  <a:lnTo>
                    <a:pt x="148" y="1003"/>
                  </a:lnTo>
                  <a:lnTo>
                    <a:pt x="151" y="994"/>
                  </a:lnTo>
                  <a:lnTo>
                    <a:pt x="155" y="984"/>
                  </a:lnTo>
                  <a:lnTo>
                    <a:pt x="159" y="975"/>
                  </a:lnTo>
                  <a:lnTo>
                    <a:pt x="159" y="973"/>
                  </a:lnTo>
                  <a:lnTo>
                    <a:pt x="160" y="973"/>
                  </a:lnTo>
                  <a:lnTo>
                    <a:pt x="162" y="971"/>
                  </a:lnTo>
                  <a:lnTo>
                    <a:pt x="164" y="971"/>
                  </a:lnTo>
                  <a:lnTo>
                    <a:pt x="168" y="971"/>
                  </a:lnTo>
                  <a:lnTo>
                    <a:pt x="170" y="971"/>
                  </a:lnTo>
                  <a:lnTo>
                    <a:pt x="173" y="970"/>
                  </a:lnTo>
                  <a:lnTo>
                    <a:pt x="175" y="970"/>
                  </a:lnTo>
                  <a:lnTo>
                    <a:pt x="177" y="968"/>
                  </a:lnTo>
                  <a:lnTo>
                    <a:pt x="179" y="968"/>
                  </a:lnTo>
                  <a:lnTo>
                    <a:pt x="188" y="952"/>
                  </a:lnTo>
                  <a:lnTo>
                    <a:pt x="197" y="938"/>
                  </a:lnTo>
                  <a:lnTo>
                    <a:pt x="204" y="922"/>
                  </a:lnTo>
                  <a:lnTo>
                    <a:pt x="212" y="907"/>
                  </a:lnTo>
                  <a:lnTo>
                    <a:pt x="219" y="891"/>
                  </a:lnTo>
                  <a:lnTo>
                    <a:pt x="226" y="875"/>
                  </a:lnTo>
                  <a:lnTo>
                    <a:pt x="232" y="859"/>
                  </a:lnTo>
                  <a:lnTo>
                    <a:pt x="237" y="843"/>
                  </a:lnTo>
                  <a:lnTo>
                    <a:pt x="245" y="827"/>
                  </a:lnTo>
                  <a:lnTo>
                    <a:pt x="250" y="811"/>
                  </a:lnTo>
                  <a:lnTo>
                    <a:pt x="259" y="787"/>
                  </a:lnTo>
                  <a:lnTo>
                    <a:pt x="268" y="763"/>
                  </a:lnTo>
                  <a:lnTo>
                    <a:pt x="279" y="741"/>
                  </a:lnTo>
                  <a:lnTo>
                    <a:pt x="292" y="719"/>
                  </a:lnTo>
                  <a:lnTo>
                    <a:pt x="303" y="698"/>
                  </a:lnTo>
                  <a:lnTo>
                    <a:pt x="316" y="675"/>
                  </a:lnTo>
                  <a:lnTo>
                    <a:pt x="329" y="653"/>
                  </a:lnTo>
                  <a:lnTo>
                    <a:pt x="341" y="632"/>
                  </a:lnTo>
                  <a:lnTo>
                    <a:pt x="354" y="610"/>
                  </a:lnTo>
                  <a:lnTo>
                    <a:pt x="367" y="587"/>
                  </a:lnTo>
                  <a:lnTo>
                    <a:pt x="371" y="579"/>
                  </a:lnTo>
                  <a:lnTo>
                    <a:pt x="372" y="571"/>
                  </a:lnTo>
                  <a:lnTo>
                    <a:pt x="374" y="562"/>
                  </a:lnTo>
                  <a:lnTo>
                    <a:pt x="374" y="554"/>
                  </a:lnTo>
                  <a:lnTo>
                    <a:pt x="376" y="544"/>
                  </a:lnTo>
                  <a:lnTo>
                    <a:pt x="376" y="536"/>
                  </a:lnTo>
                  <a:lnTo>
                    <a:pt x="376" y="527"/>
                  </a:lnTo>
                  <a:lnTo>
                    <a:pt x="378" y="517"/>
                  </a:lnTo>
                  <a:lnTo>
                    <a:pt x="378" y="509"/>
                  </a:lnTo>
                  <a:lnTo>
                    <a:pt x="380" y="499"/>
                  </a:lnTo>
                  <a:lnTo>
                    <a:pt x="382" y="495"/>
                  </a:lnTo>
                  <a:lnTo>
                    <a:pt x="385" y="488"/>
                  </a:lnTo>
                  <a:lnTo>
                    <a:pt x="389" y="483"/>
                  </a:lnTo>
                  <a:lnTo>
                    <a:pt x="393" y="477"/>
                  </a:lnTo>
                  <a:lnTo>
                    <a:pt x="396" y="472"/>
                  </a:lnTo>
                  <a:lnTo>
                    <a:pt x="402" y="467"/>
                  </a:lnTo>
                  <a:lnTo>
                    <a:pt x="407" y="461"/>
                  </a:lnTo>
                  <a:lnTo>
                    <a:pt x="411" y="456"/>
                  </a:lnTo>
                  <a:lnTo>
                    <a:pt x="416" y="453"/>
                  </a:lnTo>
                  <a:lnTo>
                    <a:pt x="422" y="448"/>
                  </a:lnTo>
                  <a:lnTo>
                    <a:pt x="425" y="443"/>
                  </a:lnTo>
                  <a:lnTo>
                    <a:pt x="429" y="437"/>
                  </a:lnTo>
                  <a:lnTo>
                    <a:pt x="433" y="431"/>
                  </a:lnTo>
                  <a:lnTo>
                    <a:pt x="435" y="423"/>
                  </a:lnTo>
                  <a:lnTo>
                    <a:pt x="436" y="416"/>
                  </a:lnTo>
                  <a:lnTo>
                    <a:pt x="440" y="408"/>
                  </a:lnTo>
                  <a:lnTo>
                    <a:pt x="442" y="402"/>
                  </a:lnTo>
                  <a:lnTo>
                    <a:pt x="447" y="395"/>
                  </a:lnTo>
                  <a:lnTo>
                    <a:pt x="451" y="391"/>
                  </a:lnTo>
                  <a:lnTo>
                    <a:pt x="458" y="386"/>
                  </a:lnTo>
                  <a:lnTo>
                    <a:pt x="464" y="383"/>
                  </a:lnTo>
                  <a:lnTo>
                    <a:pt x="471" y="379"/>
                  </a:lnTo>
                  <a:lnTo>
                    <a:pt x="478" y="378"/>
                  </a:lnTo>
                  <a:lnTo>
                    <a:pt x="486" y="375"/>
                  </a:lnTo>
                  <a:lnTo>
                    <a:pt x="491" y="371"/>
                  </a:lnTo>
                  <a:lnTo>
                    <a:pt x="499" y="368"/>
                  </a:lnTo>
                  <a:lnTo>
                    <a:pt x="504" y="365"/>
                  </a:lnTo>
                  <a:lnTo>
                    <a:pt x="509" y="362"/>
                  </a:lnTo>
                  <a:lnTo>
                    <a:pt x="515" y="359"/>
                  </a:lnTo>
                  <a:lnTo>
                    <a:pt x="519" y="354"/>
                  </a:lnTo>
                  <a:lnTo>
                    <a:pt x="526" y="343"/>
                  </a:lnTo>
                  <a:lnTo>
                    <a:pt x="530" y="331"/>
                  </a:lnTo>
                  <a:lnTo>
                    <a:pt x="531" y="320"/>
                  </a:lnTo>
                  <a:lnTo>
                    <a:pt x="531" y="307"/>
                  </a:lnTo>
                  <a:lnTo>
                    <a:pt x="533" y="295"/>
                  </a:lnTo>
                  <a:lnTo>
                    <a:pt x="535" y="283"/>
                  </a:lnTo>
                  <a:lnTo>
                    <a:pt x="537" y="272"/>
                  </a:lnTo>
                  <a:lnTo>
                    <a:pt x="542" y="261"/>
                  </a:lnTo>
                  <a:lnTo>
                    <a:pt x="550" y="251"/>
                  </a:lnTo>
                  <a:lnTo>
                    <a:pt x="562" y="243"/>
                  </a:lnTo>
                  <a:lnTo>
                    <a:pt x="566" y="242"/>
                  </a:lnTo>
                  <a:lnTo>
                    <a:pt x="572" y="240"/>
                  </a:lnTo>
                  <a:lnTo>
                    <a:pt x="577" y="239"/>
                  </a:lnTo>
                  <a:lnTo>
                    <a:pt x="583" y="239"/>
                  </a:lnTo>
                  <a:lnTo>
                    <a:pt x="588" y="237"/>
                  </a:lnTo>
                  <a:lnTo>
                    <a:pt x="594" y="237"/>
                  </a:lnTo>
                  <a:lnTo>
                    <a:pt x="599" y="235"/>
                  </a:lnTo>
                  <a:lnTo>
                    <a:pt x="605" y="235"/>
                  </a:lnTo>
                  <a:lnTo>
                    <a:pt x="610" y="234"/>
                  </a:lnTo>
                  <a:lnTo>
                    <a:pt x="614" y="232"/>
                  </a:lnTo>
                  <a:lnTo>
                    <a:pt x="615" y="231"/>
                  </a:lnTo>
                  <a:lnTo>
                    <a:pt x="619" y="229"/>
                  </a:lnTo>
                  <a:lnTo>
                    <a:pt x="621" y="226"/>
                  </a:lnTo>
                  <a:lnTo>
                    <a:pt x="623" y="223"/>
                  </a:lnTo>
                  <a:lnTo>
                    <a:pt x="625" y="219"/>
                  </a:lnTo>
                  <a:lnTo>
                    <a:pt x="625" y="216"/>
                  </a:lnTo>
                  <a:lnTo>
                    <a:pt x="625" y="211"/>
                  </a:lnTo>
                  <a:lnTo>
                    <a:pt x="625" y="207"/>
                  </a:lnTo>
                  <a:lnTo>
                    <a:pt x="623" y="203"/>
                  </a:lnTo>
                  <a:lnTo>
                    <a:pt x="621" y="199"/>
                  </a:lnTo>
                  <a:lnTo>
                    <a:pt x="625" y="199"/>
                  </a:lnTo>
                  <a:lnTo>
                    <a:pt x="626" y="197"/>
                  </a:lnTo>
                  <a:lnTo>
                    <a:pt x="630" y="197"/>
                  </a:lnTo>
                  <a:lnTo>
                    <a:pt x="632" y="197"/>
                  </a:lnTo>
                  <a:lnTo>
                    <a:pt x="634" y="197"/>
                  </a:lnTo>
                  <a:lnTo>
                    <a:pt x="637" y="195"/>
                  </a:lnTo>
                  <a:lnTo>
                    <a:pt x="639" y="195"/>
                  </a:lnTo>
                  <a:lnTo>
                    <a:pt x="641" y="195"/>
                  </a:lnTo>
                  <a:lnTo>
                    <a:pt x="643" y="194"/>
                  </a:lnTo>
                  <a:lnTo>
                    <a:pt x="645" y="192"/>
                  </a:lnTo>
                  <a:lnTo>
                    <a:pt x="647" y="192"/>
                  </a:lnTo>
                  <a:lnTo>
                    <a:pt x="647" y="191"/>
                  </a:lnTo>
                  <a:lnTo>
                    <a:pt x="647" y="189"/>
                  </a:lnTo>
                  <a:lnTo>
                    <a:pt x="647" y="187"/>
                  </a:lnTo>
                  <a:lnTo>
                    <a:pt x="647" y="186"/>
                  </a:lnTo>
                  <a:lnTo>
                    <a:pt x="647" y="184"/>
                  </a:lnTo>
                  <a:lnTo>
                    <a:pt x="647" y="183"/>
                  </a:lnTo>
                  <a:lnTo>
                    <a:pt x="647" y="181"/>
                  </a:lnTo>
                  <a:lnTo>
                    <a:pt x="647" y="179"/>
                  </a:lnTo>
                  <a:lnTo>
                    <a:pt x="652" y="176"/>
                  </a:lnTo>
                  <a:lnTo>
                    <a:pt x="656" y="173"/>
                  </a:lnTo>
                  <a:lnTo>
                    <a:pt x="661" y="170"/>
                  </a:lnTo>
                  <a:lnTo>
                    <a:pt x="665" y="167"/>
                  </a:lnTo>
                  <a:lnTo>
                    <a:pt x="670" y="163"/>
                  </a:lnTo>
                  <a:lnTo>
                    <a:pt x="674" y="162"/>
                  </a:lnTo>
                  <a:lnTo>
                    <a:pt x="679" y="159"/>
                  </a:lnTo>
                  <a:lnTo>
                    <a:pt x="683" y="157"/>
                  </a:lnTo>
                  <a:lnTo>
                    <a:pt x="689" y="154"/>
                  </a:lnTo>
                  <a:lnTo>
                    <a:pt x="692" y="152"/>
                  </a:lnTo>
                  <a:lnTo>
                    <a:pt x="698" y="147"/>
                  </a:lnTo>
                  <a:lnTo>
                    <a:pt x="701" y="143"/>
                  </a:lnTo>
                  <a:lnTo>
                    <a:pt x="705" y="136"/>
                  </a:lnTo>
                  <a:lnTo>
                    <a:pt x="707" y="130"/>
                  </a:lnTo>
                  <a:lnTo>
                    <a:pt x="707" y="122"/>
                  </a:lnTo>
                  <a:lnTo>
                    <a:pt x="709" y="114"/>
                  </a:lnTo>
                  <a:lnTo>
                    <a:pt x="711" y="106"/>
                  </a:lnTo>
                  <a:lnTo>
                    <a:pt x="711" y="98"/>
                  </a:lnTo>
                  <a:lnTo>
                    <a:pt x="714" y="91"/>
                  </a:lnTo>
                  <a:lnTo>
                    <a:pt x="716" y="85"/>
                  </a:lnTo>
                  <a:lnTo>
                    <a:pt x="725" y="74"/>
                  </a:lnTo>
                  <a:lnTo>
                    <a:pt x="734" y="64"/>
                  </a:lnTo>
                  <a:lnTo>
                    <a:pt x="743" y="56"/>
                  </a:lnTo>
                  <a:lnTo>
                    <a:pt x="754" y="48"/>
                  </a:lnTo>
                  <a:lnTo>
                    <a:pt x="767" y="42"/>
                  </a:lnTo>
                  <a:lnTo>
                    <a:pt x="780" y="35"/>
                  </a:lnTo>
                  <a:lnTo>
                    <a:pt x="793" y="31"/>
                  </a:lnTo>
                  <a:lnTo>
                    <a:pt x="807" y="26"/>
                  </a:lnTo>
                  <a:lnTo>
                    <a:pt x="822" y="23"/>
                  </a:lnTo>
                  <a:lnTo>
                    <a:pt x="837" y="1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3" name="Freeform 726">
              <a:extLst>
                <a:ext uri="{FF2B5EF4-FFF2-40B4-BE49-F238E27FC236}">
                  <a16:creationId xmlns:a16="http://schemas.microsoft.com/office/drawing/2014/main" id="{3491DC0B-D75C-42C9-86D3-BA31D029F7CB}"/>
                </a:ext>
              </a:extLst>
            </p:cNvPr>
            <p:cNvSpPr>
              <a:spLocks/>
            </p:cNvSpPr>
            <p:nvPr/>
          </p:nvSpPr>
          <p:spPr bwMode="auto">
            <a:xfrm>
              <a:off x="5052" y="3408"/>
              <a:ext cx="708" cy="878"/>
            </a:xfrm>
            <a:custGeom>
              <a:avLst/>
              <a:gdLst>
                <a:gd name="T0" fmla="*/ 34 w 1282"/>
                <a:gd name="T1" fmla="*/ 3 h 1024"/>
                <a:gd name="T2" fmla="*/ 30 w 1282"/>
                <a:gd name="T3" fmla="*/ 3 h 1024"/>
                <a:gd name="T4" fmla="*/ 26 w 1282"/>
                <a:gd name="T5" fmla="*/ 15 h 1024"/>
                <a:gd name="T6" fmla="*/ 22 w 1282"/>
                <a:gd name="T7" fmla="*/ 37 h 1024"/>
                <a:gd name="T8" fmla="*/ 18 w 1282"/>
                <a:gd name="T9" fmla="*/ 63 h 1024"/>
                <a:gd name="T10" fmla="*/ 14 w 1282"/>
                <a:gd name="T11" fmla="*/ 102 h 1024"/>
                <a:gd name="T12" fmla="*/ 10 w 1282"/>
                <a:gd name="T13" fmla="*/ 150 h 1024"/>
                <a:gd name="T14" fmla="*/ 7 w 1282"/>
                <a:gd name="T15" fmla="*/ 207 h 1024"/>
                <a:gd name="T16" fmla="*/ 3 w 1282"/>
                <a:gd name="T17" fmla="*/ 268 h 1024"/>
                <a:gd name="T18" fmla="*/ 1 w 1282"/>
                <a:gd name="T19" fmla="*/ 334 h 1024"/>
                <a:gd name="T20" fmla="*/ 1 w 1282"/>
                <a:gd name="T21" fmla="*/ 367 h 1024"/>
                <a:gd name="T22" fmla="*/ 1 w 1282"/>
                <a:gd name="T23" fmla="*/ 389 h 1024"/>
                <a:gd name="T24" fmla="*/ 1 w 1282"/>
                <a:gd name="T25" fmla="*/ 406 h 1024"/>
                <a:gd name="T26" fmla="*/ 1 w 1282"/>
                <a:gd name="T27" fmla="*/ 405 h 1024"/>
                <a:gd name="T28" fmla="*/ 2 w 1282"/>
                <a:gd name="T29" fmla="*/ 403 h 1024"/>
                <a:gd name="T30" fmla="*/ 4 w 1282"/>
                <a:gd name="T31" fmla="*/ 369 h 1024"/>
                <a:gd name="T32" fmla="*/ 7 w 1282"/>
                <a:gd name="T33" fmla="*/ 330 h 1024"/>
                <a:gd name="T34" fmla="*/ 10 w 1282"/>
                <a:gd name="T35" fmla="*/ 307 h 1024"/>
                <a:gd name="T36" fmla="*/ 10 w 1282"/>
                <a:gd name="T37" fmla="*/ 305 h 1024"/>
                <a:gd name="T38" fmla="*/ 10 w 1282"/>
                <a:gd name="T39" fmla="*/ 301 h 1024"/>
                <a:gd name="T40" fmla="*/ 12 w 1282"/>
                <a:gd name="T41" fmla="*/ 280 h 1024"/>
                <a:gd name="T42" fmla="*/ 15 w 1282"/>
                <a:gd name="T43" fmla="*/ 257 h 1024"/>
                <a:gd name="T44" fmla="*/ 18 w 1282"/>
                <a:gd name="T45" fmla="*/ 241 h 1024"/>
                <a:gd name="T46" fmla="*/ 19 w 1282"/>
                <a:gd name="T47" fmla="*/ 236 h 1024"/>
                <a:gd name="T48" fmla="*/ 19 w 1282"/>
                <a:gd name="T49" fmla="*/ 229 h 1024"/>
                <a:gd name="T50" fmla="*/ 20 w 1282"/>
                <a:gd name="T51" fmla="*/ 213 h 1024"/>
                <a:gd name="T52" fmla="*/ 20 w 1282"/>
                <a:gd name="T53" fmla="*/ 194 h 1024"/>
                <a:gd name="T54" fmla="*/ 22 w 1282"/>
                <a:gd name="T55" fmla="*/ 179 h 1024"/>
                <a:gd name="T56" fmla="*/ 23 w 1282"/>
                <a:gd name="T57" fmla="*/ 177 h 1024"/>
                <a:gd name="T58" fmla="*/ 24 w 1282"/>
                <a:gd name="T59" fmla="*/ 172 h 1024"/>
                <a:gd name="T60" fmla="*/ 25 w 1282"/>
                <a:gd name="T61" fmla="*/ 163 h 1024"/>
                <a:gd name="T62" fmla="*/ 25 w 1282"/>
                <a:gd name="T63" fmla="*/ 152 h 1024"/>
                <a:gd name="T64" fmla="*/ 25 w 1282"/>
                <a:gd name="T65" fmla="*/ 141 h 1024"/>
                <a:gd name="T66" fmla="*/ 26 w 1282"/>
                <a:gd name="T67" fmla="*/ 133 h 1024"/>
                <a:gd name="T68" fmla="*/ 27 w 1282"/>
                <a:gd name="T69" fmla="*/ 124 h 1024"/>
                <a:gd name="T70" fmla="*/ 28 w 1282"/>
                <a:gd name="T71" fmla="*/ 111 h 1024"/>
                <a:gd name="T72" fmla="*/ 28 w 1282"/>
                <a:gd name="T73" fmla="*/ 99 h 1024"/>
                <a:gd name="T74" fmla="*/ 28 w 1282"/>
                <a:gd name="T75" fmla="*/ 85 h 1024"/>
                <a:gd name="T76" fmla="*/ 30 w 1282"/>
                <a:gd name="T77" fmla="*/ 76 h 1024"/>
                <a:gd name="T78" fmla="*/ 31 w 1282"/>
                <a:gd name="T79" fmla="*/ 71 h 1024"/>
                <a:gd name="T80" fmla="*/ 31 w 1282"/>
                <a:gd name="T81" fmla="*/ 65 h 1024"/>
                <a:gd name="T82" fmla="*/ 31 w 1282"/>
                <a:gd name="T83" fmla="*/ 54 h 1024"/>
                <a:gd name="T84" fmla="*/ 31 w 1282"/>
                <a:gd name="T85" fmla="*/ 44 h 1024"/>
                <a:gd name="T86" fmla="*/ 32 w 1282"/>
                <a:gd name="T87" fmla="*/ 44 h 1024"/>
                <a:gd name="T88" fmla="*/ 33 w 1282"/>
                <a:gd name="T89" fmla="*/ 44 h 1024"/>
                <a:gd name="T90" fmla="*/ 33 w 1282"/>
                <a:gd name="T91" fmla="*/ 28 h 1024"/>
                <a:gd name="T92" fmla="*/ 35 w 1282"/>
                <a:gd name="T93" fmla="*/ 15 h 1024"/>
                <a:gd name="T94" fmla="*/ 36 w 1282"/>
                <a:gd name="T95" fmla="*/ 8 h 10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2"/>
                <a:gd name="T145" fmla="*/ 0 h 1024"/>
                <a:gd name="T146" fmla="*/ 1282 w 1282"/>
                <a:gd name="T147" fmla="*/ 1024 h 10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2" h="1024">
                  <a:moveTo>
                    <a:pt x="1279" y="20"/>
                  </a:moveTo>
                  <a:lnTo>
                    <a:pt x="1248" y="13"/>
                  </a:lnTo>
                  <a:lnTo>
                    <a:pt x="1215" y="8"/>
                  </a:lnTo>
                  <a:lnTo>
                    <a:pt x="1182" y="4"/>
                  </a:lnTo>
                  <a:lnTo>
                    <a:pt x="1149" y="2"/>
                  </a:lnTo>
                  <a:lnTo>
                    <a:pt x="1116" y="0"/>
                  </a:lnTo>
                  <a:lnTo>
                    <a:pt x="1083" y="0"/>
                  </a:lnTo>
                  <a:lnTo>
                    <a:pt x="1050" y="4"/>
                  </a:lnTo>
                  <a:lnTo>
                    <a:pt x="1017" y="8"/>
                  </a:lnTo>
                  <a:lnTo>
                    <a:pt x="984" y="15"/>
                  </a:lnTo>
                  <a:lnTo>
                    <a:pt x="953" y="24"/>
                  </a:lnTo>
                  <a:lnTo>
                    <a:pt x="917" y="37"/>
                  </a:lnTo>
                  <a:lnTo>
                    <a:pt x="884" y="50"/>
                  </a:lnTo>
                  <a:lnTo>
                    <a:pt x="849" y="63"/>
                  </a:lnTo>
                  <a:lnTo>
                    <a:pt x="815" y="77"/>
                  </a:lnTo>
                  <a:lnTo>
                    <a:pt x="782" y="92"/>
                  </a:lnTo>
                  <a:lnTo>
                    <a:pt x="749" y="106"/>
                  </a:lnTo>
                  <a:lnTo>
                    <a:pt x="716" y="122"/>
                  </a:lnTo>
                  <a:lnTo>
                    <a:pt x="683" y="138"/>
                  </a:lnTo>
                  <a:lnTo>
                    <a:pt x="650" y="156"/>
                  </a:lnTo>
                  <a:lnTo>
                    <a:pt x="617" y="175"/>
                  </a:lnTo>
                  <a:lnTo>
                    <a:pt x="575" y="200"/>
                  </a:lnTo>
                  <a:lnTo>
                    <a:pt x="535" y="228"/>
                  </a:lnTo>
                  <a:lnTo>
                    <a:pt x="497" y="256"/>
                  </a:lnTo>
                  <a:lnTo>
                    <a:pt x="458" y="285"/>
                  </a:lnTo>
                  <a:lnTo>
                    <a:pt x="423" y="316"/>
                  </a:lnTo>
                  <a:lnTo>
                    <a:pt x="389" y="346"/>
                  </a:lnTo>
                  <a:lnTo>
                    <a:pt x="356" y="378"/>
                  </a:lnTo>
                  <a:lnTo>
                    <a:pt x="323" y="412"/>
                  </a:lnTo>
                  <a:lnTo>
                    <a:pt x="292" y="445"/>
                  </a:lnTo>
                  <a:lnTo>
                    <a:pt x="259" y="482"/>
                  </a:lnTo>
                  <a:lnTo>
                    <a:pt x="228" y="520"/>
                  </a:lnTo>
                  <a:lnTo>
                    <a:pt x="197" y="559"/>
                  </a:lnTo>
                  <a:lnTo>
                    <a:pt x="169" y="599"/>
                  </a:lnTo>
                  <a:lnTo>
                    <a:pt x="144" y="637"/>
                  </a:lnTo>
                  <a:lnTo>
                    <a:pt x="120" y="677"/>
                  </a:lnTo>
                  <a:lnTo>
                    <a:pt x="96" y="719"/>
                  </a:lnTo>
                  <a:lnTo>
                    <a:pt x="74" y="759"/>
                  </a:lnTo>
                  <a:lnTo>
                    <a:pt x="54" y="800"/>
                  </a:lnTo>
                  <a:lnTo>
                    <a:pt x="34" y="842"/>
                  </a:lnTo>
                  <a:lnTo>
                    <a:pt x="14" y="885"/>
                  </a:lnTo>
                  <a:lnTo>
                    <a:pt x="9" y="896"/>
                  </a:lnTo>
                  <a:lnTo>
                    <a:pt x="5" y="911"/>
                  </a:lnTo>
                  <a:lnTo>
                    <a:pt x="1" y="924"/>
                  </a:lnTo>
                  <a:lnTo>
                    <a:pt x="0" y="938"/>
                  </a:lnTo>
                  <a:lnTo>
                    <a:pt x="0" y="952"/>
                  </a:lnTo>
                  <a:lnTo>
                    <a:pt x="0" y="968"/>
                  </a:lnTo>
                  <a:lnTo>
                    <a:pt x="1" y="981"/>
                  </a:lnTo>
                  <a:lnTo>
                    <a:pt x="5" y="996"/>
                  </a:lnTo>
                  <a:lnTo>
                    <a:pt x="12" y="1008"/>
                  </a:lnTo>
                  <a:lnTo>
                    <a:pt x="20" y="1021"/>
                  </a:lnTo>
                  <a:lnTo>
                    <a:pt x="23" y="1023"/>
                  </a:lnTo>
                  <a:lnTo>
                    <a:pt x="27" y="1024"/>
                  </a:lnTo>
                  <a:lnTo>
                    <a:pt x="32" y="1024"/>
                  </a:lnTo>
                  <a:lnTo>
                    <a:pt x="40" y="1023"/>
                  </a:lnTo>
                  <a:lnTo>
                    <a:pt x="47" y="1021"/>
                  </a:lnTo>
                  <a:lnTo>
                    <a:pt x="54" y="1020"/>
                  </a:lnTo>
                  <a:lnTo>
                    <a:pt x="62" y="1018"/>
                  </a:lnTo>
                  <a:lnTo>
                    <a:pt x="67" y="1015"/>
                  </a:lnTo>
                  <a:lnTo>
                    <a:pt x="73" y="1013"/>
                  </a:lnTo>
                  <a:lnTo>
                    <a:pt x="74" y="1010"/>
                  </a:lnTo>
                  <a:lnTo>
                    <a:pt x="98" y="981"/>
                  </a:lnTo>
                  <a:lnTo>
                    <a:pt x="122" y="954"/>
                  </a:lnTo>
                  <a:lnTo>
                    <a:pt x="146" y="927"/>
                  </a:lnTo>
                  <a:lnTo>
                    <a:pt x="171" y="901"/>
                  </a:lnTo>
                  <a:lnTo>
                    <a:pt x="197" y="877"/>
                  </a:lnTo>
                  <a:lnTo>
                    <a:pt x="224" y="855"/>
                  </a:lnTo>
                  <a:lnTo>
                    <a:pt x="254" y="832"/>
                  </a:lnTo>
                  <a:lnTo>
                    <a:pt x="285" y="813"/>
                  </a:lnTo>
                  <a:lnTo>
                    <a:pt x="316" y="792"/>
                  </a:lnTo>
                  <a:lnTo>
                    <a:pt x="350" y="775"/>
                  </a:lnTo>
                  <a:lnTo>
                    <a:pt x="350" y="773"/>
                  </a:lnTo>
                  <a:lnTo>
                    <a:pt x="352" y="773"/>
                  </a:lnTo>
                  <a:lnTo>
                    <a:pt x="352" y="770"/>
                  </a:lnTo>
                  <a:lnTo>
                    <a:pt x="354" y="768"/>
                  </a:lnTo>
                  <a:lnTo>
                    <a:pt x="354" y="767"/>
                  </a:lnTo>
                  <a:lnTo>
                    <a:pt x="354" y="764"/>
                  </a:lnTo>
                  <a:lnTo>
                    <a:pt x="354" y="762"/>
                  </a:lnTo>
                  <a:lnTo>
                    <a:pt x="356" y="760"/>
                  </a:lnTo>
                  <a:lnTo>
                    <a:pt x="356" y="757"/>
                  </a:lnTo>
                  <a:lnTo>
                    <a:pt x="358" y="757"/>
                  </a:lnTo>
                  <a:lnTo>
                    <a:pt x="381" y="738"/>
                  </a:lnTo>
                  <a:lnTo>
                    <a:pt x="405" y="722"/>
                  </a:lnTo>
                  <a:lnTo>
                    <a:pt x="431" y="704"/>
                  </a:lnTo>
                  <a:lnTo>
                    <a:pt x="456" y="690"/>
                  </a:lnTo>
                  <a:lnTo>
                    <a:pt x="482" y="674"/>
                  </a:lnTo>
                  <a:lnTo>
                    <a:pt x="508" y="660"/>
                  </a:lnTo>
                  <a:lnTo>
                    <a:pt x="535" y="647"/>
                  </a:lnTo>
                  <a:lnTo>
                    <a:pt x="562" y="634"/>
                  </a:lnTo>
                  <a:lnTo>
                    <a:pt x="590" y="623"/>
                  </a:lnTo>
                  <a:lnTo>
                    <a:pt x="619" y="612"/>
                  </a:lnTo>
                  <a:lnTo>
                    <a:pt x="626" y="608"/>
                  </a:lnTo>
                  <a:lnTo>
                    <a:pt x="634" y="605"/>
                  </a:lnTo>
                  <a:lnTo>
                    <a:pt x="641" y="602"/>
                  </a:lnTo>
                  <a:lnTo>
                    <a:pt x="648" y="599"/>
                  </a:lnTo>
                  <a:lnTo>
                    <a:pt x="656" y="594"/>
                  </a:lnTo>
                  <a:lnTo>
                    <a:pt x="663" y="589"/>
                  </a:lnTo>
                  <a:lnTo>
                    <a:pt x="668" y="586"/>
                  </a:lnTo>
                  <a:lnTo>
                    <a:pt x="676" y="581"/>
                  </a:lnTo>
                  <a:lnTo>
                    <a:pt x="681" y="575"/>
                  </a:lnTo>
                  <a:lnTo>
                    <a:pt x="687" y="570"/>
                  </a:lnTo>
                  <a:lnTo>
                    <a:pt x="696" y="559"/>
                  </a:lnTo>
                  <a:lnTo>
                    <a:pt x="703" y="548"/>
                  </a:lnTo>
                  <a:lnTo>
                    <a:pt x="709" y="535"/>
                  </a:lnTo>
                  <a:lnTo>
                    <a:pt x="712" y="524"/>
                  </a:lnTo>
                  <a:lnTo>
                    <a:pt x="718" y="511"/>
                  </a:lnTo>
                  <a:lnTo>
                    <a:pt x="721" y="498"/>
                  </a:lnTo>
                  <a:lnTo>
                    <a:pt x="727" y="487"/>
                  </a:lnTo>
                  <a:lnTo>
                    <a:pt x="734" y="476"/>
                  </a:lnTo>
                  <a:lnTo>
                    <a:pt x="743" y="464"/>
                  </a:lnTo>
                  <a:lnTo>
                    <a:pt x="756" y="455"/>
                  </a:lnTo>
                  <a:lnTo>
                    <a:pt x="765" y="450"/>
                  </a:lnTo>
                  <a:lnTo>
                    <a:pt x="778" y="445"/>
                  </a:lnTo>
                  <a:lnTo>
                    <a:pt x="789" y="444"/>
                  </a:lnTo>
                  <a:lnTo>
                    <a:pt x="802" y="444"/>
                  </a:lnTo>
                  <a:lnTo>
                    <a:pt x="813" y="444"/>
                  </a:lnTo>
                  <a:lnTo>
                    <a:pt x="824" y="442"/>
                  </a:lnTo>
                  <a:lnTo>
                    <a:pt x="835" y="440"/>
                  </a:lnTo>
                  <a:lnTo>
                    <a:pt x="846" y="439"/>
                  </a:lnTo>
                  <a:lnTo>
                    <a:pt x="855" y="434"/>
                  </a:lnTo>
                  <a:lnTo>
                    <a:pt x="862" y="426"/>
                  </a:lnTo>
                  <a:lnTo>
                    <a:pt x="864" y="421"/>
                  </a:lnTo>
                  <a:lnTo>
                    <a:pt x="866" y="416"/>
                  </a:lnTo>
                  <a:lnTo>
                    <a:pt x="866" y="410"/>
                  </a:lnTo>
                  <a:lnTo>
                    <a:pt x="866" y="404"/>
                  </a:lnTo>
                  <a:lnTo>
                    <a:pt x="866" y="397"/>
                  </a:lnTo>
                  <a:lnTo>
                    <a:pt x="866" y="391"/>
                  </a:lnTo>
                  <a:lnTo>
                    <a:pt x="866" y="384"/>
                  </a:lnTo>
                  <a:lnTo>
                    <a:pt x="866" y="378"/>
                  </a:lnTo>
                  <a:lnTo>
                    <a:pt x="866" y="372"/>
                  </a:lnTo>
                  <a:lnTo>
                    <a:pt x="869" y="367"/>
                  </a:lnTo>
                  <a:lnTo>
                    <a:pt x="875" y="357"/>
                  </a:lnTo>
                  <a:lnTo>
                    <a:pt x="882" y="351"/>
                  </a:lnTo>
                  <a:lnTo>
                    <a:pt x="891" y="344"/>
                  </a:lnTo>
                  <a:lnTo>
                    <a:pt x="902" y="340"/>
                  </a:lnTo>
                  <a:lnTo>
                    <a:pt x="911" y="335"/>
                  </a:lnTo>
                  <a:lnTo>
                    <a:pt x="922" y="330"/>
                  </a:lnTo>
                  <a:lnTo>
                    <a:pt x="933" y="325"/>
                  </a:lnTo>
                  <a:lnTo>
                    <a:pt x="942" y="319"/>
                  </a:lnTo>
                  <a:lnTo>
                    <a:pt x="952" y="312"/>
                  </a:lnTo>
                  <a:lnTo>
                    <a:pt x="961" y="304"/>
                  </a:lnTo>
                  <a:lnTo>
                    <a:pt x="966" y="298"/>
                  </a:lnTo>
                  <a:lnTo>
                    <a:pt x="968" y="290"/>
                  </a:lnTo>
                  <a:lnTo>
                    <a:pt x="970" y="282"/>
                  </a:lnTo>
                  <a:lnTo>
                    <a:pt x="970" y="274"/>
                  </a:lnTo>
                  <a:lnTo>
                    <a:pt x="970" y="266"/>
                  </a:lnTo>
                  <a:lnTo>
                    <a:pt x="970" y="256"/>
                  </a:lnTo>
                  <a:lnTo>
                    <a:pt x="972" y="248"/>
                  </a:lnTo>
                  <a:lnTo>
                    <a:pt x="974" y="239"/>
                  </a:lnTo>
                  <a:lnTo>
                    <a:pt x="977" y="231"/>
                  </a:lnTo>
                  <a:lnTo>
                    <a:pt x="983" y="223"/>
                  </a:lnTo>
                  <a:lnTo>
                    <a:pt x="992" y="215"/>
                  </a:lnTo>
                  <a:lnTo>
                    <a:pt x="1003" y="207"/>
                  </a:lnTo>
                  <a:lnTo>
                    <a:pt x="1014" y="202"/>
                  </a:lnTo>
                  <a:lnTo>
                    <a:pt x="1027" y="197"/>
                  </a:lnTo>
                  <a:lnTo>
                    <a:pt x="1039" y="192"/>
                  </a:lnTo>
                  <a:lnTo>
                    <a:pt x="1052" y="189"/>
                  </a:lnTo>
                  <a:lnTo>
                    <a:pt x="1065" y="186"/>
                  </a:lnTo>
                  <a:lnTo>
                    <a:pt x="1078" y="183"/>
                  </a:lnTo>
                  <a:lnTo>
                    <a:pt x="1090" y="180"/>
                  </a:lnTo>
                  <a:lnTo>
                    <a:pt x="1101" y="175"/>
                  </a:lnTo>
                  <a:lnTo>
                    <a:pt x="1107" y="173"/>
                  </a:lnTo>
                  <a:lnTo>
                    <a:pt x="1111" y="168"/>
                  </a:lnTo>
                  <a:lnTo>
                    <a:pt x="1112" y="164"/>
                  </a:lnTo>
                  <a:lnTo>
                    <a:pt x="1114" y="157"/>
                  </a:lnTo>
                  <a:lnTo>
                    <a:pt x="1116" y="151"/>
                  </a:lnTo>
                  <a:lnTo>
                    <a:pt x="1116" y="143"/>
                  </a:lnTo>
                  <a:lnTo>
                    <a:pt x="1116" y="135"/>
                  </a:lnTo>
                  <a:lnTo>
                    <a:pt x="1118" y="127"/>
                  </a:lnTo>
                  <a:lnTo>
                    <a:pt x="1118" y="120"/>
                  </a:lnTo>
                  <a:lnTo>
                    <a:pt x="1120" y="112"/>
                  </a:lnTo>
                  <a:lnTo>
                    <a:pt x="1122" y="111"/>
                  </a:lnTo>
                  <a:lnTo>
                    <a:pt x="1123" y="111"/>
                  </a:lnTo>
                  <a:lnTo>
                    <a:pt x="1127" y="111"/>
                  </a:lnTo>
                  <a:lnTo>
                    <a:pt x="1129" y="109"/>
                  </a:lnTo>
                  <a:lnTo>
                    <a:pt x="1133" y="109"/>
                  </a:lnTo>
                  <a:lnTo>
                    <a:pt x="1134" y="109"/>
                  </a:lnTo>
                  <a:lnTo>
                    <a:pt x="1136" y="108"/>
                  </a:lnTo>
                  <a:lnTo>
                    <a:pt x="1138" y="108"/>
                  </a:lnTo>
                  <a:lnTo>
                    <a:pt x="1140" y="106"/>
                  </a:lnTo>
                  <a:lnTo>
                    <a:pt x="1149" y="92"/>
                  </a:lnTo>
                  <a:lnTo>
                    <a:pt x="1160" y="79"/>
                  </a:lnTo>
                  <a:lnTo>
                    <a:pt x="1171" y="69"/>
                  </a:lnTo>
                  <a:lnTo>
                    <a:pt x="1185" y="60"/>
                  </a:lnTo>
                  <a:lnTo>
                    <a:pt x="1202" y="53"/>
                  </a:lnTo>
                  <a:lnTo>
                    <a:pt x="1217" y="47"/>
                  </a:lnTo>
                  <a:lnTo>
                    <a:pt x="1233" y="40"/>
                  </a:lnTo>
                  <a:lnTo>
                    <a:pt x="1249" y="36"/>
                  </a:lnTo>
                  <a:lnTo>
                    <a:pt x="1266" y="29"/>
                  </a:lnTo>
                  <a:lnTo>
                    <a:pt x="1282" y="23"/>
                  </a:lnTo>
                  <a:lnTo>
                    <a:pt x="1279" y="20"/>
                  </a:lnTo>
                  <a:close/>
                </a:path>
              </a:pathLst>
            </a:custGeom>
            <a:solidFill>
              <a:srgbClr val="10FF1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4" name="Freeform 727">
              <a:extLst>
                <a:ext uri="{FF2B5EF4-FFF2-40B4-BE49-F238E27FC236}">
                  <a16:creationId xmlns:a16="http://schemas.microsoft.com/office/drawing/2014/main" id="{6CFEECBB-E4D1-41E0-A7EE-D6DBE0A590AF}"/>
                </a:ext>
              </a:extLst>
            </p:cNvPr>
            <p:cNvSpPr>
              <a:spLocks/>
            </p:cNvSpPr>
            <p:nvPr/>
          </p:nvSpPr>
          <p:spPr bwMode="auto">
            <a:xfrm>
              <a:off x="4678" y="3360"/>
              <a:ext cx="490" cy="969"/>
            </a:xfrm>
            <a:custGeom>
              <a:avLst/>
              <a:gdLst>
                <a:gd name="T0" fmla="*/ 23 w 890"/>
                <a:gd name="T1" fmla="*/ 434 h 1129"/>
                <a:gd name="T2" fmla="*/ 21 w 890"/>
                <a:gd name="T3" fmla="*/ 400 h 1129"/>
                <a:gd name="T4" fmla="*/ 19 w 890"/>
                <a:gd name="T5" fmla="*/ 382 h 1129"/>
                <a:gd name="T6" fmla="*/ 19 w 890"/>
                <a:gd name="T7" fmla="*/ 369 h 1129"/>
                <a:gd name="T8" fmla="*/ 18 w 890"/>
                <a:gd name="T9" fmla="*/ 354 h 1129"/>
                <a:gd name="T10" fmla="*/ 18 w 890"/>
                <a:gd name="T11" fmla="*/ 348 h 1129"/>
                <a:gd name="T12" fmla="*/ 17 w 890"/>
                <a:gd name="T13" fmla="*/ 347 h 1129"/>
                <a:gd name="T14" fmla="*/ 17 w 890"/>
                <a:gd name="T15" fmla="*/ 346 h 1129"/>
                <a:gd name="T16" fmla="*/ 17 w 890"/>
                <a:gd name="T17" fmla="*/ 341 h 1129"/>
                <a:gd name="T18" fmla="*/ 17 w 890"/>
                <a:gd name="T19" fmla="*/ 336 h 1129"/>
                <a:gd name="T20" fmla="*/ 15 w 890"/>
                <a:gd name="T21" fmla="*/ 319 h 1129"/>
                <a:gd name="T22" fmla="*/ 14 w 890"/>
                <a:gd name="T23" fmla="*/ 304 h 1129"/>
                <a:gd name="T24" fmla="*/ 13 w 890"/>
                <a:gd name="T25" fmla="*/ 287 h 1129"/>
                <a:gd name="T26" fmla="*/ 13 w 890"/>
                <a:gd name="T27" fmla="*/ 270 h 1129"/>
                <a:gd name="T28" fmla="*/ 13 w 890"/>
                <a:gd name="T29" fmla="*/ 250 h 1129"/>
                <a:gd name="T30" fmla="*/ 13 w 890"/>
                <a:gd name="T31" fmla="*/ 230 h 1129"/>
                <a:gd name="T32" fmla="*/ 11 w 890"/>
                <a:gd name="T33" fmla="*/ 216 h 1129"/>
                <a:gd name="T34" fmla="*/ 10 w 890"/>
                <a:gd name="T35" fmla="*/ 212 h 1129"/>
                <a:gd name="T36" fmla="*/ 10 w 890"/>
                <a:gd name="T37" fmla="*/ 202 h 1129"/>
                <a:gd name="T38" fmla="*/ 10 w 890"/>
                <a:gd name="T39" fmla="*/ 191 h 1129"/>
                <a:gd name="T40" fmla="*/ 9 w 890"/>
                <a:gd name="T41" fmla="*/ 185 h 1129"/>
                <a:gd name="T42" fmla="*/ 9 w 890"/>
                <a:gd name="T43" fmla="*/ 184 h 1129"/>
                <a:gd name="T44" fmla="*/ 9 w 890"/>
                <a:gd name="T45" fmla="*/ 182 h 1129"/>
                <a:gd name="T46" fmla="*/ 8 w 890"/>
                <a:gd name="T47" fmla="*/ 179 h 1129"/>
                <a:gd name="T48" fmla="*/ 8 w 890"/>
                <a:gd name="T49" fmla="*/ 179 h 1129"/>
                <a:gd name="T50" fmla="*/ 8 w 890"/>
                <a:gd name="T51" fmla="*/ 159 h 1129"/>
                <a:gd name="T52" fmla="*/ 6 w 890"/>
                <a:gd name="T53" fmla="*/ 141 h 1129"/>
                <a:gd name="T54" fmla="*/ 4 w 890"/>
                <a:gd name="T55" fmla="*/ 134 h 1129"/>
                <a:gd name="T56" fmla="*/ 4 w 890"/>
                <a:gd name="T57" fmla="*/ 122 h 1129"/>
                <a:gd name="T58" fmla="*/ 4 w 890"/>
                <a:gd name="T59" fmla="*/ 109 h 1129"/>
                <a:gd name="T60" fmla="*/ 3 w 890"/>
                <a:gd name="T61" fmla="*/ 94 h 1129"/>
                <a:gd name="T62" fmla="*/ 2 w 890"/>
                <a:gd name="T63" fmla="*/ 89 h 1129"/>
                <a:gd name="T64" fmla="*/ 1 w 890"/>
                <a:gd name="T65" fmla="*/ 86 h 1129"/>
                <a:gd name="T66" fmla="*/ 1 w 890"/>
                <a:gd name="T67" fmla="*/ 72 h 1129"/>
                <a:gd name="T68" fmla="*/ 1 w 890"/>
                <a:gd name="T69" fmla="*/ 60 h 1129"/>
                <a:gd name="T70" fmla="*/ 1 w 890"/>
                <a:gd name="T71" fmla="*/ 3 h 1129"/>
                <a:gd name="T72" fmla="*/ 3 w 890"/>
                <a:gd name="T73" fmla="*/ 9 h 1129"/>
                <a:gd name="T74" fmla="*/ 6 w 890"/>
                <a:gd name="T75" fmla="*/ 22 h 1129"/>
                <a:gd name="T76" fmla="*/ 9 w 890"/>
                <a:gd name="T77" fmla="*/ 48 h 1129"/>
                <a:gd name="T78" fmla="*/ 13 w 890"/>
                <a:gd name="T79" fmla="*/ 81 h 1129"/>
                <a:gd name="T80" fmla="*/ 15 w 890"/>
                <a:gd name="T81" fmla="*/ 98 h 1129"/>
                <a:gd name="T82" fmla="*/ 15 w 890"/>
                <a:gd name="T83" fmla="*/ 97 h 1129"/>
                <a:gd name="T84" fmla="*/ 15 w 890"/>
                <a:gd name="T85" fmla="*/ 97 h 1129"/>
                <a:gd name="T86" fmla="*/ 17 w 890"/>
                <a:gd name="T87" fmla="*/ 117 h 1129"/>
                <a:gd name="T88" fmla="*/ 18 w 890"/>
                <a:gd name="T89" fmla="*/ 139 h 1129"/>
                <a:gd name="T90" fmla="*/ 19 w 890"/>
                <a:gd name="T91" fmla="*/ 157 h 1129"/>
                <a:gd name="T92" fmla="*/ 19 w 890"/>
                <a:gd name="T93" fmla="*/ 170 h 1129"/>
                <a:gd name="T94" fmla="*/ 20 w 890"/>
                <a:gd name="T95" fmla="*/ 185 h 1129"/>
                <a:gd name="T96" fmla="*/ 20 w 890"/>
                <a:gd name="T97" fmla="*/ 218 h 1129"/>
                <a:gd name="T98" fmla="*/ 21 w 890"/>
                <a:gd name="T99" fmla="*/ 252 h 1129"/>
                <a:gd name="T100" fmla="*/ 21 w 890"/>
                <a:gd name="T101" fmla="*/ 274 h 1129"/>
                <a:gd name="T102" fmla="*/ 22 w 890"/>
                <a:gd name="T103" fmla="*/ 282 h 1129"/>
                <a:gd name="T104" fmla="*/ 22 w 890"/>
                <a:gd name="T105" fmla="*/ 288 h 1129"/>
                <a:gd name="T106" fmla="*/ 23 w 890"/>
                <a:gd name="T107" fmla="*/ 336 h 1129"/>
                <a:gd name="T108" fmla="*/ 24 w 890"/>
                <a:gd name="T109" fmla="*/ 382 h 11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0"/>
                <a:gd name="T166" fmla="*/ 0 h 1129"/>
                <a:gd name="T167" fmla="*/ 890 w 890"/>
                <a:gd name="T168" fmla="*/ 1129 h 11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0" h="1129">
                  <a:moveTo>
                    <a:pt x="890" y="1129"/>
                  </a:moveTo>
                  <a:lnTo>
                    <a:pt x="879" y="1120"/>
                  </a:lnTo>
                  <a:lnTo>
                    <a:pt x="862" y="1105"/>
                  </a:lnTo>
                  <a:lnTo>
                    <a:pt x="842" y="1086"/>
                  </a:lnTo>
                  <a:lnTo>
                    <a:pt x="822" y="1067"/>
                  </a:lnTo>
                  <a:lnTo>
                    <a:pt x="800" y="1045"/>
                  </a:lnTo>
                  <a:lnTo>
                    <a:pt x="778" y="1022"/>
                  </a:lnTo>
                  <a:lnTo>
                    <a:pt x="756" y="1001"/>
                  </a:lnTo>
                  <a:lnTo>
                    <a:pt x="736" y="984"/>
                  </a:lnTo>
                  <a:lnTo>
                    <a:pt x="720" y="971"/>
                  </a:lnTo>
                  <a:lnTo>
                    <a:pt x="705" y="963"/>
                  </a:lnTo>
                  <a:lnTo>
                    <a:pt x="694" y="957"/>
                  </a:lnTo>
                  <a:lnTo>
                    <a:pt x="687" y="950"/>
                  </a:lnTo>
                  <a:lnTo>
                    <a:pt x="680" y="942"/>
                  </a:lnTo>
                  <a:lnTo>
                    <a:pt x="674" y="933"/>
                  </a:lnTo>
                  <a:lnTo>
                    <a:pt x="669" y="923"/>
                  </a:lnTo>
                  <a:lnTo>
                    <a:pt x="663" y="913"/>
                  </a:lnTo>
                  <a:lnTo>
                    <a:pt x="658" y="904"/>
                  </a:lnTo>
                  <a:lnTo>
                    <a:pt x="652" y="893"/>
                  </a:lnTo>
                  <a:lnTo>
                    <a:pt x="647" y="883"/>
                  </a:lnTo>
                  <a:lnTo>
                    <a:pt x="640" y="873"/>
                  </a:lnTo>
                  <a:lnTo>
                    <a:pt x="638" y="872"/>
                  </a:lnTo>
                  <a:lnTo>
                    <a:pt x="636" y="870"/>
                  </a:lnTo>
                  <a:lnTo>
                    <a:pt x="632" y="870"/>
                  </a:lnTo>
                  <a:lnTo>
                    <a:pt x="630" y="870"/>
                  </a:lnTo>
                  <a:lnTo>
                    <a:pt x="627" y="869"/>
                  </a:lnTo>
                  <a:lnTo>
                    <a:pt x="623" y="869"/>
                  </a:lnTo>
                  <a:lnTo>
                    <a:pt x="619" y="869"/>
                  </a:lnTo>
                  <a:lnTo>
                    <a:pt x="618" y="867"/>
                  </a:lnTo>
                  <a:lnTo>
                    <a:pt x="614" y="867"/>
                  </a:lnTo>
                  <a:lnTo>
                    <a:pt x="612" y="865"/>
                  </a:lnTo>
                  <a:lnTo>
                    <a:pt x="608" y="864"/>
                  </a:lnTo>
                  <a:lnTo>
                    <a:pt x="607" y="861"/>
                  </a:lnTo>
                  <a:lnTo>
                    <a:pt x="605" y="857"/>
                  </a:lnTo>
                  <a:lnTo>
                    <a:pt x="603" y="854"/>
                  </a:lnTo>
                  <a:lnTo>
                    <a:pt x="601" y="851"/>
                  </a:lnTo>
                  <a:lnTo>
                    <a:pt x="599" y="848"/>
                  </a:lnTo>
                  <a:lnTo>
                    <a:pt x="597" y="845"/>
                  </a:lnTo>
                  <a:lnTo>
                    <a:pt x="596" y="841"/>
                  </a:lnTo>
                  <a:lnTo>
                    <a:pt x="594" y="838"/>
                  </a:lnTo>
                  <a:lnTo>
                    <a:pt x="592" y="835"/>
                  </a:lnTo>
                  <a:lnTo>
                    <a:pt x="583" y="822"/>
                  </a:lnTo>
                  <a:lnTo>
                    <a:pt x="570" y="809"/>
                  </a:lnTo>
                  <a:lnTo>
                    <a:pt x="557" y="800"/>
                  </a:lnTo>
                  <a:lnTo>
                    <a:pt x="544" y="790"/>
                  </a:lnTo>
                  <a:lnTo>
                    <a:pt x="530" y="781"/>
                  </a:lnTo>
                  <a:lnTo>
                    <a:pt x="517" y="771"/>
                  </a:lnTo>
                  <a:lnTo>
                    <a:pt x="504" y="761"/>
                  </a:lnTo>
                  <a:lnTo>
                    <a:pt x="493" y="750"/>
                  </a:lnTo>
                  <a:lnTo>
                    <a:pt x="482" y="741"/>
                  </a:lnTo>
                  <a:lnTo>
                    <a:pt x="475" y="728"/>
                  </a:lnTo>
                  <a:lnTo>
                    <a:pt x="471" y="717"/>
                  </a:lnTo>
                  <a:lnTo>
                    <a:pt x="470" y="707"/>
                  </a:lnTo>
                  <a:lnTo>
                    <a:pt x="468" y="696"/>
                  </a:lnTo>
                  <a:lnTo>
                    <a:pt x="466" y="685"/>
                  </a:lnTo>
                  <a:lnTo>
                    <a:pt x="466" y="673"/>
                  </a:lnTo>
                  <a:lnTo>
                    <a:pt x="464" y="661"/>
                  </a:lnTo>
                  <a:lnTo>
                    <a:pt x="464" y="649"/>
                  </a:lnTo>
                  <a:lnTo>
                    <a:pt x="462" y="638"/>
                  </a:lnTo>
                  <a:lnTo>
                    <a:pt x="462" y="625"/>
                  </a:lnTo>
                  <a:lnTo>
                    <a:pt x="460" y="614"/>
                  </a:lnTo>
                  <a:lnTo>
                    <a:pt x="457" y="601"/>
                  </a:lnTo>
                  <a:lnTo>
                    <a:pt x="451" y="589"/>
                  </a:lnTo>
                  <a:lnTo>
                    <a:pt x="444" y="576"/>
                  </a:lnTo>
                  <a:lnTo>
                    <a:pt x="437" y="566"/>
                  </a:lnTo>
                  <a:lnTo>
                    <a:pt x="426" y="557"/>
                  </a:lnTo>
                  <a:lnTo>
                    <a:pt x="413" y="549"/>
                  </a:lnTo>
                  <a:lnTo>
                    <a:pt x="400" y="542"/>
                  </a:lnTo>
                  <a:lnTo>
                    <a:pt x="386" y="539"/>
                  </a:lnTo>
                  <a:lnTo>
                    <a:pt x="371" y="537"/>
                  </a:lnTo>
                  <a:lnTo>
                    <a:pt x="353" y="539"/>
                  </a:lnTo>
                  <a:lnTo>
                    <a:pt x="353" y="533"/>
                  </a:lnTo>
                  <a:lnTo>
                    <a:pt x="354" y="526"/>
                  </a:lnTo>
                  <a:lnTo>
                    <a:pt x="354" y="518"/>
                  </a:lnTo>
                  <a:lnTo>
                    <a:pt x="354" y="512"/>
                  </a:lnTo>
                  <a:lnTo>
                    <a:pt x="354" y="505"/>
                  </a:lnTo>
                  <a:lnTo>
                    <a:pt x="353" y="499"/>
                  </a:lnTo>
                  <a:lnTo>
                    <a:pt x="353" y="491"/>
                  </a:lnTo>
                  <a:lnTo>
                    <a:pt x="351" y="485"/>
                  </a:lnTo>
                  <a:lnTo>
                    <a:pt x="349" y="478"/>
                  </a:lnTo>
                  <a:lnTo>
                    <a:pt x="345" y="472"/>
                  </a:lnTo>
                  <a:lnTo>
                    <a:pt x="345" y="470"/>
                  </a:lnTo>
                  <a:lnTo>
                    <a:pt x="343" y="467"/>
                  </a:lnTo>
                  <a:lnTo>
                    <a:pt x="342" y="465"/>
                  </a:lnTo>
                  <a:lnTo>
                    <a:pt x="340" y="464"/>
                  </a:lnTo>
                  <a:lnTo>
                    <a:pt x="338" y="462"/>
                  </a:lnTo>
                  <a:lnTo>
                    <a:pt x="336" y="461"/>
                  </a:lnTo>
                  <a:lnTo>
                    <a:pt x="334" y="459"/>
                  </a:lnTo>
                  <a:lnTo>
                    <a:pt x="333" y="459"/>
                  </a:lnTo>
                  <a:lnTo>
                    <a:pt x="331" y="457"/>
                  </a:lnTo>
                  <a:lnTo>
                    <a:pt x="329" y="456"/>
                  </a:lnTo>
                  <a:lnTo>
                    <a:pt x="323" y="454"/>
                  </a:lnTo>
                  <a:lnTo>
                    <a:pt x="318" y="453"/>
                  </a:lnTo>
                  <a:lnTo>
                    <a:pt x="312" y="451"/>
                  </a:lnTo>
                  <a:lnTo>
                    <a:pt x="307" y="449"/>
                  </a:lnTo>
                  <a:lnTo>
                    <a:pt x="301" y="448"/>
                  </a:lnTo>
                  <a:lnTo>
                    <a:pt x="296" y="446"/>
                  </a:lnTo>
                  <a:lnTo>
                    <a:pt x="290" y="445"/>
                  </a:lnTo>
                  <a:lnTo>
                    <a:pt x="285" y="445"/>
                  </a:lnTo>
                  <a:lnTo>
                    <a:pt x="280" y="445"/>
                  </a:lnTo>
                  <a:lnTo>
                    <a:pt x="274" y="445"/>
                  </a:lnTo>
                  <a:lnTo>
                    <a:pt x="276" y="429"/>
                  </a:lnTo>
                  <a:lnTo>
                    <a:pt x="274" y="413"/>
                  </a:lnTo>
                  <a:lnTo>
                    <a:pt x="269" y="397"/>
                  </a:lnTo>
                  <a:lnTo>
                    <a:pt x="259" y="382"/>
                  </a:lnTo>
                  <a:lnTo>
                    <a:pt x="248" y="371"/>
                  </a:lnTo>
                  <a:lnTo>
                    <a:pt x="236" y="360"/>
                  </a:lnTo>
                  <a:lnTo>
                    <a:pt x="219" y="352"/>
                  </a:lnTo>
                  <a:lnTo>
                    <a:pt x="203" y="347"/>
                  </a:lnTo>
                  <a:lnTo>
                    <a:pt x="183" y="344"/>
                  </a:lnTo>
                  <a:lnTo>
                    <a:pt x="163" y="345"/>
                  </a:lnTo>
                  <a:lnTo>
                    <a:pt x="163" y="336"/>
                  </a:lnTo>
                  <a:lnTo>
                    <a:pt x="164" y="328"/>
                  </a:lnTo>
                  <a:lnTo>
                    <a:pt x="164" y="320"/>
                  </a:lnTo>
                  <a:lnTo>
                    <a:pt x="164" y="312"/>
                  </a:lnTo>
                  <a:lnTo>
                    <a:pt x="163" y="304"/>
                  </a:lnTo>
                  <a:lnTo>
                    <a:pt x="163" y="296"/>
                  </a:lnTo>
                  <a:lnTo>
                    <a:pt x="161" y="289"/>
                  </a:lnTo>
                  <a:lnTo>
                    <a:pt x="157" y="281"/>
                  </a:lnTo>
                  <a:lnTo>
                    <a:pt x="155" y="273"/>
                  </a:lnTo>
                  <a:lnTo>
                    <a:pt x="150" y="265"/>
                  </a:lnTo>
                  <a:lnTo>
                    <a:pt x="141" y="254"/>
                  </a:lnTo>
                  <a:lnTo>
                    <a:pt x="130" y="245"/>
                  </a:lnTo>
                  <a:lnTo>
                    <a:pt x="119" y="237"/>
                  </a:lnTo>
                  <a:lnTo>
                    <a:pt x="106" y="230"/>
                  </a:lnTo>
                  <a:lnTo>
                    <a:pt x="91" y="227"/>
                  </a:lnTo>
                  <a:lnTo>
                    <a:pt x="77" y="224"/>
                  </a:lnTo>
                  <a:lnTo>
                    <a:pt x="62" y="222"/>
                  </a:lnTo>
                  <a:lnTo>
                    <a:pt x="47" y="222"/>
                  </a:lnTo>
                  <a:lnTo>
                    <a:pt x="31" y="222"/>
                  </a:lnTo>
                  <a:lnTo>
                    <a:pt x="16" y="224"/>
                  </a:lnTo>
                  <a:lnTo>
                    <a:pt x="16" y="214"/>
                  </a:lnTo>
                  <a:lnTo>
                    <a:pt x="16" y="206"/>
                  </a:lnTo>
                  <a:lnTo>
                    <a:pt x="16" y="197"/>
                  </a:lnTo>
                  <a:lnTo>
                    <a:pt x="16" y="189"/>
                  </a:lnTo>
                  <a:lnTo>
                    <a:pt x="15" y="181"/>
                  </a:lnTo>
                  <a:lnTo>
                    <a:pt x="13" y="173"/>
                  </a:lnTo>
                  <a:lnTo>
                    <a:pt x="11" y="165"/>
                  </a:lnTo>
                  <a:lnTo>
                    <a:pt x="7" y="157"/>
                  </a:lnTo>
                  <a:lnTo>
                    <a:pt x="4" y="149"/>
                  </a:lnTo>
                  <a:lnTo>
                    <a:pt x="0" y="141"/>
                  </a:lnTo>
                  <a:lnTo>
                    <a:pt x="0" y="0"/>
                  </a:lnTo>
                  <a:lnTo>
                    <a:pt x="20" y="1"/>
                  </a:lnTo>
                  <a:lnTo>
                    <a:pt x="40" y="6"/>
                  </a:lnTo>
                  <a:lnTo>
                    <a:pt x="60" y="9"/>
                  </a:lnTo>
                  <a:lnTo>
                    <a:pt x="80" y="14"/>
                  </a:lnTo>
                  <a:lnTo>
                    <a:pt x="100" y="19"/>
                  </a:lnTo>
                  <a:lnTo>
                    <a:pt x="119" y="25"/>
                  </a:lnTo>
                  <a:lnTo>
                    <a:pt x="139" y="32"/>
                  </a:lnTo>
                  <a:lnTo>
                    <a:pt x="159" y="40"/>
                  </a:lnTo>
                  <a:lnTo>
                    <a:pt x="179" y="48"/>
                  </a:lnTo>
                  <a:lnTo>
                    <a:pt x="199" y="56"/>
                  </a:lnTo>
                  <a:lnTo>
                    <a:pt x="236" y="70"/>
                  </a:lnTo>
                  <a:lnTo>
                    <a:pt x="270" y="88"/>
                  </a:lnTo>
                  <a:lnTo>
                    <a:pt x="305" y="104"/>
                  </a:lnTo>
                  <a:lnTo>
                    <a:pt x="338" y="121"/>
                  </a:lnTo>
                  <a:lnTo>
                    <a:pt x="373" y="141"/>
                  </a:lnTo>
                  <a:lnTo>
                    <a:pt x="406" y="160"/>
                  </a:lnTo>
                  <a:lnTo>
                    <a:pt x="437" y="181"/>
                  </a:lnTo>
                  <a:lnTo>
                    <a:pt x="470" y="201"/>
                  </a:lnTo>
                  <a:lnTo>
                    <a:pt x="499" y="224"/>
                  </a:lnTo>
                  <a:lnTo>
                    <a:pt x="530" y="246"/>
                  </a:lnTo>
                  <a:lnTo>
                    <a:pt x="532" y="246"/>
                  </a:lnTo>
                  <a:lnTo>
                    <a:pt x="534" y="246"/>
                  </a:lnTo>
                  <a:lnTo>
                    <a:pt x="535" y="246"/>
                  </a:lnTo>
                  <a:lnTo>
                    <a:pt x="537" y="245"/>
                  </a:lnTo>
                  <a:lnTo>
                    <a:pt x="539" y="243"/>
                  </a:lnTo>
                  <a:lnTo>
                    <a:pt x="541" y="241"/>
                  </a:lnTo>
                  <a:lnTo>
                    <a:pt x="543" y="241"/>
                  </a:lnTo>
                  <a:lnTo>
                    <a:pt x="544" y="243"/>
                  </a:lnTo>
                  <a:lnTo>
                    <a:pt x="559" y="256"/>
                  </a:lnTo>
                  <a:lnTo>
                    <a:pt x="574" y="269"/>
                  </a:lnTo>
                  <a:lnTo>
                    <a:pt x="588" y="281"/>
                  </a:lnTo>
                  <a:lnTo>
                    <a:pt x="603" y="294"/>
                  </a:lnTo>
                  <a:lnTo>
                    <a:pt x="616" y="307"/>
                  </a:lnTo>
                  <a:lnTo>
                    <a:pt x="630" y="320"/>
                  </a:lnTo>
                  <a:lnTo>
                    <a:pt x="641" y="333"/>
                  </a:lnTo>
                  <a:lnTo>
                    <a:pt x="654" y="347"/>
                  </a:lnTo>
                  <a:lnTo>
                    <a:pt x="665" y="361"/>
                  </a:lnTo>
                  <a:lnTo>
                    <a:pt x="676" y="377"/>
                  </a:lnTo>
                  <a:lnTo>
                    <a:pt x="680" y="385"/>
                  </a:lnTo>
                  <a:lnTo>
                    <a:pt x="683" y="393"/>
                  </a:lnTo>
                  <a:lnTo>
                    <a:pt x="687" y="401"/>
                  </a:lnTo>
                  <a:lnTo>
                    <a:pt x="691" y="409"/>
                  </a:lnTo>
                  <a:lnTo>
                    <a:pt x="693" y="417"/>
                  </a:lnTo>
                  <a:lnTo>
                    <a:pt x="696" y="425"/>
                  </a:lnTo>
                  <a:lnTo>
                    <a:pt x="698" y="435"/>
                  </a:lnTo>
                  <a:lnTo>
                    <a:pt x="700" y="443"/>
                  </a:lnTo>
                  <a:lnTo>
                    <a:pt x="703" y="451"/>
                  </a:lnTo>
                  <a:lnTo>
                    <a:pt x="705" y="461"/>
                  </a:lnTo>
                  <a:lnTo>
                    <a:pt x="714" y="481"/>
                  </a:lnTo>
                  <a:lnTo>
                    <a:pt x="722" y="502"/>
                  </a:lnTo>
                  <a:lnTo>
                    <a:pt x="731" y="525"/>
                  </a:lnTo>
                  <a:lnTo>
                    <a:pt x="740" y="545"/>
                  </a:lnTo>
                  <a:lnTo>
                    <a:pt x="749" y="566"/>
                  </a:lnTo>
                  <a:lnTo>
                    <a:pt x="756" y="589"/>
                  </a:lnTo>
                  <a:lnTo>
                    <a:pt x="762" y="609"/>
                  </a:lnTo>
                  <a:lnTo>
                    <a:pt x="767" y="632"/>
                  </a:lnTo>
                  <a:lnTo>
                    <a:pt x="771" y="654"/>
                  </a:lnTo>
                  <a:lnTo>
                    <a:pt x="773" y="677"/>
                  </a:lnTo>
                  <a:lnTo>
                    <a:pt x="773" y="681"/>
                  </a:lnTo>
                  <a:lnTo>
                    <a:pt x="775" y="685"/>
                  </a:lnTo>
                  <a:lnTo>
                    <a:pt x="775" y="689"/>
                  </a:lnTo>
                  <a:lnTo>
                    <a:pt x="777" y="694"/>
                  </a:lnTo>
                  <a:lnTo>
                    <a:pt x="778" y="697"/>
                  </a:lnTo>
                  <a:lnTo>
                    <a:pt x="780" y="702"/>
                  </a:lnTo>
                  <a:lnTo>
                    <a:pt x="782" y="707"/>
                  </a:lnTo>
                  <a:lnTo>
                    <a:pt x="784" y="710"/>
                  </a:lnTo>
                  <a:lnTo>
                    <a:pt x="784" y="715"/>
                  </a:lnTo>
                  <a:lnTo>
                    <a:pt x="786" y="720"/>
                  </a:lnTo>
                  <a:lnTo>
                    <a:pt x="791" y="753"/>
                  </a:lnTo>
                  <a:lnTo>
                    <a:pt x="799" y="785"/>
                  </a:lnTo>
                  <a:lnTo>
                    <a:pt x="808" y="814"/>
                  </a:lnTo>
                  <a:lnTo>
                    <a:pt x="817" y="841"/>
                  </a:lnTo>
                  <a:lnTo>
                    <a:pt x="824" y="869"/>
                  </a:lnTo>
                  <a:lnTo>
                    <a:pt x="833" y="896"/>
                  </a:lnTo>
                  <a:lnTo>
                    <a:pt x="841" y="925"/>
                  </a:lnTo>
                  <a:lnTo>
                    <a:pt x="848" y="955"/>
                  </a:lnTo>
                  <a:lnTo>
                    <a:pt x="855" y="987"/>
                  </a:lnTo>
                  <a:lnTo>
                    <a:pt x="859" y="1025"/>
                  </a:lnTo>
                  <a:lnTo>
                    <a:pt x="890" y="1129"/>
                  </a:lnTo>
                  <a:close/>
                </a:path>
              </a:pathLst>
            </a:custGeom>
            <a:solidFill>
              <a:srgbClr val="20FF2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5" name="Freeform 728">
              <a:extLst>
                <a:ext uri="{FF2B5EF4-FFF2-40B4-BE49-F238E27FC236}">
                  <a16:creationId xmlns:a16="http://schemas.microsoft.com/office/drawing/2014/main" id="{D4913D8E-A7A0-4831-8545-CAD1D5A349C3}"/>
                </a:ext>
              </a:extLst>
            </p:cNvPr>
            <p:cNvSpPr>
              <a:spLocks/>
            </p:cNvSpPr>
            <p:nvPr/>
          </p:nvSpPr>
          <p:spPr bwMode="auto">
            <a:xfrm>
              <a:off x="894" y="3110"/>
              <a:ext cx="145" cy="710"/>
            </a:xfrm>
            <a:custGeom>
              <a:avLst/>
              <a:gdLst>
                <a:gd name="T0" fmla="*/ 0 w 298"/>
                <a:gd name="T1" fmla="*/ 0 h 1421"/>
                <a:gd name="T2" fmla="*/ 0 w 298"/>
                <a:gd name="T3" fmla="*/ 0 h 1421"/>
                <a:gd name="T4" fmla="*/ 0 w 298"/>
                <a:gd name="T5" fmla="*/ 0 h 1421"/>
                <a:gd name="T6" fmla="*/ 0 w 298"/>
                <a:gd name="T7" fmla="*/ 1 h 1421"/>
                <a:gd name="T8" fmla="*/ 0 w 298"/>
                <a:gd name="T9" fmla="*/ 1 h 1421"/>
                <a:gd name="T10" fmla="*/ 1 w 298"/>
                <a:gd name="T11" fmla="*/ 1 h 1421"/>
                <a:gd name="T12" fmla="*/ 1 w 298"/>
                <a:gd name="T13" fmla="*/ 2 h 1421"/>
                <a:gd name="T14" fmla="*/ 1 w 298"/>
                <a:gd name="T15" fmla="*/ 2 h 1421"/>
                <a:gd name="T16" fmla="*/ 1 w 298"/>
                <a:gd name="T17" fmla="*/ 3 h 1421"/>
                <a:gd name="T18" fmla="*/ 1 w 298"/>
                <a:gd name="T19" fmla="*/ 3 h 1421"/>
                <a:gd name="T20" fmla="*/ 2 w 298"/>
                <a:gd name="T21" fmla="*/ 3 h 1421"/>
                <a:gd name="T22" fmla="*/ 2 w 298"/>
                <a:gd name="T23" fmla="*/ 4 h 1421"/>
                <a:gd name="T24" fmla="*/ 2 w 298"/>
                <a:gd name="T25" fmla="*/ 4 h 1421"/>
                <a:gd name="T26" fmla="*/ 2 w 298"/>
                <a:gd name="T27" fmla="*/ 5 h 1421"/>
                <a:gd name="T28" fmla="*/ 2 w 298"/>
                <a:gd name="T29" fmla="*/ 5 h 1421"/>
                <a:gd name="T30" fmla="*/ 2 w 298"/>
                <a:gd name="T31" fmla="*/ 6 h 1421"/>
                <a:gd name="T32" fmla="*/ 3 w 298"/>
                <a:gd name="T33" fmla="*/ 6 h 1421"/>
                <a:gd name="T34" fmla="*/ 3 w 298"/>
                <a:gd name="T35" fmla="*/ 6 h 1421"/>
                <a:gd name="T36" fmla="*/ 3 w 298"/>
                <a:gd name="T37" fmla="*/ 7 h 1421"/>
                <a:gd name="T38" fmla="*/ 3 w 298"/>
                <a:gd name="T39" fmla="*/ 7 h 1421"/>
                <a:gd name="T40" fmla="*/ 3 w 298"/>
                <a:gd name="T41" fmla="*/ 8 h 1421"/>
                <a:gd name="T42" fmla="*/ 3 w 298"/>
                <a:gd name="T43" fmla="*/ 8 h 1421"/>
                <a:gd name="T44" fmla="*/ 3 w 298"/>
                <a:gd name="T45" fmla="*/ 8 h 1421"/>
                <a:gd name="T46" fmla="*/ 3 w 298"/>
                <a:gd name="T47" fmla="*/ 9 h 1421"/>
                <a:gd name="T48" fmla="*/ 3 w 298"/>
                <a:gd name="T49" fmla="*/ 9 h 1421"/>
                <a:gd name="T50" fmla="*/ 3 w 298"/>
                <a:gd name="T51" fmla="*/ 9 h 1421"/>
                <a:gd name="T52" fmla="*/ 3 w 298"/>
                <a:gd name="T53" fmla="*/ 9 h 1421"/>
                <a:gd name="T54" fmla="*/ 3 w 298"/>
                <a:gd name="T55" fmla="*/ 9 h 1421"/>
                <a:gd name="T56" fmla="*/ 3 w 298"/>
                <a:gd name="T57" fmla="*/ 10 h 1421"/>
                <a:gd name="T58" fmla="*/ 3 w 298"/>
                <a:gd name="T59" fmla="*/ 10 h 1421"/>
                <a:gd name="T60" fmla="*/ 4 w 298"/>
                <a:gd name="T61" fmla="*/ 10 h 1421"/>
                <a:gd name="T62" fmla="*/ 4 w 298"/>
                <a:gd name="T63" fmla="*/ 10 h 1421"/>
                <a:gd name="T64" fmla="*/ 4 w 298"/>
                <a:gd name="T65" fmla="*/ 10 h 1421"/>
                <a:gd name="T66" fmla="*/ 4 w 298"/>
                <a:gd name="T67" fmla="*/ 10 h 1421"/>
                <a:gd name="T68" fmla="*/ 4 w 298"/>
                <a:gd name="T69" fmla="*/ 10 h 1421"/>
                <a:gd name="T70" fmla="*/ 4 w 298"/>
                <a:gd name="T71" fmla="*/ 10 h 1421"/>
                <a:gd name="T72" fmla="*/ 4 w 298"/>
                <a:gd name="T73" fmla="*/ 10 h 1421"/>
                <a:gd name="T74" fmla="*/ 4 w 298"/>
                <a:gd name="T75" fmla="*/ 10 h 1421"/>
                <a:gd name="T76" fmla="*/ 4 w 298"/>
                <a:gd name="T77" fmla="*/ 10 h 1421"/>
                <a:gd name="T78" fmla="*/ 4 w 298"/>
                <a:gd name="T79" fmla="*/ 10 h 1421"/>
                <a:gd name="T80" fmla="*/ 4 w 298"/>
                <a:gd name="T81" fmla="*/ 11 h 1421"/>
                <a:gd name="T82" fmla="*/ 4 w 298"/>
                <a:gd name="T83" fmla="*/ 12 h 1421"/>
                <a:gd name="T84" fmla="*/ 4 w 298"/>
                <a:gd name="T85" fmla="*/ 13 h 1421"/>
                <a:gd name="T86" fmla="*/ 4 w 298"/>
                <a:gd name="T87" fmla="*/ 14 h 1421"/>
                <a:gd name="T88" fmla="*/ 4 w 298"/>
                <a:gd name="T89" fmla="*/ 15 h 1421"/>
                <a:gd name="T90" fmla="*/ 4 w 298"/>
                <a:gd name="T91" fmla="*/ 16 h 1421"/>
                <a:gd name="T92" fmla="*/ 4 w 298"/>
                <a:gd name="T93" fmla="*/ 17 h 1421"/>
                <a:gd name="T94" fmla="*/ 4 w 298"/>
                <a:gd name="T95" fmla="*/ 18 h 1421"/>
                <a:gd name="T96" fmla="*/ 4 w 298"/>
                <a:gd name="T97" fmla="*/ 19 h 1421"/>
                <a:gd name="T98" fmla="*/ 4 w 298"/>
                <a:gd name="T99" fmla="*/ 21 h 1421"/>
                <a:gd name="T100" fmla="*/ 4 w 298"/>
                <a:gd name="T101" fmla="*/ 22 h 1421"/>
                <a:gd name="T102" fmla="*/ 0 w 298"/>
                <a:gd name="T103" fmla="*/ 0 h 14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8"/>
                <a:gd name="T157" fmla="*/ 0 h 1421"/>
                <a:gd name="T158" fmla="*/ 298 w 298"/>
                <a:gd name="T159" fmla="*/ 1421 h 14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8" h="1421">
                  <a:moveTo>
                    <a:pt x="0" y="0"/>
                  </a:moveTo>
                  <a:lnTo>
                    <a:pt x="18" y="26"/>
                  </a:lnTo>
                  <a:lnTo>
                    <a:pt x="33" y="50"/>
                  </a:lnTo>
                  <a:lnTo>
                    <a:pt x="47" y="72"/>
                  </a:lnTo>
                  <a:lnTo>
                    <a:pt x="62" y="96"/>
                  </a:lnTo>
                  <a:lnTo>
                    <a:pt x="77" y="120"/>
                  </a:lnTo>
                  <a:lnTo>
                    <a:pt x="89" y="144"/>
                  </a:lnTo>
                  <a:lnTo>
                    <a:pt x="102" y="168"/>
                  </a:lnTo>
                  <a:lnTo>
                    <a:pt x="113" y="192"/>
                  </a:lnTo>
                  <a:lnTo>
                    <a:pt x="126" y="216"/>
                  </a:lnTo>
                  <a:lnTo>
                    <a:pt x="137" y="242"/>
                  </a:lnTo>
                  <a:lnTo>
                    <a:pt x="150" y="270"/>
                  </a:lnTo>
                  <a:lnTo>
                    <a:pt x="162" y="299"/>
                  </a:lnTo>
                  <a:lnTo>
                    <a:pt x="175" y="328"/>
                  </a:lnTo>
                  <a:lnTo>
                    <a:pt x="186" y="357"/>
                  </a:lnTo>
                  <a:lnTo>
                    <a:pt x="197" y="387"/>
                  </a:lnTo>
                  <a:lnTo>
                    <a:pt x="208" y="416"/>
                  </a:lnTo>
                  <a:lnTo>
                    <a:pt x="217" y="446"/>
                  </a:lnTo>
                  <a:lnTo>
                    <a:pt x="228" y="475"/>
                  </a:lnTo>
                  <a:lnTo>
                    <a:pt x="237" y="506"/>
                  </a:lnTo>
                  <a:lnTo>
                    <a:pt x="246" y="534"/>
                  </a:lnTo>
                  <a:lnTo>
                    <a:pt x="252" y="550"/>
                  </a:lnTo>
                  <a:lnTo>
                    <a:pt x="256" y="565"/>
                  </a:lnTo>
                  <a:lnTo>
                    <a:pt x="259" y="579"/>
                  </a:lnTo>
                  <a:lnTo>
                    <a:pt x="263" y="594"/>
                  </a:lnTo>
                  <a:lnTo>
                    <a:pt x="265" y="608"/>
                  </a:lnTo>
                  <a:lnTo>
                    <a:pt x="268" y="621"/>
                  </a:lnTo>
                  <a:lnTo>
                    <a:pt x="270" y="635"/>
                  </a:lnTo>
                  <a:lnTo>
                    <a:pt x="272" y="650"/>
                  </a:lnTo>
                  <a:lnTo>
                    <a:pt x="272" y="662"/>
                  </a:lnTo>
                  <a:lnTo>
                    <a:pt x="274" y="677"/>
                  </a:lnTo>
                  <a:lnTo>
                    <a:pt x="274" y="680"/>
                  </a:lnTo>
                  <a:lnTo>
                    <a:pt x="276" y="683"/>
                  </a:lnTo>
                  <a:lnTo>
                    <a:pt x="278" y="685"/>
                  </a:lnTo>
                  <a:lnTo>
                    <a:pt x="281" y="688"/>
                  </a:lnTo>
                  <a:lnTo>
                    <a:pt x="283" y="691"/>
                  </a:lnTo>
                  <a:lnTo>
                    <a:pt x="287" y="693"/>
                  </a:lnTo>
                  <a:lnTo>
                    <a:pt x="288" y="696"/>
                  </a:lnTo>
                  <a:lnTo>
                    <a:pt x="292" y="698"/>
                  </a:lnTo>
                  <a:lnTo>
                    <a:pt x="292" y="701"/>
                  </a:lnTo>
                  <a:lnTo>
                    <a:pt x="294" y="704"/>
                  </a:lnTo>
                  <a:lnTo>
                    <a:pt x="296" y="776"/>
                  </a:lnTo>
                  <a:lnTo>
                    <a:pt x="296" y="846"/>
                  </a:lnTo>
                  <a:lnTo>
                    <a:pt x="298" y="918"/>
                  </a:lnTo>
                  <a:lnTo>
                    <a:pt x="298" y="990"/>
                  </a:lnTo>
                  <a:lnTo>
                    <a:pt x="298" y="1062"/>
                  </a:lnTo>
                  <a:lnTo>
                    <a:pt x="298" y="1134"/>
                  </a:lnTo>
                  <a:lnTo>
                    <a:pt x="298" y="1205"/>
                  </a:lnTo>
                  <a:lnTo>
                    <a:pt x="296" y="1277"/>
                  </a:lnTo>
                  <a:lnTo>
                    <a:pt x="296" y="1349"/>
                  </a:lnTo>
                  <a:lnTo>
                    <a:pt x="296" y="1421"/>
                  </a:lnTo>
                  <a:lnTo>
                    <a:pt x="0" y="0"/>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6" name="Freeform 729">
              <a:extLst>
                <a:ext uri="{FF2B5EF4-FFF2-40B4-BE49-F238E27FC236}">
                  <a16:creationId xmlns:a16="http://schemas.microsoft.com/office/drawing/2014/main" id="{2C2EF48B-B93D-44E5-A3E9-E92C2B3A5336}"/>
                </a:ext>
              </a:extLst>
            </p:cNvPr>
            <p:cNvSpPr>
              <a:spLocks/>
            </p:cNvSpPr>
            <p:nvPr/>
          </p:nvSpPr>
          <p:spPr bwMode="auto">
            <a:xfrm>
              <a:off x="894" y="3110"/>
              <a:ext cx="145" cy="710"/>
            </a:xfrm>
            <a:custGeom>
              <a:avLst/>
              <a:gdLst>
                <a:gd name="T0" fmla="*/ 0 w 298"/>
                <a:gd name="T1" fmla="*/ 0 h 1421"/>
                <a:gd name="T2" fmla="*/ 0 w 298"/>
                <a:gd name="T3" fmla="*/ 0 h 1421"/>
                <a:gd name="T4" fmla="*/ 0 w 298"/>
                <a:gd name="T5" fmla="*/ 0 h 1421"/>
                <a:gd name="T6" fmla="*/ 0 w 298"/>
                <a:gd name="T7" fmla="*/ 1 h 1421"/>
                <a:gd name="T8" fmla="*/ 0 w 298"/>
                <a:gd name="T9" fmla="*/ 1 h 1421"/>
                <a:gd name="T10" fmla="*/ 1 w 298"/>
                <a:gd name="T11" fmla="*/ 1 h 1421"/>
                <a:gd name="T12" fmla="*/ 1 w 298"/>
                <a:gd name="T13" fmla="*/ 2 h 1421"/>
                <a:gd name="T14" fmla="*/ 1 w 298"/>
                <a:gd name="T15" fmla="*/ 2 h 1421"/>
                <a:gd name="T16" fmla="*/ 1 w 298"/>
                <a:gd name="T17" fmla="*/ 3 h 1421"/>
                <a:gd name="T18" fmla="*/ 1 w 298"/>
                <a:gd name="T19" fmla="*/ 3 h 1421"/>
                <a:gd name="T20" fmla="*/ 2 w 298"/>
                <a:gd name="T21" fmla="*/ 3 h 1421"/>
                <a:gd name="T22" fmla="*/ 2 w 298"/>
                <a:gd name="T23" fmla="*/ 4 h 1421"/>
                <a:gd name="T24" fmla="*/ 2 w 298"/>
                <a:gd name="T25" fmla="*/ 4 h 1421"/>
                <a:gd name="T26" fmla="*/ 2 w 298"/>
                <a:gd name="T27" fmla="*/ 5 h 1421"/>
                <a:gd name="T28" fmla="*/ 2 w 298"/>
                <a:gd name="T29" fmla="*/ 5 h 1421"/>
                <a:gd name="T30" fmla="*/ 2 w 298"/>
                <a:gd name="T31" fmla="*/ 6 h 1421"/>
                <a:gd name="T32" fmla="*/ 3 w 298"/>
                <a:gd name="T33" fmla="*/ 6 h 1421"/>
                <a:gd name="T34" fmla="*/ 3 w 298"/>
                <a:gd name="T35" fmla="*/ 6 h 1421"/>
                <a:gd name="T36" fmla="*/ 3 w 298"/>
                <a:gd name="T37" fmla="*/ 7 h 1421"/>
                <a:gd name="T38" fmla="*/ 3 w 298"/>
                <a:gd name="T39" fmla="*/ 7 h 1421"/>
                <a:gd name="T40" fmla="*/ 3 w 298"/>
                <a:gd name="T41" fmla="*/ 8 h 1421"/>
                <a:gd name="T42" fmla="*/ 3 w 298"/>
                <a:gd name="T43" fmla="*/ 8 h 1421"/>
                <a:gd name="T44" fmla="*/ 3 w 298"/>
                <a:gd name="T45" fmla="*/ 8 h 1421"/>
                <a:gd name="T46" fmla="*/ 3 w 298"/>
                <a:gd name="T47" fmla="*/ 9 h 1421"/>
                <a:gd name="T48" fmla="*/ 3 w 298"/>
                <a:gd name="T49" fmla="*/ 9 h 1421"/>
                <a:gd name="T50" fmla="*/ 3 w 298"/>
                <a:gd name="T51" fmla="*/ 9 h 1421"/>
                <a:gd name="T52" fmla="*/ 3 w 298"/>
                <a:gd name="T53" fmla="*/ 9 h 1421"/>
                <a:gd name="T54" fmla="*/ 3 w 298"/>
                <a:gd name="T55" fmla="*/ 9 h 1421"/>
                <a:gd name="T56" fmla="*/ 3 w 298"/>
                <a:gd name="T57" fmla="*/ 10 h 1421"/>
                <a:gd name="T58" fmla="*/ 3 w 298"/>
                <a:gd name="T59" fmla="*/ 10 h 1421"/>
                <a:gd name="T60" fmla="*/ 4 w 298"/>
                <a:gd name="T61" fmla="*/ 10 h 1421"/>
                <a:gd name="T62" fmla="*/ 4 w 298"/>
                <a:gd name="T63" fmla="*/ 10 h 1421"/>
                <a:gd name="T64" fmla="*/ 4 w 298"/>
                <a:gd name="T65" fmla="*/ 10 h 1421"/>
                <a:gd name="T66" fmla="*/ 4 w 298"/>
                <a:gd name="T67" fmla="*/ 10 h 1421"/>
                <a:gd name="T68" fmla="*/ 4 w 298"/>
                <a:gd name="T69" fmla="*/ 10 h 1421"/>
                <a:gd name="T70" fmla="*/ 4 w 298"/>
                <a:gd name="T71" fmla="*/ 10 h 1421"/>
                <a:gd name="T72" fmla="*/ 4 w 298"/>
                <a:gd name="T73" fmla="*/ 10 h 1421"/>
                <a:gd name="T74" fmla="*/ 4 w 298"/>
                <a:gd name="T75" fmla="*/ 10 h 1421"/>
                <a:gd name="T76" fmla="*/ 4 w 298"/>
                <a:gd name="T77" fmla="*/ 10 h 1421"/>
                <a:gd name="T78" fmla="*/ 4 w 298"/>
                <a:gd name="T79" fmla="*/ 10 h 1421"/>
                <a:gd name="T80" fmla="*/ 4 w 298"/>
                <a:gd name="T81" fmla="*/ 11 h 1421"/>
                <a:gd name="T82" fmla="*/ 4 w 298"/>
                <a:gd name="T83" fmla="*/ 12 h 1421"/>
                <a:gd name="T84" fmla="*/ 4 w 298"/>
                <a:gd name="T85" fmla="*/ 13 h 1421"/>
                <a:gd name="T86" fmla="*/ 4 w 298"/>
                <a:gd name="T87" fmla="*/ 14 h 1421"/>
                <a:gd name="T88" fmla="*/ 4 w 298"/>
                <a:gd name="T89" fmla="*/ 15 h 1421"/>
                <a:gd name="T90" fmla="*/ 4 w 298"/>
                <a:gd name="T91" fmla="*/ 16 h 1421"/>
                <a:gd name="T92" fmla="*/ 4 w 298"/>
                <a:gd name="T93" fmla="*/ 17 h 1421"/>
                <a:gd name="T94" fmla="*/ 4 w 298"/>
                <a:gd name="T95" fmla="*/ 18 h 1421"/>
                <a:gd name="T96" fmla="*/ 4 w 298"/>
                <a:gd name="T97" fmla="*/ 19 h 1421"/>
                <a:gd name="T98" fmla="*/ 4 w 298"/>
                <a:gd name="T99" fmla="*/ 21 h 1421"/>
                <a:gd name="T100" fmla="*/ 4 w 298"/>
                <a:gd name="T101" fmla="*/ 22 h 14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
                <a:gd name="T154" fmla="*/ 0 h 1421"/>
                <a:gd name="T155" fmla="*/ 298 w 298"/>
                <a:gd name="T156" fmla="*/ 1421 h 14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 h="1421">
                  <a:moveTo>
                    <a:pt x="0" y="0"/>
                  </a:moveTo>
                  <a:lnTo>
                    <a:pt x="18" y="26"/>
                  </a:lnTo>
                  <a:lnTo>
                    <a:pt x="33" y="50"/>
                  </a:lnTo>
                  <a:lnTo>
                    <a:pt x="47" y="72"/>
                  </a:lnTo>
                  <a:lnTo>
                    <a:pt x="62" y="96"/>
                  </a:lnTo>
                  <a:lnTo>
                    <a:pt x="77" y="120"/>
                  </a:lnTo>
                  <a:lnTo>
                    <a:pt x="89" y="144"/>
                  </a:lnTo>
                  <a:lnTo>
                    <a:pt x="102" y="168"/>
                  </a:lnTo>
                  <a:lnTo>
                    <a:pt x="113" y="192"/>
                  </a:lnTo>
                  <a:lnTo>
                    <a:pt x="126" y="216"/>
                  </a:lnTo>
                  <a:lnTo>
                    <a:pt x="137" y="242"/>
                  </a:lnTo>
                  <a:lnTo>
                    <a:pt x="150" y="270"/>
                  </a:lnTo>
                  <a:lnTo>
                    <a:pt x="162" y="299"/>
                  </a:lnTo>
                  <a:lnTo>
                    <a:pt x="175" y="328"/>
                  </a:lnTo>
                  <a:lnTo>
                    <a:pt x="186" y="357"/>
                  </a:lnTo>
                  <a:lnTo>
                    <a:pt x="197" y="387"/>
                  </a:lnTo>
                  <a:lnTo>
                    <a:pt x="208" y="416"/>
                  </a:lnTo>
                  <a:lnTo>
                    <a:pt x="217" y="446"/>
                  </a:lnTo>
                  <a:lnTo>
                    <a:pt x="228" y="475"/>
                  </a:lnTo>
                  <a:lnTo>
                    <a:pt x="237" y="506"/>
                  </a:lnTo>
                  <a:lnTo>
                    <a:pt x="246" y="534"/>
                  </a:lnTo>
                  <a:lnTo>
                    <a:pt x="252" y="550"/>
                  </a:lnTo>
                  <a:lnTo>
                    <a:pt x="256" y="565"/>
                  </a:lnTo>
                  <a:lnTo>
                    <a:pt x="259" y="579"/>
                  </a:lnTo>
                  <a:lnTo>
                    <a:pt x="263" y="594"/>
                  </a:lnTo>
                  <a:lnTo>
                    <a:pt x="265" y="608"/>
                  </a:lnTo>
                  <a:lnTo>
                    <a:pt x="268" y="621"/>
                  </a:lnTo>
                  <a:lnTo>
                    <a:pt x="270" y="635"/>
                  </a:lnTo>
                  <a:lnTo>
                    <a:pt x="272" y="650"/>
                  </a:lnTo>
                  <a:lnTo>
                    <a:pt x="272" y="662"/>
                  </a:lnTo>
                  <a:lnTo>
                    <a:pt x="274" y="677"/>
                  </a:lnTo>
                  <a:lnTo>
                    <a:pt x="274" y="680"/>
                  </a:lnTo>
                  <a:lnTo>
                    <a:pt x="276" y="683"/>
                  </a:lnTo>
                  <a:lnTo>
                    <a:pt x="278" y="685"/>
                  </a:lnTo>
                  <a:lnTo>
                    <a:pt x="281" y="688"/>
                  </a:lnTo>
                  <a:lnTo>
                    <a:pt x="283" y="691"/>
                  </a:lnTo>
                  <a:lnTo>
                    <a:pt x="287" y="693"/>
                  </a:lnTo>
                  <a:lnTo>
                    <a:pt x="288" y="696"/>
                  </a:lnTo>
                  <a:lnTo>
                    <a:pt x="292" y="698"/>
                  </a:lnTo>
                  <a:lnTo>
                    <a:pt x="292" y="701"/>
                  </a:lnTo>
                  <a:lnTo>
                    <a:pt x="294" y="704"/>
                  </a:lnTo>
                  <a:lnTo>
                    <a:pt x="296" y="776"/>
                  </a:lnTo>
                  <a:lnTo>
                    <a:pt x="296" y="846"/>
                  </a:lnTo>
                  <a:lnTo>
                    <a:pt x="298" y="918"/>
                  </a:lnTo>
                  <a:lnTo>
                    <a:pt x="298" y="990"/>
                  </a:lnTo>
                  <a:lnTo>
                    <a:pt x="298" y="1062"/>
                  </a:lnTo>
                  <a:lnTo>
                    <a:pt x="298" y="1134"/>
                  </a:lnTo>
                  <a:lnTo>
                    <a:pt x="298" y="1205"/>
                  </a:lnTo>
                  <a:lnTo>
                    <a:pt x="296" y="1277"/>
                  </a:lnTo>
                  <a:lnTo>
                    <a:pt x="296" y="1349"/>
                  </a:lnTo>
                  <a:lnTo>
                    <a:pt x="296" y="142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7" name="Freeform 730">
              <a:extLst>
                <a:ext uri="{FF2B5EF4-FFF2-40B4-BE49-F238E27FC236}">
                  <a16:creationId xmlns:a16="http://schemas.microsoft.com/office/drawing/2014/main" id="{8419E7F3-9C6A-4832-999C-EC208B588F41}"/>
                </a:ext>
              </a:extLst>
            </p:cNvPr>
            <p:cNvSpPr>
              <a:spLocks/>
            </p:cNvSpPr>
            <p:nvPr/>
          </p:nvSpPr>
          <p:spPr bwMode="auto">
            <a:xfrm>
              <a:off x="891" y="3434"/>
              <a:ext cx="1656" cy="884"/>
            </a:xfrm>
            <a:custGeom>
              <a:avLst/>
              <a:gdLst>
                <a:gd name="T0" fmla="*/ 18 w 3405"/>
                <a:gd name="T1" fmla="*/ 20 h 1768"/>
                <a:gd name="T2" fmla="*/ 18 w 3405"/>
                <a:gd name="T3" fmla="*/ 19 h 1768"/>
                <a:gd name="T4" fmla="*/ 20 w 3405"/>
                <a:gd name="T5" fmla="*/ 15 h 1768"/>
                <a:gd name="T6" fmla="*/ 24 w 3405"/>
                <a:gd name="T7" fmla="*/ 13 h 1768"/>
                <a:gd name="T8" fmla="*/ 29 w 3405"/>
                <a:gd name="T9" fmla="*/ 9 h 1768"/>
                <a:gd name="T10" fmla="*/ 35 w 3405"/>
                <a:gd name="T11" fmla="*/ 7 h 1768"/>
                <a:gd name="T12" fmla="*/ 37 w 3405"/>
                <a:gd name="T13" fmla="*/ 7 h 1768"/>
                <a:gd name="T14" fmla="*/ 38 w 3405"/>
                <a:gd name="T15" fmla="*/ 7 h 1768"/>
                <a:gd name="T16" fmla="*/ 41 w 3405"/>
                <a:gd name="T17" fmla="*/ 6 h 1768"/>
                <a:gd name="T18" fmla="*/ 43 w 3405"/>
                <a:gd name="T19" fmla="*/ 6 h 1768"/>
                <a:gd name="T20" fmla="*/ 45 w 3405"/>
                <a:gd name="T21" fmla="*/ 6 h 1768"/>
                <a:gd name="T22" fmla="*/ 42 w 3405"/>
                <a:gd name="T23" fmla="*/ 5 h 1768"/>
                <a:gd name="T24" fmla="*/ 36 w 3405"/>
                <a:gd name="T25" fmla="*/ 4 h 1768"/>
                <a:gd name="T26" fmla="*/ 32 w 3405"/>
                <a:gd name="T27" fmla="*/ 4 h 1768"/>
                <a:gd name="T28" fmla="*/ 30 w 3405"/>
                <a:gd name="T29" fmla="*/ 5 h 1768"/>
                <a:gd name="T30" fmla="*/ 28 w 3405"/>
                <a:gd name="T31" fmla="*/ 5 h 1768"/>
                <a:gd name="T32" fmla="*/ 25 w 3405"/>
                <a:gd name="T33" fmla="*/ 6 h 1768"/>
                <a:gd name="T34" fmla="*/ 23 w 3405"/>
                <a:gd name="T35" fmla="*/ 7 h 1768"/>
                <a:gd name="T36" fmla="*/ 22 w 3405"/>
                <a:gd name="T37" fmla="*/ 7 h 1768"/>
                <a:gd name="T38" fmla="*/ 23 w 3405"/>
                <a:gd name="T39" fmla="*/ 7 h 1768"/>
                <a:gd name="T40" fmla="*/ 24 w 3405"/>
                <a:gd name="T41" fmla="*/ 3 h 1768"/>
                <a:gd name="T42" fmla="*/ 26 w 3405"/>
                <a:gd name="T43" fmla="*/ 1 h 1768"/>
                <a:gd name="T44" fmla="*/ 25 w 3405"/>
                <a:gd name="T45" fmla="*/ 1 h 1768"/>
                <a:gd name="T46" fmla="*/ 24 w 3405"/>
                <a:gd name="T47" fmla="*/ 1 h 1768"/>
                <a:gd name="T48" fmla="*/ 24 w 3405"/>
                <a:gd name="T49" fmla="*/ 1 h 1768"/>
                <a:gd name="T50" fmla="*/ 23 w 3405"/>
                <a:gd name="T51" fmla="*/ 2 h 1768"/>
                <a:gd name="T52" fmla="*/ 22 w 3405"/>
                <a:gd name="T53" fmla="*/ 2 h 1768"/>
                <a:gd name="T54" fmla="*/ 21 w 3405"/>
                <a:gd name="T55" fmla="*/ 3 h 1768"/>
                <a:gd name="T56" fmla="*/ 18 w 3405"/>
                <a:gd name="T57" fmla="*/ 6 h 1768"/>
                <a:gd name="T58" fmla="*/ 15 w 3405"/>
                <a:gd name="T59" fmla="*/ 10 h 1768"/>
                <a:gd name="T60" fmla="*/ 13 w 3405"/>
                <a:gd name="T61" fmla="*/ 13 h 1768"/>
                <a:gd name="T62" fmla="*/ 11 w 3405"/>
                <a:gd name="T63" fmla="*/ 15 h 1768"/>
                <a:gd name="T64" fmla="*/ 10 w 3405"/>
                <a:gd name="T65" fmla="*/ 17 h 1768"/>
                <a:gd name="T66" fmla="*/ 8 w 3405"/>
                <a:gd name="T67" fmla="*/ 18 h 1768"/>
                <a:gd name="T68" fmla="*/ 8 w 3405"/>
                <a:gd name="T69" fmla="*/ 18 h 1768"/>
                <a:gd name="T70" fmla="*/ 7 w 3405"/>
                <a:gd name="T71" fmla="*/ 17 h 1768"/>
                <a:gd name="T72" fmla="*/ 7 w 3405"/>
                <a:gd name="T73" fmla="*/ 15 h 1768"/>
                <a:gd name="T74" fmla="*/ 5 w 3405"/>
                <a:gd name="T75" fmla="*/ 13 h 1768"/>
                <a:gd name="T76" fmla="*/ 4 w 3405"/>
                <a:gd name="T77" fmla="*/ 11 h 1768"/>
                <a:gd name="T78" fmla="*/ 2 w 3405"/>
                <a:gd name="T79" fmla="*/ 9 h 1768"/>
                <a:gd name="T80" fmla="*/ 1 w 3405"/>
                <a:gd name="T81" fmla="*/ 8 h 1768"/>
                <a:gd name="T82" fmla="*/ 1 w 3405"/>
                <a:gd name="T83" fmla="*/ 7 h 1768"/>
                <a:gd name="T84" fmla="*/ 0 w 3405"/>
                <a:gd name="T85" fmla="*/ 7 h 1768"/>
                <a:gd name="T86" fmla="*/ 0 w 3405"/>
                <a:gd name="T87" fmla="*/ 6 h 1768"/>
                <a:gd name="T88" fmla="*/ 1 w 3405"/>
                <a:gd name="T89" fmla="*/ 20 h 1768"/>
                <a:gd name="T90" fmla="*/ 3 w 3405"/>
                <a:gd name="T91" fmla="*/ 22 h 1768"/>
                <a:gd name="T92" fmla="*/ 4 w 3405"/>
                <a:gd name="T93" fmla="*/ 23 h 1768"/>
                <a:gd name="T94" fmla="*/ 4 w 3405"/>
                <a:gd name="T95" fmla="*/ 23 h 1768"/>
                <a:gd name="T96" fmla="*/ 3 w 3405"/>
                <a:gd name="T97" fmla="*/ 23 h 1768"/>
                <a:gd name="T98" fmla="*/ 1 w 3405"/>
                <a:gd name="T99" fmla="*/ 22 h 1768"/>
                <a:gd name="T100" fmla="*/ 14 w 3405"/>
                <a:gd name="T101" fmla="*/ 28 h 1768"/>
                <a:gd name="T102" fmla="*/ 14 w 3405"/>
                <a:gd name="T103" fmla="*/ 28 h 1768"/>
                <a:gd name="T104" fmla="*/ 14 w 3405"/>
                <a:gd name="T105" fmla="*/ 28 h 1768"/>
                <a:gd name="T106" fmla="*/ 16 w 3405"/>
                <a:gd name="T107" fmla="*/ 24 h 1768"/>
                <a:gd name="T108" fmla="*/ 18 w 3405"/>
                <a:gd name="T109" fmla="*/ 20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05"/>
                <a:gd name="T166" fmla="*/ 0 h 1768"/>
                <a:gd name="T167" fmla="*/ 3405 w 3405"/>
                <a:gd name="T168" fmla="*/ 1768 h 1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05" h="1768">
                  <a:moveTo>
                    <a:pt x="1274" y="1360"/>
                  </a:moveTo>
                  <a:lnTo>
                    <a:pt x="1289" y="1339"/>
                  </a:lnTo>
                  <a:lnTo>
                    <a:pt x="1298" y="1318"/>
                  </a:lnTo>
                  <a:lnTo>
                    <a:pt x="1307" y="1296"/>
                  </a:lnTo>
                  <a:lnTo>
                    <a:pt x="1314" y="1275"/>
                  </a:lnTo>
                  <a:lnTo>
                    <a:pt x="1321" y="1253"/>
                  </a:lnTo>
                  <a:lnTo>
                    <a:pt x="1329" y="1229"/>
                  </a:lnTo>
                  <a:lnTo>
                    <a:pt x="1340" y="1206"/>
                  </a:lnTo>
                  <a:lnTo>
                    <a:pt x="1353" y="1182"/>
                  </a:lnTo>
                  <a:lnTo>
                    <a:pt x="1369" y="1157"/>
                  </a:lnTo>
                  <a:lnTo>
                    <a:pt x="1391" y="1130"/>
                  </a:lnTo>
                  <a:lnTo>
                    <a:pt x="1437" y="1078"/>
                  </a:lnTo>
                  <a:lnTo>
                    <a:pt x="1479" y="1030"/>
                  </a:lnTo>
                  <a:lnTo>
                    <a:pt x="1519" y="989"/>
                  </a:lnTo>
                  <a:lnTo>
                    <a:pt x="1557" y="950"/>
                  </a:lnTo>
                  <a:lnTo>
                    <a:pt x="1597" y="915"/>
                  </a:lnTo>
                  <a:lnTo>
                    <a:pt x="1638" y="880"/>
                  </a:lnTo>
                  <a:lnTo>
                    <a:pt x="1680" y="845"/>
                  </a:lnTo>
                  <a:lnTo>
                    <a:pt x="1727" y="808"/>
                  </a:lnTo>
                  <a:lnTo>
                    <a:pt x="1778" y="770"/>
                  </a:lnTo>
                  <a:lnTo>
                    <a:pt x="1839" y="728"/>
                  </a:lnTo>
                  <a:lnTo>
                    <a:pt x="1910" y="682"/>
                  </a:lnTo>
                  <a:lnTo>
                    <a:pt x="1988" y="640"/>
                  </a:lnTo>
                  <a:lnTo>
                    <a:pt x="2074" y="602"/>
                  </a:lnTo>
                  <a:lnTo>
                    <a:pt x="2164" y="568"/>
                  </a:lnTo>
                  <a:lnTo>
                    <a:pt x="2255" y="536"/>
                  </a:lnTo>
                  <a:lnTo>
                    <a:pt x="2348" y="507"/>
                  </a:lnTo>
                  <a:lnTo>
                    <a:pt x="2442" y="482"/>
                  </a:lnTo>
                  <a:lnTo>
                    <a:pt x="2535" y="458"/>
                  </a:lnTo>
                  <a:lnTo>
                    <a:pt x="2624" y="437"/>
                  </a:lnTo>
                  <a:lnTo>
                    <a:pt x="2710" y="416"/>
                  </a:lnTo>
                  <a:lnTo>
                    <a:pt x="2734" y="411"/>
                  </a:lnTo>
                  <a:lnTo>
                    <a:pt x="2758" y="408"/>
                  </a:lnTo>
                  <a:lnTo>
                    <a:pt x="2782" y="405"/>
                  </a:lnTo>
                  <a:lnTo>
                    <a:pt x="2804" y="402"/>
                  </a:lnTo>
                  <a:lnTo>
                    <a:pt x="2825" y="398"/>
                  </a:lnTo>
                  <a:lnTo>
                    <a:pt x="2849" y="397"/>
                  </a:lnTo>
                  <a:lnTo>
                    <a:pt x="2871" y="394"/>
                  </a:lnTo>
                  <a:lnTo>
                    <a:pt x="2895" y="390"/>
                  </a:lnTo>
                  <a:lnTo>
                    <a:pt x="2919" y="387"/>
                  </a:lnTo>
                  <a:lnTo>
                    <a:pt x="2942" y="382"/>
                  </a:lnTo>
                  <a:lnTo>
                    <a:pt x="2972" y="376"/>
                  </a:lnTo>
                  <a:lnTo>
                    <a:pt x="3003" y="371"/>
                  </a:lnTo>
                  <a:lnTo>
                    <a:pt x="3037" y="368"/>
                  </a:lnTo>
                  <a:lnTo>
                    <a:pt x="3072" y="365"/>
                  </a:lnTo>
                  <a:lnTo>
                    <a:pt x="3109" y="362"/>
                  </a:lnTo>
                  <a:lnTo>
                    <a:pt x="3145" y="362"/>
                  </a:lnTo>
                  <a:lnTo>
                    <a:pt x="3180" y="362"/>
                  </a:lnTo>
                  <a:lnTo>
                    <a:pt x="3215" y="362"/>
                  </a:lnTo>
                  <a:lnTo>
                    <a:pt x="3246" y="365"/>
                  </a:lnTo>
                  <a:lnTo>
                    <a:pt x="3273" y="368"/>
                  </a:lnTo>
                  <a:lnTo>
                    <a:pt x="3332" y="382"/>
                  </a:lnTo>
                  <a:lnTo>
                    <a:pt x="3374" y="389"/>
                  </a:lnTo>
                  <a:lnTo>
                    <a:pt x="3399" y="387"/>
                  </a:lnTo>
                  <a:lnTo>
                    <a:pt x="3405" y="379"/>
                  </a:lnTo>
                  <a:lnTo>
                    <a:pt x="3394" y="366"/>
                  </a:lnTo>
                  <a:lnTo>
                    <a:pt x="3361" y="350"/>
                  </a:lnTo>
                  <a:lnTo>
                    <a:pt x="3310" y="331"/>
                  </a:lnTo>
                  <a:lnTo>
                    <a:pt x="3237" y="314"/>
                  </a:lnTo>
                  <a:lnTo>
                    <a:pt x="3143" y="296"/>
                  </a:lnTo>
                  <a:lnTo>
                    <a:pt x="3026" y="280"/>
                  </a:lnTo>
                  <a:lnTo>
                    <a:pt x="2959" y="272"/>
                  </a:lnTo>
                  <a:lnTo>
                    <a:pt x="2891" y="264"/>
                  </a:lnTo>
                  <a:lnTo>
                    <a:pt x="2824" y="256"/>
                  </a:lnTo>
                  <a:lnTo>
                    <a:pt x="2756" y="248"/>
                  </a:lnTo>
                  <a:lnTo>
                    <a:pt x="2688" y="242"/>
                  </a:lnTo>
                  <a:lnTo>
                    <a:pt x="2621" y="237"/>
                  </a:lnTo>
                  <a:lnTo>
                    <a:pt x="2553" y="234"/>
                  </a:lnTo>
                  <a:lnTo>
                    <a:pt x="2484" y="234"/>
                  </a:lnTo>
                  <a:lnTo>
                    <a:pt x="2416" y="237"/>
                  </a:lnTo>
                  <a:lnTo>
                    <a:pt x="2348" y="243"/>
                  </a:lnTo>
                  <a:lnTo>
                    <a:pt x="2319" y="248"/>
                  </a:lnTo>
                  <a:lnTo>
                    <a:pt x="2290" y="253"/>
                  </a:lnTo>
                  <a:lnTo>
                    <a:pt x="2261" y="259"/>
                  </a:lnTo>
                  <a:lnTo>
                    <a:pt x="2232" y="266"/>
                  </a:lnTo>
                  <a:lnTo>
                    <a:pt x="2200" y="272"/>
                  </a:lnTo>
                  <a:lnTo>
                    <a:pt x="2171" y="280"/>
                  </a:lnTo>
                  <a:lnTo>
                    <a:pt x="2142" y="286"/>
                  </a:lnTo>
                  <a:lnTo>
                    <a:pt x="2113" y="294"/>
                  </a:lnTo>
                  <a:lnTo>
                    <a:pt x="2084" y="301"/>
                  </a:lnTo>
                  <a:lnTo>
                    <a:pt x="2054" y="307"/>
                  </a:lnTo>
                  <a:lnTo>
                    <a:pt x="2023" y="315"/>
                  </a:lnTo>
                  <a:lnTo>
                    <a:pt x="1990" y="326"/>
                  </a:lnTo>
                  <a:lnTo>
                    <a:pt x="1957" y="339"/>
                  </a:lnTo>
                  <a:lnTo>
                    <a:pt x="1923" y="355"/>
                  </a:lnTo>
                  <a:lnTo>
                    <a:pt x="1888" y="373"/>
                  </a:lnTo>
                  <a:lnTo>
                    <a:pt x="1853" y="389"/>
                  </a:lnTo>
                  <a:lnTo>
                    <a:pt x="1817" y="406"/>
                  </a:lnTo>
                  <a:lnTo>
                    <a:pt x="1780" y="424"/>
                  </a:lnTo>
                  <a:lnTo>
                    <a:pt x="1742" y="440"/>
                  </a:lnTo>
                  <a:lnTo>
                    <a:pt x="1703" y="453"/>
                  </a:lnTo>
                  <a:lnTo>
                    <a:pt x="1700" y="454"/>
                  </a:lnTo>
                  <a:lnTo>
                    <a:pt x="1696" y="456"/>
                  </a:lnTo>
                  <a:lnTo>
                    <a:pt x="1692" y="458"/>
                  </a:lnTo>
                  <a:lnTo>
                    <a:pt x="1687" y="458"/>
                  </a:lnTo>
                  <a:lnTo>
                    <a:pt x="1685" y="454"/>
                  </a:lnTo>
                  <a:lnTo>
                    <a:pt x="1685" y="448"/>
                  </a:lnTo>
                  <a:lnTo>
                    <a:pt x="1689" y="435"/>
                  </a:lnTo>
                  <a:lnTo>
                    <a:pt x="1698" y="418"/>
                  </a:lnTo>
                  <a:lnTo>
                    <a:pt x="1713" y="394"/>
                  </a:lnTo>
                  <a:lnTo>
                    <a:pt x="1733" y="360"/>
                  </a:lnTo>
                  <a:lnTo>
                    <a:pt x="1756" y="323"/>
                  </a:lnTo>
                  <a:lnTo>
                    <a:pt x="1782" y="288"/>
                  </a:lnTo>
                  <a:lnTo>
                    <a:pt x="1808" y="253"/>
                  </a:lnTo>
                  <a:lnTo>
                    <a:pt x="1835" y="218"/>
                  </a:lnTo>
                  <a:lnTo>
                    <a:pt x="1861" y="182"/>
                  </a:lnTo>
                  <a:lnTo>
                    <a:pt x="1886" y="147"/>
                  </a:lnTo>
                  <a:lnTo>
                    <a:pt x="1912" y="112"/>
                  </a:lnTo>
                  <a:lnTo>
                    <a:pt x="1934" y="75"/>
                  </a:lnTo>
                  <a:lnTo>
                    <a:pt x="1956" y="38"/>
                  </a:lnTo>
                  <a:lnTo>
                    <a:pt x="1974" y="0"/>
                  </a:lnTo>
                  <a:lnTo>
                    <a:pt x="1957" y="0"/>
                  </a:lnTo>
                  <a:lnTo>
                    <a:pt x="1943" y="2"/>
                  </a:lnTo>
                  <a:lnTo>
                    <a:pt x="1928" y="6"/>
                  </a:lnTo>
                  <a:lnTo>
                    <a:pt x="1915" y="10"/>
                  </a:lnTo>
                  <a:lnTo>
                    <a:pt x="1901" y="14"/>
                  </a:lnTo>
                  <a:lnTo>
                    <a:pt x="1886" y="21"/>
                  </a:lnTo>
                  <a:lnTo>
                    <a:pt x="1872" y="26"/>
                  </a:lnTo>
                  <a:lnTo>
                    <a:pt x="1857" y="30"/>
                  </a:lnTo>
                  <a:lnTo>
                    <a:pt x="1842" y="34"/>
                  </a:lnTo>
                  <a:lnTo>
                    <a:pt x="1828" y="35"/>
                  </a:lnTo>
                  <a:lnTo>
                    <a:pt x="1824" y="37"/>
                  </a:lnTo>
                  <a:lnTo>
                    <a:pt x="1819" y="40"/>
                  </a:lnTo>
                  <a:lnTo>
                    <a:pt x="1809" y="43"/>
                  </a:lnTo>
                  <a:lnTo>
                    <a:pt x="1800" y="48"/>
                  </a:lnTo>
                  <a:lnTo>
                    <a:pt x="1791" y="54"/>
                  </a:lnTo>
                  <a:lnTo>
                    <a:pt x="1780" y="59"/>
                  </a:lnTo>
                  <a:lnTo>
                    <a:pt x="1771" y="64"/>
                  </a:lnTo>
                  <a:lnTo>
                    <a:pt x="1762" y="69"/>
                  </a:lnTo>
                  <a:lnTo>
                    <a:pt x="1755" y="74"/>
                  </a:lnTo>
                  <a:lnTo>
                    <a:pt x="1751" y="75"/>
                  </a:lnTo>
                  <a:lnTo>
                    <a:pt x="1725" y="88"/>
                  </a:lnTo>
                  <a:lnTo>
                    <a:pt x="1703" y="101"/>
                  </a:lnTo>
                  <a:lnTo>
                    <a:pt x="1683" y="112"/>
                  </a:lnTo>
                  <a:lnTo>
                    <a:pt x="1667" y="123"/>
                  </a:lnTo>
                  <a:lnTo>
                    <a:pt x="1650" y="133"/>
                  </a:lnTo>
                  <a:lnTo>
                    <a:pt x="1636" y="144"/>
                  </a:lnTo>
                  <a:lnTo>
                    <a:pt x="1619" y="157"/>
                  </a:lnTo>
                  <a:lnTo>
                    <a:pt x="1603" y="170"/>
                  </a:lnTo>
                  <a:lnTo>
                    <a:pt x="1585" y="184"/>
                  </a:lnTo>
                  <a:lnTo>
                    <a:pt x="1563" y="200"/>
                  </a:lnTo>
                  <a:lnTo>
                    <a:pt x="1508" y="242"/>
                  </a:lnTo>
                  <a:lnTo>
                    <a:pt x="1455" y="282"/>
                  </a:lnTo>
                  <a:lnTo>
                    <a:pt x="1406" y="322"/>
                  </a:lnTo>
                  <a:lnTo>
                    <a:pt x="1354" y="362"/>
                  </a:lnTo>
                  <a:lnTo>
                    <a:pt x="1307" y="405"/>
                  </a:lnTo>
                  <a:lnTo>
                    <a:pt x="1259" y="450"/>
                  </a:lnTo>
                  <a:lnTo>
                    <a:pt x="1212" y="501"/>
                  </a:lnTo>
                  <a:lnTo>
                    <a:pt x="1166" y="555"/>
                  </a:lnTo>
                  <a:lnTo>
                    <a:pt x="1119" y="616"/>
                  </a:lnTo>
                  <a:lnTo>
                    <a:pt x="1073" y="685"/>
                  </a:lnTo>
                  <a:lnTo>
                    <a:pt x="1055" y="709"/>
                  </a:lnTo>
                  <a:lnTo>
                    <a:pt x="1035" y="734"/>
                  </a:lnTo>
                  <a:lnTo>
                    <a:pt x="1009" y="763"/>
                  </a:lnTo>
                  <a:lnTo>
                    <a:pt x="982" y="794"/>
                  </a:lnTo>
                  <a:lnTo>
                    <a:pt x="954" y="826"/>
                  </a:lnTo>
                  <a:lnTo>
                    <a:pt x="925" y="856"/>
                  </a:lnTo>
                  <a:lnTo>
                    <a:pt x="898" y="886"/>
                  </a:lnTo>
                  <a:lnTo>
                    <a:pt x="874" y="915"/>
                  </a:lnTo>
                  <a:lnTo>
                    <a:pt x="852" y="942"/>
                  </a:lnTo>
                  <a:lnTo>
                    <a:pt x="837" y="965"/>
                  </a:lnTo>
                  <a:lnTo>
                    <a:pt x="819" y="989"/>
                  </a:lnTo>
                  <a:lnTo>
                    <a:pt x="801" y="1011"/>
                  </a:lnTo>
                  <a:lnTo>
                    <a:pt x="777" y="1030"/>
                  </a:lnTo>
                  <a:lnTo>
                    <a:pt x="753" y="1050"/>
                  </a:lnTo>
                  <a:lnTo>
                    <a:pt x="728" y="1067"/>
                  </a:lnTo>
                  <a:lnTo>
                    <a:pt x="702" y="1085"/>
                  </a:lnTo>
                  <a:lnTo>
                    <a:pt x="676" y="1102"/>
                  </a:lnTo>
                  <a:lnTo>
                    <a:pt x="649" y="1120"/>
                  </a:lnTo>
                  <a:lnTo>
                    <a:pt x="625" y="1139"/>
                  </a:lnTo>
                  <a:lnTo>
                    <a:pt x="601" y="1160"/>
                  </a:lnTo>
                  <a:lnTo>
                    <a:pt x="600" y="1150"/>
                  </a:lnTo>
                  <a:lnTo>
                    <a:pt x="596" y="1139"/>
                  </a:lnTo>
                  <a:lnTo>
                    <a:pt x="592" y="1130"/>
                  </a:lnTo>
                  <a:lnTo>
                    <a:pt x="587" y="1120"/>
                  </a:lnTo>
                  <a:lnTo>
                    <a:pt x="581" y="1109"/>
                  </a:lnTo>
                  <a:lnTo>
                    <a:pt x="576" y="1099"/>
                  </a:lnTo>
                  <a:lnTo>
                    <a:pt x="569" y="1088"/>
                  </a:lnTo>
                  <a:lnTo>
                    <a:pt x="563" y="1078"/>
                  </a:lnTo>
                  <a:lnTo>
                    <a:pt x="558" y="1069"/>
                  </a:lnTo>
                  <a:lnTo>
                    <a:pt x="554" y="1061"/>
                  </a:lnTo>
                  <a:lnTo>
                    <a:pt x="543" y="1034"/>
                  </a:lnTo>
                  <a:lnTo>
                    <a:pt x="530" y="1006"/>
                  </a:lnTo>
                  <a:lnTo>
                    <a:pt x="516" y="981"/>
                  </a:lnTo>
                  <a:lnTo>
                    <a:pt x="499" y="955"/>
                  </a:lnTo>
                  <a:lnTo>
                    <a:pt x="481" y="930"/>
                  </a:lnTo>
                  <a:lnTo>
                    <a:pt x="464" y="904"/>
                  </a:lnTo>
                  <a:lnTo>
                    <a:pt x="446" y="880"/>
                  </a:lnTo>
                  <a:lnTo>
                    <a:pt x="428" y="856"/>
                  </a:lnTo>
                  <a:lnTo>
                    <a:pt x="411" y="832"/>
                  </a:lnTo>
                  <a:lnTo>
                    <a:pt x="397" y="808"/>
                  </a:lnTo>
                  <a:lnTo>
                    <a:pt x="375" y="776"/>
                  </a:lnTo>
                  <a:lnTo>
                    <a:pt x="355" y="744"/>
                  </a:lnTo>
                  <a:lnTo>
                    <a:pt x="333" y="715"/>
                  </a:lnTo>
                  <a:lnTo>
                    <a:pt x="311" y="686"/>
                  </a:lnTo>
                  <a:lnTo>
                    <a:pt x="289" y="659"/>
                  </a:lnTo>
                  <a:lnTo>
                    <a:pt x="267" y="632"/>
                  </a:lnTo>
                  <a:lnTo>
                    <a:pt x="243" y="603"/>
                  </a:lnTo>
                  <a:lnTo>
                    <a:pt x="218" y="574"/>
                  </a:lnTo>
                  <a:lnTo>
                    <a:pt x="190" y="546"/>
                  </a:lnTo>
                  <a:lnTo>
                    <a:pt x="161" y="515"/>
                  </a:lnTo>
                  <a:lnTo>
                    <a:pt x="156" y="507"/>
                  </a:lnTo>
                  <a:lnTo>
                    <a:pt x="146" y="499"/>
                  </a:lnTo>
                  <a:lnTo>
                    <a:pt x="137" y="491"/>
                  </a:lnTo>
                  <a:lnTo>
                    <a:pt x="126" y="482"/>
                  </a:lnTo>
                  <a:lnTo>
                    <a:pt x="117" y="472"/>
                  </a:lnTo>
                  <a:lnTo>
                    <a:pt x="106" y="462"/>
                  </a:lnTo>
                  <a:lnTo>
                    <a:pt x="95" y="453"/>
                  </a:lnTo>
                  <a:lnTo>
                    <a:pt x="86" y="443"/>
                  </a:lnTo>
                  <a:lnTo>
                    <a:pt x="79" y="435"/>
                  </a:lnTo>
                  <a:lnTo>
                    <a:pt x="72" y="427"/>
                  </a:lnTo>
                  <a:lnTo>
                    <a:pt x="66" y="419"/>
                  </a:lnTo>
                  <a:lnTo>
                    <a:pt x="59" y="411"/>
                  </a:lnTo>
                  <a:lnTo>
                    <a:pt x="51" y="405"/>
                  </a:lnTo>
                  <a:lnTo>
                    <a:pt x="44" y="397"/>
                  </a:lnTo>
                  <a:lnTo>
                    <a:pt x="37" y="390"/>
                  </a:lnTo>
                  <a:lnTo>
                    <a:pt x="30" y="384"/>
                  </a:lnTo>
                  <a:lnTo>
                    <a:pt x="22" y="378"/>
                  </a:lnTo>
                  <a:lnTo>
                    <a:pt x="15" y="371"/>
                  </a:lnTo>
                  <a:lnTo>
                    <a:pt x="8" y="366"/>
                  </a:lnTo>
                  <a:lnTo>
                    <a:pt x="0" y="360"/>
                  </a:lnTo>
                  <a:lnTo>
                    <a:pt x="2" y="1142"/>
                  </a:lnTo>
                  <a:lnTo>
                    <a:pt x="39" y="1168"/>
                  </a:lnTo>
                  <a:lnTo>
                    <a:pt x="73" y="1194"/>
                  </a:lnTo>
                  <a:lnTo>
                    <a:pt x="103" y="1218"/>
                  </a:lnTo>
                  <a:lnTo>
                    <a:pt x="132" y="1243"/>
                  </a:lnTo>
                  <a:lnTo>
                    <a:pt x="157" y="1269"/>
                  </a:lnTo>
                  <a:lnTo>
                    <a:pt x="181" y="1294"/>
                  </a:lnTo>
                  <a:lnTo>
                    <a:pt x="207" y="1322"/>
                  </a:lnTo>
                  <a:lnTo>
                    <a:pt x="231" y="1349"/>
                  </a:lnTo>
                  <a:lnTo>
                    <a:pt x="256" y="1378"/>
                  </a:lnTo>
                  <a:lnTo>
                    <a:pt x="284" y="1406"/>
                  </a:lnTo>
                  <a:lnTo>
                    <a:pt x="287" y="1411"/>
                  </a:lnTo>
                  <a:lnTo>
                    <a:pt x="291" y="1418"/>
                  </a:lnTo>
                  <a:lnTo>
                    <a:pt x="294" y="1424"/>
                  </a:lnTo>
                  <a:lnTo>
                    <a:pt x="300" y="1430"/>
                  </a:lnTo>
                  <a:lnTo>
                    <a:pt x="305" y="1437"/>
                  </a:lnTo>
                  <a:lnTo>
                    <a:pt x="311" y="1442"/>
                  </a:lnTo>
                  <a:lnTo>
                    <a:pt x="315" y="1448"/>
                  </a:lnTo>
                  <a:lnTo>
                    <a:pt x="320" y="1451"/>
                  </a:lnTo>
                  <a:lnTo>
                    <a:pt x="326" y="1454"/>
                  </a:lnTo>
                  <a:lnTo>
                    <a:pt x="331" y="1454"/>
                  </a:lnTo>
                  <a:lnTo>
                    <a:pt x="298" y="1445"/>
                  </a:lnTo>
                  <a:lnTo>
                    <a:pt x="267" y="1432"/>
                  </a:lnTo>
                  <a:lnTo>
                    <a:pt x="234" y="1421"/>
                  </a:lnTo>
                  <a:lnTo>
                    <a:pt x="201" y="1408"/>
                  </a:lnTo>
                  <a:lnTo>
                    <a:pt x="167" y="1395"/>
                  </a:lnTo>
                  <a:lnTo>
                    <a:pt x="134" y="1381"/>
                  </a:lnTo>
                  <a:lnTo>
                    <a:pt x="101" y="1368"/>
                  </a:lnTo>
                  <a:lnTo>
                    <a:pt x="68" y="1354"/>
                  </a:lnTo>
                  <a:lnTo>
                    <a:pt x="35" y="1339"/>
                  </a:lnTo>
                  <a:lnTo>
                    <a:pt x="4" y="1326"/>
                  </a:lnTo>
                  <a:lnTo>
                    <a:pt x="4" y="1766"/>
                  </a:lnTo>
                  <a:lnTo>
                    <a:pt x="483" y="1766"/>
                  </a:lnTo>
                  <a:lnTo>
                    <a:pt x="1031" y="1768"/>
                  </a:lnTo>
                  <a:lnTo>
                    <a:pt x="1033" y="1765"/>
                  </a:lnTo>
                  <a:lnTo>
                    <a:pt x="1033" y="1762"/>
                  </a:lnTo>
                  <a:lnTo>
                    <a:pt x="1035" y="1760"/>
                  </a:lnTo>
                  <a:lnTo>
                    <a:pt x="1036" y="1757"/>
                  </a:lnTo>
                  <a:lnTo>
                    <a:pt x="1036" y="1755"/>
                  </a:lnTo>
                  <a:lnTo>
                    <a:pt x="1038" y="1752"/>
                  </a:lnTo>
                  <a:lnTo>
                    <a:pt x="1040" y="1750"/>
                  </a:lnTo>
                  <a:lnTo>
                    <a:pt x="1040" y="1747"/>
                  </a:lnTo>
                  <a:lnTo>
                    <a:pt x="1042" y="1744"/>
                  </a:lnTo>
                  <a:lnTo>
                    <a:pt x="1042" y="1742"/>
                  </a:lnTo>
                  <a:lnTo>
                    <a:pt x="1067" y="1691"/>
                  </a:lnTo>
                  <a:lnTo>
                    <a:pt x="1097" y="1642"/>
                  </a:lnTo>
                  <a:lnTo>
                    <a:pt x="1130" y="1594"/>
                  </a:lnTo>
                  <a:lnTo>
                    <a:pt x="1163" y="1546"/>
                  </a:lnTo>
                  <a:lnTo>
                    <a:pt x="1195" y="1498"/>
                  </a:lnTo>
                  <a:lnTo>
                    <a:pt x="1228" y="1450"/>
                  </a:lnTo>
                  <a:lnTo>
                    <a:pt x="1258" y="1400"/>
                  </a:lnTo>
                  <a:lnTo>
                    <a:pt x="1285" y="1349"/>
                  </a:lnTo>
                  <a:lnTo>
                    <a:pt x="1307" y="1298"/>
                  </a:lnTo>
                  <a:lnTo>
                    <a:pt x="1323" y="1243"/>
                  </a:lnTo>
                  <a:lnTo>
                    <a:pt x="1274" y="1360"/>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8" name="Freeform 731">
              <a:extLst>
                <a:ext uri="{FF2B5EF4-FFF2-40B4-BE49-F238E27FC236}">
                  <a16:creationId xmlns:a16="http://schemas.microsoft.com/office/drawing/2014/main" id="{6263D221-63F1-441C-BB95-7049260DFC07}"/>
                </a:ext>
              </a:extLst>
            </p:cNvPr>
            <p:cNvSpPr>
              <a:spLocks/>
            </p:cNvSpPr>
            <p:nvPr/>
          </p:nvSpPr>
          <p:spPr bwMode="auto">
            <a:xfrm>
              <a:off x="891" y="3434"/>
              <a:ext cx="1656" cy="884"/>
            </a:xfrm>
            <a:custGeom>
              <a:avLst/>
              <a:gdLst>
                <a:gd name="T0" fmla="*/ 18 w 3405"/>
                <a:gd name="T1" fmla="*/ 20 h 1768"/>
                <a:gd name="T2" fmla="*/ 18 w 3405"/>
                <a:gd name="T3" fmla="*/ 19 h 1768"/>
                <a:gd name="T4" fmla="*/ 20 w 3405"/>
                <a:gd name="T5" fmla="*/ 15 h 1768"/>
                <a:gd name="T6" fmla="*/ 24 w 3405"/>
                <a:gd name="T7" fmla="*/ 13 h 1768"/>
                <a:gd name="T8" fmla="*/ 29 w 3405"/>
                <a:gd name="T9" fmla="*/ 9 h 1768"/>
                <a:gd name="T10" fmla="*/ 35 w 3405"/>
                <a:gd name="T11" fmla="*/ 7 h 1768"/>
                <a:gd name="T12" fmla="*/ 37 w 3405"/>
                <a:gd name="T13" fmla="*/ 7 h 1768"/>
                <a:gd name="T14" fmla="*/ 38 w 3405"/>
                <a:gd name="T15" fmla="*/ 7 h 1768"/>
                <a:gd name="T16" fmla="*/ 41 w 3405"/>
                <a:gd name="T17" fmla="*/ 6 h 1768"/>
                <a:gd name="T18" fmla="*/ 43 w 3405"/>
                <a:gd name="T19" fmla="*/ 6 h 1768"/>
                <a:gd name="T20" fmla="*/ 45 w 3405"/>
                <a:gd name="T21" fmla="*/ 6 h 1768"/>
                <a:gd name="T22" fmla="*/ 42 w 3405"/>
                <a:gd name="T23" fmla="*/ 5 h 1768"/>
                <a:gd name="T24" fmla="*/ 36 w 3405"/>
                <a:gd name="T25" fmla="*/ 4 h 1768"/>
                <a:gd name="T26" fmla="*/ 32 w 3405"/>
                <a:gd name="T27" fmla="*/ 4 h 1768"/>
                <a:gd name="T28" fmla="*/ 30 w 3405"/>
                <a:gd name="T29" fmla="*/ 5 h 1768"/>
                <a:gd name="T30" fmla="*/ 28 w 3405"/>
                <a:gd name="T31" fmla="*/ 5 h 1768"/>
                <a:gd name="T32" fmla="*/ 25 w 3405"/>
                <a:gd name="T33" fmla="*/ 6 h 1768"/>
                <a:gd name="T34" fmla="*/ 23 w 3405"/>
                <a:gd name="T35" fmla="*/ 7 h 1768"/>
                <a:gd name="T36" fmla="*/ 22 w 3405"/>
                <a:gd name="T37" fmla="*/ 7 h 1768"/>
                <a:gd name="T38" fmla="*/ 23 w 3405"/>
                <a:gd name="T39" fmla="*/ 7 h 1768"/>
                <a:gd name="T40" fmla="*/ 24 w 3405"/>
                <a:gd name="T41" fmla="*/ 3 h 1768"/>
                <a:gd name="T42" fmla="*/ 26 w 3405"/>
                <a:gd name="T43" fmla="*/ 1 h 1768"/>
                <a:gd name="T44" fmla="*/ 25 w 3405"/>
                <a:gd name="T45" fmla="*/ 1 h 1768"/>
                <a:gd name="T46" fmla="*/ 24 w 3405"/>
                <a:gd name="T47" fmla="*/ 1 h 1768"/>
                <a:gd name="T48" fmla="*/ 24 w 3405"/>
                <a:gd name="T49" fmla="*/ 1 h 1768"/>
                <a:gd name="T50" fmla="*/ 23 w 3405"/>
                <a:gd name="T51" fmla="*/ 2 h 1768"/>
                <a:gd name="T52" fmla="*/ 22 w 3405"/>
                <a:gd name="T53" fmla="*/ 2 h 1768"/>
                <a:gd name="T54" fmla="*/ 21 w 3405"/>
                <a:gd name="T55" fmla="*/ 3 h 1768"/>
                <a:gd name="T56" fmla="*/ 18 w 3405"/>
                <a:gd name="T57" fmla="*/ 6 h 1768"/>
                <a:gd name="T58" fmla="*/ 15 w 3405"/>
                <a:gd name="T59" fmla="*/ 10 h 1768"/>
                <a:gd name="T60" fmla="*/ 13 w 3405"/>
                <a:gd name="T61" fmla="*/ 13 h 1768"/>
                <a:gd name="T62" fmla="*/ 11 w 3405"/>
                <a:gd name="T63" fmla="*/ 15 h 1768"/>
                <a:gd name="T64" fmla="*/ 10 w 3405"/>
                <a:gd name="T65" fmla="*/ 17 h 1768"/>
                <a:gd name="T66" fmla="*/ 8 w 3405"/>
                <a:gd name="T67" fmla="*/ 18 h 1768"/>
                <a:gd name="T68" fmla="*/ 8 w 3405"/>
                <a:gd name="T69" fmla="*/ 18 h 1768"/>
                <a:gd name="T70" fmla="*/ 7 w 3405"/>
                <a:gd name="T71" fmla="*/ 17 h 1768"/>
                <a:gd name="T72" fmla="*/ 7 w 3405"/>
                <a:gd name="T73" fmla="*/ 15 h 1768"/>
                <a:gd name="T74" fmla="*/ 5 w 3405"/>
                <a:gd name="T75" fmla="*/ 13 h 1768"/>
                <a:gd name="T76" fmla="*/ 4 w 3405"/>
                <a:gd name="T77" fmla="*/ 11 h 1768"/>
                <a:gd name="T78" fmla="*/ 2 w 3405"/>
                <a:gd name="T79" fmla="*/ 9 h 1768"/>
                <a:gd name="T80" fmla="*/ 1 w 3405"/>
                <a:gd name="T81" fmla="*/ 8 h 1768"/>
                <a:gd name="T82" fmla="*/ 1 w 3405"/>
                <a:gd name="T83" fmla="*/ 7 h 1768"/>
                <a:gd name="T84" fmla="*/ 0 w 3405"/>
                <a:gd name="T85" fmla="*/ 7 h 1768"/>
                <a:gd name="T86" fmla="*/ 0 w 3405"/>
                <a:gd name="T87" fmla="*/ 6 h 1768"/>
                <a:gd name="T88" fmla="*/ 1 w 3405"/>
                <a:gd name="T89" fmla="*/ 20 h 1768"/>
                <a:gd name="T90" fmla="*/ 3 w 3405"/>
                <a:gd name="T91" fmla="*/ 22 h 1768"/>
                <a:gd name="T92" fmla="*/ 4 w 3405"/>
                <a:gd name="T93" fmla="*/ 23 h 1768"/>
                <a:gd name="T94" fmla="*/ 4 w 3405"/>
                <a:gd name="T95" fmla="*/ 23 h 1768"/>
                <a:gd name="T96" fmla="*/ 3 w 3405"/>
                <a:gd name="T97" fmla="*/ 23 h 1768"/>
                <a:gd name="T98" fmla="*/ 1 w 3405"/>
                <a:gd name="T99" fmla="*/ 22 h 1768"/>
                <a:gd name="T100" fmla="*/ 14 w 3405"/>
                <a:gd name="T101" fmla="*/ 28 h 1768"/>
                <a:gd name="T102" fmla="*/ 14 w 3405"/>
                <a:gd name="T103" fmla="*/ 28 h 1768"/>
                <a:gd name="T104" fmla="*/ 14 w 3405"/>
                <a:gd name="T105" fmla="*/ 28 h 1768"/>
                <a:gd name="T106" fmla="*/ 16 w 3405"/>
                <a:gd name="T107" fmla="*/ 24 h 1768"/>
                <a:gd name="T108" fmla="*/ 18 w 3405"/>
                <a:gd name="T109" fmla="*/ 20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05"/>
                <a:gd name="T166" fmla="*/ 0 h 1768"/>
                <a:gd name="T167" fmla="*/ 3405 w 3405"/>
                <a:gd name="T168" fmla="*/ 1768 h 1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05" h="1768">
                  <a:moveTo>
                    <a:pt x="1274" y="1360"/>
                  </a:moveTo>
                  <a:lnTo>
                    <a:pt x="1289" y="1339"/>
                  </a:lnTo>
                  <a:lnTo>
                    <a:pt x="1298" y="1318"/>
                  </a:lnTo>
                  <a:lnTo>
                    <a:pt x="1307" y="1296"/>
                  </a:lnTo>
                  <a:lnTo>
                    <a:pt x="1314" y="1275"/>
                  </a:lnTo>
                  <a:lnTo>
                    <a:pt x="1321" y="1253"/>
                  </a:lnTo>
                  <a:lnTo>
                    <a:pt x="1329" y="1229"/>
                  </a:lnTo>
                  <a:lnTo>
                    <a:pt x="1340" y="1206"/>
                  </a:lnTo>
                  <a:lnTo>
                    <a:pt x="1353" y="1182"/>
                  </a:lnTo>
                  <a:lnTo>
                    <a:pt x="1369" y="1157"/>
                  </a:lnTo>
                  <a:lnTo>
                    <a:pt x="1391" y="1130"/>
                  </a:lnTo>
                  <a:lnTo>
                    <a:pt x="1437" y="1078"/>
                  </a:lnTo>
                  <a:lnTo>
                    <a:pt x="1479" y="1030"/>
                  </a:lnTo>
                  <a:lnTo>
                    <a:pt x="1519" y="989"/>
                  </a:lnTo>
                  <a:lnTo>
                    <a:pt x="1557" y="950"/>
                  </a:lnTo>
                  <a:lnTo>
                    <a:pt x="1597" y="915"/>
                  </a:lnTo>
                  <a:lnTo>
                    <a:pt x="1638" y="880"/>
                  </a:lnTo>
                  <a:lnTo>
                    <a:pt x="1680" y="845"/>
                  </a:lnTo>
                  <a:lnTo>
                    <a:pt x="1727" y="808"/>
                  </a:lnTo>
                  <a:lnTo>
                    <a:pt x="1778" y="770"/>
                  </a:lnTo>
                  <a:lnTo>
                    <a:pt x="1839" y="728"/>
                  </a:lnTo>
                  <a:lnTo>
                    <a:pt x="1910" y="682"/>
                  </a:lnTo>
                  <a:lnTo>
                    <a:pt x="1988" y="640"/>
                  </a:lnTo>
                  <a:lnTo>
                    <a:pt x="2074" y="602"/>
                  </a:lnTo>
                  <a:lnTo>
                    <a:pt x="2164" y="568"/>
                  </a:lnTo>
                  <a:lnTo>
                    <a:pt x="2255" y="536"/>
                  </a:lnTo>
                  <a:lnTo>
                    <a:pt x="2348" y="507"/>
                  </a:lnTo>
                  <a:lnTo>
                    <a:pt x="2442" y="482"/>
                  </a:lnTo>
                  <a:lnTo>
                    <a:pt x="2535" y="458"/>
                  </a:lnTo>
                  <a:lnTo>
                    <a:pt x="2624" y="437"/>
                  </a:lnTo>
                  <a:lnTo>
                    <a:pt x="2710" y="416"/>
                  </a:lnTo>
                  <a:lnTo>
                    <a:pt x="2734" y="411"/>
                  </a:lnTo>
                  <a:lnTo>
                    <a:pt x="2758" y="408"/>
                  </a:lnTo>
                  <a:lnTo>
                    <a:pt x="2782" y="405"/>
                  </a:lnTo>
                  <a:lnTo>
                    <a:pt x="2804" y="402"/>
                  </a:lnTo>
                  <a:lnTo>
                    <a:pt x="2825" y="398"/>
                  </a:lnTo>
                  <a:lnTo>
                    <a:pt x="2849" y="397"/>
                  </a:lnTo>
                  <a:lnTo>
                    <a:pt x="2871" y="394"/>
                  </a:lnTo>
                  <a:lnTo>
                    <a:pt x="2895" y="390"/>
                  </a:lnTo>
                  <a:lnTo>
                    <a:pt x="2919" y="387"/>
                  </a:lnTo>
                  <a:lnTo>
                    <a:pt x="2942" y="382"/>
                  </a:lnTo>
                  <a:lnTo>
                    <a:pt x="2972" y="376"/>
                  </a:lnTo>
                  <a:lnTo>
                    <a:pt x="3003" y="371"/>
                  </a:lnTo>
                  <a:lnTo>
                    <a:pt x="3037" y="368"/>
                  </a:lnTo>
                  <a:lnTo>
                    <a:pt x="3072" y="365"/>
                  </a:lnTo>
                  <a:lnTo>
                    <a:pt x="3109" y="362"/>
                  </a:lnTo>
                  <a:lnTo>
                    <a:pt x="3145" y="362"/>
                  </a:lnTo>
                  <a:lnTo>
                    <a:pt x="3180" y="362"/>
                  </a:lnTo>
                  <a:lnTo>
                    <a:pt x="3215" y="362"/>
                  </a:lnTo>
                  <a:lnTo>
                    <a:pt x="3246" y="365"/>
                  </a:lnTo>
                  <a:lnTo>
                    <a:pt x="3273" y="368"/>
                  </a:lnTo>
                  <a:lnTo>
                    <a:pt x="3332" y="382"/>
                  </a:lnTo>
                  <a:lnTo>
                    <a:pt x="3374" y="389"/>
                  </a:lnTo>
                  <a:lnTo>
                    <a:pt x="3399" y="387"/>
                  </a:lnTo>
                  <a:lnTo>
                    <a:pt x="3405" y="379"/>
                  </a:lnTo>
                  <a:lnTo>
                    <a:pt x="3394" y="366"/>
                  </a:lnTo>
                  <a:lnTo>
                    <a:pt x="3361" y="350"/>
                  </a:lnTo>
                  <a:lnTo>
                    <a:pt x="3310" y="331"/>
                  </a:lnTo>
                  <a:lnTo>
                    <a:pt x="3237" y="314"/>
                  </a:lnTo>
                  <a:lnTo>
                    <a:pt x="3143" y="296"/>
                  </a:lnTo>
                  <a:lnTo>
                    <a:pt x="3026" y="280"/>
                  </a:lnTo>
                  <a:lnTo>
                    <a:pt x="2959" y="272"/>
                  </a:lnTo>
                  <a:lnTo>
                    <a:pt x="2891" y="264"/>
                  </a:lnTo>
                  <a:lnTo>
                    <a:pt x="2824" y="256"/>
                  </a:lnTo>
                  <a:lnTo>
                    <a:pt x="2756" y="248"/>
                  </a:lnTo>
                  <a:lnTo>
                    <a:pt x="2688" y="242"/>
                  </a:lnTo>
                  <a:lnTo>
                    <a:pt x="2621" y="237"/>
                  </a:lnTo>
                  <a:lnTo>
                    <a:pt x="2553" y="234"/>
                  </a:lnTo>
                  <a:lnTo>
                    <a:pt x="2484" y="234"/>
                  </a:lnTo>
                  <a:lnTo>
                    <a:pt x="2416" y="237"/>
                  </a:lnTo>
                  <a:lnTo>
                    <a:pt x="2348" y="243"/>
                  </a:lnTo>
                  <a:lnTo>
                    <a:pt x="2319" y="248"/>
                  </a:lnTo>
                  <a:lnTo>
                    <a:pt x="2290" y="253"/>
                  </a:lnTo>
                  <a:lnTo>
                    <a:pt x="2261" y="259"/>
                  </a:lnTo>
                  <a:lnTo>
                    <a:pt x="2232" y="266"/>
                  </a:lnTo>
                  <a:lnTo>
                    <a:pt x="2200" y="272"/>
                  </a:lnTo>
                  <a:lnTo>
                    <a:pt x="2171" y="280"/>
                  </a:lnTo>
                  <a:lnTo>
                    <a:pt x="2142" y="286"/>
                  </a:lnTo>
                  <a:lnTo>
                    <a:pt x="2113" y="294"/>
                  </a:lnTo>
                  <a:lnTo>
                    <a:pt x="2084" y="301"/>
                  </a:lnTo>
                  <a:lnTo>
                    <a:pt x="2054" y="307"/>
                  </a:lnTo>
                  <a:lnTo>
                    <a:pt x="2023" y="315"/>
                  </a:lnTo>
                  <a:lnTo>
                    <a:pt x="1990" y="326"/>
                  </a:lnTo>
                  <a:lnTo>
                    <a:pt x="1957" y="339"/>
                  </a:lnTo>
                  <a:lnTo>
                    <a:pt x="1923" y="355"/>
                  </a:lnTo>
                  <a:lnTo>
                    <a:pt x="1888" y="373"/>
                  </a:lnTo>
                  <a:lnTo>
                    <a:pt x="1853" y="389"/>
                  </a:lnTo>
                  <a:lnTo>
                    <a:pt x="1817" y="406"/>
                  </a:lnTo>
                  <a:lnTo>
                    <a:pt x="1780" y="424"/>
                  </a:lnTo>
                  <a:lnTo>
                    <a:pt x="1742" y="440"/>
                  </a:lnTo>
                  <a:lnTo>
                    <a:pt x="1703" y="453"/>
                  </a:lnTo>
                  <a:lnTo>
                    <a:pt x="1700" y="454"/>
                  </a:lnTo>
                  <a:lnTo>
                    <a:pt x="1696" y="456"/>
                  </a:lnTo>
                  <a:lnTo>
                    <a:pt x="1692" y="458"/>
                  </a:lnTo>
                  <a:lnTo>
                    <a:pt x="1687" y="458"/>
                  </a:lnTo>
                  <a:lnTo>
                    <a:pt x="1685" y="454"/>
                  </a:lnTo>
                  <a:lnTo>
                    <a:pt x="1685" y="448"/>
                  </a:lnTo>
                  <a:lnTo>
                    <a:pt x="1689" y="435"/>
                  </a:lnTo>
                  <a:lnTo>
                    <a:pt x="1698" y="418"/>
                  </a:lnTo>
                  <a:lnTo>
                    <a:pt x="1713" y="394"/>
                  </a:lnTo>
                  <a:lnTo>
                    <a:pt x="1733" y="360"/>
                  </a:lnTo>
                  <a:lnTo>
                    <a:pt x="1756" y="323"/>
                  </a:lnTo>
                  <a:lnTo>
                    <a:pt x="1782" y="288"/>
                  </a:lnTo>
                  <a:lnTo>
                    <a:pt x="1808" y="253"/>
                  </a:lnTo>
                  <a:lnTo>
                    <a:pt x="1835" y="218"/>
                  </a:lnTo>
                  <a:lnTo>
                    <a:pt x="1861" y="182"/>
                  </a:lnTo>
                  <a:lnTo>
                    <a:pt x="1886" y="147"/>
                  </a:lnTo>
                  <a:lnTo>
                    <a:pt x="1912" y="112"/>
                  </a:lnTo>
                  <a:lnTo>
                    <a:pt x="1934" y="75"/>
                  </a:lnTo>
                  <a:lnTo>
                    <a:pt x="1956" y="38"/>
                  </a:lnTo>
                  <a:lnTo>
                    <a:pt x="1974" y="0"/>
                  </a:lnTo>
                  <a:lnTo>
                    <a:pt x="1957" y="0"/>
                  </a:lnTo>
                  <a:lnTo>
                    <a:pt x="1943" y="2"/>
                  </a:lnTo>
                  <a:lnTo>
                    <a:pt x="1928" y="6"/>
                  </a:lnTo>
                  <a:lnTo>
                    <a:pt x="1915" y="10"/>
                  </a:lnTo>
                  <a:lnTo>
                    <a:pt x="1901" y="14"/>
                  </a:lnTo>
                  <a:lnTo>
                    <a:pt x="1886" y="21"/>
                  </a:lnTo>
                  <a:lnTo>
                    <a:pt x="1872" y="26"/>
                  </a:lnTo>
                  <a:lnTo>
                    <a:pt x="1857" y="30"/>
                  </a:lnTo>
                  <a:lnTo>
                    <a:pt x="1842" y="34"/>
                  </a:lnTo>
                  <a:lnTo>
                    <a:pt x="1828" y="35"/>
                  </a:lnTo>
                  <a:lnTo>
                    <a:pt x="1824" y="37"/>
                  </a:lnTo>
                  <a:lnTo>
                    <a:pt x="1819" y="40"/>
                  </a:lnTo>
                  <a:lnTo>
                    <a:pt x="1809" y="43"/>
                  </a:lnTo>
                  <a:lnTo>
                    <a:pt x="1800" y="48"/>
                  </a:lnTo>
                  <a:lnTo>
                    <a:pt x="1791" y="54"/>
                  </a:lnTo>
                  <a:lnTo>
                    <a:pt x="1780" y="59"/>
                  </a:lnTo>
                  <a:lnTo>
                    <a:pt x="1771" y="64"/>
                  </a:lnTo>
                  <a:lnTo>
                    <a:pt x="1762" y="69"/>
                  </a:lnTo>
                  <a:lnTo>
                    <a:pt x="1755" y="74"/>
                  </a:lnTo>
                  <a:lnTo>
                    <a:pt x="1751" y="75"/>
                  </a:lnTo>
                  <a:lnTo>
                    <a:pt x="1725" y="88"/>
                  </a:lnTo>
                  <a:lnTo>
                    <a:pt x="1703" y="101"/>
                  </a:lnTo>
                  <a:lnTo>
                    <a:pt x="1683" y="112"/>
                  </a:lnTo>
                  <a:lnTo>
                    <a:pt x="1667" y="123"/>
                  </a:lnTo>
                  <a:lnTo>
                    <a:pt x="1650" y="133"/>
                  </a:lnTo>
                  <a:lnTo>
                    <a:pt x="1636" y="144"/>
                  </a:lnTo>
                  <a:lnTo>
                    <a:pt x="1619" y="157"/>
                  </a:lnTo>
                  <a:lnTo>
                    <a:pt x="1603" y="170"/>
                  </a:lnTo>
                  <a:lnTo>
                    <a:pt x="1585" y="184"/>
                  </a:lnTo>
                  <a:lnTo>
                    <a:pt x="1563" y="200"/>
                  </a:lnTo>
                  <a:lnTo>
                    <a:pt x="1508" y="242"/>
                  </a:lnTo>
                  <a:lnTo>
                    <a:pt x="1455" y="282"/>
                  </a:lnTo>
                  <a:lnTo>
                    <a:pt x="1406" y="322"/>
                  </a:lnTo>
                  <a:lnTo>
                    <a:pt x="1354" y="362"/>
                  </a:lnTo>
                  <a:lnTo>
                    <a:pt x="1307" y="405"/>
                  </a:lnTo>
                  <a:lnTo>
                    <a:pt x="1259" y="450"/>
                  </a:lnTo>
                  <a:lnTo>
                    <a:pt x="1212" y="501"/>
                  </a:lnTo>
                  <a:lnTo>
                    <a:pt x="1166" y="555"/>
                  </a:lnTo>
                  <a:lnTo>
                    <a:pt x="1119" y="616"/>
                  </a:lnTo>
                  <a:lnTo>
                    <a:pt x="1073" y="685"/>
                  </a:lnTo>
                  <a:lnTo>
                    <a:pt x="1055" y="709"/>
                  </a:lnTo>
                  <a:lnTo>
                    <a:pt x="1035" y="734"/>
                  </a:lnTo>
                  <a:lnTo>
                    <a:pt x="1009" y="763"/>
                  </a:lnTo>
                  <a:lnTo>
                    <a:pt x="982" y="794"/>
                  </a:lnTo>
                  <a:lnTo>
                    <a:pt x="954" y="826"/>
                  </a:lnTo>
                  <a:lnTo>
                    <a:pt x="925" y="856"/>
                  </a:lnTo>
                  <a:lnTo>
                    <a:pt x="898" y="886"/>
                  </a:lnTo>
                  <a:lnTo>
                    <a:pt x="874" y="915"/>
                  </a:lnTo>
                  <a:lnTo>
                    <a:pt x="852" y="942"/>
                  </a:lnTo>
                  <a:lnTo>
                    <a:pt x="837" y="965"/>
                  </a:lnTo>
                  <a:lnTo>
                    <a:pt x="819" y="989"/>
                  </a:lnTo>
                  <a:lnTo>
                    <a:pt x="801" y="1011"/>
                  </a:lnTo>
                  <a:lnTo>
                    <a:pt x="777" y="1030"/>
                  </a:lnTo>
                  <a:lnTo>
                    <a:pt x="753" y="1050"/>
                  </a:lnTo>
                  <a:lnTo>
                    <a:pt x="728" y="1067"/>
                  </a:lnTo>
                  <a:lnTo>
                    <a:pt x="702" y="1085"/>
                  </a:lnTo>
                  <a:lnTo>
                    <a:pt x="676" y="1102"/>
                  </a:lnTo>
                  <a:lnTo>
                    <a:pt x="649" y="1120"/>
                  </a:lnTo>
                  <a:lnTo>
                    <a:pt x="625" y="1139"/>
                  </a:lnTo>
                  <a:lnTo>
                    <a:pt x="601" y="1160"/>
                  </a:lnTo>
                  <a:lnTo>
                    <a:pt x="600" y="1150"/>
                  </a:lnTo>
                  <a:lnTo>
                    <a:pt x="596" y="1139"/>
                  </a:lnTo>
                  <a:lnTo>
                    <a:pt x="592" y="1130"/>
                  </a:lnTo>
                  <a:lnTo>
                    <a:pt x="587" y="1120"/>
                  </a:lnTo>
                  <a:lnTo>
                    <a:pt x="581" y="1109"/>
                  </a:lnTo>
                  <a:lnTo>
                    <a:pt x="576" y="1099"/>
                  </a:lnTo>
                  <a:lnTo>
                    <a:pt x="569" y="1088"/>
                  </a:lnTo>
                  <a:lnTo>
                    <a:pt x="563" y="1078"/>
                  </a:lnTo>
                  <a:lnTo>
                    <a:pt x="558" y="1069"/>
                  </a:lnTo>
                  <a:lnTo>
                    <a:pt x="554" y="1061"/>
                  </a:lnTo>
                  <a:lnTo>
                    <a:pt x="543" y="1034"/>
                  </a:lnTo>
                  <a:lnTo>
                    <a:pt x="530" y="1006"/>
                  </a:lnTo>
                  <a:lnTo>
                    <a:pt x="516" y="981"/>
                  </a:lnTo>
                  <a:lnTo>
                    <a:pt x="499" y="955"/>
                  </a:lnTo>
                  <a:lnTo>
                    <a:pt x="481" y="930"/>
                  </a:lnTo>
                  <a:lnTo>
                    <a:pt x="464" y="904"/>
                  </a:lnTo>
                  <a:lnTo>
                    <a:pt x="446" y="880"/>
                  </a:lnTo>
                  <a:lnTo>
                    <a:pt x="428" y="856"/>
                  </a:lnTo>
                  <a:lnTo>
                    <a:pt x="411" y="832"/>
                  </a:lnTo>
                  <a:lnTo>
                    <a:pt x="397" y="808"/>
                  </a:lnTo>
                  <a:lnTo>
                    <a:pt x="375" y="776"/>
                  </a:lnTo>
                  <a:lnTo>
                    <a:pt x="355" y="744"/>
                  </a:lnTo>
                  <a:lnTo>
                    <a:pt x="333" y="715"/>
                  </a:lnTo>
                  <a:lnTo>
                    <a:pt x="311" y="686"/>
                  </a:lnTo>
                  <a:lnTo>
                    <a:pt x="289" y="659"/>
                  </a:lnTo>
                  <a:lnTo>
                    <a:pt x="267" y="632"/>
                  </a:lnTo>
                  <a:lnTo>
                    <a:pt x="243" y="603"/>
                  </a:lnTo>
                  <a:lnTo>
                    <a:pt x="218" y="574"/>
                  </a:lnTo>
                  <a:lnTo>
                    <a:pt x="190" y="546"/>
                  </a:lnTo>
                  <a:lnTo>
                    <a:pt x="161" y="515"/>
                  </a:lnTo>
                  <a:lnTo>
                    <a:pt x="156" y="507"/>
                  </a:lnTo>
                  <a:lnTo>
                    <a:pt x="146" y="499"/>
                  </a:lnTo>
                  <a:lnTo>
                    <a:pt x="137" y="491"/>
                  </a:lnTo>
                  <a:lnTo>
                    <a:pt x="126" y="482"/>
                  </a:lnTo>
                  <a:lnTo>
                    <a:pt x="117" y="472"/>
                  </a:lnTo>
                  <a:lnTo>
                    <a:pt x="106" y="462"/>
                  </a:lnTo>
                  <a:lnTo>
                    <a:pt x="95" y="453"/>
                  </a:lnTo>
                  <a:lnTo>
                    <a:pt x="86" y="443"/>
                  </a:lnTo>
                  <a:lnTo>
                    <a:pt x="79" y="435"/>
                  </a:lnTo>
                  <a:lnTo>
                    <a:pt x="72" y="427"/>
                  </a:lnTo>
                  <a:lnTo>
                    <a:pt x="66" y="419"/>
                  </a:lnTo>
                  <a:lnTo>
                    <a:pt x="59" y="411"/>
                  </a:lnTo>
                  <a:lnTo>
                    <a:pt x="51" y="405"/>
                  </a:lnTo>
                  <a:lnTo>
                    <a:pt x="44" y="397"/>
                  </a:lnTo>
                  <a:lnTo>
                    <a:pt x="37" y="390"/>
                  </a:lnTo>
                  <a:lnTo>
                    <a:pt x="30" y="384"/>
                  </a:lnTo>
                  <a:lnTo>
                    <a:pt x="22" y="378"/>
                  </a:lnTo>
                  <a:lnTo>
                    <a:pt x="15" y="371"/>
                  </a:lnTo>
                  <a:lnTo>
                    <a:pt x="8" y="366"/>
                  </a:lnTo>
                  <a:lnTo>
                    <a:pt x="0" y="360"/>
                  </a:lnTo>
                  <a:lnTo>
                    <a:pt x="2" y="1142"/>
                  </a:lnTo>
                  <a:lnTo>
                    <a:pt x="39" y="1168"/>
                  </a:lnTo>
                  <a:lnTo>
                    <a:pt x="73" y="1194"/>
                  </a:lnTo>
                  <a:lnTo>
                    <a:pt x="103" y="1218"/>
                  </a:lnTo>
                  <a:lnTo>
                    <a:pt x="132" y="1243"/>
                  </a:lnTo>
                  <a:lnTo>
                    <a:pt x="157" y="1269"/>
                  </a:lnTo>
                  <a:lnTo>
                    <a:pt x="181" y="1294"/>
                  </a:lnTo>
                  <a:lnTo>
                    <a:pt x="207" y="1322"/>
                  </a:lnTo>
                  <a:lnTo>
                    <a:pt x="231" y="1349"/>
                  </a:lnTo>
                  <a:lnTo>
                    <a:pt x="256" y="1378"/>
                  </a:lnTo>
                  <a:lnTo>
                    <a:pt x="284" y="1406"/>
                  </a:lnTo>
                  <a:lnTo>
                    <a:pt x="287" y="1411"/>
                  </a:lnTo>
                  <a:lnTo>
                    <a:pt x="291" y="1418"/>
                  </a:lnTo>
                  <a:lnTo>
                    <a:pt x="294" y="1424"/>
                  </a:lnTo>
                  <a:lnTo>
                    <a:pt x="300" y="1430"/>
                  </a:lnTo>
                  <a:lnTo>
                    <a:pt x="305" y="1437"/>
                  </a:lnTo>
                  <a:lnTo>
                    <a:pt x="311" y="1442"/>
                  </a:lnTo>
                  <a:lnTo>
                    <a:pt x="315" y="1448"/>
                  </a:lnTo>
                  <a:lnTo>
                    <a:pt x="320" y="1451"/>
                  </a:lnTo>
                  <a:lnTo>
                    <a:pt x="326" y="1454"/>
                  </a:lnTo>
                  <a:lnTo>
                    <a:pt x="331" y="1454"/>
                  </a:lnTo>
                  <a:lnTo>
                    <a:pt x="298" y="1445"/>
                  </a:lnTo>
                  <a:lnTo>
                    <a:pt x="267" y="1432"/>
                  </a:lnTo>
                  <a:lnTo>
                    <a:pt x="234" y="1421"/>
                  </a:lnTo>
                  <a:lnTo>
                    <a:pt x="201" y="1408"/>
                  </a:lnTo>
                  <a:lnTo>
                    <a:pt x="167" y="1395"/>
                  </a:lnTo>
                  <a:lnTo>
                    <a:pt x="134" y="1381"/>
                  </a:lnTo>
                  <a:lnTo>
                    <a:pt x="101" y="1368"/>
                  </a:lnTo>
                  <a:lnTo>
                    <a:pt x="68" y="1354"/>
                  </a:lnTo>
                  <a:lnTo>
                    <a:pt x="35" y="1339"/>
                  </a:lnTo>
                  <a:lnTo>
                    <a:pt x="4" y="1326"/>
                  </a:lnTo>
                  <a:lnTo>
                    <a:pt x="4" y="1766"/>
                  </a:lnTo>
                  <a:lnTo>
                    <a:pt x="483" y="1766"/>
                  </a:lnTo>
                  <a:lnTo>
                    <a:pt x="1031" y="1768"/>
                  </a:lnTo>
                  <a:lnTo>
                    <a:pt x="1033" y="1765"/>
                  </a:lnTo>
                  <a:lnTo>
                    <a:pt x="1033" y="1762"/>
                  </a:lnTo>
                  <a:lnTo>
                    <a:pt x="1035" y="1760"/>
                  </a:lnTo>
                  <a:lnTo>
                    <a:pt x="1036" y="1757"/>
                  </a:lnTo>
                  <a:lnTo>
                    <a:pt x="1036" y="1755"/>
                  </a:lnTo>
                  <a:lnTo>
                    <a:pt x="1038" y="1752"/>
                  </a:lnTo>
                  <a:lnTo>
                    <a:pt x="1040" y="1750"/>
                  </a:lnTo>
                  <a:lnTo>
                    <a:pt x="1040" y="1747"/>
                  </a:lnTo>
                  <a:lnTo>
                    <a:pt x="1042" y="1744"/>
                  </a:lnTo>
                  <a:lnTo>
                    <a:pt x="1042" y="1742"/>
                  </a:lnTo>
                  <a:lnTo>
                    <a:pt x="1067" y="1691"/>
                  </a:lnTo>
                  <a:lnTo>
                    <a:pt x="1097" y="1642"/>
                  </a:lnTo>
                  <a:lnTo>
                    <a:pt x="1130" y="1594"/>
                  </a:lnTo>
                  <a:lnTo>
                    <a:pt x="1163" y="1546"/>
                  </a:lnTo>
                  <a:lnTo>
                    <a:pt x="1195" y="1498"/>
                  </a:lnTo>
                  <a:lnTo>
                    <a:pt x="1228" y="1450"/>
                  </a:lnTo>
                  <a:lnTo>
                    <a:pt x="1258" y="1400"/>
                  </a:lnTo>
                  <a:lnTo>
                    <a:pt x="1285" y="1349"/>
                  </a:lnTo>
                  <a:lnTo>
                    <a:pt x="1307" y="1298"/>
                  </a:lnTo>
                  <a:lnTo>
                    <a:pt x="1323" y="124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199" name="Freeform 732">
              <a:extLst>
                <a:ext uri="{FF2B5EF4-FFF2-40B4-BE49-F238E27FC236}">
                  <a16:creationId xmlns:a16="http://schemas.microsoft.com/office/drawing/2014/main" id="{69BD291D-FE33-4210-8A4B-17E9F8B32F14}"/>
                </a:ext>
              </a:extLst>
            </p:cNvPr>
            <p:cNvSpPr>
              <a:spLocks/>
            </p:cNvSpPr>
            <p:nvPr/>
          </p:nvSpPr>
          <p:spPr bwMode="auto">
            <a:xfrm>
              <a:off x="893" y="3848"/>
              <a:ext cx="304" cy="420"/>
            </a:xfrm>
            <a:custGeom>
              <a:avLst/>
              <a:gdLst>
                <a:gd name="T0" fmla="*/ 0 w 623"/>
                <a:gd name="T1" fmla="*/ 0 h 842"/>
                <a:gd name="T2" fmla="*/ 0 w 623"/>
                <a:gd name="T3" fmla="*/ 0 h 842"/>
                <a:gd name="T4" fmla="*/ 1 w 623"/>
                <a:gd name="T5" fmla="*/ 1 h 842"/>
                <a:gd name="T6" fmla="*/ 1 w 623"/>
                <a:gd name="T7" fmla="*/ 1 h 842"/>
                <a:gd name="T8" fmla="*/ 2 w 623"/>
                <a:gd name="T9" fmla="*/ 2 h 842"/>
                <a:gd name="T10" fmla="*/ 3 w 623"/>
                <a:gd name="T11" fmla="*/ 2 h 842"/>
                <a:gd name="T12" fmla="*/ 3 w 623"/>
                <a:gd name="T13" fmla="*/ 3 h 842"/>
                <a:gd name="T14" fmla="*/ 4 w 623"/>
                <a:gd name="T15" fmla="*/ 4 h 842"/>
                <a:gd name="T16" fmla="*/ 5 w 623"/>
                <a:gd name="T17" fmla="*/ 4 h 842"/>
                <a:gd name="T18" fmla="*/ 5 w 623"/>
                <a:gd name="T19" fmla="*/ 5 h 842"/>
                <a:gd name="T20" fmla="*/ 5 w 623"/>
                <a:gd name="T21" fmla="*/ 5 h 842"/>
                <a:gd name="T22" fmla="*/ 6 w 623"/>
                <a:gd name="T23" fmla="*/ 6 h 842"/>
                <a:gd name="T24" fmla="*/ 6 w 623"/>
                <a:gd name="T25" fmla="*/ 6 h 842"/>
                <a:gd name="T26" fmla="*/ 6 w 623"/>
                <a:gd name="T27" fmla="*/ 6 h 842"/>
                <a:gd name="T28" fmla="*/ 6 w 623"/>
                <a:gd name="T29" fmla="*/ 6 h 842"/>
                <a:gd name="T30" fmla="*/ 6 w 623"/>
                <a:gd name="T31" fmla="*/ 6 h 842"/>
                <a:gd name="T32" fmla="*/ 6 w 623"/>
                <a:gd name="T33" fmla="*/ 6 h 842"/>
                <a:gd name="T34" fmla="*/ 6 w 623"/>
                <a:gd name="T35" fmla="*/ 6 h 842"/>
                <a:gd name="T36" fmla="*/ 6 w 623"/>
                <a:gd name="T37" fmla="*/ 7 h 842"/>
                <a:gd name="T38" fmla="*/ 6 w 623"/>
                <a:gd name="T39" fmla="*/ 7 h 842"/>
                <a:gd name="T40" fmla="*/ 6 w 623"/>
                <a:gd name="T41" fmla="*/ 7 h 842"/>
                <a:gd name="T42" fmla="*/ 7 w 623"/>
                <a:gd name="T43" fmla="*/ 7 h 842"/>
                <a:gd name="T44" fmla="*/ 7 w 623"/>
                <a:gd name="T45" fmla="*/ 7 h 842"/>
                <a:gd name="T46" fmla="*/ 7 w 623"/>
                <a:gd name="T47" fmla="*/ 8 h 842"/>
                <a:gd name="T48" fmla="*/ 7 w 623"/>
                <a:gd name="T49" fmla="*/ 8 h 842"/>
                <a:gd name="T50" fmla="*/ 7 w 623"/>
                <a:gd name="T51" fmla="*/ 8 h 842"/>
                <a:gd name="T52" fmla="*/ 7 w 623"/>
                <a:gd name="T53" fmla="*/ 8 h 842"/>
                <a:gd name="T54" fmla="*/ 7 w 623"/>
                <a:gd name="T55" fmla="*/ 8 h 842"/>
                <a:gd name="T56" fmla="*/ 7 w 623"/>
                <a:gd name="T57" fmla="*/ 9 h 842"/>
                <a:gd name="T58" fmla="*/ 7 w 623"/>
                <a:gd name="T59" fmla="*/ 9 h 842"/>
                <a:gd name="T60" fmla="*/ 7 w 623"/>
                <a:gd name="T61" fmla="*/ 9 h 842"/>
                <a:gd name="T62" fmla="*/ 7 w 623"/>
                <a:gd name="T63" fmla="*/ 9 h 842"/>
                <a:gd name="T64" fmla="*/ 7 w 623"/>
                <a:gd name="T65" fmla="*/ 9 h 842"/>
                <a:gd name="T66" fmla="*/ 7 w 623"/>
                <a:gd name="T67" fmla="*/ 9 h 842"/>
                <a:gd name="T68" fmla="*/ 7 w 623"/>
                <a:gd name="T69" fmla="*/ 9 h 842"/>
                <a:gd name="T70" fmla="*/ 7 w 623"/>
                <a:gd name="T71" fmla="*/ 9 h 842"/>
                <a:gd name="T72" fmla="*/ 7 w 623"/>
                <a:gd name="T73" fmla="*/ 9 h 842"/>
                <a:gd name="T74" fmla="*/ 7 w 623"/>
                <a:gd name="T75" fmla="*/ 9 h 842"/>
                <a:gd name="T76" fmla="*/ 7 w 623"/>
                <a:gd name="T77" fmla="*/ 9 h 842"/>
                <a:gd name="T78" fmla="*/ 7 w 623"/>
                <a:gd name="T79" fmla="*/ 9 h 842"/>
                <a:gd name="T80" fmla="*/ 7 w 623"/>
                <a:gd name="T81" fmla="*/ 9 h 842"/>
                <a:gd name="T82" fmla="*/ 8 w 623"/>
                <a:gd name="T83" fmla="*/ 10 h 842"/>
                <a:gd name="T84" fmla="*/ 8 w 623"/>
                <a:gd name="T85" fmla="*/ 10 h 842"/>
                <a:gd name="T86" fmla="*/ 8 w 623"/>
                <a:gd name="T87" fmla="*/ 10 h 842"/>
                <a:gd name="T88" fmla="*/ 8 w 623"/>
                <a:gd name="T89" fmla="*/ 11 h 842"/>
                <a:gd name="T90" fmla="*/ 8 w 623"/>
                <a:gd name="T91" fmla="*/ 11 h 842"/>
                <a:gd name="T92" fmla="*/ 8 w 623"/>
                <a:gd name="T93" fmla="*/ 11 h 842"/>
                <a:gd name="T94" fmla="*/ 8 w 623"/>
                <a:gd name="T95" fmla="*/ 12 h 842"/>
                <a:gd name="T96" fmla="*/ 8 w 623"/>
                <a:gd name="T97" fmla="*/ 12 h 842"/>
                <a:gd name="T98" fmla="*/ 8 w 623"/>
                <a:gd name="T99" fmla="*/ 12 h 842"/>
                <a:gd name="T100" fmla="*/ 8 w 623"/>
                <a:gd name="T101" fmla="*/ 13 h 842"/>
                <a:gd name="T102" fmla="*/ 8 w 623"/>
                <a:gd name="T103" fmla="*/ 13 h 842"/>
                <a:gd name="T104" fmla="*/ 8 w 623"/>
                <a:gd name="T105" fmla="*/ 13 h 842"/>
                <a:gd name="T106" fmla="*/ 8 w 623"/>
                <a:gd name="T107" fmla="*/ 13 h 842"/>
                <a:gd name="T108" fmla="*/ 8 w 623"/>
                <a:gd name="T109" fmla="*/ 13 h 842"/>
                <a:gd name="T110" fmla="*/ 8 w 623"/>
                <a:gd name="T111" fmla="*/ 13 h 842"/>
                <a:gd name="T112" fmla="*/ 8 w 623"/>
                <a:gd name="T113" fmla="*/ 13 h 842"/>
                <a:gd name="T114" fmla="*/ 8 w 623"/>
                <a:gd name="T115" fmla="*/ 13 h 842"/>
                <a:gd name="T116" fmla="*/ 8 w 623"/>
                <a:gd name="T117" fmla="*/ 13 h 842"/>
                <a:gd name="T118" fmla="*/ 8 w 623"/>
                <a:gd name="T119" fmla="*/ 13 h 842"/>
                <a:gd name="T120" fmla="*/ 8 w 623"/>
                <a:gd name="T121" fmla="*/ 13 h 8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3"/>
                <a:gd name="T184" fmla="*/ 0 h 842"/>
                <a:gd name="T185" fmla="*/ 623 w 623"/>
                <a:gd name="T186" fmla="*/ 842 h 8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3" h="842">
                  <a:moveTo>
                    <a:pt x="0" y="0"/>
                  </a:moveTo>
                  <a:lnTo>
                    <a:pt x="46" y="37"/>
                  </a:lnTo>
                  <a:lnTo>
                    <a:pt x="89" y="72"/>
                  </a:lnTo>
                  <a:lnTo>
                    <a:pt x="132" y="107"/>
                  </a:lnTo>
                  <a:lnTo>
                    <a:pt x="174" y="143"/>
                  </a:lnTo>
                  <a:lnTo>
                    <a:pt x="216" y="179"/>
                  </a:lnTo>
                  <a:lnTo>
                    <a:pt x="258" y="218"/>
                  </a:lnTo>
                  <a:lnTo>
                    <a:pt x="298" y="256"/>
                  </a:lnTo>
                  <a:lnTo>
                    <a:pt x="338" y="295"/>
                  </a:lnTo>
                  <a:lnTo>
                    <a:pt x="376" y="335"/>
                  </a:lnTo>
                  <a:lnTo>
                    <a:pt x="417" y="376"/>
                  </a:lnTo>
                  <a:lnTo>
                    <a:pt x="426" y="384"/>
                  </a:lnTo>
                  <a:lnTo>
                    <a:pt x="433" y="394"/>
                  </a:lnTo>
                  <a:lnTo>
                    <a:pt x="440" y="403"/>
                  </a:lnTo>
                  <a:lnTo>
                    <a:pt x="448" y="413"/>
                  </a:lnTo>
                  <a:lnTo>
                    <a:pt x="455" y="424"/>
                  </a:lnTo>
                  <a:lnTo>
                    <a:pt x="460" y="434"/>
                  </a:lnTo>
                  <a:lnTo>
                    <a:pt x="466" y="445"/>
                  </a:lnTo>
                  <a:lnTo>
                    <a:pt x="473" y="456"/>
                  </a:lnTo>
                  <a:lnTo>
                    <a:pt x="479" y="469"/>
                  </a:lnTo>
                  <a:lnTo>
                    <a:pt x="482" y="482"/>
                  </a:lnTo>
                  <a:lnTo>
                    <a:pt x="488" y="495"/>
                  </a:lnTo>
                  <a:lnTo>
                    <a:pt x="493" y="507"/>
                  </a:lnTo>
                  <a:lnTo>
                    <a:pt x="499" y="520"/>
                  </a:lnTo>
                  <a:lnTo>
                    <a:pt x="504" y="533"/>
                  </a:lnTo>
                  <a:lnTo>
                    <a:pt x="512" y="546"/>
                  </a:lnTo>
                  <a:lnTo>
                    <a:pt x="517" y="559"/>
                  </a:lnTo>
                  <a:lnTo>
                    <a:pt x="523" y="573"/>
                  </a:lnTo>
                  <a:lnTo>
                    <a:pt x="526" y="587"/>
                  </a:lnTo>
                  <a:lnTo>
                    <a:pt x="530" y="600"/>
                  </a:lnTo>
                  <a:lnTo>
                    <a:pt x="534" y="615"/>
                  </a:lnTo>
                  <a:lnTo>
                    <a:pt x="534" y="616"/>
                  </a:lnTo>
                  <a:lnTo>
                    <a:pt x="535" y="616"/>
                  </a:lnTo>
                  <a:lnTo>
                    <a:pt x="537" y="616"/>
                  </a:lnTo>
                  <a:lnTo>
                    <a:pt x="541" y="618"/>
                  </a:lnTo>
                  <a:lnTo>
                    <a:pt x="543" y="618"/>
                  </a:lnTo>
                  <a:lnTo>
                    <a:pt x="546" y="618"/>
                  </a:lnTo>
                  <a:lnTo>
                    <a:pt x="548" y="619"/>
                  </a:lnTo>
                  <a:lnTo>
                    <a:pt x="550" y="619"/>
                  </a:lnTo>
                  <a:lnTo>
                    <a:pt x="552" y="621"/>
                  </a:lnTo>
                  <a:lnTo>
                    <a:pt x="554" y="621"/>
                  </a:lnTo>
                  <a:lnTo>
                    <a:pt x="561" y="643"/>
                  </a:lnTo>
                  <a:lnTo>
                    <a:pt x="570" y="666"/>
                  </a:lnTo>
                  <a:lnTo>
                    <a:pt x="579" y="687"/>
                  </a:lnTo>
                  <a:lnTo>
                    <a:pt x="588" y="709"/>
                  </a:lnTo>
                  <a:lnTo>
                    <a:pt x="599" y="730"/>
                  </a:lnTo>
                  <a:lnTo>
                    <a:pt x="607" y="752"/>
                  </a:lnTo>
                  <a:lnTo>
                    <a:pt x="614" y="773"/>
                  </a:lnTo>
                  <a:lnTo>
                    <a:pt x="619" y="795"/>
                  </a:lnTo>
                  <a:lnTo>
                    <a:pt x="623" y="818"/>
                  </a:lnTo>
                  <a:lnTo>
                    <a:pt x="623" y="842"/>
                  </a:lnTo>
                  <a:lnTo>
                    <a:pt x="623" y="840"/>
                  </a:lnTo>
                  <a:lnTo>
                    <a:pt x="623" y="839"/>
                  </a:lnTo>
                  <a:lnTo>
                    <a:pt x="623" y="83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0" name="Freeform 733">
              <a:extLst>
                <a:ext uri="{FF2B5EF4-FFF2-40B4-BE49-F238E27FC236}">
                  <a16:creationId xmlns:a16="http://schemas.microsoft.com/office/drawing/2014/main" id="{EE1A8993-C6E7-4C52-8E87-A60F01E90DFA}"/>
                </a:ext>
              </a:extLst>
            </p:cNvPr>
            <p:cNvSpPr>
              <a:spLocks/>
            </p:cNvSpPr>
            <p:nvPr/>
          </p:nvSpPr>
          <p:spPr bwMode="auto">
            <a:xfrm>
              <a:off x="1050" y="4160"/>
              <a:ext cx="197" cy="158"/>
            </a:xfrm>
            <a:custGeom>
              <a:avLst/>
              <a:gdLst>
                <a:gd name="T0" fmla="*/ 0 w 405"/>
                <a:gd name="T1" fmla="*/ 0 h 315"/>
                <a:gd name="T2" fmla="*/ 0 w 405"/>
                <a:gd name="T3" fmla="*/ 1 h 315"/>
                <a:gd name="T4" fmla="*/ 0 w 405"/>
                <a:gd name="T5" fmla="*/ 1 h 315"/>
                <a:gd name="T6" fmla="*/ 0 w 405"/>
                <a:gd name="T7" fmla="*/ 1 h 315"/>
                <a:gd name="T8" fmla="*/ 1 w 405"/>
                <a:gd name="T9" fmla="*/ 1 h 315"/>
                <a:gd name="T10" fmla="*/ 1 w 405"/>
                <a:gd name="T11" fmla="*/ 2 h 315"/>
                <a:gd name="T12" fmla="*/ 1 w 405"/>
                <a:gd name="T13" fmla="*/ 2 h 315"/>
                <a:gd name="T14" fmla="*/ 2 w 405"/>
                <a:gd name="T15" fmla="*/ 2 h 315"/>
                <a:gd name="T16" fmla="*/ 2 w 405"/>
                <a:gd name="T17" fmla="*/ 2 h 315"/>
                <a:gd name="T18" fmla="*/ 2 w 405"/>
                <a:gd name="T19" fmla="*/ 2 h 315"/>
                <a:gd name="T20" fmla="*/ 3 w 405"/>
                <a:gd name="T21" fmla="*/ 3 h 315"/>
                <a:gd name="T22" fmla="*/ 3 w 405"/>
                <a:gd name="T23" fmla="*/ 3 h 315"/>
                <a:gd name="T24" fmla="*/ 3 w 405"/>
                <a:gd name="T25" fmla="*/ 3 h 315"/>
                <a:gd name="T26" fmla="*/ 4 w 405"/>
                <a:gd name="T27" fmla="*/ 3 h 315"/>
                <a:gd name="T28" fmla="*/ 4 w 405"/>
                <a:gd name="T29" fmla="*/ 4 h 315"/>
                <a:gd name="T30" fmla="*/ 4 w 405"/>
                <a:gd name="T31" fmla="*/ 4 h 315"/>
                <a:gd name="T32" fmla="*/ 4 w 405"/>
                <a:gd name="T33" fmla="*/ 4 h 315"/>
                <a:gd name="T34" fmla="*/ 4 w 405"/>
                <a:gd name="T35" fmla="*/ 4 h 315"/>
                <a:gd name="T36" fmla="*/ 5 w 405"/>
                <a:gd name="T37" fmla="*/ 5 h 315"/>
                <a:gd name="T38" fmla="*/ 5 w 405"/>
                <a:gd name="T39" fmla="*/ 5 h 315"/>
                <a:gd name="T40" fmla="*/ 5 w 405"/>
                <a:gd name="T41" fmla="*/ 5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5"/>
                <a:gd name="T64" fmla="*/ 0 h 315"/>
                <a:gd name="T65" fmla="*/ 405 w 405"/>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5" h="315">
                  <a:moveTo>
                    <a:pt x="0" y="0"/>
                  </a:moveTo>
                  <a:lnTo>
                    <a:pt x="21" y="14"/>
                  </a:lnTo>
                  <a:lnTo>
                    <a:pt x="42" y="27"/>
                  </a:lnTo>
                  <a:lnTo>
                    <a:pt x="62" y="41"/>
                  </a:lnTo>
                  <a:lnTo>
                    <a:pt x="82" y="54"/>
                  </a:lnTo>
                  <a:lnTo>
                    <a:pt x="102" y="67"/>
                  </a:lnTo>
                  <a:lnTo>
                    <a:pt x="122" y="80"/>
                  </a:lnTo>
                  <a:lnTo>
                    <a:pt x="144" y="93"/>
                  </a:lnTo>
                  <a:lnTo>
                    <a:pt x="164" y="107"/>
                  </a:lnTo>
                  <a:lnTo>
                    <a:pt x="186" y="120"/>
                  </a:lnTo>
                  <a:lnTo>
                    <a:pt x="208" y="133"/>
                  </a:lnTo>
                  <a:lnTo>
                    <a:pt x="232" y="149"/>
                  </a:lnTo>
                  <a:lnTo>
                    <a:pt x="254" y="166"/>
                  </a:lnTo>
                  <a:lnTo>
                    <a:pt x="275" y="182"/>
                  </a:lnTo>
                  <a:lnTo>
                    <a:pt x="296" y="200"/>
                  </a:lnTo>
                  <a:lnTo>
                    <a:pt x="316" y="219"/>
                  </a:lnTo>
                  <a:lnTo>
                    <a:pt x="334" y="237"/>
                  </a:lnTo>
                  <a:lnTo>
                    <a:pt x="352" y="256"/>
                  </a:lnTo>
                  <a:lnTo>
                    <a:pt x="371" y="275"/>
                  </a:lnTo>
                  <a:lnTo>
                    <a:pt x="387" y="296"/>
                  </a:lnTo>
                  <a:lnTo>
                    <a:pt x="405" y="31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1" name="Freeform 734">
              <a:extLst>
                <a:ext uri="{FF2B5EF4-FFF2-40B4-BE49-F238E27FC236}">
                  <a16:creationId xmlns:a16="http://schemas.microsoft.com/office/drawing/2014/main" id="{D24189CB-7DE0-40B2-AEE5-CDA9DB15B070}"/>
                </a:ext>
              </a:extLst>
            </p:cNvPr>
            <p:cNvSpPr>
              <a:spLocks/>
            </p:cNvSpPr>
            <p:nvPr/>
          </p:nvSpPr>
          <p:spPr bwMode="auto">
            <a:xfrm>
              <a:off x="891" y="4246"/>
              <a:ext cx="123" cy="73"/>
            </a:xfrm>
            <a:custGeom>
              <a:avLst/>
              <a:gdLst>
                <a:gd name="T0" fmla="*/ 0 w 252"/>
                <a:gd name="T1" fmla="*/ 0 h 146"/>
                <a:gd name="T2" fmla="*/ 0 w 252"/>
                <a:gd name="T3" fmla="*/ 1 h 146"/>
                <a:gd name="T4" fmla="*/ 0 w 252"/>
                <a:gd name="T5" fmla="*/ 1 h 146"/>
                <a:gd name="T6" fmla="*/ 0 w 252"/>
                <a:gd name="T7" fmla="*/ 1 h 146"/>
                <a:gd name="T8" fmla="*/ 0 w 252"/>
                <a:gd name="T9" fmla="*/ 1 h 146"/>
                <a:gd name="T10" fmla="*/ 1 w 252"/>
                <a:gd name="T11" fmla="*/ 1 h 146"/>
                <a:gd name="T12" fmla="*/ 1 w 252"/>
                <a:gd name="T13" fmla="*/ 1 h 146"/>
                <a:gd name="T14" fmla="*/ 1 w 252"/>
                <a:gd name="T15" fmla="*/ 1 h 146"/>
                <a:gd name="T16" fmla="*/ 1 w 252"/>
                <a:gd name="T17" fmla="*/ 1 h 146"/>
                <a:gd name="T18" fmla="*/ 2 w 252"/>
                <a:gd name="T19" fmla="*/ 1 h 146"/>
                <a:gd name="T20" fmla="*/ 2 w 252"/>
                <a:gd name="T21" fmla="*/ 1 h 146"/>
                <a:gd name="T22" fmla="*/ 2 w 252"/>
                <a:gd name="T23" fmla="*/ 1 h 146"/>
                <a:gd name="T24" fmla="*/ 2 w 252"/>
                <a:gd name="T25" fmla="*/ 1 h 146"/>
                <a:gd name="T26" fmla="*/ 2 w 252"/>
                <a:gd name="T27" fmla="*/ 1 h 146"/>
                <a:gd name="T28" fmla="*/ 2 w 252"/>
                <a:gd name="T29" fmla="*/ 1 h 146"/>
                <a:gd name="T30" fmla="*/ 2 w 252"/>
                <a:gd name="T31" fmla="*/ 2 h 146"/>
                <a:gd name="T32" fmla="*/ 2 w 252"/>
                <a:gd name="T33" fmla="*/ 2 h 146"/>
                <a:gd name="T34" fmla="*/ 2 w 252"/>
                <a:gd name="T35" fmla="*/ 2 h 146"/>
                <a:gd name="T36" fmla="*/ 2 w 252"/>
                <a:gd name="T37" fmla="*/ 2 h 146"/>
                <a:gd name="T38" fmla="*/ 2 w 252"/>
                <a:gd name="T39" fmla="*/ 2 h 146"/>
                <a:gd name="T40" fmla="*/ 2 w 252"/>
                <a:gd name="T41" fmla="*/ 2 h 146"/>
                <a:gd name="T42" fmla="*/ 2 w 252"/>
                <a:gd name="T43" fmla="*/ 2 h 146"/>
                <a:gd name="T44" fmla="*/ 2 w 252"/>
                <a:gd name="T45" fmla="*/ 2 h 146"/>
                <a:gd name="T46" fmla="*/ 3 w 252"/>
                <a:gd name="T47" fmla="*/ 2 h 146"/>
                <a:gd name="T48" fmla="*/ 3 w 252"/>
                <a:gd name="T49" fmla="*/ 2 h 146"/>
                <a:gd name="T50" fmla="*/ 3 w 252"/>
                <a:gd name="T51" fmla="*/ 2 h 146"/>
                <a:gd name="T52" fmla="*/ 3 w 252"/>
                <a:gd name="T53" fmla="*/ 2 h 146"/>
                <a:gd name="T54" fmla="*/ 3 w 252"/>
                <a:gd name="T55" fmla="*/ 2 h 146"/>
                <a:gd name="T56" fmla="*/ 3 w 252"/>
                <a:gd name="T57" fmla="*/ 2 h 146"/>
                <a:gd name="T58" fmla="*/ 3 w 252"/>
                <a:gd name="T59" fmla="*/ 2 h 146"/>
                <a:gd name="T60" fmla="*/ 3 w 252"/>
                <a:gd name="T61" fmla="*/ 2 h 146"/>
                <a:gd name="T62" fmla="*/ 3 w 252"/>
                <a:gd name="T63" fmla="*/ 2 h 146"/>
                <a:gd name="T64" fmla="*/ 3 w 252"/>
                <a:gd name="T65" fmla="*/ 2 h 146"/>
                <a:gd name="T66" fmla="*/ 3 w 252"/>
                <a:gd name="T67" fmla="*/ 2 h 146"/>
                <a:gd name="T68" fmla="*/ 3 w 252"/>
                <a:gd name="T69" fmla="*/ 2 h 146"/>
                <a:gd name="T70" fmla="*/ 3 w 252"/>
                <a:gd name="T71" fmla="*/ 2 h 146"/>
                <a:gd name="T72" fmla="*/ 3 w 252"/>
                <a:gd name="T73" fmla="*/ 2 h 146"/>
                <a:gd name="T74" fmla="*/ 3 w 252"/>
                <a:gd name="T75" fmla="*/ 2 h 146"/>
                <a:gd name="T76" fmla="*/ 3 w 252"/>
                <a:gd name="T77" fmla="*/ 2 h 146"/>
                <a:gd name="T78" fmla="*/ 3 w 252"/>
                <a:gd name="T79" fmla="*/ 2 h 146"/>
                <a:gd name="T80" fmla="*/ 3 w 252"/>
                <a:gd name="T81" fmla="*/ 2 h 146"/>
                <a:gd name="T82" fmla="*/ 0 w 252"/>
                <a:gd name="T83" fmla="*/ 0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2"/>
                <a:gd name="T127" fmla="*/ 0 h 146"/>
                <a:gd name="T128" fmla="*/ 252 w 25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2" h="146">
                  <a:moveTo>
                    <a:pt x="0" y="0"/>
                  </a:moveTo>
                  <a:lnTo>
                    <a:pt x="17" y="8"/>
                  </a:lnTo>
                  <a:lnTo>
                    <a:pt x="31" y="18"/>
                  </a:lnTo>
                  <a:lnTo>
                    <a:pt x="46" y="26"/>
                  </a:lnTo>
                  <a:lnTo>
                    <a:pt x="61" y="34"/>
                  </a:lnTo>
                  <a:lnTo>
                    <a:pt x="77" y="43"/>
                  </a:lnTo>
                  <a:lnTo>
                    <a:pt x="92" y="51"/>
                  </a:lnTo>
                  <a:lnTo>
                    <a:pt x="106" y="59"/>
                  </a:lnTo>
                  <a:lnTo>
                    <a:pt x="123" y="67"/>
                  </a:lnTo>
                  <a:lnTo>
                    <a:pt x="137" y="75"/>
                  </a:lnTo>
                  <a:lnTo>
                    <a:pt x="154" y="83"/>
                  </a:lnTo>
                  <a:lnTo>
                    <a:pt x="159" y="86"/>
                  </a:lnTo>
                  <a:lnTo>
                    <a:pt x="163" y="90"/>
                  </a:lnTo>
                  <a:lnTo>
                    <a:pt x="168" y="93"/>
                  </a:lnTo>
                  <a:lnTo>
                    <a:pt x="172" y="96"/>
                  </a:lnTo>
                  <a:lnTo>
                    <a:pt x="176" y="101"/>
                  </a:lnTo>
                  <a:lnTo>
                    <a:pt x="181" y="104"/>
                  </a:lnTo>
                  <a:lnTo>
                    <a:pt x="185" y="107"/>
                  </a:lnTo>
                  <a:lnTo>
                    <a:pt x="188" y="112"/>
                  </a:lnTo>
                  <a:lnTo>
                    <a:pt x="194" y="115"/>
                  </a:lnTo>
                  <a:lnTo>
                    <a:pt x="199" y="118"/>
                  </a:lnTo>
                  <a:lnTo>
                    <a:pt x="201" y="118"/>
                  </a:lnTo>
                  <a:lnTo>
                    <a:pt x="203" y="120"/>
                  </a:lnTo>
                  <a:lnTo>
                    <a:pt x="207" y="120"/>
                  </a:lnTo>
                  <a:lnTo>
                    <a:pt x="210" y="122"/>
                  </a:lnTo>
                  <a:lnTo>
                    <a:pt x="212" y="122"/>
                  </a:lnTo>
                  <a:lnTo>
                    <a:pt x="216" y="122"/>
                  </a:lnTo>
                  <a:lnTo>
                    <a:pt x="220" y="122"/>
                  </a:lnTo>
                  <a:lnTo>
                    <a:pt x="221" y="123"/>
                  </a:lnTo>
                  <a:lnTo>
                    <a:pt x="225" y="123"/>
                  </a:lnTo>
                  <a:lnTo>
                    <a:pt x="227" y="125"/>
                  </a:lnTo>
                  <a:lnTo>
                    <a:pt x="231" y="126"/>
                  </a:lnTo>
                  <a:lnTo>
                    <a:pt x="232" y="128"/>
                  </a:lnTo>
                  <a:lnTo>
                    <a:pt x="236" y="131"/>
                  </a:lnTo>
                  <a:lnTo>
                    <a:pt x="238" y="133"/>
                  </a:lnTo>
                  <a:lnTo>
                    <a:pt x="240" y="134"/>
                  </a:lnTo>
                  <a:lnTo>
                    <a:pt x="243" y="136"/>
                  </a:lnTo>
                  <a:lnTo>
                    <a:pt x="245" y="139"/>
                  </a:lnTo>
                  <a:lnTo>
                    <a:pt x="247" y="141"/>
                  </a:lnTo>
                  <a:lnTo>
                    <a:pt x="249" y="142"/>
                  </a:lnTo>
                  <a:lnTo>
                    <a:pt x="252" y="1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2" name="Freeform 735">
              <a:extLst>
                <a:ext uri="{FF2B5EF4-FFF2-40B4-BE49-F238E27FC236}">
                  <a16:creationId xmlns:a16="http://schemas.microsoft.com/office/drawing/2014/main" id="{F5C577B9-A02E-46D1-9011-2E5B1F7E0318}"/>
                </a:ext>
              </a:extLst>
            </p:cNvPr>
            <p:cNvSpPr>
              <a:spLocks/>
            </p:cNvSpPr>
            <p:nvPr/>
          </p:nvSpPr>
          <p:spPr bwMode="auto">
            <a:xfrm>
              <a:off x="891" y="4246"/>
              <a:ext cx="123" cy="73"/>
            </a:xfrm>
            <a:custGeom>
              <a:avLst/>
              <a:gdLst>
                <a:gd name="T0" fmla="*/ 0 w 252"/>
                <a:gd name="T1" fmla="*/ 0 h 146"/>
                <a:gd name="T2" fmla="*/ 0 w 252"/>
                <a:gd name="T3" fmla="*/ 1 h 146"/>
                <a:gd name="T4" fmla="*/ 0 w 252"/>
                <a:gd name="T5" fmla="*/ 1 h 146"/>
                <a:gd name="T6" fmla="*/ 0 w 252"/>
                <a:gd name="T7" fmla="*/ 1 h 146"/>
                <a:gd name="T8" fmla="*/ 0 w 252"/>
                <a:gd name="T9" fmla="*/ 1 h 146"/>
                <a:gd name="T10" fmla="*/ 1 w 252"/>
                <a:gd name="T11" fmla="*/ 1 h 146"/>
                <a:gd name="T12" fmla="*/ 1 w 252"/>
                <a:gd name="T13" fmla="*/ 1 h 146"/>
                <a:gd name="T14" fmla="*/ 1 w 252"/>
                <a:gd name="T15" fmla="*/ 1 h 146"/>
                <a:gd name="T16" fmla="*/ 1 w 252"/>
                <a:gd name="T17" fmla="*/ 1 h 146"/>
                <a:gd name="T18" fmla="*/ 2 w 252"/>
                <a:gd name="T19" fmla="*/ 1 h 146"/>
                <a:gd name="T20" fmla="*/ 2 w 252"/>
                <a:gd name="T21" fmla="*/ 1 h 146"/>
                <a:gd name="T22" fmla="*/ 2 w 252"/>
                <a:gd name="T23" fmla="*/ 1 h 146"/>
                <a:gd name="T24" fmla="*/ 2 w 252"/>
                <a:gd name="T25" fmla="*/ 1 h 146"/>
                <a:gd name="T26" fmla="*/ 2 w 252"/>
                <a:gd name="T27" fmla="*/ 1 h 146"/>
                <a:gd name="T28" fmla="*/ 2 w 252"/>
                <a:gd name="T29" fmla="*/ 1 h 146"/>
                <a:gd name="T30" fmla="*/ 2 w 252"/>
                <a:gd name="T31" fmla="*/ 2 h 146"/>
                <a:gd name="T32" fmla="*/ 2 w 252"/>
                <a:gd name="T33" fmla="*/ 2 h 146"/>
                <a:gd name="T34" fmla="*/ 2 w 252"/>
                <a:gd name="T35" fmla="*/ 2 h 146"/>
                <a:gd name="T36" fmla="*/ 2 w 252"/>
                <a:gd name="T37" fmla="*/ 2 h 146"/>
                <a:gd name="T38" fmla="*/ 2 w 252"/>
                <a:gd name="T39" fmla="*/ 2 h 146"/>
                <a:gd name="T40" fmla="*/ 2 w 252"/>
                <a:gd name="T41" fmla="*/ 2 h 146"/>
                <a:gd name="T42" fmla="*/ 2 w 252"/>
                <a:gd name="T43" fmla="*/ 2 h 146"/>
                <a:gd name="T44" fmla="*/ 2 w 252"/>
                <a:gd name="T45" fmla="*/ 2 h 146"/>
                <a:gd name="T46" fmla="*/ 3 w 252"/>
                <a:gd name="T47" fmla="*/ 2 h 146"/>
                <a:gd name="T48" fmla="*/ 3 w 252"/>
                <a:gd name="T49" fmla="*/ 2 h 146"/>
                <a:gd name="T50" fmla="*/ 3 w 252"/>
                <a:gd name="T51" fmla="*/ 2 h 146"/>
                <a:gd name="T52" fmla="*/ 3 w 252"/>
                <a:gd name="T53" fmla="*/ 2 h 146"/>
                <a:gd name="T54" fmla="*/ 3 w 252"/>
                <a:gd name="T55" fmla="*/ 2 h 146"/>
                <a:gd name="T56" fmla="*/ 3 w 252"/>
                <a:gd name="T57" fmla="*/ 2 h 146"/>
                <a:gd name="T58" fmla="*/ 3 w 252"/>
                <a:gd name="T59" fmla="*/ 2 h 146"/>
                <a:gd name="T60" fmla="*/ 3 w 252"/>
                <a:gd name="T61" fmla="*/ 2 h 146"/>
                <a:gd name="T62" fmla="*/ 3 w 252"/>
                <a:gd name="T63" fmla="*/ 2 h 146"/>
                <a:gd name="T64" fmla="*/ 3 w 252"/>
                <a:gd name="T65" fmla="*/ 2 h 146"/>
                <a:gd name="T66" fmla="*/ 3 w 252"/>
                <a:gd name="T67" fmla="*/ 2 h 146"/>
                <a:gd name="T68" fmla="*/ 3 w 252"/>
                <a:gd name="T69" fmla="*/ 2 h 146"/>
                <a:gd name="T70" fmla="*/ 3 w 252"/>
                <a:gd name="T71" fmla="*/ 2 h 146"/>
                <a:gd name="T72" fmla="*/ 3 w 252"/>
                <a:gd name="T73" fmla="*/ 2 h 146"/>
                <a:gd name="T74" fmla="*/ 3 w 252"/>
                <a:gd name="T75" fmla="*/ 2 h 146"/>
                <a:gd name="T76" fmla="*/ 3 w 252"/>
                <a:gd name="T77" fmla="*/ 2 h 146"/>
                <a:gd name="T78" fmla="*/ 3 w 252"/>
                <a:gd name="T79" fmla="*/ 2 h 146"/>
                <a:gd name="T80" fmla="*/ 3 w 252"/>
                <a:gd name="T81" fmla="*/ 2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2"/>
                <a:gd name="T124" fmla="*/ 0 h 146"/>
                <a:gd name="T125" fmla="*/ 252 w 252"/>
                <a:gd name="T126" fmla="*/ 146 h 1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2" h="146">
                  <a:moveTo>
                    <a:pt x="0" y="0"/>
                  </a:moveTo>
                  <a:lnTo>
                    <a:pt x="17" y="8"/>
                  </a:lnTo>
                  <a:lnTo>
                    <a:pt x="31" y="18"/>
                  </a:lnTo>
                  <a:lnTo>
                    <a:pt x="46" y="26"/>
                  </a:lnTo>
                  <a:lnTo>
                    <a:pt x="61" y="34"/>
                  </a:lnTo>
                  <a:lnTo>
                    <a:pt x="77" y="43"/>
                  </a:lnTo>
                  <a:lnTo>
                    <a:pt x="92" y="51"/>
                  </a:lnTo>
                  <a:lnTo>
                    <a:pt x="106" y="59"/>
                  </a:lnTo>
                  <a:lnTo>
                    <a:pt x="123" y="67"/>
                  </a:lnTo>
                  <a:lnTo>
                    <a:pt x="137" y="75"/>
                  </a:lnTo>
                  <a:lnTo>
                    <a:pt x="154" y="83"/>
                  </a:lnTo>
                  <a:lnTo>
                    <a:pt x="159" y="86"/>
                  </a:lnTo>
                  <a:lnTo>
                    <a:pt x="163" y="90"/>
                  </a:lnTo>
                  <a:lnTo>
                    <a:pt x="168" y="93"/>
                  </a:lnTo>
                  <a:lnTo>
                    <a:pt x="172" y="96"/>
                  </a:lnTo>
                  <a:lnTo>
                    <a:pt x="176" y="101"/>
                  </a:lnTo>
                  <a:lnTo>
                    <a:pt x="181" y="104"/>
                  </a:lnTo>
                  <a:lnTo>
                    <a:pt x="185" y="107"/>
                  </a:lnTo>
                  <a:lnTo>
                    <a:pt x="188" y="112"/>
                  </a:lnTo>
                  <a:lnTo>
                    <a:pt x="194" y="115"/>
                  </a:lnTo>
                  <a:lnTo>
                    <a:pt x="199" y="118"/>
                  </a:lnTo>
                  <a:lnTo>
                    <a:pt x="201" y="118"/>
                  </a:lnTo>
                  <a:lnTo>
                    <a:pt x="203" y="120"/>
                  </a:lnTo>
                  <a:lnTo>
                    <a:pt x="207" y="120"/>
                  </a:lnTo>
                  <a:lnTo>
                    <a:pt x="210" y="122"/>
                  </a:lnTo>
                  <a:lnTo>
                    <a:pt x="212" y="122"/>
                  </a:lnTo>
                  <a:lnTo>
                    <a:pt x="216" y="122"/>
                  </a:lnTo>
                  <a:lnTo>
                    <a:pt x="220" y="122"/>
                  </a:lnTo>
                  <a:lnTo>
                    <a:pt x="221" y="123"/>
                  </a:lnTo>
                  <a:lnTo>
                    <a:pt x="225" y="123"/>
                  </a:lnTo>
                  <a:lnTo>
                    <a:pt x="227" y="125"/>
                  </a:lnTo>
                  <a:lnTo>
                    <a:pt x="231" y="126"/>
                  </a:lnTo>
                  <a:lnTo>
                    <a:pt x="232" y="128"/>
                  </a:lnTo>
                  <a:lnTo>
                    <a:pt x="236" y="131"/>
                  </a:lnTo>
                  <a:lnTo>
                    <a:pt x="238" y="133"/>
                  </a:lnTo>
                  <a:lnTo>
                    <a:pt x="240" y="134"/>
                  </a:lnTo>
                  <a:lnTo>
                    <a:pt x="243" y="136"/>
                  </a:lnTo>
                  <a:lnTo>
                    <a:pt x="245" y="139"/>
                  </a:lnTo>
                  <a:lnTo>
                    <a:pt x="247" y="141"/>
                  </a:lnTo>
                  <a:lnTo>
                    <a:pt x="249" y="142"/>
                  </a:lnTo>
                  <a:lnTo>
                    <a:pt x="252" y="14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3" name="Freeform 736">
              <a:extLst>
                <a:ext uri="{FF2B5EF4-FFF2-40B4-BE49-F238E27FC236}">
                  <a16:creationId xmlns:a16="http://schemas.microsoft.com/office/drawing/2014/main" id="{EAD0A598-6FBF-4816-B057-1700664C93BE}"/>
                </a:ext>
              </a:extLst>
            </p:cNvPr>
            <p:cNvSpPr>
              <a:spLocks/>
            </p:cNvSpPr>
            <p:nvPr/>
          </p:nvSpPr>
          <p:spPr bwMode="auto">
            <a:xfrm>
              <a:off x="1181" y="4004"/>
              <a:ext cx="93" cy="316"/>
            </a:xfrm>
            <a:custGeom>
              <a:avLst/>
              <a:gdLst>
                <a:gd name="T0" fmla="*/ 0 w 190"/>
                <a:gd name="T1" fmla="*/ 0 h 630"/>
                <a:gd name="T2" fmla="*/ 0 w 190"/>
                <a:gd name="T3" fmla="*/ 1 h 630"/>
                <a:gd name="T4" fmla="*/ 0 w 190"/>
                <a:gd name="T5" fmla="*/ 1 h 630"/>
                <a:gd name="T6" fmla="*/ 0 w 190"/>
                <a:gd name="T7" fmla="*/ 1 h 630"/>
                <a:gd name="T8" fmla="*/ 0 w 190"/>
                <a:gd name="T9" fmla="*/ 1 h 630"/>
                <a:gd name="T10" fmla="*/ 0 w 190"/>
                <a:gd name="T11" fmla="*/ 1 h 630"/>
                <a:gd name="T12" fmla="*/ 0 w 190"/>
                <a:gd name="T13" fmla="*/ 1 h 630"/>
                <a:gd name="T14" fmla="*/ 0 w 190"/>
                <a:gd name="T15" fmla="*/ 2 h 630"/>
                <a:gd name="T16" fmla="*/ 0 w 190"/>
                <a:gd name="T17" fmla="*/ 2 h 630"/>
                <a:gd name="T18" fmla="*/ 0 w 190"/>
                <a:gd name="T19" fmla="*/ 2 h 630"/>
                <a:gd name="T20" fmla="*/ 0 w 190"/>
                <a:gd name="T21" fmla="*/ 2 h 630"/>
                <a:gd name="T22" fmla="*/ 0 w 190"/>
                <a:gd name="T23" fmla="*/ 3 h 630"/>
                <a:gd name="T24" fmla="*/ 1 w 190"/>
                <a:gd name="T25" fmla="*/ 4 h 630"/>
                <a:gd name="T26" fmla="*/ 1 w 190"/>
                <a:gd name="T27" fmla="*/ 4 h 630"/>
                <a:gd name="T28" fmla="*/ 1 w 190"/>
                <a:gd name="T29" fmla="*/ 5 h 630"/>
                <a:gd name="T30" fmla="*/ 2 w 190"/>
                <a:gd name="T31" fmla="*/ 6 h 630"/>
                <a:gd name="T32" fmla="*/ 2 w 190"/>
                <a:gd name="T33" fmla="*/ 7 h 630"/>
                <a:gd name="T34" fmla="*/ 2 w 190"/>
                <a:gd name="T35" fmla="*/ 8 h 630"/>
                <a:gd name="T36" fmla="*/ 2 w 190"/>
                <a:gd name="T37" fmla="*/ 9 h 630"/>
                <a:gd name="T38" fmla="*/ 2 w 190"/>
                <a:gd name="T39" fmla="*/ 9 h 630"/>
                <a:gd name="T40" fmla="*/ 2 w 190"/>
                <a:gd name="T41" fmla="*/ 10 h 6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630"/>
                <a:gd name="T65" fmla="*/ 190 w 190"/>
                <a:gd name="T66" fmla="*/ 630 h 6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630">
                  <a:moveTo>
                    <a:pt x="0" y="0"/>
                  </a:moveTo>
                  <a:lnTo>
                    <a:pt x="5" y="9"/>
                  </a:lnTo>
                  <a:lnTo>
                    <a:pt x="9" y="19"/>
                  </a:lnTo>
                  <a:lnTo>
                    <a:pt x="13" y="29"/>
                  </a:lnTo>
                  <a:lnTo>
                    <a:pt x="16" y="38"/>
                  </a:lnTo>
                  <a:lnTo>
                    <a:pt x="22" y="48"/>
                  </a:lnTo>
                  <a:lnTo>
                    <a:pt x="26" y="57"/>
                  </a:lnTo>
                  <a:lnTo>
                    <a:pt x="29" y="67"/>
                  </a:lnTo>
                  <a:lnTo>
                    <a:pt x="33" y="77"/>
                  </a:lnTo>
                  <a:lnTo>
                    <a:pt x="37" y="85"/>
                  </a:lnTo>
                  <a:lnTo>
                    <a:pt x="40" y="94"/>
                  </a:lnTo>
                  <a:lnTo>
                    <a:pt x="64" y="145"/>
                  </a:lnTo>
                  <a:lnTo>
                    <a:pt x="86" y="198"/>
                  </a:lnTo>
                  <a:lnTo>
                    <a:pt x="108" y="251"/>
                  </a:lnTo>
                  <a:lnTo>
                    <a:pt x="126" y="304"/>
                  </a:lnTo>
                  <a:lnTo>
                    <a:pt x="144" y="357"/>
                  </a:lnTo>
                  <a:lnTo>
                    <a:pt x="159" y="411"/>
                  </a:lnTo>
                  <a:lnTo>
                    <a:pt x="172" y="465"/>
                  </a:lnTo>
                  <a:lnTo>
                    <a:pt x="181" y="520"/>
                  </a:lnTo>
                  <a:lnTo>
                    <a:pt x="188" y="574"/>
                  </a:lnTo>
                  <a:lnTo>
                    <a:pt x="190" y="63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4" name="Freeform 737">
              <a:extLst>
                <a:ext uri="{FF2B5EF4-FFF2-40B4-BE49-F238E27FC236}">
                  <a16:creationId xmlns:a16="http://schemas.microsoft.com/office/drawing/2014/main" id="{4C28492D-3784-46BF-B622-67B86B82E8FA}"/>
                </a:ext>
              </a:extLst>
            </p:cNvPr>
            <p:cNvSpPr>
              <a:spLocks/>
            </p:cNvSpPr>
            <p:nvPr/>
          </p:nvSpPr>
          <p:spPr bwMode="auto">
            <a:xfrm>
              <a:off x="1366" y="3653"/>
              <a:ext cx="373" cy="323"/>
            </a:xfrm>
            <a:custGeom>
              <a:avLst/>
              <a:gdLst>
                <a:gd name="T0" fmla="*/ 10 w 766"/>
                <a:gd name="T1" fmla="*/ 0 h 647"/>
                <a:gd name="T2" fmla="*/ 10 w 766"/>
                <a:gd name="T3" fmla="*/ 0 h 647"/>
                <a:gd name="T4" fmla="*/ 10 w 766"/>
                <a:gd name="T5" fmla="*/ 0 h 647"/>
                <a:gd name="T6" fmla="*/ 10 w 766"/>
                <a:gd name="T7" fmla="*/ 0 h 647"/>
                <a:gd name="T8" fmla="*/ 10 w 766"/>
                <a:gd name="T9" fmla="*/ 0 h 647"/>
                <a:gd name="T10" fmla="*/ 10 w 766"/>
                <a:gd name="T11" fmla="*/ 0 h 647"/>
                <a:gd name="T12" fmla="*/ 9 w 766"/>
                <a:gd name="T13" fmla="*/ 0 h 647"/>
                <a:gd name="T14" fmla="*/ 9 w 766"/>
                <a:gd name="T15" fmla="*/ 0 h 647"/>
                <a:gd name="T16" fmla="*/ 9 w 766"/>
                <a:gd name="T17" fmla="*/ 0 h 647"/>
                <a:gd name="T18" fmla="*/ 9 w 766"/>
                <a:gd name="T19" fmla="*/ 0 h 647"/>
                <a:gd name="T20" fmla="*/ 9 w 766"/>
                <a:gd name="T21" fmla="*/ 0 h 647"/>
                <a:gd name="T22" fmla="*/ 9 w 766"/>
                <a:gd name="T23" fmla="*/ 0 h 647"/>
                <a:gd name="T24" fmla="*/ 9 w 766"/>
                <a:gd name="T25" fmla="*/ 0 h 647"/>
                <a:gd name="T26" fmla="*/ 9 w 766"/>
                <a:gd name="T27" fmla="*/ 0 h 647"/>
                <a:gd name="T28" fmla="*/ 8 w 766"/>
                <a:gd name="T29" fmla="*/ 0 h 647"/>
                <a:gd name="T30" fmla="*/ 8 w 766"/>
                <a:gd name="T31" fmla="*/ 1 h 647"/>
                <a:gd name="T32" fmla="*/ 8 w 766"/>
                <a:gd name="T33" fmla="*/ 1 h 647"/>
                <a:gd name="T34" fmla="*/ 8 w 766"/>
                <a:gd name="T35" fmla="*/ 1 h 647"/>
                <a:gd name="T36" fmla="*/ 7 w 766"/>
                <a:gd name="T37" fmla="*/ 1 h 647"/>
                <a:gd name="T38" fmla="*/ 7 w 766"/>
                <a:gd name="T39" fmla="*/ 1 h 647"/>
                <a:gd name="T40" fmla="*/ 7 w 766"/>
                <a:gd name="T41" fmla="*/ 2 h 647"/>
                <a:gd name="T42" fmla="*/ 7 w 766"/>
                <a:gd name="T43" fmla="*/ 2 h 647"/>
                <a:gd name="T44" fmla="*/ 7 w 766"/>
                <a:gd name="T45" fmla="*/ 2 h 647"/>
                <a:gd name="T46" fmla="*/ 7 w 766"/>
                <a:gd name="T47" fmla="*/ 2 h 647"/>
                <a:gd name="T48" fmla="*/ 7 w 766"/>
                <a:gd name="T49" fmla="*/ 2 h 647"/>
                <a:gd name="T50" fmla="*/ 6 w 766"/>
                <a:gd name="T51" fmla="*/ 2 h 647"/>
                <a:gd name="T52" fmla="*/ 6 w 766"/>
                <a:gd name="T53" fmla="*/ 2 h 647"/>
                <a:gd name="T54" fmla="*/ 6 w 766"/>
                <a:gd name="T55" fmla="*/ 2 h 647"/>
                <a:gd name="T56" fmla="*/ 6 w 766"/>
                <a:gd name="T57" fmla="*/ 2 h 647"/>
                <a:gd name="T58" fmla="*/ 6 w 766"/>
                <a:gd name="T59" fmla="*/ 2 h 647"/>
                <a:gd name="T60" fmla="*/ 6 w 766"/>
                <a:gd name="T61" fmla="*/ 2 h 647"/>
                <a:gd name="T62" fmla="*/ 5 w 766"/>
                <a:gd name="T63" fmla="*/ 3 h 647"/>
                <a:gd name="T64" fmla="*/ 5 w 766"/>
                <a:gd name="T65" fmla="*/ 3 h 647"/>
                <a:gd name="T66" fmla="*/ 4 w 766"/>
                <a:gd name="T67" fmla="*/ 4 h 647"/>
                <a:gd name="T68" fmla="*/ 4 w 766"/>
                <a:gd name="T69" fmla="*/ 4 h 647"/>
                <a:gd name="T70" fmla="*/ 4 w 766"/>
                <a:gd name="T71" fmla="*/ 5 h 647"/>
                <a:gd name="T72" fmla="*/ 3 w 766"/>
                <a:gd name="T73" fmla="*/ 5 h 647"/>
                <a:gd name="T74" fmla="*/ 3 w 766"/>
                <a:gd name="T75" fmla="*/ 6 h 647"/>
                <a:gd name="T76" fmla="*/ 2 w 766"/>
                <a:gd name="T77" fmla="*/ 6 h 647"/>
                <a:gd name="T78" fmla="*/ 2 w 766"/>
                <a:gd name="T79" fmla="*/ 7 h 647"/>
                <a:gd name="T80" fmla="*/ 1 w 766"/>
                <a:gd name="T81" fmla="*/ 7 h 647"/>
                <a:gd name="T82" fmla="*/ 1 w 766"/>
                <a:gd name="T83" fmla="*/ 7 h 647"/>
                <a:gd name="T84" fmla="*/ 1 w 766"/>
                <a:gd name="T85" fmla="*/ 8 h 647"/>
                <a:gd name="T86" fmla="*/ 1 w 766"/>
                <a:gd name="T87" fmla="*/ 8 h 647"/>
                <a:gd name="T88" fmla="*/ 1 w 766"/>
                <a:gd name="T89" fmla="*/ 8 h 647"/>
                <a:gd name="T90" fmla="*/ 0 w 766"/>
                <a:gd name="T91" fmla="*/ 9 h 647"/>
                <a:gd name="T92" fmla="*/ 0 w 766"/>
                <a:gd name="T93" fmla="*/ 9 h 647"/>
                <a:gd name="T94" fmla="*/ 0 w 766"/>
                <a:gd name="T95" fmla="*/ 9 h 647"/>
                <a:gd name="T96" fmla="*/ 0 w 766"/>
                <a:gd name="T97" fmla="*/ 9 h 647"/>
                <a:gd name="T98" fmla="*/ 0 w 766"/>
                <a:gd name="T99" fmla="*/ 10 h 647"/>
                <a:gd name="T100" fmla="*/ 0 w 766"/>
                <a:gd name="T101" fmla="*/ 10 h 6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6"/>
                <a:gd name="T154" fmla="*/ 0 h 647"/>
                <a:gd name="T155" fmla="*/ 766 w 766"/>
                <a:gd name="T156" fmla="*/ 647 h 6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6" h="647">
                  <a:moveTo>
                    <a:pt x="766" y="2"/>
                  </a:moveTo>
                  <a:lnTo>
                    <a:pt x="758" y="2"/>
                  </a:lnTo>
                  <a:lnTo>
                    <a:pt x="749" y="0"/>
                  </a:lnTo>
                  <a:lnTo>
                    <a:pt x="742" y="2"/>
                  </a:lnTo>
                  <a:lnTo>
                    <a:pt x="735" y="4"/>
                  </a:lnTo>
                  <a:lnTo>
                    <a:pt x="727" y="7"/>
                  </a:lnTo>
                  <a:lnTo>
                    <a:pt x="720" y="8"/>
                  </a:lnTo>
                  <a:lnTo>
                    <a:pt x="713" y="12"/>
                  </a:lnTo>
                  <a:lnTo>
                    <a:pt x="707" y="15"/>
                  </a:lnTo>
                  <a:lnTo>
                    <a:pt x="702" y="20"/>
                  </a:lnTo>
                  <a:lnTo>
                    <a:pt x="696" y="23"/>
                  </a:lnTo>
                  <a:lnTo>
                    <a:pt x="682" y="32"/>
                  </a:lnTo>
                  <a:lnTo>
                    <a:pt x="665" y="42"/>
                  </a:lnTo>
                  <a:lnTo>
                    <a:pt x="645" y="52"/>
                  </a:lnTo>
                  <a:lnTo>
                    <a:pt x="625" y="63"/>
                  </a:lnTo>
                  <a:lnTo>
                    <a:pt x="605" y="74"/>
                  </a:lnTo>
                  <a:lnTo>
                    <a:pt x="585" y="85"/>
                  </a:lnTo>
                  <a:lnTo>
                    <a:pt x="567" y="98"/>
                  </a:lnTo>
                  <a:lnTo>
                    <a:pt x="548" y="109"/>
                  </a:lnTo>
                  <a:lnTo>
                    <a:pt x="532" y="122"/>
                  </a:lnTo>
                  <a:lnTo>
                    <a:pt x="519" y="133"/>
                  </a:lnTo>
                  <a:lnTo>
                    <a:pt x="517" y="135"/>
                  </a:lnTo>
                  <a:lnTo>
                    <a:pt x="512" y="140"/>
                  </a:lnTo>
                  <a:lnTo>
                    <a:pt x="504" y="144"/>
                  </a:lnTo>
                  <a:lnTo>
                    <a:pt x="497" y="151"/>
                  </a:lnTo>
                  <a:lnTo>
                    <a:pt x="488" y="159"/>
                  </a:lnTo>
                  <a:lnTo>
                    <a:pt x="479" y="165"/>
                  </a:lnTo>
                  <a:lnTo>
                    <a:pt x="470" y="172"/>
                  </a:lnTo>
                  <a:lnTo>
                    <a:pt x="462" y="176"/>
                  </a:lnTo>
                  <a:lnTo>
                    <a:pt x="457" y="181"/>
                  </a:lnTo>
                  <a:lnTo>
                    <a:pt x="455" y="183"/>
                  </a:lnTo>
                  <a:lnTo>
                    <a:pt x="413" y="218"/>
                  </a:lnTo>
                  <a:lnTo>
                    <a:pt x="377" y="250"/>
                  </a:lnTo>
                  <a:lnTo>
                    <a:pt x="345" y="280"/>
                  </a:lnTo>
                  <a:lnTo>
                    <a:pt x="314" y="309"/>
                  </a:lnTo>
                  <a:lnTo>
                    <a:pt x="287" y="336"/>
                  </a:lnTo>
                  <a:lnTo>
                    <a:pt x="260" y="364"/>
                  </a:lnTo>
                  <a:lnTo>
                    <a:pt x="230" y="394"/>
                  </a:lnTo>
                  <a:lnTo>
                    <a:pt x="199" y="424"/>
                  </a:lnTo>
                  <a:lnTo>
                    <a:pt x="165" y="458"/>
                  </a:lnTo>
                  <a:lnTo>
                    <a:pt x="126" y="496"/>
                  </a:lnTo>
                  <a:lnTo>
                    <a:pt x="121" y="503"/>
                  </a:lnTo>
                  <a:lnTo>
                    <a:pt x="110" y="516"/>
                  </a:lnTo>
                  <a:lnTo>
                    <a:pt x="95" y="535"/>
                  </a:lnTo>
                  <a:lnTo>
                    <a:pt x="77" y="557"/>
                  </a:lnTo>
                  <a:lnTo>
                    <a:pt x="59" y="581"/>
                  </a:lnTo>
                  <a:lnTo>
                    <a:pt x="40" y="604"/>
                  </a:lnTo>
                  <a:lnTo>
                    <a:pt x="24" y="624"/>
                  </a:lnTo>
                  <a:lnTo>
                    <a:pt x="9" y="639"/>
                  </a:lnTo>
                  <a:lnTo>
                    <a:pt x="2" y="647"/>
                  </a:lnTo>
                  <a:lnTo>
                    <a:pt x="0" y="64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5" name="Freeform 738">
              <a:extLst>
                <a:ext uri="{FF2B5EF4-FFF2-40B4-BE49-F238E27FC236}">
                  <a16:creationId xmlns:a16="http://schemas.microsoft.com/office/drawing/2014/main" id="{3864C66E-A059-40A0-80AD-5000354BE6DF}"/>
                </a:ext>
              </a:extLst>
            </p:cNvPr>
            <p:cNvSpPr>
              <a:spLocks/>
            </p:cNvSpPr>
            <p:nvPr/>
          </p:nvSpPr>
          <p:spPr bwMode="auto">
            <a:xfrm>
              <a:off x="1688" y="4097"/>
              <a:ext cx="39" cy="8"/>
            </a:xfrm>
            <a:custGeom>
              <a:avLst/>
              <a:gdLst>
                <a:gd name="T0" fmla="*/ 0 w 80"/>
                <a:gd name="T1" fmla="*/ 1 h 16"/>
                <a:gd name="T2" fmla="*/ 0 w 80"/>
                <a:gd name="T3" fmla="*/ 1 h 16"/>
                <a:gd name="T4" fmla="*/ 0 w 80"/>
                <a:gd name="T5" fmla="*/ 1 h 16"/>
                <a:gd name="T6" fmla="*/ 0 w 80"/>
                <a:gd name="T7" fmla="*/ 1 h 16"/>
                <a:gd name="T8" fmla="*/ 0 w 80"/>
                <a:gd name="T9" fmla="*/ 1 h 16"/>
                <a:gd name="T10" fmla="*/ 0 w 80"/>
                <a:gd name="T11" fmla="*/ 1 h 16"/>
                <a:gd name="T12" fmla="*/ 0 w 80"/>
                <a:gd name="T13" fmla="*/ 1 h 16"/>
                <a:gd name="T14" fmla="*/ 0 w 80"/>
                <a:gd name="T15" fmla="*/ 1 h 16"/>
                <a:gd name="T16" fmla="*/ 0 w 80"/>
                <a:gd name="T17" fmla="*/ 1 h 16"/>
                <a:gd name="T18" fmla="*/ 1 w 80"/>
                <a:gd name="T19" fmla="*/ 1 h 16"/>
                <a:gd name="T20" fmla="*/ 1 w 8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16"/>
                <a:gd name="T35" fmla="*/ 80 w 8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16">
                  <a:moveTo>
                    <a:pt x="0" y="15"/>
                  </a:moveTo>
                  <a:lnTo>
                    <a:pt x="9" y="16"/>
                  </a:lnTo>
                  <a:lnTo>
                    <a:pt x="16" y="15"/>
                  </a:lnTo>
                  <a:lnTo>
                    <a:pt x="25" y="13"/>
                  </a:lnTo>
                  <a:lnTo>
                    <a:pt x="33" y="12"/>
                  </a:lnTo>
                  <a:lnTo>
                    <a:pt x="40" y="10"/>
                  </a:lnTo>
                  <a:lnTo>
                    <a:pt x="47" y="7"/>
                  </a:lnTo>
                  <a:lnTo>
                    <a:pt x="56" y="5"/>
                  </a:lnTo>
                  <a:lnTo>
                    <a:pt x="64" y="4"/>
                  </a:lnTo>
                  <a:lnTo>
                    <a:pt x="71" y="2"/>
                  </a:lnTo>
                  <a:lnTo>
                    <a:pt x="80"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6" name="Freeform 739">
              <a:extLst>
                <a:ext uri="{FF2B5EF4-FFF2-40B4-BE49-F238E27FC236}">
                  <a16:creationId xmlns:a16="http://schemas.microsoft.com/office/drawing/2014/main" id="{DD842D47-B016-449F-9FA2-6CC554E0B7FD}"/>
                </a:ext>
              </a:extLst>
            </p:cNvPr>
            <p:cNvSpPr>
              <a:spLocks/>
            </p:cNvSpPr>
            <p:nvPr/>
          </p:nvSpPr>
          <p:spPr bwMode="auto">
            <a:xfrm>
              <a:off x="1691" y="4092"/>
              <a:ext cx="5" cy="1"/>
            </a:xfrm>
            <a:custGeom>
              <a:avLst/>
              <a:gdLst>
                <a:gd name="T0" fmla="*/ 0 w 9"/>
                <a:gd name="T1" fmla="*/ 0 h 1"/>
                <a:gd name="T2" fmla="*/ 1 w 9"/>
                <a:gd name="T3" fmla="*/ 0 h 1"/>
                <a:gd name="T4" fmla="*/ 1 w 9"/>
                <a:gd name="T5" fmla="*/ 0 h 1"/>
                <a:gd name="T6" fmla="*/ 1 w 9"/>
                <a:gd name="T7" fmla="*/ 0 h 1"/>
                <a:gd name="T8" fmla="*/ 1 w 9"/>
                <a:gd name="T9" fmla="*/ 0 h 1"/>
                <a:gd name="T10" fmla="*/ 1 w 9"/>
                <a:gd name="T11" fmla="*/ 0 h 1"/>
                <a:gd name="T12" fmla="*/ 1 w 9"/>
                <a:gd name="T13" fmla="*/ 0 h 1"/>
                <a:gd name="T14" fmla="*/ 1 w 9"/>
                <a:gd name="T15" fmla="*/ 0 h 1"/>
                <a:gd name="T16" fmla="*/ 1 w 9"/>
                <a:gd name="T17" fmla="*/ 0 h 1"/>
                <a:gd name="T18" fmla="*/ 1 w 9"/>
                <a:gd name="T19" fmla="*/ 0 h 1"/>
                <a:gd name="T20" fmla="*/ 1 w 9"/>
                <a:gd name="T21" fmla="*/ 0 h 1"/>
                <a:gd name="T22" fmla="*/ 0 w 9"/>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
                <a:gd name="T38" fmla="*/ 9 w 9"/>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
                  <a:moveTo>
                    <a:pt x="0" y="0"/>
                  </a:moveTo>
                  <a:lnTo>
                    <a:pt x="2" y="0"/>
                  </a:lnTo>
                  <a:lnTo>
                    <a:pt x="4" y="0"/>
                  </a:lnTo>
                  <a:lnTo>
                    <a:pt x="5" y="0"/>
                  </a:lnTo>
                  <a:lnTo>
                    <a:pt x="7" y="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7" name="Freeform 740">
              <a:extLst>
                <a:ext uri="{FF2B5EF4-FFF2-40B4-BE49-F238E27FC236}">
                  <a16:creationId xmlns:a16="http://schemas.microsoft.com/office/drawing/2014/main" id="{71B3E358-29B9-4F88-BEF8-95C235B795B1}"/>
                </a:ext>
              </a:extLst>
            </p:cNvPr>
            <p:cNvSpPr>
              <a:spLocks/>
            </p:cNvSpPr>
            <p:nvPr/>
          </p:nvSpPr>
          <p:spPr bwMode="auto">
            <a:xfrm>
              <a:off x="1691" y="4092"/>
              <a:ext cx="5" cy="1"/>
            </a:xfrm>
            <a:custGeom>
              <a:avLst/>
              <a:gdLst>
                <a:gd name="T0" fmla="*/ 0 w 9"/>
                <a:gd name="T1" fmla="*/ 0 h 1"/>
                <a:gd name="T2" fmla="*/ 1 w 9"/>
                <a:gd name="T3" fmla="*/ 0 h 1"/>
                <a:gd name="T4" fmla="*/ 1 w 9"/>
                <a:gd name="T5" fmla="*/ 0 h 1"/>
                <a:gd name="T6" fmla="*/ 1 w 9"/>
                <a:gd name="T7" fmla="*/ 0 h 1"/>
                <a:gd name="T8" fmla="*/ 1 w 9"/>
                <a:gd name="T9" fmla="*/ 0 h 1"/>
                <a:gd name="T10" fmla="*/ 1 w 9"/>
                <a:gd name="T11" fmla="*/ 0 h 1"/>
                <a:gd name="T12" fmla="*/ 1 w 9"/>
                <a:gd name="T13" fmla="*/ 0 h 1"/>
                <a:gd name="T14" fmla="*/ 1 w 9"/>
                <a:gd name="T15" fmla="*/ 0 h 1"/>
                <a:gd name="T16" fmla="*/ 1 w 9"/>
                <a:gd name="T17" fmla="*/ 0 h 1"/>
                <a:gd name="T18" fmla="*/ 1 w 9"/>
                <a:gd name="T19" fmla="*/ 0 h 1"/>
                <a:gd name="T20" fmla="*/ 1 w 9"/>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
                <a:gd name="T35" fmla="*/ 9 w 9"/>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
                  <a:moveTo>
                    <a:pt x="0" y="0"/>
                  </a:moveTo>
                  <a:lnTo>
                    <a:pt x="2" y="0"/>
                  </a:lnTo>
                  <a:lnTo>
                    <a:pt x="4" y="0"/>
                  </a:lnTo>
                  <a:lnTo>
                    <a:pt x="5" y="0"/>
                  </a:lnTo>
                  <a:lnTo>
                    <a:pt x="7" y="0"/>
                  </a:lnTo>
                  <a:lnTo>
                    <a:pt x="9"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8" name="Freeform 741">
              <a:extLst>
                <a:ext uri="{FF2B5EF4-FFF2-40B4-BE49-F238E27FC236}">
                  <a16:creationId xmlns:a16="http://schemas.microsoft.com/office/drawing/2014/main" id="{6D61C70C-8FA0-4E9E-97A1-961960389323}"/>
                </a:ext>
              </a:extLst>
            </p:cNvPr>
            <p:cNvSpPr>
              <a:spLocks/>
            </p:cNvSpPr>
            <p:nvPr/>
          </p:nvSpPr>
          <p:spPr bwMode="auto">
            <a:xfrm>
              <a:off x="1070" y="3748"/>
              <a:ext cx="16" cy="69"/>
            </a:xfrm>
            <a:custGeom>
              <a:avLst/>
              <a:gdLst>
                <a:gd name="T0" fmla="*/ 1 w 32"/>
                <a:gd name="T1" fmla="*/ 0 h 139"/>
                <a:gd name="T2" fmla="*/ 1 w 32"/>
                <a:gd name="T3" fmla="*/ 0 h 139"/>
                <a:gd name="T4" fmla="*/ 1 w 32"/>
                <a:gd name="T5" fmla="*/ 0 h 139"/>
                <a:gd name="T6" fmla="*/ 1 w 32"/>
                <a:gd name="T7" fmla="*/ 0 h 139"/>
                <a:gd name="T8" fmla="*/ 1 w 32"/>
                <a:gd name="T9" fmla="*/ 0 h 139"/>
                <a:gd name="T10" fmla="*/ 1 w 32"/>
                <a:gd name="T11" fmla="*/ 0 h 139"/>
                <a:gd name="T12" fmla="*/ 1 w 32"/>
                <a:gd name="T13" fmla="*/ 0 h 139"/>
                <a:gd name="T14" fmla="*/ 1 w 32"/>
                <a:gd name="T15" fmla="*/ 0 h 139"/>
                <a:gd name="T16" fmla="*/ 1 w 32"/>
                <a:gd name="T17" fmla="*/ 0 h 139"/>
                <a:gd name="T18" fmla="*/ 1 w 32"/>
                <a:gd name="T19" fmla="*/ 0 h 139"/>
                <a:gd name="T20" fmla="*/ 1 w 32"/>
                <a:gd name="T21" fmla="*/ 0 h 139"/>
                <a:gd name="T22" fmla="*/ 1 w 32"/>
                <a:gd name="T23" fmla="*/ 1 h 139"/>
                <a:gd name="T24" fmla="*/ 1 w 32"/>
                <a:gd name="T25" fmla="*/ 1 h 139"/>
                <a:gd name="T26" fmla="*/ 1 w 32"/>
                <a:gd name="T27" fmla="*/ 1 h 139"/>
                <a:gd name="T28" fmla="*/ 1 w 32"/>
                <a:gd name="T29" fmla="*/ 1 h 139"/>
                <a:gd name="T30" fmla="*/ 1 w 32"/>
                <a:gd name="T31" fmla="*/ 1 h 139"/>
                <a:gd name="T32" fmla="*/ 1 w 32"/>
                <a:gd name="T33" fmla="*/ 1 h 139"/>
                <a:gd name="T34" fmla="*/ 1 w 32"/>
                <a:gd name="T35" fmla="*/ 1 h 139"/>
                <a:gd name="T36" fmla="*/ 1 w 32"/>
                <a:gd name="T37" fmla="*/ 1 h 139"/>
                <a:gd name="T38" fmla="*/ 1 w 32"/>
                <a:gd name="T39" fmla="*/ 1 h 139"/>
                <a:gd name="T40" fmla="*/ 0 w 32"/>
                <a:gd name="T41" fmla="*/ 2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139"/>
                <a:gd name="T65" fmla="*/ 32 w 32"/>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139">
                  <a:moveTo>
                    <a:pt x="22" y="0"/>
                  </a:moveTo>
                  <a:lnTo>
                    <a:pt x="20" y="7"/>
                  </a:lnTo>
                  <a:lnTo>
                    <a:pt x="20" y="11"/>
                  </a:lnTo>
                  <a:lnTo>
                    <a:pt x="22" y="16"/>
                  </a:lnTo>
                  <a:lnTo>
                    <a:pt x="23" y="23"/>
                  </a:lnTo>
                  <a:lnTo>
                    <a:pt x="25" y="27"/>
                  </a:lnTo>
                  <a:lnTo>
                    <a:pt x="29" y="32"/>
                  </a:lnTo>
                  <a:lnTo>
                    <a:pt x="31" y="37"/>
                  </a:lnTo>
                  <a:lnTo>
                    <a:pt x="32" y="42"/>
                  </a:lnTo>
                  <a:lnTo>
                    <a:pt x="32" y="47"/>
                  </a:lnTo>
                  <a:lnTo>
                    <a:pt x="31" y="50"/>
                  </a:lnTo>
                  <a:lnTo>
                    <a:pt x="23" y="67"/>
                  </a:lnTo>
                  <a:lnTo>
                    <a:pt x="16" y="79"/>
                  </a:lnTo>
                  <a:lnTo>
                    <a:pt x="12" y="85"/>
                  </a:lnTo>
                  <a:lnTo>
                    <a:pt x="9" y="90"/>
                  </a:lnTo>
                  <a:lnTo>
                    <a:pt x="7" y="95"/>
                  </a:lnTo>
                  <a:lnTo>
                    <a:pt x="5" y="98"/>
                  </a:lnTo>
                  <a:lnTo>
                    <a:pt x="3" y="103"/>
                  </a:lnTo>
                  <a:lnTo>
                    <a:pt x="3" y="111"/>
                  </a:lnTo>
                  <a:lnTo>
                    <a:pt x="1" y="122"/>
                  </a:lnTo>
                  <a:lnTo>
                    <a:pt x="0" y="13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09" name="Freeform 742">
              <a:extLst>
                <a:ext uri="{FF2B5EF4-FFF2-40B4-BE49-F238E27FC236}">
                  <a16:creationId xmlns:a16="http://schemas.microsoft.com/office/drawing/2014/main" id="{E25C7727-165F-4098-9F5C-163BBBB7D517}"/>
                </a:ext>
              </a:extLst>
            </p:cNvPr>
            <p:cNvSpPr>
              <a:spLocks/>
            </p:cNvSpPr>
            <p:nvPr/>
          </p:nvSpPr>
          <p:spPr bwMode="auto">
            <a:xfrm>
              <a:off x="895" y="2897"/>
              <a:ext cx="194" cy="586"/>
            </a:xfrm>
            <a:custGeom>
              <a:avLst/>
              <a:gdLst>
                <a:gd name="T0" fmla="*/ 0 w 398"/>
                <a:gd name="T1" fmla="*/ 0 h 1172"/>
                <a:gd name="T2" fmla="*/ 0 w 398"/>
                <a:gd name="T3" fmla="*/ 1 h 1172"/>
                <a:gd name="T4" fmla="*/ 0 w 398"/>
                <a:gd name="T5" fmla="*/ 1 h 1172"/>
                <a:gd name="T6" fmla="*/ 0 w 398"/>
                <a:gd name="T7" fmla="*/ 1 h 1172"/>
                <a:gd name="T8" fmla="*/ 0 w 398"/>
                <a:gd name="T9" fmla="*/ 1 h 1172"/>
                <a:gd name="T10" fmla="*/ 0 w 398"/>
                <a:gd name="T11" fmla="*/ 1 h 1172"/>
                <a:gd name="T12" fmla="*/ 0 w 398"/>
                <a:gd name="T13" fmla="*/ 1 h 1172"/>
                <a:gd name="T14" fmla="*/ 0 w 398"/>
                <a:gd name="T15" fmla="*/ 1 h 1172"/>
                <a:gd name="T16" fmla="*/ 1 w 398"/>
                <a:gd name="T17" fmla="*/ 2 h 1172"/>
                <a:gd name="T18" fmla="*/ 1 w 398"/>
                <a:gd name="T19" fmla="*/ 2 h 1172"/>
                <a:gd name="T20" fmla="*/ 1 w 398"/>
                <a:gd name="T21" fmla="*/ 2 h 1172"/>
                <a:gd name="T22" fmla="*/ 1 w 398"/>
                <a:gd name="T23" fmla="*/ 3 h 1172"/>
                <a:gd name="T24" fmla="*/ 1 w 398"/>
                <a:gd name="T25" fmla="*/ 3 h 1172"/>
                <a:gd name="T26" fmla="*/ 1 w 398"/>
                <a:gd name="T27" fmla="*/ 3 h 1172"/>
                <a:gd name="T28" fmla="*/ 1 w 398"/>
                <a:gd name="T29" fmla="*/ 3 h 1172"/>
                <a:gd name="T30" fmla="*/ 1 w 398"/>
                <a:gd name="T31" fmla="*/ 3 h 1172"/>
                <a:gd name="T32" fmla="*/ 1 w 398"/>
                <a:gd name="T33" fmla="*/ 3 h 1172"/>
                <a:gd name="T34" fmla="*/ 1 w 398"/>
                <a:gd name="T35" fmla="*/ 4 h 1172"/>
                <a:gd name="T36" fmla="*/ 1 w 398"/>
                <a:gd name="T37" fmla="*/ 4 h 1172"/>
                <a:gd name="T38" fmla="*/ 2 w 398"/>
                <a:gd name="T39" fmla="*/ 5 h 1172"/>
                <a:gd name="T40" fmla="*/ 2 w 398"/>
                <a:gd name="T41" fmla="*/ 5 h 1172"/>
                <a:gd name="T42" fmla="*/ 2 w 398"/>
                <a:gd name="T43" fmla="*/ 5 h 1172"/>
                <a:gd name="T44" fmla="*/ 2 w 398"/>
                <a:gd name="T45" fmla="*/ 5 h 1172"/>
                <a:gd name="T46" fmla="*/ 2 w 398"/>
                <a:gd name="T47" fmla="*/ 5 h 1172"/>
                <a:gd name="T48" fmla="*/ 2 w 398"/>
                <a:gd name="T49" fmla="*/ 5 h 1172"/>
                <a:gd name="T50" fmla="*/ 2 w 398"/>
                <a:gd name="T51" fmla="*/ 6 h 1172"/>
                <a:gd name="T52" fmla="*/ 2 w 398"/>
                <a:gd name="T53" fmla="*/ 6 h 1172"/>
                <a:gd name="T54" fmla="*/ 2 w 398"/>
                <a:gd name="T55" fmla="*/ 7 h 1172"/>
                <a:gd name="T56" fmla="*/ 3 w 398"/>
                <a:gd name="T57" fmla="*/ 7 h 1172"/>
                <a:gd name="T58" fmla="*/ 3 w 398"/>
                <a:gd name="T59" fmla="*/ 7 h 1172"/>
                <a:gd name="T60" fmla="*/ 3 w 398"/>
                <a:gd name="T61" fmla="*/ 7 h 1172"/>
                <a:gd name="T62" fmla="*/ 3 w 398"/>
                <a:gd name="T63" fmla="*/ 8 h 1172"/>
                <a:gd name="T64" fmla="*/ 3 w 398"/>
                <a:gd name="T65" fmla="*/ 8 h 1172"/>
                <a:gd name="T66" fmla="*/ 3 w 398"/>
                <a:gd name="T67" fmla="*/ 8 h 1172"/>
                <a:gd name="T68" fmla="*/ 3 w 398"/>
                <a:gd name="T69" fmla="*/ 8 h 1172"/>
                <a:gd name="T70" fmla="*/ 3 w 398"/>
                <a:gd name="T71" fmla="*/ 9 h 1172"/>
                <a:gd name="T72" fmla="*/ 3 w 398"/>
                <a:gd name="T73" fmla="*/ 9 h 1172"/>
                <a:gd name="T74" fmla="*/ 3 w 398"/>
                <a:gd name="T75" fmla="*/ 9 h 1172"/>
                <a:gd name="T76" fmla="*/ 3 w 398"/>
                <a:gd name="T77" fmla="*/ 9 h 1172"/>
                <a:gd name="T78" fmla="*/ 3 w 398"/>
                <a:gd name="T79" fmla="*/ 9 h 1172"/>
                <a:gd name="T80" fmla="*/ 3 w 398"/>
                <a:gd name="T81" fmla="*/ 9 h 1172"/>
                <a:gd name="T82" fmla="*/ 4 w 398"/>
                <a:gd name="T83" fmla="*/ 10 h 1172"/>
                <a:gd name="T84" fmla="*/ 4 w 398"/>
                <a:gd name="T85" fmla="*/ 11 h 1172"/>
                <a:gd name="T86" fmla="*/ 4 w 398"/>
                <a:gd name="T87" fmla="*/ 12 h 1172"/>
                <a:gd name="T88" fmla="*/ 4 w 398"/>
                <a:gd name="T89" fmla="*/ 13 h 1172"/>
                <a:gd name="T90" fmla="*/ 4 w 398"/>
                <a:gd name="T91" fmla="*/ 14 h 1172"/>
                <a:gd name="T92" fmla="*/ 5 w 398"/>
                <a:gd name="T93" fmla="*/ 14 h 1172"/>
                <a:gd name="T94" fmla="*/ 5 w 398"/>
                <a:gd name="T95" fmla="*/ 15 h 1172"/>
                <a:gd name="T96" fmla="*/ 5 w 398"/>
                <a:gd name="T97" fmla="*/ 17 h 1172"/>
                <a:gd name="T98" fmla="*/ 5 w 398"/>
                <a:gd name="T99" fmla="*/ 18 h 1172"/>
                <a:gd name="T100" fmla="*/ 5 w 398"/>
                <a:gd name="T101" fmla="*/ 18 h 1172"/>
                <a:gd name="T102" fmla="*/ 5 w 398"/>
                <a:gd name="T103" fmla="*/ 18 h 1172"/>
                <a:gd name="T104" fmla="*/ 5 w 398"/>
                <a:gd name="T105" fmla="*/ 18 h 1172"/>
                <a:gd name="T106" fmla="*/ 5 w 398"/>
                <a:gd name="T107" fmla="*/ 18 h 1172"/>
                <a:gd name="T108" fmla="*/ 5 w 398"/>
                <a:gd name="T109" fmla="*/ 18 h 1172"/>
                <a:gd name="T110" fmla="*/ 5 w 398"/>
                <a:gd name="T111" fmla="*/ 18 h 1172"/>
                <a:gd name="T112" fmla="*/ 5 w 398"/>
                <a:gd name="T113" fmla="*/ 18 h 1172"/>
                <a:gd name="T114" fmla="*/ 5 w 398"/>
                <a:gd name="T115" fmla="*/ 18 h 1172"/>
                <a:gd name="T116" fmla="*/ 5 w 398"/>
                <a:gd name="T117" fmla="*/ 18 h 1172"/>
                <a:gd name="T118" fmla="*/ 5 w 398"/>
                <a:gd name="T119" fmla="*/ 18 h 1172"/>
                <a:gd name="T120" fmla="*/ 5 w 398"/>
                <a:gd name="T121" fmla="*/ 18 h 1172"/>
                <a:gd name="T122" fmla="*/ 0 w 398"/>
                <a:gd name="T123" fmla="*/ 0 h 1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8"/>
                <a:gd name="T187" fmla="*/ 0 h 1172"/>
                <a:gd name="T188" fmla="*/ 398 w 398"/>
                <a:gd name="T189" fmla="*/ 1172 h 11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8" h="1172">
                  <a:moveTo>
                    <a:pt x="0" y="0"/>
                  </a:moveTo>
                  <a:lnTo>
                    <a:pt x="11" y="13"/>
                  </a:lnTo>
                  <a:lnTo>
                    <a:pt x="20" y="28"/>
                  </a:lnTo>
                  <a:lnTo>
                    <a:pt x="29" y="40"/>
                  </a:lnTo>
                  <a:lnTo>
                    <a:pt x="38" y="53"/>
                  </a:lnTo>
                  <a:lnTo>
                    <a:pt x="47" y="68"/>
                  </a:lnTo>
                  <a:lnTo>
                    <a:pt x="54" y="82"/>
                  </a:lnTo>
                  <a:lnTo>
                    <a:pt x="62" y="96"/>
                  </a:lnTo>
                  <a:lnTo>
                    <a:pt x="67" y="112"/>
                  </a:lnTo>
                  <a:lnTo>
                    <a:pt x="73" y="127"/>
                  </a:lnTo>
                  <a:lnTo>
                    <a:pt x="78" y="143"/>
                  </a:lnTo>
                  <a:lnTo>
                    <a:pt x="84" y="164"/>
                  </a:lnTo>
                  <a:lnTo>
                    <a:pt x="91" y="180"/>
                  </a:lnTo>
                  <a:lnTo>
                    <a:pt x="98" y="192"/>
                  </a:lnTo>
                  <a:lnTo>
                    <a:pt x="104" y="202"/>
                  </a:lnTo>
                  <a:lnTo>
                    <a:pt x="111" y="212"/>
                  </a:lnTo>
                  <a:lnTo>
                    <a:pt x="118" y="221"/>
                  </a:lnTo>
                  <a:lnTo>
                    <a:pt x="124" y="231"/>
                  </a:lnTo>
                  <a:lnTo>
                    <a:pt x="131" y="244"/>
                  </a:lnTo>
                  <a:lnTo>
                    <a:pt x="137" y="260"/>
                  </a:lnTo>
                  <a:lnTo>
                    <a:pt x="140" y="280"/>
                  </a:lnTo>
                  <a:lnTo>
                    <a:pt x="138" y="285"/>
                  </a:lnTo>
                  <a:lnTo>
                    <a:pt x="140" y="296"/>
                  </a:lnTo>
                  <a:lnTo>
                    <a:pt x="148" y="317"/>
                  </a:lnTo>
                  <a:lnTo>
                    <a:pt x="159" y="341"/>
                  </a:lnTo>
                  <a:lnTo>
                    <a:pt x="171" y="368"/>
                  </a:lnTo>
                  <a:lnTo>
                    <a:pt x="186" y="396"/>
                  </a:lnTo>
                  <a:lnTo>
                    <a:pt x="199" y="423"/>
                  </a:lnTo>
                  <a:lnTo>
                    <a:pt x="210" y="445"/>
                  </a:lnTo>
                  <a:lnTo>
                    <a:pt x="219" y="464"/>
                  </a:lnTo>
                  <a:lnTo>
                    <a:pt x="223" y="476"/>
                  </a:lnTo>
                  <a:lnTo>
                    <a:pt x="226" y="484"/>
                  </a:lnTo>
                  <a:lnTo>
                    <a:pt x="230" y="493"/>
                  </a:lnTo>
                  <a:lnTo>
                    <a:pt x="233" y="503"/>
                  </a:lnTo>
                  <a:lnTo>
                    <a:pt x="237" y="511"/>
                  </a:lnTo>
                  <a:lnTo>
                    <a:pt x="243" y="520"/>
                  </a:lnTo>
                  <a:lnTo>
                    <a:pt x="246" y="530"/>
                  </a:lnTo>
                  <a:lnTo>
                    <a:pt x="250" y="538"/>
                  </a:lnTo>
                  <a:lnTo>
                    <a:pt x="254" y="548"/>
                  </a:lnTo>
                  <a:lnTo>
                    <a:pt x="257" y="557"/>
                  </a:lnTo>
                  <a:lnTo>
                    <a:pt x="261" y="567"/>
                  </a:lnTo>
                  <a:lnTo>
                    <a:pt x="279" y="628"/>
                  </a:lnTo>
                  <a:lnTo>
                    <a:pt x="297" y="688"/>
                  </a:lnTo>
                  <a:lnTo>
                    <a:pt x="314" y="748"/>
                  </a:lnTo>
                  <a:lnTo>
                    <a:pt x="330" y="808"/>
                  </a:lnTo>
                  <a:lnTo>
                    <a:pt x="347" y="868"/>
                  </a:lnTo>
                  <a:lnTo>
                    <a:pt x="361" y="928"/>
                  </a:lnTo>
                  <a:lnTo>
                    <a:pt x="372" y="989"/>
                  </a:lnTo>
                  <a:lnTo>
                    <a:pt x="383" y="1050"/>
                  </a:lnTo>
                  <a:lnTo>
                    <a:pt x="392" y="1111"/>
                  </a:lnTo>
                  <a:lnTo>
                    <a:pt x="398" y="1172"/>
                  </a:lnTo>
                  <a:lnTo>
                    <a:pt x="398" y="1170"/>
                  </a:lnTo>
                  <a:lnTo>
                    <a:pt x="398" y="1168"/>
                  </a:lnTo>
                  <a:lnTo>
                    <a:pt x="398" y="1167"/>
                  </a:lnTo>
                  <a:lnTo>
                    <a:pt x="0" y="0"/>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0" name="Freeform 743">
              <a:extLst>
                <a:ext uri="{FF2B5EF4-FFF2-40B4-BE49-F238E27FC236}">
                  <a16:creationId xmlns:a16="http://schemas.microsoft.com/office/drawing/2014/main" id="{366DD52D-004D-44E8-A575-8410D4AC9DD2}"/>
                </a:ext>
              </a:extLst>
            </p:cNvPr>
            <p:cNvSpPr>
              <a:spLocks/>
            </p:cNvSpPr>
            <p:nvPr/>
          </p:nvSpPr>
          <p:spPr bwMode="auto">
            <a:xfrm>
              <a:off x="1110" y="3629"/>
              <a:ext cx="314" cy="260"/>
            </a:xfrm>
            <a:custGeom>
              <a:avLst/>
              <a:gdLst>
                <a:gd name="T0" fmla="*/ 0 w 645"/>
                <a:gd name="T1" fmla="*/ 7 h 520"/>
                <a:gd name="T2" fmla="*/ 0 w 645"/>
                <a:gd name="T3" fmla="*/ 7 h 520"/>
                <a:gd name="T4" fmla="*/ 0 w 645"/>
                <a:gd name="T5" fmla="*/ 7 h 520"/>
                <a:gd name="T6" fmla="*/ 0 w 645"/>
                <a:gd name="T7" fmla="*/ 7 h 520"/>
                <a:gd name="T8" fmla="*/ 0 w 645"/>
                <a:gd name="T9" fmla="*/ 6 h 520"/>
                <a:gd name="T10" fmla="*/ 1 w 645"/>
                <a:gd name="T11" fmla="*/ 6 h 520"/>
                <a:gd name="T12" fmla="*/ 1 w 645"/>
                <a:gd name="T13" fmla="*/ 5 h 520"/>
                <a:gd name="T14" fmla="*/ 1 w 645"/>
                <a:gd name="T15" fmla="*/ 5 h 520"/>
                <a:gd name="T16" fmla="*/ 2 w 645"/>
                <a:gd name="T17" fmla="*/ 5 h 520"/>
                <a:gd name="T18" fmla="*/ 2 w 645"/>
                <a:gd name="T19" fmla="*/ 4 h 520"/>
                <a:gd name="T20" fmla="*/ 3 w 645"/>
                <a:gd name="T21" fmla="*/ 3 h 520"/>
                <a:gd name="T22" fmla="*/ 4 w 645"/>
                <a:gd name="T23" fmla="*/ 3 h 520"/>
                <a:gd name="T24" fmla="*/ 4 w 645"/>
                <a:gd name="T25" fmla="*/ 2 h 520"/>
                <a:gd name="T26" fmla="*/ 5 w 645"/>
                <a:gd name="T27" fmla="*/ 1 h 520"/>
                <a:gd name="T28" fmla="*/ 6 w 645"/>
                <a:gd name="T29" fmla="*/ 1 h 520"/>
                <a:gd name="T30" fmla="*/ 7 w 645"/>
                <a:gd name="T31" fmla="*/ 1 h 520"/>
                <a:gd name="T32" fmla="*/ 8 w 645"/>
                <a:gd name="T33" fmla="*/ 1 h 520"/>
                <a:gd name="T34" fmla="*/ 8 w 645"/>
                <a:gd name="T35" fmla="*/ 1 h 520"/>
                <a:gd name="T36" fmla="*/ 9 w 645"/>
                <a:gd name="T37" fmla="*/ 1 h 520"/>
                <a:gd name="T38" fmla="*/ 9 w 645"/>
                <a:gd name="T39" fmla="*/ 1 h 520"/>
                <a:gd name="T40" fmla="*/ 9 w 645"/>
                <a:gd name="T41" fmla="*/ 1 h 520"/>
                <a:gd name="T42" fmla="*/ 9 w 645"/>
                <a:gd name="T43" fmla="*/ 1 h 520"/>
                <a:gd name="T44" fmla="*/ 9 w 645"/>
                <a:gd name="T45" fmla="*/ 1 h 520"/>
                <a:gd name="T46" fmla="*/ 9 w 645"/>
                <a:gd name="T47" fmla="*/ 1 h 520"/>
                <a:gd name="T48" fmla="*/ 8 w 645"/>
                <a:gd name="T49" fmla="*/ 1 h 520"/>
                <a:gd name="T50" fmla="*/ 7 w 645"/>
                <a:gd name="T51" fmla="*/ 1 h 520"/>
                <a:gd name="T52" fmla="*/ 7 w 645"/>
                <a:gd name="T53" fmla="*/ 1 h 520"/>
                <a:gd name="T54" fmla="*/ 6 w 645"/>
                <a:gd name="T55" fmla="*/ 2 h 520"/>
                <a:gd name="T56" fmla="*/ 5 w 645"/>
                <a:gd name="T57" fmla="*/ 2 h 520"/>
                <a:gd name="T58" fmla="*/ 4 w 645"/>
                <a:gd name="T59" fmla="*/ 3 h 520"/>
                <a:gd name="T60" fmla="*/ 4 w 645"/>
                <a:gd name="T61" fmla="*/ 4 h 520"/>
                <a:gd name="T62" fmla="*/ 2 w 645"/>
                <a:gd name="T63" fmla="*/ 5 h 520"/>
                <a:gd name="T64" fmla="*/ 1 w 645"/>
                <a:gd name="T65" fmla="*/ 6 h 520"/>
                <a:gd name="T66" fmla="*/ 1 w 645"/>
                <a:gd name="T67" fmla="*/ 7 h 520"/>
                <a:gd name="T68" fmla="*/ 0 w 645"/>
                <a:gd name="T69" fmla="*/ 7 h 520"/>
                <a:gd name="T70" fmla="*/ 0 w 645"/>
                <a:gd name="T71" fmla="*/ 7 h 520"/>
                <a:gd name="T72" fmla="*/ 0 w 645"/>
                <a:gd name="T73" fmla="*/ 8 h 520"/>
                <a:gd name="T74" fmla="*/ 0 w 645"/>
                <a:gd name="T75" fmla="*/ 8 h 520"/>
                <a:gd name="T76" fmla="*/ 0 w 645"/>
                <a:gd name="T77" fmla="*/ 8 h 520"/>
                <a:gd name="T78" fmla="*/ 0 w 645"/>
                <a:gd name="T79" fmla="*/ 8 h 520"/>
                <a:gd name="T80" fmla="*/ 0 w 645"/>
                <a:gd name="T81" fmla="*/ 8 h 520"/>
                <a:gd name="T82" fmla="*/ 0 w 645"/>
                <a:gd name="T83" fmla="*/ 8 h 520"/>
                <a:gd name="T84" fmla="*/ 0 w 645"/>
                <a:gd name="T85" fmla="*/ 8 h 520"/>
                <a:gd name="T86" fmla="*/ 0 w 645"/>
                <a:gd name="T87" fmla="*/ 7 h 520"/>
                <a:gd name="T88" fmla="*/ 0 w 645"/>
                <a:gd name="T89" fmla="*/ 7 h 520"/>
                <a:gd name="T90" fmla="*/ 0 w 645"/>
                <a:gd name="T91" fmla="*/ 8 h 520"/>
                <a:gd name="T92" fmla="*/ 0 w 645"/>
                <a:gd name="T93" fmla="*/ 8 h 5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5"/>
                <a:gd name="T142" fmla="*/ 0 h 520"/>
                <a:gd name="T143" fmla="*/ 645 w 645"/>
                <a:gd name="T144" fmla="*/ 520 h 5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5" h="520">
                  <a:moveTo>
                    <a:pt x="5" y="487"/>
                  </a:moveTo>
                  <a:lnTo>
                    <a:pt x="5" y="484"/>
                  </a:lnTo>
                  <a:lnTo>
                    <a:pt x="5" y="477"/>
                  </a:lnTo>
                  <a:lnTo>
                    <a:pt x="7" y="472"/>
                  </a:lnTo>
                  <a:lnTo>
                    <a:pt x="9" y="468"/>
                  </a:lnTo>
                  <a:lnTo>
                    <a:pt x="11" y="463"/>
                  </a:lnTo>
                  <a:lnTo>
                    <a:pt x="14" y="460"/>
                  </a:lnTo>
                  <a:lnTo>
                    <a:pt x="16" y="455"/>
                  </a:lnTo>
                  <a:lnTo>
                    <a:pt x="20" y="450"/>
                  </a:lnTo>
                  <a:lnTo>
                    <a:pt x="24" y="447"/>
                  </a:lnTo>
                  <a:lnTo>
                    <a:pt x="25" y="442"/>
                  </a:lnTo>
                  <a:lnTo>
                    <a:pt x="35" y="432"/>
                  </a:lnTo>
                  <a:lnTo>
                    <a:pt x="44" y="421"/>
                  </a:lnTo>
                  <a:lnTo>
                    <a:pt x="53" y="412"/>
                  </a:lnTo>
                  <a:lnTo>
                    <a:pt x="62" y="400"/>
                  </a:lnTo>
                  <a:lnTo>
                    <a:pt x="71" y="391"/>
                  </a:lnTo>
                  <a:lnTo>
                    <a:pt x="78" y="381"/>
                  </a:lnTo>
                  <a:lnTo>
                    <a:pt x="88" y="370"/>
                  </a:lnTo>
                  <a:lnTo>
                    <a:pt x="97" y="360"/>
                  </a:lnTo>
                  <a:lnTo>
                    <a:pt x="104" y="349"/>
                  </a:lnTo>
                  <a:lnTo>
                    <a:pt x="111" y="338"/>
                  </a:lnTo>
                  <a:lnTo>
                    <a:pt x="119" y="330"/>
                  </a:lnTo>
                  <a:lnTo>
                    <a:pt x="124" y="322"/>
                  </a:lnTo>
                  <a:lnTo>
                    <a:pt x="131" y="314"/>
                  </a:lnTo>
                  <a:lnTo>
                    <a:pt x="139" y="306"/>
                  </a:lnTo>
                  <a:lnTo>
                    <a:pt x="146" y="298"/>
                  </a:lnTo>
                  <a:lnTo>
                    <a:pt x="151" y="290"/>
                  </a:lnTo>
                  <a:lnTo>
                    <a:pt x="159" y="282"/>
                  </a:lnTo>
                  <a:lnTo>
                    <a:pt x="166" y="274"/>
                  </a:lnTo>
                  <a:lnTo>
                    <a:pt x="173" y="266"/>
                  </a:lnTo>
                  <a:lnTo>
                    <a:pt x="181" y="258"/>
                  </a:lnTo>
                  <a:lnTo>
                    <a:pt x="197" y="240"/>
                  </a:lnTo>
                  <a:lnTo>
                    <a:pt x="215" y="224"/>
                  </a:lnTo>
                  <a:lnTo>
                    <a:pt x="234" y="208"/>
                  </a:lnTo>
                  <a:lnTo>
                    <a:pt x="254" y="192"/>
                  </a:lnTo>
                  <a:lnTo>
                    <a:pt x="274" y="178"/>
                  </a:lnTo>
                  <a:lnTo>
                    <a:pt x="294" y="164"/>
                  </a:lnTo>
                  <a:lnTo>
                    <a:pt x="314" y="151"/>
                  </a:lnTo>
                  <a:lnTo>
                    <a:pt x="334" y="135"/>
                  </a:lnTo>
                  <a:lnTo>
                    <a:pt x="354" y="120"/>
                  </a:lnTo>
                  <a:lnTo>
                    <a:pt x="374" y="104"/>
                  </a:lnTo>
                  <a:lnTo>
                    <a:pt x="395" y="88"/>
                  </a:lnTo>
                  <a:lnTo>
                    <a:pt x="416" y="76"/>
                  </a:lnTo>
                  <a:lnTo>
                    <a:pt x="438" y="64"/>
                  </a:lnTo>
                  <a:lnTo>
                    <a:pt x="460" y="53"/>
                  </a:lnTo>
                  <a:lnTo>
                    <a:pt x="484" y="44"/>
                  </a:lnTo>
                  <a:lnTo>
                    <a:pt x="508" y="36"/>
                  </a:lnTo>
                  <a:lnTo>
                    <a:pt x="532" y="28"/>
                  </a:lnTo>
                  <a:lnTo>
                    <a:pt x="557" y="20"/>
                  </a:lnTo>
                  <a:lnTo>
                    <a:pt x="581" y="12"/>
                  </a:lnTo>
                  <a:lnTo>
                    <a:pt x="607" y="4"/>
                  </a:lnTo>
                  <a:lnTo>
                    <a:pt x="610" y="4"/>
                  </a:lnTo>
                  <a:lnTo>
                    <a:pt x="614" y="2"/>
                  </a:lnTo>
                  <a:lnTo>
                    <a:pt x="617" y="2"/>
                  </a:lnTo>
                  <a:lnTo>
                    <a:pt x="621" y="2"/>
                  </a:lnTo>
                  <a:lnTo>
                    <a:pt x="625" y="0"/>
                  </a:lnTo>
                  <a:lnTo>
                    <a:pt x="628" y="2"/>
                  </a:lnTo>
                  <a:lnTo>
                    <a:pt x="632" y="2"/>
                  </a:lnTo>
                  <a:lnTo>
                    <a:pt x="636" y="2"/>
                  </a:lnTo>
                  <a:lnTo>
                    <a:pt x="638" y="4"/>
                  </a:lnTo>
                  <a:lnTo>
                    <a:pt x="641" y="5"/>
                  </a:lnTo>
                  <a:lnTo>
                    <a:pt x="641" y="7"/>
                  </a:lnTo>
                  <a:lnTo>
                    <a:pt x="643" y="10"/>
                  </a:lnTo>
                  <a:lnTo>
                    <a:pt x="645" y="12"/>
                  </a:lnTo>
                  <a:lnTo>
                    <a:pt x="645" y="15"/>
                  </a:lnTo>
                  <a:lnTo>
                    <a:pt x="645" y="18"/>
                  </a:lnTo>
                  <a:lnTo>
                    <a:pt x="645" y="21"/>
                  </a:lnTo>
                  <a:lnTo>
                    <a:pt x="645" y="24"/>
                  </a:lnTo>
                  <a:lnTo>
                    <a:pt x="643" y="28"/>
                  </a:lnTo>
                  <a:lnTo>
                    <a:pt x="641" y="31"/>
                  </a:lnTo>
                  <a:lnTo>
                    <a:pt x="641" y="34"/>
                  </a:lnTo>
                  <a:lnTo>
                    <a:pt x="630" y="42"/>
                  </a:lnTo>
                  <a:lnTo>
                    <a:pt x="619" y="48"/>
                  </a:lnTo>
                  <a:lnTo>
                    <a:pt x="607" y="53"/>
                  </a:lnTo>
                  <a:lnTo>
                    <a:pt x="594" y="56"/>
                  </a:lnTo>
                  <a:lnTo>
                    <a:pt x="579" y="58"/>
                  </a:lnTo>
                  <a:lnTo>
                    <a:pt x="566" y="60"/>
                  </a:lnTo>
                  <a:lnTo>
                    <a:pt x="552" y="63"/>
                  </a:lnTo>
                  <a:lnTo>
                    <a:pt x="539" y="66"/>
                  </a:lnTo>
                  <a:lnTo>
                    <a:pt x="526" y="71"/>
                  </a:lnTo>
                  <a:lnTo>
                    <a:pt x="515" y="77"/>
                  </a:lnTo>
                  <a:lnTo>
                    <a:pt x="497" y="92"/>
                  </a:lnTo>
                  <a:lnTo>
                    <a:pt x="477" y="104"/>
                  </a:lnTo>
                  <a:lnTo>
                    <a:pt x="458" y="117"/>
                  </a:lnTo>
                  <a:lnTo>
                    <a:pt x="440" y="130"/>
                  </a:lnTo>
                  <a:lnTo>
                    <a:pt x="422" y="143"/>
                  </a:lnTo>
                  <a:lnTo>
                    <a:pt x="404" y="156"/>
                  </a:lnTo>
                  <a:lnTo>
                    <a:pt x="385" y="168"/>
                  </a:lnTo>
                  <a:lnTo>
                    <a:pt x="367" y="183"/>
                  </a:lnTo>
                  <a:lnTo>
                    <a:pt x="349" y="196"/>
                  </a:lnTo>
                  <a:lnTo>
                    <a:pt x="332" y="210"/>
                  </a:lnTo>
                  <a:lnTo>
                    <a:pt x="303" y="232"/>
                  </a:lnTo>
                  <a:lnTo>
                    <a:pt x="276" y="255"/>
                  </a:lnTo>
                  <a:lnTo>
                    <a:pt x="248" y="276"/>
                  </a:lnTo>
                  <a:lnTo>
                    <a:pt x="223" y="296"/>
                  </a:lnTo>
                  <a:lnTo>
                    <a:pt x="195" y="319"/>
                  </a:lnTo>
                  <a:lnTo>
                    <a:pt x="170" y="341"/>
                  </a:lnTo>
                  <a:lnTo>
                    <a:pt x="144" y="364"/>
                  </a:lnTo>
                  <a:lnTo>
                    <a:pt x="119" y="388"/>
                  </a:lnTo>
                  <a:lnTo>
                    <a:pt x="95" y="412"/>
                  </a:lnTo>
                  <a:lnTo>
                    <a:pt x="71" y="439"/>
                  </a:lnTo>
                  <a:lnTo>
                    <a:pt x="69" y="442"/>
                  </a:lnTo>
                  <a:lnTo>
                    <a:pt x="66" y="447"/>
                  </a:lnTo>
                  <a:lnTo>
                    <a:pt x="64" y="452"/>
                  </a:lnTo>
                  <a:lnTo>
                    <a:pt x="60" y="458"/>
                  </a:lnTo>
                  <a:lnTo>
                    <a:pt x="58" y="463"/>
                  </a:lnTo>
                  <a:lnTo>
                    <a:pt x="56" y="469"/>
                  </a:lnTo>
                  <a:lnTo>
                    <a:pt x="55" y="474"/>
                  </a:lnTo>
                  <a:lnTo>
                    <a:pt x="53" y="480"/>
                  </a:lnTo>
                  <a:lnTo>
                    <a:pt x="51" y="487"/>
                  </a:lnTo>
                  <a:lnTo>
                    <a:pt x="49" y="493"/>
                  </a:lnTo>
                  <a:lnTo>
                    <a:pt x="49" y="496"/>
                  </a:lnTo>
                  <a:lnTo>
                    <a:pt x="49" y="500"/>
                  </a:lnTo>
                  <a:lnTo>
                    <a:pt x="47" y="504"/>
                  </a:lnTo>
                  <a:lnTo>
                    <a:pt x="47" y="508"/>
                  </a:lnTo>
                  <a:lnTo>
                    <a:pt x="46" y="512"/>
                  </a:lnTo>
                  <a:lnTo>
                    <a:pt x="42" y="516"/>
                  </a:lnTo>
                  <a:lnTo>
                    <a:pt x="40" y="519"/>
                  </a:lnTo>
                  <a:lnTo>
                    <a:pt x="36" y="520"/>
                  </a:lnTo>
                  <a:lnTo>
                    <a:pt x="31" y="520"/>
                  </a:lnTo>
                  <a:lnTo>
                    <a:pt x="25" y="517"/>
                  </a:lnTo>
                  <a:lnTo>
                    <a:pt x="22" y="516"/>
                  </a:lnTo>
                  <a:lnTo>
                    <a:pt x="18" y="514"/>
                  </a:lnTo>
                  <a:lnTo>
                    <a:pt x="16" y="511"/>
                  </a:lnTo>
                  <a:lnTo>
                    <a:pt x="13" y="508"/>
                  </a:lnTo>
                  <a:lnTo>
                    <a:pt x="11" y="504"/>
                  </a:lnTo>
                  <a:lnTo>
                    <a:pt x="7" y="501"/>
                  </a:lnTo>
                  <a:lnTo>
                    <a:pt x="5" y="498"/>
                  </a:lnTo>
                  <a:lnTo>
                    <a:pt x="3" y="495"/>
                  </a:lnTo>
                  <a:lnTo>
                    <a:pt x="2" y="492"/>
                  </a:lnTo>
                  <a:lnTo>
                    <a:pt x="2" y="488"/>
                  </a:lnTo>
                  <a:lnTo>
                    <a:pt x="0" y="480"/>
                  </a:lnTo>
                  <a:lnTo>
                    <a:pt x="0" y="476"/>
                  </a:lnTo>
                  <a:lnTo>
                    <a:pt x="0" y="474"/>
                  </a:lnTo>
                  <a:lnTo>
                    <a:pt x="0" y="476"/>
                  </a:lnTo>
                  <a:lnTo>
                    <a:pt x="0" y="477"/>
                  </a:lnTo>
                  <a:lnTo>
                    <a:pt x="2" y="479"/>
                  </a:lnTo>
                  <a:lnTo>
                    <a:pt x="2" y="482"/>
                  </a:lnTo>
                  <a:lnTo>
                    <a:pt x="3" y="485"/>
                  </a:lnTo>
                  <a:lnTo>
                    <a:pt x="5" y="487"/>
                  </a:lnTo>
                  <a:lnTo>
                    <a:pt x="5" y="488"/>
                  </a:lnTo>
                  <a:lnTo>
                    <a:pt x="5" y="487"/>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1" name="Freeform 744">
              <a:extLst>
                <a:ext uri="{FF2B5EF4-FFF2-40B4-BE49-F238E27FC236}">
                  <a16:creationId xmlns:a16="http://schemas.microsoft.com/office/drawing/2014/main" id="{E1F68840-B37D-41C3-B43A-8133F038445F}"/>
                </a:ext>
              </a:extLst>
            </p:cNvPr>
            <p:cNvSpPr>
              <a:spLocks/>
            </p:cNvSpPr>
            <p:nvPr/>
          </p:nvSpPr>
          <p:spPr bwMode="auto">
            <a:xfrm>
              <a:off x="1110" y="3629"/>
              <a:ext cx="314" cy="260"/>
            </a:xfrm>
            <a:custGeom>
              <a:avLst/>
              <a:gdLst>
                <a:gd name="T0" fmla="*/ 0 w 645"/>
                <a:gd name="T1" fmla="*/ 7 h 520"/>
                <a:gd name="T2" fmla="*/ 0 w 645"/>
                <a:gd name="T3" fmla="*/ 7 h 520"/>
                <a:gd name="T4" fmla="*/ 0 w 645"/>
                <a:gd name="T5" fmla="*/ 7 h 520"/>
                <a:gd name="T6" fmla="*/ 0 w 645"/>
                <a:gd name="T7" fmla="*/ 7 h 520"/>
                <a:gd name="T8" fmla="*/ 0 w 645"/>
                <a:gd name="T9" fmla="*/ 6 h 520"/>
                <a:gd name="T10" fmla="*/ 1 w 645"/>
                <a:gd name="T11" fmla="*/ 6 h 520"/>
                <a:gd name="T12" fmla="*/ 1 w 645"/>
                <a:gd name="T13" fmla="*/ 5 h 520"/>
                <a:gd name="T14" fmla="*/ 1 w 645"/>
                <a:gd name="T15" fmla="*/ 5 h 520"/>
                <a:gd name="T16" fmla="*/ 2 w 645"/>
                <a:gd name="T17" fmla="*/ 5 h 520"/>
                <a:gd name="T18" fmla="*/ 2 w 645"/>
                <a:gd name="T19" fmla="*/ 4 h 520"/>
                <a:gd name="T20" fmla="*/ 3 w 645"/>
                <a:gd name="T21" fmla="*/ 3 h 520"/>
                <a:gd name="T22" fmla="*/ 4 w 645"/>
                <a:gd name="T23" fmla="*/ 3 h 520"/>
                <a:gd name="T24" fmla="*/ 4 w 645"/>
                <a:gd name="T25" fmla="*/ 2 h 520"/>
                <a:gd name="T26" fmla="*/ 5 w 645"/>
                <a:gd name="T27" fmla="*/ 1 h 520"/>
                <a:gd name="T28" fmla="*/ 6 w 645"/>
                <a:gd name="T29" fmla="*/ 1 h 520"/>
                <a:gd name="T30" fmla="*/ 7 w 645"/>
                <a:gd name="T31" fmla="*/ 1 h 520"/>
                <a:gd name="T32" fmla="*/ 8 w 645"/>
                <a:gd name="T33" fmla="*/ 1 h 520"/>
                <a:gd name="T34" fmla="*/ 8 w 645"/>
                <a:gd name="T35" fmla="*/ 1 h 520"/>
                <a:gd name="T36" fmla="*/ 9 w 645"/>
                <a:gd name="T37" fmla="*/ 1 h 520"/>
                <a:gd name="T38" fmla="*/ 9 w 645"/>
                <a:gd name="T39" fmla="*/ 1 h 520"/>
                <a:gd name="T40" fmla="*/ 9 w 645"/>
                <a:gd name="T41" fmla="*/ 1 h 520"/>
                <a:gd name="T42" fmla="*/ 9 w 645"/>
                <a:gd name="T43" fmla="*/ 1 h 520"/>
                <a:gd name="T44" fmla="*/ 9 w 645"/>
                <a:gd name="T45" fmla="*/ 1 h 520"/>
                <a:gd name="T46" fmla="*/ 9 w 645"/>
                <a:gd name="T47" fmla="*/ 1 h 520"/>
                <a:gd name="T48" fmla="*/ 8 w 645"/>
                <a:gd name="T49" fmla="*/ 1 h 520"/>
                <a:gd name="T50" fmla="*/ 7 w 645"/>
                <a:gd name="T51" fmla="*/ 1 h 520"/>
                <a:gd name="T52" fmla="*/ 7 w 645"/>
                <a:gd name="T53" fmla="*/ 1 h 520"/>
                <a:gd name="T54" fmla="*/ 6 w 645"/>
                <a:gd name="T55" fmla="*/ 2 h 520"/>
                <a:gd name="T56" fmla="*/ 5 w 645"/>
                <a:gd name="T57" fmla="*/ 2 h 520"/>
                <a:gd name="T58" fmla="*/ 4 w 645"/>
                <a:gd name="T59" fmla="*/ 3 h 520"/>
                <a:gd name="T60" fmla="*/ 4 w 645"/>
                <a:gd name="T61" fmla="*/ 4 h 520"/>
                <a:gd name="T62" fmla="*/ 2 w 645"/>
                <a:gd name="T63" fmla="*/ 5 h 520"/>
                <a:gd name="T64" fmla="*/ 1 w 645"/>
                <a:gd name="T65" fmla="*/ 6 h 520"/>
                <a:gd name="T66" fmla="*/ 1 w 645"/>
                <a:gd name="T67" fmla="*/ 7 h 520"/>
                <a:gd name="T68" fmla="*/ 0 w 645"/>
                <a:gd name="T69" fmla="*/ 7 h 520"/>
                <a:gd name="T70" fmla="*/ 0 w 645"/>
                <a:gd name="T71" fmla="*/ 7 h 520"/>
                <a:gd name="T72" fmla="*/ 0 w 645"/>
                <a:gd name="T73" fmla="*/ 8 h 520"/>
                <a:gd name="T74" fmla="*/ 0 w 645"/>
                <a:gd name="T75" fmla="*/ 8 h 520"/>
                <a:gd name="T76" fmla="*/ 0 w 645"/>
                <a:gd name="T77" fmla="*/ 8 h 520"/>
                <a:gd name="T78" fmla="*/ 0 w 645"/>
                <a:gd name="T79" fmla="*/ 8 h 520"/>
                <a:gd name="T80" fmla="*/ 0 w 645"/>
                <a:gd name="T81" fmla="*/ 8 h 520"/>
                <a:gd name="T82" fmla="*/ 0 w 645"/>
                <a:gd name="T83" fmla="*/ 8 h 520"/>
                <a:gd name="T84" fmla="*/ 0 w 645"/>
                <a:gd name="T85" fmla="*/ 8 h 520"/>
                <a:gd name="T86" fmla="*/ 0 w 645"/>
                <a:gd name="T87" fmla="*/ 7 h 520"/>
                <a:gd name="T88" fmla="*/ 0 w 645"/>
                <a:gd name="T89" fmla="*/ 7 h 520"/>
                <a:gd name="T90" fmla="*/ 0 w 645"/>
                <a:gd name="T91" fmla="*/ 8 h 520"/>
                <a:gd name="T92" fmla="*/ 0 w 645"/>
                <a:gd name="T93" fmla="*/ 8 h 5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45"/>
                <a:gd name="T142" fmla="*/ 0 h 520"/>
                <a:gd name="T143" fmla="*/ 645 w 645"/>
                <a:gd name="T144" fmla="*/ 520 h 5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45" h="520">
                  <a:moveTo>
                    <a:pt x="5" y="487"/>
                  </a:moveTo>
                  <a:lnTo>
                    <a:pt x="5" y="484"/>
                  </a:lnTo>
                  <a:lnTo>
                    <a:pt x="5" y="477"/>
                  </a:lnTo>
                  <a:lnTo>
                    <a:pt x="7" y="472"/>
                  </a:lnTo>
                  <a:lnTo>
                    <a:pt x="9" y="468"/>
                  </a:lnTo>
                  <a:lnTo>
                    <a:pt x="11" y="463"/>
                  </a:lnTo>
                  <a:lnTo>
                    <a:pt x="14" y="460"/>
                  </a:lnTo>
                  <a:lnTo>
                    <a:pt x="16" y="455"/>
                  </a:lnTo>
                  <a:lnTo>
                    <a:pt x="20" y="450"/>
                  </a:lnTo>
                  <a:lnTo>
                    <a:pt x="24" y="447"/>
                  </a:lnTo>
                  <a:lnTo>
                    <a:pt x="25" y="442"/>
                  </a:lnTo>
                  <a:lnTo>
                    <a:pt x="35" y="432"/>
                  </a:lnTo>
                  <a:lnTo>
                    <a:pt x="44" y="421"/>
                  </a:lnTo>
                  <a:lnTo>
                    <a:pt x="53" y="412"/>
                  </a:lnTo>
                  <a:lnTo>
                    <a:pt x="62" y="400"/>
                  </a:lnTo>
                  <a:lnTo>
                    <a:pt x="71" y="391"/>
                  </a:lnTo>
                  <a:lnTo>
                    <a:pt x="78" y="381"/>
                  </a:lnTo>
                  <a:lnTo>
                    <a:pt x="88" y="370"/>
                  </a:lnTo>
                  <a:lnTo>
                    <a:pt x="97" y="360"/>
                  </a:lnTo>
                  <a:lnTo>
                    <a:pt x="104" y="349"/>
                  </a:lnTo>
                  <a:lnTo>
                    <a:pt x="111" y="338"/>
                  </a:lnTo>
                  <a:lnTo>
                    <a:pt x="119" y="330"/>
                  </a:lnTo>
                  <a:lnTo>
                    <a:pt x="124" y="322"/>
                  </a:lnTo>
                  <a:lnTo>
                    <a:pt x="131" y="314"/>
                  </a:lnTo>
                  <a:lnTo>
                    <a:pt x="139" y="306"/>
                  </a:lnTo>
                  <a:lnTo>
                    <a:pt x="146" y="298"/>
                  </a:lnTo>
                  <a:lnTo>
                    <a:pt x="151" y="290"/>
                  </a:lnTo>
                  <a:lnTo>
                    <a:pt x="159" y="282"/>
                  </a:lnTo>
                  <a:lnTo>
                    <a:pt x="166" y="274"/>
                  </a:lnTo>
                  <a:lnTo>
                    <a:pt x="173" y="266"/>
                  </a:lnTo>
                  <a:lnTo>
                    <a:pt x="181" y="258"/>
                  </a:lnTo>
                  <a:lnTo>
                    <a:pt x="197" y="240"/>
                  </a:lnTo>
                  <a:lnTo>
                    <a:pt x="215" y="224"/>
                  </a:lnTo>
                  <a:lnTo>
                    <a:pt x="234" y="208"/>
                  </a:lnTo>
                  <a:lnTo>
                    <a:pt x="254" y="192"/>
                  </a:lnTo>
                  <a:lnTo>
                    <a:pt x="274" y="178"/>
                  </a:lnTo>
                  <a:lnTo>
                    <a:pt x="294" y="164"/>
                  </a:lnTo>
                  <a:lnTo>
                    <a:pt x="314" y="151"/>
                  </a:lnTo>
                  <a:lnTo>
                    <a:pt x="334" y="135"/>
                  </a:lnTo>
                  <a:lnTo>
                    <a:pt x="354" y="120"/>
                  </a:lnTo>
                  <a:lnTo>
                    <a:pt x="374" y="104"/>
                  </a:lnTo>
                  <a:lnTo>
                    <a:pt x="395" y="88"/>
                  </a:lnTo>
                  <a:lnTo>
                    <a:pt x="416" y="76"/>
                  </a:lnTo>
                  <a:lnTo>
                    <a:pt x="438" y="64"/>
                  </a:lnTo>
                  <a:lnTo>
                    <a:pt x="460" y="53"/>
                  </a:lnTo>
                  <a:lnTo>
                    <a:pt x="484" y="44"/>
                  </a:lnTo>
                  <a:lnTo>
                    <a:pt x="508" y="36"/>
                  </a:lnTo>
                  <a:lnTo>
                    <a:pt x="532" y="28"/>
                  </a:lnTo>
                  <a:lnTo>
                    <a:pt x="557" y="20"/>
                  </a:lnTo>
                  <a:lnTo>
                    <a:pt x="581" y="12"/>
                  </a:lnTo>
                  <a:lnTo>
                    <a:pt x="607" y="4"/>
                  </a:lnTo>
                  <a:lnTo>
                    <a:pt x="610" y="4"/>
                  </a:lnTo>
                  <a:lnTo>
                    <a:pt x="614" y="2"/>
                  </a:lnTo>
                  <a:lnTo>
                    <a:pt x="617" y="2"/>
                  </a:lnTo>
                  <a:lnTo>
                    <a:pt x="621" y="2"/>
                  </a:lnTo>
                  <a:lnTo>
                    <a:pt x="625" y="0"/>
                  </a:lnTo>
                  <a:lnTo>
                    <a:pt x="628" y="2"/>
                  </a:lnTo>
                  <a:lnTo>
                    <a:pt x="632" y="2"/>
                  </a:lnTo>
                  <a:lnTo>
                    <a:pt x="636" y="2"/>
                  </a:lnTo>
                  <a:lnTo>
                    <a:pt x="638" y="4"/>
                  </a:lnTo>
                  <a:lnTo>
                    <a:pt x="641" y="5"/>
                  </a:lnTo>
                  <a:lnTo>
                    <a:pt x="641" y="7"/>
                  </a:lnTo>
                  <a:lnTo>
                    <a:pt x="643" y="10"/>
                  </a:lnTo>
                  <a:lnTo>
                    <a:pt x="645" y="12"/>
                  </a:lnTo>
                  <a:lnTo>
                    <a:pt x="645" y="15"/>
                  </a:lnTo>
                  <a:lnTo>
                    <a:pt x="645" y="18"/>
                  </a:lnTo>
                  <a:lnTo>
                    <a:pt x="645" y="21"/>
                  </a:lnTo>
                  <a:lnTo>
                    <a:pt x="645" y="24"/>
                  </a:lnTo>
                  <a:lnTo>
                    <a:pt x="643" y="28"/>
                  </a:lnTo>
                  <a:lnTo>
                    <a:pt x="641" y="31"/>
                  </a:lnTo>
                  <a:lnTo>
                    <a:pt x="641" y="34"/>
                  </a:lnTo>
                  <a:lnTo>
                    <a:pt x="630" y="42"/>
                  </a:lnTo>
                  <a:lnTo>
                    <a:pt x="619" y="48"/>
                  </a:lnTo>
                  <a:lnTo>
                    <a:pt x="607" y="53"/>
                  </a:lnTo>
                  <a:lnTo>
                    <a:pt x="594" y="56"/>
                  </a:lnTo>
                  <a:lnTo>
                    <a:pt x="579" y="58"/>
                  </a:lnTo>
                  <a:lnTo>
                    <a:pt x="566" y="60"/>
                  </a:lnTo>
                  <a:lnTo>
                    <a:pt x="552" y="63"/>
                  </a:lnTo>
                  <a:lnTo>
                    <a:pt x="539" y="66"/>
                  </a:lnTo>
                  <a:lnTo>
                    <a:pt x="526" y="71"/>
                  </a:lnTo>
                  <a:lnTo>
                    <a:pt x="515" y="77"/>
                  </a:lnTo>
                  <a:lnTo>
                    <a:pt x="497" y="92"/>
                  </a:lnTo>
                  <a:lnTo>
                    <a:pt x="477" y="104"/>
                  </a:lnTo>
                  <a:lnTo>
                    <a:pt x="458" y="117"/>
                  </a:lnTo>
                  <a:lnTo>
                    <a:pt x="440" y="130"/>
                  </a:lnTo>
                  <a:lnTo>
                    <a:pt x="422" y="143"/>
                  </a:lnTo>
                  <a:lnTo>
                    <a:pt x="404" y="156"/>
                  </a:lnTo>
                  <a:lnTo>
                    <a:pt x="385" y="168"/>
                  </a:lnTo>
                  <a:lnTo>
                    <a:pt x="367" y="183"/>
                  </a:lnTo>
                  <a:lnTo>
                    <a:pt x="349" y="196"/>
                  </a:lnTo>
                  <a:lnTo>
                    <a:pt x="332" y="210"/>
                  </a:lnTo>
                  <a:lnTo>
                    <a:pt x="303" y="232"/>
                  </a:lnTo>
                  <a:lnTo>
                    <a:pt x="276" y="255"/>
                  </a:lnTo>
                  <a:lnTo>
                    <a:pt x="248" y="276"/>
                  </a:lnTo>
                  <a:lnTo>
                    <a:pt x="223" y="296"/>
                  </a:lnTo>
                  <a:lnTo>
                    <a:pt x="195" y="319"/>
                  </a:lnTo>
                  <a:lnTo>
                    <a:pt x="170" y="341"/>
                  </a:lnTo>
                  <a:lnTo>
                    <a:pt x="144" y="364"/>
                  </a:lnTo>
                  <a:lnTo>
                    <a:pt x="119" y="388"/>
                  </a:lnTo>
                  <a:lnTo>
                    <a:pt x="95" y="412"/>
                  </a:lnTo>
                  <a:lnTo>
                    <a:pt x="71" y="439"/>
                  </a:lnTo>
                  <a:lnTo>
                    <a:pt x="69" y="442"/>
                  </a:lnTo>
                  <a:lnTo>
                    <a:pt x="66" y="447"/>
                  </a:lnTo>
                  <a:lnTo>
                    <a:pt x="64" y="452"/>
                  </a:lnTo>
                  <a:lnTo>
                    <a:pt x="60" y="458"/>
                  </a:lnTo>
                  <a:lnTo>
                    <a:pt x="58" y="463"/>
                  </a:lnTo>
                  <a:lnTo>
                    <a:pt x="56" y="469"/>
                  </a:lnTo>
                  <a:lnTo>
                    <a:pt x="55" y="474"/>
                  </a:lnTo>
                  <a:lnTo>
                    <a:pt x="53" y="480"/>
                  </a:lnTo>
                  <a:lnTo>
                    <a:pt x="51" y="487"/>
                  </a:lnTo>
                  <a:lnTo>
                    <a:pt x="49" y="493"/>
                  </a:lnTo>
                  <a:lnTo>
                    <a:pt x="49" y="496"/>
                  </a:lnTo>
                  <a:lnTo>
                    <a:pt x="49" y="500"/>
                  </a:lnTo>
                  <a:lnTo>
                    <a:pt x="47" y="504"/>
                  </a:lnTo>
                  <a:lnTo>
                    <a:pt x="47" y="508"/>
                  </a:lnTo>
                  <a:lnTo>
                    <a:pt x="46" y="512"/>
                  </a:lnTo>
                  <a:lnTo>
                    <a:pt x="42" y="516"/>
                  </a:lnTo>
                  <a:lnTo>
                    <a:pt x="40" y="519"/>
                  </a:lnTo>
                  <a:lnTo>
                    <a:pt x="36" y="520"/>
                  </a:lnTo>
                  <a:lnTo>
                    <a:pt x="31" y="520"/>
                  </a:lnTo>
                  <a:lnTo>
                    <a:pt x="25" y="517"/>
                  </a:lnTo>
                  <a:lnTo>
                    <a:pt x="22" y="516"/>
                  </a:lnTo>
                  <a:lnTo>
                    <a:pt x="18" y="514"/>
                  </a:lnTo>
                  <a:lnTo>
                    <a:pt x="16" y="511"/>
                  </a:lnTo>
                  <a:lnTo>
                    <a:pt x="13" y="508"/>
                  </a:lnTo>
                  <a:lnTo>
                    <a:pt x="11" y="504"/>
                  </a:lnTo>
                  <a:lnTo>
                    <a:pt x="7" y="501"/>
                  </a:lnTo>
                  <a:lnTo>
                    <a:pt x="5" y="498"/>
                  </a:lnTo>
                  <a:lnTo>
                    <a:pt x="3" y="495"/>
                  </a:lnTo>
                  <a:lnTo>
                    <a:pt x="2" y="492"/>
                  </a:lnTo>
                  <a:lnTo>
                    <a:pt x="2" y="488"/>
                  </a:lnTo>
                  <a:lnTo>
                    <a:pt x="0" y="480"/>
                  </a:lnTo>
                  <a:lnTo>
                    <a:pt x="0" y="476"/>
                  </a:lnTo>
                  <a:lnTo>
                    <a:pt x="0" y="474"/>
                  </a:lnTo>
                  <a:lnTo>
                    <a:pt x="0" y="476"/>
                  </a:lnTo>
                  <a:lnTo>
                    <a:pt x="0" y="477"/>
                  </a:lnTo>
                  <a:lnTo>
                    <a:pt x="2" y="479"/>
                  </a:lnTo>
                  <a:lnTo>
                    <a:pt x="2" y="482"/>
                  </a:lnTo>
                  <a:lnTo>
                    <a:pt x="3" y="485"/>
                  </a:lnTo>
                  <a:lnTo>
                    <a:pt x="5" y="487"/>
                  </a:lnTo>
                  <a:lnTo>
                    <a:pt x="5" y="488"/>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2" name="Freeform 745">
              <a:extLst>
                <a:ext uri="{FF2B5EF4-FFF2-40B4-BE49-F238E27FC236}">
                  <a16:creationId xmlns:a16="http://schemas.microsoft.com/office/drawing/2014/main" id="{ED76558E-6F08-424E-A088-FB870189F652}"/>
                </a:ext>
              </a:extLst>
            </p:cNvPr>
            <p:cNvSpPr>
              <a:spLocks/>
            </p:cNvSpPr>
            <p:nvPr/>
          </p:nvSpPr>
          <p:spPr bwMode="auto">
            <a:xfrm>
              <a:off x="1479" y="3486"/>
              <a:ext cx="191" cy="176"/>
            </a:xfrm>
            <a:custGeom>
              <a:avLst/>
              <a:gdLst>
                <a:gd name="T0" fmla="*/ 0 w 391"/>
                <a:gd name="T1" fmla="*/ 2 h 352"/>
                <a:gd name="T2" fmla="*/ 0 w 391"/>
                <a:gd name="T3" fmla="*/ 1 h 352"/>
                <a:gd name="T4" fmla="*/ 1 w 391"/>
                <a:gd name="T5" fmla="*/ 1 h 352"/>
                <a:gd name="T6" fmla="*/ 2 w 391"/>
                <a:gd name="T7" fmla="*/ 1 h 352"/>
                <a:gd name="T8" fmla="*/ 3 w 391"/>
                <a:gd name="T9" fmla="*/ 0 h 352"/>
                <a:gd name="T10" fmla="*/ 4 w 391"/>
                <a:gd name="T11" fmla="*/ 1 h 352"/>
                <a:gd name="T12" fmla="*/ 4 w 391"/>
                <a:gd name="T13" fmla="*/ 1 h 352"/>
                <a:gd name="T14" fmla="*/ 4 w 391"/>
                <a:gd name="T15" fmla="*/ 1 h 352"/>
                <a:gd name="T16" fmla="*/ 4 w 391"/>
                <a:gd name="T17" fmla="*/ 1 h 352"/>
                <a:gd name="T18" fmla="*/ 4 w 391"/>
                <a:gd name="T19" fmla="*/ 1 h 352"/>
                <a:gd name="T20" fmla="*/ 3 w 391"/>
                <a:gd name="T21" fmla="*/ 1 h 352"/>
                <a:gd name="T22" fmla="*/ 3 w 391"/>
                <a:gd name="T23" fmla="*/ 2 h 352"/>
                <a:gd name="T24" fmla="*/ 3 w 391"/>
                <a:gd name="T25" fmla="*/ 2 h 352"/>
                <a:gd name="T26" fmla="*/ 3 w 391"/>
                <a:gd name="T27" fmla="*/ 2 h 352"/>
                <a:gd name="T28" fmla="*/ 3 w 391"/>
                <a:gd name="T29" fmla="*/ 3 h 352"/>
                <a:gd name="T30" fmla="*/ 3 w 391"/>
                <a:gd name="T31" fmla="*/ 3 h 352"/>
                <a:gd name="T32" fmla="*/ 3 w 391"/>
                <a:gd name="T33" fmla="*/ 2 h 352"/>
                <a:gd name="T34" fmla="*/ 4 w 391"/>
                <a:gd name="T35" fmla="*/ 2 h 352"/>
                <a:gd name="T36" fmla="*/ 4 w 391"/>
                <a:gd name="T37" fmla="*/ 2 h 352"/>
                <a:gd name="T38" fmla="*/ 5 w 391"/>
                <a:gd name="T39" fmla="*/ 3 h 352"/>
                <a:gd name="T40" fmla="*/ 5 w 391"/>
                <a:gd name="T41" fmla="*/ 3 h 352"/>
                <a:gd name="T42" fmla="*/ 5 w 391"/>
                <a:gd name="T43" fmla="*/ 3 h 352"/>
                <a:gd name="T44" fmla="*/ 5 w 391"/>
                <a:gd name="T45" fmla="*/ 3 h 352"/>
                <a:gd name="T46" fmla="*/ 5 w 391"/>
                <a:gd name="T47" fmla="*/ 3 h 352"/>
                <a:gd name="T48" fmla="*/ 5 w 391"/>
                <a:gd name="T49" fmla="*/ 3 h 352"/>
                <a:gd name="T50" fmla="*/ 5 w 391"/>
                <a:gd name="T51" fmla="*/ 3 h 352"/>
                <a:gd name="T52" fmla="*/ 5 w 391"/>
                <a:gd name="T53" fmla="*/ 3 h 352"/>
                <a:gd name="T54" fmla="*/ 4 w 391"/>
                <a:gd name="T55" fmla="*/ 3 h 352"/>
                <a:gd name="T56" fmla="*/ 4 w 391"/>
                <a:gd name="T57" fmla="*/ 3 h 352"/>
                <a:gd name="T58" fmla="*/ 3 w 391"/>
                <a:gd name="T59" fmla="*/ 3 h 352"/>
                <a:gd name="T60" fmla="*/ 3 w 391"/>
                <a:gd name="T61" fmla="*/ 3 h 352"/>
                <a:gd name="T62" fmla="*/ 4 w 391"/>
                <a:gd name="T63" fmla="*/ 3 h 352"/>
                <a:gd name="T64" fmla="*/ 4 w 391"/>
                <a:gd name="T65" fmla="*/ 3 h 352"/>
                <a:gd name="T66" fmla="*/ 4 w 391"/>
                <a:gd name="T67" fmla="*/ 3 h 352"/>
                <a:gd name="T68" fmla="*/ 4 w 391"/>
                <a:gd name="T69" fmla="*/ 3 h 352"/>
                <a:gd name="T70" fmla="*/ 5 w 391"/>
                <a:gd name="T71" fmla="*/ 3 h 352"/>
                <a:gd name="T72" fmla="*/ 5 w 391"/>
                <a:gd name="T73" fmla="*/ 4 h 352"/>
                <a:gd name="T74" fmla="*/ 5 w 391"/>
                <a:gd name="T75" fmla="*/ 4 h 352"/>
                <a:gd name="T76" fmla="*/ 5 w 391"/>
                <a:gd name="T77" fmla="*/ 5 h 352"/>
                <a:gd name="T78" fmla="*/ 5 w 391"/>
                <a:gd name="T79" fmla="*/ 5 h 352"/>
                <a:gd name="T80" fmla="*/ 5 w 391"/>
                <a:gd name="T81" fmla="*/ 5 h 352"/>
                <a:gd name="T82" fmla="*/ 4 w 391"/>
                <a:gd name="T83" fmla="*/ 6 h 352"/>
                <a:gd name="T84" fmla="*/ 4 w 391"/>
                <a:gd name="T85" fmla="*/ 6 h 352"/>
                <a:gd name="T86" fmla="*/ 3 w 391"/>
                <a:gd name="T87" fmla="*/ 6 h 352"/>
                <a:gd name="T88" fmla="*/ 3 w 391"/>
                <a:gd name="T89" fmla="*/ 6 h 352"/>
                <a:gd name="T90" fmla="*/ 2 w 391"/>
                <a:gd name="T91" fmla="*/ 6 h 352"/>
                <a:gd name="T92" fmla="*/ 2 w 391"/>
                <a:gd name="T93" fmla="*/ 6 h 352"/>
                <a:gd name="T94" fmla="*/ 2 w 391"/>
                <a:gd name="T95" fmla="*/ 6 h 352"/>
                <a:gd name="T96" fmla="*/ 1 w 391"/>
                <a:gd name="T97" fmla="*/ 6 h 352"/>
                <a:gd name="T98" fmla="*/ 1 w 391"/>
                <a:gd name="T99" fmla="*/ 6 h 352"/>
                <a:gd name="T100" fmla="*/ 0 w 391"/>
                <a:gd name="T101" fmla="*/ 6 h 352"/>
                <a:gd name="T102" fmla="*/ 0 w 391"/>
                <a:gd name="T103" fmla="*/ 5 h 352"/>
                <a:gd name="T104" fmla="*/ 0 w 391"/>
                <a:gd name="T105" fmla="*/ 4 h 352"/>
                <a:gd name="T106" fmla="*/ 0 w 391"/>
                <a:gd name="T107" fmla="*/ 3 h 352"/>
                <a:gd name="T108" fmla="*/ 0 w 391"/>
                <a:gd name="T109" fmla="*/ 3 h 352"/>
                <a:gd name="T110" fmla="*/ 0 w 391"/>
                <a:gd name="T111" fmla="*/ 3 h 3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1"/>
                <a:gd name="T169" fmla="*/ 0 h 352"/>
                <a:gd name="T170" fmla="*/ 391 w 391"/>
                <a:gd name="T171" fmla="*/ 352 h 3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1" h="352">
                  <a:moveTo>
                    <a:pt x="0" y="152"/>
                  </a:moveTo>
                  <a:lnTo>
                    <a:pt x="15" y="126"/>
                  </a:lnTo>
                  <a:lnTo>
                    <a:pt x="33" y="99"/>
                  </a:lnTo>
                  <a:lnTo>
                    <a:pt x="57" y="75"/>
                  </a:lnTo>
                  <a:lnTo>
                    <a:pt x="84" y="53"/>
                  </a:lnTo>
                  <a:lnTo>
                    <a:pt x="113" y="34"/>
                  </a:lnTo>
                  <a:lnTo>
                    <a:pt x="143" y="18"/>
                  </a:lnTo>
                  <a:lnTo>
                    <a:pt x="176" y="6"/>
                  </a:lnTo>
                  <a:lnTo>
                    <a:pt x="207" y="0"/>
                  </a:lnTo>
                  <a:lnTo>
                    <a:pt x="238" y="0"/>
                  </a:lnTo>
                  <a:lnTo>
                    <a:pt x="267" y="6"/>
                  </a:lnTo>
                  <a:lnTo>
                    <a:pt x="272" y="10"/>
                  </a:lnTo>
                  <a:lnTo>
                    <a:pt x="276" y="16"/>
                  </a:lnTo>
                  <a:lnTo>
                    <a:pt x="280" y="22"/>
                  </a:lnTo>
                  <a:lnTo>
                    <a:pt x="282" y="30"/>
                  </a:lnTo>
                  <a:lnTo>
                    <a:pt x="282" y="40"/>
                  </a:lnTo>
                  <a:lnTo>
                    <a:pt x="282" y="50"/>
                  </a:lnTo>
                  <a:lnTo>
                    <a:pt x="280" y="59"/>
                  </a:lnTo>
                  <a:lnTo>
                    <a:pt x="276" y="69"/>
                  </a:lnTo>
                  <a:lnTo>
                    <a:pt x="272" y="78"/>
                  </a:lnTo>
                  <a:lnTo>
                    <a:pt x="267" y="86"/>
                  </a:lnTo>
                  <a:lnTo>
                    <a:pt x="262" y="93"/>
                  </a:lnTo>
                  <a:lnTo>
                    <a:pt x="258" y="98"/>
                  </a:lnTo>
                  <a:lnTo>
                    <a:pt x="252" y="104"/>
                  </a:lnTo>
                  <a:lnTo>
                    <a:pt x="247" y="109"/>
                  </a:lnTo>
                  <a:lnTo>
                    <a:pt x="241" y="115"/>
                  </a:lnTo>
                  <a:lnTo>
                    <a:pt x="234" y="120"/>
                  </a:lnTo>
                  <a:lnTo>
                    <a:pt x="229" y="123"/>
                  </a:lnTo>
                  <a:lnTo>
                    <a:pt x="221" y="126"/>
                  </a:lnTo>
                  <a:lnTo>
                    <a:pt x="212" y="130"/>
                  </a:lnTo>
                  <a:lnTo>
                    <a:pt x="203" y="131"/>
                  </a:lnTo>
                  <a:lnTo>
                    <a:pt x="221" y="130"/>
                  </a:lnTo>
                  <a:lnTo>
                    <a:pt x="240" y="128"/>
                  </a:lnTo>
                  <a:lnTo>
                    <a:pt x="260" y="123"/>
                  </a:lnTo>
                  <a:lnTo>
                    <a:pt x="280" y="120"/>
                  </a:lnTo>
                  <a:lnTo>
                    <a:pt x="298" y="118"/>
                  </a:lnTo>
                  <a:lnTo>
                    <a:pt x="318" y="117"/>
                  </a:lnTo>
                  <a:lnTo>
                    <a:pt x="336" y="118"/>
                  </a:lnTo>
                  <a:lnTo>
                    <a:pt x="353" y="122"/>
                  </a:lnTo>
                  <a:lnTo>
                    <a:pt x="368" y="130"/>
                  </a:lnTo>
                  <a:lnTo>
                    <a:pt x="378" y="142"/>
                  </a:lnTo>
                  <a:lnTo>
                    <a:pt x="382" y="147"/>
                  </a:lnTo>
                  <a:lnTo>
                    <a:pt x="382" y="154"/>
                  </a:lnTo>
                  <a:lnTo>
                    <a:pt x="382" y="158"/>
                  </a:lnTo>
                  <a:lnTo>
                    <a:pt x="382" y="163"/>
                  </a:lnTo>
                  <a:lnTo>
                    <a:pt x="380" y="170"/>
                  </a:lnTo>
                  <a:lnTo>
                    <a:pt x="378" y="174"/>
                  </a:lnTo>
                  <a:lnTo>
                    <a:pt x="375" y="179"/>
                  </a:lnTo>
                  <a:lnTo>
                    <a:pt x="371" y="184"/>
                  </a:lnTo>
                  <a:lnTo>
                    <a:pt x="369" y="187"/>
                  </a:lnTo>
                  <a:lnTo>
                    <a:pt x="366" y="192"/>
                  </a:lnTo>
                  <a:lnTo>
                    <a:pt x="357" y="198"/>
                  </a:lnTo>
                  <a:lnTo>
                    <a:pt x="349" y="203"/>
                  </a:lnTo>
                  <a:lnTo>
                    <a:pt x="338" y="206"/>
                  </a:lnTo>
                  <a:lnTo>
                    <a:pt x="327" y="210"/>
                  </a:lnTo>
                  <a:lnTo>
                    <a:pt x="316" y="211"/>
                  </a:lnTo>
                  <a:lnTo>
                    <a:pt x="305" y="213"/>
                  </a:lnTo>
                  <a:lnTo>
                    <a:pt x="294" y="214"/>
                  </a:lnTo>
                  <a:lnTo>
                    <a:pt x="282" y="214"/>
                  </a:lnTo>
                  <a:lnTo>
                    <a:pt x="271" y="214"/>
                  </a:lnTo>
                  <a:lnTo>
                    <a:pt x="258" y="216"/>
                  </a:lnTo>
                  <a:lnTo>
                    <a:pt x="267" y="213"/>
                  </a:lnTo>
                  <a:lnTo>
                    <a:pt x="274" y="211"/>
                  </a:lnTo>
                  <a:lnTo>
                    <a:pt x="282" y="210"/>
                  </a:lnTo>
                  <a:lnTo>
                    <a:pt x="291" y="210"/>
                  </a:lnTo>
                  <a:lnTo>
                    <a:pt x="298" y="208"/>
                  </a:lnTo>
                  <a:lnTo>
                    <a:pt x="305" y="208"/>
                  </a:lnTo>
                  <a:lnTo>
                    <a:pt x="315" y="208"/>
                  </a:lnTo>
                  <a:lnTo>
                    <a:pt x="322" y="210"/>
                  </a:lnTo>
                  <a:lnTo>
                    <a:pt x="329" y="211"/>
                  </a:lnTo>
                  <a:lnTo>
                    <a:pt x="336" y="213"/>
                  </a:lnTo>
                  <a:lnTo>
                    <a:pt x="351" y="216"/>
                  </a:lnTo>
                  <a:lnTo>
                    <a:pt x="362" y="222"/>
                  </a:lnTo>
                  <a:lnTo>
                    <a:pt x="371" y="230"/>
                  </a:lnTo>
                  <a:lnTo>
                    <a:pt x="380" y="238"/>
                  </a:lnTo>
                  <a:lnTo>
                    <a:pt x="386" y="248"/>
                  </a:lnTo>
                  <a:lnTo>
                    <a:pt x="389" y="258"/>
                  </a:lnTo>
                  <a:lnTo>
                    <a:pt x="391" y="267"/>
                  </a:lnTo>
                  <a:lnTo>
                    <a:pt x="391" y="277"/>
                  </a:lnTo>
                  <a:lnTo>
                    <a:pt x="388" y="286"/>
                  </a:lnTo>
                  <a:lnTo>
                    <a:pt x="382" y="296"/>
                  </a:lnTo>
                  <a:lnTo>
                    <a:pt x="368" y="307"/>
                  </a:lnTo>
                  <a:lnTo>
                    <a:pt x="353" y="315"/>
                  </a:lnTo>
                  <a:lnTo>
                    <a:pt x="336" y="322"/>
                  </a:lnTo>
                  <a:lnTo>
                    <a:pt x="318" y="326"/>
                  </a:lnTo>
                  <a:lnTo>
                    <a:pt x="300" y="330"/>
                  </a:lnTo>
                  <a:lnTo>
                    <a:pt x="280" y="331"/>
                  </a:lnTo>
                  <a:lnTo>
                    <a:pt x="260" y="333"/>
                  </a:lnTo>
                  <a:lnTo>
                    <a:pt x="240" y="336"/>
                  </a:lnTo>
                  <a:lnTo>
                    <a:pt x="221" y="339"/>
                  </a:lnTo>
                  <a:lnTo>
                    <a:pt x="201" y="344"/>
                  </a:lnTo>
                  <a:lnTo>
                    <a:pt x="190" y="347"/>
                  </a:lnTo>
                  <a:lnTo>
                    <a:pt x="177" y="349"/>
                  </a:lnTo>
                  <a:lnTo>
                    <a:pt x="165" y="350"/>
                  </a:lnTo>
                  <a:lnTo>
                    <a:pt x="152" y="352"/>
                  </a:lnTo>
                  <a:lnTo>
                    <a:pt x="137" y="350"/>
                  </a:lnTo>
                  <a:lnTo>
                    <a:pt x="124" y="350"/>
                  </a:lnTo>
                  <a:lnTo>
                    <a:pt x="112" y="349"/>
                  </a:lnTo>
                  <a:lnTo>
                    <a:pt x="101" y="346"/>
                  </a:lnTo>
                  <a:lnTo>
                    <a:pt x="88" y="342"/>
                  </a:lnTo>
                  <a:lnTo>
                    <a:pt x="77" y="338"/>
                  </a:lnTo>
                  <a:lnTo>
                    <a:pt x="57" y="325"/>
                  </a:lnTo>
                  <a:lnTo>
                    <a:pt x="42" y="310"/>
                  </a:lnTo>
                  <a:lnTo>
                    <a:pt x="31" y="293"/>
                  </a:lnTo>
                  <a:lnTo>
                    <a:pt x="26" y="275"/>
                  </a:lnTo>
                  <a:lnTo>
                    <a:pt x="22" y="254"/>
                  </a:lnTo>
                  <a:lnTo>
                    <a:pt x="20" y="234"/>
                  </a:lnTo>
                  <a:lnTo>
                    <a:pt x="18" y="213"/>
                  </a:lnTo>
                  <a:lnTo>
                    <a:pt x="15" y="192"/>
                  </a:lnTo>
                  <a:lnTo>
                    <a:pt x="9" y="171"/>
                  </a:lnTo>
                  <a:lnTo>
                    <a:pt x="0" y="15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3" name="Freeform 746">
              <a:extLst>
                <a:ext uri="{FF2B5EF4-FFF2-40B4-BE49-F238E27FC236}">
                  <a16:creationId xmlns:a16="http://schemas.microsoft.com/office/drawing/2014/main" id="{6224B03C-0A0D-4FA2-AED2-313DFA7214D7}"/>
                </a:ext>
              </a:extLst>
            </p:cNvPr>
            <p:cNvSpPr>
              <a:spLocks/>
            </p:cNvSpPr>
            <p:nvPr/>
          </p:nvSpPr>
          <p:spPr bwMode="auto">
            <a:xfrm>
              <a:off x="1479" y="3486"/>
              <a:ext cx="191" cy="176"/>
            </a:xfrm>
            <a:custGeom>
              <a:avLst/>
              <a:gdLst>
                <a:gd name="T0" fmla="*/ 0 w 391"/>
                <a:gd name="T1" fmla="*/ 2 h 352"/>
                <a:gd name="T2" fmla="*/ 0 w 391"/>
                <a:gd name="T3" fmla="*/ 1 h 352"/>
                <a:gd name="T4" fmla="*/ 1 w 391"/>
                <a:gd name="T5" fmla="*/ 1 h 352"/>
                <a:gd name="T6" fmla="*/ 2 w 391"/>
                <a:gd name="T7" fmla="*/ 1 h 352"/>
                <a:gd name="T8" fmla="*/ 3 w 391"/>
                <a:gd name="T9" fmla="*/ 0 h 352"/>
                <a:gd name="T10" fmla="*/ 4 w 391"/>
                <a:gd name="T11" fmla="*/ 1 h 352"/>
                <a:gd name="T12" fmla="*/ 4 w 391"/>
                <a:gd name="T13" fmla="*/ 1 h 352"/>
                <a:gd name="T14" fmla="*/ 4 w 391"/>
                <a:gd name="T15" fmla="*/ 1 h 352"/>
                <a:gd name="T16" fmla="*/ 4 w 391"/>
                <a:gd name="T17" fmla="*/ 1 h 352"/>
                <a:gd name="T18" fmla="*/ 4 w 391"/>
                <a:gd name="T19" fmla="*/ 1 h 352"/>
                <a:gd name="T20" fmla="*/ 3 w 391"/>
                <a:gd name="T21" fmla="*/ 1 h 352"/>
                <a:gd name="T22" fmla="*/ 3 w 391"/>
                <a:gd name="T23" fmla="*/ 2 h 352"/>
                <a:gd name="T24" fmla="*/ 3 w 391"/>
                <a:gd name="T25" fmla="*/ 2 h 352"/>
                <a:gd name="T26" fmla="*/ 3 w 391"/>
                <a:gd name="T27" fmla="*/ 2 h 352"/>
                <a:gd name="T28" fmla="*/ 3 w 391"/>
                <a:gd name="T29" fmla="*/ 3 h 352"/>
                <a:gd name="T30" fmla="*/ 3 w 391"/>
                <a:gd name="T31" fmla="*/ 3 h 352"/>
                <a:gd name="T32" fmla="*/ 3 w 391"/>
                <a:gd name="T33" fmla="*/ 2 h 352"/>
                <a:gd name="T34" fmla="*/ 4 w 391"/>
                <a:gd name="T35" fmla="*/ 2 h 352"/>
                <a:gd name="T36" fmla="*/ 4 w 391"/>
                <a:gd name="T37" fmla="*/ 2 h 352"/>
                <a:gd name="T38" fmla="*/ 5 w 391"/>
                <a:gd name="T39" fmla="*/ 3 h 352"/>
                <a:gd name="T40" fmla="*/ 5 w 391"/>
                <a:gd name="T41" fmla="*/ 3 h 352"/>
                <a:gd name="T42" fmla="*/ 5 w 391"/>
                <a:gd name="T43" fmla="*/ 3 h 352"/>
                <a:gd name="T44" fmla="*/ 5 w 391"/>
                <a:gd name="T45" fmla="*/ 3 h 352"/>
                <a:gd name="T46" fmla="*/ 5 w 391"/>
                <a:gd name="T47" fmla="*/ 3 h 352"/>
                <a:gd name="T48" fmla="*/ 5 w 391"/>
                <a:gd name="T49" fmla="*/ 3 h 352"/>
                <a:gd name="T50" fmla="*/ 5 w 391"/>
                <a:gd name="T51" fmla="*/ 3 h 352"/>
                <a:gd name="T52" fmla="*/ 5 w 391"/>
                <a:gd name="T53" fmla="*/ 3 h 352"/>
                <a:gd name="T54" fmla="*/ 4 w 391"/>
                <a:gd name="T55" fmla="*/ 3 h 352"/>
                <a:gd name="T56" fmla="*/ 4 w 391"/>
                <a:gd name="T57" fmla="*/ 3 h 352"/>
                <a:gd name="T58" fmla="*/ 3 w 391"/>
                <a:gd name="T59" fmla="*/ 3 h 352"/>
                <a:gd name="T60" fmla="*/ 3 w 391"/>
                <a:gd name="T61" fmla="*/ 3 h 352"/>
                <a:gd name="T62" fmla="*/ 4 w 391"/>
                <a:gd name="T63" fmla="*/ 3 h 352"/>
                <a:gd name="T64" fmla="*/ 4 w 391"/>
                <a:gd name="T65" fmla="*/ 3 h 352"/>
                <a:gd name="T66" fmla="*/ 4 w 391"/>
                <a:gd name="T67" fmla="*/ 3 h 352"/>
                <a:gd name="T68" fmla="*/ 4 w 391"/>
                <a:gd name="T69" fmla="*/ 3 h 352"/>
                <a:gd name="T70" fmla="*/ 5 w 391"/>
                <a:gd name="T71" fmla="*/ 3 h 352"/>
                <a:gd name="T72" fmla="*/ 5 w 391"/>
                <a:gd name="T73" fmla="*/ 4 h 352"/>
                <a:gd name="T74" fmla="*/ 5 w 391"/>
                <a:gd name="T75" fmla="*/ 4 h 352"/>
                <a:gd name="T76" fmla="*/ 5 w 391"/>
                <a:gd name="T77" fmla="*/ 5 h 352"/>
                <a:gd name="T78" fmla="*/ 5 w 391"/>
                <a:gd name="T79" fmla="*/ 5 h 352"/>
                <a:gd name="T80" fmla="*/ 5 w 391"/>
                <a:gd name="T81" fmla="*/ 5 h 352"/>
                <a:gd name="T82" fmla="*/ 4 w 391"/>
                <a:gd name="T83" fmla="*/ 6 h 352"/>
                <a:gd name="T84" fmla="*/ 4 w 391"/>
                <a:gd name="T85" fmla="*/ 6 h 352"/>
                <a:gd name="T86" fmla="*/ 3 w 391"/>
                <a:gd name="T87" fmla="*/ 6 h 352"/>
                <a:gd name="T88" fmla="*/ 3 w 391"/>
                <a:gd name="T89" fmla="*/ 6 h 352"/>
                <a:gd name="T90" fmla="*/ 2 w 391"/>
                <a:gd name="T91" fmla="*/ 6 h 352"/>
                <a:gd name="T92" fmla="*/ 2 w 391"/>
                <a:gd name="T93" fmla="*/ 6 h 352"/>
                <a:gd name="T94" fmla="*/ 2 w 391"/>
                <a:gd name="T95" fmla="*/ 6 h 352"/>
                <a:gd name="T96" fmla="*/ 1 w 391"/>
                <a:gd name="T97" fmla="*/ 6 h 352"/>
                <a:gd name="T98" fmla="*/ 1 w 391"/>
                <a:gd name="T99" fmla="*/ 6 h 352"/>
                <a:gd name="T100" fmla="*/ 0 w 391"/>
                <a:gd name="T101" fmla="*/ 6 h 352"/>
                <a:gd name="T102" fmla="*/ 0 w 391"/>
                <a:gd name="T103" fmla="*/ 5 h 352"/>
                <a:gd name="T104" fmla="*/ 0 w 391"/>
                <a:gd name="T105" fmla="*/ 4 h 352"/>
                <a:gd name="T106" fmla="*/ 0 w 391"/>
                <a:gd name="T107" fmla="*/ 3 h 352"/>
                <a:gd name="T108" fmla="*/ 0 w 391"/>
                <a:gd name="T109" fmla="*/ 3 h 352"/>
                <a:gd name="T110" fmla="*/ 0 w 391"/>
                <a:gd name="T111" fmla="*/ 3 h 3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1"/>
                <a:gd name="T169" fmla="*/ 0 h 352"/>
                <a:gd name="T170" fmla="*/ 391 w 391"/>
                <a:gd name="T171" fmla="*/ 352 h 3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1" h="352">
                  <a:moveTo>
                    <a:pt x="0" y="152"/>
                  </a:moveTo>
                  <a:lnTo>
                    <a:pt x="15" y="126"/>
                  </a:lnTo>
                  <a:lnTo>
                    <a:pt x="33" y="99"/>
                  </a:lnTo>
                  <a:lnTo>
                    <a:pt x="57" y="75"/>
                  </a:lnTo>
                  <a:lnTo>
                    <a:pt x="84" y="53"/>
                  </a:lnTo>
                  <a:lnTo>
                    <a:pt x="113" y="34"/>
                  </a:lnTo>
                  <a:lnTo>
                    <a:pt x="143" y="18"/>
                  </a:lnTo>
                  <a:lnTo>
                    <a:pt x="176" y="6"/>
                  </a:lnTo>
                  <a:lnTo>
                    <a:pt x="207" y="0"/>
                  </a:lnTo>
                  <a:lnTo>
                    <a:pt x="238" y="0"/>
                  </a:lnTo>
                  <a:lnTo>
                    <a:pt x="267" y="6"/>
                  </a:lnTo>
                  <a:lnTo>
                    <a:pt x="272" y="10"/>
                  </a:lnTo>
                  <a:lnTo>
                    <a:pt x="276" y="16"/>
                  </a:lnTo>
                  <a:lnTo>
                    <a:pt x="280" y="22"/>
                  </a:lnTo>
                  <a:lnTo>
                    <a:pt x="282" y="30"/>
                  </a:lnTo>
                  <a:lnTo>
                    <a:pt x="282" y="40"/>
                  </a:lnTo>
                  <a:lnTo>
                    <a:pt x="282" y="50"/>
                  </a:lnTo>
                  <a:lnTo>
                    <a:pt x="280" y="59"/>
                  </a:lnTo>
                  <a:lnTo>
                    <a:pt x="276" y="69"/>
                  </a:lnTo>
                  <a:lnTo>
                    <a:pt x="272" y="78"/>
                  </a:lnTo>
                  <a:lnTo>
                    <a:pt x="267" y="86"/>
                  </a:lnTo>
                  <a:lnTo>
                    <a:pt x="262" y="93"/>
                  </a:lnTo>
                  <a:lnTo>
                    <a:pt x="258" y="98"/>
                  </a:lnTo>
                  <a:lnTo>
                    <a:pt x="252" y="104"/>
                  </a:lnTo>
                  <a:lnTo>
                    <a:pt x="247" y="109"/>
                  </a:lnTo>
                  <a:lnTo>
                    <a:pt x="241" y="115"/>
                  </a:lnTo>
                  <a:lnTo>
                    <a:pt x="234" y="120"/>
                  </a:lnTo>
                  <a:lnTo>
                    <a:pt x="229" y="123"/>
                  </a:lnTo>
                  <a:lnTo>
                    <a:pt x="221" y="126"/>
                  </a:lnTo>
                  <a:lnTo>
                    <a:pt x="212" y="130"/>
                  </a:lnTo>
                  <a:lnTo>
                    <a:pt x="203" y="131"/>
                  </a:lnTo>
                  <a:lnTo>
                    <a:pt x="221" y="130"/>
                  </a:lnTo>
                  <a:lnTo>
                    <a:pt x="240" y="128"/>
                  </a:lnTo>
                  <a:lnTo>
                    <a:pt x="260" y="123"/>
                  </a:lnTo>
                  <a:lnTo>
                    <a:pt x="280" y="120"/>
                  </a:lnTo>
                  <a:lnTo>
                    <a:pt x="298" y="118"/>
                  </a:lnTo>
                  <a:lnTo>
                    <a:pt x="318" y="117"/>
                  </a:lnTo>
                  <a:lnTo>
                    <a:pt x="336" y="118"/>
                  </a:lnTo>
                  <a:lnTo>
                    <a:pt x="353" y="122"/>
                  </a:lnTo>
                  <a:lnTo>
                    <a:pt x="368" y="130"/>
                  </a:lnTo>
                  <a:lnTo>
                    <a:pt x="378" y="142"/>
                  </a:lnTo>
                  <a:lnTo>
                    <a:pt x="382" y="147"/>
                  </a:lnTo>
                  <a:lnTo>
                    <a:pt x="382" y="154"/>
                  </a:lnTo>
                  <a:lnTo>
                    <a:pt x="382" y="158"/>
                  </a:lnTo>
                  <a:lnTo>
                    <a:pt x="382" y="163"/>
                  </a:lnTo>
                  <a:lnTo>
                    <a:pt x="380" y="170"/>
                  </a:lnTo>
                  <a:lnTo>
                    <a:pt x="378" y="174"/>
                  </a:lnTo>
                  <a:lnTo>
                    <a:pt x="375" y="179"/>
                  </a:lnTo>
                  <a:lnTo>
                    <a:pt x="371" y="184"/>
                  </a:lnTo>
                  <a:lnTo>
                    <a:pt x="369" y="187"/>
                  </a:lnTo>
                  <a:lnTo>
                    <a:pt x="366" y="192"/>
                  </a:lnTo>
                  <a:lnTo>
                    <a:pt x="357" y="198"/>
                  </a:lnTo>
                  <a:lnTo>
                    <a:pt x="349" y="203"/>
                  </a:lnTo>
                  <a:lnTo>
                    <a:pt x="338" y="206"/>
                  </a:lnTo>
                  <a:lnTo>
                    <a:pt x="327" y="210"/>
                  </a:lnTo>
                  <a:lnTo>
                    <a:pt x="316" y="211"/>
                  </a:lnTo>
                  <a:lnTo>
                    <a:pt x="305" y="213"/>
                  </a:lnTo>
                  <a:lnTo>
                    <a:pt x="294" y="214"/>
                  </a:lnTo>
                  <a:lnTo>
                    <a:pt x="282" y="214"/>
                  </a:lnTo>
                  <a:lnTo>
                    <a:pt x="271" y="214"/>
                  </a:lnTo>
                  <a:lnTo>
                    <a:pt x="258" y="216"/>
                  </a:lnTo>
                  <a:lnTo>
                    <a:pt x="267" y="213"/>
                  </a:lnTo>
                  <a:lnTo>
                    <a:pt x="274" y="211"/>
                  </a:lnTo>
                  <a:lnTo>
                    <a:pt x="282" y="210"/>
                  </a:lnTo>
                  <a:lnTo>
                    <a:pt x="291" y="210"/>
                  </a:lnTo>
                  <a:lnTo>
                    <a:pt x="298" y="208"/>
                  </a:lnTo>
                  <a:lnTo>
                    <a:pt x="305" y="208"/>
                  </a:lnTo>
                  <a:lnTo>
                    <a:pt x="315" y="208"/>
                  </a:lnTo>
                  <a:lnTo>
                    <a:pt x="322" y="210"/>
                  </a:lnTo>
                  <a:lnTo>
                    <a:pt x="329" y="211"/>
                  </a:lnTo>
                  <a:lnTo>
                    <a:pt x="336" y="213"/>
                  </a:lnTo>
                  <a:lnTo>
                    <a:pt x="351" y="216"/>
                  </a:lnTo>
                  <a:lnTo>
                    <a:pt x="362" y="222"/>
                  </a:lnTo>
                  <a:lnTo>
                    <a:pt x="371" y="230"/>
                  </a:lnTo>
                  <a:lnTo>
                    <a:pt x="380" y="238"/>
                  </a:lnTo>
                  <a:lnTo>
                    <a:pt x="386" y="248"/>
                  </a:lnTo>
                  <a:lnTo>
                    <a:pt x="389" y="258"/>
                  </a:lnTo>
                  <a:lnTo>
                    <a:pt x="391" y="267"/>
                  </a:lnTo>
                  <a:lnTo>
                    <a:pt x="391" y="277"/>
                  </a:lnTo>
                  <a:lnTo>
                    <a:pt x="388" y="286"/>
                  </a:lnTo>
                  <a:lnTo>
                    <a:pt x="382" y="296"/>
                  </a:lnTo>
                  <a:lnTo>
                    <a:pt x="368" y="307"/>
                  </a:lnTo>
                  <a:lnTo>
                    <a:pt x="353" y="315"/>
                  </a:lnTo>
                  <a:lnTo>
                    <a:pt x="336" y="322"/>
                  </a:lnTo>
                  <a:lnTo>
                    <a:pt x="318" y="326"/>
                  </a:lnTo>
                  <a:lnTo>
                    <a:pt x="300" y="330"/>
                  </a:lnTo>
                  <a:lnTo>
                    <a:pt x="280" y="331"/>
                  </a:lnTo>
                  <a:lnTo>
                    <a:pt x="260" y="333"/>
                  </a:lnTo>
                  <a:lnTo>
                    <a:pt x="240" y="336"/>
                  </a:lnTo>
                  <a:lnTo>
                    <a:pt x="221" y="339"/>
                  </a:lnTo>
                  <a:lnTo>
                    <a:pt x="201" y="344"/>
                  </a:lnTo>
                  <a:lnTo>
                    <a:pt x="190" y="347"/>
                  </a:lnTo>
                  <a:lnTo>
                    <a:pt x="177" y="349"/>
                  </a:lnTo>
                  <a:lnTo>
                    <a:pt x="165" y="350"/>
                  </a:lnTo>
                  <a:lnTo>
                    <a:pt x="152" y="352"/>
                  </a:lnTo>
                  <a:lnTo>
                    <a:pt x="137" y="350"/>
                  </a:lnTo>
                  <a:lnTo>
                    <a:pt x="124" y="350"/>
                  </a:lnTo>
                  <a:lnTo>
                    <a:pt x="112" y="349"/>
                  </a:lnTo>
                  <a:lnTo>
                    <a:pt x="101" y="346"/>
                  </a:lnTo>
                  <a:lnTo>
                    <a:pt x="88" y="342"/>
                  </a:lnTo>
                  <a:lnTo>
                    <a:pt x="77" y="338"/>
                  </a:lnTo>
                  <a:lnTo>
                    <a:pt x="57" y="325"/>
                  </a:lnTo>
                  <a:lnTo>
                    <a:pt x="42" y="310"/>
                  </a:lnTo>
                  <a:lnTo>
                    <a:pt x="31" y="293"/>
                  </a:lnTo>
                  <a:lnTo>
                    <a:pt x="26" y="275"/>
                  </a:lnTo>
                  <a:lnTo>
                    <a:pt x="22" y="254"/>
                  </a:lnTo>
                  <a:lnTo>
                    <a:pt x="20" y="234"/>
                  </a:lnTo>
                  <a:lnTo>
                    <a:pt x="18" y="213"/>
                  </a:lnTo>
                  <a:lnTo>
                    <a:pt x="15" y="192"/>
                  </a:lnTo>
                  <a:lnTo>
                    <a:pt x="9" y="171"/>
                  </a:lnTo>
                  <a:lnTo>
                    <a:pt x="0" y="152"/>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4" name="Freeform 747">
              <a:extLst>
                <a:ext uri="{FF2B5EF4-FFF2-40B4-BE49-F238E27FC236}">
                  <a16:creationId xmlns:a16="http://schemas.microsoft.com/office/drawing/2014/main" id="{A62C4873-285C-4A5B-AEA9-541ACEC6B198}"/>
                </a:ext>
              </a:extLst>
            </p:cNvPr>
            <p:cNvSpPr>
              <a:spLocks/>
            </p:cNvSpPr>
            <p:nvPr/>
          </p:nvSpPr>
          <p:spPr bwMode="auto">
            <a:xfrm>
              <a:off x="1413" y="3553"/>
              <a:ext cx="103" cy="116"/>
            </a:xfrm>
            <a:custGeom>
              <a:avLst/>
              <a:gdLst>
                <a:gd name="T0" fmla="*/ 0 w 212"/>
                <a:gd name="T1" fmla="*/ 3 h 232"/>
                <a:gd name="T2" fmla="*/ 0 w 212"/>
                <a:gd name="T3" fmla="*/ 3 h 232"/>
                <a:gd name="T4" fmla="*/ 0 w 212"/>
                <a:gd name="T5" fmla="*/ 2 h 232"/>
                <a:gd name="T6" fmla="*/ 0 w 212"/>
                <a:gd name="T7" fmla="*/ 2 h 232"/>
                <a:gd name="T8" fmla="*/ 0 w 212"/>
                <a:gd name="T9" fmla="*/ 2 h 232"/>
                <a:gd name="T10" fmla="*/ 0 w 212"/>
                <a:gd name="T11" fmla="*/ 2 h 232"/>
                <a:gd name="T12" fmla="*/ 0 w 212"/>
                <a:gd name="T13" fmla="*/ 2 h 232"/>
                <a:gd name="T14" fmla="*/ 0 w 212"/>
                <a:gd name="T15" fmla="*/ 1 h 232"/>
                <a:gd name="T16" fmla="*/ 0 w 212"/>
                <a:gd name="T17" fmla="*/ 1 h 232"/>
                <a:gd name="T18" fmla="*/ 1 w 212"/>
                <a:gd name="T19" fmla="*/ 1 h 232"/>
                <a:gd name="T20" fmla="*/ 1 w 212"/>
                <a:gd name="T21" fmla="*/ 1 h 232"/>
                <a:gd name="T22" fmla="*/ 1 w 212"/>
                <a:gd name="T23" fmla="*/ 1 h 232"/>
                <a:gd name="T24" fmla="*/ 1 w 212"/>
                <a:gd name="T25" fmla="*/ 1 h 232"/>
                <a:gd name="T26" fmla="*/ 1 w 212"/>
                <a:gd name="T27" fmla="*/ 1 h 232"/>
                <a:gd name="T28" fmla="*/ 1 w 212"/>
                <a:gd name="T29" fmla="*/ 1 h 232"/>
                <a:gd name="T30" fmla="*/ 1 w 212"/>
                <a:gd name="T31" fmla="*/ 0 h 232"/>
                <a:gd name="T32" fmla="*/ 2 w 212"/>
                <a:gd name="T33" fmla="*/ 0 h 232"/>
                <a:gd name="T34" fmla="*/ 2 w 212"/>
                <a:gd name="T35" fmla="*/ 0 h 232"/>
                <a:gd name="T36" fmla="*/ 2 w 212"/>
                <a:gd name="T37" fmla="*/ 1 h 232"/>
                <a:gd name="T38" fmla="*/ 2 w 212"/>
                <a:gd name="T39" fmla="*/ 1 h 232"/>
                <a:gd name="T40" fmla="*/ 2 w 212"/>
                <a:gd name="T41" fmla="*/ 1 h 232"/>
                <a:gd name="T42" fmla="*/ 2 w 212"/>
                <a:gd name="T43" fmla="*/ 1 h 232"/>
                <a:gd name="T44" fmla="*/ 2 w 212"/>
                <a:gd name="T45" fmla="*/ 1 h 232"/>
                <a:gd name="T46" fmla="*/ 2 w 212"/>
                <a:gd name="T47" fmla="*/ 1 h 232"/>
                <a:gd name="T48" fmla="*/ 2 w 212"/>
                <a:gd name="T49" fmla="*/ 2 h 232"/>
                <a:gd name="T50" fmla="*/ 3 w 212"/>
                <a:gd name="T51" fmla="*/ 2 h 232"/>
                <a:gd name="T52" fmla="*/ 3 w 212"/>
                <a:gd name="T53" fmla="*/ 2 h 232"/>
                <a:gd name="T54" fmla="*/ 3 w 212"/>
                <a:gd name="T55" fmla="*/ 3 h 232"/>
                <a:gd name="T56" fmla="*/ 3 w 212"/>
                <a:gd name="T57" fmla="*/ 3 h 232"/>
                <a:gd name="T58" fmla="*/ 3 w 212"/>
                <a:gd name="T59" fmla="*/ 3 h 232"/>
                <a:gd name="T60" fmla="*/ 3 w 212"/>
                <a:gd name="T61" fmla="*/ 3 h 232"/>
                <a:gd name="T62" fmla="*/ 2 w 212"/>
                <a:gd name="T63" fmla="*/ 4 h 232"/>
                <a:gd name="T64" fmla="*/ 2 w 212"/>
                <a:gd name="T65" fmla="*/ 4 h 232"/>
                <a:gd name="T66" fmla="*/ 2 w 212"/>
                <a:gd name="T67" fmla="*/ 4 h 232"/>
                <a:gd name="T68" fmla="*/ 2 w 212"/>
                <a:gd name="T69" fmla="*/ 4 h 232"/>
                <a:gd name="T70" fmla="*/ 1 w 212"/>
                <a:gd name="T71" fmla="*/ 4 h 232"/>
                <a:gd name="T72" fmla="*/ 1 w 212"/>
                <a:gd name="T73" fmla="*/ 4 h 232"/>
                <a:gd name="T74" fmla="*/ 1 w 212"/>
                <a:gd name="T75" fmla="*/ 4 h 232"/>
                <a:gd name="T76" fmla="*/ 1 w 212"/>
                <a:gd name="T77" fmla="*/ 4 h 232"/>
                <a:gd name="T78" fmla="*/ 0 w 212"/>
                <a:gd name="T79" fmla="*/ 4 h 232"/>
                <a:gd name="T80" fmla="*/ 0 w 212"/>
                <a:gd name="T81" fmla="*/ 4 h 232"/>
                <a:gd name="T82" fmla="*/ 0 w 212"/>
                <a:gd name="T83" fmla="*/ 4 h 232"/>
                <a:gd name="T84" fmla="*/ 0 w 212"/>
                <a:gd name="T85" fmla="*/ 4 h 232"/>
                <a:gd name="T86" fmla="*/ 0 w 212"/>
                <a:gd name="T87" fmla="*/ 4 h 232"/>
                <a:gd name="T88" fmla="*/ 0 w 212"/>
                <a:gd name="T89" fmla="*/ 4 h 232"/>
                <a:gd name="T90" fmla="*/ 0 w 212"/>
                <a:gd name="T91" fmla="*/ 4 h 232"/>
                <a:gd name="T92" fmla="*/ 0 w 212"/>
                <a:gd name="T93" fmla="*/ 4 h 232"/>
                <a:gd name="T94" fmla="*/ 0 w 212"/>
                <a:gd name="T95" fmla="*/ 3 h 232"/>
                <a:gd name="T96" fmla="*/ 0 w 212"/>
                <a:gd name="T97" fmla="*/ 3 h 232"/>
                <a:gd name="T98" fmla="*/ 0 w 212"/>
                <a:gd name="T99" fmla="*/ 3 h 232"/>
                <a:gd name="T100" fmla="*/ 0 w 212"/>
                <a:gd name="T101" fmla="*/ 3 h 232"/>
                <a:gd name="T102" fmla="*/ 0 w 212"/>
                <a:gd name="T103" fmla="*/ 3 h 232"/>
                <a:gd name="T104" fmla="*/ 0 w 212"/>
                <a:gd name="T105" fmla="*/ 3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232"/>
                <a:gd name="T161" fmla="*/ 212 w 212"/>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232">
                  <a:moveTo>
                    <a:pt x="2" y="165"/>
                  </a:moveTo>
                  <a:lnTo>
                    <a:pt x="0" y="148"/>
                  </a:lnTo>
                  <a:lnTo>
                    <a:pt x="0" y="128"/>
                  </a:lnTo>
                  <a:lnTo>
                    <a:pt x="4" y="112"/>
                  </a:lnTo>
                  <a:lnTo>
                    <a:pt x="7" y="95"/>
                  </a:lnTo>
                  <a:lnTo>
                    <a:pt x="15" y="80"/>
                  </a:lnTo>
                  <a:lnTo>
                    <a:pt x="24" y="66"/>
                  </a:lnTo>
                  <a:lnTo>
                    <a:pt x="35" y="52"/>
                  </a:lnTo>
                  <a:lnTo>
                    <a:pt x="49" y="40"/>
                  </a:lnTo>
                  <a:lnTo>
                    <a:pt x="66" y="28"/>
                  </a:lnTo>
                  <a:lnTo>
                    <a:pt x="82" y="18"/>
                  </a:lnTo>
                  <a:lnTo>
                    <a:pt x="92" y="13"/>
                  </a:lnTo>
                  <a:lnTo>
                    <a:pt x="101" y="10"/>
                  </a:lnTo>
                  <a:lnTo>
                    <a:pt x="110" y="7"/>
                  </a:lnTo>
                  <a:lnTo>
                    <a:pt x="121" y="4"/>
                  </a:lnTo>
                  <a:lnTo>
                    <a:pt x="130" y="0"/>
                  </a:lnTo>
                  <a:lnTo>
                    <a:pt x="139" y="0"/>
                  </a:lnTo>
                  <a:lnTo>
                    <a:pt x="148" y="0"/>
                  </a:lnTo>
                  <a:lnTo>
                    <a:pt x="157" y="2"/>
                  </a:lnTo>
                  <a:lnTo>
                    <a:pt x="165" y="5"/>
                  </a:lnTo>
                  <a:lnTo>
                    <a:pt x="170" y="10"/>
                  </a:lnTo>
                  <a:lnTo>
                    <a:pt x="183" y="26"/>
                  </a:lnTo>
                  <a:lnTo>
                    <a:pt x="192" y="42"/>
                  </a:lnTo>
                  <a:lnTo>
                    <a:pt x="199" y="60"/>
                  </a:lnTo>
                  <a:lnTo>
                    <a:pt x="203" y="79"/>
                  </a:lnTo>
                  <a:lnTo>
                    <a:pt x="205" y="96"/>
                  </a:lnTo>
                  <a:lnTo>
                    <a:pt x="207" y="116"/>
                  </a:lnTo>
                  <a:lnTo>
                    <a:pt x="207" y="135"/>
                  </a:lnTo>
                  <a:lnTo>
                    <a:pt x="207" y="154"/>
                  </a:lnTo>
                  <a:lnTo>
                    <a:pt x="208" y="173"/>
                  </a:lnTo>
                  <a:lnTo>
                    <a:pt x="212" y="192"/>
                  </a:lnTo>
                  <a:lnTo>
                    <a:pt x="196" y="200"/>
                  </a:lnTo>
                  <a:lnTo>
                    <a:pt x="179" y="208"/>
                  </a:lnTo>
                  <a:lnTo>
                    <a:pt x="163" y="215"/>
                  </a:lnTo>
                  <a:lnTo>
                    <a:pt x="145" y="221"/>
                  </a:lnTo>
                  <a:lnTo>
                    <a:pt x="128" y="226"/>
                  </a:lnTo>
                  <a:lnTo>
                    <a:pt x="110" y="231"/>
                  </a:lnTo>
                  <a:lnTo>
                    <a:pt x="92" y="232"/>
                  </a:lnTo>
                  <a:lnTo>
                    <a:pt x="75" y="232"/>
                  </a:lnTo>
                  <a:lnTo>
                    <a:pt x="57" y="232"/>
                  </a:lnTo>
                  <a:lnTo>
                    <a:pt x="39" y="229"/>
                  </a:lnTo>
                  <a:lnTo>
                    <a:pt x="31" y="226"/>
                  </a:lnTo>
                  <a:lnTo>
                    <a:pt x="26" y="223"/>
                  </a:lnTo>
                  <a:lnTo>
                    <a:pt x="20" y="218"/>
                  </a:lnTo>
                  <a:lnTo>
                    <a:pt x="17" y="212"/>
                  </a:lnTo>
                  <a:lnTo>
                    <a:pt x="13" y="205"/>
                  </a:lnTo>
                  <a:lnTo>
                    <a:pt x="11" y="197"/>
                  </a:lnTo>
                  <a:lnTo>
                    <a:pt x="7" y="189"/>
                  </a:lnTo>
                  <a:lnTo>
                    <a:pt x="6" y="181"/>
                  </a:lnTo>
                  <a:lnTo>
                    <a:pt x="6" y="173"/>
                  </a:lnTo>
                  <a:lnTo>
                    <a:pt x="4" y="165"/>
                  </a:lnTo>
                  <a:lnTo>
                    <a:pt x="2" y="165"/>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5" name="Freeform 748">
              <a:extLst>
                <a:ext uri="{FF2B5EF4-FFF2-40B4-BE49-F238E27FC236}">
                  <a16:creationId xmlns:a16="http://schemas.microsoft.com/office/drawing/2014/main" id="{241E0B24-BFB0-4996-B1A8-780F414FA471}"/>
                </a:ext>
              </a:extLst>
            </p:cNvPr>
            <p:cNvSpPr>
              <a:spLocks/>
            </p:cNvSpPr>
            <p:nvPr/>
          </p:nvSpPr>
          <p:spPr bwMode="auto">
            <a:xfrm>
              <a:off x="1413" y="3553"/>
              <a:ext cx="103" cy="116"/>
            </a:xfrm>
            <a:custGeom>
              <a:avLst/>
              <a:gdLst>
                <a:gd name="T0" fmla="*/ 0 w 212"/>
                <a:gd name="T1" fmla="*/ 3 h 232"/>
                <a:gd name="T2" fmla="*/ 0 w 212"/>
                <a:gd name="T3" fmla="*/ 3 h 232"/>
                <a:gd name="T4" fmla="*/ 0 w 212"/>
                <a:gd name="T5" fmla="*/ 2 h 232"/>
                <a:gd name="T6" fmla="*/ 0 w 212"/>
                <a:gd name="T7" fmla="*/ 2 h 232"/>
                <a:gd name="T8" fmla="*/ 0 w 212"/>
                <a:gd name="T9" fmla="*/ 2 h 232"/>
                <a:gd name="T10" fmla="*/ 0 w 212"/>
                <a:gd name="T11" fmla="*/ 2 h 232"/>
                <a:gd name="T12" fmla="*/ 0 w 212"/>
                <a:gd name="T13" fmla="*/ 2 h 232"/>
                <a:gd name="T14" fmla="*/ 0 w 212"/>
                <a:gd name="T15" fmla="*/ 1 h 232"/>
                <a:gd name="T16" fmla="*/ 0 w 212"/>
                <a:gd name="T17" fmla="*/ 1 h 232"/>
                <a:gd name="T18" fmla="*/ 1 w 212"/>
                <a:gd name="T19" fmla="*/ 1 h 232"/>
                <a:gd name="T20" fmla="*/ 1 w 212"/>
                <a:gd name="T21" fmla="*/ 1 h 232"/>
                <a:gd name="T22" fmla="*/ 1 w 212"/>
                <a:gd name="T23" fmla="*/ 1 h 232"/>
                <a:gd name="T24" fmla="*/ 1 w 212"/>
                <a:gd name="T25" fmla="*/ 1 h 232"/>
                <a:gd name="T26" fmla="*/ 1 w 212"/>
                <a:gd name="T27" fmla="*/ 1 h 232"/>
                <a:gd name="T28" fmla="*/ 1 w 212"/>
                <a:gd name="T29" fmla="*/ 1 h 232"/>
                <a:gd name="T30" fmla="*/ 1 w 212"/>
                <a:gd name="T31" fmla="*/ 0 h 232"/>
                <a:gd name="T32" fmla="*/ 2 w 212"/>
                <a:gd name="T33" fmla="*/ 0 h 232"/>
                <a:gd name="T34" fmla="*/ 2 w 212"/>
                <a:gd name="T35" fmla="*/ 0 h 232"/>
                <a:gd name="T36" fmla="*/ 2 w 212"/>
                <a:gd name="T37" fmla="*/ 1 h 232"/>
                <a:gd name="T38" fmla="*/ 2 w 212"/>
                <a:gd name="T39" fmla="*/ 1 h 232"/>
                <a:gd name="T40" fmla="*/ 2 w 212"/>
                <a:gd name="T41" fmla="*/ 1 h 232"/>
                <a:gd name="T42" fmla="*/ 2 w 212"/>
                <a:gd name="T43" fmla="*/ 1 h 232"/>
                <a:gd name="T44" fmla="*/ 2 w 212"/>
                <a:gd name="T45" fmla="*/ 1 h 232"/>
                <a:gd name="T46" fmla="*/ 2 w 212"/>
                <a:gd name="T47" fmla="*/ 1 h 232"/>
                <a:gd name="T48" fmla="*/ 2 w 212"/>
                <a:gd name="T49" fmla="*/ 2 h 232"/>
                <a:gd name="T50" fmla="*/ 3 w 212"/>
                <a:gd name="T51" fmla="*/ 2 h 232"/>
                <a:gd name="T52" fmla="*/ 3 w 212"/>
                <a:gd name="T53" fmla="*/ 2 h 232"/>
                <a:gd name="T54" fmla="*/ 3 w 212"/>
                <a:gd name="T55" fmla="*/ 3 h 232"/>
                <a:gd name="T56" fmla="*/ 3 w 212"/>
                <a:gd name="T57" fmla="*/ 3 h 232"/>
                <a:gd name="T58" fmla="*/ 3 w 212"/>
                <a:gd name="T59" fmla="*/ 3 h 232"/>
                <a:gd name="T60" fmla="*/ 3 w 212"/>
                <a:gd name="T61" fmla="*/ 3 h 232"/>
                <a:gd name="T62" fmla="*/ 2 w 212"/>
                <a:gd name="T63" fmla="*/ 4 h 232"/>
                <a:gd name="T64" fmla="*/ 2 w 212"/>
                <a:gd name="T65" fmla="*/ 4 h 232"/>
                <a:gd name="T66" fmla="*/ 2 w 212"/>
                <a:gd name="T67" fmla="*/ 4 h 232"/>
                <a:gd name="T68" fmla="*/ 2 w 212"/>
                <a:gd name="T69" fmla="*/ 4 h 232"/>
                <a:gd name="T70" fmla="*/ 1 w 212"/>
                <a:gd name="T71" fmla="*/ 4 h 232"/>
                <a:gd name="T72" fmla="*/ 1 w 212"/>
                <a:gd name="T73" fmla="*/ 4 h 232"/>
                <a:gd name="T74" fmla="*/ 1 w 212"/>
                <a:gd name="T75" fmla="*/ 4 h 232"/>
                <a:gd name="T76" fmla="*/ 1 w 212"/>
                <a:gd name="T77" fmla="*/ 4 h 232"/>
                <a:gd name="T78" fmla="*/ 0 w 212"/>
                <a:gd name="T79" fmla="*/ 4 h 232"/>
                <a:gd name="T80" fmla="*/ 0 w 212"/>
                <a:gd name="T81" fmla="*/ 4 h 232"/>
                <a:gd name="T82" fmla="*/ 0 w 212"/>
                <a:gd name="T83" fmla="*/ 4 h 232"/>
                <a:gd name="T84" fmla="*/ 0 w 212"/>
                <a:gd name="T85" fmla="*/ 4 h 232"/>
                <a:gd name="T86" fmla="*/ 0 w 212"/>
                <a:gd name="T87" fmla="*/ 4 h 232"/>
                <a:gd name="T88" fmla="*/ 0 w 212"/>
                <a:gd name="T89" fmla="*/ 4 h 232"/>
                <a:gd name="T90" fmla="*/ 0 w 212"/>
                <a:gd name="T91" fmla="*/ 4 h 232"/>
                <a:gd name="T92" fmla="*/ 0 w 212"/>
                <a:gd name="T93" fmla="*/ 4 h 232"/>
                <a:gd name="T94" fmla="*/ 0 w 212"/>
                <a:gd name="T95" fmla="*/ 3 h 232"/>
                <a:gd name="T96" fmla="*/ 0 w 212"/>
                <a:gd name="T97" fmla="*/ 3 h 232"/>
                <a:gd name="T98" fmla="*/ 0 w 212"/>
                <a:gd name="T99" fmla="*/ 3 h 232"/>
                <a:gd name="T100" fmla="*/ 0 w 212"/>
                <a:gd name="T101" fmla="*/ 3 h 232"/>
                <a:gd name="T102" fmla="*/ 0 w 212"/>
                <a:gd name="T103" fmla="*/ 3 h 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
                <a:gd name="T157" fmla="*/ 0 h 232"/>
                <a:gd name="T158" fmla="*/ 212 w 212"/>
                <a:gd name="T159" fmla="*/ 232 h 2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 h="232">
                  <a:moveTo>
                    <a:pt x="2" y="165"/>
                  </a:moveTo>
                  <a:lnTo>
                    <a:pt x="0" y="148"/>
                  </a:lnTo>
                  <a:lnTo>
                    <a:pt x="0" y="128"/>
                  </a:lnTo>
                  <a:lnTo>
                    <a:pt x="4" y="112"/>
                  </a:lnTo>
                  <a:lnTo>
                    <a:pt x="7" y="95"/>
                  </a:lnTo>
                  <a:lnTo>
                    <a:pt x="15" y="80"/>
                  </a:lnTo>
                  <a:lnTo>
                    <a:pt x="24" y="66"/>
                  </a:lnTo>
                  <a:lnTo>
                    <a:pt x="35" y="52"/>
                  </a:lnTo>
                  <a:lnTo>
                    <a:pt x="49" y="40"/>
                  </a:lnTo>
                  <a:lnTo>
                    <a:pt x="66" y="28"/>
                  </a:lnTo>
                  <a:lnTo>
                    <a:pt x="82" y="18"/>
                  </a:lnTo>
                  <a:lnTo>
                    <a:pt x="92" y="13"/>
                  </a:lnTo>
                  <a:lnTo>
                    <a:pt x="101" y="10"/>
                  </a:lnTo>
                  <a:lnTo>
                    <a:pt x="110" y="7"/>
                  </a:lnTo>
                  <a:lnTo>
                    <a:pt x="121" y="4"/>
                  </a:lnTo>
                  <a:lnTo>
                    <a:pt x="130" y="0"/>
                  </a:lnTo>
                  <a:lnTo>
                    <a:pt x="139" y="0"/>
                  </a:lnTo>
                  <a:lnTo>
                    <a:pt x="148" y="0"/>
                  </a:lnTo>
                  <a:lnTo>
                    <a:pt x="157" y="2"/>
                  </a:lnTo>
                  <a:lnTo>
                    <a:pt x="165" y="5"/>
                  </a:lnTo>
                  <a:lnTo>
                    <a:pt x="170" y="10"/>
                  </a:lnTo>
                  <a:lnTo>
                    <a:pt x="183" y="26"/>
                  </a:lnTo>
                  <a:lnTo>
                    <a:pt x="192" y="42"/>
                  </a:lnTo>
                  <a:lnTo>
                    <a:pt x="199" y="60"/>
                  </a:lnTo>
                  <a:lnTo>
                    <a:pt x="203" y="79"/>
                  </a:lnTo>
                  <a:lnTo>
                    <a:pt x="205" y="96"/>
                  </a:lnTo>
                  <a:lnTo>
                    <a:pt x="207" y="116"/>
                  </a:lnTo>
                  <a:lnTo>
                    <a:pt x="207" y="135"/>
                  </a:lnTo>
                  <a:lnTo>
                    <a:pt x="207" y="154"/>
                  </a:lnTo>
                  <a:lnTo>
                    <a:pt x="208" y="173"/>
                  </a:lnTo>
                  <a:lnTo>
                    <a:pt x="212" y="192"/>
                  </a:lnTo>
                  <a:lnTo>
                    <a:pt x="196" y="200"/>
                  </a:lnTo>
                  <a:lnTo>
                    <a:pt x="179" y="208"/>
                  </a:lnTo>
                  <a:lnTo>
                    <a:pt x="163" y="215"/>
                  </a:lnTo>
                  <a:lnTo>
                    <a:pt x="145" y="221"/>
                  </a:lnTo>
                  <a:lnTo>
                    <a:pt x="128" y="226"/>
                  </a:lnTo>
                  <a:lnTo>
                    <a:pt x="110" y="231"/>
                  </a:lnTo>
                  <a:lnTo>
                    <a:pt x="92" y="232"/>
                  </a:lnTo>
                  <a:lnTo>
                    <a:pt x="75" y="232"/>
                  </a:lnTo>
                  <a:lnTo>
                    <a:pt x="57" y="232"/>
                  </a:lnTo>
                  <a:lnTo>
                    <a:pt x="39" y="229"/>
                  </a:lnTo>
                  <a:lnTo>
                    <a:pt x="31" y="226"/>
                  </a:lnTo>
                  <a:lnTo>
                    <a:pt x="26" y="223"/>
                  </a:lnTo>
                  <a:lnTo>
                    <a:pt x="20" y="218"/>
                  </a:lnTo>
                  <a:lnTo>
                    <a:pt x="17" y="212"/>
                  </a:lnTo>
                  <a:lnTo>
                    <a:pt x="13" y="205"/>
                  </a:lnTo>
                  <a:lnTo>
                    <a:pt x="11" y="197"/>
                  </a:lnTo>
                  <a:lnTo>
                    <a:pt x="7" y="189"/>
                  </a:lnTo>
                  <a:lnTo>
                    <a:pt x="6" y="181"/>
                  </a:lnTo>
                  <a:lnTo>
                    <a:pt x="6" y="173"/>
                  </a:lnTo>
                  <a:lnTo>
                    <a:pt x="4" y="165"/>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6" name="Freeform 749">
              <a:extLst>
                <a:ext uri="{FF2B5EF4-FFF2-40B4-BE49-F238E27FC236}">
                  <a16:creationId xmlns:a16="http://schemas.microsoft.com/office/drawing/2014/main" id="{C6D1D18E-6B68-430D-8882-1852AC3B7FB5}"/>
                </a:ext>
              </a:extLst>
            </p:cNvPr>
            <p:cNvSpPr>
              <a:spLocks/>
            </p:cNvSpPr>
            <p:nvPr/>
          </p:nvSpPr>
          <p:spPr bwMode="auto">
            <a:xfrm>
              <a:off x="1092" y="3498"/>
              <a:ext cx="239" cy="367"/>
            </a:xfrm>
            <a:custGeom>
              <a:avLst/>
              <a:gdLst>
                <a:gd name="T0" fmla="*/ 0 w 494"/>
                <a:gd name="T1" fmla="*/ 11 h 734"/>
                <a:gd name="T2" fmla="*/ 0 w 494"/>
                <a:gd name="T3" fmla="*/ 11 h 734"/>
                <a:gd name="T4" fmla="*/ 0 w 494"/>
                <a:gd name="T5" fmla="*/ 10 h 734"/>
                <a:gd name="T6" fmla="*/ 0 w 494"/>
                <a:gd name="T7" fmla="*/ 10 h 734"/>
                <a:gd name="T8" fmla="*/ 0 w 494"/>
                <a:gd name="T9" fmla="*/ 10 h 734"/>
                <a:gd name="T10" fmla="*/ 0 w 494"/>
                <a:gd name="T11" fmla="*/ 9 h 734"/>
                <a:gd name="T12" fmla="*/ 1 w 494"/>
                <a:gd name="T13" fmla="*/ 8 h 734"/>
                <a:gd name="T14" fmla="*/ 1 w 494"/>
                <a:gd name="T15" fmla="*/ 7 h 734"/>
                <a:gd name="T16" fmla="*/ 1 w 494"/>
                <a:gd name="T17" fmla="*/ 6 h 734"/>
                <a:gd name="T18" fmla="*/ 2 w 494"/>
                <a:gd name="T19" fmla="*/ 6 h 734"/>
                <a:gd name="T20" fmla="*/ 2 w 494"/>
                <a:gd name="T21" fmla="*/ 5 h 734"/>
                <a:gd name="T22" fmla="*/ 2 w 494"/>
                <a:gd name="T23" fmla="*/ 5 h 734"/>
                <a:gd name="T24" fmla="*/ 2 w 494"/>
                <a:gd name="T25" fmla="*/ 5 h 734"/>
                <a:gd name="T26" fmla="*/ 3 w 494"/>
                <a:gd name="T27" fmla="*/ 5 h 734"/>
                <a:gd name="T28" fmla="*/ 3 w 494"/>
                <a:gd name="T29" fmla="*/ 5 h 734"/>
                <a:gd name="T30" fmla="*/ 3 w 494"/>
                <a:gd name="T31" fmla="*/ 5 h 734"/>
                <a:gd name="T32" fmla="*/ 3 w 494"/>
                <a:gd name="T33" fmla="*/ 3 h 734"/>
                <a:gd name="T34" fmla="*/ 4 w 494"/>
                <a:gd name="T35" fmla="*/ 3 h 734"/>
                <a:gd name="T36" fmla="*/ 4 w 494"/>
                <a:gd name="T37" fmla="*/ 2 h 734"/>
                <a:gd name="T38" fmla="*/ 5 w 494"/>
                <a:gd name="T39" fmla="*/ 1 h 734"/>
                <a:gd name="T40" fmla="*/ 5 w 494"/>
                <a:gd name="T41" fmla="*/ 1 h 734"/>
                <a:gd name="T42" fmla="*/ 5 w 494"/>
                <a:gd name="T43" fmla="*/ 1 h 734"/>
                <a:gd name="T44" fmla="*/ 5 w 494"/>
                <a:gd name="T45" fmla="*/ 1 h 734"/>
                <a:gd name="T46" fmla="*/ 6 w 494"/>
                <a:gd name="T47" fmla="*/ 1 h 734"/>
                <a:gd name="T48" fmla="*/ 6 w 494"/>
                <a:gd name="T49" fmla="*/ 0 h 734"/>
                <a:gd name="T50" fmla="*/ 6 w 494"/>
                <a:gd name="T51" fmla="*/ 1 h 734"/>
                <a:gd name="T52" fmla="*/ 6 w 494"/>
                <a:gd name="T53" fmla="*/ 1 h 734"/>
                <a:gd name="T54" fmla="*/ 6 w 494"/>
                <a:gd name="T55" fmla="*/ 1 h 734"/>
                <a:gd name="T56" fmla="*/ 6 w 494"/>
                <a:gd name="T57" fmla="*/ 1 h 734"/>
                <a:gd name="T58" fmla="*/ 6 w 494"/>
                <a:gd name="T59" fmla="*/ 1 h 734"/>
                <a:gd name="T60" fmla="*/ 6 w 494"/>
                <a:gd name="T61" fmla="*/ 1 h 734"/>
                <a:gd name="T62" fmla="*/ 6 w 494"/>
                <a:gd name="T63" fmla="*/ 2 h 734"/>
                <a:gd name="T64" fmla="*/ 5 w 494"/>
                <a:gd name="T65" fmla="*/ 3 h 734"/>
                <a:gd name="T66" fmla="*/ 4 w 494"/>
                <a:gd name="T67" fmla="*/ 3 h 734"/>
                <a:gd name="T68" fmla="*/ 4 w 494"/>
                <a:gd name="T69" fmla="*/ 4 h 734"/>
                <a:gd name="T70" fmla="*/ 3 w 494"/>
                <a:gd name="T71" fmla="*/ 5 h 734"/>
                <a:gd name="T72" fmla="*/ 3 w 494"/>
                <a:gd name="T73" fmla="*/ 6 h 734"/>
                <a:gd name="T74" fmla="*/ 3 w 494"/>
                <a:gd name="T75" fmla="*/ 6 h 734"/>
                <a:gd name="T76" fmla="*/ 3 w 494"/>
                <a:gd name="T77" fmla="*/ 6 h 734"/>
                <a:gd name="T78" fmla="*/ 2 w 494"/>
                <a:gd name="T79" fmla="*/ 7 h 734"/>
                <a:gd name="T80" fmla="*/ 2 w 494"/>
                <a:gd name="T81" fmla="*/ 7 h 734"/>
                <a:gd name="T82" fmla="*/ 2 w 494"/>
                <a:gd name="T83" fmla="*/ 7 h 734"/>
                <a:gd name="T84" fmla="*/ 1 w 494"/>
                <a:gd name="T85" fmla="*/ 8 h 734"/>
                <a:gd name="T86" fmla="*/ 1 w 494"/>
                <a:gd name="T87" fmla="*/ 9 h 734"/>
                <a:gd name="T88" fmla="*/ 1 w 494"/>
                <a:gd name="T89" fmla="*/ 9 h 734"/>
                <a:gd name="T90" fmla="*/ 1 w 494"/>
                <a:gd name="T91" fmla="*/ 9 h 734"/>
                <a:gd name="T92" fmla="*/ 1 w 494"/>
                <a:gd name="T93" fmla="*/ 9 h 734"/>
                <a:gd name="T94" fmla="*/ 1 w 494"/>
                <a:gd name="T95" fmla="*/ 10 h 734"/>
                <a:gd name="T96" fmla="*/ 1 w 494"/>
                <a:gd name="T97" fmla="*/ 10 h 734"/>
                <a:gd name="T98" fmla="*/ 1 w 494"/>
                <a:gd name="T99" fmla="*/ 10 h 734"/>
                <a:gd name="T100" fmla="*/ 1 w 494"/>
                <a:gd name="T101" fmla="*/ 10 h 734"/>
                <a:gd name="T102" fmla="*/ 0 w 494"/>
                <a:gd name="T103" fmla="*/ 11 h 734"/>
                <a:gd name="T104" fmla="*/ 0 w 494"/>
                <a:gd name="T105" fmla="*/ 11 h 734"/>
                <a:gd name="T106" fmla="*/ 0 w 494"/>
                <a:gd name="T107" fmla="*/ 11 h 734"/>
                <a:gd name="T108" fmla="*/ 0 w 494"/>
                <a:gd name="T109" fmla="*/ 11 h 734"/>
                <a:gd name="T110" fmla="*/ 0 w 494"/>
                <a:gd name="T111" fmla="*/ 11 h 7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4"/>
                <a:gd name="T169" fmla="*/ 0 h 734"/>
                <a:gd name="T170" fmla="*/ 494 w 494"/>
                <a:gd name="T171" fmla="*/ 734 h 7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4" h="734">
                  <a:moveTo>
                    <a:pt x="0" y="691"/>
                  </a:moveTo>
                  <a:lnTo>
                    <a:pt x="6" y="680"/>
                  </a:lnTo>
                  <a:lnTo>
                    <a:pt x="10" y="669"/>
                  </a:lnTo>
                  <a:lnTo>
                    <a:pt x="13" y="658"/>
                  </a:lnTo>
                  <a:lnTo>
                    <a:pt x="19" y="646"/>
                  </a:lnTo>
                  <a:lnTo>
                    <a:pt x="24" y="634"/>
                  </a:lnTo>
                  <a:lnTo>
                    <a:pt x="28" y="622"/>
                  </a:lnTo>
                  <a:lnTo>
                    <a:pt x="33" y="611"/>
                  </a:lnTo>
                  <a:lnTo>
                    <a:pt x="39" y="600"/>
                  </a:lnTo>
                  <a:lnTo>
                    <a:pt x="42" y="589"/>
                  </a:lnTo>
                  <a:lnTo>
                    <a:pt x="48" y="578"/>
                  </a:lnTo>
                  <a:lnTo>
                    <a:pt x="59" y="549"/>
                  </a:lnTo>
                  <a:lnTo>
                    <a:pt x="72" y="522"/>
                  </a:lnTo>
                  <a:lnTo>
                    <a:pt x="83" y="494"/>
                  </a:lnTo>
                  <a:lnTo>
                    <a:pt x="95" y="469"/>
                  </a:lnTo>
                  <a:lnTo>
                    <a:pt x="108" y="442"/>
                  </a:lnTo>
                  <a:lnTo>
                    <a:pt x="123" y="416"/>
                  </a:lnTo>
                  <a:lnTo>
                    <a:pt x="137" y="390"/>
                  </a:lnTo>
                  <a:lnTo>
                    <a:pt x="154" y="365"/>
                  </a:lnTo>
                  <a:lnTo>
                    <a:pt x="170" y="338"/>
                  </a:lnTo>
                  <a:lnTo>
                    <a:pt x="190" y="312"/>
                  </a:lnTo>
                  <a:lnTo>
                    <a:pt x="192" y="309"/>
                  </a:lnTo>
                  <a:lnTo>
                    <a:pt x="196" y="307"/>
                  </a:lnTo>
                  <a:lnTo>
                    <a:pt x="198" y="306"/>
                  </a:lnTo>
                  <a:lnTo>
                    <a:pt x="201" y="304"/>
                  </a:lnTo>
                  <a:lnTo>
                    <a:pt x="205" y="302"/>
                  </a:lnTo>
                  <a:lnTo>
                    <a:pt x="209" y="301"/>
                  </a:lnTo>
                  <a:lnTo>
                    <a:pt x="211" y="299"/>
                  </a:lnTo>
                  <a:lnTo>
                    <a:pt x="214" y="296"/>
                  </a:lnTo>
                  <a:lnTo>
                    <a:pt x="216" y="294"/>
                  </a:lnTo>
                  <a:lnTo>
                    <a:pt x="218" y="293"/>
                  </a:lnTo>
                  <a:lnTo>
                    <a:pt x="236" y="266"/>
                  </a:lnTo>
                  <a:lnTo>
                    <a:pt x="253" y="240"/>
                  </a:lnTo>
                  <a:lnTo>
                    <a:pt x="269" y="216"/>
                  </a:lnTo>
                  <a:lnTo>
                    <a:pt x="284" y="194"/>
                  </a:lnTo>
                  <a:lnTo>
                    <a:pt x="302" y="171"/>
                  </a:lnTo>
                  <a:lnTo>
                    <a:pt x="318" y="149"/>
                  </a:lnTo>
                  <a:lnTo>
                    <a:pt x="337" y="126"/>
                  </a:lnTo>
                  <a:lnTo>
                    <a:pt x="357" y="106"/>
                  </a:lnTo>
                  <a:lnTo>
                    <a:pt x="379" y="85"/>
                  </a:lnTo>
                  <a:lnTo>
                    <a:pt x="404" y="64"/>
                  </a:lnTo>
                  <a:lnTo>
                    <a:pt x="408" y="58"/>
                  </a:lnTo>
                  <a:lnTo>
                    <a:pt x="413" y="50"/>
                  </a:lnTo>
                  <a:lnTo>
                    <a:pt x="417" y="42"/>
                  </a:lnTo>
                  <a:lnTo>
                    <a:pt x="423" y="32"/>
                  </a:lnTo>
                  <a:lnTo>
                    <a:pt x="426" y="22"/>
                  </a:lnTo>
                  <a:lnTo>
                    <a:pt x="432" y="14"/>
                  </a:lnTo>
                  <a:lnTo>
                    <a:pt x="437" y="6"/>
                  </a:lnTo>
                  <a:lnTo>
                    <a:pt x="445" y="2"/>
                  </a:lnTo>
                  <a:lnTo>
                    <a:pt x="452" y="0"/>
                  </a:lnTo>
                  <a:lnTo>
                    <a:pt x="461" y="2"/>
                  </a:lnTo>
                  <a:lnTo>
                    <a:pt x="468" y="6"/>
                  </a:lnTo>
                  <a:lnTo>
                    <a:pt x="476" y="10"/>
                  </a:lnTo>
                  <a:lnTo>
                    <a:pt x="483" y="14"/>
                  </a:lnTo>
                  <a:lnTo>
                    <a:pt x="487" y="21"/>
                  </a:lnTo>
                  <a:lnTo>
                    <a:pt x="490" y="26"/>
                  </a:lnTo>
                  <a:lnTo>
                    <a:pt x="494" y="32"/>
                  </a:lnTo>
                  <a:lnTo>
                    <a:pt x="494" y="38"/>
                  </a:lnTo>
                  <a:lnTo>
                    <a:pt x="494" y="45"/>
                  </a:lnTo>
                  <a:lnTo>
                    <a:pt x="492" y="51"/>
                  </a:lnTo>
                  <a:lnTo>
                    <a:pt x="488" y="58"/>
                  </a:lnTo>
                  <a:lnTo>
                    <a:pt x="470" y="82"/>
                  </a:lnTo>
                  <a:lnTo>
                    <a:pt x="450" y="104"/>
                  </a:lnTo>
                  <a:lnTo>
                    <a:pt x="432" y="126"/>
                  </a:lnTo>
                  <a:lnTo>
                    <a:pt x="412" y="147"/>
                  </a:lnTo>
                  <a:lnTo>
                    <a:pt x="390" y="168"/>
                  </a:lnTo>
                  <a:lnTo>
                    <a:pt x="370" y="189"/>
                  </a:lnTo>
                  <a:lnTo>
                    <a:pt x="349" y="211"/>
                  </a:lnTo>
                  <a:lnTo>
                    <a:pt x="329" y="232"/>
                  </a:lnTo>
                  <a:lnTo>
                    <a:pt x="311" y="256"/>
                  </a:lnTo>
                  <a:lnTo>
                    <a:pt x="293" y="280"/>
                  </a:lnTo>
                  <a:lnTo>
                    <a:pt x="280" y="296"/>
                  </a:lnTo>
                  <a:lnTo>
                    <a:pt x="269" y="312"/>
                  </a:lnTo>
                  <a:lnTo>
                    <a:pt x="258" y="328"/>
                  </a:lnTo>
                  <a:lnTo>
                    <a:pt x="247" y="344"/>
                  </a:lnTo>
                  <a:lnTo>
                    <a:pt x="236" y="360"/>
                  </a:lnTo>
                  <a:lnTo>
                    <a:pt x="225" y="376"/>
                  </a:lnTo>
                  <a:lnTo>
                    <a:pt x="212" y="392"/>
                  </a:lnTo>
                  <a:lnTo>
                    <a:pt x="201" y="408"/>
                  </a:lnTo>
                  <a:lnTo>
                    <a:pt x="189" y="424"/>
                  </a:lnTo>
                  <a:lnTo>
                    <a:pt x="174" y="440"/>
                  </a:lnTo>
                  <a:lnTo>
                    <a:pt x="167" y="451"/>
                  </a:lnTo>
                  <a:lnTo>
                    <a:pt x="159" y="461"/>
                  </a:lnTo>
                  <a:lnTo>
                    <a:pt x="152" y="472"/>
                  </a:lnTo>
                  <a:lnTo>
                    <a:pt x="145" y="483"/>
                  </a:lnTo>
                  <a:lnTo>
                    <a:pt x="137" y="494"/>
                  </a:lnTo>
                  <a:lnTo>
                    <a:pt x="132" y="504"/>
                  </a:lnTo>
                  <a:lnTo>
                    <a:pt x="125" y="515"/>
                  </a:lnTo>
                  <a:lnTo>
                    <a:pt x="117" y="526"/>
                  </a:lnTo>
                  <a:lnTo>
                    <a:pt x="112" y="538"/>
                  </a:lnTo>
                  <a:lnTo>
                    <a:pt x="103" y="549"/>
                  </a:lnTo>
                  <a:lnTo>
                    <a:pt x="101" y="552"/>
                  </a:lnTo>
                  <a:lnTo>
                    <a:pt x="99" y="557"/>
                  </a:lnTo>
                  <a:lnTo>
                    <a:pt x="97" y="562"/>
                  </a:lnTo>
                  <a:lnTo>
                    <a:pt x="94" y="570"/>
                  </a:lnTo>
                  <a:lnTo>
                    <a:pt x="90" y="578"/>
                  </a:lnTo>
                  <a:lnTo>
                    <a:pt x="86" y="586"/>
                  </a:lnTo>
                  <a:lnTo>
                    <a:pt x="85" y="592"/>
                  </a:lnTo>
                  <a:lnTo>
                    <a:pt x="81" y="600"/>
                  </a:lnTo>
                  <a:lnTo>
                    <a:pt x="79" y="605"/>
                  </a:lnTo>
                  <a:lnTo>
                    <a:pt x="77" y="610"/>
                  </a:lnTo>
                  <a:lnTo>
                    <a:pt x="72" y="626"/>
                  </a:lnTo>
                  <a:lnTo>
                    <a:pt x="66" y="640"/>
                  </a:lnTo>
                  <a:lnTo>
                    <a:pt x="63" y="654"/>
                  </a:lnTo>
                  <a:lnTo>
                    <a:pt x="61" y="669"/>
                  </a:lnTo>
                  <a:lnTo>
                    <a:pt x="59" y="682"/>
                  </a:lnTo>
                  <a:lnTo>
                    <a:pt x="57" y="693"/>
                  </a:lnTo>
                  <a:lnTo>
                    <a:pt x="53" y="704"/>
                  </a:lnTo>
                  <a:lnTo>
                    <a:pt x="50" y="715"/>
                  </a:lnTo>
                  <a:lnTo>
                    <a:pt x="44" y="725"/>
                  </a:lnTo>
                  <a:lnTo>
                    <a:pt x="39" y="734"/>
                  </a:lnTo>
                  <a:lnTo>
                    <a:pt x="0" y="691"/>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7" name="Freeform 750">
              <a:extLst>
                <a:ext uri="{FF2B5EF4-FFF2-40B4-BE49-F238E27FC236}">
                  <a16:creationId xmlns:a16="http://schemas.microsoft.com/office/drawing/2014/main" id="{F01A27D0-B0E6-4FC4-92D5-A53222B8A59B}"/>
                </a:ext>
              </a:extLst>
            </p:cNvPr>
            <p:cNvSpPr>
              <a:spLocks/>
            </p:cNvSpPr>
            <p:nvPr/>
          </p:nvSpPr>
          <p:spPr bwMode="auto">
            <a:xfrm>
              <a:off x="1092" y="3498"/>
              <a:ext cx="239" cy="367"/>
            </a:xfrm>
            <a:custGeom>
              <a:avLst/>
              <a:gdLst>
                <a:gd name="T0" fmla="*/ 0 w 494"/>
                <a:gd name="T1" fmla="*/ 11 h 734"/>
                <a:gd name="T2" fmla="*/ 0 w 494"/>
                <a:gd name="T3" fmla="*/ 11 h 734"/>
                <a:gd name="T4" fmla="*/ 0 w 494"/>
                <a:gd name="T5" fmla="*/ 10 h 734"/>
                <a:gd name="T6" fmla="*/ 0 w 494"/>
                <a:gd name="T7" fmla="*/ 10 h 734"/>
                <a:gd name="T8" fmla="*/ 0 w 494"/>
                <a:gd name="T9" fmla="*/ 10 h 734"/>
                <a:gd name="T10" fmla="*/ 0 w 494"/>
                <a:gd name="T11" fmla="*/ 9 h 734"/>
                <a:gd name="T12" fmla="*/ 1 w 494"/>
                <a:gd name="T13" fmla="*/ 8 h 734"/>
                <a:gd name="T14" fmla="*/ 1 w 494"/>
                <a:gd name="T15" fmla="*/ 7 h 734"/>
                <a:gd name="T16" fmla="*/ 1 w 494"/>
                <a:gd name="T17" fmla="*/ 6 h 734"/>
                <a:gd name="T18" fmla="*/ 2 w 494"/>
                <a:gd name="T19" fmla="*/ 6 h 734"/>
                <a:gd name="T20" fmla="*/ 2 w 494"/>
                <a:gd name="T21" fmla="*/ 5 h 734"/>
                <a:gd name="T22" fmla="*/ 2 w 494"/>
                <a:gd name="T23" fmla="*/ 5 h 734"/>
                <a:gd name="T24" fmla="*/ 2 w 494"/>
                <a:gd name="T25" fmla="*/ 5 h 734"/>
                <a:gd name="T26" fmla="*/ 3 w 494"/>
                <a:gd name="T27" fmla="*/ 5 h 734"/>
                <a:gd name="T28" fmla="*/ 3 w 494"/>
                <a:gd name="T29" fmla="*/ 5 h 734"/>
                <a:gd name="T30" fmla="*/ 3 w 494"/>
                <a:gd name="T31" fmla="*/ 5 h 734"/>
                <a:gd name="T32" fmla="*/ 3 w 494"/>
                <a:gd name="T33" fmla="*/ 3 h 734"/>
                <a:gd name="T34" fmla="*/ 4 w 494"/>
                <a:gd name="T35" fmla="*/ 3 h 734"/>
                <a:gd name="T36" fmla="*/ 4 w 494"/>
                <a:gd name="T37" fmla="*/ 2 h 734"/>
                <a:gd name="T38" fmla="*/ 5 w 494"/>
                <a:gd name="T39" fmla="*/ 1 h 734"/>
                <a:gd name="T40" fmla="*/ 5 w 494"/>
                <a:gd name="T41" fmla="*/ 1 h 734"/>
                <a:gd name="T42" fmla="*/ 5 w 494"/>
                <a:gd name="T43" fmla="*/ 1 h 734"/>
                <a:gd name="T44" fmla="*/ 5 w 494"/>
                <a:gd name="T45" fmla="*/ 1 h 734"/>
                <a:gd name="T46" fmla="*/ 6 w 494"/>
                <a:gd name="T47" fmla="*/ 1 h 734"/>
                <a:gd name="T48" fmla="*/ 6 w 494"/>
                <a:gd name="T49" fmla="*/ 0 h 734"/>
                <a:gd name="T50" fmla="*/ 6 w 494"/>
                <a:gd name="T51" fmla="*/ 1 h 734"/>
                <a:gd name="T52" fmla="*/ 6 w 494"/>
                <a:gd name="T53" fmla="*/ 1 h 734"/>
                <a:gd name="T54" fmla="*/ 6 w 494"/>
                <a:gd name="T55" fmla="*/ 1 h 734"/>
                <a:gd name="T56" fmla="*/ 6 w 494"/>
                <a:gd name="T57" fmla="*/ 1 h 734"/>
                <a:gd name="T58" fmla="*/ 6 w 494"/>
                <a:gd name="T59" fmla="*/ 1 h 734"/>
                <a:gd name="T60" fmla="*/ 6 w 494"/>
                <a:gd name="T61" fmla="*/ 1 h 734"/>
                <a:gd name="T62" fmla="*/ 6 w 494"/>
                <a:gd name="T63" fmla="*/ 2 h 734"/>
                <a:gd name="T64" fmla="*/ 5 w 494"/>
                <a:gd name="T65" fmla="*/ 3 h 734"/>
                <a:gd name="T66" fmla="*/ 4 w 494"/>
                <a:gd name="T67" fmla="*/ 3 h 734"/>
                <a:gd name="T68" fmla="*/ 4 w 494"/>
                <a:gd name="T69" fmla="*/ 4 h 734"/>
                <a:gd name="T70" fmla="*/ 3 w 494"/>
                <a:gd name="T71" fmla="*/ 5 h 734"/>
                <a:gd name="T72" fmla="*/ 3 w 494"/>
                <a:gd name="T73" fmla="*/ 6 h 734"/>
                <a:gd name="T74" fmla="*/ 3 w 494"/>
                <a:gd name="T75" fmla="*/ 6 h 734"/>
                <a:gd name="T76" fmla="*/ 3 w 494"/>
                <a:gd name="T77" fmla="*/ 6 h 734"/>
                <a:gd name="T78" fmla="*/ 2 w 494"/>
                <a:gd name="T79" fmla="*/ 7 h 734"/>
                <a:gd name="T80" fmla="*/ 2 w 494"/>
                <a:gd name="T81" fmla="*/ 7 h 734"/>
                <a:gd name="T82" fmla="*/ 2 w 494"/>
                <a:gd name="T83" fmla="*/ 7 h 734"/>
                <a:gd name="T84" fmla="*/ 1 w 494"/>
                <a:gd name="T85" fmla="*/ 8 h 734"/>
                <a:gd name="T86" fmla="*/ 1 w 494"/>
                <a:gd name="T87" fmla="*/ 9 h 734"/>
                <a:gd name="T88" fmla="*/ 1 w 494"/>
                <a:gd name="T89" fmla="*/ 9 h 734"/>
                <a:gd name="T90" fmla="*/ 1 w 494"/>
                <a:gd name="T91" fmla="*/ 9 h 734"/>
                <a:gd name="T92" fmla="*/ 1 w 494"/>
                <a:gd name="T93" fmla="*/ 9 h 734"/>
                <a:gd name="T94" fmla="*/ 1 w 494"/>
                <a:gd name="T95" fmla="*/ 10 h 734"/>
                <a:gd name="T96" fmla="*/ 1 w 494"/>
                <a:gd name="T97" fmla="*/ 10 h 734"/>
                <a:gd name="T98" fmla="*/ 1 w 494"/>
                <a:gd name="T99" fmla="*/ 10 h 734"/>
                <a:gd name="T100" fmla="*/ 1 w 494"/>
                <a:gd name="T101" fmla="*/ 10 h 734"/>
                <a:gd name="T102" fmla="*/ 0 w 494"/>
                <a:gd name="T103" fmla="*/ 11 h 734"/>
                <a:gd name="T104" fmla="*/ 0 w 494"/>
                <a:gd name="T105" fmla="*/ 11 h 734"/>
                <a:gd name="T106" fmla="*/ 0 w 494"/>
                <a:gd name="T107" fmla="*/ 11 h 734"/>
                <a:gd name="T108" fmla="*/ 0 w 494"/>
                <a:gd name="T109" fmla="*/ 11 h 7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4"/>
                <a:gd name="T166" fmla="*/ 0 h 734"/>
                <a:gd name="T167" fmla="*/ 494 w 494"/>
                <a:gd name="T168" fmla="*/ 734 h 7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4" h="734">
                  <a:moveTo>
                    <a:pt x="0" y="691"/>
                  </a:moveTo>
                  <a:lnTo>
                    <a:pt x="6" y="680"/>
                  </a:lnTo>
                  <a:lnTo>
                    <a:pt x="10" y="669"/>
                  </a:lnTo>
                  <a:lnTo>
                    <a:pt x="13" y="658"/>
                  </a:lnTo>
                  <a:lnTo>
                    <a:pt x="19" y="646"/>
                  </a:lnTo>
                  <a:lnTo>
                    <a:pt x="24" y="634"/>
                  </a:lnTo>
                  <a:lnTo>
                    <a:pt x="28" y="622"/>
                  </a:lnTo>
                  <a:lnTo>
                    <a:pt x="33" y="611"/>
                  </a:lnTo>
                  <a:lnTo>
                    <a:pt x="39" y="600"/>
                  </a:lnTo>
                  <a:lnTo>
                    <a:pt x="42" y="589"/>
                  </a:lnTo>
                  <a:lnTo>
                    <a:pt x="48" y="578"/>
                  </a:lnTo>
                  <a:lnTo>
                    <a:pt x="59" y="549"/>
                  </a:lnTo>
                  <a:lnTo>
                    <a:pt x="72" y="522"/>
                  </a:lnTo>
                  <a:lnTo>
                    <a:pt x="83" y="494"/>
                  </a:lnTo>
                  <a:lnTo>
                    <a:pt x="95" y="469"/>
                  </a:lnTo>
                  <a:lnTo>
                    <a:pt x="108" y="442"/>
                  </a:lnTo>
                  <a:lnTo>
                    <a:pt x="123" y="416"/>
                  </a:lnTo>
                  <a:lnTo>
                    <a:pt x="137" y="390"/>
                  </a:lnTo>
                  <a:lnTo>
                    <a:pt x="154" y="365"/>
                  </a:lnTo>
                  <a:lnTo>
                    <a:pt x="170" y="338"/>
                  </a:lnTo>
                  <a:lnTo>
                    <a:pt x="190" y="312"/>
                  </a:lnTo>
                  <a:lnTo>
                    <a:pt x="192" y="309"/>
                  </a:lnTo>
                  <a:lnTo>
                    <a:pt x="196" y="307"/>
                  </a:lnTo>
                  <a:lnTo>
                    <a:pt x="198" y="306"/>
                  </a:lnTo>
                  <a:lnTo>
                    <a:pt x="201" y="304"/>
                  </a:lnTo>
                  <a:lnTo>
                    <a:pt x="205" y="302"/>
                  </a:lnTo>
                  <a:lnTo>
                    <a:pt x="209" y="301"/>
                  </a:lnTo>
                  <a:lnTo>
                    <a:pt x="211" y="299"/>
                  </a:lnTo>
                  <a:lnTo>
                    <a:pt x="214" y="296"/>
                  </a:lnTo>
                  <a:lnTo>
                    <a:pt x="216" y="294"/>
                  </a:lnTo>
                  <a:lnTo>
                    <a:pt x="218" y="293"/>
                  </a:lnTo>
                  <a:lnTo>
                    <a:pt x="236" y="266"/>
                  </a:lnTo>
                  <a:lnTo>
                    <a:pt x="253" y="240"/>
                  </a:lnTo>
                  <a:lnTo>
                    <a:pt x="269" y="216"/>
                  </a:lnTo>
                  <a:lnTo>
                    <a:pt x="284" y="194"/>
                  </a:lnTo>
                  <a:lnTo>
                    <a:pt x="302" y="171"/>
                  </a:lnTo>
                  <a:lnTo>
                    <a:pt x="318" y="149"/>
                  </a:lnTo>
                  <a:lnTo>
                    <a:pt x="337" y="126"/>
                  </a:lnTo>
                  <a:lnTo>
                    <a:pt x="357" y="106"/>
                  </a:lnTo>
                  <a:lnTo>
                    <a:pt x="379" y="85"/>
                  </a:lnTo>
                  <a:lnTo>
                    <a:pt x="404" y="64"/>
                  </a:lnTo>
                  <a:lnTo>
                    <a:pt x="408" y="58"/>
                  </a:lnTo>
                  <a:lnTo>
                    <a:pt x="413" y="50"/>
                  </a:lnTo>
                  <a:lnTo>
                    <a:pt x="417" y="42"/>
                  </a:lnTo>
                  <a:lnTo>
                    <a:pt x="423" y="32"/>
                  </a:lnTo>
                  <a:lnTo>
                    <a:pt x="426" y="22"/>
                  </a:lnTo>
                  <a:lnTo>
                    <a:pt x="432" y="14"/>
                  </a:lnTo>
                  <a:lnTo>
                    <a:pt x="437" y="6"/>
                  </a:lnTo>
                  <a:lnTo>
                    <a:pt x="445" y="2"/>
                  </a:lnTo>
                  <a:lnTo>
                    <a:pt x="452" y="0"/>
                  </a:lnTo>
                  <a:lnTo>
                    <a:pt x="461" y="2"/>
                  </a:lnTo>
                  <a:lnTo>
                    <a:pt x="468" y="6"/>
                  </a:lnTo>
                  <a:lnTo>
                    <a:pt x="476" y="10"/>
                  </a:lnTo>
                  <a:lnTo>
                    <a:pt x="483" y="14"/>
                  </a:lnTo>
                  <a:lnTo>
                    <a:pt x="487" y="21"/>
                  </a:lnTo>
                  <a:lnTo>
                    <a:pt x="490" y="26"/>
                  </a:lnTo>
                  <a:lnTo>
                    <a:pt x="494" y="32"/>
                  </a:lnTo>
                  <a:lnTo>
                    <a:pt x="494" y="38"/>
                  </a:lnTo>
                  <a:lnTo>
                    <a:pt x="494" y="45"/>
                  </a:lnTo>
                  <a:lnTo>
                    <a:pt x="492" y="51"/>
                  </a:lnTo>
                  <a:lnTo>
                    <a:pt x="488" y="58"/>
                  </a:lnTo>
                  <a:lnTo>
                    <a:pt x="470" y="82"/>
                  </a:lnTo>
                  <a:lnTo>
                    <a:pt x="450" y="104"/>
                  </a:lnTo>
                  <a:lnTo>
                    <a:pt x="432" y="126"/>
                  </a:lnTo>
                  <a:lnTo>
                    <a:pt x="412" y="147"/>
                  </a:lnTo>
                  <a:lnTo>
                    <a:pt x="390" y="168"/>
                  </a:lnTo>
                  <a:lnTo>
                    <a:pt x="370" y="189"/>
                  </a:lnTo>
                  <a:lnTo>
                    <a:pt x="349" y="211"/>
                  </a:lnTo>
                  <a:lnTo>
                    <a:pt x="329" y="232"/>
                  </a:lnTo>
                  <a:lnTo>
                    <a:pt x="311" y="256"/>
                  </a:lnTo>
                  <a:lnTo>
                    <a:pt x="293" y="280"/>
                  </a:lnTo>
                  <a:lnTo>
                    <a:pt x="280" y="296"/>
                  </a:lnTo>
                  <a:lnTo>
                    <a:pt x="269" y="312"/>
                  </a:lnTo>
                  <a:lnTo>
                    <a:pt x="258" y="328"/>
                  </a:lnTo>
                  <a:lnTo>
                    <a:pt x="247" y="344"/>
                  </a:lnTo>
                  <a:lnTo>
                    <a:pt x="236" y="360"/>
                  </a:lnTo>
                  <a:lnTo>
                    <a:pt x="225" y="376"/>
                  </a:lnTo>
                  <a:lnTo>
                    <a:pt x="212" y="392"/>
                  </a:lnTo>
                  <a:lnTo>
                    <a:pt x="201" y="408"/>
                  </a:lnTo>
                  <a:lnTo>
                    <a:pt x="189" y="424"/>
                  </a:lnTo>
                  <a:lnTo>
                    <a:pt x="174" y="440"/>
                  </a:lnTo>
                  <a:lnTo>
                    <a:pt x="167" y="451"/>
                  </a:lnTo>
                  <a:lnTo>
                    <a:pt x="159" y="461"/>
                  </a:lnTo>
                  <a:lnTo>
                    <a:pt x="152" y="472"/>
                  </a:lnTo>
                  <a:lnTo>
                    <a:pt x="145" y="483"/>
                  </a:lnTo>
                  <a:lnTo>
                    <a:pt x="137" y="494"/>
                  </a:lnTo>
                  <a:lnTo>
                    <a:pt x="132" y="504"/>
                  </a:lnTo>
                  <a:lnTo>
                    <a:pt x="125" y="515"/>
                  </a:lnTo>
                  <a:lnTo>
                    <a:pt x="117" y="526"/>
                  </a:lnTo>
                  <a:lnTo>
                    <a:pt x="112" y="538"/>
                  </a:lnTo>
                  <a:lnTo>
                    <a:pt x="103" y="549"/>
                  </a:lnTo>
                  <a:lnTo>
                    <a:pt x="101" y="552"/>
                  </a:lnTo>
                  <a:lnTo>
                    <a:pt x="99" y="557"/>
                  </a:lnTo>
                  <a:lnTo>
                    <a:pt x="97" y="562"/>
                  </a:lnTo>
                  <a:lnTo>
                    <a:pt x="94" y="570"/>
                  </a:lnTo>
                  <a:lnTo>
                    <a:pt x="90" y="578"/>
                  </a:lnTo>
                  <a:lnTo>
                    <a:pt x="86" y="586"/>
                  </a:lnTo>
                  <a:lnTo>
                    <a:pt x="85" y="592"/>
                  </a:lnTo>
                  <a:lnTo>
                    <a:pt x="81" y="600"/>
                  </a:lnTo>
                  <a:lnTo>
                    <a:pt x="79" y="605"/>
                  </a:lnTo>
                  <a:lnTo>
                    <a:pt x="77" y="610"/>
                  </a:lnTo>
                  <a:lnTo>
                    <a:pt x="72" y="626"/>
                  </a:lnTo>
                  <a:lnTo>
                    <a:pt x="66" y="640"/>
                  </a:lnTo>
                  <a:lnTo>
                    <a:pt x="63" y="654"/>
                  </a:lnTo>
                  <a:lnTo>
                    <a:pt x="61" y="669"/>
                  </a:lnTo>
                  <a:lnTo>
                    <a:pt x="59" y="682"/>
                  </a:lnTo>
                  <a:lnTo>
                    <a:pt x="57" y="693"/>
                  </a:lnTo>
                  <a:lnTo>
                    <a:pt x="53" y="704"/>
                  </a:lnTo>
                  <a:lnTo>
                    <a:pt x="50" y="715"/>
                  </a:lnTo>
                  <a:lnTo>
                    <a:pt x="44" y="725"/>
                  </a:lnTo>
                  <a:lnTo>
                    <a:pt x="39" y="734"/>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8" name="Freeform 751">
              <a:extLst>
                <a:ext uri="{FF2B5EF4-FFF2-40B4-BE49-F238E27FC236}">
                  <a16:creationId xmlns:a16="http://schemas.microsoft.com/office/drawing/2014/main" id="{B33FE066-9187-46D3-89A3-08F5CAD844EB}"/>
                </a:ext>
              </a:extLst>
            </p:cNvPr>
            <p:cNvSpPr>
              <a:spLocks/>
            </p:cNvSpPr>
            <p:nvPr/>
          </p:nvSpPr>
          <p:spPr bwMode="auto">
            <a:xfrm>
              <a:off x="1318" y="3222"/>
              <a:ext cx="270" cy="225"/>
            </a:xfrm>
            <a:custGeom>
              <a:avLst/>
              <a:gdLst>
                <a:gd name="T0" fmla="*/ 0 w 557"/>
                <a:gd name="T1" fmla="*/ 5 h 450"/>
                <a:gd name="T2" fmla="*/ 0 w 557"/>
                <a:gd name="T3" fmla="*/ 4 h 450"/>
                <a:gd name="T4" fmla="*/ 0 w 557"/>
                <a:gd name="T5" fmla="*/ 4 h 450"/>
                <a:gd name="T6" fmla="*/ 0 w 557"/>
                <a:gd name="T7" fmla="*/ 3 h 450"/>
                <a:gd name="T8" fmla="*/ 0 w 557"/>
                <a:gd name="T9" fmla="*/ 3 h 450"/>
                <a:gd name="T10" fmla="*/ 0 w 557"/>
                <a:gd name="T11" fmla="*/ 2 h 450"/>
                <a:gd name="T12" fmla="*/ 0 w 557"/>
                <a:gd name="T13" fmla="*/ 1 h 450"/>
                <a:gd name="T14" fmla="*/ 0 w 557"/>
                <a:gd name="T15" fmla="*/ 1 h 450"/>
                <a:gd name="T16" fmla="*/ 1 w 557"/>
                <a:gd name="T17" fmla="*/ 1 h 450"/>
                <a:gd name="T18" fmla="*/ 1 w 557"/>
                <a:gd name="T19" fmla="*/ 1 h 450"/>
                <a:gd name="T20" fmla="*/ 2 w 557"/>
                <a:gd name="T21" fmla="*/ 1 h 450"/>
                <a:gd name="T22" fmla="*/ 2 w 557"/>
                <a:gd name="T23" fmla="*/ 2 h 450"/>
                <a:gd name="T24" fmla="*/ 2 w 557"/>
                <a:gd name="T25" fmla="*/ 3 h 450"/>
                <a:gd name="T26" fmla="*/ 2 w 557"/>
                <a:gd name="T27" fmla="*/ 4 h 450"/>
                <a:gd name="T28" fmla="*/ 2 w 557"/>
                <a:gd name="T29" fmla="*/ 4 h 450"/>
                <a:gd name="T30" fmla="*/ 2 w 557"/>
                <a:gd name="T31" fmla="*/ 4 h 450"/>
                <a:gd name="T32" fmla="*/ 2 w 557"/>
                <a:gd name="T33" fmla="*/ 3 h 450"/>
                <a:gd name="T34" fmla="*/ 3 w 557"/>
                <a:gd name="T35" fmla="*/ 3 h 450"/>
                <a:gd name="T36" fmla="*/ 4 w 557"/>
                <a:gd name="T37" fmla="*/ 2 h 450"/>
                <a:gd name="T38" fmla="*/ 4 w 557"/>
                <a:gd name="T39" fmla="*/ 2 h 450"/>
                <a:gd name="T40" fmla="*/ 5 w 557"/>
                <a:gd name="T41" fmla="*/ 2 h 450"/>
                <a:gd name="T42" fmla="*/ 5 w 557"/>
                <a:gd name="T43" fmla="*/ 3 h 450"/>
                <a:gd name="T44" fmla="*/ 4 w 557"/>
                <a:gd name="T45" fmla="*/ 4 h 450"/>
                <a:gd name="T46" fmla="*/ 4 w 557"/>
                <a:gd name="T47" fmla="*/ 5 h 450"/>
                <a:gd name="T48" fmla="*/ 5 w 557"/>
                <a:gd name="T49" fmla="*/ 4 h 450"/>
                <a:gd name="T50" fmla="*/ 5 w 557"/>
                <a:gd name="T51" fmla="*/ 4 h 450"/>
                <a:gd name="T52" fmla="*/ 5 w 557"/>
                <a:gd name="T53" fmla="*/ 4 h 450"/>
                <a:gd name="T54" fmla="*/ 6 w 557"/>
                <a:gd name="T55" fmla="*/ 4 h 450"/>
                <a:gd name="T56" fmla="*/ 6 w 557"/>
                <a:gd name="T57" fmla="*/ 4 h 450"/>
                <a:gd name="T58" fmla="*/ 7 w 557"/>
                <a:gd name="T59" fmla="*/ 4 h 450"/>
                <a:gd name="T60" fmla="*/ 7 w 557"/>
                <a:gd name="T61" fmla="*/ 4 h 450"/>
                <a:gd name="T62" fmla="*/ 7 w 557"/>
                <a:gd name="T63" fmla="*/ 4 h 450"/>
                <a:gd name="T64" fmla="*/ 7 w 557"/>
                <a:gd name="T65" fmla="*/ 4 h 450"/>
                <a:gd name="T66" fmla="*/ 7 w 557"/>
                <a:gd name="T67" fmla="*/ 5 h 450"/>
                <a:gd name="T68" fmla="*/ 7 w 557"/>
                <a:gd name="T69" fmla="*/ 5 h 450"/>
                <a:gd name="T70" fmla="*/ 7 w 557"/>
                <a:gd name="T71" fmla="*/ 6 h 450"/>
                <a:gd name="T72" fmla="*/ 6 w 557"/>
                <a:gd name="T73" fmla="*/ 6 h 450"/>
                <a:gd name="T74" fmla="*/ 6 w 557"/>
                <a:gd name="T75" fmla="*/ 6 h 450"/>
                <a:gd name="T76" fmla="*/ 5 w 557"/>
                <a:gd name="T77" fmla="*/ 7 h 450"/>
                <a:gd name="T78" fmla="*/ 4 w 557"/>
                <a:gd name="T79" fmla="*/ 7 h 450"/>
                <a:gd name="T80" fmla="*/ 4 w 557"/>
                <a:gd name="T81" fmla="*/ 7 h 450"/>
                <a:gd name="T82" fmla="*/ 4 w 557"/>
                <a:gd name="T83" fmla="*/ 7 h 450"/>
                <a:gd name="T84" fmla="*/ 4 w 557"/>
                <a:gd name="T85" fmla="*/ 7 h 450"/>
                <a:gd name="T86" fmla="*/ 3 w 557"/>
                <a:gd name="T87" fmla="*/ 7 h 450"/>
                <a:gd name="T88" fmla="*/ 2 w 557"/>
                <a:gd name="T89" fmla="*/ 7 h 450"/>
                <a:gd name="T90" fmla="*/ 1 w 557"/>
                <a:gd name="T91" fmla="*/ 6 h 450"/>
                <a:gd name="T92" fmla="*/ 0 w 557"/>
                <a:gd name="T93" fmla="*/ 5 h 4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7"/>
                <a:gd name="T142" fmla="*/ 0 h 450"/>
                <a:gd name="T143" fmla="*/ 557 w 557"/>
                <a:gd name="T144" fmla="*/ 450 h 4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7" h="450">
                  <a:moveTo>
                    <a:pt x="25" y="306"/>
                  </a:moveTo>
                  <a:lnTo>
                    <a:pt x="27" y="294"/>
                  </a:lnTo>
                  <a:lnTo>
                    <a:pt x="27" y="285"/>
                  </a:lnTo>
                  <a:lnTo>
                    <a:pt x="25" y="275"/>
                  </a:lnTo>
                  <a:lnTo>
                    <a:pt x="23" y="264"/>
                  </a:lnTo>
                  <a:lnTo>
                    <a:pt x="20" y="254"/>
                  </a:lnTo>
                  <a:lnTo>
                    <a:pt x="16" y="245"/>
                  </a:lnTo>
                  <a:lnTo>
                    <a:pt x="12" y="235"/>
                  </a:lnTo>
                  <a:lnTo>
                    <a:pt x="11" y="226"/>
                  </a:lnTo>
                  <a:lnTo>
                    <a:pt x="7" y="216"/>
                  </a:lnTo>
                  <a:lnTo>
                    <a:pt x="5" y="205"/>
                  </a:lnTo>
                  <a:lnTo>
                    <a:pt x="1" y="190"/>
                  </a:lnTo>
                  <a:lnTo>
                    <a:pt x="0" y="174"/>
                  </a:lnTo>
                  <a:lnTo>
                    <a:pt x="0" y="160"/>
                  </a:lnTo>
                  <a:lnTo>
                    <a:pt x="1" y="144"/>
                  </a:lnTo>
                  <a:lnTo>
                    <a:pt x="5" y="130"/>
                  </a:lnTo>
                  <a:lnTo>
                    <a:pt x="7" y="115"/>
                  </a:lnTo>
                  <a:lnTo>
                    <a:pt x="12" y="101"/>
                  </a:lnTo>
                  <a:lnTo>
                    <a:pt x="18" y="86"/>
                  </a:lnTo>
                  <a:lnTo>
                    <a:pt x="23" y="72"/>
                  </a:lnTo>
                  <a:lnTo>
                    <a:pt x="29" y="59"/>
                  </a:lnTo>
                  <a:lnTo>
                    <a:pt x="34" y="50"/>
                  </a:lnTo>
                  <a:lnTo>
                    <a:pt x="40" y="40"/>
                  </a:lnTo>
                  <a:lnTo>
                    <a:pt x="45" y="32"/>
                  </a:lnTo>
                  <a:lnTo>
                    <a:pt x="53" y="22"/>
                  </a:lnTo>
                  <a:lnTo>
                    <a:pt x="60" y="14"/>
                  </a:lnTo>
                  <a:lnTo>
                    <a:pt x="69" y="8"/>
                  </a:lnTo>
                  <a:lnTo>
                    <a:pt x="78" y="3"/>
                  </a:lnTo>
                  <a:lnTo>
                    <a:pt x="87" y="0"/>
                  </a:lnTo>
                  <a:lnTo>
                    <a:pt x="98" y="2"/>
                  </a:lnTo>
                  <a:lnTo>
                    <a:pt x="107" y="5"/>
                  </a:lnTo>
                  <a:lnTo>
                    <a:pt x="128" y="19"/>
                  </a:lnTo>
                  <a:lnTo>
                    <a:pt x="142" y="35"/>
                  </a:lnTo>
                  <a:lnTo>
                    <a:pt x="151" y="54"/>
                  </a:lnTo>
                  <a:lnTo>
                    <a:pt x="157" y="74"/>
                  </a:lnTo>
                  <a:lnTo>
                    <a:pt x="160" y="94"/>
                  </a:lnTo>
                  <a:lnTo>
                    <a:pt x="160" y="117"/>
                  </a:lnTo>
                  <a:lnTo>
                    <a:pt x="160" y="139"/>
                  </a:lnTo>
                  <a:lnTo>
                    <a:pt x="162" y="162"/>
                  </a:lnTo>
                  <a:lnTo>
                    <a:pt x="164" y="182"/>
                  </a:lnTo>
                  <a:lnTo>
                    <a:pt x="168" y="205"/>
                  </a:lnTo>
                  <a:lnTo>
                    <a:pt x="168" y="206"/>
                  </a:lnTo>
                  <a:lnTo>
                    <a:pt x="170" y="206"/>
                  </a:lnTo>
                  <a:lnTo>
                    <a:pt x="171" y="205"/>
                  </a:lnTo>
                  <a:lnTo>
                    <a:pt x="175" y="203"/>
                  </a:lnTo>
                  <a:lnTo>
                    <a:pt x="179" y="202"/>
                  </a:lnTo>
                  <a:lnTo>
                    <a:pt x="182" y="198"/>
                  </a:lnTo>
                  <a:lnTo>
                    <a:pt x="186" y="197"/>
                  </a:lnTo>
                  <a:lnTo>
                    <a:pt x="190" y="194"/>
                  </a:lnTo>
                  <a:lnTo>
                    <a:pt x="193" y="190"/>
                  </a:lnTo>
                  <a:lnTo>
                    <a:pt x="197" y="189"/>
                  </a:lnTo>
                  <a:lnTo>
                    <a:pt x="213" y="174"/>
                  </a:lnTo>
                  <a:lnTo>
                    <a:pt x="228" y="158"/>
                  </a:lnTo>
                  <a:lnTo>
                    <a:pt x="244" y="142"/>
                  </a:lnTo>
                  <a:lnTo>
                    <a:pt x="259" y="126"/>
                  </a:lnTo>
                  <a:lnTo>
                    <a:pt x="274" y="112"/>
                  </a:lnTo>
                  <a:lnTo>
                    <a:pt x="290" y="98"/>
                  </a:lnTo>
                  <a:lnTo>
                    <a:pt x="308" y="85"/>
                  </a:lnTo>
                  <a:lnTo>
                    <a:pt x="327" y="75"/>
                  </a:lnTo>
                  <a:lnTo>
                    <a:pt x="347" y="67"/>
                  </a:lnTo>
                  <a:lnTo>
                    <a:pt x="371" y="62"/>
                  </a:lnTo>
                  <a:lnTo>
                    <a:pt x="382" y="85"/>
                  </a:lnTo>
                  <a:lnTo>
                    <a:pt x="387" y="106"/>
                  </a:lnTo>
                  <a:lnTo>
                    <a:pt x="385" y="126"/>
                  </a:lnTo>
                  <a:lnTo>
                    <a:pt x="380" y="147"/>
                  </a:lnTo>
                  <a:lnTo>
                    <a:pt x="371" y="168"/>
                  </a:lnTo>
                  <a:lnTo>
                    <a:pt x="360" y="187"/>
                  </a:lnTo>
                  <a:lnTo>
                    <a:pt x="347" y="208"/>
                  </a:lnTo>
                  <a:lnTo>
                    <a:pt x="334" y="227"/>
                  </a:lnTo>
                  <a:lnTo>
                    <a:pt x="323" y="248"/>
                  </a:lnTo>
                  <a:lnTo>
                    <a:pt x="314" y="269"/>
                  </a:lnTo>
                  <a:lnTo>
                    <a:pt x="325" y="261"/>
                  </a:lnTo>
                  <a:lnTo>
                    <a:pt x="336" y="254"/>
                  </a:lnTo>
                  <a:lnTo>
                    <a:pt x="345" y="248"/>
                  </a:lnTo>
                  <a:lnTo>
                    <a:pt x="356" y="242"/>
                  </a:lnTo>
                  <a:lnTo>
                    <a:pt x="367" y="237"/>
                  </a:lnTo>
                  <a:lnTo>
                    <a:pt x="380" y="232"/>
                  </a:lnTo>
                  <a:lnTo>
                    <a:pt x="391" y="226"/>
                  </a:lnTo>
                  <a:lnTo>
                    <a:pt x="402" y="221"/>
                  </a:lnTo>
                  <a:lnTo>
                    <a:pt x="414" y="216"/>
                  </a:lnTo>
                  <a:lnTo>
                    <a:pt x="425" y="211"/>
                  </a:lnTo>
                  <a:lnTo>
                    <a:pt x="435" y="208"/>
                  </a:lnTo>
                  <a:lnTo>
                    <a:pt x="444" y="206"/>
                  </a:lnTo>
                  <a:lnTo>
                    <a:pt x="451" y="203"/>
                  </a:lnTo>
                  <a:lnTo>
                    <a:pt x="460" y="202"/>
                  </a:lnTo>
                  <a:lnTo>
                    <a:pt x="469" y="202"/>
                  </a:lnTo>
                  <a:lnTo>
                    <a:pt x="478" y="200"/>
                  </a:lnTo>
                  <a:lnTo>
                    <a:pt x="488" y="200"/>
                  </a:lnTo>
                  <a:lnTo>
                    <a:pt x="497" y="202"/>
                  </a:lnTo>
                  <a:lnTo>
                    <a:pt x="506" y="202"/>
                  </a:lnTo>
                  <a:lnTo>
                    <a:pt x="513" y="203"/>
                  </a:lnTo>
                  <a:lnTo>
                    <a:pt x="530" y="206"/>
                  </a:lnTo>
                  <a:lnTo>
                    <a:pt x="541" y="208"/>
                  </a:lnTo>
                  <a:lnTo>
                    <a:pt x="550" y="208"/>
                  </a:lnTo>
                  <a:lnTo>
                    <a:pt x="553" y="206"/>
                  </a:lnTo>
                  <a:lnTo>
                    <a:pt x="557" y="208"/>
                  </a:lnTo>
                  <a:lnTo>
                    <a:pt x="557" y="210"/>
                  </a:lnTo>
                  <a:lnTo>
                    <a:pt x="555" y="216"/>
                  </a:lnTo>
                  <a:lnTo>
                    <a:pt x="553" y="226"/>
                  </a:lnTo>
                  <a:lnTo>
                    <a:pt x="551" y="242"/>
                  </a:lnTo>
                  <a:lnTo>
                    <a:pt x="548" y="264"/>
                  </a:lnTo>
                  <a:lnTo>
                    <a:pt x="548" y="269"/>
                  </a:lnTo>
                  <a:lnTo>
                    <a:pt x="544" y="277"/>
                  </a:lnTo>
                  <a:lnTo>
                    <a:pt x="539" y="286"/>
                  </a:lnTo>
                  <a:lnTo>
                    <a:pt x="533" y="296"/>
                  </a:lnTo>
                  <a:lnTo>
                    <a:pt x="526" y="306"/>
                  </a:lnTo>
                  <a:lnTo>
                    <a:pt x="519" y="315"/>
                  </a:lnTo>
                  <a:lnTo>
                    <a:pt x="511" y="323"/>
                  </a:lnTo>
                  <a:lnTo>
                    <a:pt x="504" y="331"/>
                  </a:lnTo>
                  <a:lnTo>
                    <a:pt x="497" y="338"/>
                  </a:lnTo>
                  <a:lnTo>
                    <a:pt x="491" y="341"/>
                  </a:lnTo>
                  <a:lnTo>
                    <a:pt x="473" y="354"/>
                  </a:lnTo>
                  <a:lnTo>
                    <a:pt x="455" y="365"/>
                  </a:lnTo>
                  <a:lnTo>
                    <a:pt x="438" y="376"/>
                  </a:lnTo>
                  <a:lnTo>
                    <a:pt x="420" y="387"/>
                  </a:lnTo>
                  <a:lnTo>
                    <a:pt x="402" y="397"/>
                  </a:lnTo>
                  <a:lnTo>
                    <a:pt x="383" y="408"/>
                  </a:lnTo>
                  <a:lnTo>
                    <a:pt x="365" y="418"/>
                  </a:lnTo>
                  <a:lnTo>
                    <a:pt x="347" y="427"/>
                  </a:lnTo>
                  <a:lnTo>
                    <a:pt x="327" y="437"/>
                  </a:lnTo>
                  <a:lnTo>
                    <a:pt x="308" y="446"/>
                  </a:lnTo>
                  <a:lnTo>
                    <a:pt x="307" y="448"/>
                  </a:lnTo>
                  <a:lnTo>
                    <a:pt x="303" y="448"/>
                  </a:lnTo>
                  <a:lnTo>
                    <a:pt x="301" y="450"/>
                  </a:lnTo>
                  <a:lnTo>
                    <a:pt x="299" y="450"/>
                  </a:lnTo>
                  <a:lnTo>
                    <a:pt x="296" y="450"/>
                  </a:lnTo>
                  <a:lnTo>
                    <a:pt x="294" y="450"/>
                  </a:lnTo>
                  <a:lnTo>
                    <a:pt x="292" y="450"/>
                  </a:lnTo>
                  <a:lnTo>
                    <a:pt x="288" y="448"/>
                  </a:lnTo>
                  <a:lnTo>
                    <a:pt x="287" y="448"/>
                  </a:lnTo>
                  <a:lnTo>
                    <a:pt x="285" y="446"/>
                  </a:lnTo>
                  <a:lnTo>
                    <a:pt x="257" y="434"/>
                  </a:lnTo>
                  <a:lnTo>
                    <a:pt x="232" y="419"/>
                  </a:lnTo>
                  <a:lnTo>
                    <a:pt x="204" y="406"/>
                  </a:lnTo>
                  <a:lnTo>
                    <a:pt x="179" y="392"/>
                  </a:lnTo>
                  <a:lnTo>
                    <a:pt x="153" y="378"/>
                  </a:lnTo>
                  <a:lnTo>
                    <a:pt x="129" y="363"/>
                  </a:lnTo>
                  <a:lnTo>
                    <a:pt x="104" y="349"/>
                  </a:lnTo>
                  <a:lnTo>
                    <a:pt x="78" y="334"/>
                  </a:lnTo>
                  <a:lnTo>
                    <a:pt x="53" y="320"/>
                  </a:lnTo>
                  <a:lnTo>
                    <a:pt x="27" y="306"/>
                  </a:lnTo>
                  <a:lnTo>
                    <a:pt x="25" y="306"/>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19" name="Freeform 752">
              <a:extLst>
                <a:ext uri="{FF2B5EF4-FFF2-40B4-BE49-F238E27FC236}">
                  <a16:creationId xmlns:a16="http://schemas.microsoft.com/office/drawing/2014/main" id="{9E5076AE-B10F-478A-8AAF-F30BC283D9AC}"/>
                </a:ext>
              </a:extLst>
            </p:cNvPr>
            <p:cNvSpPr>
              <a:spLocks/>
            </p:cNvSpPr>
            <p:nvPr/>
          </p:nvSpPr>
          <p:spPr bwMode="auto">
            <a:xfrm>
              <a:off x="1318" y="3222"/>
              <a:ext cx="270" cy="225"/>
            </a:xfrm>
            <a:custGeom>
              <a:avLst/>
              <a:gdLst>
                <a:gd name="T0" fmla="*/ 0 w 557"/>
                <a:gd name="T1" fmla="*/ 5 h 450"/>
                <a:gd name="T2" fmla="*/ 0 w 557"/>
                <a:gd name="T3" fmla="*/ 4 h 450"/>
                <a:gd name="T4" fmla="*/ 0 w 557"/>
                <a:gd name="T5" fmla="*/ 4 h 450"/>
                <a:gd name="T6" fmla="*/ 0 w 557"/>
                <a:gd name="T7" fmla="*/ 3 h 450"/>
                <a:gd name="T8" fmla="*/ 0 w 557"/>
                <a:gd name="T9" fmla="*/ 3 h 450"/>
                <a:gd name="T10" fmla="*/ 0 w 557"/>
                <a:gd name="T11" fmla="*/ 2 h 450"/>
                <a:gd name="T12" fmla="*/ 0 w 557"/>
                <a:gd name="T13" fmla="*/ 1 h 450"/>
                <a:gd name="T14" fmla="*/ 0 w 557"/>
                <a:gd name="T15" fmla="*/ 1 h 450"/>
                <a:gd name="T16" fmla="*/ 1 w 557"/>
                <a:gd name="T17" fmla="*/ 1 h 450"/>
                <a:gd name="T18" fmla="*/ 1 w 557"/>
                <a:gd name="T19" fmla="*/ 1 h 450"/>
                <a:gd name="T20" fmla="*/ 2 w 557"/>
                <a:gd name="T21" fmla="*/ 1 h 450"/>
                <a:gd name="T22" fmla="*/ 2 w 557"/>
                <a:gd name="T23" fmla="*/ 2 h 450"/>
                <a:gd name="T24" fmla="*/ 2 w 557"/>
                <a:gd name="T25" fmla="*/ 3 h 450"/>
                <a:gd name="T26" fmla="*/ 2 w 557"/>
                <a:gd name="T27" fmla="*/ 4 h 450"/>
                <a:gd name="T28" fmla="*/ 2 w 557"/>
                <a:gd name="T29" fmla="*/ 4 h 450"/>
                <a:gd name="T30" fmla="*/ 2 w 557"/>
                <a:gd name="T31" fmla="*/ 4 h 450"/>
                <a:gd name="T32" fmla="*/ 2 w 557"/>
                <a:gd name="T33" fmla="*/ 3 h 450"/>
                <a:gd name="T34" fmla="*/ 3 w 557"/>
                <a:gd name="T35" fmla="*/ 3 h 450"/>
                <a:gd name="T36" fmla="*/ 4 w 557"/>
                <a:gd name="T37" fmla="*/ 2 h 450"/>
                <a:gd name="T38" fmla="*/ 4 w 557"/>
                <a:gd name="T39" fmla="*/ 2 h 450"/>
                <a:gd name="T40" fmla="*/ 5 w 557"/>
                <a:gd name="T41" fmla="*/ 2 h 450"/>
                <a:gd name="T42" fmla="*/ 5 w 557"/>
                <a:gd name="T43" fmla="*/ 3 h 450"/>
                <a:gd name="T44" fmla="*/ 4 w 557"/>
                <a:gd name="T45" fmla="*/ 4 h 450"/>
                <a:gd name="T46" fmla="*/ 4 w 557"/>
                <a:gd name="T47" fmla="*/ 5 h 450"/>
                <a:gd name="T48" fmla="*/ 5 w 557"/>
                <a:gd name="T49" fmla="*/ 4 h 450"/>
                <a:gd name="T50" fmla="*/ 5 w 557"/>
                <a:gd name="T51" fmla="*/ 4 h 450"/>
                <a:gd name="T52" fmla="*/ 5 w 557"/>
                <a:gd name="T53" fmla="*/ 4 h 450"/>
                <a:gd name="T54" fmla="*/ 6 w 557"/>
                <a:gd name="T55" fmla="*/ 4 h 450"/>
                <a:gd name="T56" fmla="*/ 6 w 557"/>
                <a:gd name="T57" fmla="*/ 4 h 450"/>
                <a:gd name="T58" fmla="*/ 7 w 557"/>
                <a:gd name="T59" fmla="*/ 4 h 450"/>
                <a:gd name="T60" fmla="*/ 7 w 557"/>
                <a:gd name="T61" fmla="*/ 4 h 450"/>
                <a:gd name="T62" fmla="*/ 7 w 557"/>
                <a:gd name="T63" fmla="*/ 4 h 450"/>
                <a:gd name="T64" fmla="*/ 7 w 557"/>
                <a:gd name="T65" fmla="*/ 4 h 450"/>
                <a:gd name="T66" fmla="*/ 7 w 557"/>
                <a:gd name="T67" fmla="*/ 5 h 450"/>
                <a:gd name="T68" fmla="*/ 7 w 557"/>
                <a:gd name="T69" fmla="*/ 5 h 450"/>
                <a:gd name="T70" fmla="*/ 7 w 557"/>
                <a:gd name="T71" fmla="*/ 6 h 450"/>
                <a:gd name="T72" fmla="*/ 6 w 557"/>
                <a:gd name="T73" fmla="*/ 6 h 450"/>
                <a:gd name="T74" fmla="*/ 6 w 557"/>
                <a:gd name="T75" fmla="*/ 6 h 450"/>
                <a:gd name="T76" fmla="*/ 5 w 557"/>
                <a:gd name="T77" fmla="*/ 7 h 450"/>
                <a:gd name="T78" fmla="*/ 4 w 557"/>
                <a:gd name="T79" fmla="*/ 7 h 450"/>
                <a:gd name="T80" fmla="*/ 4 w 557"/>
                <a:gd name="T81" fmla="*/ 7 h 450"/>
                <a:gd name="T82" fmla="*/ 4 w 557"/>
                <a:gd name="T83" fmla="*/ 7 h 450"/>
                <a:gd name="T84" fmla="*/ 4 w 557"/>
                <a:gd name="T85" fmla="*/ 7 h 450"/>
                <a:gd name="T86" fmla="*/ 3 w 557"/>
                <a:gd name="T87" fmla="*/ 7 h 450"/>
                <a:gd name="T88" fmla="*/ 2 w 557"/>
                <a:gd name="T89" fmla="*/ 7 h 450"/>
                <a:gd name="T90" fmla="*/ 1 w 557"/>
                <a:gd name="T91" fmla="*/ 6 h 450"/>
                <a:gd name="T92" fmla="*/ 0 w 557"/>
                <a:gd name="T93" fmla="*/ 5 h 4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7"/>
                <a:gd name="T142" fmla="*/ 0 h 450"/>
                <a:gd name="T143" fmla="*/ 557 w 557"/>
                <a:gd name="T144" fmla="*/ 450 h 4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7" h="450">
                  <a:moveTo>
                    <a:pt x="25" y="306"/>
                  </a:moveTo>
                  <a:lnTo>
                    <a:pt x="27" y="294"/>
                  </a:lnTo>
                  <a:lnTo>
                    <a:pt x="27" y="285"/>
                  </a:lnTo>
                  <a:lnTo>
                    <a:pt x="25" y="275"/>
                  </a:lnTo>
                  <a:lnTo>
                    <a:pt x="23" y="264"/>
                  </a:lnTo>
                  <a:lnTo>
                    <a:pt x="20" y="254"/>
                  </a:lnTo>
                  <a:lnTo>
                    <a:pt x="16" y="245"/>
                  </a:lnTo>
                  <a:lnTo>
                    <a:pt x="12" y="235"/>
                  </a:lnTo>
                  <a:lnTo>
                    <a:pt x="11" y="226"/>
                  </a:lnTo>
                  <a:lnTo>
                    <a:pt x="7" y="216"/>
                  </a:lnTo>
                  <a:lnTo>
                    <a:pt x="5" y="205"/>
                  </a:lnTo>
                  <a:lnTo>
                    <a:pt x="1" y="190"/>
                  </a:lnTo>
                  <a:lnTo>
                    <a:pt x="0" y="174"/>
                  </a:lnTo>
                  <a:lnTo>
                    <a:pt x="0" y="160"/>
                  </a:lnTo>
                  <a:lnTo>
                    <a:pt x="1" y="144"/>
                  </a:lnTo>
                  <a:lnTo>
                    <a:pt x="5" y="130"/>
                  </a:lnTo>
                  <a:lnTo>
                    <a:pt x="7" y="115"/>
                  </a:lnTo>
                  <a:lnTo>
                    <a:pt x="12" y="101"/>
                  </a:lnTo>
                  <a:lnTo>
                    <a:pt x="18" y="86"/>
                  </a:lnTo>
                  <a:lnTo>
                    <a:pt x="23" y="72"/>
                  </a:lnTo>
                  <a:lnTo>
                    <a:pt x="29" y="59"/>
                  </a:lnTo>
                  <a:lnTo>
                    <a:pt x="34" y="50"/>
                  </a:lnTo>
                  <a:lnTo>
                    <a:pt x="40" y="40"/>
                  </a:lnTo>
                  <a:lnTo>
                    <a:pt x="45" y="32"/>
                  </a:lnTo>
                  <a:lnTo>
                    <a:pt x="53" y="22"/>
                  </a:lnTo>
                  <a:lnTo>
                    <a:pt x="60" y="14"/>
                  </a:lnTo>
                  <a:lnTo>
                    <a:pt x="69" y="8"/>
                  </a:lnTo>
                  <a:lnTo>
                    <a:pt x="78" y="3"/>
                  </a:lnTo>
                  <a:lnTo>
                    <a:pt x="87" y="0"/>
                  </a:lnTo>
                  <a:lnTo>
                    <a:pt x="98" y="2"/>
                  </a:lnTo>
                  <a:lnTo>
                    <a:pt x="107" y="5"/>
                  </a:lnTo>
                  <a:lnTo>
                    <a:pt x="128" y="19"/>
                  </a:lnTo>
                  <a:lnTo>
                    <a:pt x="142" y="35"/>
                  </a:lnTo>
                  <a:lnTo>
                    <a:pt x="151" y="54"/>
                  </a:lnTo>
                  <a:lnTo>
                    <a:pt x="157" y="74"/>
                  </a:lnTo>
                  <a:lnTo>
                    <a:pt x="160" y="94"/>
                  </a:lnTo>
                  <a:lnTo>
                    <a:pt x="160" y="117"/>
                  </a:lnTo>
                  <a:lnTo>
                    <a:pt x="160" y="139"/>
                  </a:lnTo>
                  <a:lnTo>
                    <a:pt x="162" y="162"/>
                  </a:lnTo>
                  <a:lnTo>
                    <a:pt x="164" y="182"/>
                  </a:lnTo>
                  <a:lnTo>
                    <a:pt x="168" y="205"/>
                  </a:lnTo>
                  <a:lnTo>
                    <a:pt x="168" y="206"/>
                  </a:lnTo>
                  <a:lnTo>
                    <a:pt x="170" y="206"/>
                  </a:lnTo>
                  <a:lnTo>
                    <a:pt x="171" y="205"/>
                  </a:lnTo>
                  <a:lnTo>
                    <a:pt x="175" y="203"/>
                  </a:lnTo>
                  <a:lnTo>
                    <a:pt x="179" y="202"/>
                  </a:lnTo>
                  <a:lnTo>
                    <a:pt x="182" y="198"/>
                  </a:lnTo>
                  <a:lnTo>
                    <a:pt x="186" y="197"/>
                  </a:lnTo>
                  <a:lnTo>
                    <a:pt x="190" y="194"/>
                  </a:lnTo>
                  <a:lnTo>
                    <a:pt x="193" y="190"/>
                  </a:lnTo>
                  <a:lnTo>
                    <a:pt x="197" y="189"/>
                  </a:lnTo>
                  <a:lnTo>
                    <a:pt x="213" y="174"/>
                  </a:lnTo>
                  <a:lnTo>
                    <a:pt x="228" y="158"/>
                  </a:lnTo>
                  <a:lnTo>
                    <a:pt x="244" y="142"/>
                  </a:lnTo>
                  <a:lnTo>
                    <a:pt x="259" y="126"/>
                  </a:lnTo>
                  <a:lnTo>
                    <a:pt x="274" y="112"/>
                  </a:lnTo>
                  <a:lnTo>
                    <a:pt x="290" y="98"/>
                  </a:lnTo>
                  <a:lnTo>
                    <a:pt x="308" y="85"/>
                  </a:lnTo>
                  <a:lnTo>
                    <a:pt x="327" y="75"/>
                  </a:lnTo>
                  <a:lnTo>
                    <a:pt x="347" y="67"/>
                  </a:lnTo>
                  <a:lnTo>
                    <a:pt x="371" y="62"/>
                  </a:lnTo>
                  <a:lnTo>
                    <a:pt x="382" y="85"/>
                  </a:lnTo>
                  <a:lnTo>
                    <a:pt x="387" y="106"/>
                  </a:lnTo>
                  <a:lnTo>
                    <a:pt x="385" y="126"/>
                  </a:lnTo>
                  <a:lnTo>
                    <a:pt x="380" y="147"/>
                  </a:lnTo>
                  <a:lnTo>
                    <a:pt x="371" y="168"/>
                  </a:lnTo>
                  <a:lnTo>
                    <a:pt x="360" y="187"/>
                  </a:lnTo>
                  <a:lnTo>
                    <a:pt x="347" y="208"/>
                  </a:lnTo>
                  <a:lnTo>
                    <a:pt x="334" y="227"/>
                  </a:lnTo>
                  <a:lnTo>
                    <a:pt x="323" y="248"/>
                  </a:lnTo>
                  <a:lnTo>
                    <a:pt x="314" y="269"/>
                  </a:lnTo>
                  <a:lnTo>
                    <a:pt x="325" y="261"/>
                  </a:lnTo>
                  <a:lnTo>
                    <a:pt x="336" y="254"/>
                  </a:lnTo>
                  <a:lnTo>
                    <a:pt x="345" y="248"/>
                  </a:lnTo>
                  <a:lnTo>
                    <a:pt x="356" y="242"/>
                  </a:lnTo>
                  <a:lnTo>
                    <a:pt x="367" y="237"/>
                  </a:lnTo>
                  <a:lnTo>
                    <a:pt x="380" y="232"/>
                  </a:lnTo>
                  <a:lnTo>
                    <a:pt x="391" y="226"/>
                  </a:lnTo>
                  <a:lnTo>
                    <a:pt x="402" y="221"/>
                  </a:lnTo>
                  <a:lnTo>
                    <a:pt x="414" y="216"/>
                  </a:lnTo>
                  <a:lnTo>
                    <a:pt x="425" y="211"/>
                  </a:lnTo>
                  <a:lnTo>
                    <a:pt x="435" y="208"/>
                  </a:lnTo>
                  <a:lnTo>
                    <a:pt x="444" y="206"/>
                  </a:lnTo>
                  <a:lnTo>
                    <a:pt x="451" y="203"/>
                  </a:lnTo>
                  <a:lnTo>
                    <a:pt x="460" y="202"/>
                  </a:lnTo>
                  <a:lnTo>
                    <a:pt x="469" y="202"/>
                  </a:lnTo>
                  <a:lnTo>
                    <a:pt x="478" y="200"/>
                  </a:lnTo>
                  <a:lnTo>
                    <a:pt x="488" y="200"/>
                  </a:lnTo>
                  <a:lnTo>
                    <a:pt x="497" y="202"/>
                  </a:lnTo>
                  <a:lnTo>
                    <a:pt x="506" y="202"/>
                  </a:lnTo>
                  <a:lnTo>
                    <a:pt x="513" y="203"/>
                  </a:lnTo>
                  <a:lnTo>
                    <a:pt x="530" y="206"/>
                  </a:lnTo>
                  <a:lnTo>
                    <a:pt x="541" y="208"/>
                  </a:lnTo>
                  <a:lnTo>
                    <a:pt x="550" y="208"/>
                  </a:lnTo>
                  <a:lnTo>
                    <a:pt x="553" y="206"/>
                  </a:lnTo>
                  <a:lnTo>
                    <a:pt x="557" y="208"/>
                  </a:lnTo>
                  <a:lnTo>
                    <a:pt x="557" y="210"/>
                  </a:lnTo>
                  <a:lnTo>
                    <a:pt x="555" y="216"/>
                  </a:lnTo>
                  <a:lnTo>
                    <a:pt x="553" y="226"/>
                  </a:lnTo>
                  <a:lnTo>
                    <a:pt x="551" y="242"/>
                  </a:lnTo>
                  <a:lnTo>
                    <a:pt x="548" y="264"/>
                  </a:lnTo>
                  <a:lnTo>
                    <a:pt x="548" y="269"/>
                  </a:lnTo>
                  <a:lnTo>
                    <a:pt x="544" y="277"/>
                  </a:lnTo>
                  <a:lnTo>
                    <a:pt x="539" y="286"/>
                  </a:lnTo>
                  <a:lnTo>
                    <a:pt x="533" y="296"/>
                  </a:lnTo>
                  <a:lnTo>
                    <a:pt x="526" y="306"/>
                  </a:lnTo>
                  <a:lnTo>
                    <a:pt x="519" y="315"/>
                  </a:lnTo>
                  <a:lnTo>
                    <a:pt x="511" y="323"/>
                  </a:lnTo>
                  <a:lnTo>
                    <a:pt x="504" y="331"/>
                  </a:lnTo>
                  <a:lnTo>
                    <a:pt x="497" y="338"/>
                  </a:lnTo>
                  <a:lnTo>
                    <a:pt x="491" y="341"/>
                  </a:lnTo>
                  <a:lnTo>
                    <a:pt x="473" y="354"/>
                  </a:lnTo>
                  <a:lnTo>
                    <a:pt x="455" y="365"/>
                  </a:lnTo>
                  <a:lnTo>
                    <a:pt x="438" y="376"/>
                  </a:lnTo>
                  <a:lnTo>
                    <a:pt x="420" y="387"/>
                  </a:lnTo>
                  <a:lnTo>
                    <a:pt x="402" y="397"/>
                  </a:lnTo>
                  <a:lnTo>
                    <a:pt x="383" y="408"/>
                  </a:lnTo>
                  <a:lnTo>
                    <a:pt x="365" y="418"/>
                  </a:lnTo>
                  <a:lnTo>
                    <a:pt x="347" y="427"/>
                  </a:lnTo>
                  <a:lnTo>
                    <a:pt x="327" y="437"/>
                  </a:lnTo>
                  <a:lnTo>
                    <a:pt x="308" y="446"/>
                  </a:lnTo>
                  <a:lnTo>
                    <a:pt x="307" y="448"/>
                  </a:lnTo>
                  <a:lnTo>
                    <a:pt x="303" y="448"/>
                  </a:lnTo>
                  <a:lnTo>
                    <a:pt x="301" y="450"/>
                  </a:lnTo>
                  <a:lnTo>
                    <a:pt x="299" y="450"/>
                  </a:lnTo>
                  <a:lnTo>
                    <a:pt x="296" y="450"/>
                  </a:lnTo>
                  <a:lnTo>
                    <a:pt x="294" y="450"/>
                  </a:lnTo>
                  <a:lnTo>
                    <a:pt x="292" y="450"/>
                  </a:lnTo>
                  <a:lnTo>
                    <a:pt x="288" y="448"/>
                  </a:lnTo>
                  <a:lnTo>
                    <a:pt x="287" y="448"/>
                  </a:lnTo>
                  <a:lnTo>
                    <a:pt x="285" y="446"/>
                  </a:lnTo>
                  <a:lnTo>
                    <a:pt x="257" y="434"/>
                  </a:lnTo>
                  <a:lnTo>
                    <a:pt x="232" y="419"/>
                  </a:lnTo>
                  <a:lnTo>
                    <a:pt x="204" y="406"/>
                  </a:lnTo>
                  <a:lnTo>
                    <a:pt x="179" y="392"/>
                  </a:lnTo>
                  <a:lnTo>
                    <a:pt x="153" y="378"/>
                  </a:lnTo>
                  <a:lnTo>
                    <a:pt x="129" y="363"/>
                  </a:lnTo>
                  <a:lnTo>
                    <a:pt x="104" y="349"/>
                  </a:lnTo>
                  <a:lnTo>
                    <a:pt x="78" y="334"/>
                  </a:lnTo>
                  <a:lnTo>
                    <a:pt x="53" y="320"/>
                  </a:lnTo>
                  <a:lnTo>
                    <a:pt x="27" y="306"/>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0" name="Freeform 753">
              <a:extLst>
                <a:ext uri="{FF2B5EF4-FFF2-40B4-BE49-F238E27FC236}">
                  <a16:creationId xmlns:a16="http://schemas.microsoft.com/office/drawing/2014/main" id="{75033B55-7B10-43EB-AD15-DA7A8748079D}"/>
                </a:ext>
              </a:extLst>
            </p:cNvPr>
            <p:cNvSpPr>
              <a:spLocks/>
            </p:cNvSpPr>
            <p:nvPr/>
          </p:nvSpPr>
          <p:spPr bwMode="auto">
            <a:xfrm>
              <a:off x="1021" y="3555"/>
              <a:ext cx="93" cy="289"/>
            </a:xfrm>
            <a:custGeom>
              <a:avLst/>
              <a:gdLst>
                <a:gd name="T0" fmla="*/ 0 w 194"/>
                <a:gd name="T1" fmla="*/ 1 h 577"/>
                <a:gd name="T2" fmla="*/ 0 w 194"/>
                <a:gd name="T3" fmla="*/ 2 h 577"/>
                <a:gd name="T4" fmla="*/ 1 w 194"/>
                <a:gd name="T5" fmla="*/ 3 h 577"/>
                <a:gd name="T6" fmla="*/ 1 w 194"/>
                <a:gd name="T7" fmla="*/ 4 h 577"/>
                <a:gd name="T8" fmla="*/ 1 w 194"/>
                <a:gd name="T9" fmla="*/ 5 h 577"/>
                <a:gd name="T10" fmla="*/ 1 w 194"/>
                <a:gd name="T11" fmla="*/ 6 h 577"/>
                <a:gd name="T12" fmla="*/ 1 w 194"/>
                <a:gd name="T13" fmla="*/ 6 h 577"/>
                <a:gd name="T14" fmla="*/ 1 w 194"/>
                <a:gd name="T15" fmla="*/ 7 h 577"/>
                <a:gd name="T16" fmla="*/ 1 w 194"/>
                <a:gd name="T17" fmla="*/ 8 h 577"/>
                <a:gd name="T18" fmla="*/ 1 w 194"/>
                <a:gd name="T19" fmla="*/ 8 h 577"/>
                <a:gd name="T20" fmla="*/ 1 w 194"/>
                <a:gd name="T21" fmla="*/ 9 h 577"/>
                <a:gd name="T22" fmla="*/ 1 w 194"/>
                <a:gd name="T23" fmla="*/ 9 h 577"/>
                <a:gd name="T24" fmla="*/ 1 w 194"/>
                <a:gd name="T25" fmla="*/ 9 h 577"/>
                <a:gd name="T26" fmla="*/ 1 w 194"/>
                <a:gd name="T27" fmla="*/ 9 h 577"/>
                <a:gd name="T28" fmla="*/ 2 w 194"/>
                <a:gd name="T29" fmla="*/ 10 h 577"/>
                <a:gd name="T30" fmla="*/ 2 w 194"/>
                <a:gd name="T31" fmla="*/ 9 h 577"/>
                <a:gd name="T32" fmla="*/ 2 w 194"/>
                <a:gd name="T33" fmla="*/ 9 h 577"/>
                <a:gd name="T34" fmla="*/ 2 w 194"/>
                <a:gd name="T35" fmla="*/ 8 h 577"/>
                <a:gd name="T36" fmla="*/ 2 w 194"/>
                <a:gd name="T37" fmla="*/ 7 h 577"/>
                <a:gd name="T38" fmla="*/ 2 w 194"/>
                <a:gd name="T39" fmla="*/ 6 h 577"/>
                <a:gd name="T40" fmla="*/ 2 w 194"/>
                <a:gd name="T41" fmla="*/ 6 h 577"/>
                <a:gd name="T42" fmla="*/ 2 w 194"/>
                <a:gd name="T43" fmla="*/ 5 h 577"/>
                <a:gd name="T44" fmla="*/ 2 w 194"/>
                <a:gd name="T45" fmla="*/ 5 h 577"/>
                <a:gd name="T46" fmla="*/ 2 w 194"/>
                <a:gd name="T47" fmla="*/ 4 h 577"/>
                <a:gd name="T48" fmla="*/ 2 w 194"/>
                <a:gd name="T49" fmla="*/ 4 h 577"/>
                <a:gd name="T50" fmla="*/ 2 w 194"/>
                <a:gd name="T51" fmla="*/ 3 h 577"/>
                <a:gd name="T52" fmla="*/ 2 w 194"/>
                <a:gd name="T53" fmla="*/ 3 h 577"/>
                <a:gd name="T54" fmla="*/ 2 w 194"/>
                <a:gd name="T55" fmla="*/ 2 h 577"/>
                <a:gd name="T56" fmla="*/ 1 w 194"/>
                <a:gd name="T57" fmla="*/ 2 h 577"/>
                <a:gd name="T58" fmla="*/ 1 w 194"/>
                <a:gd name="T59" fmla="*/ 2 h 577"/>
                <a:gd name="T60" fmla="*/ 1 w 194"/>
                <a:gd name="T61" fmla="*/ 1 h 577"/>
                <a:gd name="T62" fmla="*/ 1 w 194"/>
                <a:gd name="T63" fmla="*/ 1 h 577"/>
                <a:gd name="T64" fmla="*/ 1 w 194"/>
                <a:gd name="T65" fmla="*/ 1 h 577"/>
                <a:gd name="T66" fmla="*/ 1 w 194"/>
                <a:gd name="T67" fmla="*/ 1 h 577"/>
                <a:gd name="T68" fmla="*/ 0 w 194"/>
                <a:gd name="T69" fmla="*/ 1 h 577"/>
                <a:gd name="T70" fmla="*/ 0 w 194"/>
                <a:gd name="T71" fmla="*/ 1 h 577"/>
                <a:gd name="T72" fmla="*/ 0 w 194"/>
                <a:gd name="T73" fmla="*/ 0 h 577"/>
                <a:gd name="T74" fmla="*/ 0 w 194"/>
                <a:gd name="T75" fmla="*/ 1 h 577"/>
                <a:gd name="T76" fmla="*/ 0 w 194"/>
                <a:gd name="T77" fmla="*/ 1 h 577"/>
                <a:gd name="T78" fmla="*/ 0 w 194"/>
                <a:gd name="T79" fmla="*/ 1 h 577"/>
                <a:gd name="T80" fmla="*/ 0 w 194"/>
                <a:gd name="T81" fmla="*/ 1 h 577"/>
                <a:gd name="T82" fmla="*/ 0 w 194"/>
                <a:gd name="T83" fmla="*/ 1 h 577"/>
                <a:gd name="T84" fmla="*/ 0 w 194"/>
                <a:gd name="T85" fmla="*/ 1 h 577"/>
                <a:gd name="T86" fmla="*/ 0 w 194"/>
                <a:gd name="T87" fmla="*/ 1 h 577"/>
                <a:gd name="T88" fmla="*/ 0 w 194"/>
                <a:gd name="T89" fmla="*/ 1 h 577"/>
                <a:gd name="T90" fmla="*/ 0 w 194"/>
                <a:gd name="T91" fmla="*/ 1 h 5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4"/>
                <a:gd name="T139" fmla="*/ 0 h 577"/>
                <a:gd name="T140" fmla="*/ 194 w 194"/>
                <a:gd name="T141" fmla="*/ 577 h 5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4" h="577">
                  <a:moveTo>
                    <a:pt x="0" y="24"/>
                  </a:moveTo>
                  <a:lnTo>
                    <a:pt x="24" y="48"/>
                  </a:lnTo>
                  <a:lnTo>
                    <a:pt x="42" y="73"/>
                  </a:lnTo>
                  <a:lnTo>
                    <a:pt x="59" y="99"/>
                  </a:lnTo>
                  <a:lnTo>
                    <a:pt x="73" y="126"/>
                  </a:lnTo>
                  <a:lnTo>
                    <a:pt x="84" y="155"/>
                  </a:lnTo>
                  <a:lnTo>
                    <a:pt x="93" y="184"/>
                  </a:lnTo>
                  <a:lnTo>
                    <a:pt x="103" y="212"/>
                  </a:lnTo>
                  <a:lnTo>
                    <a:pt x="112" y="241"/>
                  </a:lnTo>
                  <a:lnTo>
                    <a:pt x="121" y="270"/>
                  </a:lnTo>
                  <a:lnTo>
                    <a:pt x="132" y="300"/>
                  </a:lnTo>
                  <a:lnTo>
                    <a:pt x="137" y="323"/>
                  </a:lnTo>
                  <a:lnTo>
                    <a:pt x="137" y="345"/>
                  </a:lnTo>
                  <a:lnTo>
                    <a:pt x="135" y="368"/>
                  </a:lnTo>
                  <a:lnTo>
                    <a:pt x="130" y="390"/>
                  </a:lnTo>
                  <a:lnTo>
                    <a:pt x="123" y="411"/>
                  </a:lnTo>
                  <a:lnTo>
                    <a:pt x="115" y="433"/>
                  </a:lnTo>
                  <a:lnTo>
                    <a:pt x="108" y="456"/>
                  </a:lnTo>
                  <a:lnTo>
                    <a:pt x="103" y="478"/>
                  </a:lnTo>
                  <a:lnTo>
                    <a:pt x="101" y="502"/>
                  </a:lnTo>
                  <a:lnTo>
                    <a:pt x="103" y="524"/>
                  </a:lnTo>
                  <a:lnTo>
                    <a:pt x="104" y="532"/>
                  </a:lnTo>
                  <a:lnTo>
                    <a:pt x="108" y="539"/>
                  </a:lnTo>
                  <a:lnTo>
                    <a:pt x="114" y="547"/>
                  </a:lnTo>
                  <a:lnTo>
                    <a:pt x="117" y="555"/>
                  </a:lnTo>
                  <a:lnTo>
                    <a:pt x="123" y="561"/>
                  </a:lnTo>
                  <a:lnTo>
                    <a:pt x="128" y="568"/>
                  </a:lnTo>
                  <a:lnTo>
                    <a:pt x="135" y="572"/>
                  </a:lnTo>
                  <a:lnTo>
                    <a:pt x="139" y="576"/>
                  </a:lnTo>
                  <a:lnTo>
                    <a:pt x="145" y="577"/>
                  </a:lnTo>
                  <a:lnTo>
                    <a:pt x="146" y="577"/>
                  </a:lnTo>
                  <a:lnTo>
                    <a:pt x="150" y="571"/>
                  </a:lnTo>
                  <a:lnTo>
                    <a:pt x="156" y="556"/>
                  </a:lnTo>
                  <a:lnTo>
                    <a:pt x="163" y="536"/>
                  </a:lnTo>
                  <a:lnTo>
                    <a:pt x="168" y="510"/>
                  </a:lnTo>
                  <a:lnTo>
                    <a:pt x="176" y="483"/>
                  </a:lnTo>
                  <a:lnTo>
                    <a:pt x="181" y="456"/>
                  </a:lnTo>
                  <a:lnTo>
                    <a:pt x="187" y="427"/>
                  </a:lnTo>
                  <a:lnTo>
                    <a:pt x="190" y="403"/>
                  </a:lnTo>
                  <a:lnTo>
                    <a:pt x="194" y="382"/>
                  </a:lnTo>
                  <a:lnTo>
                    <a:pt x="194" y="368"/>
                  </a:lnTo>
                  <a:lnTo>
                    <a:pt x="192" y="348"/>
                  </a:lnTo>
                  <a:lnTo>
                    <a:pt x="192" y="329"/>
                  </a:lnTo>
                  <a:lnTo>
                    <a:pt x="190" y="313"/>
                  </a:lnTo>
                  <a:lnTo>
                    <a:pt x="190" y="297"/>
                  </a:lnTo>
                  <a:lnTo>
                    <a:pt x="188" y="281"/>
                  </a:lnTo>
                  <a:lnTo>
                    <a:pt x="188" y="265"/>
                  </a:lnTo>
                  <a:lnTo>
                    <a:pt x="187" y="249"/>
                  </a:lnTo>
                  <a:lnTo>
                    <a:pt x="183" y="232"/>
                  </a:lnTo>
                  <a:lnTo>
                    <a:pt x="179" y="214"/>
                  </a:lnTo>
                  <a:lnTo>
                    <a:pt x="174" y="195"/>
                  </a:lnTo>
                  <a:lnTo>
                    <a:pt x="170" y="180"/>
                  </a:lnTo>
                  <a:lnTo>
                    <a:pt x="165" y="166"/>
                  </a:lnTo>
                  <a:lnTo>
                    <a:pt x="159" y="152"/>
                  </a:lnTo>
                  <a:lnTo>
                    <a:pt x="152" y="136"/>
                  </a:lnTo>
                  <a:lnTo>
                    <a:pt x="145" y="120"/>
                  </a:lnTo>
                  <a:lnTo>
                    <a:pt x="137" y="104"/>
                  </a:lnTo>
                  <a:lnTo>
                    <a:pt x="128" y="89"/>
                  </a:lnTo>
                  <a:lnTo>
                    <a:pt x="117" y="76"/>
                  </a:lnTo>
                  <a:lnTo>
                    <a:pt x="106" y="65"/>
                  </a:lnTo>
                  <a:lnTo>
                    <a:pt x="93" y="56"/>
                  </a:lnTo>
                  <a:lnTo>
                    <a:pt x="88" y="52"/>
                  </a:lnTo>
                  <a:lnTo>
                    <a:pt x="84" y="48"/>
                  </a:lnTo>
                  <a:lnTo>
                    <a:pt x="81" y="43"/>
                  </a:lnTo>
                  <a:lnTo>
                    <a:pt x="79" y="38"/>
                  </a:lnTo>
                  <a:lnTo>
                    <a:pt x="75" y="33"/>
                  </a:lnTo>
                  <a:lnTo>
                    <a:pt x="72" y="28"/>
                  </a:lnTo>
                  <a:lnTo>
                    <a:pt x="70" y="24"/>
                  </a:lnTo>
                  <a:lnTo>
                    <a:pt x="66" y="19"/>
                  </a:lnTo>
                  <a:lnTo>
                    <a:pt x="62" y="14"/>
                  </a:lnTo>
                  <a:lnTo>
                    <a:pt x="61" y="9"/>
                  </a:lnTo>
                  <a:lnTo>
                    <a:pt x="53" y="4"/>
                  </a:lnTo>
                  <a:lnTo>
                    <a:pt x="48" y="1"/>
                  </a:lnTo>
                  <a:lnTo>
                    <a:pt x="40" y="0"/>
                  </a:lnTo>
                  <a:lnTo>
                    <a:pt x="35" y="1"/>
                  </a:lnTo>
                  <a:lnTo>
                    <a:pt x="29" y="3"/>
                  </a:lnTo>
                  <a:lnTo>
                    <a:pt x="24" y="6"/>
                  </a:lnTo>
                  <a:lnTo>
                    <a:pt x="20" y="11"/>
                  </a:lnTo>
                  <a:lnTo>
                    <a:pt x="17" y="16"/>
                  </a:lnTo>
                  <a:lnTo>
                    <a:pt x="15" y="22"/>
                  </a:lnTo>
                  <a:lnTo>
                    <a:pt x="13" y="30"/>
                  </a:lnTo>
                  <a:lnTo>
                    <a:pt x="11" y="30"/>
                  </a:lnTo>
                  <a:lnTo>
                    <a:pt x="9" y="28"/>
                  </a:lnTo>
                  <a:lnTo>
                    <a:pt x="8" y="28"/>
                  </a:lnTo>
                  <a:lnTo>
                    <a:pt x="6" y="27"/>
                  </a:lnTo>
                  <a:lnTo>
                    <a:pt x="4" y="27"/>
                  </a:lnTo>
                  <a:lnTo>
                    <a:pt x="2" y="25"/>
                  </a:lnTo>
                  <a:lnTo>
                    <a:pt x="0" y="25"/>
                  </a:lnTo>
                  <a:lnTo>
                    <a:pt x="0" y="24"/>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1" name="Freeform 754">
              <a:extLst>
                <a:ext uri="{FF2B5EF4-FFF2-40B4-BE49-F238E27FC236}">
                  <a16:creationId xmlns:a16="http://schemas.microsoft.com/office/drawing/2014/main" id="{68DCB3EE-AA2F-472D-9644-201FA8BB4EB1}"/>
                </a:ext>
              </a:extLst>
            </p:cNvPr>
            <p:cNvSpPr>
              <a:spLocks/>
            </p:cNvSpPr>
            <p:nvPr/>
          </p:nvSpPr>
          <p:spPr bwMode="auto">
            <a:xfrm>
              <a:off x="1021" y="3555"/>
              <a:ext cx="93" cy="289"/>
            </a:xfrm>
            <a:custGeom>
              <a:avLst/>
              <a:gdLst>
                <a:gd name="T0" fmla="*/ 0 w 194"/>
                <a:gd name="T1" fmla="*/ 1 h 577"/>
                <a:gd name="T2" fmla="*/ 0 w 194"/>
                <a:gd name="T3" fmla="*/ 2 h 577"/>
                <a:gd name="T4" fmla="*/ 1 w 194"/>
                <a:gd name="T5" fmla="*/ 3 h 577"/>
                <a:gd name="T6" fmla="*/ 1 w 194"/>
                <a:gd name="T7" fmla="*/ 4 h 577"/>
                <a:gd name="T8" fmla="*/ 1 w 194"/>
                <a:gd name="T9" fmla="*/ 5 h 577"/>
                <a:gd name="T10" fmla="*/ 1 w 194"/>
                <a:gd name="T11" fmla="*/ 6 h 577"/>
                <a:gd name="T12" fmla="*/ 1 w 194"/>
                <a:gd name="T13" fmla="*/ 6 h 577"/>
                <a:gd name="T14" fmla="*/ 1 w 194"/>
                <a:gd name="T15" fmla="*/ 7 h 577"/>
                <a:gd name="T16" fmla="*/ 1 w 194"/>
                <a:gd name="T17" fmla="*/ 8 h 577"/>
                <a:gd name="T18" fmla="*/ 1 w 194"/>
                <a:gd name="T19" fmla="*/ 8 h 577"/>
                <a:gd name="T20" fmla="*/ 1 w 194"/>
                <a:gd name="T21" fmla="*/ 9 h 577"/>
                <a:gd name="T22" fmla="*/ 1 w 194"/>
                <a:gd name="T23" fmla="*/ 9 h 577"/>
                <a:gd name="T24" fmla="*/ 1 w 194"/>
                <a:gd name="T25" fmla="*/ 9 h 577"/>
                <a:gd name="T26" fmla="*/ 1 w 194"/>
                <a:gd name="T27" fmla="*/ 9 h 577"/>
                <a:gd name="T28" fmla="*/ 2 w 194"/>
                <a:gd name="T29" fmla="*/ 10 h 577"/>
                <a:gd name="T30" fmla="*/ 2 w 194"/>
                <a:gd name="T31" fmla="*/ 9 h 577"/>
                <a:gd name="T32" fmla="*/ 2 w 194"/>
                <a:gd name="T33" fmla="*/ 9 h 577"/>
                <a:gd name="T34" fmla="*/ 2 w 194"/>
                <a:gd name="T35" fmla="*/ 8 h 577"/>
                <a:gd name="T36" fmla="*/ 2 w 194"/>
                <a:gd name="T37" fmla="*/ 7 h 577"/>
                <a:gd name="T38" fmla="*/ 2 w 194"/>
                <a:gd name="T39" fmla="*/ 6 h 577"/>
                <a:gd name="T40" fmla="*/ 2 w 194"/>
                <a:gd name="T41" fmla="*/ 6 h 577"/>
                <a:gd name="T42" fmla="*/ 2 w 194"/>
                <a:gd name="T43" fmla="*/ 5 h 577"/>
                <a:gd name="T44" fmla="*/ 2 w 194"/>
                <a:gd name="T45" fmla="*/ 5 h 577"/>
                <a:gd name="T46" fmla="*/ 2 w 194"/>
                <a:gd name="T47" fmla="*/ 4 h 577"/>
                <a:gd name="T48" fmla="*/ 2 w 194"/>
                <a:gd name="T49" fmla="*/ 4 h 577"/>
                <a:gd name="T50" fmla="*/ 2 w 194"/>
                <a:gd name="T51" fmla="*/ 3 h 577"/>
                <a:gd name="T52" fmla="*/ 2 w 194"/>
                <a:gd name="T53" fmla="*/ 3 h 577"/>
                <a:gd name="T54" fmla="*/ 2 w 194"/>
                <a:gd name="T55" fmla="*/ 2 h 577"/>
                <a:gd name="T56" fmla="*/ 1 w 194"/>
                <a:gd name="T57" fmla="*/ 2 h 577"/>
                <a:gd name="T58" fmla="*/ 1 w 194"/>
                <a:gd name="T59" fmla="*/ 2 h 577"/>
                <a:gd name="T60" fmla="*/ 1 w 194"/>
                <a:gd name="T61" fmla="*/ 1 h 577"/>
                <a:gd name="T62" fmla="*/ 1 w 194"/>
                <a:gd name="T63" fmla="*/ 1 h 577"/>
                <a:gd name="T64" fmla="*/ 1 w 194"/>
                <a:gd name="T65" fmla="*/ 1 h 577"/>
                <a:gd name="T66" fmla="*/ 1 w 194"/>
                <a:gd name="T67" fmla="*/ 1 h 577"/>
                <a:gd name="T68" fmla="*/ 0 w 194"/>
                <a:gd name="T69" fmla="*/ 1 h 577"/>
                <a:gd name="T70" fmla="*/ 0 w 194"/>
                <a:gd name="T71" fmla="*/ 1 h 577"/>
                <a:gd name="T72" fmla="*/ 0 w 194"/>
                <a:gd name="T73" fmla="*/ 0 h 577"/>
                <a:gd name="T74" fmla="*/ 0 w 194"/>
                <a:gd name="T75" fmla="*/ 1 h 577"/>
                <a:gd name="T76" fmla="*/ 0 w 194"/>
                <a:gd name="T77" fmla="*/ 1 h 577"/>
                <a:gd name="T78" fmla="*/ 0 w 194"/>
                <a:gd name="T79" fmla="*/ 1 h 577"/>
                <a:gd name="T80" fmla="*/ 0 w 194"/>
                <a:gd name="T81" fmla="*/ 1 h 577"/>
                <a:gd name="T82" fmla="*/ 0 w 194"/>
                <a:gd name="T83" fmla="*/ 1 h 577"/>
                <a:gd name="T84" fmla="*/ 0 w 194"/>
                <a:gd name="T85" fmla="*/ 1 h 577"/>
                <a:gd name="T86" fmla="*/ 0 w 194"/>
                <a:gd name="T87" fmla="*/ 1 h 577"/>
                <a:gd name="T88" fmla="*/ 0 w 194"/>
                <a:gd name="T89" fmla="*/ 1 h 577"/>
                <a:gd name="T90" fmla="*/ 0 w 194"/>
                <a:gd name="T91" fmla="*/ 1 h 5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4"/>
                <a:gd name="T139" fmla="*/ 0 h 577"/>
                <a:gd name="T140" fmla="*/ 194 w 194"/>
                <a:gd name="T141" fmla="*/ 577 h 5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4" h="577">
                  <a:moveTo>
                    <a:pt x="0" y="24"/>
                  </a:moveTo>
                  <a:lnTo>
                    <a:pt x="24" y="48"/>
                  </a:lnTo>
                  <a:lnTo>
                    <a:pt x="42" y="73"/>
                  </a:lnTo>
                  <a:lnTo>
                    <a:pt x="59" y="99"/>
                  </a:lnTo>
                  <a:lnTo>
                    <a:pt x="73" y="126"/>
                  </a:lnTo>
                  <a:lnTo>
                    <a:pt x="84" y="155"/>
                  </a:lnTo>
                  <a:lnTo>
                    <a:pt x="93" y="184"/>
                  </a:lnTo>
                  <a:lnTo>
                    <a:pt x="103" y="212"/>
                  </a:lnTo>
                  <a:lnTo>
                    <a:pt x="112" y="241"/>
                  </a:lnTo>
                  <a:lnTo>
                    <a:pt x="121" y="270"/>
                  </a:lnTo>
                  <a:lnTo>
                    <a:pt x="132" y="300"/>
                  </a:lnTo>
                  <a:lnTo>
                    <a:pt x="137" y="323"/>
                  </a:lnTo>
                  <a:lnTo>
                    <a:pt x="137" y="345"/>
                  </a:lnTo>
                  <a:lnTo>
                    <a:pt x="135" y="368"/>
                  </a:lnTo>
                  <a:lnTo>
                    <a:pt x="130" y="390"/>
                  </a:lnTo>
                  <a:lnTo>
                    <a:pt x="123" y="411"/>
                  </a:lnTo>
                  <a:lnTo>
                    <a:pt x="115" y="433"/>
                  </a:lnTo>
                  <a:lnTo>
                    <a:pt x="108" y="456"/>
                  </a:lnTo>
                  <a:lnTo>
                    <a:pt x="103" y="478"/>
                  </a:lnTo>
                  <a:lnTo>
                    <a:pt x="101" y="502"/>
                  </a:lnTo>
                  <a:lnTo>
                    <a:pt x="103" y="524"/>
                  </a:lnTo>
                  <a:lnTo>
                    <a:pt x="104" y="532"/>
                  </a:lnTo>
                  <a:lnTo>
                    <a:pt x="108" y="539"/>
                  </a:lnTo>
                  <a:lnTo>
                    <a:pt x="114" y="547"/>
                  </a:lnTo>
                  <a:lnTo>
                    <a:pt x="117" y="555"/>
                  </a:lnTo>
                  <a:lnTo>
                    <a:pt x="123" y="561"/>
                  </a:lnTo>
                  <a:lnTo>
                    <a:pt x="128" y="568"/>
                  </a:lnTo>
                  <a:lnTo>
                    <a:pt x="135" y="572"/>
                  </a:lnTo>
                  <a:lnTo>
                    <a:pt x="139" y="576"/>
                  </a:lnTo>
                  <a:lnTo>
                    <a:pt x="145" y="577"/>
                  </a:lnTo>
                  <a:lnTo>
                    <a:pt x="146" y="577"/>
                  </a:lnTo>
                  <a:lnTo>
                    <a:pt x="150" y="571"/>
                  </a:lnTo>
                  <a:lnTo>
                    <a:pt x="156" y="556"/>
                  </a:lnTo>
                  <a:lnTo>
                    <a:pt x="163" y="536"/>
                  </a:lnTo>
                  <a:lnTo>
                    <a:pt x="168" y="510"/>
                  </a:lnTo>
                  <a:lnTo>
                    <a:pt x="176" y="483"/>
                  </a:lnTo>
                  <a:lnTo>
                    <a:pt x="181" y="456"/>
                  </a:lnTo>
                  <a:lnTo>
                    <a:pt x="187" y="427"/>
                  </a:lnTo>
                  <a:lnTo>
                    <a:pt x="190" y="403"/>
                  </a:lnTo>
                  <a:lnTo>
                    <a:pt x="194" y="382"/>
                  </a:lnTo>
                  <a:lnTo>
                    <a:pt x="194" y="368"/>
                  </a:lnTo>
                  <a:lnTo>
                    <a:pt x="192" y="348"/>
                  </a:lnTo>
                  <a:lnTo>
                    <a:pt x="192" y="329"/>
                  </a:lnTo>
                  <a:lnTo>
                    <a:pt x="190" y="313"/>
                  </a:lnTo>
                  <a:lnTo>
                    <a:pt x="190" y="297"/>
                  </a:lnTo>
                  <a:lnTo>
                    <a:pt x="188" y="281"/>
                  </a:lnTo>
                  <a:lnTo>
                    <a:pt x="188" y="265"/>
                  </a:lnTo>
                  <a:lnTo>
                    <a:pt x="187" y="249"/>
                  </a:lnTo>
                  <a:lnTo>
                    <a:pt x="183" y="232"/>
                  </a:lnTo>
                  <a:lnTo>
                    <a:pt x="179" y="214"/>
                  </a:lnTo>
                  <a:lnTo>
                    <a:pt x="174" y="195"/>
                  </a:lnTo>
                  <a:lnTo>
                    <a:pt x="170" y="180"/>
                  </a:lnTo>
                  <a:lnTo>
                    <a:pt x="165" y="166"/>
                  </a:lnTo>
                  <a:lnTo>
                    <a:pt x="159" y="152"/>
                  </a:lnTo>
                  <a:lnTo>
                    <a:pt x="152" y="136"/>
                  </a:lnTo>
                  <a:lnTo>
                    <a:pt x="145" y="120"/>
                  </a:lnTo>
                  <a:lnTo>
                    <a:pt x="137" y="104"/>
                  </a:lnTo>
                  <a:lnTo>
                    <a:pt x="128" y="89"/>
                  </a:lnTo>
                  <a:lnTo>
                    <a:pt x="117" y="76"/>
                  </a:lnTo>
                  <a:lnTo>
                    <a:pt x="106" y="65"/>
                  </a:lnTo>
                  <a:lnTo>
                    <a:pt x="93" y="56"/>
                  </a:lnTo>
                  <a:lnTo>
                    <a:pt x="88" y="52"/>
                  </a:lnTo>
                  <a:lnTo>
                    <a:pt x="84" y="48"/>
                  </a:lnTo>
                  <a:lnTo>
                    <a:pt x="81" y="43"/>
                  </a:lnTo>
                  <a:lnTo>
                    <a:pt x="79" y="38"/>
                  </a:lnTo>
                  <a:lnTo>
                    <a:pt x="75" y="33"/>
                  </a:lnTo>
                  <a:lnTo>
                    <a:pt x="72" y="28"/>
                  </a:lnTo>
                  <a:lnTo>
                    <a:pt x="70" y="24"/>
                  </a:lnTo>
                  <a:lnTo>
                    <a:pt x="66" y="19"/>
                  </a:lnTo>
                  <a:lnTo>
                    <a:pt x="62" y="14"/>
                  </a:lnTo>
                  <a:lnTo>
                    <a:pt x="61" y="9"/>
                  </a:lnTo>
                  <a:lnTo>
                    <a:pt x="53" y="4"/>
                  </a:lnTo>
                  <a:lnTo>
                    <a:pt x="48" y="1"/>
                  </a:lnTo>
                  <a:lnTo>
                    <a:pt x="40" y="0"/>
                  </a:lnTo>
                  <a:lnTo>
                    <a:pt x="35" y="1"/>
                  </a:lnTo>
                  <a:lnTo>
                    <a:pt x="29" y="3"/>
                  </a:lnTo>
                  <a:lnTo>
                    <a:pt x="24" y="6"/>
                  </a:lnTo>
                  <a:lnTo>
                    <a:pt x="20" y="11"/>
                  </a:lnTo>
                  <a:lnTo>
                    <a:pt x="17" y="16"/>
                  </a:lnTo>
                  <a:lnTo>
                    <a:pt x="15" y="22"/>
                  </a:lnTo>
                  <a:lnTo>
                    <a:pt x="13" y="30"/>
                  </a:lnTo>
                  <a:lnTo>
                    <a:pt x="11" y="30"/>
                  </a:lnTo>
                  <a:lnTo>
                    <a:pt x="9" y="28"/>
                  </a:lnTo>
                  <a:lnTo>
                    <a:pt x="8" y="28"/>
                  </a:lnTo>
                  <a:lnTo>
                    <a:pt x="6" y="27"/>
                  </a:lnTo>
                  <a:lnTo>
                    <a:pt x="4" y="27"/>
                  </a:lnTo>
                  <a:lnTo>
                    <a:pt x="2" y="25"/>
                  </a:lnTo>
                  <a:lnTo>
                    <a:pt x="0" y="25"/>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2" name="Freeform 755">
              <a:extLst>
                <a:ext uri="{FF2B5EF4-FFF2-40B4-BE49-F238E27FC236}">
                  <a16:creationId xmlns:a16="http://schemas.microsoft.com/office/drawing/2014/main" id="{E3F78417-F476-4F7A-9908-3A6BBDA5EC7A}"/>
                </a:ext>
              </a:extLst>
            </p:cNvPr>
            <p:cNvSpPr>
              <a:spLocks/>
            </p:cNvSpPr>
            <p:nvPr/>
          </p:nvSpPr>
          <p:spPr bwMode="auto">
            <a:xfrm>
              <a:off x="890" y="3265"/>
              <a:ext cx="146" cy="244"/>
            </a:xfrm>
            <a:custGeom>
              <a:avLst/>
              <a:gdLst>
                <a:gd name="T0" fmla="*/ 0 w 300"/>
                <a:gd name="T1" fmla="*/ 2 h 488"/>
                <a:gd name="T2" fmla="*/ 0 w 300"/>
                <a:gd name="T3" fmla="*/ 3 h 488"/>
                <a:gd name="T4" fmla="*/ 0 w 300"/>
                <a:gd name="T5" fmla="*/ 3 h 488"/>
                <a:gd name="T6" fmla="*/ 1 w 300"/>
                <a:gd name="T7" fmla="*/ 3 h 488"/>
                <a:gd name="T8" fmla="*/ 1 w 300"/>
                <a:gd name="T9" fmla="*/ 3 h 488"/>
                <a:gd name="T10" fmla="*/ 1 w 300"/>
                <a:gd name="T11" fmla="*/ 3 h 488"/>
                <a:gd name="T12" fmla="*/ 1 w 300"/>
                <a:gd name="T13" fmla="*/ 3 h 488"/>
                <a:gd name="T14" fmla="*/ 1 w 300"/>
                <a:gd name="T15" fmla="*/ 2 h 488"/>
                <a:gd name="T16" fmla="*/ 1 w 300"/>
                <a:gd name="T17" fmla="*/ 1 h 488"/>
                <a:gd name="T18" fmla="*/ 1 w 300"/>
                <a:gd name="T19" fmla="*/ 1 h 488"/>
                <a:gd name="T20" fmla="*/ 1 w 300"/>
                <a:gd name="T21" fmla="*/ 1 h 488"/>
                <a:gd name="T22" fmla="*/ 2 w 300"/>
                <a:gd name="T23" fmla="*/ 0 h 488"/>
                <a:gd name="T24" fmla="*/ 2 w 300"/>
                <a:gd name="T25" fmla="*/ 0 h 488"/>
                <a:gd name="T26" fmla="*/ 2 w 300"/>
                <a:gd name="T27" fmla="*/ 1 h 488"/>
                <a:gd name="T28" fmla="*/ 2 w 300"/>
                <a:gd name="T29" fmla="*/ 1 h 488"/>
                <a:gd name="T30" fmla="*/ 3 w 300"/>
                <a:gd name="T31" fmla="*/ 1 h 488"/>
                <a:gd name="T32" fmla="*/ 3 w 300"/>
                <a:gd name="T33" fmla="*/ 1 h 488"/>
                <a:gd name="T34" fmla="*/ 3 w 300"/>
                <a:gd name="T35" fmla="*/ 1 h 488"/>
                <a:gd name="T36" fmla="*/ 3 w 300"/>
                <a:gd name="T37" fmla="*/ 2 h 488"/>
                <a:gd name="T38" fmla="*/ 4 w 300"/>
                <a:gd name="T39" fmla="*/ 2 h 488"/>
                <a:gd name="T40" fmla="*/ 4 w 300"/>
                <a:gd name="T41" fmla="*/ 3 h 488"/>
                <a:gd name="T42" fmla="*/ 4 w 300"/>
                <a:gd name="T43" fmla="*/ 3 h 488"/>
                <a:gd name="T44" fmla="*/ 4 w 300"/>
                <a:gd name="T45" fmla="*/ 4 h 488"/>
                <a:gd name="T46" fmla="*/ 4 w 300"/>
                <a:gd name="T47" fmla="*/ 4 h 488"/>
                <a:gd name="T48" fmla="*/ 4 w 300"/>
                <a:gd name="T49" fmla="*/ 5 h 488"/>
                <a:gd name="T50" fmla="*/ 3 w 300"/>
                <a:gd name="T51" fmla="*/ 5 h 488"/>
                <a:gd name="T52" fmla="*/ 3 w 300"/>
                <a:gd name="T53" fmla="*/ 6 h 488"/>
                <a:gd name="T54" fmla="*/ 2 w 300"/>
                <a:gd name="T55" fmla="*/ 6 h 488"/>
                <a:gd name="T56" fmla="*/ 2 w 300"/>
                <a:gd name="T57" fmla="*/ 6 h 488"/>
                <a:gd name="T58" fmla="*/ 2 w 300"/>
                <a:gd name="T59" fmla="*/ 7 h 488"/>
                <a:gd name="T60" fmla="*/ 1 w 300"/>
                <a:gd name="T61" fmla="*/ 7 h 488"/>
                <a:gd name="T62" fmla="*/ 1 w 300"/>
                <a:gd name="T63" fmla="*/ 7 h 488"/>
                <a:gd name="T64" fmla="*/ 1 w 300"/>
                <a:gd name="T65" fmla="*/ 7 h 488"/>
                <a:gd name="T66" fmla="*/ 1 w 300"/>
                <a:gd name="T67" fmla="*/ 8 h 488"/>
                <a:gd name="T68" fmla="*/ 0 w 300"/>
                <a:gd name="T69" fmla="*/ 8 h 488"/>
                <a:gd name="T70" fmla="*/ 0 w 300"/>
                <a:gd name="T71" fmla="*/ 8 h 488"/>
                <a:gd name="T72" fmla="*/ 0 w 300"/>
                <a:gd name="T73" fmla="*/ 8 h 488"/>
                <a:gd name="T74" fmla="*/ 0 w 300"/>
                <a:gd name="T75" fmla="*/ 8 h 488"/>
                <a:gd name="T76" fmla="*/ 0 w 300"/>
                <a:gd name="T77" fmla="*/ 8 h 488"/>
                <a:gd name="T78" fmla="*/ 0 w 300"/>
                <a:gd name="T79" fmla="*/ 8 h 488"/>
                <a:gd name="T80" fmla="*/ 0 w 300"/>
                <a:gd name="T81" fmla="*/ 8 h 488"/>
                <a:gd name="T82" fmla="*/ 0 w 300"/>
                <a:gd name="T83" fmla="*/ 8 h 488"/>
                <a:gd name="T84" fmla="*/ 0 w 300"/>
                <a:gd name="T85" fmla="*/ 8 h 488"/>
                <a:gd name="T86" fmla="*/ 0 w 300"/>
                <a:gd name="T87" fmla="*/ 8 h 488"/>
                <a:gd name="T88" fmla="*/ 0 w 300"/>
                <a:gd name="T89" fmla="*/ 8 h 488"/>
                <a:gd name="T90" fmla="*/ 0 w 300"/>
                <a:gd name="T91" fmla="*/ 2 h 488"/>
                <a:gd name="T92" fmla="*/ 0 w 300"/>
                <a:gd name="T93" fmla="*/ 2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0"/>
                <a:gd name="T142" fmla="*/ 0 h 488"/>
                <a:gd name="T143" fmla="*/ 300 w 300"/>
                <a:gd name="T144" fmla="*/ 488 h 4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0" h="488">
                  <a:moveTo>
                    <a:pt x="6" y="111"/>
                  </a:moveTo>
                  <a:lnTo>
                    <a:pt x="17" y="117"/>
                  </a:lnTo>
                  <a:lnTo>
                    <a:pt x="28" y="125"/>
                  </a:lnTo>
                  <a:lnTo>
                    <a:pt x="37" y="133"/>
                  </a:lnTo>
                  <a:lnTo>
                    <a:pt x="48" y="141"/>
                  </a:lnTo>
                  <a:lnTo>
                    <a:pt x="57" y="151"/>
                  </a:lnTo>
                  <a:lnTo>
                    <a:pt x="64" y="160"/>
                  </a:lnTo>
                  <a:lnTo>
                    <a:pt x="74" y="170"/>
                  </a:lnTo>
                  <a:lnTo>
                    <a:pt x="81" y="180"/>
                  </a:lnTo>
                  <a:lnTo>
                    <a:pt x="88" y="189"/>
                  </a:lnTo>
                  <a:lnTo>
                    <a:pt x="95" y="199"/>
                  </a:lnTo>
                  <a:lnTo>
                    <a:pt x="95" y="180"/>
                  </a:lnTo>
                  <a:lnTo>
                    <a:pt x="95" y="160"/>
                  </a:lnTo>
                  <a:lnTo>
                    <a:pt x="94" y="140"/>
                  </a:lnTo>
                  <a:lnTo>
                    <a:pt x="94" y="120"/>
                  </a:lnTo>
                  <a:lnTo>
                    <a:pt x="92" y="101"/>
                  </a:lnTo>
                  <a:lnTo>
                    <a:pt x="94" y="82"/>
                  </a:lnTo>
                  <a:lnTo>
                    <a:pt x="97" y="63"/>
                  </a:lnTo>
                  <a:lnTo>
                    <a:pt x="103" y="45"/>
                  </a:lnTo>
                  <a:lnTo>
                    <a:pt x="110" y="28"/>
                  </a:lnTo>
                  <a:lnTo>
                    <a:pt x="123" y="12"/>
                  </a:lnTo>
                  <a:lnTo>
                    <a:pt x="128" y="5"/>
                  </a:lnTo>
                  <a:lnTo>
                    <a:pt x="136" y="2"/>
                  </a:lnTo>
                  <a:lnTo>
                    <a:pt x="143" y="0"/>
                  </a:lnTo>
                  <a:lnTo>
                    <a:pt x="150" y="0"/>
                  </a:lnTo>
                  <a:lnTo>
                    <a:pt x="159" y="0"/>
                  </a:lnTo>
                  <a:lnTo>
                    <a:pt x="167" y="0"/>
                  </a:lnTo>
                  <a:lnTo>
                    <a:pt x="176" y="4"/>
                  </a:lnTo>
                  <a:lnTo>
                    <a:pt x="183" y="5"/>
                  </a:lnTo>
                  <a:lnTo>
                    <a:pt x="190" y="8"/>
                  </a:lnTo>
                  <a:lnTo>
                    <a:pt x="198" y="12"/>
                  </a:lnTo>
                  <a:lnTo>
                    <a:pt x="211" y="18"/>
                  </a:lnTo>
                  <a:lnTo>
                    <a:pt x="223" y="28"/>
                  </a:lnTo>
                  <a:lnTo>
                    <a:pt x="234" y="36"/>
                  </a:lnTo>
                  <a:lnTo>
                    <a:pt x="245" y="45"/>
                  </a:lnTo>
                  <a:lnTo>
                    <a:pt x="256" y="56"/>
                  </a:lnTo>
                  <a:lnTo>
                    <a:pt x="264" y="68"/>
                  </a:lnTo>
                  <a:lnTo>
                    <a:pt x="271" y="79"/>
                  </a:lnTo>
                  <a:lnTo>
                    <a:pt x="276" y="90"/>
                  </a:lnTo>
                  <a:lnTo>
                    <a:pt x="282" y="103"/>
                  </a:lnTo>
                  <a:lnTo>
                    <a:pt x="286" y="116"/>
                  </a:lnTo>
                  <a:lnTo>
                    <a:pt x="289" y="135"/>
                  </a:lnTo>
                  <a:lnTo>
                    <a:pt x="293" y="156"/>
                  </a:lnTo>
                  <a:lnTo>
                    <a:pt x="296" y="176"/>
                  </a:lnTo>
                  <a:lnTo>
                    <a:pt x="298" y="197"/>
                  </a:lnTo>
                  <a:lnTo>
                    <a:pt x="300" y="216"/>
                  </a:lnTo>
                  <a:lnTo>
                    <a:pt x="298" y="237"/>
                  </a:lnTo>
                  <a:lnTo>
                    <a:pt x="295" y="256"/>
                  </a:lnTo>
                  <a:lnTo>
                    <a:pt x="286" y="274"/>
                  </a:lnTo>
                  <a:lnTo>
                    <a:pt x="275" y="292"/>
                  </a:lnTo>
                  <a:lnTo>
                    <a:pt x="258" y="308"/>
                  </a:lnTo>
                  <a:lnTo>
                    <a:pt x="247" y="317"/>
                  </a:lnTo>
                  <a:lnTo>
                    <a:pt x="234" y="327"/>
                  </a:lnTo>
                  <a:lnTo>
                    <a:pt x="223" y="336"/>
                  </a:lnTo>
                  <a:lnTo>
                    <a:pt x="212" y="346"/>
                  </a:lnTo>
                  <a:lnTo>
                    <a:pt x="200" y="357"/>
                  </a:lnTo>
                  <a:lnTo>
                    <a:pt x="189" y="367"/>
                  </a:lnTo>
                  <a:lnTo>
                    <a:pt x="176" y="375"/>
                  </a:lnTo>
                  <a:lnTo>
                    <a:pt x="163" y="384"/>
                  </a:lnTo>
                  <a:lnTo>
                    <a:pt x="148" y="394"/>
                  </a:lnTo>
                  <a:lnTo>
                    <a:pt x="134" y="402"/>
                  </a:lnTo>
                  <a:lnTo>
                    <a:pt x="125" y="408"/>
                  </a:lnTo>
                  <a:lnTo>
                    <a:pt x="114" y="415"/>
                  </a:lnTo>
                  <a:lnTo>
                    <a:pt x="106" y="423"/>
                  </a:lnTo>
                  <a:lnTo>
                    <a:pt x="97" y="432"/>
                  </a:lnTo>
                  <a:lnTo>
                    <a:pt x="90" y="440"/>
                  </a:lnTo>
                  <a:lnTo>
                    <a:pt x="81" y="448"/>
                  </a:lnTo>
                  <a:lnTo>
                    <a:pt x="72" y="458"/>
                  </a:lnTo>
                  <a:lnTo>
                    <a:pt x="63" y="466"/>
                  </a:lnTo>
                  <a:lnTo>
                    <a:pt x="53" y="472"/>
                  </a:lnTo>
                  <a:lnTo>
                    <a:pt x="41" y="479"/>
                  </a:lnTo>
                  <a:lnTo>
                    <a:pt x="41" y="480"/>
                  </a:lnTo>
                  <a:lnTo>
                    <a:pt x="41" y="482"/>
                  </a:lnTo>
                  <a:lnTo>
                    <a:pt x="41" y="484"/>
                  </a:lnTo>
                  <a:lnTo>
                    <a:pt x="42" y="485"/>
                  </a:lnTo>
                  <a:lnTo>
                    <a:pt x="44" y="487"/>
                  </a:lnTo>
                  <a:lnTo>
                    <a:pt x="46" y="488"/>
                  </a:lnTo>
                  <a:lnTo>
                    <a:pt x="42" y="487"/>
                  </a:lnTo>
                  <a:lnTo>
                    <a:pt x="37" y="487"/>
                  </a:lnTo>
                  <a:lnTo>
                    <a:pt x="33" y="485"/>
                  </a:lnTo>
                  <a:lnTo>
                    <a:pt x="28" y="485"/>
                  </a:lnTo>
                  <a:lnTo>
                    <a:pt x="24" y="484"/>
                  </a:lnTo>
                  <a:lnTo>
                    <a:pt x="19" y="484"/>
                  </a:lnTo>
                  <a:lnTo>
                    <a:pt x="15" y="484"/>
                  </a:lnTo>
                  <a:lnTo>
                    <a:pt x="10" y="484"/>
                  </a:lnTo>
                  <a:lnTo>
                    <a:pt x="4" y="484"/>
                  </a:lnTo>
                  <a:lnTo>
                    <a:pt x="0" y="484"/>
                  </a:lnTo>
                  <a:lnTo>
                    <a:pt x="8" y="111"/>
                  </a:lnTo>
                  <a:lnTo>
                    <a:pt x="6" y="111"/>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3" name="Freeform 756">
              <a:extLst>
                <a:ext uri="{FF2B5EF4-FFF2-40B4-BE49-F238E27FC236}">
                  <a16:creationId xmlns:a16="http://schemas.microsoft.com/office/drawing/2014/main" id="{E00F8836-96F3-46AF-970F-BC3114049153}"/>
                </a:ext>
              </a:extLst>
            </p:cNvPr>
            <p:cNvSpPr>
              <a:spLocks/>
            </p:cNvSpPr>
            <p:nvPr/>
          </p:nvSpPr>
          <p:spPr bwMode="auto">
            <a:xfrm>
              <a:off x="890" y="3265"/>
              <a:ext cx="146" cy="244"/>
            </a:xfrm>
            <a:custGeom>
              <a:avLst/>
              <a:gdLst>
                <a:gd name="T0" fmla="*/ 0 w 300"/>
                <a:gd name="T1" fmla="*/ 2 h 488"/>
                <a:gd name="T2" fmla="*/ 0 w 300"/>
                <a:gd name="T3" fmla="*/ 3 h 488"/>
                <a:gd name="T4" fmla="*/ 0 w 300"/>
                <a:gd name="T5" fmla="*/ 3 h 488"/>
                <a:gd name="T6" fmla="*/ 1 w 300"/>
                <a:gd name="T7" fmla="*/ 3 h 488"/>
                <a:gd name="T8" fmla="*/ 1 w 300"/>
                <a:gd name="T9" fmla="*/ 3 h 488"/>
                <a:gd name="T10" fmla="*/ 1 w 300"/>
                <a:gd name="T11" fmla="*/ 3 h 488"/>
                <a:gd name="T12" fmla="*/ 1 w 300"/>
                <a:gd name="T13" fmla="*/ 3 h 488"/>
                <a:gd name="T14" fmla="*/ 1 w 300"/>
                <a:gd name="T15" fmla="*/ 2 h 488"/>
                <a:gd name="T16" fmla="*/ 1 w 300"/>
                <a:gd name="T17" fmla="*/ 1 h 488"/>
                <a:gd name="T18" fmla="*/ 1 w 300"/>
                <a:gd name="T19" fmla="*/ 1 h 488"/>
                <a:gd name="T20" fmla="*/ 1 w 300"/>
                <a:gd name="T21" fmla="*/ 1 h 488"/>
                <a:gd name="T22" fmla="*/ 2 w 300"/>
                <a:gd name="T23" fmla="*/ 0 h 488"/>
                <a:gd name="T24" fmla="*/ 2 w 300"/>
                <a:gd name="T25" fmla="*/ 0 h 488"/>
                <a:gd name="T26" fmla="*/ 2 w 300"/>
                <a:gd name="T27" fmla="*/ 1 h 488"/>
                <a:gd name="T28" fmla="*/ 2 w 300"/>
                <a:gd name="T29" fmla="*/ 1 h 488"/>
                <a:gd name="T30" fmla="*/ 3 w 300"/>
                <a:gd name="T31" fmla="*/ 1 h 488"/>
                <a:gd name="T32" fmla="*/ 3 w 300"/>
                <a:gd name="T33" fmla="*/ 1 h 488"/>
                <a:gd name="T34" fmla="*/ 3 w 300"/>
                <a:gd name="T35" fmla="*/ 1 h 488"/>
                <a:gd name="T36" fmla="*/ 3 w 300"/>
                <a:gd name="T37" fmla="*/ 2 h 488"/>
                <a:gd name="T38" fmla="*/ 4 w 300"/>
                <a:gd name="T39" fmla="*/ 2 h 488"/>
                <a:gd name="T40" fmla="*/ 4 w 300"/>
                <a:gd name="T41" fmla="*/ 3 h 488"/>
                <a:gd name="T42" fmla="*/ 4 w 300"/>
                <a:gd name="T43" fmla="*/ 3 h 488"/>
                <a:gd name="T44" fmla="*/ 4 w 300"/>
                <a:gd name="T45" fmla="*/ 4 h 488"/>
                <a:gd name="T46" fmla="*/ 4 w 300"/>
                <a:gd name="T47" fmla="*/ 4 h 488"/>
                <a:gd name="T48" fmla="*/ 4 w 300"/>
                <a:gd name="T49" fmla="*/ 5 h 488"/>
                <a:gd name="T50" fmla="*/ 3 w 300"/>
                <a:gd name="T51" fmla="*/ 5 h 488"/>
                <a:gd name="T52" fmla="*/ 3 w 300"/>
                <a:gd name="T53" fmla="*/ 6 h 488"/>
                <a:gd name="T54" fmla="*/ 2 w 300"/>
                <a:gd name="T55" fmla="*/ 6 h 488"/>
                <a:gd name="T56" fmla="*/ 2 w 300"/>
                <a:gd name="T57" fmla="*/ 6 h 488"/>
                <a:gd name="T58" fmla="*/ 2 w 300"/>
                <a:gd name="T59" fmla="*/ 7 h 488"/>
                <a:gd name="T60" fmla="*/ 1 w 300"/>
                <a:gd name="T61" fmla="*/ 7 h 488"/>
                <a:gd name="T62" fmla="*/ 1 w 300"/>
                <a:gd name="T63" fmla="*/ 7 h 488"/>
                <a:gd name="T64" fmla="*/ 1 w 300"/>
                <a:gd name="T65" fmla="*/ 7 h 488"/>
                <a:gd name="T66" fmla="*/ 1 w 300"/>
                <a:gd name="T67" fmla="*/ 8 h 488"/>
                <a:gd name="T68" fmla="*/ 0 w 300"/>
                <a:gd name="T69" fmla="*/ 8 h 488"/>
                <a:gd name="T70" fmla="*/ 0 w 300"/>
                <a:gd name="T71" fmla="*/ 8 h 488"/>
                <a:gd name="T72" fmla="*/ 0 w 300"/>
                <a:gd name="T73" fmla="*/ 8 h 488"/>
                <a:gd name="T74" fmla="*/ 0 w 300"/>
                <a:gd name="T75" fmla="*/ 8 h 488"/>
                <a:gd name="T76" fmla="*/ 0 w 300"/>
                <a:gd name="T77" fmla="*/ 8 h 488"/>
                <a:gd name="T78" fmla="*/ 0 w 300"/>
                <a:gd name="T79" fmla="*/ 8 h 488"/>
                <a:gd name="T80" fmla="*/ 0 w 300"/>
                <a:gd name="T81" fmla="*/ 8 h 488"/>
                <a:gd name="T82" fmla="*/ 0 w 300"/>
                <a:gd name="T83" fmla="*/ 8 h 488"/>
                <a:gd name="T84" fmla="*/ 0 w 300"/>
                <a:gd name="T85" fmla="*/ 8 h 488"/>
                <a:gd name="T86" fmla="*/ 0 w 300"/>
                <a:gd name="T87" fmla="*/ 8 h 488"/>
                <a:gd name="T88" fmla="*/ 0 w 300"/>
                <a:gd name="T89" fmla="*/ 8 h 488"/>
                <a:gd name="T90" fmla="*/ 0 w 300"/>
                <a:gd name="T91" fmla="*/ 2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
                <a:gd name="T139" fmla="*/ 0 h 488"/>
                <a:gd name="T140" fmla="*/ 300 w 300"/>
                <a:gd name="T141" fmla="*/ 488 h 4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 h="488">
                  <a:moveTo>
                    <a:pt x="6" y="111"/>
                  </a:moveTo>
                  <a:lnTo>
                    <a:pt x="17" y="117"/>
                  </a:lnTo>
                  <a:lnTo>
                    <a:pt x="28" y="125"/>
                  </a:lnTo>
                  <a:lnTo>
                    <a:pt x="37" y="133"/>
                  </a:lnTo>
                  <a:lnTo>
                    <a:pt x="48" y="141"/>
                  </a:lnTo>
                  <a:lnTo>
                    <a:pt x="57" y="151"/>
                  </a:lnTo>
                  <a:lnTo>
                    <a:pt x="64" y="160"/>
                  </a:lnTo>
                  <a:lnTo>
                    <a:pt x="74" y="170"/>
                  </a:lnTo>
                  <a:lnTo>
                    <a:pt x="81" y="180"/>
                  </a:lnTo>
                  <a:lnTo>
                    <a:pt x="88" y="189"/>
                  </a:lnTo>
                  <a:lnTo>
                    <a:pt x="95" y="199"/>
                  </a:lnTo>
                  <a:lnTo>
                    <a:pt x="95" y="180"/>
                  </a:lnTo>
                  <a:lnTo>
                    <a:pt x="95" y="160"/>
                  </a:lnTo>
                  <a:lnTo>
                    <a:pt x="94" y="140"/>
                  </a:lnTo>
                  <a:lnTo>
                    <a:pt x="94" y="120"/>
                  </a:lnTo>
                  <a:lnTo>
                    <a:pt x="92" y="101"/>
                  </a:lnTo>
                  <a:lnTo>
                    <a:pt x="94" y="82"/>
                  </a:lnTo>
                  <a:lnTo>
                    <a:pt x="97" y="63"/>
                  </a:lnTo>
                  <a:lnTo>
                    <a:pt x="103" y="45"/>
                  </a:lnTo>
                  <a:lnTo>
                    <a:pt x="110" y="28"/>
                  </a:lnTo>
                  <a:lnTo>
                    <a:pt x="123" y="12"/>
                  </a:lnTo>
                  <a:lnTo>
                    <a:pt x="128" y="5"/>
                  </a:lnTo>
                  <a:lnTo>
                    <a:pt x="136" y="2"/>
                  </a:lnTo>
                  <a:lnTo>
                    <a:pt x="143" y="0"/>
                  </a:lnTo>
                  <a:lnTo>
                    <a:pt x="150" y="0"/>
                  </a:lnTo>
                  <a:lnTo>
                    <a:pt x="159" y="0"/>
                  </a:lnTo>
                  <a:lnTo>
                    <a:pt x="167" y="0"/>
                  </a:lnTo>
                  <a:lnTo>
                    <a:pt x="176" y="4"/>
                  </a:lnTo>
                  <a:lnTo>
                    <a:pt x="183" y="5"/>
                  </a:lnTo>
                  <a:lnTo>
                    <a:pt x="190" y="8"/>
                  </a:lnTo>
                  <a:lnTo>
                    <a:pt x="198" y="12"/>
                  </a:lnTo>
                  <a:lnTo>
                    <a:pt x="211" y="18"/>
                  </a:lnTo>
                  <a:lnTo>
                    <a:pt x="223" y="28"/>
                  </a:lnTo>
                  <a:lnTo>
                    <a:pt x="234" y="36"/>
                  </a:lnTo>
                  <a:lnTo>
                    <a:pt x="245" y="45"/>
                  </a:lnTo>
                  <a:lnTo>
                    <a:pt x="256" y="56"/>
                  </a:lnTo>
                  <a:lnTo>
                    <a:pt x="264" y="68"/>
                  </a:lnTo>
                  <a:lnTo>
                    <a:pt x="271" y="79"/>
                  </a:lnTo>
                  <a:lnTo>
                    <a:pt x="276" y="90"/>
                  </a:lnTo>
                  <a:lnTo>
                    <a:pt x="282" y="103"/>
                  </a:lnTo>
                  <a:lnTo>
                    <a:pt x="286" y="116"/>
                  </a:lnTo>
                  <a:lnTo>
                    <a:pt x="289" y="135"/>
                  </a:lnTo>
                  <a:lnTo>
                    <a:pt x="293" y="156"/>
                  </a:lnTo>
                  <a:lnTo>
                    <a:pt x="296" y="176"/>
                  </a:lnTo>
                  <a:lnTo>
                    <a:pt x="298" y="197"/>
                  </a:lnTo>
                  <a:lnTo>
                    <a:pt x="300" y="216"/>
                  </a:lnTo>
                  <a:lnTo>
                    <a:pt x="298" y="237"/>
                  </a:lnTo>
                  <a:lnTo>
                    <a:pt x="295" y="256"/>
                  </a:lnTo>
                  <a:lnTo>
                    <a:pt x="286" y="274"/>
                  </a:lnTo>
                  <a:lnTo>
                    <a:pt x="275" y="292"/>
                  </a:lnTo>
                  <a:lnTo>
                    <a:pt x="258" y="308"/>
                  </a:lnTo>
                  <a:lnTo>
                    <a:pt x="247" y="317"/>
                  </a:lnTo>
                  <a:lnTo>
                    <a:pt x="234" y="327"/>
                  </a:lnTo>
                  <a:lnTo>
                    <a:pt x="223" y="336"/>
                  </a:lnTo>
                  <a:lnTo>
                    <a:pt x="212" y="346"/>
                  </a:lnTo>
                  <a:lnTo>
                    <a:pt x="200" y="357"/>
                  </a:lnTo>
                  <a:lnTo>
                    <a:pt x="189" y="367"/>
                  </a:lnTo>
                  <a:lnTo>
                    <a:pt x="176" y="375"/>
                  </a:lnTo>
                  <a:lnTo>
                    <a:pt x="163" y="384"/>
                  </a:lnTo>
                  <a:lnTo>
                    <a:pt x="148" y="394"/>
                  </a:lnTo>
                  <a:lnTo>
                    <a:pt x="134" y="402"/>
                  </a:lnTo>
                  <a:lnTo>
                    <a:pt x="125" y="408"/>
                  </a:lnTo>
                  <a:lnTo>
                    <a:pt x="114" y="415"/>
                  </a:lnTo>
                  <a:lnTo>
                    <a:pt x="106" y="423"/>
                  </a:lnTo>
                  <a:lnTo>
                    <a:pt x="97" y="432"/>
                  </a:lnTo>
                  <a:lnTo>
                    <a:pt x="90" y="440"/>
                  </a:lnTo>
                  <a:lnTo>
                    <a:pt x="81" y="448"/>
                  </a:lnTo>
                  <a:lnTo>
                    <a:pt x="72" y="458"/>
                  </a:lnTo>
                  <a:lnTo>
                    <a:pt x="63" y="466"/>
                  </a:lnTo>
                  <a:lnTo>
                    <a:pt x="53" y="472"/>
                  </a:lnTo>
                  <a:lnTo>
                    <a:pt x="41" y="479"/>
                  </a:lnTo>
                  <a:lnTo>
                    <a:pt x="41" y="480"/>
                  </a:lnTo>
                  <a:lnTo>
                    <a:pt x="41" y="482"/>
                  </a:lnTo>
                  <a:lnTo>
                    <a:pt x="41" y="484"/>
                  </a:lnTo>
                  <a:lnTo>
                    <a:pt x="42" y="485"/>
                  </a:lnTo>
                  <a:lnTo>
                    <a:pt x="44" y="487"/>
                  </a:lnTo>
                  <a:lnTo>
                    <a:pt x="46" y="488"/>
                  </a:lnTo>
                  <a:lnTo>
                    <a:pt x="42" y="487"/>
                  </a:lnTo>
                  <a:lnTo>
                    <a:pt x="37" y="487"/>
                  </a:lnTo>
                  <a:lnTo>
                    <a:pt x="33" y="485"/>
                  </a:lnTo>
                  <a:lnTo>
                    <a:pt x="28" y="485"/>
                  </a:lnTo>
                  <a:lnTo>
                    <a:pt x="24" y="484"/>
                  </a:lnTo>
                  <a:lnTo>
                    <a:pt x="19" y="484"/>
                  </a:lnTo>
                  <a:lnTo>
                    <a:pt x="15" y="484"/>
                  </a:lnTo>
                  <a:lnTo>
                    <a:pt x="10" y="484"/>
                  </a:lnTo>
                  <a:lnTo>
                    <a:pt x="4" y="484"/>
                  </a:lnTo>
                  <a:lnTo>
                    <a:pt x="0" y="484"/>
                  </a:lnTo>
                  <a:lnTo>
                    <a:pt x="8" y="111"/>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4" name="Freeform 757">
              <a:extLst>
                <a:ext uri="{FF2B5EF4-FFF2-40B4-BE49-F238E27FC236}">
                  <a16:creationId xmlns:a16="http://schemas.microsoft.com/office/drawing/2014/main" id="{F27A8CA1-1949-4102-BB67-A4BFE41F0F68}"/>
                </a:ext>
              </a:extLst>
            </p:cNvPr>
            <p:cNvSpPr>
              <a:spLocks/>
            </p:cNvSpPr>
            <p:nvPr/>
          </p:nvSpPr>
          <p:spPr bwMode="auto">
            <a:xfrm>
              <a:off x="898" y="3421"/>
              <a:ext cx="165" cy="154"/>
            </a:xfrm>
            <a:custGeom>
              <a:avLst/>
              <a:gdLst>
                <a:gd name="T0" fmla="*/ 0 w 340"/>
                <a:gd name="T1" fmla="*/ 2 h 308"/>
                <a:gd name="T2" fmla="*/ 0 w 340"/>
                <a:gd name="T3" fmla="*/ 2 h 308"/>
                <a:gd name="T4" fmla="*/ 0 w 340"/>
                <a:gd name="T5" fmla="*/ 3 h 308"/>
                <a:gd name="T6" fmla="*/ 0 w 340"/>
                <a:gd name="T7" fmla="*/ 3 h 308"/>
                <a:gd name="T8" fmla="*/ 0 w 340"/>
                <a:gd name="T9" fmla="*/ 3 h 308"/>
                <a:gd name="T10" fmla="*/ 0 w 340"/>
                <a:gd name="T11" fmla="*/ 3 h 308"/>
                <a:gd name="T12" fmla="*/ 0 w 340"/>
                <a:gd name="T13" fmla="*/ 4 h 308"/>
                <a:gd name="T14" fmla="*/ 0 w 340"/>
                <a:gd name="T15" fmla="*/ 4 h 308"/>
                <a:gd name="T16" fmla="*/ 0 w 340"/>
                <a:gd name="T17" fmla="*/ 5 h 308"/>
                <a:gd name="T18" fmla="*/ 1 w 340"/>
                <a:gd name="T19" fmla="*/ 5 h 308"/>
                <a:gd name="T20" fmla="*/ 1 w 340"/>
                <a:gd name="T21" fmla="*/ 5 h 308"/>
                <a:gd name="T22" fmla="*/ 2 w 340"/>
                <a:gd name="T23" fmla="*/ 5 h 308"/>
                <a:gd name="T24" fmla="*/ 2 w 340"/>
                <a:gd name="T25" fmla="*/ 5 h 308"/>
                <a:gd name="T26" fmla="*/ 3 w 340"/>
                <a:gd name="T27" fmla="*/ 5 h 308"/>
                <a:gd name="T28" fmla="*/ 3 w 340"/>
                <a:gd name="T29" fmla="*/ 5 h 308"/>
                <a:gd name="T30" fmla="*/ 4 w 340"/>
                <a:gd name="T31" fmla="*/ 5 h 308"/>
                <a:gd name="T32" fmla="*/ 4 w 340"/>
                <a:gd name="T33" fmla="*/ 3 h 308"/>
                <a:gd name="T34" fmla="*/ 4 w 340"/>
                <a:gd name="T35" fmla="*/ 2 h 308"/>
                <a:gd name="T36" fmla="*/ 4 w 340"/>
                <a:gd name="T37" fmla="*/ 1 h 308"/>
                <a:gd name="T38" fmla="*/ 4 w 340"/>
                <a:gd name="T39" fmla="*/ 1 h 308"/>
                <a:gd name="T40" fmla="*/ 3 w 340"/>
                <a:gd name="T41" fmla="*/ 1 h 308"/>
                <a:gd name="T42" fmla="*/ 3 w 340"/>
                <a:gd name="T43" fmla="*/ 0 h 308"/>
                <a:gd name="T44" fmla="*/ 3 w 340"/>
                <a:gd name="T45" fmla="*/ 0 h 308"/>
                <a:gd name="T46" fmla="*/ 3 w 340"/>
                <a:gd name="T47" fmla="*/ 0 h 308"/>
                <a:gd name="T48" fmla="*/ 3 w 340"/>
                <a:gd name="T49" fmla="*/ 1 h 308"/>
                <a:gd name="T50" fmla="*/ 3 w 340"/>
                <a:gd name="T51" fmla="*/ 1 h 308"/>
                <a:gd name="T52" fmla="*/ 3 w 340"/>
                <a:gd name="T53" fmla="*/ 1 h 308"/>
                <a:gd name="T54" fmla="*/ 2 w 340"/>
                <a:gd name="T55" fmla="*/ 1 h 308"/>
                <a:gd name="T56" fmla="*/ 2 w 340"/>
                <a:gd name="T57" fmla="*/ 1 h 308"/>
                <a:gd name="T58" fmla="*/ 2 w 340"/>
                <a:gd name="T59" fmla="*/ 1 h 308"/>
                <a:gd name="T60" fmla="*/ 2 w 340"/>
                <a:gd name="T61" fmla="*/ 1 h 308"/>
                <a:gd name="T62" fmla="*/ 1 w 340"/>
                <a:gd name="T63" fmla="*/ 1 h 308"/>
                <a:gd name="T64" fmla="*/ 1 w 340"/>
                <a:gd name="T65" fmla="*/ 2 h 308"/>
                <a:gd name="T66" fmla="*/ 0 w 340"/>
                <a:gd name="T67" fmla="*/ 2 h 308"/>
                <a:gd name="T68" fmla="*/ 0 w 340"/>
                <a:gd name="T69" fmla="*/ 3 h 308"/>
                <a:gd name="T70" fmla="*/ 0 w 340"/>
                <a:gd name="T71" fmla="*/ 2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08"/>
                <a:gd name="T110" fmla="*/ 340 w 340"/>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08">
                  <a:moveTo>
                    <a:pt x="49" y="144"/>
                  </a:moveTo>
                  <a:lnTo>
                    <a:pt x="44" y="149"/>
                  </a:lnTo>
                  <a:lnTo>
                    <a:pt x="38" y="152"/>
                  </a:lnTo>
                  <a:lnTo>
                    <a:pt x="33" y="157"/>
                  </a:lnTo>
                  <a:lnTo>
                    <a:pt x="27" y="160"/>
                  </a:lnTo>
                  <a:lnTo>
                    <a:pt x="24" y="165"/>
                  </a:lnTo>
                  <a:lnTo>
                    <a:pt x="18" y="170"/>
                  </a:lnTo>
                  <a:lnTo>
                    <a:pt x="17" y="175"/>
                  </a:lnTo>
                  <a:lnTo>
                    <a:pt x="13" y="181"/>
                  </a:lnTo>
                  <a:lnTo>
                    <a:pt x="11" y="186"/>
                  </a:lnTo>
                  <a:lnTo>
                    <a:pt x="9" y="192"/>
                  </a:lnTo>
                  <a:lnTo>
                    <a:pt x="7" y="204"/>
                  </a:lnTo>
                  <a:lnTo>
                    <a:pt x="9" y="215"/>
                  </a:lnTo>
                  <a:lnTo>
                    <a:pt x="13" y="226"/>
                  </a:lnTo>
                  <a:lnTo>
                    <a:pt x="18" y="236"/>
                  </a:lnTo>
                  <a:lnTo>
                    <a:pt x="26" y="245"/>
                  </a:lnTo>
                  <a:lnTo>
                    <a:pt x="35" y="253"/>
                  </a:lnTo>
                  <a:lnTo>
                    <a:pt x="44" y="261"/>
                  </a:lnTo>
                  <a:lnTo>
                    <a:pt x="55" y="268"/>
                  </a:lnTo>
                  <a:lnTo>
                    <a:pt x="66" y="274"/>
                  </a:lnTo>
                  <a:lnTo>
                    <a:pt x="75" y="280"/>
                  </a:lnTo>
                  <a:lnTo>
                    <a:pt x="95" y="288"/>
                  </a:lnTo>
                  <a:lnTo>
                    <a:pt x="113" y="295"/>
                  </a:lnTo>
                  <a:lnTo>
                    <a:pt x="133" y="300"/>
                  </a:lnTo>
                  <a:lnTo>
                    <a:pt x="154" y="303"/>
                  </a:lnTo>
                  <a:lnTo>
                    <a:pt x="174" y="304"/>
                  </a:lnTo>
                  <a:lnTo>
                    <a:pt x="194" y="306"/>
                  </a:lnTo>
                  <a:lnTo>
                    <a:pt x="214" y="306"/>
                  </a:lnTo>
                  <a:lnTo>
                    <a:pt x="236" y="308"/>
                  </a:lnTo>
                  <a:lnTo>
                    <a:pt x="256" y="308"/>
                  </a:lnTo>
                  <a:lnTo>
                    <a:pt x="276" y="308"/>
                  </a:lnTo>
                  <a:lnTo>
                    <a:pt x="303" y="282"/>
                  </a:lnTo>
                  <a:lnTo>
                    <a:pt x="324" y="253"/>
                  </a:lnTo>
                  <a:lnTo>
                    <a:pt x="334" y="223"/>
                  </a:lnTo>
                  <a:lnTo>
                    <a:pt x="340" y="191"/>
                  </a:lnTo>
                  <a:lnTo>
                    <a:pt x="338" y="159"/>
                  </a:lnTo>
                  <a:lnTo>
                    <a:pt x="331" y="125"/>
                  </a:lnTo>
                  <a:lnTo>
                    <a:pt x="320" y="93"/>
                  </a:lnTo>
                  <a:lnTo>
                    <a:pt x="303" y="61"/>
                  </a:lnTo>
                  <a:lnTo>
                    <a:pt x="285" y="32"/>
                  </a:lnTo>
                  <a:lnTo>
                    <a:pt x="261" y="4"/>
                  </a:lnTo>
                  <a:lnTo>
                    <a:pt x="260" y="4"/>
                  </a:lnTo>
                  <a:lnTo>
                    <a:pt x="258" y="2"/>
                  </a:lnTo>
                  <a:lnTo>
                    <a:pt x="254" y="0"/>
                  </a:lnTo>
                  <a:lnTo>
                    <a:pt x="250" y="0"/>
                  </a:lnTo>
                  <a:lnTo>
                    <a:pt x="247" y="0"/>
                  </a:lnTo>
                  <a:lnTo>
                    <a:pt x="243" y="0"/>
                  </a:lnTo>
                  <a:lnTo>
                    <a:pt x="239" y="0"/>
                  </a:lnTo>
                  <a:lnTo>
                    <a:pt x="236" y="2"/>
                  </a:lnTo>
                  <a:lnTo>
                    <a:pt x="232" y="2"/>
                  </a:lnTo>
                  <a:lnTo>
                    <a:pt x="228" y="4"/>
                  </a:lnTo>
                  <a:lnTo>
                    <a:pt x="223" y="7"/>
                  </a:lnTo>
                  <a:lnTo>
                    <a:pt x="218" y="10"/>
                  </a:lnTo>
                  <a:lnTo>
                    <a:pt x="212" y="15"/>
                  </a:lnTo>
                  <a:lnTo>
                    <a:pt x="208" y="20"/>
                  </a:lnTo>
                  <a:lnTo>
                    <a:pt x="205" y="24"/>
                  </a:lnTo>
                  <a:lnTo>
                    <a:pt x="199" y="29"/>
                  </a:lnTo>
                  <a:lnTo>
                    <a:pt x="196" y="34"/>
                  </a:lnTo>
                  <a:lnTo>
                    <a:pt x="192" y="39"/>
                  </a:lnTo>
                  <a:lnTo>
                    <a:pt x="188" y="44"/>
                  </a:lnTo>
                  <a:lnTo>
                    <a:pt x="183" y="48"/>
                  </a:lnTo>
                  <a:lnTo>
                    <a:pt x="166" y="63"/>
                  </a:lnTo>
                  <a:lnTo>
                    <a:pt x="148" y="79"/>
                  </a:lnTo>
                  <a:lnTo>
                    <a:pt x="130" y="93"/>
                  </a:lnTo>
                  <a:lnTo>
                    <a:pt x="112" y="106"/>
                  </a:lnTo>
                  <a:lnTo>
                    <a:pt x="95" y="120"/>
                  </a:lnTo>
                  <a:lnTo>
                    <a:pt x="77" y="135"/>
                  </a:lnTo>
                  <a:lnTo>
                    <a:pt x="59" y="148"/>
                  </a:lnTo>
                  <a:lnTo>
                    <a:pt x="38" y="160"/>
                  </a:lnTo>
                  <a:lnTo>
                    <a:pt x="20" y="175"/>
                  </a:lnTo>
                  <a:lnTo>
                    <a:pt x="0" y="188"/>
                  </a:lnTo>
                  <a:lnTo>
                    <a:pt x="49" y="144"/>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5" name="Freeform 758">
              <a:extLst>
                <a:ext uri="{FF2B5EF4-FFF2-40B4-BE49-F238E27FC236}">
                  <a16:creationId xmlns:a16="http://schemas.microsoft.com/office/drawing/2014/main" id="{A50082EE-0ABB-4D09-B6D9-137DDD5B31C2}"/>
                </a:ext>
              </a:extLst>
            </p:cNvPr>
            <p:cNvSpPr>
              <a:spLocks/>
            </p:cNvSpPr>
            <p:nvPr/>
          </p:nvSpPr>
          <p:spPr bwMode="auto">
            <a:xfrm>
              <a:off x="898" y="3421"/>
              <a:ext cx="165" cy="154"/>
            </a:xfrm>
            <a:custGeom>
              <a:avLst/>
              <a:gdLst>
                <a:gd name="T0" fmla="*/ 0 w 340"/>
                <a:gd name="T1" fmla="*/ 2 h 308"/>
                <a:gd name="T2" fmla="*/ 0 w 340"/>
                <a:gd name="T3" fmla="*/ 2 h 308"/>
                <a:gd name="T4" fmla="*/ 0 w 340"/>
                <a:gd name="T5" fmla="*/ 3 h 308"/>
                <a:gd name="T6" fmla="*/ 0 w 340"/>
                <a:gd name="T7" fmla="*/ 3 h 308"/>
                <a:gd name="T8" fmla="*/ 0 w 340"/>
                <a:gd name="T9" fmla="*/ 3 h 308"/>
                <a:gd name="T10" fmla="*/ 0 w 340"/>
                <a:gd name="T11" fmla="*/ 3 h 308"/>
                <a:gd name="T12" fmla="*/ 0 w 340"/>
                <a:gd name="T13" fmla="*/ 4 h 308"/>
                <a:gd name="T14" fmla="*/ 0 w 340"/>
                <a:gd name="T15" fmla="*/ 4 h 308"/>
                <a:gd name="T16" fmla="*/ 0 w 340"/>
                <a:gd name="T17" fmla="*/ 5 h 308"/>
                <a:gd name="T18" fmla="*/ 1 w 340"/>
                <a:gd name="T19" fmla="*/ 5 h 308"/>
                <a:gd name="T20" fmla="*/ 1 w 340"/>
                <a:gd name="T21" fmla="*/ 5 h 308"/>
                <a:gd name="T22" fmla="*/ 2 w 340"/>
                <a:gd name="T23" fmla="*/ 5 h 308"/>
                <a:gd name="T24" fmla="*/ 2 w 340"/>
                <a:gd name="T25" fmla="*/ 5 h 308"/>
                <a:gd name="T26" fmla="*/ 3 w 340"/>
                <a:gd name="T27" fmla="*/ 5 h 308"/>
                <a:gd name="T28" fmla="*/ 3 w 340"/>
                <a:gd name="T29" fmla="*/ 5 h 308"/>
                <a:gd name="T30" fmla="*/ 4 w 340"/>
                <a:gd name="T31" fmla="*/ 5 h 308"/>
                <a:gd name="T32" fmla="*/ 4 w 340"/>
                <a:gd name="T33" fmla="*/ 3 h 308"/>
                <a:gd name="T34" fmla="*/ 4 w 340"/>
                <a:gd name="T35" fmla="*/ 2 h 308"/>
                <a:gd name="T36" fmla="*/ 4 w 340"/>
                <a:gd name="T37" fmla="*/ 1 h 308"/>
                <a:gd name="T38" fmla="*/ 4 w 340"/>
                <a:gd name="T39" fmla="*/ 1 h 308"/>
                <a:gd name="T40" fmla="*/ 3 w 340"/>
                <a:gd name="T41" fmla="*/ 1 h 308"/>
                <a:gd name="T42" fmla="*/ 3 w 340"/>
                <a:gd name="T43" fmla="*/ 0 h 308"/>
                <a:gd name="T44" fmla="*/ 3 w 340"/>
                <a:gd name="T45" fmla="*/ 0 h 308"/>
                <a:gd name="T46" fmla="*/ 3 w 340"/>
                <a:gd name="T47" fmla="*/ 0 h 308"/>
                <a:gd name="T48" fmla="*/ 3 w 340"/>
                <a:gd name="T49" fmla="*/ 1 h 308"/>
                <a:gd name="T50" fmla="*/ 3 w 340"/>
                <a:gd name="T51" fmla="*/ 1 h 308"/>
                <a:gd name="T52" fmla="*/ 3 w 340"/>
                <a:gd name="T53" fmla="*/ 1 h 308"/>
                <a:gd name="T54" fmla="*/ 2 w 340"/>
                <a:gd name="T55" fmla="*/ 1 h 308"/>
                <a:gd name="T56" fmla="*/ 2 w 340"/>
                <a:gd name="T57" fmla="*/ 1 h 308"/>
                <a:gd name="T58" fmla="*/ 2 w 340"/>
                <a:gd name="T59" fmla="*/ 1 h 308"/>
                <a:gd name="T60" fmla="*/ 2 w 340"/>
                <a:gd name="T61" fmla="*/ 1 h 308"/>
                <a:gd name="T62" fmla="*/ 1 w 340"/>
                <a:gd name="T63" fmla="*/ 1 h 308"/>
                <a:gd name="T64" fmla="*/ 1 w 340"/>
                <a:gd name="T65" fmla="*/ 2 h 308"/>
                <a:gd name="T66" fmla="*/ 0 w 340"/>
                <a:gd name="T67" fmla="*/ 2 h 308"/>
                <a:gd name="T68" fmla="*/ 0 w 340"/>
                <a:gd name="T69" fmla="*/ 3 h 3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308"/>
                <a:gd name="T107" fmla="*/ 340 w 340"/>
                <a:gd name="T108" fmla="*/ 308 h 3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308">
                  <a:moveTo>
                    <a:pt x="49" y="144"/>
                  </a:moveTo>
                  <a:lnTo>
                    <a:pt x="44" y="149"/>
                  </a:lnTo>
                  <a:lnTo>
                    <a:pt x="38" y="152"/>
                  </a:lnTo>
                  <a:lnTo>
                    <a:pt x="33" y="157"/>
                  </a:lnTo>
                  <a:lnTo>
                    <a:pt x="27" y="160"/>
                  </a:lnTo>
                  <a:lnTo>
                    <a:pt x="24" y="165"/>
                  </a:lnTo>
                  <a:lnTo>
                    <a:pt x="18" y="170"/>
                  </a:lnTo>
                  <a:lnTo>
                    <a:pt x="17" y="175"/>
                  </a:lnTo>
                  <a:lnTo>
                    <a:pt x="13" y="181"/>
                  </a:lnTo>
                  <a:lnTo>
                    <a:pt x="11" y="186"/>
                  </a:lnTo>
                  <a:lnTo>
                    <a:pt x="9" y="192"/>
                  </a:lnTo>
                  <a:lnTo>
                    <a:pt x="7" y="204"/>
                  </a:lnTo>
                  <a:lnTo>
                    <a:pt x="9" y="215"/>
                  </a:lnTo>
                  <a:lnTo>
                    <a:pt x="13" y="226"/>
                  </a:lnTo>
                  <a:lnTo>
                    <a:pt x="18" y="236"/>
                  </a:lnTo>
                  <a:lnTo>
                    <a:pt x="26" y="245"/>
                  </a:lnTo>
                  <a:lnTo>
                    <a:pt x="35" y="253"/>
                  </a:lnTo>
                  <a:lnTo>
                    <a:pt x="44" y="261"/>
                  </a:lnTo>
                  <a:lnTo>
                    <a:pt x="55" y="268"/>
                  </a:lnTo>
                  <a:lnTo>
                    <a:pt x="66" y="274"/>
                  </a:lnTo>
                  <a:lnTo>
                    <a:pt x="75" y="280"/>
                  </a:lnTo>
                  <a:lnTo>
                    <a:pt x="95" y="288"/>
                  </a:lnTo>
                  <a:lnTo>
                    <a:pt x="113" y="295"/>
                  </a:lnTo>
                  <a:lnTo>
                    <a:pt x="133" y="300"/>
                  </a:lnTo>
                  <a:lnTo>
                    <a:pt x="154" y="303"/>
                  </a:lnTo>
                  <a:lnTo>
                    <a:pt x="174" y="304"/>
                  </a:lnTo>
                  <a:lnTo>
                    <a:pt x="194" y="306"/>
                  </a:lnTo>
                  <a:lnTo>
                    <a:pt x="214" y="306"/>
                  </a:lnTo>
                  <a:lnTo>
                    <a:pt x="236" y="308"/>
                  </a:lnTo>
                  <a:lnTo>
                    <a:pt x="256" y="308"/>
                  </a:lnTo>
                  <a:lnTo>
                    <a:pt x="276" y="308"/>
                  </a:lnTo>
                  <a:lnTo>
                    <a:pt x="303" y="282"/>
                  </a:lnTo>
                  <a:lnTo>
                    <a:pt x="324" y="253"/>
                  </a:lnTo>
                  <a:lnTo>
                    <a:pt x="334" y="223"/>
                  </a:lnTo>
                  <a:lnTo>
                    <a:pt x="340" y="191"/>
                  </a:lnTo>
                  <a:lnTo>
                    <a:pt x="338" y="159"/>
                  </a:lnTo>
                  <a:lnTo>
                    <a:pt x="331" y="125"/>
                  </a:lnTo>
                  <a:lnTo>
                    <a:pt x="320" y="93"/>
                  </a:lnTo>
                  <a:lnTo>
                    <a:pt x="303" y="61"/>
                  </a:lnTo>
                  <a:lnTo>
                    <a:pt x="285" y="32"/>
                  </a:lnTo>
                  <a:lnTo>
                    <a:pt x="261" y="4"/>
                  </a:lnTo>
                  <a:lnTo>
                    <a:pt x="260" y="4"/>
                  </a:lnTo>
                  <a:lnTo>
                    <a:pt x="258" y="2"/>
                  </a:lnTo>
                  <a:lnTo>
                    <a:pt x="254" y="0"/>
                  </a:lnTo>
                  <a:lnTo>
                    <a:pt x="250" y="0"/>
                  </a:lnTo>
                  <a:lnTo>
                    <a:pt x="247" y="0"/>
                  </a:lnTo>
                  <a:lnTo>
                    <a:pt x="243" y="0"/>
                  </a:lnTo>
                  <a:lnTo>
                    <a:pt x="239" y="0"/>
                  </a:lnTo>
                  <a:lnTo>
                    <a:pt x="236" y="2"/>
                  </a:lnTo>
                  <a:lnTo>
                    <a:pt x="232" y="2"/>
                  </a:lnTo>
                  <a:lnTo>
                    <a:pt x="228" y="4"/>
                  </a:lnTo>
                  <a:lnTo>
                    <a:pt x="223" y="7"/>
                  </a:lnTo>
                  <a:lnTo>
                    <a:pt x="218" y="10"/>
                  </a:lnTo>
                  <a:lnTo>
                    <a:pt x="212" y="15"/>
                  </a:lnTo>
                  <a:lnTo>
                    <a:pt x="208" y="20"/>
                  </a:lnTo>
                  <a:lnTo>
                    <a:pt x="205" y="24"/>
                  </a:lnTo>
                  <a:lnTo>
                    <a:pt x="199" y="29"/>
                  </a:lnTo>
                  <a:lnTo>
                    <a:pt x="196" y="34"/>
                  </a:lnTo>
                  <a:lnTo>
                    <a:pt x="192" y="39"/>
                  </a:lnTo>
                  <a:lnTo>
                    <a:pt x="188" y="44"/>
                  </a:lnTo>
                  <a:lnTo>
                    <a:pt x="183" y="48"/>
                  </a:lnTo>
                  <a:lnTo>
                    <a:pt x="166" y="63"/>
                  </a:lnTo>
                  <a:lnTo>
                    <a:pt x="148" y="79"/>
                  </a:lnTo>
                  <a:lnTo>
                    <a:pt x="130" y="93"/>
                  </a:lnTo>
                  <a:lnTo>
                    <a:pt x="112" y="106"/>
                  </a:lnTo>
                  <a:lnTo>
                    <a:pt x="95" y="120"/>
                  </a:lnTo>
                  <a:lnTo>
                    <a:pt x="77" y="135"/>
                  </a:lnTo>
                  <a:lnTo>
                    <a:pt x="59" y="148"/>
                  </a:lnTo>
                  <a:lnTo>
                    <a:pt x="38" y="160"/>
                  </a:lnTo>
                  <a:lnTo>
                    <a:pt x="20" y="175"/>
                  </a:lnTo>
                  <a:lnTo>
                    <a:pt x="0" y="188"/>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6" name="Freeform 759">
              <a:extLst>
                <a:ext uri="{FF2B5EF4-FFF2-40B4-BE49-F238E27FC236}">
                  <a16:creationId xmlns:a16="http://schemas.microsoft.com/office/drawing/2014/main" id="{4020D287-C3F5-44B0-978A-A2203874B7A2}"/>
                </a:ext>
              </a:extLst>
            </p:cNvPr>
            <p:cNvSpPr>
              <a:spLocks/>
            </p:cNvSpPr>
            <p:nvPr/>
          </p:nvSpPr>
          <p:spPr bwMode="auto">
            <a:xfrm flipV="1">
              <a:off x="4340" y="3810"/>
              <a:ext cx="599" cy="546"/>
            </a:xfrm>
            <a:custGeom>
              <a:avLst/>
              <a:gdLst>
                <a:gd name="T0" fmla="*/ 0 w 1231"/>
                <a:gd name="T1" fmla="*/ 135 h 360"/>
                <a:gd name="T2" fmla="*/ 1 w 1231"/>
                <a:gd name="T3" fmla="*/ 217 h 360"/>
                <a:gd name="T4" fmla="*/ 1 w 1231"/>
                <a:gd name="T5" fmla="*/ 290 h 360"/>
                <a:gd name="T6" fmla="*/ 2 w 1231"/>
                <a:gd name="T7" fmla="*/ 419 h 360"/>
                <a:gd name="T8" fmla="*/ 0 w 1231"/>
                <a:gd name="T9" fmla="*/ 1068 h 360"/>
                <a:gd name="T10" fmla="*/ 0 w 1231"/>
                <a:gd name="T11" fmla="*/ 1599 h 360"/>
                <a:gd name="T12" fmla="*/ 1 w 1231"/>
                <a:gd name="T13" fmla="*/ 1679 h 360"/>
                <a:gd name="T14" fmla="*/ 2 w 1231"/>
                <a:gd name="T15" fmla="*/ 1599 h 360"/>
                <a:gd name="T16" fmla="*/ 3 w 1231"/>
                <a:gd name="T17" fmla="*/ 1363 h 360"/>
                <a:gd name="T18" fmla="*/ 3 w 1231"/>
                <a:gd name="T19" fmla="*/ 1269 h 360"/>
                <a:gd name="T20" fmla="*/ 3 w 1231"/>
                <a:gd name="T21" fmla="*/ 1228 h 360"/>
                <a:gd name="T22" fmla="*/ 4 w 1231"/>
                <a:gd name="T23" fmla="*/ 1148 h 360"/>
                <a:gd name="T24" fmla="*/ 5 w 1231"/>
                <a:gd name="T25" fmla="*/ 913 h 360"/>
                <a:gd name="T26" fmla="*/ 6 w 1231"/>
                <a:gd name="T27" fmla="*/ 258 h 360"/>
                <a:gd name="T28" fmla="*/ 6 w 1231"/>
                <a:gd name="T29" fmla="*/ 329 h 360"/>
                <a:gd name="T30" fmla="*/ 4 w 1231"/>
                <a:gd name="T31" fmla="*/ 1385 h 360"/>
                <a:gd name="T32" fmla="*/ 2 w 1231"/>
                <a:gd name="T33" fmla="*/ 2007 h 360"/>
                <a:gd name="T34" fmla="*/ 0 w 1231"/>
                <a:gd name="T35" fmla="*/ 2377 h 360"/>
                <a:gd name="T36" fmla="*/ 0 w 1231"/>
                <a:gd name="T37" fmla="*/ 2827 h 360"/>
                <a:gd name="T38" fmla="*/ 0 w 1231"/>
                <a:gd name="T39" fmla="*/ 3249 h 360"/>
                <a:gd name="T40" fmla="*/ 1 w 1231"/>
                <a:gd name="T41" fmla="*/ 3531 h 360"/>
                <a:gd name="T42" fmla="*/ 2 w 1231"/>
                <a:gd name="T43" fmla="*/ 3370 h 360"/>
                <a:gd name="T44" fmla="*/ 3 w 1231"/>
                <a:gd name="T45" fmla="*/ 3091 h 360"/>
                <a:gd name="T46" fmla="*/ 4 w 1231"/>
                <a:gd name="T47" fmla="*/ 2753 h 360"/>
                <a:gd name="T48" fmla="*/ 4 w 1231"/>
                <a:gd name="T49" fmla="*/ 2733 h 360"/>
                <a:gd name="T50" fmla="*/ 4 w 1231"/>
                <a:gd name="T51" fmla="*/ 2568 h 360"/>
                <a:gd name="T52" fmla="*/ 5 w 1231"/>
                <a:gd name="T53" fmla="*/ 2334 h 360"/>
                <a:gd name="T54" fmla="*/ 5 w 1231"/>
                <a:gd name="T55" fmla="*/ 2079 h 360"/>
                <a:gd name="T56" fmla="*/ 5 w 1231"/>
                <a:gd name="T57" fmla="*/ 1911 h 360"/>
                <a:gd name="T58" fmla="*/ 4 w 1231"/>
                <a:gd name="T59" fmla="*/ 2358 h 360"/>
                <a:gd name="T60" fmla="*/ 4 w 1231"/>
                <a:gd name="T61" fmla="*/ 2498 h 360"/>
                <a:gd name="T62" fmla="*/ 3 w 1231"/>
                <a:gd name="T63" fmla="*/ 3112 h 360"/>
                <a:gd name="T64" fmla="*/ 2 w 1231"/>
                <a:gd name="T65" fmla="*/ 4118 h 360"/>
                <a:gd name="T66" fmla="*/ 3 w 1231"/>
                <a:gd name="T67" fmla="*/ 4319 h 360"/>
                <a:gd name="T68" fmla="*/ 4 w 1231"/>
                <a:gd name="T69" fmla="*/ 4382 h 360"/>
                <a:gd name="T70" fmla="*/ 4 w 1231"/>
                <a:gd name="T71" fmla="*/ 4342 h 360"/>
                <a:gd name="T72" fmla="*/ 6 w 1231"/>
                <a:gd name="T73" fmla="*/ 3059 h 360"/>
                <a:gd name="T74" fmla="*/ 8 w 1231"/>
                <a:gd name="T75" fmla="*/ 1790 h 360"/>
                <a:gd name="T76" fmla="*/ 8 w 1231"/>
                <a:gd name="T77" fmla="*/ 2501 h 360"/>
                <a:gd name="T78" fmla="*/ 8 w 1231"/>
                <a:gd name="T79" fmla="*/ 2763 h 360"/>
                <a:gd name="T80" fmla="*/ 9 w 1231"/>
                <a:gd name="T81" fmla="*/ 3667 h 360"/>
                <a:gd name="T82" fmla="*/ 11 w 1231"/>
                <a:gd name="T83" fmla="*/ 4242 h 360"/>
                <a:gd name="T84" fmla="*/ 12 w 1231"/>
                <a:gd name="T85" fmla="*/ 3895 h 360"/>
                <a:gd name="T86" fmla="*/ 12 w 1231"/>
                <a:gd name="T87" fmla="*/ 3432 h 360"/>
                <a:gd name="T88" fmla="*/ 11 w 1231"/>
                <a:gd name="T89" fmla="*/ 1973 h 360"/>
                <a:gd name="T90" fmla="*/ 12 w 1231"/>
                <a:gd name="T91" fmla="*/ 2408 h 360"/>
                <a:gd name="T92" fmla="*/ 13 w 1231"/>
                <a:gd name="T93" fmla="*/ 2654 h 360"/>
                <a:gd name="T94" fmla="*/ 14 w 1231"/>
                <a:gd name="T95" fmla="*/ 2568 h 360"/>
                <a:gd name="T96" fmla="*/ 14 w 1231"/>
                <a:gd name="T97" fmla="*/ 2501 h 360"/>
                <a:gd name="T98" fmla="*/ 15 w 1231"/>
                <a:gd name="T99" fmla="*/ 2396 h 360"/>
                <a:gd name="T100" fmla="*/ 15 w 1231"/>
                <a:gd name="T101" fmla="*/ 2067 h 360"/>
                <a:gd name="T102" fmla="*/ 15 w 1231"/>
                <a:gd name="T103" fmla="*/ 1925 h 360"/>
                <a:gd name="T104" fmla="*/ 15 w 1231"/>
                <a:gd name="T105" fmla="*/ 1925 h 360"/>
                <a:gd name="T106" fmla="*/ 15 w 1231"/>
                <a:gd name="T107" fmla="*/ 1878 h 360"/>
                <a:gd name="T108" fmla="*/ 14 w 1231"/>
                <a:gd name="T109" fmla="*/ 1620 h 360"/>
                <a:gd name="T110" fmla="*/ 13 w 1231"/>
                <a:gd name="T111" fmla="*/ 1291 h 360"/>
                <a:gd name="T112" fmla="*/ 13 w 1231"/>
                <a:gd name="T113" fmla="*/ 1036 h 360"/>
                <a:gd name="T114" fmla="*/ 12 w 1231"/>
                <a:gd name="T115" fmla="*/ 842 h 360"/>
                <a:gd name="T116" fmla="*/ 11 w 1231"/>
                <a:gd name="T117" fmla="*/ 757 h 360"/>
                <a:gd name="T118" fmla="*/ 14 w 1231"/>
                <a:gd name="T119" fmla="*/ 805 h 360"/>
                <a:gd name="T120" fmla="*/ 16 w 1231"/>
                <a:gd name="T121" fmla="*/ 778 h 360"/>
                <a:gd name="T122" fmla="*/ 17 w 1231"/>
                <a:gd name="T123" fmla="*/ 235 h 360"/>
                <a:gd name="T124" fmla="*/ 0 w 1231"/>
                <a:gd name="T125" fmla="*/ 94 h 3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1"/>
                <a:gd name="T190" fmla="*/ 0 h 360"/>
                <a:gd name="T191" fmla="*/ 1231 w 1231"/>
                <a:gd name="T192" fmla="*/ 360 h 3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1" h="360">
                  <a:moveTo>
                    <a:pt x="49" y="8"/>
                  </a:moveTo>
                  <a:lnTo>
                    <a:pt x="51" y="8"/>
                  </a:lnTo>
                  <a:lnTo>
                    <a:pt x="53" y="10"/>
                  </a:lnTo>
                  <a:lnTo>
                    <a:pt x="55" y="11"/>
                  </a:lnTo>
                  <a:lnTo>
                    <a:pt x="56" y="11"/>
                  </a:lnTo>
                  <a:lnTo>
                    <a:pt x="58" y="13"/>
                  </a:lnTo>
                  <a:lnTo>
                    <a:pt x="60" y="14"/>
                  </a:lnTo>
                  <a:lnTo>
                    <a:pt x="62" y="14"/>
                  </a:lnTo>
                  <a:lnTo>
                    <a:pt x="65" y="16"/>
                  </a:lnTo>
                  <a:lnTo>
                    <a:pt x="67" y="18"/>
                  </a:lnTo>
                  <a:lnTo>
                    <a:pt x="69" y="18"/>
                  </a:lnTo>
                  <a:lnTo>
                    <a:pt x="71" y="19"/>
                  </a:lnTo>
                  <a:lnTo>
                    <a:pt x="73" y="19"/>
                  </a:lnTo>
                  <a:lnTo>
                    <a:pt x="75" y="19"/>
                  </a:lnTo>
                  <a:lnTo>
                    <a:pt x="78" y="21"/>
                  </a:lnTo>
                  <a:lnTo>
                    <a:pt x="87" y="21"/>
                  </a:lnTo>
                  <a:lnTo>
                    <a:pt x="97" y="22"/>
                  </a:lnTo>
                  <a:lnTo>
                    <a:pt x="106" y="24"/>
                  </a:lnTo>
                  <a:lnTo>
                    <a:pt x="115" y="26"/>
                  </a:lnTo>
                  <a:lnTo>
                    <a:pt x="126" y="27"/>
                  </a:lnTo>
                  <a:lnTo>
                    <a:pt x="135" y="27"/>
                  </a:lnTo>
                  <a:lnTo>
                    <a:pt x="144" y="29"/>
                  </a:lnTo>
                  <a:lnTo>
                    <a:pt x="153" y="30"/>
                  </a:lnTo>
                  <a:lnTo>
                    <a:pt x="162" y="30"/>
                  </a:lnTo>
                  <a:lnTo>
                    <a:pt x="171" y="32"/>
                  </a:lnTo>
                  <a:lnTo>
                    <a:pt x="155" y="34"/>
                  </a:lnTo>
                  <a:lnTo>
                    <a:pt x="135" y="37"/>
                  </a:lnTo>
                  <a:lnTo>
                    <a:pt x="117" y="40"/>
                  </a:lnTo>
                  <a:lnTo>
                    <a:pt x="98" y="43"/>
                  </a:lnTo>
                  <a:lnTo>
                    <a:pt x="80" y="50"/>
                  </a:lnTo>
                  <a:lnTo>
                    <a:pt x="64" y="56"/>
                  </a:lnTo>
                  <a:lnTo>
                    <a:pt x="49" y="66"/>
                  </a:lnTo>
                  <a:lnTo>
                    <a:pt x="36" y="75"/>
                  </a:lnTo>
                  <a:lnTo>
                    <a:pt x="25" y="88"/>
                  </a:lnTo>
                  <a:lnTo>
                    <a:pt x="20" y="104"/>
                  </a:lnTo>
                  <a:lnTo>
                    <a:pt x="18" y="109"/>
                  </a:lnTo>
                  <a:lnTo>
                    <a:pt x="20" y="114"/>
                  </a:lnTo>
                  <a:lnTo>
                    <a:pt x="22" y="118"/>
                  </a:lnTo>
                  <a:lnTo>
                    <a:pt x="25" y="122"/>
                  </a:lnTo>
                  <a:lnTo>
                    <a:pt x="31" y="125"/>
                  </a:lnTo>
                  <a:lnTo>
                    <a:pt x="36" y="128"/>
                  </a:lnTo>
                  <a:lnTo>
                    <a:pt x="44" y="131"/>
                  </a:lnTo>
                  <a:lnTo>
                    <a:pt x="49" y="133"/>
                  </a:lnTo>
                  <a:lnTo>
                    <a:pt x="56" y="134"/>
                  </a:lnTo>
                  <a:lnTo>
                    <a:pt x="62" y="136"/>
                  </a:lnTo>
                  <a:lnTo>
                    <a:pt x="71" y="136"/>
                  </a:lnTo>
                  <a:lnTo>
                    <a:pt x="80" y="138"/>
                  </a:lnTo>
                  <a:lnTo>
                    <a:pt x="89" y="138"/>
                  </a:lnTo>
                  <a:lnTo>
                    <a:pt x="98" y="138"/>
                  </a:lnTo>
                  <a:lnTo>
                    <a:pt x="108" y="138"/>
                  </a:lnTo>
                  <a:lnTo>
                    <a:pt x="117" y="138"/>
                  </a:lnTo>
                  <a:lnTo>
                    <a:pt x="126" y="138"/>
                  </a:lnTo>
                  <a:lnTo>
                    <a:pt x="135" y="138"/>
                  </a:lnTo>
                  <a:lnTo>
                    <a:pt x="144" y="138"/>
                  </a:lnTo>
                  <a:lnTo>
                    <a:pt x="153" y="136"/>
                  </a:lnTo>
                  <a:lnTo>
                    <a:pt x="164" y="136"/>
                  </a:lnTo>
                  <a:lnTo>
                    <a:pt x="173" y="134"/>
                  </a:lnTo>
                  <a:lnTo>
                    <a:pt x="182" y="131"/>
                  </a:lnTo>
                  <a:lnTo>
                    <a:pt x="192" y="130"/>
                  </a:lnTo>
                  <a:lnTo>
                    <a:pt x="199" y="126"/>
                  </a:lnTo>
                  <a:lnTo>
                    <a:pt x="208" y="123"/>
                  </a:lnTo>
                  <a:lnTo>
                    <a:pt x="217" y="120"/>
                  </a:lnTo>
                  <a:lnTo>
                    <a:pt x="226" y="117"/>
                  </a:lnTo>
                  <a:lnTo>
                    <a:pt x="235" y="114"/>
                  </a:lnTo>
                  <a:lnTo>
                    <a:pt x="246" y="112"/>
                  </a:lnTo>
                  <a:lnTo>
                    <a:pt x="246" y="110"/>
                  </a:lnTo>
                  <a:lnTo>
                    <a:pt x="246" y="109"/>
                  </a:lnTo>
                  <a:lnTo>
                    <a:pt x="248" y="107"/>
                  </a:lnTo>
                  <a:lnTo>
                    <a:pt x="248" y="106"/>
                  </a:lnTo>
                  <a:lnTo>
                    <a:pt x="248" y="104"/>
                  </a:lnTo>
                  <a:lnTo>
                    <a:pt x="250" y="104"/>
                  </a:lnTo>
                  <a:lnTo>
                    <a:pt x="252" y="102"/>
                  </a:lnTo>
                  <a:lnTo>
                    <a:pt x="256" y="102"/>
                  </a:lnTo>
                  <a:lnTo>
                    <a:pt x="259" y="102"/>
                  </a:lnTo>
                  <a:lnTo>
                    <a:pt x="263" y="102"/>
                  </a:lnTo>
                  <a:lnTo>
                    <a:pt x="267" y="102"/>
                  </a:lnTo>
                  <a:lnTo>
                    <a:pt x="268" y="102"/>
                  </a:lnTo>
                  <a:lnTo>
                    <a:pt x="272" y="101"/>
                  </a:lnTo>
                  <a:lnTo>
                    <a:pt x="276" y="101"/>
                  </a:lnTo>
                  <a:lnTo>
                    <a:pt x="279" y="101"/>
                  </a:lnTo>
                  <a:lnTo>
                    <a:pt x="283" y="99"/>
                  </a:lnTo>
                  <a:lnTo>
                    <a:pt x="285" y="99"/>
                  </a:lnTo>
                  <a:lnTo>
                    <a:pt x="285" y="98"/>
                  </a:lnTo>
                  <a:lnTo>
                    <a:pt x="287" y="98"/>
                  </a:lnTo>
                  <a:lnTo>
                    <a:pt x="288" y="96"/>
                  </a:lnTo>
                  <a:lnTo>
                    <a:pt x="290" y="94"/>
                  </a:lnTo>
                  <a:lnTo>
                    <a:pt x="292" y="93"/>
                  </a:lnTo>
                  <a:lnTo>
                    <a:pt x="294" y="93"/>
                  </a:lnTo>
                  <a:lnTo>
                    <a:pt x="294" y="91"/>
                  </a:lnTo>
                  <a:lnTo>
                    <a:pt x="296" y="91"/>
                  </a:lnTo>
                  <a:lnTo>
                    <a:pt x="298" y="91"/>
                  </a:lnTo>
                  <a:lnTo>
                    <a:pt x="320" y="86"/>
                  </a:lnTo>
                  <a:lnTo>
                    <a:pt x="340" y="82"/>
                  </a:lnTo>
                  <a:lnTo>
                    <a:pt x="358" y="75"/>
                  </a:lnTo>
                  <a:lnTo>
                    <a:pt x="378" y="69"/>
                  </a:lnTo>
                  <a:lnTo>
                    <a:pt x="396" y="61"/>
                  </a:lnTo>
                  <a:lnTo>
                    <a:pt x="415" y="53"/>
                  </a:lnTo>
                  <a:lnTo>
                    <a:pt x="433" y="45"/>
                  </a:lnTo>
                  <a:lnTo>
                    <a:pt x="451" y="37"/>
                  </a:lnTo>
                  <a:lnTo>
                    <a:pt x="469" y="29"/>
                  </a:lnTo>
                  <a:lnTo>
                    <a:pt x="488" y="21"/>
                  </a:lnTo>
                  <a:lnTo>
                    <a:pt x="484" y="21"/>
                  </a:lnTo>
                  <a:lnTo>
                    <a:pt x="480" y="21"/>
                  </a:lnTo>
                  <a:lnTo>
                    <a:pt x="478" y="21"/>
                  </a:lnTo>
                  <a:lnTo>
                    <a:pt x="475" y="22"/>
                  </a:lnTo>
                  <a:lnTo>
                    <a:pt x="471" y="22"/>
                  </a:lnTo>
                  <a:lnTo>
                    <a:pt x="469" y="24"/>
                  </a:lnTo>
                  <a:lnTo>
                    <a:pt x="466" y="26"/>
                  </a:lnTo>
                  <a:lnTo>
                    <a:pt x="464" y="26"/>
                  </a:lnTo>
                  <a:lnTo>
                    <a:pt x="460" y="27"/>
                  </a:lnTo>
                  <a:lnTo>
                    <a:pt x="458" y="29"/>
                  </a:lnTo>
                  <a:lnTo>
                    <a:pt x="435" y="43"/>
                  </a:lnTo>
                  <a:lnTo>
                    <a:pt x="411" y="58"/>
                  </a:lnTo>
                  <a:lnTo>
                    <a:pt x="389" y="70"/>
                  </a:lnTo>
                  <a:lnTo>
                    <a:pt x="365" y="82"/>
                  </a:lnTo>
                  <a:lnTo>
                    <a:pt x="341" y="93"/>
                  </a:lnTo>
                  <a:lnTo>
                    <a:pt x="316" y="104"/>
                  </a:lnTo>
                  <a:lnTo>
                    <a:pt x="292" y="114"/>
                  </a:lnTo>
                  <a:lnTo>
                    <a:pt x="268" y="125"/>
                  </a:lnTo>
                  <a:lnTo>
                    <a:pt x="243" y="134"/>
                  </a:lnTo>
                  <a:lnTo>
                    <a:pt x="217" y="144"/>
                  </a:lnTo>
                  <a:lnTo>
                    <a:pt x="204" y="149"/>
                  </a:lnTo>
                  <a:lnTo>
                    <a:pt x="190" y="154"/>
                  </a:lnTo>
                  <a:lnTo>
                    <a:pt x="177" y="157"/>
                  </a:lnTo>
                  <a:lnTo>
                    <a:pt x="162" y="162"/>
                  </a:lnTo>
                  <a:lnTo>
                    <a:pt x="148" y="165"/>
                  </a:lnTo>
                  <a:lnTo>
                    <a:pt x="133" y="168"/>
                  </a:lnTo>
                  <a:lnTo>
                    <a:pt x="120" y="173"/>
                  </a:lnTo>
                  <a:lnTo>
                    <a:pt x="106" y="176"/>
                  </a:lnTo>
                  <a:lnTo>
                    <a:pt x="91" y="181"/>
                  </a:lnTo>
                  <a:lnTo>
                    <a:pt x="78" y="186"/>
                  </a:lnTo>
                  <a:lnTo>
                    <a:pt x="69" y="189"/>
                  </a:lnTo>
                  <a:lnTo>
                    <a:pt x="62" y="192"/>
                  </a:lnTo>
                  <a:lnTo>
                    <a:pt x="55" y="195"/>
                  </a:lnTo>
                  <a:lnTo>
                    <a:pt x="47" y="200"/>
                  </a:lnTo>
                  <a:lnTo>
                    <a:pt x="40" y="203"/>
                  </a:lnTo>
                  <a:lnTo>
                    <a:pt x="34" y="208"/>
                  </a:lnTo>
                  <a:lnTo>
                    <a:pt x="27" y="213"/>
                  </a:lnTo>
                  <a:lnTo>
                    <a:pt x="20" y="218"/>
                  </a:lnTo>
                  <a:lnTo>
                    <a:pt x="14" y="222"/>
                  </a:lnTo>
                  <a:lnTo>
                    <a:pt x="9" y="227"/>
                  </a:lnTo>
                  <a:lnTo>
                    <a:pt x="5" y="232"/>
                  </a:lnTo>
                  <a:lnTo>
                    <a:pt x="2" y="237"/>
                  </a:lnTo>
                  <a:lnTo>
                    <a:pt x="0" y="240"/>
                  </a:lnTo>
                  <a:lnTo>
                    <a:pt x="0" y="245"/>
                  </a:lnTo>
                  <a:lnTo>
                    <a:pt x="0" y="250"/>
                  </a:lnTo>
                  <a:lnTo>
                    <a:pt x="0" y="254"/>
                  </a:lnTo>
                  <a:lnTo>
                    <a:pt x="2" y="259"/>
                  </a:lnTo>
                  <a:lnTo>
                    <a:pt x="5" y="264"/>
                  </a:lnTo>
                  <a:lnTo>
                    <a:pt x="9" y="267"/>
                  </a:lnTo>
                  <a:lnTo>
                    <a:pt x="14" y="270"/>
                  </a:lnTo>
                  <a:lnTo>
                    <a:pt x="27" y="277"/>
                  </a:lnTo>
                  <a:lnTo>
                    <a:pt x="42" y="283"/>
                  </a:lnTo>
                  <a:lnTo>
                    <a:pt x="56" y="286"/>
                  </a:lnTo>
                  <a:lnTo>
                    <a:pt x="71" y="290"/>
                  </a:lnTo>
                  <a:lnTo>
                    <a:pt x="86" y="290"/>
                  </a:lnTo>
                  <a:lnTo>
                    <a:pt x="102" y="290"/>
                  </a:lnTo>
                  <a:lnTo>
                    <a:pt x="117" y="290"/>
                  </a:lnTo>
                  <a:lnTo>
                    <a:pt x="131" y="288"/>
                  </a:lnTo>
                  <a:lnTo>
                    <a:pt x="148" y="285"/>
                  </a:lnTo>
                  <a:lnTo>
                    <a:pt x="162" y="283"/>
                  </a:lnTo>
                  <a:lnTo>
                    <a:pt x="168" y="282"/>
                  </a:lnTo>
                  <a:lnTo>
                    <a:pt x="173" y="280"/>
                  </a:lnTo>
                  <a:lnTo>
                    <a:pt x="177" y="278"/>
                  </a:lnTo>
                  <a:lnTo>
                    <a:pt x="182" y="278"/>
                  </a:lnTo>
                  <a:lnTo>
                    <a:pt x="186" y="277"/>
                  </a:lnTo>
                  <a:lnTo>
                    <a:pt x="192" y="274"/>
                  </a:lnTo>
                  <a:lnTo>
                    <a:pt x="197" y="272"/>
                  </a:lnTo>
                  <a:lnTo>
                    <a:pt x="201" y="270"/>
                  </a:lnTo>
                  <a:lnTo>
                    <a:pt x="206" y="267"/>
                  </a:lnTo>
                  <a:lnTo>
                    <a:pt x="210" y="266"/>
                  </a:lnTo>
                  <a:lnTo>
                    <a:pt x="219" y="261"/>
                  </a:lnTo>
                  <a:lnTo>
                    <a:pt x="226" y="258"/>
                  </a:lnTo>
                  <a:lnTo>
                    <a:pt x="235" y="254"/>
                  </a:lnTo>
                  <a:lnTo>
                    <a:pt x="245" y="251"/>
                  </a:lnTo>
                  <a:lnTo>
                    <a:pt x="252" y="248"/>
                  </a:lnTo>
                  <a:lnTo>
                    <a:pt x="261" y="245"/>
                  </a:lnTo>
                  <a:lnTo>
                    <a:pt x="270" y="242"/>
                  </a:lnTo>
                  <a:lnTo>
                    <a:pt x="279" y="237"/>
                  </a:lnTo>
                  <a:lnTo>
                    <a:pt x="287" y="232"/>
                  </a:lnTo>
                  <a:lnTo>
                    <a:pt x="296" y="227"/>
                  </a:lnTo>
                  <a:lnTo>
                    <a:pt x="298" y="226"/>
                  </a:lnTo>
                  <a:lnTo>
                    <a:pt x="299" y="226"/>
                  </a:lnTo>
                  <a:lnTo>
                    <a:pt x="301" y="226"/>
                  </a:lnTo>
                  <a:lnTo>
                    <a:pt x="305" y="226"/>
                  </a:lnTo>
                  <a:lnTo>
                    <a:pt x="307" y="224"/>
                  </a:lnTo>
                  <a:lnTo>
                    <a:pt x="309" y="224"/>
                  </a:lnTo>
                  <a:lnTo>
                    <a:pt x="310" y="224"/>
                  </a:lnTo>
                  <a:lnTo>
                    <a:pt x="312" y="222"/>
                  </a:lnTo>
                  <a:lnTo>
                    <a:pt x="316" y="221"/>
                  </a:lnTo>
                  <a:lnTo>
                    <a:pt x="320" y="219"/>
                  </a:lnTo>
                  <a:lnTo>
                    <a:pt x="323" y="218"/>
                  </a:lnTo>
                  <a:lnTo>
                    <a:pt x="327" y="216"/>
                  </a:lnTo>
                  <a:lnTo>
                    <a:pt x="329" y="214"/>
                  </a:lnTo>
                  <a:lnTo>
                    <a:pt x="332" y="213"/>
                  </a:lnTo>
                  <a:lnTo>
                    <a:pt x="336" y="211"/>
                  </a:lnTo>
                  <a:lnTo>
                    <a:pt x="338" y="210"/>
                  </a:lnTo>
                  <a:lnTo>
                    <a:pt x="340" y="206"/>
                  </a:lnTo>
                  <a:lnTo>
                    <a:pt x="341" y="205"/>
                  </a:lnTo>
                  <a:lnTo>
                    <a:pt x="343" y="202"/>
                  </a:lnTo>
                  <a:lnTo>
                    <a:pt x="347" y="200"/>
                  </a:lnTo>
                  <a:lnTo>
                    <a:pt x="349" y="197"/>
                  </a:lnTo>
                  <a:lnTo>
                    <a:pt x="351" y="194"/>
                  </a:lnTo>
                  <a:lnTo>
                    <a:pt x="354" y="192"/>
                  </a:lnTo>
                  <a:lnTo>
                    <a:pt x="356" y="190"/>
                  </a:lnTo>
                  <a:lnTo>
                    <a:pt x="360" y="187"/>
                  </a:lnTo>
                  <a:lnTo>
                    <a:pt x="362" y="186"/>
                  </a:lnTo>
                  <a:lnTo>
                    <a:pt x="363" y="182"/>
                  </a:lnTo>
                  <a:lnTo>
                    <a:pt x="367" y="181"/>
                  </a:lnTo>
                  <a:lnTo>
                    <a:pt x="369" y="178"/>
                  </a:lnTo>
                  <a:lnTo>
                    <a:pt x="371" y="174"/>
                  </a:lnTo>
                  <a:lnTo>
                    <a:pt x="374" y="171"/>
                  </a:lnTo>
                  <a:lnTo>
                    <a:pt x="376" y="168"/>
                  </a:lnTo>
                  <a:lnTo>
                    <a:pt x="380" y="165"/>
                  </a:lnTo>
                  <a:lnTo>
                    <a:pt x="382" y="163"/>
                  </a:lnTo>
                  <a:lnTo>
                    <a:pt x="385" y="160"/>
                  </a:lnTo>
                  <a:lnTo>
                    <a:pt x="389" y="157"/>
                  </a:lnTo>
                  <a:lnTo>
                    <a:pt x="393" y="155"/>
                  </a:lnTo>
                  <a:lnTo>
                    <a:pt x="396" y="154"/>
                  </a:lnTo>
                  <a:lnTo>
                    <a:pt x="385" y="157"/>
                  </a:lnTo>
                  <a:lnTo>
                    <a:pt x="376" y="162"/>
                  </a:lnTo>
                  <a:lnTo>
                    <a:pt x="365" y="166"/>
                  </a:lnTo>
                  <a:lnTo>
                    <a:pt x="356" y="171"/>
                  </a:lnTo>
                  <a:lnTo>
                    <a:pt x="345" y="174"/>
                  </a:lnTo>
                  <a:lnTo>
                    <a:pt x="336" y="179"/>
                  </a:lnTo>
                  <a:lnTo>
                    <a:pt x="325" y="184"/>
                  </a:lnTo>
                  <a:lnTo>
                    <a:pt x="316" y="189"/>
                  </a:lnTo>
                  <a:lnTo>
                    <a:pt x="305" y="194"/>
                  </a:lnTo>
                  <a:lnTo>
                    <a:pt x="296" y="198"/>
                  </a:lnTo>
                  <a:lnTo>
                    <a:pt x="294" y="198"/>
                  </a:lnTo>
                  <a:lnTo>
                    <a:pt x="294" y="200"/>
                  </a:lnTo>
                  <a:lnTo>
                    <a:pt x="294" y="202"/>
                  </a:lnTo>
                  <a:lnTo>
                    <a:pt x="294" y="203"/>
                  </a:lnTo>
                  <a:lnTo>
                    <a:pt x="294" y="205"/>
                  </a:lnTo>
                  <a:lnTo>
                    <a:pt x="292" y="205"/>
                  </a:lnTo>
                  <a:lnTo>
                    <a:pt x="292" y="206"/>
                  </a:lnTo>
                  <a:lnTo>
                    <a:pt x="292" y="208"/>
                  </a:lnTo>
                  <a:lnTo>
                    <a:pt x="276" y="216"/>
                  </a:lnTo>
                  <a:lnTo>
                    <a:pt x="259" y="226"/>
                  </a:lnTo>
                  <a:lnTo>
                    <a:pt x="243" y="235"/>
                  </a:lnTo>
                  <a:lnTo>
                    <a:pt x="226" y="246"/>
                  </a:lnTo>
                  <a:lnTo>
                    <a:pt x="212" y="256"/>
                  </a:lnTo>
                  <a:lnTo>
                    <a:pt x="201" y="269"/>
                  </a:lnTo>
                  <a:lnTo>
                    <a:pt x="192" y="282"/>
                  </a:lnTo>
                  <a:lnTo>
                    <a:pt x="184" y="296"/>
                  </a:lnTo>
                  <a:lnTo>
                    <a:pt x="184" y="312"/>
                  </a:lnTo>
                  <a:lnTo>
                    <a:pt x="186" y="330"/>
                  </a:lnTo>
                  <a:lnTo>
                    <a:pt x="188" y="331"/>
                  </a:lnTo>
                  <a:lnTo>
                    <a:pt x="188" y="334"/>
                  </a:lnTo>
                  <a:lnTo>
                    <a:pt x="190" y="338"/>
                  </a:lnTo>
                  <a:lnTo>
                    <a:pt x="192" y="341"/>
                  </a:lnTo>
                  <a:lnTo>
                    <a:pt x="195" y="342"/>
                  </a:lnTo>
                  <a:lnTo>
                    <a:pt x="197" y="346"/>
                  </a:lnTo>
                  <a:lnTo>
                    <a:pt x="201" y="347"/>
                  </a:lnTo>
                  <a:lnTo>
                    <a:pt x="203" y="349"/>
                  </a:lnTo>
                  <a:lnTo>
                    <a:pt x="206" y="350"/>
                  </a:lnTo>
                  <a:lnTo>
                    <a:pt x="210" y="352"/>
                  </a:lnTo>
                  <a:lnTo>
                    <a:pt x="219" y="355"/>
                  </a:lnTo>
                  <a:lnTo>
                    <a:pt x="226" y="357"/>
                  </a:lnTo>
                  <a:lnTo>
                    <a:pt x="235" y="358"/>
                  </a:lnTo>
                  <a:lnTo>
                    <a:pt x="245" y="360"/>
                  </a:lnTo>
                  <a:lnTo>
                    <a:pt x="256" y="360"/>
                  </a:lnTo>
                  <a:lnTo>
                    <a:pt x="265" y="360"/>
                  </a:lnTo>
                  <a:lnTo>
                    <a:pt x="274" y="360"/>
                  </a:lnTo>
                  <a:lnTo>
                    <a:pt x="283" y="360"/>
                  </a:lnTo>
                  <a:lnTo>
                    <a:pt x="292" y="360"/>
                  </a:lnTo>
                  <a:lnTo>
                    <a:pt x="301" y="360"/>
                  </a:lnTo>
                  <a:lnTo>
                    <a:pt x="303" y="360"/>
                  </a:lnTo>
                  <a:lnTo>
                    <a:pt x="307" y="360"/>
                  </a:lnTo>
                  <a:lnTo>
                    <a:pt x="309" y="358"/>
                  </a:lnTo>
                  <a:lnTo>
                    <a:pt x="312" y="358"/>
                  </a:lnTo>
                  <a:lnTo>
                    <a:pt x="314" y="358"/>
                  </a:lnTo>
                  <a:lnTo>
                    <a:pt x="318" y="358"/>
                  </a:lnTo>
                  <a:lnTo>
                    <a:pt x="321" y="357"/>
                  </a:lnTo>
                  <a:lnTo>
                    <a:pt x="323" y="355"/>
                  </a:lnTo>
                  <a:lnTo>
                    <a:pt x="325" y="355"/>
                  </a:lnTo>
                  <a:lnTo>
                    <a:pt x="329" y="354"/>
                  </a:lnTo>
                  <a:lnTo>
                    <a:pt x="358" y="331"/>
                  </a:lnTo>
                  <a:lnTo>
                    <a:pt x="387" y="310"/>
                  </a:lnTo>
                  <a:lnTo>
                    <a:pt x="413" y="291"/>
                  </a:lnTo>
                  <a:lnTo>
                    <a:pt x="440" y="270"/>
                  </a:lnTo>
                  <a:lnTo>
                    <a:pt x="464" y="251"/>
                  </a:lnTo>
                  <a:lnTo>
                    <a:pt x="488" y="229"/>
                  </a:lnTo>
                  <a:lnTo>
                    <a:pt x="510" y="208"/>
                  </a:lnTo>
                  <a:lnTo>
                    <a:pt x="531" y="184"/>
                  </a:lnTo>
                  <a:lnTo>
                    <a:pt x="552" y="157"/>
                  </a:lnTo>
                  <a:lnTo>
                    <a:pt x="570" y="130"/>
                  </a:lnTo>
                  <a:lnTo>
                    <a:pt x="570" y="133"/>
                  </a:lnTo>
                  <a:lnTo>
                    <a:pt x="572" y="139"/>
                  </a:lnTo>
                  <a:lnTo>
                    <a:pt x="574" y="147"/>
                  </a:lnTo>
                  <a:lnTo>
                    <a:pt x="577" y="157"/>
                  </a:lnTo>
                  <a:lnTo>
                    <a:pt x="581" y="166"/>
                  </a:lnTo>
                  <a:lnTo>
                    <a:pt x="584" y="176"/>
                  </a:lnTo>
                  <a:lnTo>
                    <a:pt x="590" y="186"/>
                  </a:lnTo>
                  <a:lnTo>
                    <a:pt x="594" y="195"/>
                  </a:lnTo>
                  <a:lnTo>
                    <a:pt x="597" y="202"/>
                  </a:lnTo>
                  <a:lnTo>
                    <a:pt x="599" y="205"/>
                  </a:lnTo>
                  <a:lnTo>
                    <a:pt x="599" y="206"/>
                  </a:lnTo>
                  <a:lnTo>
                    <a:pt x="601" y="210"/>
                  </a:lnTo>
                  <a:lnTo>
                    <a:pt x="603" y="211"/>
                  </a:lnTo>
                  <a:lnTo>
                    <a:pt x="605" y="214"/>
                  </a:lnTo>
                  <a:lnTo>
                    <a:pt x="606" y="218"/>
                  </a:lnTo>
                  <a:lnTo>
                    <a:pt x="608" y="221"/>
                  </a:lnTo>
                  <a:lnTo>
                    <a:pt x="608" y="222"/>
                  </a:lnTo>
                  <a:lnTo>
                    <a:pt x="610" y="226"/>
                  </a:lnTo>
                  <a:lnTo>
                    <a:pt x="612" y="227"/>
                  </a:lnTo>
                  <a:lnTo>
                    <a:pt x="612" y="230"/>
                  </a:lnTo>
                  <a:lnTo>
                    <a:pt x="619" y="240"/>
                  </a:lnTo>
                  <a:lnTo>
                    <a:pt x="628" y="250"/>
                  </a:lnTo>
                  <a:lnTo>
                    <a:pt x="639" y="259"/>
                  </a:lnTo>
                  <a:lnTo>
                    <a:pt x="652" y="270"/>
                  </a:lnTo>
                  <a:lnTo>
                    <a:pt x="665" y="282"/>
                  </a:lnTo>
                  <a:lnTo>
                    <a:pt x="680" y="291"/>
                  </a:lnTo>
                  <a:lnTo>
                    <a:pt x="692" y="301"/>
                  </a:lnTo>
                  <a:lnTo>
                    <a:pt x="705" y="310"/>
                  </a:lnTo>
                  <a:lnTo>
                    <a:pt x="718" y="320"/>
                  </a:lnTo>
                  <a:lnTo>
                    <a:pt x="727" y="328"/>
                  </a:lnTo>
                  <a:lnTo>
                    <a:pt x="742" y="338"/>
                  </a:lnTo>
                  <a:lnTo>
                    <a:pt x="758" y="346"/>
                  </a:lnTo>
                  <a:lnTo>
                    <a:pt x="776" y="349"/>
                  </a:lnTo>
                  <a:lnTo>
                    <a:pt x="795" y="350"/>
                  </a:lnTo>
                  <a:lnTo>
                    <a:pt x="815" y="349"/>
                  </a:lnTo>
                  <a:lnTo>
                    <a:pt x="835" y="346"/>
                  </a:lnTo>
                  <a:lnTo>
                    <a:pt x="855" y="341"/>
                  </a:lnTo>
                  <a:lnTo>
                    <a:pt x="873" y="336"/>
                  </a:lnTo>
                  <a:lnTo>
                    <a:pt x="893" y="330"/>
                  </a:lnTo>
                  <a:lnTo>
                    <a:pt x="913" y="323"/>
                  </a:lnTo>
                  <a:lnTo>
                    <a:pt x="919" y="322"/>
                  </a:lnTo>
                  <a:lnTo>
                    <a:pt x="923" y="320"/>
                  </a:lnTo>
                  <a:lnTo>
                    <a:pt x="921" y="318"/>
                  </a:lnTo>
                  <a:lnTo>
                    <a:pt x="917" y="317"/>
                  </a:lnTo>
                  <a:lnTo>
                    <a:pt x="912" y="315"/>
                  </a:lnTo>
                  <a:lnTo>
                    <a:pt x="908" y="312"/>
                  </a:lnTo>
                  <a:lnTo>
                    <a:pt x="904" y="309"/>
                  </a:lnTo>
                  <a:lnTo>
                    <a:pt x="902" y="302"/>
                  </a:lnTo>
                  <a:lnTo>
                    <a:pt x="902" y="294"/>
                  </a:lnTo>
                  <a:lnTo>
                    <a:pt x="902" y="282"/>
                  </a:lnTo>
                  <a:lnTo>
                    <a:pt x="897" y="269"/>
                  </a:lnTo>
                  <a:lnTo>
                    <a:pt x="888" y="253"/>
                  </a:lnTo>
                  <a:lnTo>
                    <a:pt x="875" y="237"/>
                  </a:lnTo>
                  <a:lnTo>
                    <a:pt x="862" y="219"/>
                  </a:lnTo>
                  <a:lnTo>
                    <a:pt x="848" y="203"/>
                  </a:lnTo>
                  <a:lnTo>
                    <a:pt x="831" y="189"/>
                  </a:lnTo>
                  <a:lnTo>
                    <a:pt x="818" y="174"/>
                  </a:lnTo>
                  <a:lnTo>
                    <a:pt x="804" y="162"/>
                  </a:lnTo>
                  <a:lnTo>
                    <a:pt x="795" y="150"/>
                  </a:lnTo>
                  <a:lnTo>
                    <a:pt x="804" y="155"/>
                  </a:lnTo>
                  <a:lnTo>
                    <a:pt x="817" y="160"/>
                  </a:lnTo>
                  <a:lnTo>
                    <a:pt x="833" y="168"/>
                  </a:lnTo>
                  <a:lnTo>
                    <a:pt x="851" y="174"/>
                  </a:lnTo>
                  <a:lnTo>
                    <a:pt x="870" y="182"/>
                  </a:lnTo>
                  <a:lnTo>
                    <a:pt x="890" y="190"/>
                  </a:lnTo>
                  <a:lnTo>
                    <a:pt x="908" y="198"/>
                  </a:lnTo>
                  <a:lnTo>
                    <a:pt x="924" y="205"/>
                  </a:lnTo>
                  <a:lnTo>
                    <a:pt x="937" y="210"/>
                  </a:lnTo>
                  <a:lnTo>
                    <a:pt x="948" y="213"/>
                  </a:lnTo>
                  <a:lnTo>
                    <a:pt x="955" y="214"/>
                  </a:lnTo>
                  <a:lnTo>
                    <a:pt x="965" y="216"/>
                  </a:lnTo>
                  <a:lnTo>
                    <a:pt x="974" y="216"/>
                  </a:lnTo>
                  <a:lnTo>
                    <a:pt x="981" y="218"/>
                  </a:lnTo>
                  <a:lnTo>
                    <a:pt x="990" y="218"/>
                  </a:lnTo>
                  <a:lnTo>
                    <a:pt x="999" y="216"/>
                  </a:lnTo>
                  <a:lnTo>
                    <a:pt x="1007" y="216"/>
                  </a:lnTo>
                  <a:lnTo>
                    <a:pt x="1016" y="214"/>
                  </a:lnTo>
                  <a:lnTo>
                    <a:pt x="1025" y="213"/>
                  </a:lnTo>
                  <a:lnTo>
                    <a:pt x="1032" y="213"/>
                  </a:lnTo>
                  <a:lnTo>
                    <a:pt x="1036" y="211"/>
                  </a:lnTo>
                  <a:lnTo>
                    <a:pt x="1038" y="211"/>
                  </a:lnTo>
                  <a:lnTo>
                    <a:pt x="1041" y="211"/>
                  </a:lnTo>
                  <a:lnTo>
                    <a:pt x="1043" y="211"/>
                  </a:lnTo>
                  <a:lnTo>
                    <a:pt x="1047" y="210"/>
                  </a:lnTo>
                  <a:lnTo>
                    <a:pt x="1049" y="210"/>
                  </a:lnTo>
                  <a:lnTo>
                    <a:pt x="1052" y="210"/>
                  </a:lnTo>
                  <a:lnTo>
                    <a:pt x="1054" y="208"/>
                  </a:lnTo>
                  <a:lnTo>
                    <a:pt x="1058" y="208"/>
                  </a:lnTo>
                  <a:lnTo>
                    <a:pt x="1060" y="206"/>
                  </a:lnTo>
                  <a:lnTo>
                    <a:pt x="1063" y="206"/>
                  </a:lnTo>
                  <a:lnTo>
                    <a:pt x="1067" y="205"/>
                  </a:lnTo>
                  <a:lnTo>
                    <a:pt x="1071" y="205"/>
                  </a:lnTo>
                  <a:lnTo>
                    <a:pt x="1074" y="205"/>
                  </a:lnTo>
                  <a:lnTo>
                    <a:pt x="1078" y="203"/>
                  </a:lnTo>
                  <a:lnTo>
                    <a:pt x="1082" y="202"/>
                  </a:lnTo>
                  <a:lnTo>
                    <a:pt x="1083" y="200"/>
                  </a:lnTo>
                  <a:lnTo>
                    <a:pt x="1087" y="198"/>
                  </a:lnTo>
                  <a:lnTo>
                    <a:pt x="1089" y="197"/>
                  </a:lnTo>
                  <a:lnTo>
                    <a:pt x="1091" y="195"/>
                  </a:lnTo>
                  <a:lnTo>
                    <a:pt x="1092" y="190"/>
                  </a:lnTo>
                  <a:lnTo>
                    <a:pt x="1094" y="187"/>
                  </a:lnTo>
                  <a:lnTo>
                    <a:pt x="1096" y="184"/>
                  </a:lnTo>
                  <a:lnTo>
                    <a:pt x="1098" y="181"/>
                  </a:lnTo>
                  <a:lnTo>
                    <a:pt x="1100" y="178"/>
                  </a:lnTo>
                  <a:lnTo>
                    <a:pt x="1102" y="174"/>
                  </a:lnTo>
                  <a:lnTo>
                    <a:pt x="1103" y="170"/>
                  </a:lnTo>
                  <a:lnTo>
                    <a:pt x="1105" y="166"/>
                  </a:lnTo>
                  <a:lnTo>
                    <a:pt x="1105" y="162"/>
                  </a:lnTo>
                  <a:lnTo>
                    <a:pt x="1103" y="158"/>
                  </a:lnTo>
                  <a:lnTo>
                    <a:pt x="1102" y="158"/>
                  </a:lnTo>
                  <a:lnTo>
                    <a:pt x="1103" y="158"/>
                  </a:lnTo>
                  <a:lnTo>
                    <a:pt x="1105" y="158"/>
                  </a:lnTo>
                  <a:lnTo>
                    <a:pt x="1107" y="158"/>
                  </a:lnTo>
                  <a:lnTo>
                    <a:pt x="1109" y="158"/>
                  </a:lnTo>
                  <a:lnTo>
                    <a:pt x="1111" y="158"/>
                  </a:lnTo>
                  <a:lnTo>
                    <a:pt x="1107" y="154"/>
                  </a:lnTo>
                  <a:lnTo>
                    <a:pt x="1103" y="150"/>
                  </a:lnTo>
                  <a:lnTo>
                    <a:pt x="1100" y="147"/>
                  </a:lnTo>
                  <a:lnTo>
                    <a:pt x="1094" y="144"/>
                  </a:lnTo>
                  <a:lnTo>
                    <a:pt x="1091" y="141"/>
                  </a:lnTo>
                  <a:lnTo>
                    <a:pt x="1085" y="139"/>
                  </a:lnTo>
                  <a:lnTo>
                    <a:pt x="1082" y="136"/>
                  </a:lnTo>
                  <a:lnTo>
                    <a:pt x="1076" y="134"/>
                  </a:lnTo>
                  <a:lnTo>
                    <a:pt x="1071" y="133"/>
                  </a:lnTo>
                  <a:lnTo>
                    <a:pt x="1067" y="130"/>
                  </a:lnTo>
                  <a:lnTo>
                    <a:pt x="1058" y="126"/>
                  </a:lnTo>
                  <a:lnTo>
                    <a:pt x="1049" y="123"/>
                  </a:lnTo>
                  <a:lnTo>
                    <a:pt x="1041" y="118"/>
                  </a:lnTo>
                  <a:lnTo>
                    <a:pt x="1032" y="115"/>
                  </a:lnTo>
                  <a:lnTo>
                    <a:pt x="1023" y="112"/>
                  </a:lnTo>
                  <a:lnTo>
                    <a:pt x="1016" y="109"/>
                  </a:lnTo>
                  <a:lnTo>
                    <a:pt x="1007" y="106"/>
                  </a:lnTo>
                  <a:lnTo>
                    <a:pt x="997" y="102"/>
                  </a:lnTo>
                  <a:lnTo>
                    <a:pt x="988" y="101"/>
                  </a:lnTo>
                  <a:lnTo>
                    <a:pt x="979" y="98"/>
                  </a:lnTo>
                  <a:lnTo>
                    <a:pt x="972" y="96"/>
                  </a:lnTo>
                  <a:lnTo>
                    <a:pt x="965" y="94"/>
                  </a:lnTo>
                  <a:lnTo>
                    <a:pt x="957" y="91"/>
                  </a:lnTo>
                  <a:lnTo>
                    <a:pt x="950" y="88"/>
                  </a:lnTo>
                  <a:lnTo>
                    <a:pt x="943" y="85"/>
                  </a:lnTo>
                  <a:lnTo>
                    <a:pt x="935" y="83"/>
                  </a:lnTo>
                  <a:lnTo>
                    <a:pt x="928" y="80"/>
                  </a:lnTo>
                  <a:lnTo>
                    <a:pt x="923" y="77"/>
                  </a:lnTo>
                  <a:lnTo>
                    <a:pt x="915" y="75"/>
                  </a:lnTo>
                  <a:lnTo>
                    <a:pt x="908" y="72"/>
                  </a:lnTo>
                  <a:lnTo>
                    <a:pt x="901" y="70"/>
                  </a:lnTo>
                  <a:lnTo>
                    <a:pt x="895" y="70"/>
                  </a:lnTo>
                  <a:lnTo>
                    <a:pt x="888" y="69"/>
                  </a:lnTo>
                  <a:lnTo>
                    <a:pt x="882" y="67"/>
                  </a:lnTo>
                  <a:lnTo>
                    <a:pt x="875" y="67"/>
                  </a:lnTo>
                  <a:lnTo>
                    <a:pt x="870" y="66"/>
                  </a:lnTo>
                  <a:lnTo>
                    <a:pt x="862" y="66"/>
                  </a:lnTo>
                  <a:lnTo>
                    <a:pt x="857" y="66"/>
                  </a:lnTo>
                  <a:lnTo>
                    <a:pt x="849" y="64"/>
                  </a:lnTo>
                  <a:lnTo>
                    <a:pt x="844" y="64"/>
                  </a:lnTo>
                  <a:lnTo>
                    <a:pt x="862" y="62"/>
                  </a:lnTo>
                  <a:lnTo>
                    <a:pt x="882" y="61"/>
                  </a:lnTo>
                  <a:lnTo>
                    <a:pt x="901" y="61"/>
                  </a:lnTo>
                  <a:lnTo>
                    <a:pt x="921" y="61"/>
                  </a:lnTo>
                  <a:lnTo>
                    <a:pt x="939" y="62"/>
                  </a:lnTo>
                  <a:lnTo>
                    <a:pt x="959" y="62"/>
                  </a:lnTo>
                  <a:lnTo>
                    <a:pt x="979" y="64"/>
                  </a:lnTo>
                  <a:lnTo>
                    <a:pt x="997" y="64"/>
                  </a:lnTo>
                  <a:lnTo>
                    <a:pt x="1018" y="66"/>
                  </a:lnTo>
                  <a:lnTo>
                    <a:pt x="1036" y="67"/>
                  </a:lnTo>
                  <a:lnTo>
                    <a:pt x="1056" y="67"/>
                  </a:lnTo>
                  <a:lnTo>
                    <a:pt x="1076" y="69"/>
                  </a:lnTo>
                  <a:lnTo>
                    <a:pt x="1096" y="70"/>
                  </a:lnTo>
                  <a:lnTo>
                    <a:pt x="1116" y="70"/>
                  </a:lnTo>
                  <a:lnTo>
                    <a:pt x="1135" y="70"/>
                  </a:lnTo>
                  <a:lnTo>
                    <a:pt x="1155" y="69"/>
                  </a:lnTo>
                  <a:lnTo>
                    <a:pt x="1175" y="64"/>
                  </a:lnTo>
                  <a:lnTo>
                    <a:pt x="1193" y="59"/>
                  </a:lnTo>
                  <a:lnTo>
                    <a:pt x="1209" y="53"/>
                  </a:lnTo>
                  <a:lnTo>
                    <a:pt x="1226" y="42"/>
                  </a:lnTo>
                  <a:lnTo>
                    <a:pt x="1230" y="37"/>
                  </a:lnTo>
                  <a:lnTo>
                    <a:pt x="1230" y="32"/>
                  </a:lnTo>
                  <a:lnTo>
                    <a:pt x="1231" y="27"/>
                  </a:lnTo>
                  <a:lnTo>
                    <a:pt x="1231" y="22"/>
                  </a:lnTo>
                  <a:lnTo>
                    <a:pt x="1230" y="19"/>
                  </a:lnTo>
                  <a:lnTo>
                    <a:pt x="1230" y="14"/>
                  </a:lnTo>
                  <a:lnTo>
                    <a:pt x="1228" y="11"/>
                  </a:lnTo>
                  <a:lnTo>
                    <a:pt x="1224" y="6"/>
                  </a:lnTo>
                  <a:lnTo>
                    <a:pt x="1222" y="3"/>
                  </a:lnTo>
                  <a:lnTo>
                    <a:pt x="1219" y="0"/>
                  </a:lnTo>
                  <a:lnTo>
                    <a:pt x="51" y="8"/>
                  </a:lnTo>
                  <a:lnTo>
                    <a:pt x="49" y="8"/>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7" name="Freeform 760">
              <a:extLst>
                <a:ext uri="{FF2B5EF4-FFF2-40B4-BE49-F238E27FC236}">
                  <a16:creationId xmlns:a16="http://schemas.microsoft.com/office/drawing/2014/main" id="{505EB6E2-2FE2-458F-A2C5-8046C73301A9}"/>
                </a:ext>
              </a:extLst>
            </p:cNvPr>
            <p:cNvSpPr>
              <a:spLocks/>
            </p:cNvSpPr>
            <p:nvPr/>
          </p:nvSpPr>
          <p:spPr bwMode="auto">
            <a:xfrm flipV="1">
              <a:off x="4340" y="3822"/>
              <a:ext cx="599" cy="546"/>
            </a:xfrm>
            <a:custGeom>
              <a:avLst/>
              <a:gdLst>
                <a:gd name="T0" fmla="*/ 0 w 1231"/>
                <a:gd name="T1" fmla="*/ 135 h 360"/>
                <a:gd name="T2" fmla="*/ 1 w 1231"/>
                <a:gd name="T3" fmla="*/ 217 h 360"/>
                <a:gd name="T4" fmla="*/ 1 w 1231"/>
                <a:gd name="T5" fmla="*/ 290 h 360"/>
                <a:gd name="T6" fmla="*/ 2 w 1231"/>
                <a:gd name="T7" fmla="*/ 419 h 360"/>
                <a:gd name="T8" fmla="*/ 0 w 1231"/>
                <a:gd name="T9" fmla="*/ 1068 h 360"/>
                <a:gd name="T10" fmla="*/ 0 w 1231"/>
                <a:gd name="T11" fmla="*/ 1599 h 360"/>
                <a:gd name="T12" fmla="*/ 1 w 1231"/>
                <a:gd name="T13" fmla="*/ 1679 h 360"/>
                <a:gd name="T14" fmla="*/ 2 w 1231"/>
                <a:gd name="T15" fmla="*/ 1599 h 360"/>
                <a:gd name="T16" fmla="*/ 3 w 1231"/>
                <a:gd name="T17" fmla="*/ 1363 h 360"/>
                <a:gd name="T18" fmla="*/ 3 w 1231"/>
                <a:gd name="T19" fmla="*/ 1269 h 360"/>
                <a:gd name="T20" fmla="*/ 3 w 1231"/>
                <a:gd name="T21" fmla="*/ 1228 h 360"/>
                <a:gd name="T22" fmla="*/ 4 w 1231"/>
                <a:gd name="T23" fmla="*/ 1148 h 360"/>
                <a:gd name="T24" fmla="*/ 5 w 1231"/>
                <a:gd name="T25" fmla="*/ 913 h 360"/>
                <a:gd name="T26" fmla="*/ 6 w 1231"/>
                <a:gd name="T27" fmla="*/ 258 h 360"/>
                <a:gd name="T28" fmla="*/ 6 w 1231"/>
                <a:gd name="T29" fmla="*/ 329 h 360"/>
                <a:gd name="T30" fmla="*/ 4 w 1231"/>
                <a:gd name="T31" fmla="*/ 1385 h 360"/>
                <a:gd name="T32" fmla="*/ 2 w 1231"/>
                <a:gd name="T33" fmla="*/ 2007 h 360"/>
                <a:gd name="T34" fmla="*/ 0 w 1231"/>
                <a:gd name="T35" fmla="*/ 2377 h 360"/>
                <a:gd name="T36" fmla="*/ 0 w 1231"/>
                <a:gd name="T37" fmla="*/ 2827 h 360"/>
                <a:gd name="T38" fmla="*/ 0 w 1231"/>
                <a:gd name="T39" fmla="*/ 3249 h 360"/>
                <a:gd name="T40" fmla="*/ 1 w 1231"/>
                <a:gd name="T41" fmla="*/ 3531 h 360"/>
                <a:gd name="T42" fmla="*/ 2 w 1231"/>
                <a:gd name="T43" fmla="*/ 3370 h 360"/>
                <a:gd name="T44" fmla="*/ 3 w 1231"/>
                <a:gd name="T45" fmla="*/ 3091 h 360"/>
                <a:gd name="T46" fmla="*/ 4 w 1231"/>
                <a:gd name="T47" fmla="*/ 2753 h 360"/>
                <a:gd name="T48" fmla="*/ 4 w 1231"/>
                <a:gd name="T49" fmla="*/ 2733 h 360"/>
                <a:gd name="T50" fmla="*/ 4 w 1231"/>
                <a:gd name="T51" fmla="*/ 2568 h 360"/>
                <a:gd name="T52" fmla="*/ 5 w 1231"/>
                <a:gd name="T53" fmla="*/ 2334 h 360"/>
                <a:gd name="T54" fmla="*/ 5 w 1231"/>
                <a:gd name="T55" fmla="*/ 2079 h 360"/>
                <a:gd name="T56" fmla="*/ 5 w 1231"/>
                <a:gd name="T57" fmla="*/ 1911 h 360"/>
                <a:gd name="T58" fmla="*/ 4 w 1231"/>
                <a:gd name="T59" fmla="*/ 2358 h 360"/>
                <a:gd name="T60" fmla="*/ 4 w 1231"/>
                <a:gd name="T61" fmla="*/ 2498 h 360"/>
                <a:gd name="T62" fmla="*/ 3 w 1231"/>
                <a:gd name="T63" fmla="*/ 3112 h 360"/>
                <a:gd name="T64" fmla="*/ 2 w 1231"/>
                <a:gd name="T65" fmla="*/ 4118 h 360"/>
                <a:gd name="T66" fmla="*/ 3 w 1231"/>
                <a:gd name="T67" fmla="*/ 4319 h 360"/>
                <a:gd name="T68" fmla="*/ 4 w 1231"/>
                <a:gd name="T69" fmla="*/ 4382 h 360"/>
                <a:gd name="T70" fmla="*/ 4 w 1231"/>
                <a:gd name="T71" fmla="*/ 4342 h 360"/>
                <a:gd name="T72" fmla="*/ 6 w 1231"/>
                <a:gd name="T73" fmla="*/ 3059 h 360"/>
                <a:gd name="T74" fmla="*/ 8 w 1231"/>
                <a:gd name="T75" fmla="*/ 1790 h 360"/>
                <a:gd name="T76" fmla="*/ 8 w 1231"/>
                <a:gd name="T77" fmla="*/ 2501 h 360"/>
                <a:gd name="T78" fmla="*/ 8 w 1231"/>
                <a:gd name="T79" fmla="*/ 2763 h 360"/>
                <a:gd name="T80" fmla="*/ 9 w 1231"/>
                <a:gd name="T81" fmla="*/ 3667 h 360"/>
                <a:gd name="T82" fmla="*/ 11 w 1231"/>
                <a:gd name="T83" fmla="*/ 4242 h 360"/>
                <a:gd name="T84" fmla="*/ 12 w 1231"/>
                <a:gd name="T85" fmla="*/ 3895 h 360"/>
                <a:gd name="T86" fmla="*/ 12 w 1231"/>
                <a:gd name="T87" fmla="*/ 3432 h 360"/>
                <a:gd name="T88" fmla="*/ 11 w 1231"/>
                <a:gd name="T89" fmla="*/ 1973 h 360"/>
                <a:gd name="T90" fmla="*/ 12 w 1231"/>
                <a:gd name="T91" fmla="*/ 2408 h 360"/>
                <a:gd name="T92" fmla="*/ 13 w 1231"/>
                <a:gd name="T93" fmla="*/ 2654 h 360"/>
                <a:gd name="T94" fmla="*/ 14 w 1231"/>
                <a:gd name="T95" fmla="*/ 2568 h 360"/>
                <a:gd name="T96" fmla="*/ 14 w 1231"/>
                <a:gd name="T97" fmla="*/ 2501 h 360"/>
                <a:gd name="T98" fmla="*/ 15 w 1231"/>
                <a:gd name="T99" fmla="*/ 2396 h 360"/>
                <a:gd name="T100" fmla="*/ 15 w 1231"/>
                <a:gd name="T101" fmla="*/ 2067 h 360"/>
                <a:gd name="T102" fmla="*/ 15 w 1231"/>
                <a:gd name="T103" fmla="*/ 1925 h 360"/>
                <a:gd name="T104" fmla="*/ 15 w 1231"/>
                <a:gd name="T105" fmla="*/ 1925 h 360"/>
                <a:gd name="T106" fmla="*/ 15 w 1231"/>
                <a:gd name="T107" fmla="*/ 1878 h 360"/>
                <a:gd name="T108" fmla="*/ 14 w 1231"/>
                <a:gd name="T109" fmla="*/ 1620 h 360"/>
                <a:gd name="T110" fmla="*/ 13 w 1231"/>
                <a:gd name="T111" fmla="*/ 1291 h 360"/>
                <a:gd name="T112" fmla="*/ 13 w 1231"/>
                <a:gd name="T113" fmla="*/ 1036 h 360"/>
                <a:gd name="T114" fmla="*/ 12 w 1231"/>
                <a:gd name="T115" fmla="*/ 842 h 360"/>
                <a:gd name="T116" fmla="*/ 11 w 1231"/>
                <a:gd name="T117" fmla="*/ 757 h 360"/>
                <a:gd name="T118" fmla="*/ 14 w 1231"/>
                <a:gd name="T119" fmla="*/ 805 h 360"/>
                <a:gd name="T120" fmla="*/ 16 w 1231"/>
                <a:gd name="T121" fmla="*/ 778 h 360"/>
                <a:gd name="T122" fmla="*/ 17 w 1231"/>
                <a:gd name="T123" fmla="*/ 235 h 3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1"/>
                <a:gd name="T187" fmla="*/ 0 h 360"/>
                <a:gd name="T188" fmla="*/ 1231 w 1231"/>
                <a:gd name="T189" fmla="*/ 360 h 3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1" h="360">
                  <a:moveTo>
                    <a:pt x="49" y="8"/>
                  </a:moveTo>
                  <a:lnTo>
                    <a:pt x="51" y="8"/>
                  </a:lnTo>
                  <a:lnTo>
                    <a:pt x="53" y="10"/>
                  </a:lnTo>
                  <a:lnTo>
                    <a:pt x="55" y="11"/>
                  </a:lnTo>
                  <a:lnTo>
                    <a:pt x="56" y="11"/>
                  </a:lnTo>
                  <a:lnTo>
                    <a:pt x="58" y="13"/>
                  </a:lnTo>
                  <a:lnTo>
                    <a:pt x="60" y="14"/>
                  </a:lnTo>
                  <a:lnTo>
                    <a:pt x="62" y="14"/>
                  </a:lnTo>
                  <a:lnTo>
                    <a:pt x="65" y="16"/>
                  </a:lnTo>
                  <a:lnTo>
                    <a:pt x="67" y="18"/>
                  </a:lnTo>
                  <a:lnTo>
                    <a:pt x="69" y="18"/>
                  </a:lnTo>
                  <a:lnTo>
                    <a:pt x="71" y="19"/>
                  </a:lnTo>
                  <a:lnTo>
                    <a:pt x="73" y="19"/>
                  </a:lnTo>
                  <a:lnTo>
                    <a:pt x="75" y="19"/>
                  </a:lnTo>
                  <a:lnTo>
                    <a:pt x="78" y="21"/>
                  </a:lnTo>
                  <a:lnTo>
                    <a:pt x="87" y="21"/>
                  </a:lnTo>
                  <a:lnTo>
                    <a:pt x="97" y="22"/>
                  </a:lnTo>
                  <a:lnTo>
                    <a:pt x="106" y="24"/>
                  </a:lnTo>
                  <a:lnTo>
                    <a:pt x="115" y="26"/>
                  </a:lnTo>
                  <a:lnTo>
                    <a:pt x="126" y="27"/>
                  </a:lnTo>
                  <a:lnTo>
                    <a:pt x="135" y="27"/>
                  </a:lnTo>
                  <a:lnTo>
                    <a:pt x="144" y="29"/>
                  </a:lnTo>
                  <a:lnTo>
                    <a:pt x="153" y="30"/>
                  </a:lnTo>
                  <a:lnTo>
                    <a:pt x="162" y="30"/>
                  </a:lnTo>
                  <a:lnTo>
                    <a:pt x="171" y="32"/>
                  </a:lnTo>
                  <a:lnTo>
                    <a:pt x="155" y="34"/>
                  </a:lnTo>
                  <a:lnTo>
                    <a:pt x="135" y="37"/>
                  </a:lnTo>
                  <a:lnTo>
                    <a:pt x="117" y="40"/>
                  </a:lnTo>
                  <a:lnTo>
                    <a:pt x="98" y="43"/>
                  </a:lnTo>
                  <a:lnTo>
                    <a:pt x="80" y="50"/>
                  </a:lnTo>
                  <a:lnTo>
                    <a:pt x="64" y="56"/>
                  </a:lnTo>
                  <a:lnTo>
                    <a:pt x="49" y="66"/>
                  </a:lnTo>
                  <a:lnTo>
                    <a:pt x="36" y="75"/>
                  </a:lnTo>
                  <a:lnTo>
                    <a:pt x="25" y="88"/>
                  </a:lnTo>
                  <a:lnTo>
                    <a:pt x="20" y="104"/>
                  </a:lnTo>
                  <a:lnTo>
                    <a:pt x="18" y="109"/>
                  </a:lnTo>
                  <a:lnTo>
                    <a:pt x="20" y="114"/>
                  </a:lnTo>
                  <a:lnTo>
                    <a:pt x="22" y="118"/>
                  </a:lnTo>
                  <a:lnTo>
                    <a:pt x="25" y="122"/>
                  </a:lnTo>
                  <a:lnTo>
                    <a:pt x="31" y="125"/>
                  </a:lnTo>
                  <a:lnTo>
                    <a:pt x="36" y="128"/>
                  </a:lnTo>
                  <a:lnTo>
                    <a:pt x="44" y="131"/>
                  </a:lnTo>
                  <a:lnTo>
                    <a:pt x="49" y="133"/>
                  </a:lnTo>
                  <a:lnTo>
                    <a:pt x="56" y="134"/>
                  </a:lnTo>
                  <a:lnTo>
                    <a:pt x="62" y="136"/>
                  </a:lnTo>
                  <a:lnTo>
                    <a:pt x="71" y="136"/>
                  </a:lnTo>
                  <a:lnTo>
                    <a:pt x="80" y="138"/>
                  </a:lnTo>
                  <a:lnTo>
                    <a:pt x="89" y="138"/>
                  </a:lnTo>
                  <a:lnTo>
                    <a:pt x="98" y="138"/>
                  </a:lnTo>
                  <a:lnTo>
                    <a:pt x="108" y="138"/>
                  </a:lnTo>
                  <a:lnTo>
                    <a:pt x="117" y="138"/>
                  </a:lnTo>
                  <a:lnTo>
                    <a:pt x="126" y="138"/>
                  </a:lnTo>
                  <a:lnTo>
                    <a:pt x="135" y="138"/>
                  </a:lnTo>
                  <a:lnTo>
                    <a:pt x="144" y="138"/>
                  </a:lnTo>
                  <a:lnTo>
                    <a:pt x="153" y="136"/>
                  </a:lnTo>
                  <a:lnTo>
                    <a:pt x="164" y="136"/>
                  </a:lnTo>
                  <a:lnTo>
                    <a:pt x="173" y="134"/>
                  </a:lnTo>
                  <a:lnTo>
                    <a:pt x="182" y="131"/>
                  </a:lnTo>
                  <a:lnTo>
                    <a:pt x="192" y="130"/>
                  </a:lnTo>
                  <a:lnTo>
                    <a:pt x="199" y="126"/>
                  </a:lnTo>
                  <a:lnTo>
                    <a:pt x="208" y="123"/>
                  </a:lnTo>
                  <a:lnTo>
                    <a:pt x="217" y="120"/>
                  </a:lnTo>
                  <a:lnTo>
                    <a:pt x="226" y="117"/>
                  </a:lnTo>
                  <a:lnTo>
                    <a:pt x="235" y="114"/>
                  </a:lnTo>
                  <a:lnTo>
                    <a:pt x="246" y="112"/>
                  </a:lnTo>
                  <a:lnTo>
                    <a:pt x="246" y="110"/>
                  </a:lnTo>
                  <a:lnTo>
                    <a:pt x="246" y="109"/>
                  </a:lnTo>
                  <a:lnTo>
                    <a:pt x="248" y="107"/>
                  </a:lnTo>
                  <a:lnTo>
                    <a:pt x="248" y="106"/>
                  </a:lnTo>
                  <a:lnTo>
                    <a:pt x="248" y="104"/>
                  </a:lnTo>
                  <a:lnTo>
                    <a:pt x="250" y="104"/>
                  </a:lnTo>
                  <a:lnTo>
                    <a:pt x="252" y="102"/>
                  </a:lnTo>
                  <a:lnTo>
                    <a:pt x="256" y="102"/>
                  </a:lnTo>
                  <a:lnTo>
                    <a:pt x="259" y="102"/>
                  </a:lnTo>
                  <a:lnTo>
                    <a:pt x="263" y="102"/>
                  </a:lnTo>
                  <a:lnTo>
                    <a:pt x="267" y="102"/>
                  </a:lnTo>
                  <a:lnTo>
                    <a:pt x="268" y="102"/>
                  </a:lnTo>
                  <a:lnTo>
                    <a:pt x="272" y="101"/>
                  </a:lnTo>
                  <a:lnTo>
                    <a:pt x="276" y="101"/>
                  </a:lnTo>
                  <a:lnTo>
                    <a:pt x="279" y="101"/>
                  </a:lnTo>
                  <a:lnTo>
                    <a:pt x="283" y="99"/>
                  </a:lnTo>
                  <a:lnTo>
                    <a:pt x="285" y="99"/>
                  </a:lnTo>
                  <a:lnTo>
                    <a:pt x="285" y="98"/>
                  </a:lnTo>
                  <a:lnTo>
                    <a:pt x="287" y="98"/>
                  </a:lnTo>
                  <a:lnTo>
                    <a:pt x="288" y="96"/>
                  </a:lnTo>
                  <a:lnTo>
                    <a:pt x="290" y="94"/>
                  </a:lnTo>
                  <a:lnTo>
                    <a:pt x="292" y="93"/>
                  </a:lnTo>
                  <a:lnTo>
                    <a:pt x="294" y="93"/>
                  </a:lnTo>
                  <a:lnTo>
                    <a:pt x="294" y="91"/>
                  </a:lnTo>
                  <a:lnTo>
                    <a:pt x="296" y="91"/>
                  </a:lnTo>
                  <a:lnTo>
                    <a:pt x="298" y="91"/>
                  </a:lnTo>
                  <a:lnTo>
                    <a:pt x="320" y="86"/>
                  </a:lnTo>
                  <a:lnTo>
                    <a:pt x="340" y="82"/>
                  </a:lnTo>
                  <a:lnTo>
                    <a:pt x="358" y="75"/>
                  </a:lnTo>
                  <a:lnTo>
                    <a:pt x="378" y="69"/>
                  </a:lnTo>
                  <a:lnTo>
                    <a:pt x="396" y="61"/>
                  </a:lnTo>
                  <a:lnTo>
                    <a:pt x="415" y="53"/>
                  </a:lnTo>
                  <a:lnTo>
                    <a:pt x="433" y="45"/>
                  </a:lnTo>
                  <a:lnTo>
                    <a:pt x="451" y="37"/>
                  </a:lnTo>
                  <a:lnTo>
                    <a:pt x="469" y="29"/>
                  </a:lnTo>
                  <a:lnTo>
                    <a:pt x="488" y="21"/>
                  </a:lnTo>
                  <a:lnTo>
                    <a:pt x="484" y="21"/>
                  </a:lnTo>
                  <a:lnTo>
                    <a:pt x="480" y="21"/>
                  </a:lnTo>
                  <a:lnTo>
                    <a:pt x="478" y="21"/>
                  </a:lnTo>
                  <a:lnTo>
                    <a:pt x="475" y="22"/>
                  </a:lnTo>
                  <a:lnTo>
                    <a:pt x="471" y="22"/>
                  </a:lnTo>
                  <a:lnTo>
                    <a:pt x="469" y="24"/>
                  </a:lnTo>
                  <a:lnTo>
                    <a:pt x="466" y="26"/>
                  </a:lnTo>
                  <a:lnTo>
                    <a:pt x="464" y="26"/>
                  </a:lnTo>
                  <a:lnTo>
                    <a:pt x="460" y="27"/>
                  </a:lnTo>
                  <a:lnTo>
                    <a:pt x="458" y="29"/>
                  </a:lnTo>
                  <a:lnTo>
                    <a:pt x="435" y="43"/>
                  </a:lnTo>
                  <a:lnTo>
                    <a:pt x="411" y="58"/>
                  </a:lnTo>
                  <a:lnTo>
                    <a:pt x="389" y="70"/>
                  </a:lnTo>
                  <a:lnTo>
                    <a:pt x="365" y="82"/>
                  </a:lnTo>
                  <a:lnTo>
                    <a:pt x="341" y="93"/>
                  </a:lnTo>
                  <a:lnTo>
                    <a:pt x="316" y="104"/>
                  </a:lnTo>
                  <a:lnTo>
                    <a:pt x="292" y="114"/>
                  </a:lnTo>
                  <a:lnTo>
                    <a:pt x="268" y="125"/>
                  </a:lnTo>
                  <a:lnTo>
                    <a:pt x="243" y="134"/>
                  </a:lnTo>
                  <a:lnTo>
                    <a:pt x="217" y="144"/>
                  </a:lnTo>
                  <a:lnTo>
                    <a:pt x="204" y="149"/>
                  </a:lnTo>
                  <a:lnTo>
                    <a:pt x="190" y="154"/>
                  </a:lnTo>
                  <a:lnTo>
                    <a:pt x="177" y="157"/>
                  </a:lnTo>
                  <a:lnTo>
                    <a:pt x="162" y="162"/>
                  </a:lnTo>
                  <a:lnTo>
                    <a:pt x="148" y="165"/>
                  </a:lnTo>
                  <a:lnTo>
                    <a:pt x="133" y="168"/>
                  </a:lnTo>
                  <a:lnTo>
                    <a:pt x="120" y="173"/>
                  </a:lnTo>
                  <a:lnTo>
                    <a:pt x="106" y="176"/>
                  </a:lnTo>
                  <a:lnTo>
                    <a:pt x="91" y="181"/>
                  </a:lnTo>
                  <a:lnTo>
                    <a:pt x="78" y="186"/>
                  </a:lnTo>
                  <a:lnTo>
                    <a:pt x="69" y="189"/>
                  </a:lnTo>
                  <a:lnTo>
                    <a:pt x="62" y="192"/>
                  </a:lnTo>
                  <a:lnTo>
                    <a:pt x="55" y="195"/>
                  </a:lnTo>
                  <a:lnTo>
                    <a:pt x="47" y="200"/>
                  </a:lnTo>
                  <a:lnTo>
                    <a:pt x="40" y="203"/>
                  </a:lnTo>
                  <a:lnTo>
                    <a:pt x="34" y="208"/>
                  </a:lnTo>
                  <a:lnTo>
                    <a:pt x="27" y="213"/>
                  </a:lnTo>
                  <a:lnTo>
                    <a:pt x="20" y="218"/>
                  </a:lnTo>
                  <a:lnTo>
                    <a:pt x="14" y="222"/>
                  </a:lnTo>
                  <a:lnTo>
                    <a:pt x="9" y="227"/>
                  </a:lnTo>
                  <a:lnTo>
                    <a:pt x="5" y="232"/>
                  </a:lnTo>
                  <a:lnTo>
                    <a:pt x="2" y="237"/>
                  </a:lnTo>
                  <a:lnTo>
                    <a:pt x="0" y="240"/>
                  </a:lnTo>
                  <a:lnTo>
                    <a:pt x="0" y="245"/>
                  </a:lnTo>
                  <a:lnTo>
                    <a:pt x="0" y="250"/>
                  </a:lnTo>
                  <a:lnTo>
                    <a:pt x="0" y="254"/>
                  </a:lnTo>
                  <a:lnTo>
                    <a:pt x="2" y="259"/>
                  </a:lnTo>
                  <a:lnTo>
                    <a:pt x="5" y="264"/>
                  </a:lnTo>
                  <a:lnTo>
                    <a:pt x="9" y="267"/>
                  </a:lnTo>
                  <a:lnTo>
                    <a:pt x="14" y="270"/>
                  </a:lnTo>
                  <a:lnTo>
                    <a:pt x="27" y="277"/>
                  </a:lnTo>
                  <a:lnTo>
                    <a:pt x="42" y="283"/>
                  </a:lnTo>
                  <a:lnTo>
                    <a:pt x="56" y="286"/>
                  </a:lnTo>
                  <a:lnTo>
                    <a:pt x="71" y="290"/>
                  </a:lnTo>
                  <a:lnTo>
                    <a:pt x="86" y="290"/>
                  </a:lnTo>
                  <a:lnTo>
                    <a:pt x="102" y="290"/>
                  </a:lnTo>
                  <a:lnTo>
                    <a:pt x="117" y="290"/>
                  </a:lnTo>
                  <a:lnTo>
                    <a:pt x="131" y="288"/>
                  </a:lnTo>
                  <a:lnTo>
                    <a:pt x="148" y="285"/>
                  </a:lnTo>
                  <a:lnTo>
                    <a:pt x="162" y="283"/>
                  </a:lnTo>
                  <a:lnTo>
                    <a:pt x="168" y="282"/>
                  </a:lnTo>
                  <a:lnTo>
                    <a:pt x="173" y="280"/>
                  </a:lnTo>
                  <a:lnTo>
                    <a:pt x="177" y="278"/>
                  </a:lnTo>
                  <a:lnTo>
                    <a:pt x="182" y="278"/>
                  </a:lnTo>
                  <a:lnTo>
                    <a:pt x="186" y="277"/>
                  </a:lnTo>
                  <a:lnTo>
                    <a:pt x="192" y="274"/>
                  </a:lnTo>
                  <a:lnTo>
                    <a:pt x="197" y="272"/>
                  </a:lnTo>
                  <a:lnTo>
                    <a:pt x="201" y="270"/>
                  </a:lnTo>
                  <a:lnTo>
                    <a:pt x="206" y="267"/>
                  </a:lnTo>
                  <a:lnTo>
                    <a:pt x="210" y="266"/>
                  </a:lnTo>
                  <a:lnTo>
                    <a:pt x="219" y="261"/>
                  </a:lnTo>
                  <a:lnTo>
                    <a:pt x="226" y="258"/>
                  </a:lnTo>
                  <a:lnTo>
                    <a:pt x="235" y="254"/>
                  </a:lnTo>
                  <a:lnTo>
                    <a:pt x="245" y="251"/>
                  </a:lnTo>
                  <a:lnTo>
                    <a:pt x="252" y="248"/>
                  </a:lnTo>
                  <a:lnTo>
                    <a:pt x="261" y="245"/>
                  </a:lnTo>
                  <a:lnTo>
                    <a:pt x="270" y="242"/>
                  </a:lnTo>
                  <a:lnTo>
                    <a:pt x="279" y="237"/>
                  </a:lnTo>
                  <a:lnTo>
                    <a:pt x="287" y="232"/>
                  </a:lnTo>
                  <a:lnTo>
                    <a:pt x="296" y="227"/>
                  </a:lnTo>
                  <a:lnTo>
                    <a:pt x="298" y="226"/>
                  </a:lnTo>
                  <a:lnTo>
                    <a:pt x="299" y="226"/>
                  </a:lnTo>
                  <a:lnTo>
                    <a:pt x="301" y="226"/>
                  </a:lnTo>
                  <a:lnTo>
                    <a:pt x="305" y="226"/>
                  </a:lnTo>
                  <a:lnTo>
                    <a:pt x="307" y="224"/>
                  </a:lnTo>
                  <a:lnTo>
                    <a:pt x="309" y="224"/>
                  </a:lnTo>
                  <a:lnTo>
                    <a:pt x="310" y="224"/>
                  </a:lnTo>
                  <a:lnTo>
                    <a:pt x="312" y="222"/>
                  </a:lnTo>
                  <a:lnTo>
                    <a:pt x="316" y="221"/>
                  </a:lnTo>
                  <a:lnTo>
                    <a:pt x="320" y="219"/>
                  </a:lnTo>
                  <a:lnTo>
                    <a:pt x="323" y="218"/>
                  </a:lnTo>
                  <a:lnTo>
                    <a:pt x="327" y="216"/>
                  </a:lnTo>
                  <a:lnTo>
                    <a:pt x="329" y="214"/>
                  </a:lnTo>
                  <a:lnTo>
                    <a:pt x="332" y="213"/>
                  </a:lnTo>
                  <a:lnTo>
                    <a:pt x="336" y="211"/>
                  </a:lnTo>
                  <a:lnTo>
                    <a:pt x="338" y="210"/>
                  </a:lnTo>
                  <a:lnTo>
                    <a:pt x="340" y="206"/>
                  </a:lnTo>
                  <a:lnTo>
                    <a:pt x="341" y="205"/>
                  </a:lnTo>
                  <a:lnTo>
                    <a:pt x="343" y="202"/>
                  </a:lnTo>
                  <a:lnTo>
                    <a:pt x="347" y="200"/>
                  </a:lnTo>
                  <a:lnTo>
                    <a:pt x="349" y="197"/>
                  </a:lnTo>
                  <a:lnTo>
                    <a:pt x="351" y="194"/>
                  </a:lnTo>
                  <a:lnTo>
                    <a:pt x="354" y="192"/>
                  </a:lnTo>
                  <a:lnTo>
                    <a:pt x="356" y="190"/>
                  </a:lnTo>
                  <a:lnTo>
                    <a:pt x="360" y="187"/>
                  </a:lnTo>
                  <a:lnTo>
                    <a:pt x="362" y="186"/>
                  </a:lnTo>
                  <a:lnTo>
                    <a:pt x="363" y="182"/>
                  </a:lnTo>
                  <a:lnTo>
                    <a:pt x="367" y="181"/>
                  </a:lnTo>
                  <a:lnTo>
                    <a:pt x="369" y="178"/>
                  </a:lnTo>
                  <a:lnTo>
                    <a:pt x="371" y="174"/>
                  </a:lnTo>
                  <a:lnTo>
                    <a:pt x="374" y="171"/>
                  </a:lnTo>
                  <a:lnTo>
                    <a:pt x="376" y="168"/>
                  </a:lnTo>
                  <a:lnTo>
                    <a:pt x="380" y="165"/>
                  </a:lnTo>
                  <a:lnTo>
                    <a:pt x="382" y="163"/>
                  </a:lnTo>
                  <a:lnTo>
                    <a:pt x="385" y="160"/>
                  </a:lnTo>
                  <a:lnTo>
                    <a:pt x="389" y="157"/>
                  </a:lnTo>
                  <a:lnTo>
                    <a:pt x="393" y="155"/>
                  </a:lnTo>
                  <a:lnTo>
                    <a:pt x="396" y="154"/>
                  </a:lnTo>
                  <a:lnTo>
                    <a:pt x="385" y="157"/>
                  </a:lnTo>
                  <a:lnTo>
                    <a:pt x="376" y="162"/>
                  </a:lnTo>
                  <a:lnTo>
                    <a:pt x="365" y="166"/>
                  </a:lnTo>
                  <a:lnTo>
                    <a:pt x="356" y="171"/>
                  </a:lnTo>
                  <a:lnTo>
                    <a:pt x="345" y="174"/>
                  </a:lnTo>
                  <a:lnTo>
                    <a:pt x="336" y="179"/>
                  </a:lnTo>
                  <a:lnTo>
                    <a:pt x="325" y="184"/>
                  </a:lnTo>
                  <a:lnTo>
                    <a:pt x="316" y="189"/>
                  </a:lnTo>
                  <a:lnTo>
                    <a:pt x="305" y="194"/>
                  </a:lnTo>
                  <a:lnTo>
                    <a:pt x="296" y="198"/>
                  </a:lnTo>
                  <a:lnTo>
                    <a:pt x="294" y="198"/>
                  </a:lnTo>
                  <a:lnTo>
                    <a:pt x="294" y="200"/>
                  </a:lnTo>
                  <a:lnTo>
                    <a:pt x="294" y="202"/>
                  </a:lnTo>
                  <a:lnTo>
                    <a:pt x="294" y="203"/>
                  </a:lnTo>
                  <a:lnTo>
                    <a:pt x="294" y="205"/>
                  </a:lnTo>
                  <a:lnTo>
                    <a:pt x="292" y="205"/>
                  </a:lnTo>
                  <a:lnTo>
                    <a:pt x="292" y="206"/>
                  </a:lnTo>
                  <a:lnTo>
                    <a:pt x="292" y="208"/>
                  </a:lnTo>
                  <a:lnTo>
                    <a:pt x="276" y="216"/>
                  </a:lnTo>
                  <a:lnTo>
                    <a:pt x="259" y="226"/>
                  </a:lnTo>
                  <a:lnTo>
                    <a:pt x="243" y="235"/>
                  </a:lnTo>
                  <a:lnTo>
                    <a:pt x="226" y="246"/>
                  </a:lnTo>
                  <a:lnTo>
                    <a:pt x="212" y="256"/>
                  </a:lnTo>
                  <a:lnTo>
                    <a:pt x="201" y="269"/>
                  </a:lnTo>
                  <a:lnTo>
                    <a:pt x="192" y="282"/>
                  </a:lnTo>
                  <a:lnTo>
                    <a:pt x="184" y="296"/>
                  </a:lnTo>
                  <a:lnTo>
                    <a:pt x="184" y="312"/>
                  </a:lnTo>
                  <a:lnTo>
                    <a:pt x="186" y="330"/>
                  </a:lnTo>
                  <a:lnTo>
                    <a:pt x="188" y="331"/>
                  </a:lnTo>
                  <a:lnTo>
                    <a:pt x="188" y="334"/>
                  </a:lnTo>
                  <a:lnTo>
                    <a:pt x="190" y="338"/>
                  </a:lnTo>
                  <a:lnTo>
                    <a:pt x="192" y="341"/>
                  </a:lnTo>
                  <a:lnTo>
                    <a:pt x="195" y="342"/>
                  </a:lnTo>
                  <a:lnTo>
                    <a:pt x="197" y="346"/>
                  </a:lnTo>
                  <a:lnTo>
                    <a:pt x="201" y="347"/>
                  </a:lnTo>
                  <a:lnTo>
                    <a:pt x="203" y="349"/>
                  </a:lnTo>
                  <a:lnTo>
                    <a:pt x="206" y="350"/>
                  </a:lnTo>
                  <a:lnTo>
                    <a:pt x="210" y="352"/>
                  </a:lnTo>
                  <a:lnTo>
                    <a:pt x="219" y="355"/>
                  </a:lnTo>
                  <a:lnTo>
                    <a:pt x="226" y="357"/>
                  </a:lnTo>
                  <a:lnTo>
                    <a:pt x="235" y="358"/>
                  </a:lnTo>
                  <a:lnTo>
                    <a:pt x="245" y="360"/>
                  </a:lnTo>
                  <a:lnTo>
                    <a:pt x="256" y="360"/>
                  </a:lnTo>
                  <a:lnTo>
                    <a:pt x="265" y="360"/>
                  </a:lnTo>
                  <a:lnTo>
                    <a:pt x="274" y="360"/>
                  </a:lnTo>
                  <a:lnTo>
                    <a:pt x="283" y="360"/>
                  </a:lnTo>
                  <a:lnTo>
                    <a:pt x="292" y="360"/>
                  </a:lnTo>
                  <a:lnTo>
                    <a:pt x="301" y="360"/>
                  </a:lnTo>
                  <a:lnTo>
                    <a:pt x="303" y="360"/>
                  </a:lnTo>
                  <a:lnTo>
                    <a:pt x="307" y="360"/>
                  </a:lnTo>
                  <a:lnTo>
                    <a:pt x="309" y="358"/>
                  </a:lnTo>
                  <a:lnTo>
                    <a:pt x="312" y="358"/>
                  </a:lnTo>
                  <a:lnTo>
                    <a:pt x="314" y="358"/>
                  </a:lnTo>
                  <a:lnTo>
                    <a:pt x="318" y="358"/>
                  </a:lnTo>
                  <a:lnTo>
                    <a:pt x="321" y="357"/>
                  </a:lnTo>
                  <a:lnTo>
                    <a:pt x="323" y="355"/>
                  </a:lnTo>
                  <a:lnTo>
                    <a:pt x="325" y="355"/>
                  </a:lnTo>
                  <a:lnTo>
                    <a:pt x="329" y="354"/>
                  </a:lnTo>
                  <a:lnTo>
                    <a:pt x="358" y="331"/>
                  </a:lnTo>
                  <a:lnTo>
                    <a:pt x="387" y="310"/>
                  </a:lnTo>
                  <a:lnTo>
                    <a:pt x="413" y="291"/>
                  </a:lnTo>
                  <a:lnTo>
                    <a:pt x="440" y="270"/>
                  </a:lnTo>
                  <a:lnTo>
                    <a:pt x="464" y="251"/>
                  </a:lnTo>
                  <a:lnTo>
                    <a:pt x="488" y="229"/>
                  </a:lnTo>
                  <a:lnTo>
                    <a:pt x="510" y="208"/>
                  </a:lnTo>
                  <a:lnTo>
                    <a:pt x="531" y="184"/>
                  </a:lnTo>
                  <a:lnTo>
                    <a:pt x="552" y="157"/>
                  </a:lnTo>
                  <a:lnTo>
                    <a:pt x="570" y="130"/>
                  </a:lnTo>
                  <a:lnTo>
                    <a:pt x="570" y="133"/>
                  </a:lnTo>
                  <a:lnTo>
                    <a:pt x="572" y="139"/>
                  </a:lnTo>
                  <a:lnTo>
                    <a:pt x="574" y="147"/>
                  </a:lnTo>
                  <a:lnTo>
                    <a:pt x="577" y="157"/>
                  </a:lnTo>
                  <a:lnTo>
                    <a:pt x="581" y="166"/>
                  </a:lnTo>
                  <a:lnTo>
                    <a:pt x="584" y="176"/>
                  </a:lnTo>
                  <a:lnTo>
                    <a:pt x="590" y="186"/>
                  </a:lnTo>
                  <a:lnTo>
                    <a:pt x="594" y="195"/>
                  </a:lnTo>
                  <a:lnTo>
                    <a:pt x="597" y="202"/>
                  </a:lnTo>
                  <a:lnTo>
                    <a:pt x="599" y="205"/>
                  </a:lnTo>
                  <a:lnTo>
                    <a:pt x="599" y="206"/>
                  </a:lnTo>
                  <a:lnTo>
                    <a:pt x="601" y="210"/>
                  </a:lnTo>
                  <a:lnTo>
                    <a:pt x="603" y="211"/>
                  </a:lnTo>
                  <a:lnTo>
                    <a:pt x="605" y="214"/>
                  </a:lnTo>
                  <a:lnTo>
                    <a:pt x="606" y="218"/>
                  </a:lnTo>
                  <a:lnTo>
                    <a:pt x="608" y="221"/>
                  </a:lnTo>
                  <a:lnTo>
                    <a:pt x="608" y="222"/>
                  </a:lnTo>
                  <a:lnTo>
                    <a:pt x="610" y="226"/>
                  </a:lnTo>
                  <a:lnTo>
                    <a:pt x="612" y="227"/>
                  </a:lnTo>
                  <a:lnTo>
                    <a:pt x="612" y="230"/>
                  </a:lnTo>
                  <a:lnTo>
                    <a:pt x="619" y="240"/>
                  </a:lnTo>
                  <a:lnTo>
                    <a:pt x="628" y="250"/>
                  </a:lnTo>
                  <a:lnTo>
                    <a:pt x="639" y="259"/>
                  </a:lnTo>
                  <a:lnTo>
                    <a:pt x="652" y="270"/>
                  </a:lnTo>
                  <a:lnTo>
                    <a:pt x="665" y="282"/>
                  </a:lnTo>
                  <a:lnTo>
                    <a:pt x="680" y="291"/>
                  </a:lnTo>
                  <a:lnTo>
                    <a:pt x="692" y="301"/>
                  </a:lnTo>
                  <a:lnTo>
                    <a:pt x="705" y="310"/>
                  </a:lnTo>
                  <a:lnTo>
                    <a:pt x="718" y="320"/>
                  </a:lnTo>
                  <a:lnTo>
                    <a:pt x="727" y="328"/>
                  </a:lnTo>
                  <a:lnTo>
                    <a:pt x="742" y="338"/>
                  </a:lnTo>
                  <a:lnTo>
                    <a:pt x="758" y="346"/>
                  </a:lnTo>
                  <a:lnTo>
                    <a:pt x="776" y="349"/>
                  </a:lnTo>
                  <a:lnTo>
                    <a:pt x="795" y="350"/>
                  </a:lnTo>
                  <a:lnTo>
                    <a:pt x="815" y="349"/>
                  </a:lnTo>
                  <a:lnTo>
                    <a:pt x="835" y="346"/>
                  </a:lnTo>
                  <a:lnTo>
                    <a:pt x="855" y="341"/>
                  </a:lnTo>
                  <a:lnTo>
                    <a:pt x="873" y="336"/>
                  </a:lnTo>
                  <a:lnTo>
                    <a:pt x="893" y="330"/>
                  </a:lnTo>
                  <a:lnTo>
                    <a:pt x="913" y="323"/>
                  </a:lnTo>
                  <a:lnTo>
                    <a:pt x="919" y="322"/>
                  </a:lnTo>
                  <a:lnTo>
                    <a:pt x="923" y="320"/>
                  </a:lnTo>
                  <a:lnTo>
                    <a:pt x="921" y="318"/>
                  </a:lnTo>
                  <a:lnTo>
                    <a:pt x="917" y="317"/>
                  </a:lnTo>
                  <a:lnTo>
                    <a:pt x="912" y="315"/>
                  </a:lnTo>
                  <a:lnTo>
                    <a:pt x="908" y="312"/>
                  </a:lnTo>
                  <a:lnTo>
                    <a:pt x="904" y="309"/>
                  </a:lnTo>
                  <a:lnTo>
                    <a:pt x="902" y="302"/>
                  </a:lnTo>
                  <a:lnTo>
                    <a:pt x="902" y="294"/>
                  </a:lnTo>
                  <a:lnTo>
                    <a:pt x="902" y="282"/>
                  </a:lnTo>
                  <a:lnTo>
                    <a:pt x="897" y="269"/>
                  </a:lnTo>
                  <a:lnTo>
                    <a:pt x="888" y="253"/>
                  </a:lnTo>
                  <a:lnTo>
                    <a:pt x="875" y="237"/>
                  </a:lnTo>
                  <a:lnTo>
                    <a:pt x="862" y="219"/>
                  </a:lnTo>
                  <a:lnTo>
                    <a:pt x="848" y="203"/>
                  </a:lnTo>
                  <a:lnTo>
                    <a:pt x="831" y="189"/>
                  </a:lnTo>
                  <a:lnTo>
                    <a:pt x="818" y="174"/>
                  </a:lnTo>
                  <a:lnTo>
                    <a:pt x="804" y="162"/>
                  </a:lnTo>
                  <a:lnTo>
                    <a:pt x="795" y="150"/>
                  </a:lnTo>
                  <a:lnTo>
                    <a:pt x="804" y="155"/>
                  </a:lnTo>
                  <a:lnTo>
                    <a:pt x="817" y="160"/>
                  </a:lnTo>
                  <a:lnTo>
                    <a:pt x="833" y="168"/>
                  </a:lnTo>
                  <a:lnTo>
                    <a:pt x="851" y="174"/>
                  </a:lnTo>
                  <a:lnTo>
                    <a:pt x="870" y="182"/>
                  </a:lnTo>
                  <a:lnTo>
                    <a:pt x="890" y="190"/>
                  </a:lnTo>
                  <a:lnTo>
                    <a:pt x="908" y="198"/>
                  </a:lnTo>
                  <a:lnTo>
                    <a:pt x="924" y="205"/>
                  </a:lnTo>
                  <a:lnTo>
                    <a:pt x="937" y="210"/>
                  </a:lnTo>
                  <a:lnTo>
                    <a:pt x="948" y="213"/>
                  </a:lnTo>
                  <a:lnTo>
                    <a:pt x="955" y="214"/>
                  </a:lnTo>
                  <a:lnTo>
                    <a:pt x="965" y="216"/>
                  </a:lnTo>
                  <a:lnTo>
                    <a:pt x="974" y="216"/>
                  </a:lnTo>
                  <a:lnTo>
                    <a:pt x="981" y="218"/>
                  </a:lnTo>
                  <a:lnTo>
                    <a:pt x="990" y="218"/>
                  </a:lnTo>
                  <a:lnTo>
                    <a:pt x="999" y="216"/>
                  </a:lnTo>
                  <a:lnTo>
                    <a:pt x="1007" y="216"/>
                  </a:lnTo>
                  <a:lnTo>
                    <a:pt x="1016" y="214"/>
                  </a:lnTo>
                  <a:lnTo>
                    <a:pt x="1025" y="213"/>
                  </a:lnTo>
                  <a:lnTo>
                    <a:pt x="1032" y="213"/>
                  </a:lnTo>
                  <a:lnTo>
                    <a:pt x="1036" y="211"/>
                  </a:lnTo>
                  <a:lnTo>
                    <a:pt x="1038" y="211"/>
                  </a:lnTo>
                  <a:lnTo>
                    <a:pt x="1041" y="211"/>
                  </a:lnTo>
                  <a:lnTo>
                    <a:pt x="1043" y="211"/>
                  </a:lnTo>
                  <a:lnTo>
                    <a:pt x="1047" y="210"/>
                  </a:lnTo>
                  <a:lnTo>
                    <a:pt x="1049" y="210"/>
                  </a:lnTo>
                  <a:lnTo>
                    <a:pt x="1052" y="210"/>
                  </a:lnTo>
                  <a:lnTo>
                    <a:pt x="1054" y="208"/>
                  </a:lnTo>
                  <a:lnTo>
                    <a:pt x="1058" y="208"/>
                  </a:lnTo>
                  <a:lnTo>
                    <a:pt x="1060" y="206"/>
                  </a:lnTo>
                  <a:lnTo>
                    <a:pt x="1063" y="206"/>
                  </a:lnTo>
                  <a:lnTo>
                    <a:pt x="1067" y="205"/>
                  </a:lnTo>
                  <a:lnTo>
                    <a:pt x="1071" y="205"/>
                  </a:lnTo>
                  <a:lnTo>
                    <a:pt x="1074" y="205"/>
                  </a:lnTo>
                  <a:lnTo>
                    <a:pt x="1078" y="203"/>
                  </a:lnTo>
                  <a:lnTo>
                    <a:pt x="1082" y="202"/>
                  </a:lnTo>
                  <a:lnTo>
                    <a:pt x="1083" y="200"/>
                  </a:lnTo>
                  <a:lnTo>
                    <a:pt x="1087" y="198"/>
                  </a:lnTo>
                  <a:lnTo>
                    <a:pt x="1089" y="197"/>
                  </a:lnTo>
                  <a:lnTo>
                    <a:pt x="1091" y="195"/>
                  </a:lnTo>
                  <a:lnTo>
                    <a:pt x="1092" y="190"/>
                  </a:lnTo>
                  <a:lnTo>
                    <a:pt x="1094" y="187"/>
                  </a:lnTo>
                  <a:lnTo>
                    <a:pt x="1096" y="184"/>
                  </a:lnTo>
                  <a:lnTo>
                    <a:pt x="1098" y="181"/>
                  </a:lnTo>
                  <a:lnTo>
                    <a:pt x="1100" y="178"/>
                  </a:lnTo>
                  <a:lnTo>
                    <a:pt x="1102" y="174"/>
                  </a:lnTo>
                  <a:lnTo>
                    <a:pt x="1103" y="170"/>
                  </a:lnTo>
                  <a:lnTo>
                    <a:pt x="1105" y="166"/>
                  </a:lnTo>
                  <a:lnTo>
                    <a:pt x="1105" y="162"/>
                  </a:lnTo>
                  <a:lnTo>
                    <a:pt x="1103" y="158"/>
                  </a:lnTo>
                  <a:lnTo>
                    <a:pt x="1102" y="158"/>
                  </a:lnTo>
                  <a:lnTo>
                    <a:pt x="1103" y="158"/>
                  </a:lnTo>
                  <a:lnTo>
                    <a:pt x="1105" y="158"/>
                  </a:lnTo>
                  <a:lnTo>
                    <a:pt x="1107" y="158"/>
                  </a:lnTo>
                  <a:lnTo>
                    <a:pt x="1109" y="158"/>
                  </a:lnTo>
                  <a:lnTo>
                    <a:pt x="1111" y="158"/>
                  </a:lnTo>
                  <a:lnTo>
                    <a:pt x="1107" y="154"/>
                  </a:lnTo>
                  <a:lnTo>
                    <a:pt x="1103" y="150"/>
                  </a:lnTo>
                  <a:lnTo>
                    <a:pt x="1100" y="147"/>
                  </a:lnTo>
                  <a:lnTo>
                    <a:pt x="1094" y="144"/>
                  </a:lnTo>
                  <a:lnTo>
                    <a:pt x="1091" y="141"/>
                  </a:lnTo>
                  <a:lnTo>
                    <a:pt x="1085" y="139"/>
                  </a:lnTo>
                  <a:lnTo>
                    <a:pt x="1082" y="136"/>
                  </a:lnTo>
                  <a:lnTo>
                    <a:pt x="1076" y="134"/>
                  </a:lnTo>
                  <a:lnTo>
                    <a:pt x="1071" y="133"/>
                  </a:lnTo>
                  <a:lnTo>
                    <a:pt x="1067" y="130"/>
                  </a:lnTo>
                  <a:lnTo>
                    <a:pt x="1058" y="126"/>
                  </a:lnTo>
                  <a:lnTo>
                    <a:pt x="1049" y="123"/>
                  </a:lnTo>
                  <a:lnTo>
                    <a:pt x="1041" y="118"/>
                  </a:lnTo>
                  <a:lnTo>
                    <a:pt x="1032" y="115"/>
                  </a:lnTo>
                  <a:lnTo>
                    <a:pt x="1023" y="112"/>
                  </a:lnTo>
                  <a:lnTo>
                    <a:pt x="1016" y="109"/>
                  </a:lnTo>
                  <a:lnTo>
                    <a:pt x="1007" y="106"/>
                  </a:lnTo>
                  <a:lnTo>
                    <a:pt x="997" y="102"/>
                  </a:lnTo>
                  <a:lnTo>
                    <a:pt x="988" y="101"/>
                  </a:lnTo>
                  <a:lnTo>
                    <a:pt x="979" y="98"/>
                  </a:lnTo>
                  <a:lnTo>
                    <a:pt x="972" y="96"/>
                  </a:lnTo>
                  <a:lnTo>
                    <a:pt x="965" y="94"/>
                  </a:lnTo>
                  <a:lnTo>
                    <a:pt x="957" y="91"/>
                  </a:lnTo>
                  <a:lnTo>
                    <a:pt x="950" y="88"/>
                  </a:lnTo>
                  <a:lnTo>
                    <a:pt x="943" y="85"/>
                  </a:lnTo>
                  <a:lnTo>
                    <a:pt x="935" y="83"/>
                  </a:lnTo>
                  <a:lnTo>
                    <a:pt x="928" y="80"/>
                  </a:lnTo>
                  <a:lnTo>
                    <a:pt x="923" y="77"/>
                  </a:lnTo>
                  <a:lnTo>
                    <a:pt x="915" y="75"/>
                  </a:lnTo>
                  <a:lnTo>
                    <a:pt x="908" y="72"/>
                  </a:lnTo>
                  <a:lnTo>
                    <a:pt x="901" y="70"/>
                  </a:lnTo>
                  <a:lnTo>
                    <a:pt x="895" y="70"/>
                  </a:lnTo>
                  <a:lnTo>
                    <a:pt x="888" y="69"/>
                  </a:lnTo>
                  <a:lnTo>
                    <a:pt x="882" y="67"/>
                  </a:lnTo>
                  <a:lnTo>
                    <a:pt x="875" y="67"/>
                  </a:lnTo>
                  <a:lnTo>
                    <a:pt x="870" y="66"/>
                  </a:lnTo>
                  <a:lnTo>
                    <a:pt x="862" y="66"/>
                  </a:lnTo>
                  <a:lnTo>
                    <a:pt x="857" y="66"/>
                  </a:lnTo>
                  <a:lnTo>
                    <a:pt x="849" y="64"/>
                  </a:lnTo>
                  <a:lnTo>
                    <a:pt x="844" y="64"/>
                  </a:lnTo>
                  <a:lnTo>
                    <a:pt x="862" y="62"/>
                  </a:lnTo>
                  <a:lnTo>
                    <a:pt x="882" y="61"/>
                  </a:lnTo>
                  <a:lnTo>
                    <a:pt x="901" y="61"/>
                  </a:lnTo>
                  <a:lnTo>
                    <a:pt x="921" y="61"/>
                  </a:lnTo>
                  <a:lnTo>
                    <a:pt x="939" y="62"/>
                  </a:lnTo>
                  <a:lnTo>
                    <a:pt x="959" y="62"/>
                  </a:lnTo>
                  <a:lnTo>
                    <a:pt x="979" y="64"/>
                  </a:lnTo>
                  <a:lnTo>
                    <a:pt x="997" y="64"/>
                  </a:lnTo>
                  <a:lnTo>
                    <a:pt x="1018" y="66"/>
                  </a:lnTo>
                  <a:lnTo>
                    <a:pt x="1036" y="67"/>
                  </a:lnTo>
                  <a:lnTo>
                    <a:pt x="1056" y="67"/>
                  </a:lnTo>
                  <a:lnTo>
                    <a:pt x="1076" y="69"/>
                  </a:lnTo>
                  <a:lnTo>
                    <a:pt x="1096" y="70"/>
                  </a:lnTo>
                  <a:lnTo>
                    <a:pt x="1116" y="70"/>
                  </a:lnTo>
                  <a:lnTo>
                    <a:pt x="1135" y="70"/>
                  </a:lnTo>
                  <a:lnTo>
                    <a:pt x="1155" y="69"/>
                  </a:lnTo>
                  <a:lnTo>
                    <a:pt x="1175" y="64"/>
                  </a:lnTo>
                  <a:lnTo>
                    <a:pt x="1193" y="59"/>
                  </a:lnTo>
                  <a:lnTo>
                    <a:pt x="1209" y="53"/>
                  </a:lnTo>
                  <a:lnTo>
                    <a:pt x="1226" y="42"/>
                  </a:lnTo>
                  <a:lnTo>
                    <a:pt x="1230" y="37"/>
                  </a:lnTo>
                  <a:lnTo>
                    <a:pt x="1230" y="32"/>
                  </a:lnTo>
                  <a:lnTo>
                    <a:pt x="1231" y="27"/>
                  </a:lnTo>
                  <a:lnTo>
                    <a:pt x="1231" y="22"/>
                  </a:lnTo>
                  <a:lnTo>
                    <a:pt x="1230" y="19"/>
                  </a:lnTo>
                  <a:lnTo>
                    <a:pt x="1230" y="14"/>
                  </a:lnTo>
                  <a:lnTo>
                    <a:pt x="1228" y="11"/>
                  </a:lnTo>
                  <a:lnTo>
                    <a:pt x="1224" y="6"/>
                  </a:lnTo>
                  <a:lnTo>
                    <a:pt x="1222" y="3"/>
                  </a:lnTo>
                  <a:lnTo>
                    <a:pt x="1219" y="0"/>
                  </a:lnTo>
                  <a:lnTo>
                    <a:pt x="51" y="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8" name="Freeform 761">
              <a:extLst>
                <a:ext uri="{FF2B5EF4-FFF2-40B4-BE49-F238E27FC236}">
                  <a16:creationId xmlns:a16="http://schemas.microsoft.com/office/drawing/2014/main" id="{0E5225B4-AF51-4959-8337-49DFF6E4C5E3}"/>
                </a:ext>
              </a:extLst>
            </p:cNvPr>
            <p:cNvSpPr>
              <a:spLocks/>
            </p:cNvSpPr>
            <p:nvPr/>
          </p:nvSpPr>
          <p:spPr bwMode="auto">
            <a:xfrm flipV="1">
              <a:off x="4424" y="4313"/>
              <a:ext cx="68" cy="47"/>
            </a:xfrm>
            <a:custGeom>
              <a:avLst/>
              <a:gdLst>
                <a:gd name="T0" fmla="*/ 0 w 141"/>
                <a:gd name="T1" fmla="*/ 1240 h 24"/>
                <a:gd name="T2" fmla="*/ 0 w 141"/>
                <a:gd name="T3" fmla="*/ 1353 h 24"/>
                <a:gd name="T4" fmla="*/ 0 w 141"/>
                <a:gd name="T5" fmla="*/ 1353 h 24"/>
                <a:gd name="T6" fmla="*/ 0 w 141"/>
                <a:gd name="T7" fmla="*/ 1240 h 24"/>
                <a:gd name="T8" fmla="*/ 0 w 141"/>
                <a:gd name="T9" fmla="*/ 1240 h 24"/>
                <a:gd name="T10" fmla="*/ 0 w 141"/>
                <a:gd name="T11" fmla="*/ 1177 h 24"/>
                <a:gd name="T12" fmla="*/ 0 w 141"/>
                <a:gd name="T13" fmla="*/ 1059 h 24"/>
                <a:gd name="T14" fmla="*/ 0 w 141"/>
                <a:gd name="T15" fmla="*/ 1012 h 24"/>
                <a:gd name="T16" fmla="*/ 0 w 141"/>
                <a:gd name="T17" fmla="*/ 893 h 24"/>
                <a:gd name="T18" fmla="*/ 1 w 141"/>
                <a:gd name="T19" fmla="*/ 783 h 24"/>
                <a:gd name="T20" fmla="*/ 1 w 141"/>
                <a:gd name="T21" fmla="*/ 721 h 24"/>
                <a:gd name="T22" fmla="*/ 1 w 141"/>
                <a:gd name="T23" fmla="*/ 633 h 24"/>
                <a:gd name="T24" fmla="*/ 1 w 141"/>
                <a:gd name="T25" fmla="*/ 572 h 24"/>
                <a:gd name="T26" fmla="*/ 1 w 141"/>
                <a:gd name="T27" fmla="*/ 456 h 24"/>
                <a:gd name="T28" fmla="*/ 1 w 141"/>
                <a:gd name="T29" fmla="*/ 456 h 24"/>
                <a:gd name="T30" fmla="*/ 1 w 141"/>
                <a:gd name="T31" fmla="*/ 353 h 24"/>
                <a:gd name="T32" fmla="*/ 1 w 141"/>
                <a:gd name="T33" fmla="*/ 292 h 24"/>
                <a:gd name="T34" fmla="*/ 1 w 141"/>
                <a:gd name="T35" fmla="*/ 292 h 24"/>
                <a:gd name="T36" fmla="*/ 1 w 141"/>
                <a:gd name="T37" fmla="*/ 180 h 24"/>
                <a:gd name="T38" fmla="*/ 1 w 141"/>
                <a:gd name="T39" fmla="*/ 119 h 24"/>
                <a:gd name="T40" fmla="*/ 2 w 141"/>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24"/>
                <a:gd name="T65" fmla="*/ 141 w 14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24">
                  <a:moveTo>
                    <a:pt x="0" y="22"/>
                  </a:moveTo>
                  <a:lnTo>
                    <a:pt x="10" y="24"/>
                  </a:lnTo>
                  <a:lnTo>
                    <a:pt x="17" y="24"/>
                  </a:lnTo>
                  <a:lnTo>
                    <a:pt x="26" y="22"/>
                  </a:lnTo>
                  <a:lnTo>
                    <a:pt x="33" y="22"/>
                  </a:lnTo>
                  <a:lnTo>
                    <a:pt x="41" y="21"/>
                  </a:lnTo>
                  <a:lnTo>
                    <a:pt x="50" y="19"/>
                  </a:lnTo>
                  <a:lnTo>
                    <a:pt x="57" y="18"/>
                  </a:lnTo>
                  <a:lnTo>
                    <a:pt x="64" y="16"/>
                  </a:lnTo>
                  <a:lnTo>
                    <a:pt x="74" y="14"/>
                  </a:lnTo>
                  <a:lnTo>
                    <a:pt x="81" y="13"/>
                  </a:lnTo>
                  <a:lnTo>
                    <a:pt x="86" y="11"/>
                  </a:lnTo>
                  <a:lnTo>
                    <a:pt x="94" y="10"/>
                  </a:lnTo>
                  <a:lnTo>
                    <a:pt x="99" y="8"/>
                  </a:lnTo>
                  <a:lnTo>
                    <a:pt x="105" y="8"/>
                  </a:lnTo>
                  <a:lnTo>
                    <a:pt x="112" y="6"/>
                  </a:lnTo>
                  <a:lnTo>
                    <a:pt x="117" y="5"/>
                  </a:lnTo>
                  <a:lnTo>
                    <a:pt x="123" y="5"/>
                  </a:lnTo>
                  <a:lnTo>
                    <a:pt x="128" y="3"/>
                  </a:lnTo>
                  <a:lnTo>
                    <a:pt x="136" y="2"/>
                  </a:lnTo>
                  <a:lnTo>
                    <a:pt x="141"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29" name="Freeform 762">
              <a:extLst>
                <a:ext uri="{FF2B5EF4-FFF2-40B4-BE49-F238E27FC236}">
                  <a16:creationId xmlns:a16="http://schemas.microsoft.com/office/drawing/2014/main" id="{4CF90A6F-F8D0-4797-8773-AC1D5C65161D}"/>
                </a:ext>
              </a:extLst>
            </p:cNvPr>
            <p:cNvSpPr>
              <a:spLocks/>
            </p:cNvSpPr>
            <p:nvPr/>
          </p:nvSpPr>
          <p:spPr bwMode="auto">
            <a:xfrm>
              <a:off x="940" y="3267"/>
              <a:ext cx="129" cy="116"/>
            </a:xfrm>
            <a:custGeom>
              <a:avLst/>
              <a:gdLst>
                <a:gd name="T0" fmla="*/ 3 w 267"/>
                <a:gd name="T1" fmla="*/ 0 h 234"/>
                <a:gd name="T2" fmla="*/ 3 w 267"/>
                <a:gd name="T3" fmla="*/ 0 h 234"/>
                <a:gd name="T4" fmla="*/ 3 w 267"/>
                <a:gd name="T5" fmla="*/ 1 h 234"/>
                <a:gd name="T6" fmla="*/ 3 w 267"/>
                <a:gd name="T7" fmla="*/ 1 h 234"/>
                <a:gd name="T8" fmla="*/ 3 w 267"/>
                <a:gd name="T9" fmla="*/ 2 h 234"/>
                <a:gd name="T10" fmla="*/ 3 w 267"/>
                <a:gd name="T11" fmla="*/ 2 h 234"/>
                <a:gd name="T12" fmla="*/ 3 w 267"/>
                <a:gd name="T13" fmla="*/ 2 h 234"/>
                <a:gd name="T14" fmla="*/ 3 w 267"/>
                <a:gd name="T15" fmla="*/ 3 h 234"/>
                <a:gd name="T16" fmla="*/ 3 w 267"/>
                <a:gd name="T17" fmla="*/ 2 h 234"/>
                <a:gd name="T18" fmla="*/ 2 w 267"/>
                <a:gd name="T19" fmla="*/ 2 h 234"/>
                <a:gd name="T20" fmla="*/ 2 w 267"/>
                <a:gd name="T21" fmla="*/ 2 h 234"/>
                <a:gd name="T22" fmla="*/ 2 w 267"/>
                <a:gd name="T23" fmla="*/ 2 h 234"/>
                <a:gd name="T24" fmla="*/ 2 w 267"/>
                <a:gd name="T25" fmla="*/ 2 h 234"/>
                <a:gd name="T26" fmla="*/ 2 w 267"/>
                <a:gd name="T27" fmla="*/ 2 h 234"/>
                <a:gd name="T28" fmla="*/ 2 w 267"/>
                <a:gd name="T29" fmla="*/ 2 h 234"/>
                <a:gd name="T30" fmla="*/ 2 w 267"/>
                <a:gd name="T31" fmla="*/ 1 h 234"/>
                <a:gd name="T32" fmla="*/ 2 w 267"/>
                <a:gd name="T33" fmla="*/ 1 h 234"/>
                <a:gd name="T34" fmla="*/ 2 w 267"/>
                <a:gd name="T35" fmla="*/ 2 h 234"/>
                <a:gd name="T36" fmla="*/ 2 w 267"/>
                <a:gd name="T37" fmla="*/ 2 h 234"/>
                <a:gd name="T38" fmla="*/ 2 w 267"/>
                <a:gd name="T39" fmla="*/ 3 h 234"/>
                <a:gd name="T40" fmla="*/ 2 w 267"/>
                <a:gd name="T41" fmla="*/ 3 h 234"/>
                <a:gd name="T42" fmla="*/ 1 w 267"/>
                <a:gd name="T43" fmla="*/ 3 h 234"/>
                <a:gd name="T44" fmla="*/ 1 w 267"/>
                <a:gd name="T45" fmla="*/ 3 h 234"/>
                <a:gd name="T46" fmla="*/ 1 w 267"/>
                <a:gd name="T47" fmla="*/ 3 h 234"/>
                <a:gd name="T48" fmla="*/ 1 w 267"/>
                <a:gd name="T49" fmla="*/ 2 h 234"/>
                <a:gd name="T50" fmla="*/ 1 w 267"/>
                <a:gd name="T51" fmla="*/ 2 h 234"/>
                <a:gd name="T52" fmla="*/ 1 w 267"/>
                <a:gd name="T53" fmla="*/ 1 h 234"/>
                <a:gd name="T54" fmla="*/ 1 w 267"/>
                <a:gd name="T55" fmla="*/ 2 h 234"/>
                <a:gd name="T56" fmla="*/ 1 w 267"/>
                <a:gd name="T57" fmla="*/ 2 h 234"/>
                <a:gd name="T58" fmla="*/ 1 w 267"/>
                <a:gd name="T59" fmla="*/ 3 h 234"/>
                <a:gd name="T60" fmla="*/ 0 w 267"/>
                <a:gd name="T61" fmla="*/ 3 h 234"/>
                <a:gd name="T62" fmla="*/ 0 w 267"/>
                <a:gd name="T63" fmla="*/ 3 h 234"/>
                <a:gd name="T64" fmla="*/ 0 w 267"/>
                <a:gd name="T65" fmla="*/ 3 h 234"/>
                <a:gd name="T66" fmla="*/ 0 w 267"/>
                <a:gd name="T67" fmla="*/ 3 h 234"/>
                <a:gd name="T68" fmla="*/ 0 w 267"/>
                <a:gd name="T69" fmla="*/ 2 h 234"/>
                <a:gd name="T70" fmla="*/ 0 w 267"/>
                <a:gd name="T71" fmla="*/ 1 h 234"/>
                <a:gd name="T72" fmla="*/ 0 w 267"/>
                <a:gd name="T73" fmla="*/ 1 h 234"/>
                <a:gd name="T74" fmla="*/ 0 w 267"/>
                <a:gd name="T75" fmla="*/ 1 h 234"/>
                <a:gd name="T76" fmla="*/ 0 w 267"/>
                <a:gd name="T77" fmla="*/ 1 h 234"/>
                <a:gd name="T78" fmla="*/ 0 w 267"/>
                <a:gd name="T79" fmla="*/ 1 h 234"/>
                <a:gd name="T80" fmla="*/ 0 w 267"/>
                <a:gd name="T81" fmla="*/ 1 h 234"/>
                <a:gd name="T82" fmla="*/ 0 w 267"/>
                <a:gd name="T83" fmla="*/ 0 h 234"/>
                <a:gd name="T84" fmla="*/ 0 w 267"/>
                <a:gd name="T85" fmla="*/ 0 h 234"/>
                <a:gd name="T86" fmla="*/ 1 w 267"/>
                <a:gd name="T87" fmla="*/ 0 h 234"/>
                <a:gd name="T88" fmla="*/ 1 w 267"/>
                <a:gd name="T89" fmla="*/ 0 h 234"/>
                <a:gd name="T90" fmla="*/ 1 w 267"/>
                <a:gd name="T91" fmla="*/ 0 h 234"/>
                <a:gd name="T92" fmla="*/ 1 w 267"/>
                <a:gd name="T93" fmla="*/ 0 h 2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7"/>
                <a:gd name="T142" fmla="*/ 0 h 234"/>
                <a:gd name="T143" fmla="*/ 267 w 267"/>
                <a:gd name="T144" fmla="*/ 234 h 2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7" h="234">
                  <a:moveTo>
                    <a:pt x="205" y="5"/>
                  </a:moveTo>
                  <a:lnTo>
                    <a:pt x="212" y="16"/>
                  </a:lnTo>
                  <a:lnTo>
                    <a:pt x="217" y="26"/>
                  </a:lnTo>
                  <a:lnTo>
                    <a:pt x="225" y="37"/>
                  </a:lnTo>
                  <a:lnTo>
                    <a:pt x="232" y="47"/>
                  </a:lnTo>
                  <a:lnTo>
                    <a:pt x="239" y="56"/>
                  </a:lnTo>
                  <a:lnTo>
                    <a:pt x="245" y="67"/>
                  </a:lnTo>
                  <a:lnTo>
                    <a:pt x="250" y="77"/>
                  </a:lnTo>
                  <a:lnTo>
                    <a:pt x="256" y="88"/>
                  </a:lnTo>
                  <a:lnTo>
                    <a:pt x="260" y="99"/>
                  </a:lnTo>
                  <a:lnTo>
                    <a:pt x="263" y="111"/>
                  </a:lnTo>
                  <a:lnTo>
                    <a:pt x="263" y="119"/>
                  </a:lnTo>
                  <a:lnTo>
                    <a:pt x="265" y="128"/>
                  </a:lnTo>
                  <a:lnTo>
                    <a:pt x="267" y="136"/>
                  </a:lnTo>
                  <a:lnTo>
                    <a:pt x="267" y="144"/>
                  </a:lnTo>
                  <a:lnTo>
                    <a:pt x="267" y="154"/>
                  </a:lnTo>
                  <a:lnTo>
                    <a:pt x="267" y="162"/>
                  </a:lnTo>
                  <a:lnTo>
                    <a:pt x="265" y="170"/>
                  </a:lnTo>
                  <a:lnTo>
                    <a:pt x="263" y="176"/>
                  </a:lnTo>
                  <a:lnTo>
                    <a:pt x="260" y="184"/>
                  </a:lnTo>
                  <a:lnTo>
                    <a:pt x="254" y="191"/>
                  </a:lnTo>
                  <a:lnTo>
                    <a:pt x="250" y="194"/>
                  </a:lnTo>
                  <a:lnTo>
                    <a:pt x="245" y="195"/>
                  </a:lnTo>
                  <a:lnTo>
                    <a:pt x="239" y="195"/>
                  </a:lnTo>
                  <a:lnTo>
                    <a:pt x="234" y="194"/>
                  </a:lnTo>
                  <a:lnTo>
                    <a:pt x="228" y="192"/>
                  </a:lnTo>
                  <a:lnTo>
                    <a:pt x="223" y="189"/>
                  </a:lnTo>
                  <a:lnTo>
                    <a:pt x="217" y="186"/>
                  </a:lnTo>
                  <a:lnTo>
                    <a:pt x="212" y="181"/>
                  </a:lnTo>
                  <a:lnTo>
                    <a:pt x="208" y="175"/>
                  </a:lnTo>
                  <a:lnTo>
                    <a:pt x="205" y="170"/>
                  </a:lnTo>
                  <a:lnTo>
                    <a:pt x="205" y="168"/>
                  </a:lnTo>
                  <a:lnTo>
                    <a:pt x="203" y="168"/>
                  </a:lnTo>
                  <a:lnTo>
                    <a:pt x="201" y="168"/>
                  </a:lnTo>
                  <a:lnTo>
                    <a:pt x="199" y="168"/>
                  </a:lnTo>
                  <a:lnTo>
                    <a:pt x="197" y="167"/>
                  </a:lnTo>
                  <a:lnTo>
                    <a:pt x="196" y="167"/>
                  </a:lnTo>
                  <a:lnTo>
                    <a:pt x="194" y="160"/>
                  </a:lnTo>
                  <a:lnTo>
                    <a:pt x="192" y="154"/>
                  </a:lnTo>
                  <a:lnTo>
                    <a:pt x="192" y="149"/>
                  </a:lnTo>
                  <a:lnTo>
                    <a:pt x="190" y="143"/>
                  </a:lnTo>
                  <a:lnTo>
                    <a:pt x="190" y="136"/>
                  </a:lnTo>
                  <a:lnTo>
                    <a:pt x="188" y="131"/>
                  </a:lnTo>
                  <a:lnTo>
                    <a:pt x="188" y="125"/>
                  </a:lnTo>
                  <a:lnTo>
                    <a:pt x="186" y="120"/>
                  </a:lnTo>
                  <a:lnTo>
                    <a:pt x="186" y="114"/>
                  </a:lnTo>
                  <a:lnTo>
                    <a:pt x="185" y="109"/>
                  </a:lnTo>
                  <a:lnTo>
                    <a:pt x="185" y="120"/>
                  </a:lnTo>
                  <a:lnTo>
                    <a:pt x="185" y="133"/>
                  </a:lnTo>
                  <a:lnTo>
                    <a:pt x="185" y="146"/>
                  </a:lnTo>
                  <a:lnTo>
                    <a:pt x="186" y="159"/>
                  </a:lnTo>
                  <a:lnTo>
                    <a:pt x="186" y="171"/>
                  </a:lnTo>
                  <a:lnTo>
                    <a:pt x="186" y="184"/>
                  </a:lnTo>
                  <a:lnTo>
                    <a:pt x="185" y="197"/>
                  </a:lnTo>
                  <a:lnTo>
                    <a:pt x="181" y="208"/>
                  </a:lnTo>
                  <a:lnTo>
                    <a:pt x="174" y="218"/>
                  </a:lnTo>
                  <a:lnTo>
                    <a:pt x="164" y="227"/>
                  </a:lnTo>
                  <a:lnTo>
                    <a:pt x="159" y="231"/>
                  </a:lnTo>
                  <a:lnTo>
                    <a:pt x="154" y="232"/>
                  </a:lnTo>
                  <a:lnTo>
                    <a:pt x="148" y="234"/>
                  </a:lnTo>
                  <a:lnTo>
                    <a:pt x="143" y="232"/>
                  </a:lnTo>
                  <a:lnTo>
                    <a:pt x="137" y="231"/>
                  </a:lnTo>
                  <a:lnTo>
                    <a:pt x="132" y="229"/>
                  </a:lnTo>
                  <a:lnTo>
                    <a:pt x="128" y="226"/>
                  </a:lnTo>
                  <a:lnTo>
                    <a:pt x="122" y="223"/>
                  </a:lnTo>
                  <a:lnTo>
                    <a:pt x="119" y="218"/>
                  </a:lnTo>
                  <a:lnTo>
                    <a:pt x="115" y="213"/>
                  </a:lnTo>
                  <a:lnTo>
                    <a:pt x="110" y="205"/>
                  </a:lnTo>
                  <a:lnTo>
                    <a:pt x="106" y="195"/>
                  </a:lnTo>
                  <a:lnTo>
                    <a:pt x="102" y="186"/>
                  </a:lnTo>
                  <a:lnTo>
                    <a:pt x="101" y="176"/>
                  </a:lnTo>
                  <a:lnTo>
                    <a:pt x="99" y="167"/>
                  </a:lnTo>
                  <a:lnTo>
                    <a:pt x="99" y="157"/>
                  </a:lnTo>
                  <a:lnTo>
                    <a:pt x="97" y="147"/>
                  </a:lnTo>
                  <a:lnTo>
                    <a:pt x="97" y="138"/>
                  </a:lnTo>
                  <a:lnTo>
                    <a:pt x="97" y="128"/>
                  </a:lnTo>
                  <a:lnTo>
                    <a:pt x="95" y="119"/>
                  </a:lnTo>
                  <a:lnTo>
                    <a:pt x="93" y="127"/>
                  </a:lnTo>
                  <a:lnTo>
                    <a:pt x="91" y="136"/>
                  </a:lnTo>
                  <a:lnTo>
                    <a:pt x="90" y="144"/>
                  </a:lnTo>
                  <a:lnTo>
                    <a:pt x="88" y="152"/>
                  </a:lnTo>
                  <a:lnTo>
                    <a:pt x="86" y="162"/>
                  </a:lnTo>
                  <a:lnTo>
                    <a:pt x="84" y="170"/>
                  </a:lnTo>
                  <a:lnTo>
                    <a:pt x="82" y="178"/>
                  </a:lnTo>
                  <a:lnTo>
                    <a:pt x="79" y="186"/>
                  </a:lnTo>
                  <a:lnTo>
                    <a:pt x="73" y="194"/>
                  </a:lnTo>
                  <a:lnTo>
                    <a:pt x="68" y="200"/>
                  </a:lnTo>
                  <a:lnTo>
                    <a:pt x="62" y="203"/>
                  </a:lnTo>
                  <a:lnTo>
                    <a:pt x="58" y="205"/>
                  </a:lnTo>
                  <a:lnTo>
                    <a:pt x="53" y="208"/>
                  </a:lnTo>
                  <a:lnTo>
                    <a:pt x="48" y="210"/>
                  </a:lnTo>
                  <a:lnTo>
                    <a:pt x="42" y="210"/>
                  </a:lnTo>
                  <a:lnTo>
                    <a:pt x="37" y="211"/>
                  </a:lnTo>
                  <a:lnTo>
                    <a:pt x="31" y="210"/>
                  </a:lnTo>
                  <a:lnTo>
                    <a:pt x="26" y="210"/>
                  </a:lnTo>
                  <a:lnTo>
                    <a:pt x="22" y="208"/>
                  </a:lnTo>
                  <a:lnTo>
                    <a:pt x="18" y="207"/>
                  </a:lnTo>
                  <a:lnTo>
                    <a:pt x="9" y="197"/>
                  </a:lnTo>
                  <a:lnTo>
                    <a:pt x="4" y="186"/>
                  </a:lnTo>
                  <a:lnTo>
                    <a:pt x="2" y="176"/>
                  </a:lnTo>
                  <a:lnTo>
                    <a:pt x="0" y="163"/>
                  </a:lnTo>
                  <a:lnTo>
                    <a:pt x="2" y="151"/>
                  </a:lnTo>
                  <a:lnTo>
                    <a:pt x="4" y="138"/>
                  </a:lnTo>
                  <a:lnTo>
                    <a:pt x="7" y="125"/>
                  </a:lnTo>
                  <a:lnTo>
                    <a:pt x="13" y="114"/>
                  </a:lnTo>
                  <a:lnTo>
                    <a:pt x="16" y="101"/>
                  </a:lnTo>
                  <a:lnTo>
                    <a:pt x="22" y="90"/>
                  </a:lnTo>
                  <a:lnTo>
                    <a:pt x="22" y="88"/>
                  </a:lnTo>
                  <a:lnTo>
                    <a:pt x="22" y="87"/>
                  </a:lnTo>
                  <a:lnTo>
                    <a:pt x="22" y="85"/>
                  </a:lnTo>
                  <a:lnTo>
                    <a:pt x="22" y="83"/>
                  </a:lnTo>
                  <a:lnTo>
                    <a:pt x="22" y="82"/>
                  </a:lnTo>
                  <a:lnTo>
                    <a:pt x="22" y="80"/>
                  </a:lnTo>
                  <a:lnTo>
                    <a:pt x="22" y="79"/>
                  </a:lnTo>
                  <a:lnTo>
                    <a:pt x="22" y="77"/>
                  </a:lnTo>
                  <a:lnTo>
                    <a:pt x="26" y="71"/>
                  </a:lnTo>
                  <a:lnTo>
                    <a:pt x="27" y="64"/>
                  </a:lnTo>
                  <a:lnTo>
                    <a:pt x="31" y="58"/>
                  </a:lnTo>
                  <a:lnTo>
                    <a:pt x="37" y="51"/>
                  </a:lnTo>
                  <a:lnTo>
                    <a:pt x="40" y="47"/>
                  </a:lnTo>
                  <a:lnTo>
                    <a:pt x="46" y="40"/>
                  </a:lnTo>
                  <a:lnTo>
                    <a:pt x="49" y="35"/>
                  </a:lnTo>
                  <a:lnTo>
                    <a:pt x="55" y="31"/>
                  </a:lnTo>
                  <a:lnTo>
                    <a:pt x="62" y="26"/>
                  </a:lnTo>
                  <a:lnTo>
                    <a:pt x="68" y="21"/>
                  </a:lnTo>
                  <a:lnTo>
                    <a:pt x="69" y="19"/>
                  </a:lnTo>
                  <a:lnTo>
                    <a:pt x="71" y="18"/>
                  </a:lnTo>
                  <a:lnTo>
                    <a:pt x="73" y="16"/>
                  </a:lnTo>
                  <a:lnTo>
                    <a:pt x="75" y="15"/>
                  </a:lnTo>
                  <a:lnTo>
                    <a:pt x="79" y="11"/>
                  </a:lnTo>
                  <a:lnTo>
                    <a:pt x="80" y="10"/>
                  </a:lnTo>
                  <a:lnTo>
                    <a:pt x="82" y="7"/>
                  </a:lnTo>
                  <a:lnTo>
                    <a:pt x="84" y="5"/>
                  </a:lnTo>
                  <a:lnTo>
                    <a:pt x="88" y="2"/>
                  </a:lnTo>
                  <a:lnTo>
                    <a:pt x="90" y="0"/>
                  </a:lnTo>
                  <a:lnTo>
                    <a:pt x="205" y="5"/>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0" name="Freeform 763">
              <a:extLst>
                <a:ext uri="{FF2B5EF4-FFF2-40B4-BE49-F238E27FC236}">
                  <a16:creationId xmlns:a16="http://schemas.microsoft.com/office/drawing/2014/main" id="{4F81DA05-0C4C-4C0A-BE7F-0FBC9ACE2B13}"/>
                </a:ext>
              </a:extLst>
            </p:cNvPr>
            <p:cNvSpPr>
              <a:spLocks/>
            </p:cNvSpPr>
            <p:nvPr/>
          </p:nvSpPr>
          <p:spPr bwMode="auto">
            <a:xfrm>
              <a:off x="940" y="3267"/>
              <a:ext cx="129" cy="116"/>
            </a:xfrm>
            <a:custGeom>
              <a:avLst/>
              <a:gdLst>
                <a:gd name="T0" fmla="*/ 3 w 267"/>
                <a:gd name="T1" fmla="*/ 0 h 234"/>
                <a:gd name="T2" fmla="*/ 3 w 267"/>
                <a:gd name="T3" fmla="*/ 0 h 234"/>
                <a:gd name="T4" fmla="*/ 3 w 267"/>
                <a:gd name="T5" fmla="*/ 1 h 234"/>
                <a:gd name="T6" fmla="*/ 3 w 267"/>
                <a:gd name="T7" fmla="*/ 1 h 234"/>
                <a:gd name="T8" fmla="*/ 3 w 267"/>
                <a:gd name="T9" fmla="*/ 2 h 234"/>
                <a:gd name="T10" fmla="*/ 3 w 267"/>
                <a:gd name="T11" fmla="*/ 2 h 234"/>
                <a:gd name="T12" fmla="*/ 3 w 267"/>
                <a:gd name="T13" fmla="*/ 2 h 234"/>
                <a:gd name="T14" fmla="*/ 3 w 267"/>
                <a:gd name="T15" fmla="*/ 3 h 234"/>
                <a:gd name="T16" fmla="*/ 3 w 267"/>
                <a:gd name="T17" fmla="*/ 2 h 234"/>
                <a:gd name="T18" fmla="*/ 2 w 267"/>
                <a:gd name="T19" fmla="*/ 2 h 234"/>
                <a:gd name="T20" fmla="*/ 2 w 267"/>
                <a:gd name="T21" fmla="*/ 2 h 234"/>
                <a:gd name="T22" fmla="*/ 2 w 267"/>
                <a:gd name="T23" fmla="*/ 2 h 234"/>
                <a:gd name="T24" fmla="*/ 2 w 267"/>
                <a:gd name="T25" fmla="*/ 2 h 234"/>
                <a:gd name="T26" fmla="*/ 2 w 267"/>
                <a:gd name="T27" fmla="*/ 2 h 234"/>
                <a:gd name="T28" fmla="*/ 2 w 267"/>
                <a:gd name="T29" fmla="*/ 2 h 234"/>
                <a:gd name="T30" fmla="*/ 2 w 267"/>
                <a:gd name="T31" fmla="*/ 1 h 234"/>
                <a:gd name="T32" fmla="*/ 2 w 267"/>
                <a:gd name="T33" fmla="*/ 1 h 234"/>
                <a:gd name="T34" fmla="*/ 2 w 267"/>
                <a:gd name="T35" fmla="*/ 2 h 234"/>
                <a:gd name="T36" fmla="*/ 2 w 267"/>
                <a:gd name="T37" fmla="*/ 2 h 234"/>
                <a:gd name="T38" fmla="*/ 2 w 267"/>
                <a:gd name="T39" fmla="*/ 3 h 234"/>
                <a:gd name="T40" fmla="*/ 2 w 267"/>
                <a:gd name="T41" fmla="*/ 3 h 234"/>
                <a:gd name="T42" fmla="*/ 1 w 267"/>
                <a:gd name="T43" fmla="*/ 3 h 234"/>
                <a:gd name="T44" fmla="*/ 1 w 267"/>
                <a:gd name="T45" fmla="*/ 3 h 234"/>
                <a:gd name="T46" fmla="*/ 1 w 267"/>
                <a:gd name="T47" fmla="*/ 3 h 234"/>
                <a:gd name="T48" fmla="*/ 1 w 267"/>
                <a:gd name="T49" fmla="*/ 2 h 234"/>
                <a:gd name="T50" fmla="*/ 1 w 267"/>
                <a:gd name="T51" fmla="*/ 2 h 234"/>
                <a:gd name="T52" fmla="*/ 1 w 267"/>
                <a:gd name="T53" fmla="*/ 1 h 234"/>
                <a:gd name="T54" fmla="*/ 1 w 267"/>
                <a:gd name="T55" fmla="*/ 2 h 234"/>
                <a:gd name="T56" fmla="*/ 1 w 267"/>
                <a:gd name="T57" fmla="*/ 2 h 234"/>
                <a:gd name="T58" fmla="*/ 1 w 267"/>
                <a:gd name="T59" fmla="*/ 3 h 234"/>
                <a:gd name="T60" fmla="*/ 0 w 267"/>
                <a:gd name="T61" fmla="*/ 3 h 234"/>
                <a:gd name="T62" fmla="*/ 0 w 267"/>
                <a:gd name="T63" fmla="*/ 3 h 234"/>
                <a:gd name="T64" fmla="*/ 0 w 267"/>
                <a:gd name="T65" fmla="*/ 3 h 234"/>
                <a:gd name="T66" fmla="*/ 0 w 267"/>
                <a:gd name="T67" fmla="*/ 3 h 234"/>
                <a:gd name="T68" fmla="*/ 0 w 267"/>
                <a:gd name="T69" fmla="*/ 2 h 234"/>
                <a:gd name="T70" fmla="*/ 0 w 267"/>
                <a:gd name="T71" fmla="*/ 1 h 234"/>
                <a:gd name="T72" fmla="*/ 0 w 267"/>
                <a:gd name="T73" fmla="*/ 1 h 234"/>
                <a:gd name="T74" fmla="*/ 0 w 267"/>
                <a:gd name="T75" fmla="*/ 1 h 234"/>
                <a:gd name="T76" fmla="*/ 0 w 267"/>
                <a:gd name="T77" fmla="*/ 1 h 234"/>
                <a:gd name="T78" fmla="*/ 0 w 267"/>
                <a:gd name="T79" fmla="*/ 1 h 234"/>
                <a:gd name="T80" fmla="*/ 0 w 267"/>
                <a:gd name="T81" fmla="*/ 1 h 234"/>
                <a:gd name="T82" fmla="*/ 0 w 267"/>
                <a:gd name="T83" fmla="*/ 0 h 234"/>
                <a:gd name="T84" fmla="*/ 0 w 267"/>
                <a:gd name="T85" fmla="*/ 0 h 234"/>
                <a:gd name="T86" fmla="*/ 1 w 267"/>
                <a:gd name="T87" fmla="*/ 0 h 234"/>
                <a:gd name="T88" fmla="*/ 1 w 267"/>
                <a:gd name="T89" fmla="*/ 0 h 234"/>
                <a:gd name="T90" fmla="*/ 1 w 267"/>
                <a:gd name="T91" fmla="*/ 0 h 234"/>
                <a:gd name="T92" fmla="*/ 1 w 267"/>
                <a:gd name="T93" fmla="*/ 0 h 2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7"/>
                <a:gd name="T142" fmla="*/ 0 h 234"/>
                <a:gd name="T143" fmla="*/ 267 w 267"/>
                <a:gd name="T144" fmla="*/ 234 h 2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7" h="234">
                  <a:moveTo>
                    <a:pt x="205" y="5"/>
                  </a:moveTo>
                  <a:lnTo>
                    <a:pt x="212" y="16"/>
                  </a:lnTo>
                  <a:lnTo>
                    <a:pt x="217" y="26"/>
                  </a:lnTo>
                  <a:lnTo>
                    <a:pt x="225" y="37"/>
                  </a:lnTo>
                  <a:lnTo>
                    <a:pt x="232" y="47"/>
                  </a:lnTo>
                  <a:lnTo>
                    <a:pt x="239" y="56"/>
                  </a:lnTo>
                  <a:lnTo>
                    <a:pt x="245" y="67"/>
                  </a:lnTo>
                  <a:lnTo>
                    <a:pt x="250" y="77"/>
                  </a:lnTo>
                  <a:lnTo>
                    <a:pt x="256" y="88"/>
                  </a:lnTo>
                  <a:lnTo>
                    <a:pt x="260" y="99"/>
                  </a:lnTo>
                  <a:lnTo>
                    <a:pt x="263" y="111"/>
                  </a:lnTo>
                  <a:lnTo>
                    <a:pt x="263" y="119"/>
                  </a:lnTo>
                  <a:lnTo>
                    <a:pt x="265" y="128"/>
                  </a:lnTo>
                  <a:lnTo>
                    <a:pt x="267" y="136"/>
                  </a:lnTo>
                  <a:lnTo>
                    <a:pt x="267" y="144"/>
                  </a:lnTo>
                  <a:lnTo>
                    <a:pt x="267" y="154"/>
                  </a:lnTo>
                  <a:lnTo>
                    <a:pt x="267" y="162"/>
                  </a:lnTo>
                  <a:lnTo>
                    <a:pt x="265" y="170"/>
                  </a:lnTo>
                  <a:lnTo>
                    <a:pt x="263" y="176"/>
                  </a:lnTo>
                  <a:lnTo>
                    <a:pt x="260" y="184"/>
                  </a:lnTo>
                  <a:lnTo>
                    <a:pt x="254" y="191"/>
                  </a:lnTo>
                  <a:lnTo>
                    <a:pt x="250" y="194"/>
                  </a:lnTo>
                  <a:lnTo>
                    <a:pt x="245" y="195"/>
                  </a:lnTo>
                  <a:lnTo>
                    <a:pt x="239" y="195"/>
                  </a:lnTo>
                  <a:lnTo>
                    <a:pt x="234" y="194"/>
                  </a:lnTo>
                  <a:lnTo>
                    <a:pt x="228" y="192"/>
                  </a:lnTo>
                  <a:lnTo>
                    <a:pt x="223" y="189"/>
                  </a:lnTo>
                  <a:lnTo>
                    <a:pt x="217" y="186"/>
                  </a:lnTo>
                  <a:lnTo>
                    <a:pt x="212" y="181"/>
                  </a:lnTo>
                  <a:lnTo>
                    <a:pt x="208" y="175"/>
                  </a:lnTo>
                  <a:lnTo>
                    <a:pt x="205" y="170"/>
                  </a:lnTo>
                  <a:lnTo>
                    <a:pt x="205" y="168"/>
                  </a:lnTo>
                  <a:lnTo>
                    <a:pt x="203" y="168"/>
                  </a:lnTo>
                  <a:lnTo>
                    <a:pt x="201" y="168"/>
                  </a:lnTo>
                  <a:lnTo>
                    <a:pt x="199" y="168"/>
                  </a:lnTo>
                  <a:lnTo>
                    <a:pt x="197" y="167"/>
                  </a:lnTo>
                  <a:lnTo>
                    <a:pt x="196" y="167"/>
                  </a:lnTo>
                  <a:lnTo>
                    <a:pt x="194" y="160"/>
                  </a:lnTo>
                  <a:lnTo>
                    <a:pt x="192" y="154"/>
                  </a:lnTo>
                  <a:lnTo>
                    <a:pt x="192" y="149"/>
                  </a:lnTo>
                  <a:lnTo>
                    <a:pt x="190" y="143"/>
                  </a:lnTo>
                  <a:lnTo>
                    <a:pt x="190" y="136"/>
                  </a:lnTo>
                  <a:lnTo>
                    <a:pt x="188" y="131"/>
                  </a:lnTo>
                  <a:lnTo>
                    <a:pt x="188" y="125"/>
                  </a:lnTo>
                  <a:lnTo>
                    <a:pt x="186" y="120"/>
                  </a:lnTo>
                  <a:lnTo>
                    <a:pt x="186" y="114"/>
                  </a:lnTo>
                  <a:lnTo>
                    <a:pt x="185" y="109"/>
                  </a:lnTo>
                  <a:lnTo>
                    <a:pt x="185" y="120"/>
                  </a:lnTo>
                  <a:lnTo>
                    <a:pt x="185" y="133"/>
                  </a:lnTo>
                  <a:lnTo>
                    <a:pt x="185" y="146"/>
                  </a:lnTo>
                  <a:lnTo>
                    <a:pt x="186" y="159"/>
                  </a:lnTo>
                  <a:lnTo>
                    <a:pt x="186" y="171"/>
                  </a:lnTo>
                  <a:lnTo>
                    <a:pt x="186" y="184"/>
                  </a:lnTo>
                  <a:lnTo>
                    <a:pt x="185" y="197"/>
                  </a:lnTo>
                  <a:lnTo>
                    <a:pt x="181" y="208"/>
                  </a:lnTo>
                  <a:lnTo>
                    <a:pt x="174" y="218"/>
                  </a:lnTo>
                  <a:lnTo>
                    <a:pt x="164" y="227"/>
                  </a:lnTo>
                  <a:lnTo>
                    <a:pt x="159" y="231"/>
                  </a:lnTo>
                  <a:lnTo>
                    <a:pt x="154" y="232"/>
                  </a:lnTo>
                  <a:lnTo>
                    <a:pt x="148" y="234"/>
                  </a:lnTo>
                  <a:lnTo>
                    <a:pt x="143" y="232"/>
                  </a:lnTo>
                  <a:lnTo>
                    <a:pt x="137" y="231"/>
                  </a:lnTo>
                  <a:lnTo>
                    <a:pt x="132" y="229"/>
                  </a:lnTo>
                  <a:lnTo>
                    <a:pt x="128" y="226"/>
                  </a:lnTo>
                  <a:lnTo>
                    <a:pt x="122" y="223"/>
                  </a:lnTo>
                  <a:lnTo>
                    <a:pt x="119" y="218"/>
                  </a:lnTo>
                  <a:lnTo>
                    <a:pt x="115" y="213"/>
                  </a:lnTo>
                  <a:lnTo>
                    <a:pt x="110" y="205"/>
                  </a:lnTo>
                  <a:lnTo>
                    <a:pt x="106" y="195"/>
                  </a:lnTo>
                  <a:lnTo>
                    <a:pt x="102" y="186"/>
                  </a:lnTo>
                  <a:lnTo>
                    <a:pt x="101" y="176"/>
                  </a:lnTo>
                  <a:lnTo>
                    <a:pt x="99" y="167"/>
                  </a:lnTo>
                  <a:lnTo>
                    <a:pt x="99" y="157"/>
                  </a:lnTo>
                  <a:lnTo>
                    <a:pt x="97" y="147"/>
                  </a:lnTo>
                  <a:lnTo>
                    <a:pt x="97" y="138"/>
                  </a:lnTo>
                  <a:lnTo>
                    <a:pt x="97" y="128"/>
                  </a:lnTo>
                  <a:lnTo>
                    <a:pt x="95" y="119"/>
                  </a:lnTo>
                  <a:lnTo>
                    <a:pt x="93" y="127"/>
                  </a:lnTo>
                  <a:lnTo>
                    <a:pt x="91" y="136"/>
                  </a:lnTo>
                  <a:lnTo>
                    <a:pt x="90" y="144"/>
                  </a:lnTo>
                  <a:lnTo>
                    <a:pt x="88" y="152"/>
                  </a:lnTo>
                  <a:lnTo>
                    <a:pt x="86" y="162"/>
                  </a:lnTo>
                  <a:lnTo>
                    <a:pt x="84" y="170"/>
                  </a:lnTo>
                  <a:lnTo>
                    <a:pt x="82" y="178"/>
                  </a:lnTo>
                  <a:lnTo>
                    <a:pt x="79" y="186"/>
                  </a:lnTo>
                  <a:lnTo>
                    <a:pt x="73" y="194"/>
                  </a:lnTo>
                  <a:lnTo>
                    <a:pt x="68" y="200"/>
                  </a:lnTo>
                  <a:lnTo>
                    <a:pt x="62" y="203"/>
                  </a:lnTo>
                  <a:lnTo>
                    <a:pt x="58" y="205"/>
                  </a:lnTo>
                  <a:lnTo>
                    <a:pt x="53" y="208"/>
                  </a:lnTo>
                  <a:lnTo>
                    <a:pt x="48" y="210"/>
                  </a:lnTo>
                  <a:lnTo>
                    <a:pt x="42" y="210"/>
                  </a:lnTo>
                  <a:lnTo>
                    <a:pt x="37" y="211"/>
                  </a:lnTo>
                  <a:lnTo>
                    <a:pt x="31" y="210"/>
                  </a:lnTo>
                  <a:lnTo>
                    <a:pt x="26" y="210"/>
                  </a:lnTo>
                  <a:lnTo>
                    <a:pt x="22" y="208"/>
                  </a:lnTo>
                  <a:lnTo>
                    <a:pt x="18" y="207"/>
                  </a:lnTo>
                  <a:lnTo>
                    <a:pt x="9" y="197"/>
                  </a:lnTo>
                  <a:lnTo>
                    <a:pt x="4" y="186"/>
                  </a:lnTo>
                  <a:lnTo>
                    <a:pt x="2" y="176"/>
                  </a:lnTo>
                  <a:lnTo>
                    <a:pt x="0" y="163"/>
                  </a:lnTo>
                  <a:lnTo>
                    <a:pt x="2" y="151"/>
                  </a:lnTo>
                  <a:lnTo>
                    <a:pt x="4" y="138"/>
                  </a:lnTo>
                  <a:lnTo>
                    <a:pt x="7" y="125"/>
                  </a:lnTo>
                  <a:lnTo>
                    <a:pt x="13" y="114"/>
                  </a:lnTo>
                  <a:lnTo>
                    <a:pt x="16" y="101"/>
                  </a:lnTo>
                  <a:lnTo>
                    <a:pt x="22" y="90"/>
                  </a:lnTo>
                  <a:lnTo>
                    <a:pt x="22" y="88"/>
                  </a:lnTo>
                  <a:lnTo>
                    <a:pt x="22" y="87"/>
                  </a:lnTo>
                  <a:lnTo>
                    <a:pt x="22" y="85"/>
                  </a:lnTo>
                  <a:lnTo>
                    <a:pt x="22" y="83"/>
                  </a:lnTo>
                  <a:lnTo>
                    <a:pt x="22" y="82"/>
                  </a:lnTo>
                  <a:lnTo>
                    <a:pt x="22" y="80"/>
                  </a:lnTo>
                  <a:lnTo>
                    <a:pt x="22" y="79"/>
                  </a:lnTo>
                  <a:lnTo>
                    <a:pt x="22" y="77"/>
                  </a:lnTo>
                  <a:lnTo>
                    <a:pt x="26" y="71"/>
                  </a:lnTo>
                  <a:lnTo>
                    <a:pt x="27" y="64"/>
                  </a:lnTo>
                  <a:lnTo>
                    <a:pt x="31" y="58"/>
                  </a:lnTo>
                  <a:lnTo>
                    <a:pt x="37" y="51"/>
                  </a:lnTo>
                  <a:lnTo>
                    <a:pt x="40" y="47"/>
                  </a:lnTo>
                  <a:lnTo>
                    <a:pt x="46" y="40"/>
                  </a:lnTo>
                  <a:lnTo>
                    <a:pt x="49" y="35"/>
                  </a:lnTo>
                  <a:lnTo>
                    <a:pt x="55" y="31"/>
                  </a:lnTo>
                  <a:lnTo>
                    <a:pt x="62" y="26"/>
                  </a:lnTo>
                  <a:lnTo>
                    <a:pt x="68" y="21"/>
                  </a:lnTo>
                  <a:lnTo>
                    <a:pt x="69" y="19"/>
                  </a:lnTo>
                  <a:lnTo>
                    <a:pt x="71" y="18"/>
                  </a:lnTo>
                  <a:lnTo>
                    <a:pt x="73" y="16"/>
                  </a:lnTo>
                  <a:lnTo>
                    <a:pt x="75" y="15"/>
                  </a:lnTo>
                  <a:lnTo>
                    <a:pt x="79" y="11"/>
                  </a:lnTo>
                  <a:lnTo>
                    <a:pt x="80" y="10"/>
                  </a:lnTo>
                  <a:lnTo>
                    <a:pt x="82" y="7"/>
                  </a:lnTo>
                  <a:lnTo>
                    <a:pt x="84" y="5"/>
                  </a:lnTo>
                  <a:lnTo>
                    <a:pt x="88" y="2"/>
                  </a:lnTo>
                  <a:lnTo>
                    <a:pt x="90" y="0"/>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1" name="Freeform 764">
              <a:extLst>
                <a:ext uri="{FF2B5EF4-FFF2-40B4-BE49-F238E27FC236}">
                  <a16:creationId xmlns:a16="http://schemas.microsoft.com/office/drawing/2014/main" id="{0EFFD3AC-DA2E-42B7-92F5-EFD792763FE7}"/>
                </a:ext>
              </a:extLst>
            </p:cNvPr>
            <p:cNvSpPr>
              <a:spLocks/>
            </p:cNvSpPr>
            <p:nvPr/>
          </p:nvSpPr>
          <p:spPr bwMode="auto">
            <a:xfrm>
              <a:off x="976" y="3223"/>
              <a:ext cx="72" cy="64"/>
            </a:xfrm>
            <a:custGeom>
              <a:avLst/>
              <a:gdLst>
                <a:gd name="T0" fmla="*/ 0 w 146"/>
                <a:gd name="T1" fmla="*/ 2 h 128"/>
                <a:gd name="T2" fmla="*/ 0 w 146"/>
                <a:gd name="T3" fmla="*/ 2 h 128"/>
                <a:gd name="T4" fmla="*/ 0 w 146"/>
                <a:gd name="T5" fmla="*/ 2 h 128"/>
                <a:gd name="T6" fmla="*/ 0 w 146"/>
                <a:gd name="T7" fmla="*/ 2 h 128"/>
                <a:gd name="T8" fmla="*/ 0 w 146"/>
                <a:gd name="T9" fmla="*/ 2 h 128"/>
                <a:gd name="T10" fmla="*/ 0 w 146"/>
                <a:gd name="T11" fmla="*/ 2 h 128"/>
                <a:gd name="T12" fmla="*/ 1 w 146"/>
                <a:gd name="T13" fmla="*/ 2 h 128"/>
                <a:gd name="T14" fmla="*/ 1 w 146"/>
                <a:gd name="T15" fmla="*/ 2 h 128"/>
                <a:gd name="T16" fmla="*/ 1 w 146"/>
                <a:gd name="T17" fmla="*/ 2 h 128"/>
                <a:gd name="T18" fmla="*/ 1 w 146"/>
                <a:gd name="T19" fmla="*/ 2 h 128"/>
                <a:gd name="T20" fmla="*/ 2 w 146"/>
                <a:gd name="T21" fmla="*/ 2 h 128"/>
                <a:gd name="T22" fmla="*/ 2 w 146"/>
                <a:gd name="T23" fmla="*/ 2 h 128"/>
                <a:gd name="T24" fmla="*/ 2 w 146"/>
                <a:gd name="T25" fmla="*/ 2 h 128"/>
                <a:gd name="T26" fmla="*/ 2 w 146"/>
                <a:gd name="T27" fmla="*/ 2 h 128"/>
                <a:gd name="T28" fmla="*/ 2 w 146"/>
                <a:gd name="T29" fmla="*/ 2 h 128"/>
                <a:gd name="T30" fmla="*/ 2 w 146"/>
                <a:gd name="T31" fmla="*/ 2 h 128"/>
                <a:gd name="T32" fmla="*/ 2 w 146"/>
                <a:gd name="T33" fmla="*/ 1 h 128"/>
                <a:gd name="T34" fmla="*/ 2 w 146"/>
                <a:gd name="T35" fmla="*/ 1 h 128"/>
                <a:gd name="T36" fmla="*/ 2 w 146"/>
                <a:gd name="T37" fmla="*/ 1 h 128"/>
                <a:gd name="T38" fmla="*/ 2 w 146"/>
                <a:gd name="T39" fmla="*/ 1 h 128"/>
                <a:gd name="T40" fmla="*/ 1 w 146"/>
                <a:gd name="T41" fmla="*/ 1 h 128"/>
                <a:gd name="T42" fmla="*/ 1 w 146"/>
                <a:gd name="T43" fmla="*/ 1 h 128"/>
                <a:gd name="T44" fmla="*/ 1 w 146"/>
                <a:gd name="T45" fmla="*/ 1 h 128"/>
                <a:gd name="T46" fmla="*/ 1 w 146"/>
                <a:gd name="T47" fmla="*/ 0 h 128"/>
                <a:gd name="T48" fmla="*/ 0 w 146"/>
                <a:gd name="T49" fmla="*/ 0 h 128"/>
                <a:gd name="T50" fmla="*/ 0 w 146"/>
                <a:gd name="T51" fmla="*/ 1 h 128"/>
                <a:gd name="T52" fmla="*/ 0 w 146"/>
                <a:gd name="T53" fmla="*/ 1 h 128"/>
                <a:gd name="T54" fmla="*/ 0 w 146"/>
                <a:gd name="T55" fmla="*/ 1 h 128"/>
                <a:gd name="T56" fmla="*/ 0 w 146"/>
                <a:gd name="T57" fmla="*/ 1 h 128"/>
                <a:gd name="T58" fmla="*/ 0 w 146"/>
                <a:gd name="T59" fmla="*/ 1 h 128"/>
                <a:gd name="T60" fmla="*/ 0 w 146"/>
                <a:gd name="T61" fmla="*/ 1 h 128"/>
                <a:gd name="T62" fmla="*/ 0 w 146"/>
                <a:gd name="T63" fmla="*/ 1 h 128"/>
                <a:gd name="T64" fmla="*/ 0 w 146"/>
                <a:gd name="T65" fmla="*/ 1 h 128"/>
                <a:gd name="T66" fmla="*/ 0 w 146"/>
                <a:gd name="T67" fmla="*/ 2 h 128"/>
                <a:gd name="T68" fmla="*/ 0 w 146"/>
                <a:gd name="T69" fmla="*/ 2 h 128"/>
                <a:gd name="T70" fmla="*/ 0 w 146"/>
                <a:gd name="T71" fmla="*/ 2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128"/>
                <a:gd name="T110" fmla="*/ 146 w 146"/>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128">
                  <a:moveTo>
                    <a:pt x="27" y="123"/>
                  </a:moveTo>
                  <a:lnTo>
                    <a:pt x="29" y="123"/>
                  </a:lnTo>
                  <a:lnTo>
                    <a:pt x="29" y="125"/>
                  </a:lnTo>
                  <a:lnTo>
                    <a:pt x="31" y="123"/>
                  </a:lnTo>
                  <a:lnTo>
                    <a:pt x="33" y="123"/>
                  </a:lnTo>
                  <a:lnTo>
                    <a:pt x="35" y="123"/>
                  </a:lnTo>
                  <a:lnTo>
                    <a:pt x="36" y="123"/>
                  </a:lnTo>
                  <a:lnTo>
                    <a:pt x="38" y="123"/>
                  </a:lnTo>
                  <a:lnTo>
                    <a:pt x="42" y="123"/>
                  </a:lnTo>
                  <a:lnTo>
                    <a:pt x="44" y="123"/>
                  </a:lnTo>
                  <a:lnTo>
                    <a:pt x="44" y="125"/>
                  </a:lnTo>
                  <a:lnTo>
                    <a:pt x="53" y="126"/>
                  </a:lnTo>
                  <a:lnTo>
                    <a:pt x="62" y="128"/>
                  </a:lnTo>
                  <a:lnTo>
                    <a:pt x="71" y="128"/>
                  </a:lnTo>
                  <a:lnTo>
                    <a:pt x="80" y="128"/>
                  </a:lnTo>
                  <a:lnTo>
                    <a:pt x="89" y="128"/>
                  </a:lnTo>
                  <a:lnTo>
                    <a:pt x="99" y="126"/>
                  </a:lnTo>
                  <a:lnTo>
                    <a:pt x="108" y="126"/>
                  </a:lnTo>
                  <a:lnTo>
                    <a:pt x="115" y="125"/>
                  </a:lnTo>
                  <a:lnTo>
                    <a:pt x="124" y="123"/>
                  </a:lnTo>
                  <a:lnTo>
                    <a:pt x="133" y="121"/>
                  </a:lnTo>
                  <a:lnTo>
                    <a:pt x="135" y="121"/>
                  </a:lnTo>
                  <a:lnTo>
                    <a:pt x="137" y="120"/>
                  </a:lnTo>
                  <a:lnTo>
                    <a:pt x="139" y="120"/>
                  </a:lnTo>
                  <a:lnTo>
                    <a:pt x="141" y="118"/>
                  </a:lnTo>
                  <a:lnTo>
                    <a:pt x="142" y="118"/>
                  </a:lnTo>
                  <a:lnTo>
                    <a:pt x="142" y="117"/>
                  </a:lnTo>
                  <a:lnTo>
                    <a:pt x="142" y="115"/>
                  </a:lnTo>
                  <a:lnTo>
                    <a:pt x="144" y="107"/>
                  </a:lnTo>
                  <a:lnTo>
                    <a:pt x="146" y="99"/>
                  </a:lnTo>
                  <a:lnTo>
                    <a:pt x="146" y="93"/>
                  </a:lnTo>
                  <a:lnTo>
                    <a:pt x="144" y="85"/>
                  </a:lnTo>
                  <a:lnTo>
                    <a:pt x="142" y="77"/>
                  </a:lnTo>
                  <a:lnTo>
                    <a:pt x="141" y="69"/>
                  </a:lnTo>
                  <a:lnTo>
                    <a:pt x="139" y="61"/>
                  </a:lnTo>
                  <a:lnTo>
                    <a:pt x="135" y="54"/>
                  </a:lnTo>
                  <a:lnTo>
                    <a:pt x="133" y="46"/>
                  </a:lnTo>
                  <a:lnTo>
                    <a:pt x="130" y="38"/>
                  </a:lnTo>
                  <a:lnTo>
                    <a:pt x="126" y="30"/>
                  </a:lnTo>
                  <a:lnTo>
                    <a:pt x="119" y="21"/>
                  </a:lnTo>
                  <a:lnTo>
                    <a:pt x="111" y="14"/>
                  </a:lnTo>
                  <a:lnTo>
                    <a:pt x="104" y="9"/>
                  </a:lnTo>
                  <a:lnTo>
                    <a:pt x="95" y="5"/>
                  </a:lnTo>
                  <a:lnTo>
                    <a:pt x="84" y="1"/>
                  </a:lnTo>
                  <a:lnTo>
                    <a:pt x="73" y="0"/>
                  </a:lnTo>
                  <a:lnTo>
                    <a:pt x="62" y="0"/>
                  </a:lnTo>
                  <a:lnTo>
                    <a:pt x="51" y="0"/>
                  </a:lnTo>
                  <a:lnTo>
                    <a:pt x="38" y="0"/>
                  </a:lnTo>
                  <a:lnTo>
                    <a:pt x="33" y="1"/>
                  </a:lnTo>
                  <a:lnTo>
                    <a:pt x="29" y="3"/>
                  </a:lnTo>
                  <a:lnTo>
                    <a:pt x="24" y="5"/>
                  </a:lnTo>
                  <a:lnTo>
                    <a:pt x="18" y="6"/>
                  </a:lnTo>
                  <a:lnTo>
                    <a:pt x="13" y="9"/>
                  </a:lnTo>
                  <a:lnTo>
                    <a:pt x="9" y="13"/>
                  </a:lnTo>
                  <a:lnTo>
                    <a:pt x="5" y="16"/>
                  </a:lnTo>
                  <a:lnTo>
                    <a:pt x="4" y="19"/>
                  </a:lnTo>
                  <a:lnTo>
                    <a:pt x="2" y="24"/>
                  </a:lnTo>
                  <a:lnTo>
                    <a:pt x="2" y="29"/>
                  </a:lnTo>
                  <a:lnTo>
                    <a:pt x="2" y="38"/>
                  </a:lnTo>
                  <a:lnTo>
                    <a:pt x="2" y="48"/>
                  </a:lnTo>
                  <a:lnTo>
                    <a:pt x="0" y="59"/>
                  </a:lnTo>
                  <a:lnTo>
                    <a:pt x="0" y="72"/>
                  </a:lnTo>
                  <a:lnTo>
                    <a:pt x="0" y="83"/>
                  </a:lnTo>
                  <a:lnTo>
                    <a:pt x="2" y="93"/>
                  </a:lnTo>
                  <a:lnTo>
                    <a:pt x="5" y="102"/>
                  </a:lnTo>
                  <a:lnTo>
                    <a:pt x="11" y="112"/>
                  </a:lnTo>
                  <a:lnTo>
                    <a:pt x="18" y="118"/>
                  </a:lnTo>
                  <a:lnTo>
                    <a:pt x="27" y="123"/>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2" name="Freeform 765">
              <a:extLst>
                <a:ext uri="{FF2B5EF4-FFF2-40B4-BE49-F238E27FC236}">
                  <a16:creationId xmlns:a16="http://schemas.microsoft.com/office/drawing/2014/main" id="{766077ED-AA43-41E5-AD15-EE82EC317BA7}"/>
                </a:ext>
              </a:extLst>
            </p:cNvPr>
            <p:cNvSpPr>
              <a:spLocks/>
            </p:cNvSpPr>
            <p:nvPr/>
          </p:nvSpPr>
          <p:spPr bwMode="auto">
            <a:xfrm flipV="1">
              <a:off x="5127" y="3738"/>
              <a:ext cx="633" cy="674"/>
            </a:xfrm>
            <a:custGeom>
              <a:avLst/>
              <a:gdLst>
                <a:gd name="T0" fmla="*/ 0 w 1299"/>
                <a:gd name="T1" fmla="*/ 473 h 382"/>
                <a:gd name="T2" fmla="*/ 0 w 1299"/>
                <a:gd name="T3" fmla="*/ 1295 h 382"/>
                <a:gd name="T4" fmla="*/ 0 w 1299"/>
                <a:gd name="T5" fmla="*/ 1861 h 382"/>
                <a:gd name="T6" fmla="*/ 1 w 1299"/>
                <a:gd name="T7" fmla="*/ 2170 h 382"/>
                <a:gd name="T8" fmla="*/ 1 w 1299"/>
                <a:gd name="T9" fmla="*/ 2017 h 382"/>
                <a:gd name="T10" fmla="*/ 1 w 1299"/>
                <a:gd name="T11" fmla="*/ 2322 h 382"/>
                <a:gd name="T12" fmla="*/ 1 w 1299"/>
                <a:gd name="T13" fmla="*/ 3714 h 382"/>
                <a:gd name="T14" fmla="*/ 1 w 1299"/>
                <a:gd name="T15" fmla="*/ 5327 h 382"/>
                <a:gd name="T16" fmla="*/ 2 w 1299"/>
                <a:gd name="T17" fmla="*/ 5554 h 382"/>
                <a:gd name="T18" fmla="*/ 4 w 1299"/>
                <a:gd name="T19" fmla="*/ 4183 h 382"/>
                <a:gd name="T20" fmla="*/ 4 w 1299"/>
                <a:gd name="T21" fmla="*/ 3628 h 382"/>
                <a:gd name="T22" fmla="*/ 3 w 1299"/>
                <a:gd name="T23" fmla="*/ 4586 h 382"/>
                <a:gd name="T24" fmla="*/ 3 w 1299"/>
                <a:gd name="T25" fmla="*/ 5833 h 382"/>
                <a:gd name="T26" fmla="*/ 4 w 1299"/>
                <a:gd name="T27" fmla="*/ 7098 h 382"/>
                <a:gd name="T28" fmla="*/ 4 w 1299"/>
                <a:gd name="T29" fmla="*/ 7380 h 382"/>
                <a:gd name="T30" fmla="*/ 5 w 1299"/>
                <a:gd name="T31" fmla="*/ 6911 h 382"/>
                <a:gd name="T32" fmla="*/ 5 w 1299"/>
                <a:gd name="T33" fmla="*/ 5950 h 382"/>
                <a:gd name="T34" fmla="*/ 6 w 1299"/>
                <a:gd name="T35" fmla="*/ 4586 h 382"/>
                <a:gd name="T36" fmla="*/ 6 w 1299"/>
                <a:gd name="T37" fmla="*/ 7380 h 382"/>
                <a:gd name="T38" fmla="*/ 6 w 1299"/>
                <a:gd name="T39" fmla="*/ 9981 h 382"/>
                <a:gd name="T40" fmla="*/ 7 w 1299"/>
                <a:gd name="T41" fmla="*/ 11095 h 382"/>
                <a:gd name="T42" fmla="*/ 7 w 1299"/>
                <a:gd name="T43" fmla="*/ 11338 h 382"/>
                <a:gd name="T44" fmla="*/ 7 w 1299"/>
                <a:gd name="T45" fmla="*/ 11525 h 382"/>
                <a:gd name="T46" fmla="*/ 8 w 1299"/>
                <a:gd name="T47" fmla="*/ 11338 h 382"/>
                <a:gd name="T48" fmla="*/ 8 w 1299"/>
                <a:gd name="T49" fmla="*/ 10622 h 382"/>
                <a:gd name="T50" fmla="*/ 9 w 1299"/>
                <a:gd name="T51" fmla="*/ 9168 h 382"/>
                <a:gd name="T52" fmla="*/ 9 w 1299"/>
                <a:gd name="T53" fmla="*/ 7631 h 382"/>
                <a:gd name="T54" fmla="*/ 9 w 1299"/>
                <a:gd name="T55" fmla="*/ 6036 h 382"/>
                <a:gd name="T56" fmla="*/ 10 w 1299"/>
                <a:gd name="T57" fmla="*/ 8635 h 382"/>
                <a:gd name="T58" fmla="*/ 11 w 1299"/>
                <a:gd name="T59" fmla="*/ 9916 h 382"/>
                <a:gd name="T60" fmla="*/ 12 w 1299"/>
                <a:gd name="T61" fmla="*/ 9196 h 382"/>
                <a:gd name="T62" fmla="*/ 13 w 1299"/>
                <a:gd name="T63" fmla="*/ 8206 h 382"/>
                <a:gd name="T64" fmla="*/ 12 w 1299"/>
                <a:gd name="T65" fmla="*/ 7179 h 382"/>
                <a:gd name="T66" fmla="*/ 12 w 1299"/>
                <a:gd name="T67" fmla="*/ 6071 h 382"/>
                <a:gd name="T68" fmla="*/ 11 w 1299"/>
                <a:gd name="T69" fmla="*/ 5454 h 382"/>
                <a:gd name="T70" fmla="*/ 11 w 1299"/>
                <a:gd name="T71" fmla="*/ 5253 h 382"/>
                <a:gd name="T72" fmla="*/ 11 w 1299"/>
                <a:gd name="T73" fmla="*/ 5833 h 382"/>
                <a:gd name="T74" fmla="*/ 12 w 1299"/>
                <a:gd name="T75" fmla="*/ 6354 h 382"/>
                <a:gd name="T76" fmla="*/ 13 w 1299"/>
                <a:gd name="T77" fmla="*/ 6602 h 382"/>
                <a:gd name="T78" fmla="*/ 13 w 1299"/>
                <a:gd name="T79" fmla="*/ 6862 h 382"/>
                <a:gd name="T80" fmla="*/ 14 w 1299"/>
                <a:gd name="T81" fmla="*/ 7179 h 382"/>
                <a:gd name="T82" fmla="*/ 15 w 1299"/>
                <a:gd name="T83" fmla="*/ 7266 h 382"/>
                <a:gd name="T84" fmla="*/ 16 w 1299"/>
                <a:gd name="T85" fmla="*/ 6862 h 382"/>
                <a:gd name="T86" fmla="*/ 16 w 1299"/>
                <a:gd name="T87" fmla="*/ 5327 h 382"/>
                <a:gd name="T88" fmla="*/ 16 w 1299"/>
                <a:gd name="T89" fmla="*/ 3312 h 382"/>
                <a:gd name="T90" fmla="*/ 16 w 1299"/>
                <a:gd name="T91" fmla="*/ 2802 h 382"/>
                <a:gd name="T92" fmla="*/ 17 w 1299"/>
                <a:gd name="T93" fmla="*/ 2994 h 382"/>
                <a:gd name="T94" fmla="*/ 18 w 1299"/>
                <a:gd name="T95" fmla="*/ 2802 h 382"/>
                <a:gd name="T96" fmla="*/ 18 w 1299"/>
                <a:gd name="T97" fmla="*/ 2752 h 382"/>
                <a:gd name="T98" fmla="*/ 18 w 1299"/>
                <a:gd name="T99" fmla="*/ 2687 h 382"/>
                <a:gd name="T100" fmla="*/ 18 w 1299"/>
                <a:gd name="T101" fmla="*/ 37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9"/>
                <a:gd name="T154" fmla="*/ 0 h 382"/>
                <a:gd name="T155" fmla="*/ 1299 w 1299"/>
                <a:gd name="T156" fmla="*/ 382 h 3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9" h="382">
                  <a:moveTo>
                    <a:pt x="1299" y="1"/>
                  </a:moveTo>
                  <a:lnTo>
                    <a:pt x="0" y="0"/>
                  </a:lnTo>
                  <a:lnTo>
                    <a:pt x="0" y="8"/>
                  </a:lnTo>
                  <a:lnTo>
                    <a:pt x="0" y="16"/>
                  </a:lnTo>
                  <a:lnTo>
                    <a:pt x="1" y="22"/>
                  </a:lnTo>
                  <a:lnTo>
                    <a:pt x="3" y="30"/>
                  </a:lnTo>
                  <a:lnTo>
                    <a:pt x="5" y="37"/>
                  </a:lnTo>
                  <a:lnTo>
                    <a:pt x="7" y="43"/>
                  </a:lnTo>
                  <a:lnTo>
                    <a:pt x="11" y="48"/>
                  </a:lnTo>
                  <a:lnTo>
                    <a:pt x="16" y="54"/>
                  </a:lnTo>
                  <a:lnTo>
                    <a:pt x="20" y="57"/>
                  </a:lnTo>
                  <a:lnTo>
                    <a:pt x="27" y="62"/>
                  </a:lnTo>
                  <a:lnTo>
                    <a:pt x="34" y="65"/>
                  </a:lnTo>
                  <a:lnTo>
                    <a:pt x="43" y="69"/>
                  </a:lnTo>
                  <a:lnTo>
                    <a:pt x="54" y="70"/>
                  </a:lnTo>
                  <a:lnTo>
                    <a:pt x="65" y="72"/>
                  </a:lnTo>
                  <a:lnTo>
                    <a:pt x="76" y="72"/>
                  </a:lnTo>
                  <a:lnTo>
                    <a:pt x="87" y="72"/>
                  </a:lnTo>
                  <a:lnTo>
                    <a:pt x="98" y="70"/>
                  </a:lnTo>
                  <a:lnTo>
                    <a:pt x="111" y="67"/>
                  </a:lnTo>
                  <a:lnTo>
                    <a:pt x="122" y="62"/>
                  </a:lnTo>
                  <a:lnTo>
                    <a:pt x="133" y="57"/>
                  </a:lnTo>
                  <a:lnTo>
                    <a:pt x="120" y="67"/>
                  </a:lnTo>
                  <a:lnTo>
                    <a:pt x="107" y="77"/>
                  </a:lnTo>
                  <a:lnTo>
                    <a:pt x="96" y="88"/>
                  </a:lnTo>
                  <a:lnTo>
                    <a:pt x="85" y="99"/>
                  </a:lnTo>
                  <a:lnTo>
                    <a:pt x="75" y="110"/>
                  </a:lnTo>
                  <a:lnTo>
                    <a:pt x="67" y="123"/>
                  </a:lnTo>
                  <a:lnTo>
                    <a:pt x="62" y="136"/>
                  </a:lnTo>
                  <a:lnTo>
                    <a:pt x="58" y="149"/>
                  </a:lnTo>
                  <a:lnTo>
                    <a:pt x="60" y="163"/>
                  </a:lnTo>
                  <a:lnTo>
                    <a:pt x="65" y="177"/>
                  </a:lnTo>
                  <a:lnTo>
                    <a:pt x="93" y="185"/>
                  </a:lnTo>
                  <a:lnTo>
                    <a:pt x="120" y="189"/>
                  </a:lnTo>
                  <a:lnTo>
                    <a:pt x="148" y="187"/>
                  </a:lnTo>
                  <a:lnTo>
                    <a:pt x="173" y="184"/>
                  </a:lnTo>
                  <a:lnTo>
                    <a:pt x="199" y="176"/>
                  </a:lnTo>
                  <a:lnTo>
                    <a:pt x="224" y="166"/>
                  </a:lnTo>
                  <a:lnTo>
                    <a:pt x="250" y="153"/>
                  </a:lnTo>
                  <a:lnTo>
                    <a:pt x="272" y="139"/>
                  </a:lnTo>
                  <a:lnTo>
                    <a:pt x="296" y="125"/>
                  </a:lnTo>
                  <a:lnTo>
                    <a:pt x="316" y="110"/>
                  </a:lnTo>
                  <a:lnTo>
                    <a:pt x="305" y="115"/>
                  </a:lnTo>
                  <a:lnTo>
                    <a:pt x="294" y="120"/>
                  </a:lnTo>
                  <a:lnTo>
                    <a:pt x="283" y="128"/>
                  </a:lnTo>
                  <a:lnTo>
                    <a:pt x="274" y="134"/>
                  </a:lnTo>
                  <a:lnTo>
                    <a:pt x="266" y="144"/>
                  </a:lnTo>
                  <a:lnTo>
                    <a:pt x="259" y="152"/>
                  </a:lnTo>
                  <a:lnTo>
                    <a:pt x="254" y="163"/>
                  </a:lnTo>
                  <a:lnTo>
                    <a:pt x="250" y="173"/>
                  </a:lnTo>
                  <a:lnTo>
                    <a:pt x="250" y="184"/>
                  </a:lnTo>
                  <a:lnTo>
                    <a:pt x="250" y="193"/>
                  </a:lnTo>
                  <a:lnTo>
                    <a:pt x="254" y="208"/>
                  </a:lnTo>
                  <a:lnTo>
                    <a:pt x="261" y="219"/>
                  </a:lnTo>
                  <a:lnTo>
                    <a:pt x="268" y="229"/>
                  </a:lnTo>
                  <a:lnTo>
                    <a:pt x="279" y="235"/>
                  </a:lnTo>
                  <a:lnTo>
                    <a:pt x="290" y="240"/>
                  </a:lnTo>
                  <a:lnTo>
                    <a:pt x="303" y="243"/>
                  </a:lnTo>
                  <a:lnTo>
                    <a:pt x="316" y="245"/>
                  </a:lnTo>
                  <a:lnTo>
                    <a:pt x="330" y="245"/>
                  </a:lnTo>
                  <a:lnTo>
                    <a:pt x="343" y="243"/>
                  </a:lnTo>
                  <a:lnTo>
                    <a:pt x="358" y="238"/>
                  </a:lnTo>
                  <a:lnTo>
                    <a:pt x="369" y="233"/>
                  </a:lnTo>
                  <a:lnTo>
                    <a:pt x="382" y="229"/>
                  </a:lnTo>
                  <a:lnTo>
                    <a:pt x="391" y="222"/>
                  </a:lnTo>
                  <a:lnTo>
                    <a:pt x="402" y="214"/>
                  </a:lnTo>
                  <a:lnTo>
                    <a:pt x="409" y="206"/>
                  </a:lnTo>
                  <a:lnTo>
                    <a:pt x="416" y="197"/>
                  </a:lnTo>
                  <a:lnTo>
                    <a:pt x="422" y="187"/>
                  </a:lnTo>
                  <a:lnTo>
                    <a:pt x="425" y="176"/>
                  </a:lnTo>
                  <a:lnTo>
                    <a:pt x="427" y="165"/>
                  </a:lnTo>
                  <a:lnTo>
                    <a:pt x="427" y="152"/>
                  </a:lnTo>
                  <a:lnTo>
                    <a:pt x="424" y="174"/>
                  </a:lnTo>
                  <a:lnTo>
                    <a:pt x="422" y="197"/>
                  </a:lnTo>
                  <a:lnTo>
                    <a:pt x="422" y="221"/>
                  </a:lnTo>
                  <a:lnTo>
                    <a:pt x="424" y="245"/>
                  </a:lnTo>
                  <a:lnTo>
                    <a:pt x="427" y="267"/>
                  </a:lnTo>
                  <a:lnTo>
                    <a:pt x="436" y="289"/>
                  </a:lnTo>
                  <a:lnTo>
                    <a:pt x="445" y="312"/>
                  </a:lnTo>
                  <a:lnTo>
                    <a:pt x="460" y="331"/>
                  </a:lnTo>
                  <a:lnTo>
                    <a:pt x="477" y="349"/>
                  </a:lnTo>
                  <a:lnTo>
                    <a:pt x="498" y="365"/>
                  </a:lnTo>
                  <a:lnTo>
                    <a:pt x="500" y="365"/>
                  </a:lnTo>
                  <a:lnTo>
                    <a:pt x="502" y="368"/>
                  </a:lnTo>
                  <a:lnTo>
                    <a:pt x="502" y="369"/>
                  </a:lnTo>
                  <a:lnTo>
                    <a:pt x="504" y="371"/>
                  </a:lnTo>
                  <a:lnTo>
                    <a:pt x="504" y="374"/>
                  </a:lnTo>
                  <a:lnTo>
                    <a:pt x="504" y="376"/>
                  </a:lnTo>
                  <a:lnTo>
                    <a:pt x="504" y="379"/>
                  </a:lnTo>
                  <a:lnTo>
                    <a:pt x="506" y="381"/>
                  </a:lnTo>
                  <a:lnTo>
                    <a:pt x="506" y="382"/>
                  </a:lnTo>
                  <a:lnTo>
                    <a:pt x="520" y="382"/>
                  </a:lnTo>
                  <a:lnTo>
                    <a:pt x="537" y="381"/>
                  </a:lnTo>
                  <a:lnTo>
                    <a:pt x="551" y="379"/>
                  </a:lnTo>
                  <a:lnTo>
                    <a:pt x="566" y="376"/>
                  </a:lnTo>
                  <a:lnTo>
                    <a:pt x="579" y="373"/>
                  </a:lnTo>
                  <a:lnTo>
                    <a:pt x="592" y="366"/>
                  </a:lnTo>
                  <a:lnTo>
                    <a:pt x="604" y="360"/>
                  </a:lnTo>
                  <a:lnTo>
                    <a:pt x="615" y="352"/>
                  </a:lnTo>
                  <a:lnTo>
                    <a:pt x="625" y="342"/>
                  </a:lnTo>
                  <a:lnTo>
                    <a:pt x="632" y="329"/>
                  </a:lnTo>
                  <a:lnTo>
                    <a:pt x="639" y="317"/>
                  </a:lnTo>
                  <a:lnTo>
                    <a:pt x="643" y="304"/>
                  </a:lnTo>
                  <a:lnTo>
                    <a:pt x="647" y="291"/>
                  </a:lnTo>
                  <a:lnTo>
                    <a:pt x="647" y="278"/>
                  </a:lnTo>
                  <a:lnTo>
                    <a:pt x="648" y="265"/>
                  </a:lnTo>
                  <a:lnTo>
                    <a:pt x="647" y="253"/>
                  </a:lnTo>
                  <a:lnTo>
                    <a:pt x="645" y="240"/>
                  </a:lnTo>
                  <a:lnTo>
                    <a:pt x="643" y="225"/>
                  </a:lnTo>
                  <a:lnTo>
                    <a:pt x="639" y="213"/>
                  </a:lnTo>
                  <a:lnTo>
                    <a:pt x="636" y="200"/>
                  </a:lnTo>
                  <a:lnTo>
                    <a:pt x="656" y="222"/>
                  </a:lnTo>
                  <a:lnTo>
                    <a:pt x="678" y="245"/>
                  </a:lnTo>
                  <a:lnTo>
                    <a:pt x="701" y="267"/>
                  </a:lnTo>
                  <a:lnTo>
                    <a:pt x="727" y="286"/>
                  </a:lnTo>
                  <a:lnTo>
                    <a:pt x="754" y="304"/>
                  </a:lnTo>
                  <a:lnTo>
                    <a:pt x="782" y="318"/>
                  </a:lnTo>
                  <a:lnTo>
                    <a:pt x="813" y="326"/>
                  </a:lnTo>
                  <a:lnTo>
                    <a:pt x="844" y="329"/>
                  </a:lnTo>
                  <a:lnTo>
                    <a:pt x="875" y="326"/>
                  </a:lnTo>
                  <a:lnTo>
                    <a:pt x="908" y="315"/>
                  </a:lnTo>
                  <a:lnTo>
                    <a:pt x="915" y="312"/>
                  </a:lnTo>
                  <a:lnTo>
                    <a:pt x="921" y="305"/>
                  </a:lnTo>
                  <a:lnTo>
                    <a:pt x="926" y="299"/>
                  </a:lnTo>
                  <a:lnTo>
                    <a:pt x="930" y="291"/>
                  </a:lnTo>
                  <a:lnTo>
                    <a:pt x="932" y="281"/>
                  </a:lnTo>
                  <a:lnTo>
                    <a:pt x="932" y="272"/>
                  </a:lnTo>
                  <a:lnTo>
                    <a:pt x="932" y="264"/>
                  </a:lnTo>
                  <a:lnTo>
                    <a:pt x="928" y="254"/>
                  </a:lnTo>
                  <a:lnTo>
                    <a:pt x="924" y="246"/>
                  </a:lnTo>
                  <a:lnTo>
                    <a:pt x="921" y="238"/>
                  </a:lnTo>
                  <a:lnTo>
                    <a:pt x="908" y="225"/>
                  </a:lnTo>
                  <a:lnTo>
                    <a:pt x="895" y="216"/>
                  </a:lnTo>
                  <a:lnTo>
                    <a:pt x="879" y="208"/>
                  </a:lnTo>
                  <a:lnTo>
                    <a:pt x="864" y="201"/>
                  </a:lnTo>
                  <a:lnTo>
                    <a:pt x="848" y="195"/>
                  </a:lnTo>
                  <a:lnTo>
                    <a:pt x="829" y="190"/>
                  </a:lnTo>
                  <a:lnTo>
                    <a:pt x="813" y="185"/>
                  </a:lnTo>
                  <a:lnTo>
                    <a:pt x="796" y="181"/>
                  </a:lnTo>
                  <a:lnTo>
                    <a:pt x="780" y="174"/>
                  </a:lnTo>
                  <a:lnTo>
                    <a:pt x="763" y="168"/>
                  </a:lnTo>
                  <a:lnTo>
                    <a:pt x="780" y="171"/>
                  </a:lnTo>
                  <a:lnTo>
                    <a:pt x="795" y="174"/>
                  </a:lnTo>
                  <a:lnTo>
                    <a:pt x="811" y="179"/>
                  </a:lnTo>
                  <a:lnTo>
                    <a:pt x="826" y="184"/>
                  </a:lnTo>
                  <a:lnTo>
                    <a:pt x="840" y="189"/>
                  </a:lnTo>
                  <a:lnTo>
                    <a:pt x="857" y="193"/>
                  </a:lnTo>
                  <a:lnTo>
                    <a:pt x="871" y="198"/>
                  </a:lnTo>
                  <a:lnTo>
                    <a:pt x="886" y="203"/>
                  </a:lnTo>
                  <a:lnTo>
                    <a:pt x="902" y="208"/>
                  </a:lnTo>
                  <a:lnTo>
                    <a:pt x="919" y="211"/>
                  </a:lnTo>
                  <a:lnTo>
                    <a:pt x="928" y="213"/>
                  </a:lnTo>
                  <a:lnTo>
                    <a:pt x="937" y="214"/>
                  </a:lnTo>
                  <a:lnTo>
                    <a:pt x="946" y="216"/>
                  </a:lnTo>
                  <a:lnTo>
                    <a:pt x="955" y="219"/>
                  </a:lnTo>
                  <a:lnTo>
                    <a:pt x="964" y="221"/>
                  </a:lnTo>
                  <a:lnTo>
                    <a:pt x="974" y="222"/>
                  </a:lnTo>
                  <a:lnTo>
                    <a:pt x="985" y="225"/>
                  </a:lnTo>
                  <a:lnTo>
                    <a:pt x="994" y="227"/>
                  </a:lnTo>
                  <a:lnTo>
                    <a:pt x="1005" y="230"/>
                  </a:lnTo>
                  <a:lnTo>
                    <a:pt x="1016" y="232"/>
                  </a:lnTo>
                  <a:lnTo>
                    <a:pt x="1030" y="235"/>
                  </a:lnTo>
                  <a:lnTo>
                    <a:pt x="1047" y="238"/>
                  </a:lnTo>
                  <a:lnTo>
                    <a:pt x="1061" y="240"/>
                  </a:lnTo>
                  <a:lnTo>
                    <a:pt x="1076" y="241"/>
                  </a:lnTo>
                  <a:lnTo>
                    <a:pt x="1092" y="241"/>
                  </a:lnTo>
                  <a:lnTo>
                    <a:pt x="1107" y="241"/>
                  </a:lnTo>
                  <a:lnTo>
                    <a:pt x="1123" y="240"/>
                  </a:lnTo>
                  <a:lnTo>
                    <a:pt x="1138" y="237"/>
                  </a:lnTo>
                  <a:lnTo>
                    <a:pt x="1153" y="233"/>
                  </a:lnTo>
                  <a:lnTo>
                    <a:pt x="1165" y="227"/>
                  </a:lnTo>
                  <a:lnTo>
                    <a:pt x="1180" y="219"/>
                  </a:lnTo>
                  <a:lnTo>
                    <a:pt x="1191" y="208"/>
                  </a:lnTo>
                  <a:lnTo>
                    <a:pt x="1197" y="193"/>
                  </a:lnTo>
                  <a:lnTo>
                    <a:pt x="1200" y="177"/>
                  </a:lnTo>
                  <a:lnTo>
                    <a:pt x="1200" y="161"/>
                  </a:lnTo>
                  <a:lnTo>
                    <a:pt x="1198" y="144"/>
                  </a:lnTo>
                  <a:lnTo>
                    <a:pt x="1193" y="126"/>
                  </a:lnTo>
                  <a:lnTo>
                    <a:pt x="1186" y="110"/>
                  </a:lnTo>
                  <a:lnTo>
                    <a:pt x="1178" y="96"/>
                  </a:lnTo>
                  <a:lnTo>
                    <a:pt x="1167" y="83"/>
                  </a:lnTo>
                  <a:lnTo>
                    <a:pt x="1182" y="88"/>
                  </a:lnTo>
                  <a:lnTo>
                    <a:pt x="1193" y="93"/>
                  </a:lnTo>
                  <a:lnTo>
                    <a:pt x="1204" y="94"/>
                  </a:lnTo>
                  <a:lnTo>
                    <a:pt x="1215" y="97"/>
                  </a:lnTo>
                  <a:lnTo>
                    <a:pt x="1224" y="97"/>
                  </a:lnTo>
                  <a:lnTo>
                    <a:pt x="1235" y="99"/>
                  </a:lnTo>
                  <a:lnTo>
                    <a:pt x="1246" y="97"/>
                  </a:lnTo>
                  <a:lnTo>
                    <a:pt x="1257" y="97"/>
                  </a:lnTo>
                  <a:lnTo>
                    <a:pt x="1270" y="94"/>
                  </a:lnTo>
                  <a:lnTo>
                    <a:pt x="1284" y="93"/>
                  </a:lnTo>
                  <a:lnTo>
                    <a:pt x="1286" y="93"/>
                  </a:lnTo>
                  <a:lnTo>
                    <a:pt x="1288" y="91"/>
                  </a:lnTo>
                  <a:lnTo>
                    <a:pt x="1290" y="91"/>
                  </a:lnTo>
                  <a:lnTo>
                    <a:pt x="1292" y="91"/>
                  </a:lnTo>
                  <a:lnTo>
                    <a:pt x="1293" y="89"/>
                  </a:lnTo>
                  <a:lnTo>
                    <a:pt x="1295" y="89"/>
                  </a:lnTo>
                  <a:lnTo>
                    <a:pt x="1297" y="89"/>
                  </a:lnTo>
                  <a:lnTo>
                    <a:pt x="1299" y="89"/>
                  </a:lnTo>
                  <a:lnTo>
                    <a:pt x="1299" y="88"/>
                  </a:lnTo>
                  <a:lnTo>
                    <a:pt x="1299" y="1"/>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3" name="Freeform 766">
              <a:extLst>
                <a:ext uri="{FF2B5EF4-FFF2-40B4-BE49-F238E27FC236}">
                  <a16:creationId xmlns:a16="http://schemas.microsoft.com/office/drawing/2014/main" id="{68CAD477-E5A9-4658-A5ED-528C75907AE1}"/>
                </a:ext>
              </a:extLst>
            </p:cNvPr>
            <p:cNvSpPr>
              <a:spLocks/>
            </p:cNvSpPr>
            <p:nvPr/>
          </p:nvSpPr>
          <p:spPr bwMode="auto">
            <a:xfrm flipV="1">
              <a:off x="343" y="3652"/>
              <a:ext cx="633" cy="674"/>
            </a:xfrm>
            <a:custGeom>
              <a:avLst/>
              <a:gdLst>
                <a:gd name="T0" fmla="*/ 0 w 1299"/>
                <a:gd name="T1" fmla="*/ 473 h 382"/>
                <a:gd name="T2" fmla="*/ 0 w 1299"/>
                <a:gd name="T3" fmla="*/ 1295 h 382"/>
                <a:gd name="T4" fmla="*/ 0 w 1299"/>
                <a:gd name="T5" fmla="*/ 1861 h 382"/>
                <a:gd name="T6" fmla="*/ 1 w 1299"/>
                <a:gd name="T7" fmla="*/ 2170 h 382"/>
                <a:gd name="T8" fmla="*/ 1 w 1299"/>
                <a:gd name="T9" fmla="*/ 2017 h 382"/>
                <a:gd name="T10" fmla="*/ 1 w 1299"/>
                <a:gd name="T11" fmla="*/ 2322 h 382"/>
                <a:gd name="T12" fmla="*/ 1 w 1299"/>
                <a:gd name="T13" fmla="*/ 3714 h 382"/>
                <a:gd name="T14" fmla="*/ 1 w 1299"/>
                <a:gd name="T15" fmla="*/ 5327 h 382"/>
                <a:gd name="T16" fmla="*/ 2 w 1299"/>
                <a:gd name="T17" fmla="*/ 5554 h 382"/>
                <a:gd name="T18" fmla="*/ 4 w 1299"/>
                <a:gd name="T19" fmla="*/ 4183 h 382"/>
                <a:gd name="T20" fmla="*/ 4 w 1299"/>
                <a:gd name="T21" fmla="*/ 3628 h 382"/>
                <a:gd name="T22" fmla="*/ 3 w 1299"/>
                <a:gd name="T23" fmla="*/ 4586 h 382"/>
                <a:gd name="T24" fmla="*/ 3 w 1299"/>
                <a:gd name="T25" fmla="*/ 5833 h 382"/>
                <a:gd name="T26" fmla="*/ 4 w 1299"/>
                <a:gd name="T27" fmla="*/ 7098 h 382"/>
                <a:gd name="T28" fmla="*/ 4 w 1299"/>
                <a:gd name="T29" fmla="*/ 7380 h 382"/>
                <a:gd name="T30" fmla="*/ 5 w 1299"/>
                <a:gd name="T31" fmla="*/ 6911 h 382"/>
                <a:gd name="T32" fmla="*/ 5 w 1299"/>
                <a:gd name="T33" fmla="*/ 5950 h 382"/>
                <a:gd name="T34" fmla="*/ 6 w 1299"/>
                <a:gd name="T35" fmla="*/ 4586 h 382"/>
                <a:gd name="T36" fmla="*/ 6 w 1299"/>
                <a:gd name="T37" fmla="*/ 7380 h 382"/>
                <a:gd name="T38" fmla="*/ 6 w 1299"/>
                <a:gd name="T39" fmla="*/ 9981 h 382"/>
                <a:gd name="T40" fmla="*/ 7 w 1299"/>
                <a:gd name="T41" fmla="*/ 11095 h 382"/>
                <a:gd name="T42" fmla="*/ 7 w 1299"/>
                <a:gd name="T43" fmla="*/ 11338 h 382"/>
                <a:gd name="T44" fmla="*/ 7 w 1299"/>
                <a:gd name="T45" fmla="*/ 11525 h 382"/>
                <a:gd name="T46" fmla="*/ 8 w 1299"/>
                <a:gd name="T47" fmla="*/ 11338 h 382"/>
                <a:gd name="T48" fmla="*/ 8 w 1299"/>
                <a:gd name="T49" fmla="*/ 10622 h 382"/>
                <a:gd name="T50" fmla="*/ 9 w 1299"/>
                <a:gd name="T51" fmla="*/ 9168 h 382"/>
                <a:gd name="T52" fmla="*/ 9 w 1299"/>
                <a:gd name="T53" fmla="*/ 7631 h 382"/>
                <a:gd name="T54" fmla="*/ 9 w 1299"/>
                <a:gd name="T55" fmla="*/ 6036 h 382"/>
                <a:gd name="T56" fmla="*/ 10 w 1299"/>
                <a:gd name="T57" fmla="*/ 8635 h 382"/>
                <a:gd name="T58" fmla="*/ 11 w 1299"/>
                <a:gd name="T59" fmla="*/ 9916 h 382"/>
                <a:gd name="T60" fmla="*/ 12 w 1299"/>
                <a:gd name="T61" fmla="*/ 9196 h 382"/>
                <a:gd name="T62" fmla="*/ 13 w 1299"/>
                <a:gd name="T63" fmla="*/ 8206 h 382"/>
                <a:gd name="T64" fmla="*/ 12 w 1299"/>
                <a:gd name="T65" fmla="*/ 7179 h 382"/>
                <a:gd name="T66" fmla="*/ 12 w 1299"/>
                <a:gd name="T67" fmla="*/ 6071 h 382"/>
                <a:gd name="T68" fmla="*/ 11 w 1299"/>
                <a:gd name="T69" fmla="*/ 5454 h 382"/>
                <a:gd name="T70" fmla="*/ 11 w 1299"/>
                <a:gd name="T71" fmla="*/ 5253 h 382"/>
                <a:gd name="T72" fmla="*/ 11 w 1299"/>
                <a:gd name="T73" fmla="*/ 5833 h 382"/>
                <a:gd name="T74" fmla="*/ 12 w 1299"/>
                <a:gd name="T75" fmla="*/ 6354 h 382"/>
                <a:gd name="T76" fmla="*/ 13 w 1299"/>
                <a:gd name="T77" fmla="*/ 6602 h 382"/>
                <a:gd name="T78" fmla="*/ 13 w 1299"/>
                <a:gd name="T79" fmla="*/ 6862 h 382"/>
                <a:gd name="T80" fmla="*/ 14 w 1299"/>
                <a:gd name="T81" fmla="*/ 7179 h 382"/>
                <a:gd name="T82" fmla="*/ 15 w 1299"/>
                <a:gd name="T83" fmla="*/ 7266 h 382"/>
                <a:gd name="T84" fmla="*/ 16 w 1299"/>
                <a:gd name="T85" fmla="*/ 6862 h 382"/>
                <a:gd name="T86" fmla="*/ 16 w 1299"/>
                <a:gd name="T87" fmla="*/ 5327 h 382"/>
                <a:gd name="T88" fmla="*/ 16 w 1299"/>
                <a:gd name="T89" fmla="*/ 3312 h 382"/>
                <a:gd name="T90" fmla="*/ 16 w 1299"/>
                <a:gd name="T91" fmla="*/ 2802 h 382"/>
                <a:gd name="T92" fmla="*/ 17 w 1299"/>
                <a:gd name="T93" fmla="*/ 2994 h 382"/>
                <a:gd name="T94" fmla="*/ 18 w 1299"/>
                <a:gd name="T95" fmla="*/ 2802 h 382"/>
                <a:gd name="T96" fmla="*/ 18 w 1299"/>
                <a:gd name="T97" fmla="*/ 2752 h 382"/>
                <a:gd name="T98" fmla="*/ 18 w 1299"/>
                <a:gd name="T99" fmla="*/ 2687 h 382"/>
                <a:gd name="T100" fmla="*/ 18 w 1299"/>
                <a:gd name="T101" fmla="*/ 37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9"/>
                <a:gd name="T154" fmla="*/ 0 h 382"/>
                <a:gd name="T155" fmla="*/ 1299 w 1299"/>
                <a:gd name="T156" fmla="*/ 382 h 3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9" h="382">
                  <a:moveTo>
                    <a:pt x="1299" y="1"/>
                  </a:moveTo>
                  <a:lnTo>
                    <a:pt x="0" y="0"/>
                  </a:lnTo>
                  <a:lnTo>
                    <a:pt x="0" y="8"/>
                  </a:lnTo>
                  <a:lnTo>
                    <a:pt x="0" y="16"/>
                  </a:lnTo>
                  <a:lnTo>
                    <a:pt x="1" y="22"/>
                  </a:lnTo>
                  <a:lnTo>
                    <a:pt x="3" y="30"/>
                  </a:lnTo>
                  <a:lnTo>
                    <a:pt x="5" y="37"/>
                  </a:lnTo>
                  <a:lnTo>
                    <a:pt x="7" y="43"/>
                  </a:lnTo>
                  <a:lnTo>
                    <a:pt x="11" y="48"/>
                  </a:lnTo>
                  <a:lnTo>
                    <a:pt x="16" y="54"/>
                  </a:lnTo>
                  <a:lnTo>
                    <a:pt x="20" y="57"/>
                  </a:lnTo>
                  <a:lnTo>
                    <a:pt x="27" y="62"/>
                  </a:lnTo>
                  <a:lnTo>
                    <a:pt x="34" y="65"/>
                  </a:lnTo>
                  <a:lnTo>
                    <a:pt x="43" y="69"/>
                  </a:lnTo>
                  <a:lnTo>
                    <a:pt x="54" y="70"/>
                  </a:lnTo>
                  <a:lnTo>
                    <a:pt x="65" y="72"/>
                  </a:lnTo>
                  <a:lnTo>
                    <a:pt x="76" y="72"/>
                  </a:lnTo>
                  <a:lnTo>
                    <a:pt x="87" y="72"/>
                  </a:lnTo>
                  <a:lnTo>
                    <a:pt x="98" y="70"/>
                  </a:lnTo>
                  <a:lnTo>
                    <a:pt x="111" y="67"/>
                  </a:lnTo>
                  <a:lnTo>
                    <a:pt x="122" y="62"/>
                  </a:lnTo>
                  <a:lnTo>
                    <a:pt x="133" y="57"/>
                  </a:lnTo>
                  <a:lnTo>
                    <a:pt x="120" y="67"/>
                  </a:lnTo>
                  <a:lnTo>
                    <a:pt x="107" y="77"/>
                  </a:lnTo>
                  <a:lnTo>
                    <a:pt x="96" y="88"/>
                  </a:lnTo>
                  <a:lnTo>
                    <a:pt x="85" y="99"/>
                  </a:lnTo>
                  <a:lnTo>
                    <a:pt x="75" y="110"/>
                  </a:lnTo>
                  <a:lnTo>
                    <a:pt x="67" y="123"/>
                  </a:lnTo>
                  <a:lnTo>
                    <a:pt x="62" y="136"/>
                  </a:lnTo>
                  <a:lnTo>
                    <a:pt x="58" y="149"/>
                  </a:lnTo>
                  <a:lnTo>
                    <a:pt x="60" y="163"/>
                  </a:lnTo>
                  <a:lnTo>
                    <a:pt x="65" y="177"/>
                  </a:lnTo>
                  <a:lnTo>
                    <a:pt x="93" y="185"/>
                  </a:lnTo>
                  <a:lnTo>
                    <a:pt x="120" y="189"/>
                  </a:lnTo>
                  <a:lnTo>
                    <a:pt x="148" y="187"/>
                  </a:lnTo>
                  <a:lnTo>
                    <a:pt x="173" y="184"/>
                  </a:lnTo>
                  <a:lnTo>
                    <a:pt x="199" y="176"/>
                  </a:lnTo>
                  <a:lnTo>
                    <a:pt x="224" y="166"/>
                  </a:lnTo>
                  <a:lnTo>
                    <a:pt x="250" y="153"/>
                  </a:lnTo>
                  <a:lnTo>
                    <a:pt x="272" y="139"/>
                  </a:lnTo>
                  <a:lnTo>
                    <a:pt x="296" y="125"/>
                  </a:lnTo>
                  <a:lnTo>
                    <a:pt x="316" y="110"/>
                  </a:lnTo>
                  <a:lnTo>
                    <a:pt x="305" y="115"/>
                  </a:lnTo>
                  <a:lnTo>
                    <a:pt x="294" y="120"/>
                  </a:lnTo>
                  <a:lnTo>
                    <a:pt x="283" y="128"/>
                  </a:lnTo>
                  <a:lnTo>
                    <a:pt x="274" y="134"/>
                  </a:lnTo>
                  <a:lnTo>
                    <a:pt x="266" y="144"/>
                  </a:lnTo>
                  <a:lnTo>
                    <a:pt x="259" y="152"/>
                  </a:lnTo>
                  <a:lnTo>
                    <a:pt x="254" y="163"/>
                  </a:lnTo>
                  <a:lnTo>
                    <a:pt x="250" y="173"/>
                  </a:lnTo>
                  <a:lnTo>
                    <a:pt x="250" y="184"/>
                  </a:lnTo>
                  <a:lnTo>
                    <a:pt x="250" y="193"/>
                  </a:lnTo>
                  <a:lnTo>
                    <a:pt x="254" y="208"/>
                  </a:lnTo>
                  <a:lnTo>
                    <a:pt x="261" y="219"/>
                  </a:lnTo>
                  <a:lnTo>
                    <a:pt x="268" y="229"/>
                  </a:lnTo>
                  <a:lnTo>
                    <a:pt x="279" y="235"/>
                  </a:lnTo>
                  <a:lnTo>
                    <a:pt x="290" y="240"/>
                  </a:lnTo>
                  <a:lnTo>
                    <a:pt x="303" y="243"/>
                  </a:lnTo>
                  <a:lnTo>
                    <a:pt x="316" y="245"/>
                  </a:lnTo>
                  <a:lnTo>
                    <a:pt x="330" y="245"/>
                  </a:lnTo>
                  <a:lnTo>
                    <a:pt x="343" y="243"/>
                  </a:lnTo>
                  <a:lnTo>
                    <a:pt x="358" y="238"/>
                  </a:lnTo>
                  <a:lnTo>
                    <a:pt x="369" y="233"/>
                  </a:lnTo>
                  <a:lnTo>
                    <a:pt x="382" y="229"/>
                  </a:lnTo>
                  <a:lnTo>
                    <a:pt x="391" y="222"/>
                  </a:lnTo>
                  <a:lnTo>
                    <a:pt x="402" y="214"/>
                  </a:lnTo>
                  <a:lnTo>
                    <a:pt x="409" y="206"/>
                  </a:lnTo>
                  <a:lnTo>
                    <a:pt x="416" y="197"/>
                  </a:lnTo>
                  <a:lnTo>
                    <a:pt x="422" y="187"/>
                  </a:lnTo>
                  <a:lnTo>
                    <a:pt x="425" y="176"/>
                  </a:lnTo>
                  <a:lnTo>
                    <a:pt x="427" y="165"/>
                  </a:lnTo>
                  <a:lnTo>
                    <a:pt x="427" y="152"/>
                  </a:lnTo>
                  <a:lnTo>
                    <a:pt x="424" y="174"/>
                  </a:lnTo>
                  <a:lnTo>
                    <a:pt x="422" y="197"/>
                  </a:lnTo>
                  <a:lnTo>
                    <a:pt x="422" y="221"/>
                  </a:lnTo>
                  <a:lnTo>
                    <a:pt x="424" y="245"/>
                  </a:lnTo>
                  <a:lnTo>
                    <a:pt x="427" y="267"/>
                  </a:lnTo>
                  <a:lnTo>
                    <a:pt x="436" y="289"/>
                  </a:lnTo>
                  <a:lnTo>
                    <a:pt x="445" y="312"/>
                  </a:lnTo>
                  <a:lnTo>
                    <a:pt x="460" y="331"/>
                  </a:lnTo>
                  <a:lnTo>
                    <a:pt x="477" y="349"/>
                  </a:lnTo>
                  <a:lnTo>
                    <a:pt x="498" y="365"/>
                  </a:lnTo>
                  <a:lnTo>
                    <a:pt x="500" y="365"/>
                  </a:lnTo>
                  <a:lnTo>
                    <a:pt x="502" y="368"/>
                  </a:lnTo>
                  <a:lnTo>
                    <a:pt x="502" y="369"/>
                  </a:lnTo>
                  <a:lnTo>
                    <a:pt x="504" y="371"/>
                  </a:lnTo>
                  <a:lnTo>
                    <a:pt x="504" y="374"/>
                  </a:lnTo>
                  <a:lnTo>
                    <a:pt x="504" y="376"/>
                  </a:lnTo>
                  <a:lnTo>
                    <a:pt x="504" y="379"/>
                  </a:lnTo>
                  <a:lnTo>
                    <a:pt x="506" y="381"/>
                  </a:lnTo>
                  <a:lnTo>
                    <a:pt x="506" y="382"/>
                  </a:lnTo>
                  <a:lnTo>
                    <a:pt x="520" y="382"/>
                  </a:lnTo>
                  <a:lnTo>
                    <a:pt x="537" y="381"/>
                  </a:lnTo>
                  <a:lnTo>
                    <a:pt x="551" y="379"/>
                  </a:lnTo>
                  <a:lnTo>
                    <a:pt x="566" y="376"/>
                  </a:lnTo>
                  <a:lnTo>
                    <a:pt x="579" y="373"/>
                  </a:lnTo>
                  <a:lnTo>
                    <a:pt x="592" y="366"/>
                  </a:lnTo>
                  <a:lnTo>
                    <a:pt x="604" y="360"/>
                  </a:lnTo>
                  <a:lnTo>
                    <a:pt x="615" y="352"/>
                  </a:lnTo>
                  <a:lnTo>
                    <a:pt x="625" y="342"/>
                  </a:lnTo>
                  <a:lnTo>
                    <a:pt x="632" y="329"/>
                  </a:lnTo>
                  <a:lnTo>
                    <a:pt x="639" y="317"/>
                  </a:lnTo>
                  <a:lnTo>
                    <a:pt x="643" y="304"/>
                  </a:lnTo>
                  <a:lnTo>
                    <a:pt x="647" y="291"/>
                  </a:lnTo>
                  <a:lnTo>
                    <a:pt x="647" y="278"/>
                  </a:lnTo>
                  <a:lnTo>
                    <a:pt x="648" y="265"/>
                  </a:lnTo>
                  <a:lnTo>
                    <a:pt x="647" y="253"/>
                  </a:lnTo>
                  <a:lnTo>
                    <a:pt x="645" y="240"/>
                  </a:lnTo>
                  <a:lnTo>
                    <a:pt x="643" y="225"/>
                  </a:lnTo>
                  <a:lnTo>
                    <a:pt x="639" y="213"/>
                  </a:lnTo>
                  <a:lnTo>
                    <a:pt x="636" y="200"/>
                  </a:lnTo>
                  <a:lnTo>
                    <a:pt x="656" y="222"/>
                  </a:lnTo>
                  <a:lnTo>
                    <a:pt x="678" y="245"/>
                  </a:lnTo>
                  <a:lnTo>
                    <a:pt x="701" y="267"/>
                  </a:lnTo>
                  <a:lnTo>
                    <a:pt x="727" y="286"/>
                  </a:lnTo>
                  <a:lnTo>
                    <a:pt x="754" y="304"/>
                  </a:lnTo>
                  <a:lnTo>
                    <a:pt x="782" y="318"/>
                  </a:lnTo>
                  <a:lnTo>
                    <a:pt x="813" y="326"/>
                  </a:lnTo>
                  <a:lnTo>
                    <a:pt x="844" y="329"/>
                  </a:lnTo>
                  <a:lnTo>
                    <a:pt x="875" y="326"/>
                  </a:lnTo>
                  <a:lnTo>
                    <a:pt x="908" y="315"/>
                  </a:lnTo>
                  <a:lnTo>
                    <a:pt x="915" y="312"/>
                  </a:lnTo>
                  <a:lnTo>
                    <a:pt x="921" y="305"/>
                  </a:lnTo>
                  <a:lnTo>
                    <a:pt x="926" y="299"/>
                  </a:lnTo>
                  <a:lnTo>
                    <a:pt x="930" y="291"/>
                  </a:lnTo>
                  <a:lnTo>
                    <a:pt x="932" y="281"/>
                  </a:lnTo>
                  <a:lnTo>
                    <a:pt x="932" y="272"/>
                  </a:lnTo>
                  <a:lnTo>
                    <a:pt x="932" y="264"/>
                  </a:lnTo>
                  <a:lnTo>
                    <a:pt x="928" y="254"/>
                  </a:lnTo>
                  <a:lnTo>
                    <a:pt x="924" y="246"/>
                  </a:lnTo>
                  <a:lnTo>
                    <a:pt x="921" y="238"/>
                  </a:lnTo>
                  <a:lnTo>
                    <a:pt x="908" y="225"/>
                  </a:lnTo>
                  <a:lnTo>
                    <a:pt x="895" y="216"/>
                  </a:lnTo>
                  <a:lnTo>
                    <a:pt x="879" y="208"/>
                  </a:lnTo>
                  <a:lnTo>
                    <a:pt x="864" y="201"/>
                  </a:lnTo>
                  <a:lnTo>
                    <a:pt x="848" y="195"/>
                  </a:lnTo>
                  <a:lnTo>
                    <a:pt x="829" y="190"/>
                  </a:lnTo>
                  <a:lnTo>
                    <a:pt x="813" y="185"/>
                  </a:lnTo>
                  <a:lnTo>
                    <a:pt x="796" y="181"/>
                  </a:lnTo>
                  <a:lnTo>
                    <a:pt x="780" y="174"/>
                  </a:lnTo>
                  <a:lnTo>
                    <a:pt x="763" y="168"/>
                  </a:lnTo>
                  <a:lnTo>
                    <a:pt x="780" y="171"/>
                  </a:lnTo>
                  <a:lnTo>
                    <a:pt x="795" y="174"/>
                  </a:lnTo>
                  <a:lnTo>
                    <a:pt x="811" y="179"/>
                  </a:lnTo>
                  <a:lnTo>
                    <a:pt x="826" y="184"/>
                  </a:lnTo>
                  <a:lnTo>
                    <a:pt x="840" y="189"/>
                  </a:lnTo>
                  <a:lnTo>
                    <a:pt x="857" y="193"/>
                  </a:lnTo>
                  <a:lnTo>
                    <a:pt x="871" y="198"/>
                  </a:lnTo>
                  <a:lnTo>
                    <a:pt x="886" y="203"/>
                  </a:lnTo>
                  <a:lnTo>
                    <a:pt x="902" y="208"/>
                  </a:lnTo>
                  <a:lnTo>
                    <a:pt x="919" y="211"/>
                  </a:lnTo>
                  <a:lnTo>
                    <a:pt x="928" y="213"/>
                  </a:lnTo>
                  <a:lnTo>
                    <a:pt x="937" y="214"/>
                  </a:lnTo>
                  <a:lnTo>
                    <a:pt x="946" y="216"/>
                  </a:lnTo>
                  <a:lnTo>
                    <a:pt x="955" y="219"/>
                  </a:lnTo>
                  <a:lnTo>
                    <a:pt x="964" y="221"/>
                  </a:lnTo>
                  <a:lnTo>
                    <a:pt x="974" y="222"/>
                  </a:lnTo>
                  <a:lnTo>
                    <a:pt x="985" y="225"/>
                  </a:lnTo>
                  <a:lnTo>
                    <a:pt x="994" y="227"/>
                  </a:lnTo>
                  <a:lnTo>
                    <a:pt x="1005" y="230"/>
                  </a:lnTo>
                  <a:lnTo>
                    <a:pt x="1016" y="232"/>
                  </a:lnTo>
                  <a:lnTo>
                    <a:pt x="1030" y="235"/>
                  </a:lnTo>
                  <a:lnTo>
                    <a:pt x="1047" y="238"/>
                  </a:lnTo>
                  <a:lnTo>
                    <a:pt x="1061" y="240"/>
                  </a:lnTo>
                  <a:lnTo>
                    <a:pt x="1076" y="241"/>
                  </a:lnTo>
                  <a:lnTo>
                    <a:pt x="1092" y="241"/>
                  </a:lnTo>
                  <a:lnTo>
                    <a:pt x="1107" y="241"/>
                  </a:lnTo>
                  <a:lnTo>
                    <a:pt x="1123" y="240"/>
                  </a:lnTo>
                  <a:lnTo>
                    <a:pt x="1138" y="237"/>
                  </a:lnTo>
                  <a:lnTo>
                    <a:pt x="1153" y="233"/>
                  </a:lnTo>
                  <a:lnTo>
                    <a:pt x="1165" y="227"/>
                  </a:lnTo>
                  <a:lnTo>
                    <a:pt x="1180" y="219"/>
                  </a:lnTo>
                  <a:lnTo>
                    <a:pt x="1191" y="208"/>
                  </a:lnTo>
                  <a:lnTo>
                    <a:pt x="1197" y="193"/>
                  </a:lnTo>
                  <a:lnTo>
                    <a:pt x="1200" y="177"/>
                  </a:lnTo>
                  <a:lnTo>
                    <a:pt x="1200" y="161"/>
                  </a:lnTo>
                  <a:lnTo>
                    <a:pt x="1198" y="144"/>
                  </a:lnTo>
                  <a:lnTo>
                    <a:pt x="1193" y="126"/>
                  </a:lnTo>
                  <a:lnTo>
                    <a:pt x="1186" y="110"/>
                  </a:lnTo>
                  <a:lnTo>
                    <a:pt x="1178" y="96"/>
                  </a:lnTo>
                  <a:lnTo>
                    <a:pt x="1167" y="83"/>
                  </a:lnTo>
                  <a:lnTo>
                    <a:pt x="1182" y="88"/>
                  </a:lnTo>
                  <a:lnTo>
                    <a:pt x="1193" y="93"/>
                  </a:lnTo>
                  <a:lnTo>
                    <a:pt x="1204" y="94"/>
                  </a:lnTo>
                  <a:lnTo>
                    <a:pt x="1215" y="97"/>
                  </a:lnTo>
                  <a:lnTo>
                    <a:pt x="1224" y="97"/>
                  </a:lnTo>
                  <a:lnTo>
                    <a:pt x="1235" y="99"/>
                  </a:lnTo>
                  <a:lnTo>
                    <a:pt x="1246" y="97"/>
                  </a:lnTo>
                  <a:lnTo>
                    <a:pt x="1257" y="97"/>
                  </a:lnTo>
                  <a:lnTo>
                    <a:pt x="1270" y="94"/>
                  </a:lnTo>
                  <a:lnTo>
                    <a:pt x="1284" y="93"/>
                  </a:lnTo>
                  <a:lnTo>
                    <a:pt x="1286" y="93"/>
                  </a:lnTo>
                  <a:lnTo>
                    <a:pt x="1288" y="91"/>
                  </a:lnTo>
                  <a:lnTo>
                    <a:pt x="1290" y="91"/>
                  </a:lnTo>
                  <a:lnTo>
                    <a:pt x="1292" y="91"/>
                  </a:lnTo>
                  <a:lnTo>
                    <a:pt x="1293" y="89"/>
                  </a:lnTo>
                  <a:lnTo>
                    <a:pt x="1295" y="89"/>
                  </a:lnTo>
                  <a:lnTo>
                    <a:pt x="1297" y="89"/>
                  </a:lnTo>
                  <a:lnTo>
                    <a:pt x="1299" y="89"/>
                  </a:lnTo>
                  <a:lnTo>
                    <a:pt x="1299" y="88"/>
                  </a:lnTo>
                  <a:lnTo>
                    <a:pt x="1299" y="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4" name="Freeform 767">
              <a:extLst>
                <a:ext uri="{FF2B5EF4-FFF2-40B4-BE49-F238E27FC236}">
                  <a16:creationId xmlns:a16="http://schemas.microsoft.com/office/drawing/2014/main" id="{5B007B51-7A0F-451D-9A6B-AFA30A7605C9}"/>
                </a:ext>
              </a:extLst>
            </p:cNvPr>
            <p:cNvSpPr>
              <a:spLocks/>
            </p:cNvSpPr>
            <p:nvPr/>
          </p:nvSpPr>
          <p:spPr bwMode="auto">
            <a:xfrm>
              <a:off x="651" y="3187"/>
              <a:ext cx="201" cy="582"/>
            </a:xfrm>
            <a:custGeom>
              <a:avLst/>
              <a:gdLst>
                <a:gd name="T0" fmla="*/ 0 w 413"/>
                <a:gd name="T1" fmla="*/ 18 h 1163"/>
                <a:gd name="T2" fmla="*/ 0 w 413"/>
                <a:gd name="T3" fmla="*/ 18 h 1163"/>
                <a:gd name="T4" fmla="*/ 0 w 413"/>
                <a:gd name="T5" fmla="*/ 17 h 1163"/>
                <a:gd name="T6" fmla="*/ 0 w 413"/>
                <a:gd name="T7" fmla="*/ 16 h 1163"/>
                <a:gd name="T8" fmla="*/ 0 w 413"/>
                <a:gd name="T9" fmla="*/ 15 h 1163"/>
                <a:gd name="T10" fmla="*/ 0 w 413"/>
                <a:gd name="T11" fmla="*/ 13 h 1163"/>
                <a:gd name="T12" fmla="*/ 0 w 413"/>
                <a:gd name="T13" fmla="*/ 12 h 1163"/>
                <a:gd name="T14" fmla="*/ 0 w 413"/>
                <a:gd name="T15" fmla="*/ 11 h 1163"/>
                <a:gd name="T16" fmla="*/ 0 w 413"/>
                <a:gd name="T17" fmla="*/ 11 h 1163"/>
                <a:gd name="T18" fmla="*/ 0 w 413"/>
                <a:gd name="T19" fmla="*/ 10 h 1163"/>
                <a:gd name="T20" fmla="*/ 1 w 413"/>
                <a:gd name="T21" fmla="*/ 10 h 1163"/>
                <a:gd name="T22" fmla="*/ 1 w 413"/>
                <a:gd name="T23" fmla="*/ 8 h 1163"/>
                <a:gd name="T24" fmla="*/ 1 w 413"/>
                <a:gd name="T25" fmla="*/ 7 h 1163"/>
                <a:gd name="T26" fmla="*/ 1 w 413"/>
                <a:gd name="T27" fmla="*/ 6 h 1163"/>
                <a:gd name="T28" fmla="*/ 2 w 413"/>
                <a:gd name="T29" fmla="*/ 5 h 1163"/>
                <a:gd name="T30" fmla="*/ 2 w 413"/>
                <a:gd name="T31" fmla="*/ 4 h 1163"/>
                <a:gd name="T32" fmla="*/ 3 w 413"/>
                <a:gd name="T33" fmla="*/ 3 h 1163"/>
                <a:gd name="T34" fmla="*/ 3 w 413"/>
                <a:gd name="T35" fmla="*/ 2 h 1163"/>
                <a:gd name="T36" fmla="*/ 3 w 413"/>
                <a:gd name="T37" fmla="*/ 1 h 1163"/>
                <a:gd name="T38" fmla="*/ 4 w 413"/>
                <a:gd name="T39" fmla="*/ 1 h 1163"/>
                <a:gd name="T40" fmla="*/ 4 w 413"/>
                <a:gd name="T41" fmla="*/ 1 h 1163"/>
                <a:gd name="T42" fmla="*/ 5 w 413"/>
                <a:gd name="T43" fmla="*/ 1 h 1163"/>
                <a:gd name="T44" fmla="*/ 5 w 413"/>
                <a:gd name="T45" fmla="*/ 1 h 1163"/>
                <a:gd name="T46" fmla="*/ 5 w 413"/>
                <a:gd name="T47" fmla="*/ 1 h 1163"/>
                <a:gd name="T48" fmla="*/ 5 w 413"/>
                <a:gd name="T49" fmla="*/ 2 h 1163"/>
                <a:gd name="T50" fmla="*/ 5 w 413"/>
                <a:gd name="T51" fmla="*/ 3 h 1163"/>
                <a:gd name="T52" fmla="*/ 5 w 413"/>
                <a:gd name="T53" fmla="*/ 5 h 1163"/>
                <a:gd name="T54" fmla="*/ 5 w 413"/>
                <a:gd name="T55" fmla="*/ 5 h 1163"/>
                <a:gd name="T56" fmla="*/ 5 w 413"/>
                <a:gd name="T57" fmla="*/ 5 h 1163"/>
                <a:gd name="T58" fmla="*/ 5 w 413"/>
                <a:gd name="T59" fmla="*/ 6 h 1163"/>
                <a:gd name="T60" fmla="*/ 4 w 413"/>
                <a:gd name="T61" fmla="*/ 7 h 1163"/>
                <a:gd name="T62" fmla="*/ 4 w 413"/>
                <a:gd name="T63" fmla="*/ 8 h 1163"/>
                <a:gd name="T64" fmla="*/ 4 w 413"/>
                <a:gd name="T65" fmla="*/ 10 h 1163"/>
                <a:gd name="T66" fmla="*/ 4 w 413"/>
                <a:gd name="T67" fmla="*/ 11 h 1163"/>
                <a:gd name="T68" fmla="*/ 3 w 413"/>
                <a:gd name="T69" fmla="*/ 11 h 1163"/>
                <a:gd name="T70" fmla="*/ 3 w 413"/>
                <a:gd name="T71" fmla="*/ 12 h 1163"/>
                <a:gd name="T72" fmla="*/ 3 w 413"/>
                <a:gd name="T73" fmla="*/ 13 h 1163"/>
                <a:gd name="T74" fmla="*/ 3 w 413"/>
                <a:gd name="T75" fmla="*/ 13 h 1163"/>
                <a:gd name="T76" fmla="*/ 3 w 413"/>
                <a:gd name="T77" fmla="*/ 13 h 1163"/>
                <a:gd name="T78" fmla="*/ 2 w 413"/>
                <a:gd name="T79" fmla="*/ 13 h 1163"/>
                <a:gd name="T80" fmla="*/ 2 w 413"/>
                <a:gd name="T81" fmla="*/ 13 h 1163"/>
                <a:gd name="T82" fmla="*/ 2 w 413"/>
                <a:gd name="T83" fmla="*/ 14 h 1163"/>
                <a:gd name="T84" fmla="*/ 2 w 413"/>
                <a:gd name="T85" fmla="*/ 14 h 1163"/>
                <a:gd name="T86" fmla="*/ 2 w 413"/>
                <a:gd name="T87" fmla="*/ 14 h 1163"/>
                <a:gd name="T88" fmla="*/ 1 w 413"/>
                <a:gd name="T89" fmla="*/ 15 h 1163"/>
                <a:gd name="T90" fmla="*/ 1 w 413"/>
                <a:gd name="T91" fmla="*/ 16 h 1163"/>
                <a:gd name="T92" fmla="*/ 0 w 413"/>
                <a:gd name="T93" fmla="*/ 17 h 1163"/>
                <a:gd name="T94" fmla="*/ 0 w 413"/>
                <a:gd name="T95" fmla="*/ 17 h 1163"/>
                <a:gd name="T96" fmla="*/ 0 w 413"/>
                <a:gd name="T97" fmla="*/ 18 h 1163"/>
                <a:gd name="T98" fmla="*/ 0 w 413"/>
                <a:gd name="T99" fmla="*/ 18 h 1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3"/>
                <a:gd name="T151" fmla="*/ 0 h 1163"/>
                <a:gd name="T152" fmla="*/ 413 w 413"/>
                <a:gd name="T153" fmla="*/ 1163 h 1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3" h="1163">
                  <a:moveTo>
                    <a:pt x="2" y="1163"/>
                  </a:moveTo>
                  <a:lnTo>
                    <a:pt x="2" y="1149"/>
                  </a:lnTo>
                  <a:lnTo>
                    <a:pt x="2" y="1134"/>
                  </a:lnTo>
                  <a:lnTo>
                    <a:pt x="2" y="1118"/>
                  </a:lnTo>
                  <a:lnTo>
                    <a:pt x="0" y="1104"/>
                  </a:lnTo>
                  <a:lnTo>
                    <a:pt x="0" y="1089"/>
                  </a:lnTo>
                  <a:lnTo>
                    <a:pt x="0" y="1075"/>
                  </a:lnTo>
                  <a:lnTo>
                    <a:pt x="0" y="1061"/>
                  </a:lnTo>
                  <a:lnTo>
                    <a:pt x="2" y="1046"/>
                  </a:lnTo>
                  <a:lnTo>
                    <a:pt x="4" y="1030"/>
                  </a:lnTo>
                  <a:lnTo>
                    <a:pt x="6" y="1016"/>
                  </a:lnTo>
                  <a:lnTo>
                    <a:pt x="13" y="985"/>
                  </a:lnTo>
                  <a:lnTo>
                    <a:pt x="18" y="957"/>
                  </a:lnTo>
                  <a:lnTo>
                    <a:pt x="24" y="926"/>
                  </a:lnTo>
                  <a:lnTo>
                    <a:pt x="29" y="897"/>
                  </a:lnTo>
                  <a:lnTo>
                    <a:pt x="33" y="869"/>
                  </a:lnTo>
                  <a:lnTo>
                    <a:pt x="39" y="838"/>
                  </a:lnTo>
                  <a:lnTo>
                    <a:pt x="44" y="809"/>
                  </a:lnTo>
                  <a:lnTo>
                    <a:pt x="48" y="781"/>
                  </a:lnTo>
                  <a:lnTo>
                    <a:pt x="55" y="750"/>
                  </a:lnTo>
                  <a:lnTo>
                    <a:pt x="62" y="720"/>
                  </a:lnTo>
                  <a:lnTo>
                    <a:pt x="62" y="710"/>
                  </a:lnTo>
                  <a:lnTo>
                    <a:pt x="64" y="702"/>
                  </a:lnTo>
                  <a:lnTo>
                    <a:pt x="64" y="693"/>
                  </a:lnTo>
                  <a:lnTo>
                    <a:pt x="64" y="685"/>
                  </a:lnTo>
                  <a:lnTo>
                    <a:pt x="64" y="675"/>
                  </a:lnTo>
                  <a:lnTo>
                    <a:pt x="64" y="667"/>
                  </a:lnTo>
                  <a:lnTo>
                    <a:pt x="64" y="657"/>
                  </a:lnTo>
                  <a:lnTo>
                    <a:pt x="64" y="649"/>
                  </a:lnTo>
                  <a:lnTo>
                    <a:pt x="64" y="640"/>
                  </a:lnTo>
                  <a:lnTo>
                    <a:pt x="66" y="630"/>
                  </a:lnTo>
                  <a:lnTo>
                    <a:pt x="70" y="606"/>
                  </a:lnTo>
                  <a:lnTo>
                    <a:pt x="73" y="582"/>
                  </a:lnTo>
                  <a:lnTo>
                    <a:pt x="79" y="558"/>
                  </a:lnTo>
                  <a:lnTo>
                    <a:pt x="82" y="534"/>
                  </a:lnTo>
                  <a:lnTo>
                    <a:pt x="88" y="510"/>
                  </a:lnTo>
                  <a:lnTo>
                    <a:pt x="93" y="488"/>
                  </a:lnTo>
                  <a:lnTo>
                    <a:pt x="99" y="464"/>
                  </a:lnTo>
                  <a:lnTo>
                    <a:pt x="106" y="441"/>
                  </a:lnTo>
                  <a:lnTo>
                    <a:pt x="113" y="417"/>
                  </a:lnTo>
                  <a:lnTo>
                    <a:pt x="121" y="393"/>
                  </a:lnTo>
                  <a:lnTo>
                    <a:pt x="130" y="371"/>
                  </a:lnTo>
                  <a:lnTo>
                    <a:pt x="139" y="349"/>
                  </a:lnTo>
                  <a:lnTo>
                    <a:pt x="146" y="326"/>
                  </a:lnTo>
                  <a:lnTo>
                    <a:pt x="155" y="304"/>
                  </a:lnTo>
                  <a:lnTo>
                    <a:pt x="165" y="281"/>
                  </a:lnTo>
                  <a:lnTo>
                    <a:pt x="174" y="259"/>
                  </a:lnTo>
                  <a:lnTo>
                    <a:pt x="181" y="237"/>
                  </a:lnTo>
                  <a:lnTo>
                    <a:pt x="190" y="214"/>
                  </a:lnTo>
                  <a:lnTo>
                    <a:pt x="198" y="192"/>
                  </a:lnTo>
                  <a:lnTo>
                    <a:pt x="205" y="168"/>
                  </a:lnTo>
                  <a:lnTo>
                    <a:pt x="210" y="149"/>
                  </a:lnTo>
                  <a:lnTo>
                    <a:pt x="218" y="128"/>
                  </a:lnTo>
                  <a:lnTo>
                    <a:pt x="225" y="109"/>
                  </a:lnTo>
                  <a:lnTo>
                    <a:pt x="234" y="89"/>
                  </a:lnTo>
                  <a:lnTo>
                    <a:pt x="245" y="72"/>
                  </a:lnTo>
                  <a:lnTo>
                    <a:pt x="256" y="56"/>
                  </a:lnTo>
                  <a:lnTo>
                    <a:pt x="271" y="40"/>
                  </a:lnTo>
                  <a:lnTo>
                    <a:pt x="287" y="27"/>
                  </a:lnTo>
                  <a:lnTo>
                    <a:pt x="307" y="14"/>
                  </a:lnTo>
                  <a:lnTo>
                    <a:pt x="329" y="6"/>
                  </a:lnTo>
                  <a:lnTo>
                    <a:pt x="336" y="3"/>
                  </a:lnTo>
                  <a:lnTo>
                    <a:pt x="347" y="1"/>
                  </a:lnTo>
                  <a:lnTo>
                    <a:pt x="356" y="0"/>
                  </a:lnTo>
                  <a:lnTo>
                    <a:pt x="366" y="1"/>
                  </a:lnTo>
                  <a:lnTo>
                    <a:pt x="375" y="1"/>
                  </a:lnTo>
                  <a:lnTo>
                    <a:pt x="382" y="5"/>
                  </a:lnTo>
                  <a:lnTo>
                    <a:pt x="391" y="8"/>
                  </a:lnTo>
                  <a:lnTo>
                    <a:pt x="397" y="14"/>
                  </a:lnTo>
                  <a:lnTo>
                    <a:pt x="402" y="21"/>
                  </a:lnTo>
                  <a:lnTo>
                    <a:pt x="406" y="30"/>
                  </a:lnTo>
                  <a:lnTo>
                    <a:pt x="409" y="54"/>
                  </a:lnTo>
                  <a:lnTo>
                    <a:pt x="413" y="78"/>
                  </a:lnTo>
                  <a:lnTo>
                    <a:pt x="413" y="101"/>
                  </a:lnTo>
                  <a:lnTo>
                    <a:pt x="413" y="125"/>
                  </a:lnTo>
                  <a:lnTo>
                    <a:pt x="411" y="147"/>
                  </a:lnTo>
                  <a:lnTo>
                    <a:pt x="408" y="169"/>
                  </a:lnTo>
                  <a:lnTo>
                    <a:pt x="404" y="192"/>
                  </a:lnTo>
                  <a:lnTo>
                    <a:pt x="399" y="216"/>
                  </a:lnTo>
                  <a:lnTo>
                    <a:pt x="393" y="238"/>
                  </a:lnTo>
                  <a:lnTo>
                    <a:pt x="386" y="261"/>
                  </a:lnTo>
                  <a:lnTo>
                    <a:pt x="384" y="269"/>
                  </a:lnTo>
                  <a:lnTo>
                    <a:pt x="382" y="275"/>
                  </a:lnTo>
                  <a:lnTo>
                    <a:pt x="378" y="281"/>
                  </a:lnTo>
                  <a:lnTo>
                    <a:pt x="377" y="289"/>
                  </a:lnTo>
                  <a:lnTo>
                    <a:pt x="373" y="296"/>
                  </a:lnTo>
                  <a:lnTo>
                    <a:pt x="371" y="302"/>
                  </a:lnTo>
                  <a:lnTo>
                    <a:pt x="367" y="310"/>
                  </a:lnTo>
                  <a:lnTo>
                    <a:pt x="366" y="317"/>
                  </a:lnTo>
                  <a:lnTo>
                    <a:pt x="364" y="323"/>
                  </a:lnTo>
                  <a:lnTo>
                    <a:pt x="362" y="331"/>
                  </a:lnTo>
                  <a:lnTo>
                    <a:pt x="353" y="363"/>
                  </a:lnTo>
                  <a:lnTo>
                    <a:pt x="346" y="393"/>
                  </a:lnTo>
                  <a:lnTo>
                    <a:pt x="338" y="425"/>
                  </a:lnTo>
                  <a:lnTo>
                    <a:pt x="333" y="456"/>
                  </a:lnTo>
                  <a:lnTo>
                    <a:pt x="325" y="486"/>
                  </a:lnTo>
                  <a:lnTo>
                    <a:pt x="320" y="517"/>
                  </a:lnTo>
                  <a:lnTo>
                    <a:pt x="313" y="547"/>
                  </a:lnTo>
                  <a:lnTo>
                    <a:pt x="305" y="579"/>
                  </a:lnTo>
                  <a:lnTo>
                    <a:pt x="296" y="609"/>
                  </a:lnTo>
                  <a:lnTo>
                    <a:pt x="287" y="640"/>
                  </a:lnTo>
                  <a:lnTo>
                    <a:pt x="283" y="657"/>
                  </a:lnTo>
                  <a:lnTo>
                    <a:pt x="278" y="672"/>
                  </a:lnTo>
                  <a:lnTo>
                    <a:pt x="272" y="688"/>
                  </a:lnTo>
                  <a:lnTo>
                    <a:pt x="265" y="704"/>
                  </a:lnTo>
                  <a:lnTo>
                    <a:pt x="260" y="720"/>
                  </a:lnTo>
                  <a:lnTo>
                    <a:pt x="252" y="734"/>
                  </a:lnTo>
                  <a:lnTo>
                    <a:pt x="245" y="749"/>
                  </a:lnTo>
                  <a:lnTo>
                    <a:pt x="236" y="765"/>
                  </a:lnTo>
                  <a:lnTo>
                    <a:pt x="227" y="779"/>
                  </a:lnTo>
                  <a:lnTo>
                    <a:pt x="218" y="793"/>
                  </a:lnTo>
                  <a:lnTo>
                    <a:pt x="216" y="795"/>
                  </a:lnTo>
                  <a:lnTo>
                    <a:pt x="214" y="797"/>
                  </a:lnTo>
                  <a:lnTo>
                    <a:pt x="212" y="798"/>
                  </a:lnTo>
                  <a:lnTo>
                    <a:pt x="210" y="800"/>
                  </a:lnTo>
                  <a:lnTo>
                    <a:pt x="207" y="800"/>
                  </a:lnTo>
                  <a:lnTo>
                    <a:pt x="205" y="801"/>
                  </a:lnTo>
                  <a:lnTo>
                    <a:pt x="203" y="801"/>
                  </a:lnTo>
                  <a:lnTo>
                    <a:pt x="203" y="803"/>
                  </a:lnTo>
                  <a:lnTo>
                    <a:pt x="201" y="805"/>
                  </a:lnTo>
                  <a:lnTo>
                    <a:pt x="199" y="813"/>
                  </a:lnTo>
                  <a:lnTo>
                    <a:pt x="196" y="819"/>
                  </a:lnTo>
                  <a:lnTo>
                    <a:pt x="192" y="827"/>
                  </a:lnTo>
                  <a:lnTo>
                    <a:pt x="188" y="833"/>
                  </a:lnTo>
                  <a:lnTo>
                    <a:pt x="185" y="840"/>
                  </a:lnTo>
                  <a:lnTo>
                    <a:pt x="179" y="846"/>
                  </a:lnTo>
                  <a:lnTo>
                    <a:pt x="176" y="853"/>
                  </a:lnTo>
                  <a:lnTo>
                    <a:pt x="170" y="859"/>
                  </a:lnTo>
                  <a:lnTo>
                    <a:pt x="166" y="865"/>
                  </a:lnTo>
                  <a:lnTo>
                    <a:pt x="163" y="872"/>
                  </a:lnTo>
                  <a:lnTo>
                    <a:pt x="155" y="889"/>
                  </a:lnTo>
                  <a:lnTo>
                    <a:pt x="145" y="907"/>
                  </a:lnTo>
                  <a:lnTo>
                    <a:pt x="135" y="925"/>
                  </a:lnTo>
                  <a:lnTo>
                    <a:pt x="124" y="942"/>
                  </a:lnTo>
                  <a:lnTo>
                    <a:pt x="113" y="958"/>
                  </a:lnTo>
                  <a:lnTo>
                    <a:pt x="101" y="976"/>
                  </a:lnTo>
                  <a:lnTo>
                    <a:pt x="90" y="993"/>
                  </a:lnTo>
                  <a:lnTo>
                    <a:pt x="77" y="1009"/>
                  </a:lnTo>
                  <a:lnTo>
                    <a:pt x="62" y="1027"/>
                  </a:lnTo>
                  <a:lnTo>
                    <a:pt x="49" y="1045"/>
                  </a:lnTo>
                  <a:lnTo>
                    <a:pt x="44" y="1051"/>
                  </a:lnTo>
                  <a:lnTo>
                    <a:pt x="39" y="1059"/>
                  </a:lnTo>
                  <a:lnTo>
                    <a:pt x="33" y="1067"/>
                  </a:lnTo>
                  <a:lnTo>
                    <a:pt x="29" y="1075"/>
                  </a:lnTo>
                  <a:lnTo>
                    <a:pt x="24" y="1083"/>
                  </a:lnTo>
                  <a:lnTo>
                    <a:pt x="20" y="1091"/>
                  </a:lnTo>
                  <a:lnTo>
                    <a:pt x="17" y="1101"/>
                  </a:lnTo>
                  <a:lnTo>
                    <a:pt x="15" y="1109"/>
                  </a:lnTo>
                  <a:lnTo>
                    <a:pt x="11" y="1118"/>
                  </a:lnTo>
                  <a:lnTo>
                    <a:pt x="9" y="1126"/>
                  </a:lnTo>
                  <a:lnTo>
                    <a:pt x="2" y="1163"/>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5" name="Freeform 768">
              <a:extLst>
                <a:ext uri="{FF2B5EF4-FFF2-40B4-BE49-F238E27FC236}">
                  <a16:creationId xmlns:a16="http://schemas.microsoft.com/office/drawing/2014/main" id="{31004D3B-FD4D-4D7A-9181-F9D89328E41C}"/>
                </a:ext>
              </a:extLst>
            </p:cNvPr>
            <p:cNvSpPr>
              <a:spLocks/>
            </p:cNvSpPr>
            <p:nvPr/>
          </p:nvSpPr>
          <p:spPr bwMode="auto">
            <a:xfrm>
              <a:off x="651" y="3187"/>
              <a:ext cx="201" cy="582"/>
            </a:xfrm>
            <a:custGeom>
              <a:avLst/>
              <a:gdLst>
                <a:gd name="T0" fmla="*/ 0 w 413"/>
                <a:gd name="T1" fmla="*/ 18 h 1163"/>
                <a:gd name="T2" fmla="*/ 0 w 413"/>
                <a:gd name="T3" fmla="*/ 18 h 1163"/>
                <a:gd name="T4" fmla="*/ 0 w 413"/>
                <a:gd name="T5" fmla="*/ 17 h 1163"/>
                <a:gd name="T6" fmla="*/ 0 w 413"/>
                <a:gd name="T7" fmla="*/ 16 h 1163"/>
                <a:gd name="T8" fmla="*/ 0 w 413"/>
                <a:gd name="T9" fmla="*/ 15 h 1163"/>
                <a:gd name="T10" fmla="*/ 0 w 413"/>
                <a:gd name="T11" fmla="*/ 13 h 1163"/>
                <a:gd name="T12" fmla="*/ 0 w 413"/>
                <a:gd name="T13" fmla="*/ 12 h 1163"/>
                <a:gd name="T14" fmla="*/ 0 w 413"/>
                <a:gd name="T15" fmla="*/ 11 h 1163"/>
                <a:gd name="T16" fmla="*/ 0 w 413"/>
                <a:gd name="T17" fmla="*/ 11 h 1163"/>
                <a:gd name="T18" fmla="*/ 0 w 413"/>
                <a:gd name="T19" fmla="*/ 10 h 1163"/>
                <a:gd name="T20" fmla="*/ 1 w 413"/>
                <a:gd name="T21" fmla="*/ 10 h 1163"/>
                <a:gd name="T22" fmla="*/ 1 w 413"/>
                <a:gd name="T23" fmla="*/ 8 h 1163"/>
                <a:gd name="T24" fmla="*/ 1 w 413"/>
                <a:gd name="T25" fmla="*/ 7 h 1163"/>
                <a:gd name="T26" fmla="*/ 1 w 413"/>
                <a:gd name="T27" fmla="*/ 6 h 1163"/>
                <a:gd name="T28" fmla="*/ 2 w 413"/>
                <a:gd name="T29" fmla="*/ 5 h 1163"/>
                <a:gd name="T30" fmla="*/ 2 w 413"/>
                <a:gd name="T31" fmla="*/ 4 h 1163"/>
                <a:gd name="T32" fmla="*/ 3 w 413"/>
                <a:gd name="T33" fmla="*/ 3 h 1163"/>
                <a:gd name="T34" fmla="*/ 3 w 413"/>
                <a:gd name="T35" fmla="*/ 2 h 1163"/>
                <a:gd name="T36" fmla="*/ 3 w 413"/>
                <a:gd name="T37" fmla="*/ 1 h 1163"/>
                <a:gd name="T38" fmla="*/ 4 w 413"/>
                <a:gd name="T39" fmla="*/ 1 h 1163"/>
                <a:gd name="T40" fmla="*/ 4 w 413"/>
                <a:gd name="T41" fmla="*/ 1 h 1163"/>
                <a:gd name="T42" fmla="*/ 5 w 413"/>
                <a:gd name="T43" fmla="*/ 1 h 1163"/>
                <a:gd name="T44" fmla="*/ 5 w 413"/>
                <a:gd name="T45" fmla="*/ 1 h 1163"/>
                <a:gd name="T46" fmla="*/ 5 w 413"/>
                <a:gd name="T47" fmla="*/ 1 h 1163"/>
                <a:gd name="T48" fmla="*/ 5 w 413"/>
                <a:gd name="T49" fmla="*/ 2 h 1163"/>
                <a:gd name="T50" fmla="*/ 5 w 413"/>
                <a:gd name="T51" fmla="*/ 3 h 1163"/>
                <a:gd name="T52" fmla="*/ 5 w 413"/>
                <a:gd name="T53" fmla="*/ 5 h 1163"/>
                <a:gd name="T54" fmla="*/ 5 w 413"/>
                <a:gd name="T55" fmla="*/ 5 h 1163"/>
                <a:gd name="T56" fmla="*/ 5 w 413"/>
                <a:gd name="T57" fmla="*/ 5 h 1163"/>
                <a:gd name="T58" fmla="*/ 5 w 413"/>
                <a:gd name="T59" fmla="*/ 6 h 1163"/>
                <a:gd name="T60" fmla="*/ 4 w 413"/>
                <a:gd name="T61" fmla="*/ 7 h 1163"/>
                <a:gd name="T62" fmla="*/ 4 w 413"/>
                <a:gd name="T63" fmla="*/ 8 h 1163"/>
                <a:gd name="T64" fmla="*/ 4 w 413"/>
                <a:gd name="T65" fmla="*/ 10 h 1163"/>
                <a:gd name="T66" fmla="*/ 4 w 413"/>
                <a:gd name="T67" fmla="*/ 11 h 1163"/>
                <a:gd name="T68" fmla="*/ 3 w 413"/>
                <a:gd name="T69" fmla="*/ 11 h 1163"/>
                <a:gd name="T70" fmla="*/ 3 w 413"/>
                <a:gd name="T71" fmla="*/ 12 h 1163"/>
                <a:gd name="T72" fmla="*/ 3 w 413"/>
                <a:gd name="T73" fmla="*/ 13 h 1163"/>
                <a:gd name="T74" fmla="*/ 3 w 413"/>
                <a:gd name="T75" fmla="*/ 13 h 1163"/>
                <a:gd name="T76" fmla="*/ 3 w 413"/>
                <a:gd name="T77" fmla="*/ 13 h 1163"/>
                <a:gd name="T78" fmla="*/ 2 w 413"/>
                <a:gd name="T79" fmla="*/ 13 h 1163"/>
                <a:gd name="T80" fmla="*/ 2 w 413"/>
                <a:gd name="T81" fmla="*/ 13 h 1163"/>
                <a:gd name="T82" fmla="*/ 2 w 413"/>
                <a:gd name="T83" fmla="*/ 14 h 1163"/>
                <a:gd name="T84" fmla="*/ 2 w 413"/>
                <a:gd name="T85" fmla="*/ 14 h 1163"/>
                <a:gd name="T86" fmla="*/ 2 w 413"/>
                <a:gd name="T87" fmla="*/ 14 h 1163"/>
                <a:gd name="T88" fmla="*/ 1 w 413"/>
                <a:gd name="T89" fmla="*/ 15 h 1163"/>
                <a:gd name="T90" fmla="*/ 1 w 413"/>
                <a:gd name="T91" fmla="*/ 16 h 1163"/>
                <a:gd name="T92" fmla="*/ 0 w 413"/>
                <a:gd name="T93" fmla="*/ 17 h 1163"/>
                <a:gd name="T94" fmla="*/ 0 w 413"/>
                <a:gd name="T95" fmla="*/ 17 h 1163"/>
                <a:gd name="T96" fmla="*/ 0 w 413"/>
                <a:gd name="T97" fmla="*/ 18 h 1163"/>
                <a:gd name="T98" fmla="*/ 0 w 413"/>
                <a:gd name="T99" fmla="*/ 18 h 1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3"/>
                <a:gd name="T151" fmla="*/ 0 h 1163"/>
                <a:gd name="T152" fmla="*/ 413 w 413"/>
                <a:gd name="T153" fmla="*/ 1163 h 1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3" h="1163">
                  <a:moveTo>
                    <a:pt x="2" y="1163"/>
                  </a:moveTo>
                  <a:lnTo>
                    <a:pt x="2" y="1149"/>
                  </a:lnTo>
                  <a:lnTo>
                    <a:pt x="2" y="1134"/>
                  </a:lnTo>
                  <a:lnTo>
                    <a:pt x="2" y="1118"/>
                  </a:lnTo>
                  <a:lnTo>
                    <a:pt x="0" y="1104"/>
                  </a:lnTo>
                  <a:lnTo>
                    <a:pt x="0" y="1089"/>
                  </a:lnTo>
                  <a:lnTo>
                    <a:pt x="0" y="1075"/>
                  </a:lnTo>
                  <a:lnTo>
                    <a:pt x="0" y="1061"/>
                  </a:lnTo>
                  <a:lnTo>
                    <a:pt x="2" y="1046"/>
                  </a:lnTo>
                  <a:lnTo>
                    <a:pt x="4" y="1030"/>
                  </a:lnTo>
                  <a:lnTo>
                    <a:pt x="6" y="1016"/>
                  </a:lnTo>
                  <a:lnTo>
                    <a:pt x="13" y="985"/>
                  </a:lnTo>
                  <a:lnTo>
                    <a:pt x="18" y="957"/>
                  </a:lnTo>
                  <a:lnTo>
                    <a:pt x="24" y="926"/>
                  </a:lnTo>
                  <a:lnTo>
                    <a:pt x="29" y="897"/>
                  </a:lnTo>
                  <a:lnTo>
                    <a:pt x="33" y="869"/>
                  </a:lnTo>
                  <a:lnTo>
                    <a:pt x="39" y="838"/>
                  </a:lnTo>
                  <a:lnTo>
                    <a:pt x="44" y="809"/>
                  </a:lnTo>
                  <a:lnTo>
                    <a:pt x="48" y="781"/>
                  </a:lnTo>
                  <a:lnTo>
                    <a:pt x="55" y="750"/>
                  </a:lnTo>
                  <a:lnTo>
                    <a:pt x="62" y="720"/>
                  </a:lnTo>
                  <a:lnTo>
                    <a:pt x="62" y="710"/>
                  </a:lnTo>
                  <a:lnTo>
                    <a:pt x="64" y="702"/>
                  </a:lnTo>
                  <a:lnTo>
                    <a:pt x="64" y="693"/>
                  </a:lnTo>
                  <a:lnTo>
                    <a:pt x="64" y="685"/>
                  </a:lnTo>
                  <a:lnTo>
                    <a:pt x="64" y="675"/>
                  </a:lnTo>
                  <a:lnTo>
                    <a:pt x="64" y="667"/>
                  </a:lnTo>
                  <a:lnTo>
                    <a:pt x="64" y="657"/>
                  </a:lnTo>
                  <a:lnTo>
                    <a:pt x="64" y="649"/>
                  </a:lnTo>
                  <a:lnTo>
                    <a:pt x="64" y="640"/>
                  </a:lnTo>
                  <a:lnTo>
                    <a:pt x="66" y="630"/>
                  </a:lnTo>
                  <a:lnTo>
                    <a:pt x="70" y="606"/>
                  </a:lnTo>
                  <a:lnTo>
                    <a:pt x="73" y="582"/>
                  </a:lnTo>
                  <a:lnTo>
                    <a:pt x="79" y="558"/>
                  </a:lnTo>
                  <a:lnTo>
                    <a:pt x="82" y="534"/>
                  </a:lnTo>
                  <a:lnTo>
                    <a:pt x="88" y="510"/>
                  </a:lnTo>
                  <a:lnTo>
                    <a:pt x="93" y="488"/>
                  </a:lnTo>
                  <a:lnTo>
                    <a:pt x="99" y="464"/>
                  </a:lnTo>
                  <a:lnTo>
                    <a:pt x="106" y="441"/>
                  </a:lnTo>
                  <a:lnTo>
                    <a:pt x="113" y="417"/>
                  </a:lnTo>
                  <a:lnTo>
                    <a:pt x="121" y="393"/>
                  </a:lnTo>
                  <a:lnTo>
                    <a:pt x="130" y="371"/>
                  </a:lnTo>
                  <a:lnTo>
                    <a:pt x="139" y="349"/>
                  </a:lnTo>
                  <a:lnTo>
                    <a:pt x="146" y="326"/>
                  </a:lnTo>
                  <a:lnTo>
                    <a:pt x="155" y="304"/>
                  </a:lnTo>
                  <a:lnTo>
                    <a:pt x="165" y="281"/>
                  </a:lnTo>
                  <a:lnTo>
                    <a:pt x="174" y="259"/>
                  </a:lnTo>
                  <a:lnTo>
                    <a:pt x="181" y="237"/>
                  </a:lnTo>
                  <a:lnTo>
                    <a:pt x="190" y="214"/>
                  </a:lnTo>
                  <a:lnTo>
                    <a:pt x="198" y="192"/>
                  </a:lnTo>
                  <a:lnTo>
                    <a:pt x="205" y="168"/>
                  </a:lnTo>
                  <a:lnTo>
                    <a:pt x="210" y="149"/>
                  </a:lnTo>
                  <a:lnTo>
                    <a:pt x="218" y="128"/>
                  </a:lnTo>
                  <a:lnTo>
                    <a:pt x="225" y="109"/>
                  </a:lnTo>
                  <a:lnTo>
                    <a:pt x="234" y="89"/>
                  </a:lnTo>
                  <a:lnTo>
                    <a:pt x="245" y="72"/>
                  </a:lnTo>
                  <a:lnTo>
                    <a:pt x="256" y="56"/>
                  </a:lnTo>
                  <a:lnTo>
                    <a:pt x="271" y="40"/>
                  </a:lnTo>
                  <a:lnTo>
                    <a:pt x="287" y="27"/>
                  </a:lnTo>
                  <a:lnTo>
                    <a:pt x="307" y="14"/>
                  </a:lnTo>
                  <a:lnTo>
                    <a:pt x="329" y="6"/>
                  </a:lnTo>
                  <a:lnTo>
                    <a:pt x="336" y="3"/>
                  </a:lnTo>
                  <a:lnTo>
                    <a:pt x="347" y="1"/>
                  </a:lnTo>
                  <a:lnTo>
                    <a:pt x="356" y="0"/>
                  </a:lnTo>
                  <a:lnTo>
                    <a:pt x="366" y="1"/>
                  </a:lnTo>
                  <a:lnTo>
                    <a:pt x="375" y="1"/>
                  </a:lnTo>
                  <a:lnTo>
                    <a:pt x="382" y="5"/>
                  </a:lnTo>
                  <a:lnTo>
                    <a:pt x="391" y="8"/>
                  </a:lnTo>
                  <a:lnTo>
                    <a:pt x="397" y="14"/>
                  </a:lnTo>
                  <a:lnTo>
                    <a:pt x="402" y="21"/>
                  </a:lnTo>
                  <a:lnTo>
                    <a:pt x="406" y="30"/>
                  </a:lnTo>
                  <a:lnTo>
                    <a:pt x="409" y="54"/>
                  </a:lnTo>
                  <a:lnTo>
                    <a:pt x="413" y="78"/>
                  </a:lnTo>
                  <a:lnTo>
                    <a:pt x="413" y="101"/>
                  </a:lnTo>
                  <a:lnTo>
                    <a:pt x="413" y="125"/>
                  </a:lnTo>
                  <a:lnTo>
                    <a:pt x="411" y="147"/>
                  </a:lnTo>
                  <a:lnTo>
                    <a:pt x="408" y="169"/>
                  </a:lnTo>
                  <a:lnTo>
                    <a:pt x="404" y="192"/>
                  </a:lnTo>
                  <a:lnTo>
                    <a:pt x="399" y="216"/>
                  </a:lnTo>
                  <a:lnTo>
                    <a:pt x="393" y="238"/>
                  </a:lnTo>
                  <a:lnTo>
                    <a:pt x="386" y="261"/>
                  </a:lnTo>
                  <a:lnTo>
                    <a:pt x="384" y="269"/>
                  </a:lnTo>
                  <a:lnTo>
                    <a:pt x="382" y="275"/>
                  </a:lnTo>
                  <a:lnTo>
                    <a:pt x="378" y="281"/>
                  </a:lnTo>
                  <a:lnTo>
                    <a:pt x="377" y="289"/>
                  </a:lnTo>
                  <a:lnTo>
                    <a:pt x="373" y="296"/>
                  </a:lnTo>
                  <a:lnTo>
                    <a:pt x="371" y="302"/>
                  </a:lnTo>
                  <a:lnTo>
                    <a:pt x="367" y="310"/>
                  </a:lnTo>
                  <a:lnTo>
                    <a:pt x="366" y="317"/>
                  </a:lnTo>
                  <a:lnTo>
                    <a:pt x="364" y="323"/>
                  </a:lnTo>
                  <a:lnTo>
                    <a:pt x="362" y="331"/>
                  </a:lnTo>
                  <a:lnTo>
                    <a:pt x="353" y="363"/>
                  </a:lnTo>
                  <a:lnTo>
                    <a:pt x="346" y="393"/>
                  </a:lnTo>
                  <a:lnTo>
                    <a:pt x="338" y="425"/>
                  </a:lnTo>
                  <a:lnTo>
                    <a:pt x="333" y="456"/>
                  </a:lnTo>
                  <a:lnTo>
                    <a:pt x="325" y="486"/>
                  </a:lnTo>
                  <a:lnTo>
                    <a:pt x="320" y="517"/>
                  </a:lnTo>
                  <a:lnTo>
                    <a:pt x="313" y="547"/>
                  </a:lnTo>
                  <a:lnTo>
                    <a:pt x="305" y="579"/>
                  </a:lnTo>
                  <a:lnTo>
                    <a:pt x="296" y="609"/>
                  </a:lnTo>
                  <a:lnTo>
                    <a:pt x="287" y="640"/>
                  </a:lnTo>
                  <a:lnTo>
                    <a:pt x="283" y="657"/>
                  </a:lnTo>
                  <a:lnTo>
                    <a:pt x="278" y="672"/>
                  </a:lnTo>
                  <a:lnTo>
                    <a:pt x="272" y="688"/>
                  </a:lnTo>
                  <a:lnTo>
                    <a:pt x="265" y="704"/>
                  </a:lnTo>
                  <a:lnTo>
                    <a:pt x="260" y="720"/>
                  </a:lnTo>
                  <a:lnTo>
                    <a:pt x="252" y="734"/>
                  </a:lnTo>
                  <a:lnTo>
                    <a:pt x="245" y="749"/>
                  </a:lnTo>
                  <a:lnTo>
                    <a:pt x="236" y="765"/>
                  </a:lnTo>
                  <a:lnTo>
                    <a:pt x="227" y="779"/>
                  </a:lnTo>
                  <a:lnTo>
                    <a:pt x="218" y="793"/>
                  </a:lnTo>
                  <a:lnTo>
                    <a:pt x="216" y="795"/>
                  </a:lnTo>
                  <a:lnTo>
                    <a:pt x="214" y="797"/>
                  </a:lnTo>
                  <a:lnTo>
                    <a:pt x="212" y="798"/>
                  </a:lnTo>
                  <a:lnTo>
                    <a:pt x="210" y="800"/>
                  </a:lnTo>
                  <a:lnTo>
                    <a:pt x="207" y="800"/>
                  </a:lnTo>
                  <a:lnTo>
                    <a:pt x="205" y="801"/>
                  </a:lnTo>
                  <a:lnTo>
                    <a:pt x="203" y="801"/>
                  </a:lnTo>
                  <a:lnTo>
                    <a:pt x="203" y="803"/>
                  </a:lnTo>
                  <a:lnTo>
                    <a:pt x="201" y="805"/>
                  </a:lnTo>
                  <a:lnTo>
                    <a:pt x="199" y="813"/>
                  </a:lnTo>
                  <a:lnTo>
                    <a:pt x="196" y="819"/>
                  </a:lnTo>
                  <a:lnTo>
                    <a:pt x="192" y="827"/>
                  </a:lnTo>
                  <a:lnTo>
                    <a:pt x="188" y="833"/>
                  </a:lnTo>
                  <a:lnTo>
                    <a:pt x="185" y="840"/>
                  </a:lnTo>
                  <a:lnTo>
                    <a:pt x="179" y="846"/>
                  </a:lnTo>
                  <a:lnTo>
                    <a:pt x="176" y="853"/>
                  </a:lnTo>
                  <a:lnTo>
                    <a:pt x="170" y="859"/>
                  </a:lnTo>
                  <a:lnTo>
                    <a:pt x="166" y="865"/>
                  </a:lnTo>
                  <a:lnTo>
                    <a:pt x="163" y="872"/>
                  </a:lnTo>
                  <a:lnTo>
                    <a:pt x="155" y="889"/>
                  </a:lnTo>
                  <a:lnTo>
                    <a:pt x="145" y="907"/>
                  </a:lnTo>
                  <a:lnTo>
                    <a:pt x="135" y="925"/>
                  </a:lnTo>
                  <a:lnTo>
                    <a:pt x="124" y="942"/>
                  </a:lnTo>
                  <a:lnTo>
                    <a:pt x="113" y="958"/>
                  </a:lnTo>
                  <a:lnTo>
                    <a:pt x="101" y="976"/>
                  </a:lnTo>
                  <a:lnTo>
                    <a:pt x="90" y="993"/>
                  </a:lnTo>
                  <a:lnTo>
                    <a:pt x="77" y="1009"/>
                  </a:lnTo>
                  <a:lnTo>
                    <a:pt x="62" y="1027"/>
                  </a:lnTo>
                  <a:lnTo>
                    <a:pt x="49" y="1045"/>
                  </a:lnTo>
                  <a:lnTo>
                    <a:pt x="44" y="1051"/>
                  </a:lnTo>
                  <a:lnTo>
                    <a:pt x="39" y="1059"/>
                  </a:lnTo>
                  <a:lnTo>
                    <a:pt x="33" y="1067"/>
                  </a:lnTo>
                  <a:lnTo>
                    <a:pt x="29" y="1075"/>
                  </a:lnTo>
                  <a:lnTo>
                    <a:pt x="24" y="1083"/>
                  </a:lnTo>
                  <a:lnTo>
                    <a:pt x="20" y="1091"/>
                  </a:lnTo>
                  <a:lnTo>
                    <a:pt x="17" y="1101"/>
                  </a:lnTo>
                  <a:lnTo>
                    <a:pt x="15" y="1109"/>
                  </a:lnTo>
                  <a:lnTo>
                    <a:pt x="11" y="1118"/>
                  </a:lnTo>
                  <a:lnTo>
                    <a:pt x="9" y="112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6" name="Freeform 769">
              <a:extLst>
                <a:ext uri="{FF2B5EF4-FFF2-40B4-BE49-F238E27FC236}">
                  <a16:creationId xmlns:a16="http://schemas.microsoft.com/office/drawing/2014/main" id="{3F49EFE6-D835-4281-9DE7-512398E62A9C}"/>
                </a:ext>
              </a:extLst>
            </p:cNvPr>
            <p:cNvSpPr>
              <a:spLocks/>
            </p:cNvSpPr>
            <p:nvPr/>
          </p:nvSpPr>
          <p:spPr bwMode="auto">
            <a:xfrm flipV="1">
              <a:off x="355" y="3413"/>
              <a:ext cx="391" cy="669"/>
            </a:xfrm>
            <a:custGeom>
              <a:avLst/>
              <a:gdLst>
                <a:gd name="T0" fmla="*/ 10 w 804"/>
                <a:gd name="T1" fmla="*/ 2100 h 381"/>
                <a:gd name="T2" fmla="*/ 10 w 804"/>
                <a:gd name="T3" fmla="*/ 2165 h 381"/>
                <a:gd name="T4" fmla="*/ 11 w 804"/>
                <a:gd name="T5" fmla="*/ 2165 h 381"/>
                <a:gd name="T6" fmla="*/ 11 w 804"/>
                <a:gd name="T7" fmla="*/ 2451 h 381"/>
                <a:gd name="T8" fmla="*/ 11 w 804"/>
                <a:gd name="T9" fmla="*/ 3252 h 381"/>
                <a:gd name="T10" fmla="*/ 10 w 804"/>
                <a:gd name="T11" fmla="*/ 3989 h 381"/>
                <a:gd name="T12" fmla="*/ 10 w 804"/>
                <a:gd name="T13" fmla="*/ 4613 h 381"/>
                <a:gd name="T14" fmla="*/ 9 w 804"/>
                <a:gd name="T15" fmla="*/ 7243 h 381"/>
                <a:gd name="T16" fmla="*/ 7 w 804"/>
                <a:gd name="T17" fmla="*/ 9847 h 381"/>
                <a:gd name="T18" fmla="*/ 6 w 804"/>
                <a:gd name="T19" fmla="*/ 11168 h 381"/>
                <a:gd name="T20" fmla="*/ 5 w 804"/>
                <a:gd name="T21" fmla="*/ 10751 h 381"/>
                <a:gd name="T22" fmla="*/ 4 w 804"/>
                <a:gd name="T23" fmla="*/ 9670 h 381"/>
                <a:gd name="T24" fmla="*/ 4 w 804"/>
                <a:gd name="T25" fmla="*/ 8328 h 381"/>
                <a:gd name="T26" fmla="*/ 5 w 804"/>
                <a:gd name="T27" fmla="*/ 7004 h 381"/>
                <a:gd name="T28" fmla="*/ 5 w 804"/>
                <a:gd name="T29" fmla="*/ 5824 h 381"/>
                <a:gd name="T30" fmla="*/ 6 w 804"/>
                <a:gd name="T31" fmla="*/ 4890 h 381"/>
                <a:gd name="T32" fmla="*/ 6 w 804"/>
                <a:gd name="T33" fmla="*/ 4111 h 381"/>
                <a:gd name="T34" fmla="*/ 8 w 804"/>
                <a:gd name="T35" fmla="*/ 2827 h 381"/>
                <a:gd name="T36" fmla="*/ 9 w 804"/>
                <a:gd name="T37" fmla="*/ 2014 h 381"/>
                <a:gd name="T38" fmla="*/ 10 w 804"/>
                <a:gd name="T39" fmla="*/ 1986 h 381"/>
                <a:gd name="T40" fmla="*/ 9 w 804"/>
                <a:gd name="T41" fmla="*/ 1749 h 381"/>
                <a:gd name="T42" fmla="*/ 8 w 804"/>
                <a:gd name="T43" fmla="*/ 1473 h 381"/>
                <a:gd name="T44" fmla="*/ 6 w 804"/>
                <a:gd name="T45" fmla="*/ 1131 h 381"/>
                <a:gd name="T46" fmla="*/ 5 w 804"/>
                <a:gd name="T47" fmla="*/ 437 h 381"/>
                <a:gd name="T48" fmla="*/ 4 w 804"/>
                <a:gd name="T49" fmla="*/ 65 h 381"/>
                <a:gd name="T50" fmla="*/ 3 w 804"/>
                <a:gd name="T51" fmla="*/ 0 h 381"/>
                <a:gd name="T52" fmla="*/ 1 w 804"/>
                <a:gd name="T53" fmla="*/ 65 h 381"/>
                <a:gd name="T54" fmla="*/ 0 w 804"/>
                <a:gd name="T55" fmla="*/ 702 h 381"/>
                <a:gd name="T56" fmla="*/ 0 w 804"/>
                <a:gd name="T57" fmla="*/ 2165 h 381"/>
                <a:gd name="T58" fmla="*/ 0 w 804"/>
                <a:gd name="T59" fmla="*/ 3989 h 381"/>
                <a:gd name="T60" fmla="*/ 0 w 804"/>
                <a:gd name="T61" fmla="*/ 5078 h 381"/>
                <a:gd name="T62" fmla="*/ 0 w 804"/>
                <a:gd name="T63" fmla="*/ 5694 h 381"/>
                <a:gd name="T64" fmla="*/ 1 w 804"/>
                <a:gd name="T65" fmla="*/ 6058 h 381"/>
                <a:gd name="T66" fmla="*/ 2 w 804"/>
                <a:gd name="T67" fmla="*/ 6160 h 381"/>
                <a:gd name="T68" fmla="*/ 3 w 804"/>
                <a:gd name="T69" fmla="*/ 6009 h 381"/>
                <a:gd name="T70" fmla="*/ 5 w 804"/>
                <a:gd name="T71" fmla="*/ 5457 h 381"/>
                <a:gd name="T72" fmla="*/ 6 w 804"/>
                <a:gd name="T73" fmla="*/ 4504 h 381"/>
                <a:gd name="T74" fmla="*/ 7 w 804"/>
                <a:gd name="T75" fmla="*/ 4039 h 381"/>
                <a:gd name="T76" fmla="*/ 7 w 804"/>
                <a:gd name="T77" fmla="*/ 3182 h 381"/>
                <a:gd name="T78" fmla="*/ 8 w 804"/>
                <a:gd name="T79" fmla="*/ 2492 h 381"/>
                <a:gd name="T80" fmla="*/ 8 w 804"/>
                <a:gd name="T81" fmla="*/ 2251 h 381"/>
                <a:gd name="T82" fmla="*/ 9 w 804"/>
                <a:gd name="T83" fmla="*/ 2492 h 381"/>
                <a:gd name="T84" fmla="*/ 9 w 804"/>
                <a:gd name="T85" fmla="*/ 2827 h 381"/>
                <a:gd name="T86" fmla="*/ 10 w 804"/>
                <a:gd name="T87" fmla="*/ 1986 h 3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4"/>
                <a:gd name="T133" fmla="*/ 0 h 381"/>
                <a:gd name="T134" fmla="*/ 804 w 804"/>
                <a:gd name="T135" fmla="*/ 381 h 3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4" h="381">
                  <a:moveTo>
                    <a:pt x="777" y="68"/>
                  </a:moveTo>
                  <a:lnTo>
                    <a:pt x="781" y="71"/>
                  </a:lnTo>
                  <a:lnTo>
                    <a:pt x="782" y="72"/>
                  </a:lnTo>
                  <a:lnTo>
                    <a:pt x="786" y="72"/>
                  </a:lnTo>
                  <a:lnTo>
                    <a:pt x="788" y="74"/>
                  </a:lnTo>
                  <a:lnTo>
                    <a:pt x="791" y="74"/>
                  </a:lnTo>
                  <a:lnTo>
                    <a:pt x="793" y="74"/>
                  </a:lnTo>
                  <a:lnTo>
                    <a:pt x="797" y="74"/>
                  </a:lnTo>
                  <a:lnTo>
                    <a:pt x="799" y="74"/>
                  </a:lnTo>
                  <a:lnTo>
                    <a:pt x="801" y="74"/>
                  </a:lnTo>
                  <a:lnTo>
                    <a:pt x="802" y="84"/>
                  </a:lnTo>
                  <a:lnTo>
                    <a:pt x="804" y="92"/>
                  </a:lnTo>
                  <a:lnTo>
                    <a:pt x="804" y="101"/>
                  </a:lnTo>
                  <a:lnTo>
                    <a:pt x="804" y="111"/>
                  </a:lnTo>
                  <a:lnTo>
                    <a:pt x="802" y="119"/>
                  </a:lnTo>
                  <a:lnTo>
                    <a:pt x="799" y="128"/>
                  </a:lnTo>
                  <a:lnTo>
                    <a:pt x="793" y="136"/>
                  </a:lnTo>
                  <a:lnTo>
                    <a:pt x="788" y="144"/>
                  </a:lnTo>
                  <a:lnTo>
                    <a:pt x="781" y="151"/>
                  </a:lnTo>
                  <a:lnTo>
                    <a:pt x="771" y="157"/>
                  </a:lnTo>
                  <a:lnTo>
                    <a:pt x="729" y="184"/>
                  </a:lnTo>
                  <a:lnTo>
                    <a:pt x="689" y="215"/>
                  </a:lnTo>
                  <a:lnTo>
                    <a:pt x="653" y="247"/>
                  </a:lnTo>
                  <a:lnTo>
                    <a:pt x="618" y="280"/>
                  </a:lnTo>
                  <a:lnTo>
                    <a:pt x="583" y="309"/>
                  </a:lnTo>
                  <a:lnTo>
                    <a:pt x="550" y="336"/>
                  </a:lnTo>
                  <a:lnTo>
                    <a:pt x="516" y="359"/>
                  </a:lnTo>
                  <a:lnTo>
                    <a:pt x="479" y="375"/>
                  </a:lnTo>
                  <a:lnTo>
                    <a:pt x="441" y="381"/>
                  </a:lnTo>
                  <a:lnTo>
                    <a:pt x="400" y="380"/>
                  </a:lnTo>
                  <a:lnTo>
                    <a:pt x="384" y="373"/>
                  </a:lnTo>
                  <a:lnTo>
                    <a:pt x="369" y="367"/>
                  </a:lnTo>
                  <a:lnTo>
                    <a:pt x="358" y="356"/>
                  </a:lnTo>
                  <a:lnTo>
                    <a:pt x="351" y="344"/>
                  </a:lnTo>
                  <a:lnTo>
                    <a:pt x="346" y="330"/>
                  </a:lnTo>
                  <a:lnTo>
                    <a:pt x="342" y="316"/>
                  </a:lnTo>
                  <a:lnTo>
                    <a:pt x="340" y="300"/>
                  </a:lnTo>
                  <a:lnTo>
                    <a:pt x="340" y="284"/>
                  </a:lnTo>
                  <a:lnTo>
                    <a:pt x="344" y="269"/>
                  </a:lnTo>
                  <a:lnTo>
                    <a:pt x="347" y="255"/>
                  </a:lnTo>
                  <a:lnTo>
                    <a:pt x="355" y="239"/>
                  </a:lnTo>
                  <a:lnTo>
                    <a:pt x="362" y="224"/>
                  </a:lnTo>
                  <a:lnTo>
                    <a:pt x="373" y="212"/>
                  </a:lnTo>
                  <a:lnTo>
                    <a:pt x="386" y="199"/>
                  </a:lnTo>
                  <a:lnTo>
                    <a:pt x="400" y="188"/>
                  </a:lnTo>
                  <a:lnTo>
                    <a:pt x="415" y="178"/>
                  </a:lnTo>
                  <a:lnTo>
                    <a:pt x="430" y="167"/>
                  </a:lnTo>
                  <a:lnTo>
                    <a:pt x="446" y="157"/>
                  </a:lnTo>
                  <a:lnTo>
                    <a:pt x="463" y="149"/>
                  </a:lnTo>
                  <a:lnTo>
                    <a:pt x="479" y="140"/>
                  </a:lnTo>
                  <a:lnTo>
                    <a:pt x="510" y="124"/>
                  </a:lnTo>
                  <a:lnTo>
                    <a:pt x="539" y="109"/>
                  </a:lnTo>
                  <a:lnTo>
                    <a:pt x="569" y="96"/>
                  </a:lnTo>
                  <a:lnTo>
                    <a:pt x="600" y="85"/>
                  </a:lnTo>
                  <a:lnTo>
                    <a:pt x="631" y="77"/>
                  </a:lnTo>
                  <a:lnTo>
                    <a:pt x="664" y="69"/>
                  </a:lnTo>
                  <a:lnTo>
                    <a:pt x="696" y="66"/>
                  </a:lnTo>
                  <a:lnTo>
                    <a:pt x="729" y="64"/>
                  </a:lnTo>
                  <a:lnTo>
                    <a:pt x="762" y="68"/>
                  </a:lnTo>
                  <a:lnTo>
                    <a:pt x="797" y="74"/>
                  </a:lnTo>
                  <a:lnTo>
                    <a:pt x="757" y="66"/>
                  </a:lnTo>
                  <a:lnTo>
                    <a:pt x="718" y="60"/>
                  </a:lnTo>
                  <a:lnTo>
                    <a:pt x="678" y="55"/>
                  </a:lnTo>
                  <a:lnTo>
                    <a:pt x="638" y="52"/>
                  </a:lnTo>
                  <a:lnTo>
                    <a:pt x="598" y="50"/>
                  </a:lnTo>
                  <a:lnTo>
                    <a:pt x="558" y="47"/>
                  </a:lnTo>
                  <a:lnTo>
                    <a:pt x="517" y="44"/>
                  </a:lnTo>
                  <a:lnTo>
                    <a:pt x="479" y="39"/>
                  </a:lnTo>
                  <a:lnTo>
                    <a:pt x="439" y="31"/>
                  </a:lnTo>
                  <a:lnTo>
                    <a:pt x="400" y="21"/>
                  </a:lnTo>
                  <a:lnTo>
                    <a:pt x="373" y="15"/>
                  </a:lnTo>
                  <a:lnTo>
                    <a:pt x="347" y="8"/>
                  </a:lnTo>
                  <a:lnTo>
                    <a:pt x="320" y="5"/>
                  </a:lnTo>
                  <a:lnTo>
                    <a:pt x="293" y="2"/>
                  </a:lnTo>
                  <a:lnTo>
                    <a:pt x="265" y="0"/>
                  </a:lnTo>
                  <a:lnTo>
                    <a:pt x="238" y="0"/>
                  </a:lnTo>
                  <a:lnTo>
                    <a:pt x="210" y="0"/>
                  </a:lnTo>
                  <a:lnTo>
                    <a:pt x="183" y="0"/>
                  </a:lnTo>
                  <a:lnTo>
                    <a:pt x="156" y="0"/>
                  </a:lnTo>
                  <a:lnTo>
                    <a:pt x="128" y="2"/>
                  </a:lnTo>
                  <a:lnTo>
                    <a:pt x="104" y="5"/>
                  </a:lnTo>
                  <a:lnTo>
                    <a:pt x="82" y="13"/>
                  </a:lnTo>
                  <a:lnTo>
                    <a:pt x="62" y="24"/>
                  </a:lnTo>
                  <a:lnTo>
                    <a:pt x="42" y="39"/>
                  </a:lnTo>
                  <a:lnTo>
                    <a:pt x="28" y="55"/>
                  </a:lnTo>
                  <a:lnTo>
                    <a:pt x="15" y="74"/>
                  </a:lnTo>
                  <a:lnTo>
                    <a:pt x="6" y="93"/>
                  </a:lnTo>
                  <a:lnTo>
                    <a:pt x="0" y="114"/>
                  </a:lnTo>
                  <a:lnTo>
                    <a:pt x="0" y="136"/>
                  </a:lnTo>
                  <a:lnTo>
                    <a:pt x="6" y="157"/>
                  </a:lnTo>
                  <a:lnTo>
                    <a:pt x="9" y="165"/>
                  </a:lnTo>
                  <a:lnTo>
                    <a:pt x="17" y="173"/>
                  </a:lnTo>
                  <a:lnTo>
                    <a:pt x="22" y="181"/>
                  </a:lnTo>
                  <a:lnTo>
                    <a:pt x="31" y="188"/>
                  </a:lnTo>
                  <a:lnTo>
                    <a:pt x="40" y="194"/>
                  </a:lnTo>
                  <a:lnTo>
                    <a:pt x="51" y="199"/>
                  </a:lnTo>
                  <a:lnTo>
                    <a:pt x="62" y="204"/>
                  </a:lnTo>
                  <a:lnTo>
                    <a:pt x="73" y="207"/>
                  </a:lnTo>
                  <a:lnTo>
                    <a:pt x="86" y="208"/>
                  </a:lnTo>
                  <a:lnTo>
                    <a:pt x="99" y="210"/>
                  </a:lnTo>
                  <a:lnTo>
                    <a:pt x="145" y="210"/>
                  </a:lnTo>
                  <a:lnTo>
                    <a:pt x="185" y="210"/>
                  </a:lnTo>
                  <a:lnTo>
                    <a:pt x="221" y="208"/>
                  </a:lnTo>
                  <a:lnTo>
                    <a:pt x="256" y="205"/>
                  </a:lnTo>
                  <a:lnTo>
                    <a:pt x="287" y="200"/>
                  </a:lnTo>
                  <a:lnTo>
                    <a:pt x="320" y="194"/>
                  </a:lnTo>
                  <a:lnTo>
                    <a:pt x="353" y="186"/>
                  </a:lnTo>
                  <a:lnTo>
                    <a:pt x="389" y="176"/>
                  </a:lnTo>
                  <a:lnTo>
                    <a:pt x="428" y="167"/>
                  </a:lnTo>
                  <a:lnTo>
                    <a:pt x="472" y="154"/>
                  </a:lnTo>
                  <a:lnTo>
                    <a:pt x="479" y="151"/>
                  </a:lnTo>
                  <a:lnTo>
                    <a:pt x="488" y="146"/>
                  </a:lnTo>
                  <a:lnTo>
                    <a:pt x="501" y="138"/>
                  </a:lnTo>
                  <a:lnTo>
                    <a:pt x="514" y="128"/>
                  </a:lnTo>
                  <a:lnTo>
                    <a:pt x="528" y="119"/>
                  </a:lnTo>
                  <a:lnTo>
                    <a:pt x="541" y="109"/>
                  </a:lnTo>
                  <a:lnTo>
                    <a:pt x="554" y="100"/>
                  </a:lnTo>
                  <a:lnTo>
                    <a:pt x="567" y="92"/>
                  </a:lnTo>
                  <a:lnTo>
                    <a:pt x="576" y="85"/>
                  </a:lnTo>
                  <a:lnTo>
                    <a:pt x="581" y="82"/>
                  </a:lnTo>
                  <a:lnTo>
                    <a:pt x="594" y="79"/>
                  </a:lnTo>
                  <a:lnTo>
                    <a:pt x="609" y="77"/>
                  </a:lnTo>
                  <a:lnTo>
                    <a:pt x="625" y="79"/>
                  </a:lnTo>
                  <a:lnTo>
                    <a:pt x="643" y="82"/>
                  </a:lnTo>
                  <a:lnTo>
                    <a:pt x="662" y="85"/>
                  </a:lnTo>
                  <a:lnTo>
                    <a:pt x="680" y="90"/>
                  </a:lnTo>
                  <a:lnTo>
                    <a:pt x="696" y="93"/>
                  </a:lnTo>
                  <a:lnTo>
                    <a:pt x="713" y="96"/>
                  </a:lnTo>
                  <a:lnTo>
                    <a:pt x="729" y="96"/>
                  </a:lnTo>
                  <a:lnTo>
                    <a:pt x="742" y="95"/>
                  </a:lnTo>
                  <a:lnTo>
                    <a:pt x="777" y="68"/>
                  </a:lnTo>
                  <a:close/>
                </a:path>
              </a:pathLst>
            </a:custGeom>
            <a:solidFill>
              <a:srgbClr val="00D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7" name="Freeform 770">
              <a:extLst>
                <a:ext uri="{FF2B5EF4-FFF2-40B4-BE49-F238E27FC236}">
                  <a16:creationId xmlns:a16="http://schemas.microsoft.com/office/drawing/2014/main" id="{F3B04963-977C-4FFA-A98A-F35651A44775}"/>
                </a:ext>
              </a:extLst>
            </p:cNvPr>
            <p:cNvSpPr>
              <a:spLocks/>
            </p:cNvSpPr>
            <p:nvPr/>
          </p:nvSpPr>
          <p:spPr bwMode="auto">
            <a:xfrm flipV="1">
              <a:off x="240" y="3413"/>
              <a:ext cx="576" cy="669"/>
            </a:xfrm>
            <a:custGeom>
              <a:avLst/>
              <a:gdLst>
                <a:gd name="T0" fmla="*/ 106 w 804"/>
                <a:gd name="T1" fmla="*/ 2100 h 381"/>
                <a:gd name="T2" fmla="*/ 107 w 804"/>
                <a:gd name="T3" fmla="*/ 2165 h 381"/>
                <a:gd name="T4" fmla="*/ 108 w 804"/>
                <a:gd name="T5" fmla="*/ 2165 h 381"/>
                <a:gd name="T6" fmla="*/ 108 w 804"/>
                <a:gd name="T7" fmla="*/ 2451 h 381"/>
                <a:gd name="T8" fmla="*/ 109 w 804"/>
                <a:gd name="T9" fmla="*/ 3252 h 381"/>
                <a:gd name="T10" fmla="*/ 107 w 804"/>
                <a:gd name="T11" fmla="*/ 3989 h 381"/>
                <a:gd name="T12" fmla="*/ 104 w 804"/>
                <a:gd name="T13" fmla="*/ 4613 h 381"/>
                <a:gd name="T14" fmla="*/ 88 w 804"/>
                <a:gd name="T15" fmla="*/ 7243 h 381"/>
                <a:gd name="T16" fmla="*/ 75 w 804"/>
                <a:gd name="T17" fmla="*/ 9847 h 381"/>
                <a:gd name="T18" fmla="*/ 59 w 804"/>
                <a:gd name="T19" fmla="*/ 11168 h 381"/>
                <a:gd name="T20" fmla="*/ 49 w 804"/>
                <a:gd name="T21" fmla="*/ 10751 h 381"/>
                <a:gd name="T22" fmla="*/ 47 w 804"/>
                <a:gd name="T23" fmla="*/ 9670 h 381"/>
                <a:gd name="T24" fmla="*/ 46 w 804"/>
                <a:gd name="T25" fmla="*/ 8328 h 381"/>
                <a:gd name="T26" fmla="*/ 48 w 804"/>
                <a:gd name="T27" fmla="*/ 7004 h 381"/>
                <a:gd name="T28" fmla="*/ 52 w 804"/>
                <a:gd name="T29" fmla="*/ 5824 h 381"/>
                <a:gd name="T30" fmla="*/ 58 w 804"/>
                <a:gd name="T31" fmla="*/ 4890 h 381"/>
                <a:gd name="T32" fmla="*/ 64 w 804"/>
                <a:gd name="T33" fmla="*/ 4111 h 381"/>
                <a:gd name="T34" fmla="*/ 77 w 804"/>
                <a:gd name="T35" fmla="*/ 2827 h 381"/>
                <a:gd name="T36" fmla="*/ 90 w 804"/>
                <a:gd name="T37" fmla="*/ 2014 h 381"/>
                <a:gd name="T38" fmla="*/ 103 w 804"/>
                <a:gd name="T39" fmla="*/ 1986 h 381"/>
                <a:gd name="T40" fmla="*/ 97 w 804"/>
                <a:gd name="T41" fmla="*/ 1749 h 381"/>
                <a:gd name="T42" fmla="*/ 81 w 804"/>
                <a:gd name="T43" fmla="*/ 1473 h 381"/>
                <a:gd name="T44" fmla="*/ 64 w 804"/>
                <a:gd name="T45" fmla="*/ 1131 h 381"/>
                <a:gd name="T46" fmla="*/ 50 w 804"/>
                <a:gd name="T47" fmla="*/ 437 h 381"/>
                <a:gd name="T48" fmla="*/ 39 w 804"/>
                <a:gd name="T49" fmla="*/ 65 h 381"/>
                <a:gd name="T50" fmla="*/ 28 w 804"/>
                <a:gd name="T51" fmla="*/ 0 h 381"/>
                <a:gd name="T52" fmla="*/ 17 w 804"/>
                <a:gd name="T53" fmla="*/ 65 h 381"/>
                <a:gd name="T54" fmla="*/ 8 w 804"/>
                <a:gd name="T55" fmla="*/ 702 h 381"/>
                <a:gd name="T56" fmla="*/ 2 w 804"/>
                <a:gd name="T57" fmla="*/ 2165 h 381"/>
                <a:gd name="T58" fmla="*/ 0 w 804"/>
                <a:gd name="T59" fmla="*/ 3989 h 381"/>
                <a:gd name="T60" fmla="*/ 2 w 804"/>
                <a:gd name="T61" fmla="*/ 5078 h 381"/>
                <a:gd name="T62" fmla="*/ 6 w 804"/>
                <a:gd name="T63" fmla="*/ 5694 h 381"/>
                <a:gd name="T64" fmla="*/ 10 w 804"/>
                <a:gd name="T65" fmla="*/ 6058 h 381"/>
                <a:gd name="T66" fmla="*/ 20 w 804"/>
                <a:gd name="T67" fmla="*/ 6160 h 381"/>
                <a:gd name="T68" fmla="*/ 34 w 804"/>
                <a:gd name="T69" fmla="*/ 6009 h 381"/>
                <a:gd name="T70" fmla="*/ 48 w 804"/>
                <a:gd name="T71" fmla="*/ 5457 h 381"/>
                <a:gd name="T72" fmla="*/ 64 w 804"/>
                <a:gd name="T73" fmla="*/ 4504 h 381"/>
                <a:gd name="T74" fmla="*/ 68 w 804"/>
                <a:gd name="T75" fmla="*/ 4039 h 381"/>
                <a:gd name="T76" fmla="*/ 73 w 804"/>
                <a:gd name="T77" fmla="*/ 3182 h 381"/>
                <a:gd name="T78" fmla="*/ 78 w 804"/>
                <a:gd name="T79" fmla="*/ 2492 h 381"/>
                <a:gd name="T80" fmla="*/ 82 w 804"/>
                <a:gd name="T81" fmla="*/ 2251 h 381"/>
                <a:gd name="T82" fmla="*/ 90 w 804"/>
                <a:gd name="T83" fmla="*/ 2492 h 381"/>
                <a:gd name="T84" fmla="*/ 97 w 804"/>
                <a:gd name="T85" fmla="*/ 2827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04"/>
                <a:gd name="T130" fmla="*/ 0 h 381"/>
                <a:gd name="T131" fmla="*/ 804 w 804"/>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04" h="381">
                  <a:moveTo>
                    <a:pt x="777" y="68"/>
                  </a:moveTo>
                  <a:lnTo>
                    <a:pt x="781" y="71"/>
                  </a:lnTo>
                  <a:lnTo>
                    <a:pt x="782" y="72"/>
                  </a:lnTo>
                  <a:lnTo>
                    <a:pt x="786" y="72"/>
                  </a:lnTo>
                  <a:lnTo>
                    <a:pt x="788" y="74"/>
                  </a:lnTo>
                  <a:lnTo>
                    <a:pt x="791" y="74"/>
                  </a:lnTo>
                  <a:lnTo>
                    <a:pt x="793" y="74"/>
                  </a:lnTo>
                  <a:lnTo>
                    <a:pt x="797" y="74"/>
                  </a:lnTo>
                  <a:lnTo>
                    <a:pt x="799" y="74"/>
                  </a:lnTo>
                  <a:lnTo>
                    <a:pt x="801" y="74"/>
                  </a:lnTo>
                  <a:lnTo>
                    <a:pt x="802" y="84"/>
                  </a:lnTo>
                  <a:lnTo>
                    <a:pt x="804" y="92"/>
                  </a:lnTo>
                  <a:lnTo>
                    <a:pt x="804" y="101"/>
                  </a:lnTo>
                  <a:lnTo>
                    <a:pt x="804" y="111"/>
                  </a:lnTo>
                  <a:lnTo>
                    <a:pt x="802" y="119"/>
                  </a:lnTo>
                  <a:lnTo>
                    <a:pt x="799" y="128"/>
                  </a:lnTo>
                  <a:lnTo>
                    <a:pt x="793" y="136"/>
                  </a:lnTo>
                  <a:lnTo>
                    <a:pt x="788" y="144"/>
                  </a:lnTo>
                  <a:lnTo>
                    <a:pt x="781" y="151"/>
                  </a:lnTo>
                  <a:lnTo>
                    <a:pt x="771" y="157"/>
                  </a:lnTo>
                  <a:lnTo>
                    <a:pt x="729" y="184"/>
                  </a:lnTo>
                  <a:lnTo>
                    <a:pt x="689" y="215"/>
                  </a:lnTo>
                  <a:lnTo>
                    <a:pt x="653" y="247"/>
                  </a:lnTo>
                  <a:lnTo>
                    <a:pt x="618" y="280"/>
                  </a:lnTo>
                  <a:lnTo>
                    <a:pt x="583" y="309"/>
                  </a:lnTo>
                  <a:lnTo>
                    <a:pt x="550" y="336"/>
                  </a:lnTo>
                  <a:lnTo>
                    <a:pt x="516" y="359"/>
                  </a:lnTo>
                  <a:lnTo>
                    <a:pt x="479" y="375"/>
                  </a:lnTo>
                  <a:lnTo>
                    <a:pt x="441" y="381"/>
                  </a:lnTo>
                  <a:lnTo>
                    <a:pt x="400" y="380"/>
                  </a:lnTo>
                  <a:lnTo>
                    <a:pt x="384" y="373"/>
                  </a:lnTo>
                  <a:lnTo>
                    <a:pt x="369" y="367"/>
                  </a:lnTo>
                  <a:lnTo>
                    <a:pt x="358" y="356"/>
                  </a:lnTo>
                  <a:lnTo>
                    <a:pt x="351" y="344"/>
                  </a:lnTo>
                  <a:lnTo>
                    <a:pt x="346" y="330"/>
                  </a:lnTo>
                  <a:lnTo>
                    <a:pt x="342" y="316"/>
                  </a:lnTo>
                  <a:lnTo>
                    <a:pt x="340" y="300"/>
                  </a:lnTo>
                  <a:lnTo>
                    <a:pt x="340" y="284"/>
                  </a:lnTo>
                  <a:lnTo>
                    <a:pt x="344" y="269"/>
                  </a:lnTo>
                  <a:lnTo>
                    <a:pt x="347" y="255"/>
                  </a:lnTo>
                  <a:lnTo>
                    <a:pt x="355" y="239"/>
                  </a:lnTo>
                  <a:lnTo>
                    <a:pt x="362" y="224"/>
                  </a:lnTo>
                  <a:lnTo>
                    <a:pt x="373" y="212"/>
                  </a:lnTo>
                  <a:lnTo>
                    <a:pt x="386" y="199"/>
                  </a:lnTo>
                  <a:lnTo>
                    <a:pt x="400" y="188"/>
                  </a:lnTo>
                  <a:lnTo>
                    <a:pt x="415" y="178"/>
                  </a:lnTo>
                  <a:lnTo>
                    <a:pt x="430" y="167"/>
                  </a:lnTo>
                  <a:lnTo>
                    <a:pt x="446" y="157"/>
                  </a:lnTo>
                  <a:lnTo>
                    <a:pt x="463" y="149"/>
                  </a:lnTo>
                  <a:lnTo>
                    <a:pt x="479" y="140"/>
                  </a:lnTo>
                  <a:lnTo>
                    <a:pt x="510" y="124"/>
                  </a:lnTo>
                  <a:lnTo>
                    <a:pt x="539" y="109"/>
                  </a:lnTo>
                  <a:lnTo>
                    <a:pt x="569" y="96"/>
                  </a:lnTo>
                  <a:lnTo>
                    <a:pt x="600" y="85"/>
                  </a:lnTo>
                  <a:lnTo>
                    <a:pt x="631" y="77"/>
                  </a:lnTo>
                  <a:lnTo>
                    <a:pt x="664" y="69"/>
                  </a:lnTo>
                  <a:lnTo>
                    <a:pt x="696" y="66"/>
                  </a:lnTo>
                  <a:lnTo>
                    <a:pt x="729" y="64"/>
                  </a:lnTo>
                  <a:lnTo>
                    <a:pt x="762" y="68"/>
                  </a:lnTo>
                  <a:lnTo>
                    <a:pt x="797" y="74"/>
                  </a:lnTo>
                  <a:lnTo>
                    <a:pt x="757" y="66"/>
                  </a:lnTo>
                  <a:lnTo>
                    <a:pt x="718" y="60"/>
                  </a:lnTo>
                  <a:lnTo>
                    <a:pt x="678" y="55"/>
                  </a:lnTo>
                  <a:lnTo>
                    <a:pt x="638" y="52"/>
                  </a:lnTo>
                  <a:lnTo>
                    <a:pt x="598" y="50"/>
                  </a:lnTo>
                  <a:lnTo>
                    <a:pt x="558" y="47"/>
                  </a:lnTo>
                  <a:lnTo>
                    <a:pt x="517" y="44"/>
                  </a:lnTo>
                  <a:lnTo>
                    <a:pt x="479" y="39"/>
                  </a:lnTo>
                  <a:lnTo>
                    <a:pt x="439" y="31"/>
                  </a:lnTo>
                  <a:lnTo>
                    <a:pt x="400" y="21"/>
                  </a:lnTo>
                  <a:lnTo>
                    <a:pt x="373" y="15"/>
                  </a:lnTo>
                  <a:lnTo>
                    <a:pt x="347" y="8"/>
                  </a:lnTo>
                  <a:lnTo>
                    <a:pt x="320" y="5"/>
                  </a:lnTo>
                  <a:lnTo>
                    <a:pt x="293" y="2"/>
                  </a:lnTo>
                  <a:lnTo>
                    <a:pt x="265" y="0"/>
                  </a:lnTo>
                  <a:lnTo>
                    <a:pt x="238" y="0"/>
                  </a:lnTo>
                  <a:lnTo>
                    <a:pt x="210" y="0"/>
                  </a:lnTo>
                  <a:lnTo>
                    <a:pt x="183" y="0"/>
                  </a:lnTo>
                  <a:lnTo>
                    <a:pt x="156" y="0"/>
                  </a:lnTo>
                  <a:lnTo>
                    <a:pt x="128" y="2"/>
                  </a:lnTo>
                  <a:lnTo>
                    <a:pt x="104" y="5"/>
                  </a:lnTo>
                  <a:lnTo>
                    <a:pt x="82" y="13"/>
                  </a:lnTo>
                  <a:lnTo>
                    <a:pt x="62" y="24"/>
                  </a:lnTo>
                  <a:lnTo>
                    <a:pt x="42" y="39"/>
                  </a:lnTo>
                  <a:lnTo>
                    <a:pt x="28" y="55"/>
                  </a:lnTo>
                  <a:lnTo>
                    <a:pt x="15" y="74"/>
                  </a:lnTo>
                  <a:lnTo>
                    <a:pt x="6" y="93"/>
                  </a:lnTo>
                  <a:lnTo>
                    <a:pt x="0" y="114"/>
                  </a:lnTo>
                  <a:lnTo>
                    <a:pt x="0" y="136"/>
                  </a:lnTo>
                  <a:lnTo>
                    <a:pt x="6" y="157"/>
                  </a:lnTo>
                  <a:lnTo>
                    <a:pt x="9" y="165"/>
                  </a:lnTo>
                  <a:lnTo>
                    <a:pt x="17" y="173"/>
                  </a:lnTo>
                  <a:lnTo>
                    <a:pt x="22" y="181"/>
                  </a:lnTo>
                  <a:lnTo>
                    <a:pt x="31" y="188"/>
                  </a:lnTo>
                  <a:lnTo>
                    <a:pt x="40" y="194"/>
                  </a:lnTo>
                  <a:lnTo>
                    <a:pt x="51" y="199"/>
                  </a:lnTo>
                  <a:lnTo>
                    <a:pt x="62" y="204"/>
                  </a:lnTo>
                  <a:lnTo>
                    <a:pt x="73" y="207"/>
                  </a:lnTo>
                  <a:lnTo>
                    <a:pt x="86" y="208"/>
                  </a:lnTo>
                  <a:lnTo>
                    <a:pt x="99" y="210"/>
                  </a:lnTo>
                  <a:lnTo>
                    <a:pt x="145" y="210"/>
                  </a:lnTo>
                  <a:lnTo>
                    <a:pt x="185" y="210"/>
                  </a:lnTo>
                  <a:lnTo>
                    <a:pt x="221" y="208"/>
                  </a:lnTo>
                  <a:lnTo>
                    <a:pt x="256" y="205"/>
                  </a:lnTo>
                  <a:lnTo>
                    <a:pt x="287" y="200"/>
                  </a:lnTo>
                  <a:lnTo>
                    <a:pt x="320" y="194"/>
                  </a:lnTo>
                  <a:lnTo>
                    <a:pt x="353" y="186"/>
                  </a:lnTo>
                  <a:lnTo>
                    <a:pt x="389" y="176"/>
                  </a:lnTo>
                  <a:lnTo>
                    <a:pt x="428" y="167"/>
                  </a:lnTo>
                  <a:lnTo>
                    <a:pt x="472" y="154"/>
                  </a:lnTo>
                  <a:lnTo>
                    <a:pt x="479" y="151"/>
                  </a:lnTo>
                  <a:lnTo>
                    <a:pt x="488" y="146"/>
                  </a:lnTo>
                  <a:lnTo>
                    <a:pt x="501" y="138"/>
                  </a:lnTo>
                  <a:lnTo>
                    <a:pt x="514" y="128"/>
                  </a:lnTo>
                  <a:lnTo>
                    <a:pt x="528" y="119"/>
                  </a:lnTo>
                  <a:lnTo>
                    <a:pt x="541" y="109"/>
                  </a:lnTo>
                  <a:lnTo>
                    <a:pt x="554" y="100"/>
                  </a:lnTo>
                  <a:lnTo>
                    <a:pt x="567" y="92"/>
                  </a:lnTo>
                  <a:lnTo>
                    <a:pt x="576" y="85"/>
                  </a:lnTo>
                  <a:lnTo>
                    <a:pt x="581" y="82"/>
                  </a:lnTo>
                  <a:lnTo>
                    <a:pt x="594" y="79"/>
                  </a:lnTo>
                  <a:lnTo>
                    <a:pt x="609" y="77"/>
                  </a:lnTo>
                  <a:lnTo>
                    <a:pt x="625" y="79"/>
                  </a:lnTo>
                  <a:lnTo>
                    <a:pt x="643" y="82"/>
                  </a:lnTo>
                  <a:lnTo>
                    <a:pt x="662" y="85"/>
                  </a:lnTo>
                  <a:lnTo>
                    <a:pt x="680" y="90"/>
                  </a:lnTo>
                  <a:lnTo>
                    <a:pt x="696" y="93"/>
                  </a:lnTo>
                  <a:lnTo>
                    <a:pt x="713" y="96"/>
                  </a:lnTo>
                  <a:lnTo>
                    <a:pt x="729" y="96"/>
                  </a:lnTo>
                  <a:lnTo>
                    <a:pt x="742" y="9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8" name="Freeform 771">
              <a:extLst>
                <a:ext uri="{FF2B5EF4-FFF2-40B4-BE49-F238E27FC236}">
                  <a16:creationId xmlns:a16="http://schemas.microsoft.com/office/drawing/2014/main" id="{837D7721-E1D0-455E-8CCA-0D65FFC8C934}"/>
                </a:ext>
              </a:extLst>
            </p:cNvPr>
            <p:cNvSpPr>
              <a:spLocks/>
            </p:cNvSpPr>
            <p:nvPr/>
          </p:nvSpPr>
          <p:spPr bwMode="auto">
            <a:xfrm>
              <a:off x="1288" y="3372"/>
              <a:ext cx="175" cy="152"/>
            </a:xfrm>
            <a:custGeom>
              <a:avLst/>
              <a:gdLst>
                <a:gd name="T0" fmla="*/ 0 w 360"/>
                <a:gd name="T1" fmla="*/ 5 h 304"/>
                <a:gd name="T2" fmla="*/ 0 w 360"/>
                <a:gd name="T3" fmla="*/ 5 h 304"/>
                <a:gd name="T4" fmla="*/ 0 w 360"/>
                <a:gd name="T5" fmla="*/ 4 h 304"/>
                <a:gd name="T6" fmla="*/ 0 w 360"/>
                <a:gd name="T7" fmla="*/ 4 h 304"/>
                <a:gd name="T8" fmla="*/ 0 w 360"/>
                <a:gd name="T9" fmla="*/ 3 h 304"/>
                <a:gd name="T10" fmla="*/ 0 w 360"/>
                <a:gd name="T11" fmla="*/ 3 h 304"/>
                <a:gd name="T12" fmla="*/ 0 w 360"/>
                <a:gd name="T13" fmla="*/ 3 h 304"/>
                <a:gd name="T14" fmla="*/ 0 w 360"/>
                <a:gd name="T15" fmla="*/ 2 h 304"/>
                <a:gd name="T16" fmla="*/ 0 w 360"/>
                <a:gd name="T17" fmla="*/ 2 h 304"/>
                <a:gd name="T18" fmla="*/ 0 w 360"/>
                <a:gd name="T19" fmla="*/ 1 h 304"/>
                <a:gd name="T20" fmla="*/ 0 w 360"/>
                <a:gd name="T21" fmla="*/ 1 h 304"/>
                <a:gd name="T22" fmla="*/ 0 w 360"/>
                <a:gd name="T23" fmla="*/ 1 h 304"/>
                <a:gd name="T24" fmla="*/ 0 w 360"/>
                <a:gd name="T25" fmla="*/ 1 h 304"/>
                <a:gd name="T26" fmla="*/ 0 w 360"/>
                <a:gd name="T27" fmla="*/ 1 h 304"/>
                <a:gd name="T28" fmla="*/ 0 w 360"/>
                <a:gd name="T29" fmla="*/ 1 h 304"/>
                <a:gd name="T30" fmla="*/ 0 w 360"/>
                <a:gd name="T31" fmla="*/ 1 h 304"/>
                <a:gd name="T32" fmla="*/ 1 w 360"/>
                <a:gd name="T33" fmla="*/ 1 h 304"/>
                <a:gd name="T34" fmla="*/ 1 w 360"/>
                <a:gd name="T35" fmla="*/ 1 h 304"/>
                <a:gd name="T36" fmla="*/ 1 w 360"/>
                <a:gd name="T37" fmla="*/ 0 h 304"/>
                <a:gd name="T38" fmla="*/ 1 w 360"/>
                <a:gd name="T39" fmla="*/ 0 h 304"/>
                <a:gd name="T40" fmla="*/ 1 w 360"/>
                <a:gd name="T41" fmla="*/ 1 h 304"/>
                <a:gd name="T42" fmla="*/ 2 w 360"/>
                <a:gd name="T43" fmla="*/ 1 h 304"/>
                <a:gd name="T44" fmla="*/ 2 w 360"/>
                <a:gd name="T45" fmla="*/ 1 h 304"/>
                <a:gd name="T46" fmla="*/ 2 w 360"/>
                <a:gd name="T47" fmla="*/ 1 h 304"/>
                <a:gd name="T48" fmla="*/ 3 w 360"/>
                <a:gd name="T49" fmla="*/ 1 h 304"/>
                <a:gd name="T50" fmla="*/ 3 w 360"/>
                <a:gd name="T51" fmla="*/ 1 h 304"/>
                <a:gd name="T52" fmla="*/ 4 w 360"/>
                <a:gd name="T53" fmla="*/ 1 h 304"/>
                <a:gd name="T54" fmla="*/ 4 w 360"/>
                <a:gd name="T55" fmla="*/ 1 h 304"/>
                <a:gd name="T56" fmla="*/ 4 w 360"/>
                <a:gd name="T57" fmla="*/ 2 h 304"/>
                <a:gd name="T58" fmla="*/ 4 w 360"/>
                <a:gd name="T59" fmla="*/ 2 h 304"/>
                <a:gd name="T60" fmla="*/ 5 w 360"/>
                <a:gd name="T61" fmla="*/ 2 h 304"/>
                <a:gd name="T62" fmla="*/ 5 w 360"/>
                <a:gd name="T63" fmla="*/ 2 h 304"/>
                <a:gd name="T64" fmla="*/ 5 w 360"/>
                <a:gd name="T65" fmla="*/ 2 h 304"/>
                <a:gd name="T66" fmla="*/ 5 w 360"/>
                <a:gd name="T67" fmla="*/ 3 h 304"/>
                <a:gd name="T68" fmla="*/ 5 w 360"/>
                <a:gd name="T69" fmla="*/ 3 h 304"/>
                <a:gd name="T70" fmla="*/ 5 w 360"/>
                <a:gd name="T71" fmla="*/ 3 h 304"/>
                <a:gd name="T72" fmla="*/ 5 w 360"/>
                <a:gd name="T73" fmla="*/ 3 h 304"/>
                <a:gd name="T74" fmla="*/ 5 w 360"/>
                <a:gd name="T75" fmla="*/ 3 h 304"/>
                <a:gd name="T76" fmla="*/ 5 w 360"/>
                <a:gd name="T77" fmla="*/ 3 h 304"/>
                <a:gd name="T78" fmla="*/ 5 w 360"/>
                <a:gd name="T79" fmla="*/ 3 h 304"/>
                <a:gd name="T80" fmla="*/ 5 w 360"/>
                <a:gd name="T81" fmla="*/ 3 h 304"/>
                <a:gd name="T82" fmla="*/ 4 w 360"/>
                <a:gd name="T83" fmla="*/ 3 h 304"/>
                <a:gd name="T84" fmla="*/ 4 w 360"/>
                <a:gd name="T85" fmla="*/ 3 h 304"/>
                <a:gd name="T86" fmla="*/ 4 w 360"/>
                <a:gd name="T87" fmla="*/ 4 h 304"/>
                <a:gd name="T88" fmla="*/ 4 w 360"/>
                <a:gd name="T89" fmla="*/ 4 h 304"/>
                <a:gd name="T90" fmla="*/ 4 w 360"/>
                <a:gd name="T91" fmla="*/ 4 h 304"/>
                <a:gd name="T92" fmla="*/ 3 w 360"/>
                <a:gd name="T93" fmla="*/ 4 h 304"/>
                <a:gd name="T94" fmla="*/ 3 w 360"/>
                <a:gd name="T95" fmla="*/ 5 h 304"/>
                <a:gd name="T96" fmla="*/ 3 w 360"/>
                <a:gd name="T97" fmla="*/ 5 h 304"/>
                <a:gd name="T98" fmla="*/ 3 w 360"/>
                <a:gd name="T99" fmla="*/ 5 h 304"/>
                <a:gd name="T100" fmla="*/ 2 w 360"/>
                <a:gd name="T101" fmla="*/ 5 h 304"/>
                <a:gd name="T102" fmla="*/ 2 w 360"/>
                <a:gd name="T103" fmla="*/ 5 h 304"/>
                <a:gd name="T104" fmla="*/ 2 w 360"/>
                <a:gd name="T105" fmla="*/ 5 h 304"/>
                <a:gd name="T106" fmla="*/ 2 w 360"/>
                <a:gd name="T107" fmla="*/ 5 h 304"/>
                <a:gd name="T108" fmla="*/ 2 w 360"/>
                <a:gd name="T109" fmla="*/ 5 h 304"/>
                <a:gd name="T110" fmla="*/ 1 w 360"/>
                <a:gd name="T111" fmla="*/ 5 h 304"/>
                <a:gd name="T112" fmla="*/ 1 w 360"/>
                <a:gd name="T113" fmla="*/ 5 h 304"/>
                <a:gd name="T114" fmla="*/ 1 w 360"/>
                <a:gd name="T115" fmla="*/ 5 h 304"/>
                <a:gd name="T116" fmla="*/ 1 w 360"/>
                <a:gd name="T117" fmla="*/ 5 h 304"/>
                <a:gd name="T118" fmla="*/ 1 w 360"/>
                <a:gd name="T119" fmla="*/ 5 h 304"/>
                <a:gd name="T120" fmla="*/ 1 w 360"/>
                <a:gd name="T121" fmla="*/ 5 h 304"/>
                <a:gd name="T122" fmla="*/ 1 w 360"/>
                <a:gd name="T123" fmla="*/ 5 h 304"/>
                <a:gd name="T124" fmla="*/ 0 w 360"/>
                <a:gd name="T125" fmla="*/ 5 h 3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304"/>
                <a:gd name="T191" fmla="*/ 360 w 360"/>
                <a:gd name="T192" fmla="*/ 304 h 3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304">
                  <a:moveTo>
                    <a:pt x="64" y="287"/>
                  </a:moveTo>
                  <a:lnTo>
                    <a:pt x="44" y="272"/>
                  </a:lnTo>
                  <a:lnTo>
                    <a:pt x="28" y="253"/>
                  </a:lnTo>
                  <a:lnTo>
                    <a:pt x="15" y="234"/>
                  </a:lnTo>
                  <a:lnTo>
                    <a:pt x="6" y="211"/>
                  </a:lnTo>
                  <a:lnTo>
                    <a:pt x="2" y="189"/>
                  </a:lnTo>
                  <a:lnTo>
                    <a:pt x="0" y="165"/>
                  </a:lnTo>
                  <a:lnTo>
                    <a:pt x="2" y="141"/>
                  </a:lnTo>
                  <a:lnTo>
                    <a:pt x="6" y="117"/>
                  </a:lnTo>
                  <a:lnTo>
                    <a:pt x="11" y="93"/>
                  </a:lnTo>
                  <a:lnTo>
                    <a:pt x="19" y="71"/>
                  </a:lnTo>
                  <a:lnTo>
                    <a:pt x="24" y="59"/>
                  </a:lnTo>
                  <a:lnTo>
                    <a:pt x="30" y="48"/>
                  </a:lnTo>
                  <a:lnTo>
                    <a:pt x="37" y="37"/>
                  </a:lnTo>
                  <a:lnTo>
                    <a:pt x="46" y="26"/>
                  </a:lnTo>
                  <a:lnTo>
                    <a:pt x="55" y="18"/>
                  </a:lnTo>
                  <a:lnTo>
                    <a:pt x="68" y="10"/>
                  </a:lnTo>
                  <a:lnTo>
                    <a:pt x="79" y="3"/>
                  </a:lnTo>
                  <a:lnTo>
                    <a:pt x="93" y="0"/>
                  </a:lnTo>
                  <a:lnTo>
                    <a:pt x="108" y="0"/>
                  </a:lnTo>
                  <a:lnTo>
                    <a:pt x="123" y="3"/>
                  </a:lnTo>
                  <a:lnTo>
                    <a:pt x="152" y="13"/>
                  </a:lnTo>
                  <a:lnTo>
                    <a:pt x="178" y="23"/>
                  </a:lnTo>
                  <a:lnTo>
                    <a:pt x="203" y="34"/>
                  </a:lnTo>
                  <a:lnTo>
                    <a:pt x="229" y="47"/>
                  </a:lnTo>
                  <a:lnTo>
                    <a:pt x="252" y="61"/>
                  </a:lnTo>
                  <a:lnTo>
                    <a:pt x="274" y="75"/>
                  </a:lnTo>
                  <a:lnTo>
                    <a:pt x="296" y="91"/>
                  </a:lnTo>
                  <a:lnTo>
                    <a:pt x="316" y="111"/>
                  </a:lnTo>
                  <a:lnTo>
                    <a:pt x="337" y="130"/>
                  </a:lnTo>
                  <a:lnTo>
                    <a:pt x="355" y="151"/>
                  </a:lnTo>
                  <a:lnTo>
                    <a:pt x="357" y="154"/>
                  </a:lnTo>
                  <a:lnTo>
                    <a:pt x="358" y="157"/>
                  </a:lnTo>
                  <a:lnTo>
                    <a:pt x="360" y="162"/>
                  </a:lnTo>
                  <a:lnTo>
                    <a:pt x="360" y="165"/>
                  </a:lnTo>
                  <a:lnTo>
                    <a:pt x="360" y="170"/>
                  </a:lnTo>
                  <a:lnTo>
                    <a:pt x="360" y="175"/>
                  </a:lnTo>
                  <a:lnTo>
                    <a:pt x="360" y="178"/>
                  </a:lnTo>
                  <a:lnTo>
                    <a:pt x="358" y="183"/>
                  </a:lnTo>
                  <a:lnTo>
                    <a:pt x="357" y="186"/>
                  </a:lnTo>
                  <a:lnTo>
                    <a:pt x="355" y="189"/>
                  </a:lnTo>
                  <a:lnTo>
                    <a:pt x="342" y="203"/>
                  </a:lnTo>
                  <a:lnTo>
                    <a:pt x="329" y="215"/>
                  </a:lnTo>
                  <a:lnTo>
                    <a:pt x="315" y="226"/>
                  </a:lnTo>
                  <a:lnTo>
                    <a:pt x="298" y="237"/>
                  </a:lnTo>
                  <a:lnTo>
                    <a:pt x="282" y="245"/>
                  </a:lnTo>
                  <a:lnTo>
                    <a:pt x="263" y="255"/>
                  </a:lnTo>
                  <a:lnTo>
                    <a:pt x="247" y="263"/>
                  </a:lnTo>
                  <a:lnTo>
                    <a:pt x="229" y="272"/>
                  </a:lnTo>
                  <a:lnTo>
                    <a:pt x="210" y="280"/>
                  </a:lnTo>
                  <a:lnTo>
                    <a:pt x="194" y="288"/>
                  </a:lnTo>
                  <a:lnTo>
                    <a:pt x="179" y="295"/>
                  </a:lnTo>
                  <a:lnTo>
                    <a:pt x="167" y="299"/>
                  </a:lnTo>
                  <a:lnTo>
                    <a:pt x="152" y="303"/>
                  </a:lnTo>
                  <a:lnTo>
                    <a:pt x="139" y="304"/>
                  </a:lnTo>
                  <a:lnTo>
                    <a:pt x="125" y="304"/>
                  </a:lnTo>
                  <a:lnTo>
                    <a:pt x="112" y="304"/>
                  </a:lnTo>
                  <a:lnTo>
                    <a:pt x="99" y="301"/>
                  </a:lnTo>
                  <a:lnTo>
                    <a:pt x="88" y="298"/>
                  </a:lnTo>
                  <a:lnTo>
                    <a:pt x="77" y="293"/>
                  </a:lnTo>
                  <a:lnTo>
                    <a:pt x="66" y="288"/>
                  </a:lnTo>
                  <a:lnTo>
                    <a:pt x="64" y="287"/>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39" name="Freeform 772">
              <a:extLst>
                <a:ext uri="{FF2B5EF4-FFF2-40B4-BE49-F238E27FC236}">
                  <a16:creationId xmlns:a16="http://schemas.microsoft.com/office/drawing/2014/main" id="{519D61F4-5CAE-43B4-9BA1-CF3695C5D415}"/>
                </a:ext>
              </a:extLst>
            </p:cNvPr>
            <p:cNvSpPr>
              <a:spLocks/>
            </p:cNvSpPr>
            <p:nvPr/>
          </p:nvSpPr>
          <p:spPr bwMode="auto">
            <a:xfrm>
              <a:off x="1288" y="3372"/>
              <a:ext cx="175" cy="152"/>
            </a:xfrm>
            <a:custGeom>
              <a:avLst/>
              <a:gdLst>
                <a:gd name="T0" fmla="*/ 0 w 360"/>
                <a:gd name="T1" fmla="*/ 5 h 304"/>
                <a:gd name="T2" fmla="*/ 0 w 360"/>
                <a:gd name="T3" fmla="*/ 5 h 304"/>
                <a:gd name="T4" fmla="*/ 0 w 360"/>
                <a:gd name="T5" fmla="*/ 4 h 304"/>
                <a:gd name="T6" fmla="*/ 0 w 360"/>
                <a:gd name="T7" fmla="*/ 4 h 304"/>
                <a:gd name="T8" fmla="*/ 0 w 360"/>
                <a:gd name="T9" fmla="*/ 3 h 304"/>
                <a:gd name="T10" fmla="*/ 0 w 360"/>
                <a:gd name="T11" fmla="*/ 3 h 304"/>
                <a:gd name="T12" fmla="*/ 0 w 360"/>
                <a:gd name="T13" fmla="*/ 3 h 304"/>
                <a:gd name="T14" fmla="*/ 0 w 360"/>
                <a:gd name="T15" fmla="*/ 2 h 304"/>
                <a:gd name="T16" fmla="*/ 0 w 360"/>
                <a:gd name="T17" fmla="*/ 2 h 304"/>
                <a:gd name="T18" fmla="*/ 0 w 360"/>
                <a:gd name="T19" fmla="*/ 1 h 304"/>
                <a:gd name="T20" fmla="*/ 0 w 360"/>
                <a:gd name="T21" fmla="*/ 1 h 304"/>
                <a:gd name="T22" fmla="*/ 0 w 360"/>
                <a:gd name="T23" fmla="*/ 1 h 304"/>
                <a:gd name="T24" fmla="*/ 0 w 360"/>
                <a:gd name="T25" fmla="*/ 1 h 304"/>
                <a:gd name="T26" fmla="*/ 0 w 360"/>
                <a:gd name="T27" fmla="*/ 1 h 304"/>
                <a:gd name="T28" fmla="*/ 0 w 360"/>
                <a:gd name="T29" fmla="*/ 1 h 304"/>
                <a:gd name="T30" fmla="*/ 0 w 360"/>
                <a:gd name="T31" fmla="*/ 1 h 304"/>
                <a:gd name="T32" fmla="*/ 1 w 360"/>
                <a:gd name="T33" fmla="*/ 1 h 304"/>
                <a:gd name="T34" fmla="*/ 1 w 360"/>
                <a:gd name="T35" fmla="*/ 1 h 304"/>
                <a:gd name="T36" fmla="*/ 1 w 360"/>
                <a:gd name="T37" fmla="*/ 0 h 304"/>
                <a:gd name="T38" fmla="*/ 1 w 360"/>
                <a:gd name="T39" fmla="*/ 0 h 304"/>
                <a:gd name="T40" fmla="*/ 1 w 360"/>
                <a:gd name="T41" fmla="*/ 1 h 304"/>
                <a:gd name="T42" fmla="*/ 2 w 360"/>
                <a:gd name="T43" fmla="*/ 1 h 304"/>
                <a:gd name="T44" fmla="*/ 2 w 360"/>
                <a:gd name="T45" fmla="*/ 1 h 304"/>
                <a:gd name="T46" fmla="*/ 2 w 360"/>
                <a:gd name="T47" fmla="*/ 1 h 304"/>
                <a:gd name="T48" fmla="*/ 3 w 360"/>
                <a:gd name="T49" fmla="*/ 1 h 304"/>
                <a:gd name="T50" fmla="*/ 3 w 360"/>
                <a:gd name="T51" fmla="*/ 1 h 304"/>
                <a:gd name="T52" fmla="*/ 4 w 360"/>
                <a:gd name="T53" fmla="*/ 1 h 304"/>
                <a:gd name="T54" fmla="*/ 4 w 360"/>
                <a:gd name="T55" fmla="*/ 1 h 304"/>
                <a:gd name="T56" fmla="*/ 4 w 360"/>
                <a:gd name="T57" fmla="*/ 2 h 304"/>
                <a:gd name="T58" fmla="*/ 4 w 360"/>
                <a:gd name="T59" fmla="*/ 2 h 304"/>
                <a:gd name="T60" fmla="*/ 5 w 360"/>
                <a:gd name="T61" fmla="*/ 2 h 304"/>
                <a:gd name="T62" fmla="*/ 5 w 360"/>
                <a:gd name="T63" fmla="*/ 2 h 304"/>
                <a:gd name="T64" fmla="*/ 5 w 360"/>
                <a:gd name="T65" fmla="*/ 2 h 304"/>
                <a:gd name="T66" fmla="*/ 5 w 360"/>
                <a:gd name="T67" fmla="*/ 3 h 304"/>
                <a:gd name="T68" fmla="*/ 5 w 360"/>
                <a:gd name="T69" fmla="*/ 3 h 304"/>
                <a:gd name="T70" fmla="*/ 5 w 360"/>
                <a:gd name="T71" fmla="*/ 3 h 304"/>
                <a:gd name="T72" fmla="*/ 5 w 360"/>
                <a:gd name="T73" fmla="*/ 3 h 304"/>
                <a:gd name="T74" fmla="*/ 5 w 360"/>
                <a:gd name="T75" fmla="*/ 3 h 304"/>
                <a:gd name="T76" fmla="*/ 5 w 360"/>
                <a:gd name="T77" fmla="*/ 3 h 304"/>
                <a:gd name="T78" fmla="*/ 5 w 360"/>
                <a:gd name="T79" fmla="*/ 3 h 304"/>
                <a:gd name="T80" fmla="*/ 5 w 360"/>
                <a:gd name="T81" fmla="*/ 3 h 304"/>
                <a:gd name="T82" fmla="*/ 4 w 360"/>
                <a:gd name="T83" fmla="*/ 3 h 304"/>
                <a:gd name="T84" fmla="*/ 4 w 360"/>
                <a:gd name="T85" fmla="*/ 3 h 304"/>
                <a:gd name="T86" fmla="*/ 4 w 360"/>
                <a:gd name="T87" fmla="*/ 4 h 304"/>
                <a:gd name="T88" fmla="*/ 4 w 360"/>
                <a:gd name="T89" fmla="*/ 4 h 304"/>
                <a:gd name="T90" fmla="*/ 4 w 360"/>
                <a:gd name="T91" fmla="*/ 4 h 304"/>
                <a:gd name="T92" fmla="*/ 3 w 360"/>
                <a:gd name="T93" fmla="*/ 4 h 304"/>
                <a:gd name="T94" fmla="*/ 3 w 360"/>
                <a:gd name="T95" fmla="*/ 5 h 304"/>
                <a:gd name="T96" fmla="*/ 3 w 360"/>
                <a:gd name="T97" fmla="*/ 5 h 304"/>
                <a:gd name="T98" fmla="*/ 3 w 360"/>
                <a:gd name="T99" fmla="*/ 5 h 304"/>
                <a:gd name="T100" fmla="*/ 2 w 360"/>
                <a:gd name="T101" fmla="*/ 5 h 304"/>
                <a:gd name="T102" fmla="*/ 2 w 360"/>
                <a:gd name="T103" fmla="*/ 5 h 304"/>
                <a:gd name="T104" fmla="*/ 2 w 360"/>
                <a:gd name="T105" fmla="*/ 5 h 304"/>
                <a:gd name="T106" fmla="*/ 2 w 360"/>
                <a:gd name="T107" fmla="*/ 5 h 304"/>
                <a:gd name="T108" fmla="*/ 2 w 360"/>
                <a:gd name="T109" fmla="*/ 5 h 304"/>
                <a:gd name="T110" fmla="*/ 1 w 360"/>
                <a:gd name="T111" fmla="*/ 5 h 304"/>
                <a:gd name="T112" fmla="*/ 1 w 360"/>
                <a:gd name="T113" fmla="*/ 5 h 304"/>
                <a:gd name="T114" fmla="*/ 1 w 360"/>
                <a:gd name="T115" fmla="*/ 5 h 304"/>
                <a:gd name="T116" fmla="*/ 1 w 360"/>
                <a:gd name="T117" fmla="*/ 5 h 304"/>
                <a:gd name="T118" fmla="*/ 1 w 360"/>
                <a:gd name="T119" fmla="*/ 5 h 304"/>
                <a:gd name="T120" fmla="*/ 1 w 360"/>
                <a:gd name="T121" fmla="*/ 5 h 304"/>
                <a:gd name="T122" fmla="*/ 1 w 360"/>
                <a:gd name="T123" fmla="*/ 5 h 3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0"/>
                <a:gd name="T187" fmla="*/ 0 h 304"/>
                <a:gd name="T188" fmla="*/ 360 w 360"/>
                <a:gd name="T189" fmla="*/ 304 h 3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0" h="304">
                  <a:moveTo>
                    <a:pt x="64" y="287"/>
                  </a:moveTo>
                  <a:lnTo>
                    <a:pt x="44" y="272"/>
                  </a:lnTo>
                  <a:lnTo>
                    <a:pt x="28" y="253"/>
                  </a:lnTo>
                  <a:lnTo>
                    <a:pt x="15" y="234"/>
                  </a:lnTo>
                  <a:lnTo>
                    <a:pt x="6" y="211"/>
                  </a:lnTo>
                  <a:lnTo>
                    <a:pt x="2" y="189"/>
                  </a:lnTo>
                  <a:lnTo>
                    <a:pt x="0" y="165"/>
                  </a:lnTo>
                  <a:lnTo>
                    <a:pt x="2" y="141"/>
                  </a:lnTo>
                  <a:lnTo>
                    <a:pt x="6" y="117"/>
                  </a:lnTo>
                  <a:lnTo>
                    <a:pt x="11" y="93"/>
                  </a:lnTo>
                  <a:lnTo>
                    <a:pt x="19" y="71"/>
                  </a:lnTo>
                  <a:lnTo>
                    <a:pt x="24" y="59"/>
                  </a:lnTo>
                  <a:lnTo>
                    <a:pt x="30" y="48"/>
                  </a:lnTo>
                  <a:lnTo>
                    <a:pt x="37" y="37"/>
                  </a:lnTo>
                  <a:lnTo>
                    <a:pt x="46" y="26"/>
                  </a:lnTo>
                  <a:lnTo>
                    <a:pt x="55" y="18"/>
                  </a:lnTo>
                  <a:lnTo>
                    <a:pt x="68" y="10"/>
                  </a:lnTo>
                  <a:lnTo>
                    <a:pt x="79" y="3"/>
                  </a:lnTo>
                  <a:lnTo>
                    <a:pt x="93" y="0"/>
                  </a:lnTo>
                  <a:lnTo>
                    <a:pt x="108" y="0"/>
                  </a:lnTo>
                  <a:lnTo>
                    <a:pt x="123" y="3"/>
                  </a:lnTo>
                  <a:lnTo>
                    <a:pt x="152" y="13"/>
                  </a:lnTo>
                  <a:lnTo>
                    <a:pt x="178" y="23"/>
                  </a:lnTo>
                  <a:lnTo>
                    <a:pt x="203" y="34"/>
                  </a:lnTo>
                  <a:lnTo>
                    <a:pt x="229" y="47"/>
                  </a:lnTo>
                  <a:lnTo>
                    <a:pt x="252" y="61"/>
                  </a:lnTo>
                  <a:lnTo>
                    <a:pt x="274" y="75"/>
                  </a:lnTo>
                  <a:lnTo>
                    <a:pt x="296" y="91"/>
                  </a:lnTo>
                  <a:lnTo>
                    <a:pt x="316" y="111"/>
                  </a:lnTo>
                  <a:lnTo>
                    <a:pt x="337" y="130"/>
                  </a:lnTo>
                  <a:lnTo>
                    <a:pt x="355" y="151"/>
                  </a:lnTo>
                  <a:lnTo>
                    <a:pt x="357" y="154"/>
                  </a:lnTo>
                  <a:lnTo>
                    <a:pt x="358" y="157"/>
                  </a:lnTo>
                  <a:lnTo>
                    <a:pt x="360" y="162"/>
                  </a:lnTo>
                  <a:lnTo>
                    <a:pt x="360" y="165"/>
                  </a:lnTo>
                  <a:lnTo>
                    <a:pt x="360" y="170"/>
                  </a:lnTo>
                  <a:lnTo>
                    <a:pt x="360" y="175"/>
                  </a:lnTo>
                  <a:lnTo>
                    <a:pt x="360" y="178"/>
                  </a:lnTo>
                  <a:lnTo>
                    <a:pt x="358" y="183"/>
                  </a:lnTo>
                  <a:lnTo>
                    <a:pt x="357" y="186"/>
                  </a:lnTo>
                  <a:lnTo>
                    <a:pt x="355" y="189"/>
                  </a:lnTo>
                  <a:lnTo>
                    <a:pt x="342" y="203"/>
                  </a:lnTo>
                  <a:lnTo>
                    <a:pt x="329" y="215"/>
                  </a:lnTo>
                  <a:lnTo>
                    <a:pt x="315" y="226"/>
                  </a:lnTo>
                  <a:lnTo>
                    <a:pt x="298" y="237"/>
                  </a:lnTo>
                  <a:lnTo>
                    <a:pt x="282" y="245"/>
                  </a:lnTo>
                  <a:lnTo>
                    <a:pt x="263" y="255"/>
                  </a:lnTo>
                  <a:lnTo>
                    <a:pt x="247" y="263"/>
                  </a:lnTo>
                  <a:lnTo>
                    <a:pt x="229" y="272"/>
                  </a:lnTo>
                  <a:lnTo>
                    <a:pt x="210" y="280"/>
                  </a:lnTo>
                  <a:lnTo>
                    <a:pt x="194" y="288"/>
                  </a:lnTo>
                  <a:lnTo>
                    <a:pt x="179" y="295"/>
                  </a:lnTo>
                  <a:lnTo>
                    <a:pt x="167" y="299"/>
                  </a:lnTo>
                  <a:lnTo>
                    <a:pt x="152" y="303"/>
                  </a:lnTo>
                  <a:lnTo>
                    <a:pt x="139" y="304"/>
                  </a:lnTo>
                  <a:lnTo>
                    <a:pt x="125" y="304"/>
                  </a:lnTo>
                  <a:lnTo>
                    <a:pt x="112" y="304"/>
                  </a:lnTo>
                  <a:lnTo>
                    <a:pt x="99" y="301"/>
                  </a:lnTo>
                  <a:lnTo>
                    <a:pt x="88" y="298"/>
                  </a:lnTo>
                  <a:lnTo>
                    <a:pt x="77" y="293"/>
                  </a:lnTo>
                  <a:lnTo>
                    <a:pt x="66" y="288"/>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0" name="Freeform 773">
              <a:extLst>
                <a:ext uri="{FF2B5EF4-FFF2-40B4-BE49-F238E27FC236}">
                  <a16:creationId xmlns:a16="http://schemas.microsoft.com/office/drawing/2014/main" id="{3AD4C263-A4E6-429E-B9F1-F7583329B560}"/>
                </a:ext>
              </a:extLst>
            </p:cNvPr>
            <p:cNvSpPr>
              <a:spLocks/>
            </p:cNvSpPr>
            <p:nvPr/>
          </p:nvSpPr>
          <p:spPr bwMode="auto">
            <a:xfrm>
              <a:off x="1326" y="3393"/>
              <a:ext cx="17" cy="11"/>
            </a:xfrm>
            <a:custGeom>
              <a:avLst/>
              <a:gdLst>
                <a:gd name="T0" fmla="*/ 0 w 35"/>
                <a:gd name="T1" fmla="*/ 1 h 21"/>
                <a:gd name="T2" fmla="*/ 0 w 35"/>
                <a:gd name="T3" fmla="*/ 1 h 21"/>
                <a:gd name="T4" fmla="*/ 0 w 35"/>
                <a:gd name="T5" fmla="*/ 1 h 21"/>
                <a:gd name="T6" fmla="*/ 0 w 35"/>
                <a:gd name="T7" fmla="*/ 1 h 21"/>
                <a:gd name="T8" fmla="*/ 0 w 35"/>
                <a:gd name="T9" fmla="*/ 1 h 21"/>
                <a:gd name="T10" fmla="*/ 0 w 35"/>
                <a:gd name="T11" fmla="*/ 1 h 21"/>
                <a:gd name="T12" fmla="*/ 0 w 35"/>
                <a:gd name="T13" fmla="*/ 1 h 21"/>
                <a:gd name="T14" fmla="*/ 0 w 35"/>
                <a:gd name="T15" fmla="*/ 1 h 21"/>
                <a:gd name="T16" fmla="*/ 0 w 35"/>
                <a:gd name="T17" fmla="*/ 1 h 21"/>
                <a:gd name="T18" fmla="*/ 0 w 35"/>
                <a:gd name="T19" fmla="*/ 1 h 21"/>
                <a:gd name="T20" fmla="*/ 0 w 35"/>
                <a:gd name="T21" fmla="*/ 1 h 21"/>
                <a:gd name="T22" fmla="*/ 0 w 35"/>
                <a:gd name="T23" fmla="*/ 1 h 21"/>
                <a:gd name="T24" fmla="*/ 0 w 35"/>
                <a:gd name="T25" fmla="*/ 1 h 21"/>
                <a:gd name="T26" fmla="*/ 0 w 35"/>
                <a:gd name="T27" fmla="*/ 1 h 21"/>
                <a:gd name="T28" fmla="*/ 0 w 35"/>
                <a:gd name="T29" fmla="*/ 1 h 21"/>
                <a:gd name="T30" fmla="*/ 0 w 35"/>
                <a:gd name="T31" fmla="*/ 1 h 21"/>
                <a:gd name="T32" fmla="*/ 0 w 35"/>
                <a:gd name="T33" fmla="*/ 1 h 21"/>
                <a:gd name="T34" fmla="*/ 0 w 35"/>
                <a:gd name="T35" fmla="*/ 1 h 21"/>
                <a:gd name="T36" fmla="*/ 0 w 35"/>
                <a:gd name="T37" fmla="*/ 1 h 21"/>
                <a:gd name="T38" fmla="*/ 0 w 35"/>
                <a:gd name="T39" fmla="*/ 1 h 21"/>
                <a:gd name="T40" fmla="*/ 0 w 35"/>
                <a:gd name="T41" fmla="*/ 1 h 21"/>
                <a:gd name="T42" fmla="*/ 0 w 35"/>
                <a:gd name="T43" fmla="*/ 1 h 21"/>
                <a:gd name="T44" fmla="*/ 0 w 35"/>
                <a:gd name="T45" fmla="*/ 1 h 21"/>
                <a:gd name="T46" fmla="*/ 0 w 35"/>
                <a:gd name="T47" fmla="*/ 0 h 21"/>
                <a:gd name="T48" fmla="*/ 0 w 35"/>
                <a:gd name="T49" fmla="*/ 0 h 21"/>
                <a:gd name="T50" fmla="*/ 0 w 35"/>
                <a:gd name="T51" fmla="*/ 0 h 21"/>
                <a:gd name="T52" fmla="*/ 0 w 35"/>
                <a:gd name="T53" fmla="*/ 0 h 21"/>
                <a:gd name="T54" fmla="*/ 0 w 35"/>
                <a:gd name="T55" fmla="*/ 1 h 21"/>
                <a:gd name="T56" fmla="*/ 0 w 35"/>
                <a:gd name="T57" fmla="*/ 1 h 21"/>
                <a:gd name="T58" fmla="*/ 0 w 35"/>
                <a:gd name="T59" fmla="*/ 1 h 21"/>
                <a:gd name="T60" fmla="*/ 0 w 35"/>
                <a:gd name="T61" fmla="*/ 1 h 21"/>
                <a:gd name="T62" fmla="*/ 0 w 35"/>
                <a:gd name="T63" fmla="*/ 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1"/>
                <a:gd name="T98" fmla="*/ 35 w 3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1">
                  <a:moveTo>
                    <a:pt x="0" y="10"/>
                  </a:moveTo>
                  <a:lnTo>
                    <a:pt x="0" y="13"/>
                  </a:lnTo>
                  <a:lnTo>
                    <a:pt x="0" y="16"/>
                  </a:lnTo>
                  <a:lnTo>
                    <a:pt x="2" y="18"/>
                  </a:lnTo>
                  <a:lnTo>
                    <a:pt x="4" y="20"/>
                  </a:lnTo>
                  <a:lnTo>
                    <a:pt x="7" y="21"/>
                  </a:lnTo>
                  <a:lnTo>
                    <a:pt x="11" y="21"/>
                  </a:lnTo>
                  <a:lnTo>
                    <a:pt x="14" y="21"/>
                  </a:lnTo>
                  <a:lnTo>
                    <a:pt x="18" y="21"/>
                  </a:lnTo>
                  <a:lnTo>
                    <a:pt x="24" y="21"/>
                  </a:lnTo>
                  <a:lnTo>
                    <a:pt x="27" y="21"/>
                  </a:lnTo>
                  <a:lnTo>
                    <a:pt x="29" y="20"/>
                  </a:lnTo>
                  <a:lnTo>
                    <a:pt x="31" y="20"/>
                  </a:lnTo>
                  <a:lnTo>
                    <a:pt x="31" y="18"/>
                  </a:lnTo>
                  <a:lnTo>
                    <a:pt x="33" y="16"/>
                  </a:lnTo>
                  <a:lnTo>
                    <a:pt x="35" y="15"/>
                  </a:lnTo>
                  <a:lnTo>
                    <a:pt x="35" y="13"/>
                  </a:lnTo>
                  <a:lnTo>
                    <a:pt x="35" y="12"/>
                  </a:lnTo>
                  <a:lnTo>
                    <a:pt x="35" y="10"/>
                  </a:lnTo>
                  <a:lnTo>
                    <a:pt x="35" y="8"/>
                  </a:lnTo>
                  <a:lnTo>
                    <a:pt x="31" y="4"/>
                  </a:lnTo>
                  <a:lnTo>
                    <a:pt x="27" y="2"/>
                  </a:lnTo>
                  <a:lnTo>
                    <a:pt x="22" y="0"/>
                  </a:lnTo>
                  <a:lnTo>
                    <a:pt x="18" y="0"/>
                  </a:lnTo>
                  <a:lnTo>
                    <a:pt x="14" y="0"/>
                  </a:lnTo>
                  <a:lnTo>
                    <a:pt x="11" y="0"/>
                  </a:lnTo>
                  <a:lnTo>
                    <a:pt x="7" y="2"/>
                  </a:lnTo>
                  <a:lnTo>
                    <a:pt x="5" y="5"/>
                  </a:lnTo>
                  <a:lnTo>
                    <a:pt x="2" y="8"/>
                  </a:lnTo>
                  <a:lnTo>
                    <a:pt x="0"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1" name="Freeform 774">
              <a:extLst>
                <a:ext uri="{FF2B5EF4-FFF2-40B4-BE49-F238E27FC236}">
                  <a16:creationId xmlns:a16="http://schemas.microsoft.com/office/drawing/2014/main" id="{75954FD9-34E6-4303-BF58-332DC035DEE2}"/>
                </a:ext>
              </a:extLst>
            </p:cNvPr>
            <p:cNvSpPr>
              <a:spLocks/>
            </p:cNvSpPr>
            <p:nvPr/>
          </p:nvSpPr>
          <p:spPr bwMode="auto">
            <a:xfrm>
              <a:off x="1326" y="3393"/>
              <a:ext cx="17" cy="11"/>
            </a:xfrm>
            <a:custGeom>
              <a:avLst/>
              <a:gdLst>
                <a:gd name="T0" fmla="*/ 0 w 35"/>
                <a:gd name="T1" fmla="*/ 1 h 21"/>
                <a:gd name="T2" fmla="*/ 0 w 35"/>
                <a:gd name="T3" fmla="*/ 1 h 21"/>
                <a:gd name="T4" fmla="*/ 0 w 35"/>
                <a:gd name="T5" fmla="*/ 1 h 21"/>
                <a:gd name="T6" fmla="*/ 0 w 35"/>
                <a:gd name="T7" fmla="*/ 1 h 21"/>
                <a:gd name="T8" fmla="*/ 0 w 35"/>
                <a:gd name="T9" fmla="*/ 1 h 21"/>
                <a:gd name="T10" fmla="*/ 0 w 35"/>
                <a:gd name="T11" fmla="*/ 1 h 21"/>
                <a:gd name="T12" fmla="*/ 0 w 35"/>
                <a:gd name="T13" fmla="*/ 1 h 21"/>
                <a:gd name="T14" fmla="*/ 0 w 35"/>
                <a:gd name="T15" fmla="*/ 1 h 21"/>
                <a:gd name="T16" fmla="*/ 0 w 35"/>
                <a:gd name="T17" fmla="*/ 1 h 21"/>
                <a:gd name="T18" fmla="*/ 0 w 35"/>
                <a:gd name="T19" fmla="*/ 1 h 21"/>
                <a:gd name="T20" fmla="*/ 0 w 35"/>
                <a:gd name="T21" fmla="*/ 1 h 21"/>
                <a:gd name="T22" fmla="*/ 0 w 35"/>
                <a:gd name="T23" fmla="*/ 1 h 21"/>
                <a:gd name="T24" fmla="*/ 0 w 35"/>
                <a:gd name="T25" fmla="*/ 1 h 21"/>
                <a:gd name="T26" fmla="*/ 0 w 35"/>
                <a:gd name="T27" fmla="*/ 1 h 21"/>
                <a:gd name="T28" fmla="*/ 0 w 35"/>
                <a:gd name="T29" fmla="*/ 1 h 21"/>
                <a:gd name="T30" fmla="*/ 0 w 35"/>
                <a:gd name="T31" fmla="*/ 1 h 21"/>
                <a:gd name="T32" fmla="*/ 0 w 35"/>
                <a:gd name="T33" fmla="*/ 1 h 21"/>
                <a:gd name="T34" fmla="*/ 0 w 35"/>
                <a:gd name="T35" fmla="*/ 1 h 21"/>
                <a:gd name="T36" fmla="*/ 0 w 35"/>
                <a:gd name="T37" fmla="*/ 1 h 21"/>
                <a:gd name="T38" fmla="*/ 0 w 35"/>
                <a:gd name="T39" fmla="*/ 1 h 21"/>
                <a:gd name="T40" fmla="*/ 0 w 35"/>
                <a:gd name="T41" fmla="*/ 1 h 21"/>
                <a:gd name="T42" fmla="*/ 0 w 35"/>
                <a:gd name="T43" fmla="*/ 1 h 21"/>
                <a:gd name="T44" fmla="*/ 0 w 35"/>
                <a:gd name="T45" fmla="*/ 1 h 21"/>
                <a:gd name="T46" fmla="*/ 0 w 35"/>
                <a:gd name="T47" fmla="*/ 0 h 21"/>
                <a:gd name="T48" fmla="*/ 0 w 35"/>
                <a:gd name="T49" fmla="*/ 0 h 21"/>
                <a:gd name="T50" fmla="*/ 0 w 35"/>
                <a:gd name="T51" fmla="*/ 0 h 21"/>
                <a:gd name="T52" fmla="*/ 0 w 35"/>
                <a:gd name="T53" fmla="*/ 0 h 21"/>
                <a:gd name="T54" fmla="*/ 0 w 35"/>
                <a:gd name="T55" fmla="*/ 1 h 21"/>
                <a:gd name="T56" fmla="*/ 0 w 35"/>
                <a:gd name="T57" fmla="*/ 1 h 21"/>
                <a:gd name="T58" fmla="*/ 0 w 35"/>
                <a:gd name="T59" fmla="*/ 1 h 21"/>
                <a:gd name="T60" fmla="*/ 0 w 35"/>
                <a:gd name="T61" fmla="*/ 1 h 21"/>
                <a:gd name="T62" fmla="*/ 0 w 35"/>
                <a:gd name="T63" fmla="*/ 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1"/>
                <a:gd name="T98" fmla="*/ 35 w 35"/>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1">
                  <a:moveTo>
                    <a:pt x="0" y="10"/>
                  </a:moveTo>
                  <a:lnTo>
                    <a:pt x="0" y="13"/>
                  </a:lnTo>
                  <a:lnTo>
                    <a:pt x="0" y="16"/>
                  </a:lnTo>
                  <a:lnTo>
                    <a:pt x="2" y="18"/>
                  </a:lnTo>
                  <a:lnTo>
                    <a:pt x="4" y="20"/>
                  </a:lnTo>
                  <a:lnTo>
                    <a:pt x="7" y="21"/>
                  </a:lnTo>
                  <a:lnTo>
                    <a:pt x="11" y="21"/>
                  </a:lnTo>
                  <a:lnTo>
                    <a:pt x="14" y="21"/>
                  </a:lnTo>
                  <a:lnTo>
                    <a:pt x="18" y="21"/>
                  </a:lnTo>
                  <a:lnTo>
                    <a:pt x="24" y="21"/>
                  </a:lnTo>
                  <a:lnTo>
                    <a:pt x="27" y="21"/>
                  </a:lnTo>
                  <a:lnTo>
                    <a:pt x="29" y="20"/>
                  </a:lnTo>
                  <a:lnTo>
                    <a:pt x="31" y="20"/>
                  </a:lnTo>
                  <a:lnTo>
                    <a:pt x="31" y="18"/>
                  </a:lnTo>
                  <a:lnTo>
                    <a:pt x="33" y="16"/>
                  </a:lnTo>
                  <a:lnTo>
                    <a:pt x="35" y="15"/>
                  </a:lnTo>
                  <a:lnTo>
                    <a:pt x="35" y="13"/>
                  </a:lnTo>
                  <a:lnTo>
                    <a:pt x="35" y="12"/>
                  </a:lnTo>
                  <a:lnTo>
                    <a:pt x="35" y="10"/>
                  </a:lnTo>
                  <a:lnTo>
                    <a:pt x="35" y="8"/>
                  </a:lnTo>
                  <a:lnTo>
                    <a:pt x="31" y="4"/>
                  </a:lnTo>
                  <a:lnTo>
                    <a:pt x="27" y="2"/>
                  </a:lnTo>
                  <a:lnTo>
                    <a:pt x="22" y="0"/>
                  </a:lnTo>
                  <a:lnTo>
                    <a:pt x="18" y="0"/>
                  </a:lnTo>
                  <a:lnTo>
                    <a:pt x="14" y="0"/>
                  </a:lnTo>
                  <a:lnTo>
                    <a:pt x="11" y="0"/>
                  </a:lnTo>
                  <a:lnTo>
                    <a:pt x="7" y="2"/>
                  </a:lnTo>
                  <a:lnTo>
                    <a:pt x="5" y="5"/>
                  </a:lnTo>
                  <a:lnTo>
                    <a:pt x="2" y="8"/>
                  </a:lnTo>
                  <a:lnTo>
                    <a:pt x="0" y="1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2" name="Freeform 775">
              <a:extLst>
                <a:ext uri="{FF2B5EF4-FFF2-40B4-BE49-F238E27FC236}">
                  <a16:creationId xmlns:a16="http://schemas.microsoft.com/office/drawing/2014/main" id="{91DF8E03-082D-4C03-AC74-14AE24F543DB}"/>
                </a:ext>
              </a:extLst>
            </p:cNvPr>
            <p:cNvSpPr>
              <a:spLocks/>
            </p:cNvSpPr>
            <p:nvPr/>
          </p:nvSpPr>
          <p:spPr bwMode="auto">
            <a:xfrm>
              <a:off x="1365" y="3411"/>
              <a:ext cx="12" cy="11"/>
            </a:xfrm>
            <a:custGeom>
              <a:avLst/>
              <a:gdLst>
                <a:gd name="T0" fmla="*/ 1 w 24"/>
                <a:gd name="T1" fmla="*/ 1 h 22"/>
                <a:gd name="T2" fmla="*/ 1 w 24"/>
                <a:gd name="T3" fmla="*/ 1 h 22"/>
                <a:gd name="T4" fmla="*/ 1 w 24"/>
                <a:gd name="T5" fmla="*/ 1 h 22"/>
                <a:gd name="T6" fmla="*/ 1 w 24"/>
                <a:gd name="T7" fmla="*/ 1 h 22"/>
                <a:gd name="T8" fmla="*/ 1 w 24"/>
                <a:gd name="T9" fmla="*/ 1 h 22"/>
                <a:gd name="T10" fmla="*/ 1 w 24"/>
                <a:gd name="T11" fmla="*/ 1 h 22"/>
                <a:gd name="T12" fmla="*/ 1 w 24"/>
                <a:gd name="T13" fmla="*/ 1 h 22"/>
                <a:gd name="T14" fmla="*/ 1 w 24"/>
                <a:gd name="T15" fmla="*/ 1 h 22"/>
                <a:gd name="T16" fmla="*/ 1 w 24"/>
                <a:gd name="T17" fmla="*/ 1 h 22"/>
                <a:gd name="T18" fmla="*/ 1 w 24"/>
                <a:gd name="T19" fmla="*/ 1 h 22"/>
                <a:gd name="T20" fmla="*/ 1 w 24"/>
                <a:gd name="T21" fmla="*/ 1 h 22"/>
                <a:gd name="T22" fmla="*/ 1 w 24"/>
                <a:gd name="T23" fmla="*/ 1 h 22"/>
                <a:gd name="T24" fmla="*/ 1 w 24"/>
                <a:gd name="T25" fmla="*/ 1 h 22"/>
                <a:gd name="T26" fmla="*/ 1 w 24"/>
                <a:gd name="T27" fmla="*/ 1 h 22"/>
                <a:gd name="T28" fmla="*/ 1 w 24"/>
                <a:gd name="T29" fmla="*/ 1 h 22"/>
                <a:gd name="T30" fmla="*/ 1 w 24"/>
                <a:gd name="T31" fmla="*/ 1 h 22"/>
                <a:gd name="T32" fmla="*/ 1 w 24"/>
                <a:gd name="T33" fmla="*/ 1 h 22"/>
                <a:gd name="T34" fmla="*/ 1 w 24"/>
                <a:gd name="T35" fmla="*/ 1 h 22"/>
                <a:gd name="T36" fmla="*/ 1 w 24"/>
                <a:gd name="T37" fmla="*/ 1 h 22"/>
                <a:gd name="T38" fmla="*/ 1 w 24"/>
                <a:gd name="T39" fmla="*/ 1 h 22"/>
                <a:gd name="T40" fmla="*/ 1 w 24"/>
                <a:gd name="T41" fmla="*/ 1 h 22"/>
                <a:gd name="T42" fmla="*/ 1 w 24"/>
                <a:gd name="T43" fmla="*/ 1 h 22"/>
                <a:gd name="T44" fmla="*/ 1 w 24"/>
                <a:gd name="T45" fmla="*/ 1 h 22"/>
                <a:gd name="T46" fmla="*/ 1 w 24"/>
                <a:gd name="T47" fmla="*/ 1 h 22"/>
                <a:gd name="T48" fmla="*/ 1 w 24"/>
                <a:gd name="T49" fmla="*/ 1 h 22"/>
                <a:gd name="T50" fmla="*/ 1 w 24"/>
                <a:gd name="T51" fmla="*/ 1 h 22"/>
                <a:gd name="T52" fmla="*/ 1 w 24"/>
                <a:gd name="T53" fmla="*/ 1 h 22"/>
                <a:gd name="T54" fmla="*/ 1 w 24"/>
                <a:gd name="T55" fmla="*/ 1 h 22"/>
                <a:gd name="T56" fmla="*/ 1 w 24"/>
                <a:gd name="T57" fmla="*/ 1 h 22"/>
                <a:gd name="T58" fmla="*/ 1 w 24"/>
                <a:gd name="T59" fmla="*/ 0 h 22"/>
                <a:gd name="T60" fmla="*/ 1 w 24"/>
                <a:gd name="T61" fmla="*/ 0 h 22"/>
                <a:gd name="T62" fmla="*/ 1 w 24"/>
                <a:gd name="T63" fmla="*/ 0 h 22"/>
                <a:gd name="T64" fmla="*/ 0 w 24"/>
                <a:gd name="T65" fmla="*/ 1 h 22"/>
                <a:gd name="T66" fmla="*/ 0 w 24"/>
                <a:gd name="T67" fmla="*/ 1 h 22"/>
                <a:gd name="T68" fmla="*/ 0 w 24"/>
                <a:gd name="T69" fmla="*/ 1 h 22"/>
                <a:gd name="T70" fmla="*/ 0 w 24"/>
                <a:gd name="T71" fmla="*/ 1 h 22"/>
                <a:gd name="T72" fmla="*/ 0 w 24"/>
                <a:gd name="T73" fmla="*/ 1 h 22"/>
                <a:gd name="T74" fmla="*/ 0 w 24"/>
                <a:gd name="T75" fmla="*/ 1 h 22"/>
                <a:gd name="T76" fmla="*/ 0 w 24"/>
                <a:gd name="T77" fmla="*/ 1 h 22"/>
                <a:gd name="T78" fmla="*/ 0 w 24"/>
                <a:gd name="T79" fmla="*/ 1 h 22"/>
                <a:gd name="T80" fmla="*/ 0 w 24"/>
                <a:gd name="T81" fmla="*/ 1 h 22"/>
                <a:gd name="T82" fmla="*/ 1 w 24"/>
                <a:gd name="T83" fmla="*/ 1 h 22"/>
                <a:gd name="T84" fmla="*/ 1 w 24"/>
                <a:gd name="T85" fmla="*/ 1 h 22"/>
                <a:gd name="T86" fmla="*/ 1 w 24"/>
                <a:gd name="T87" fmla="*/ 1 h 22"/>
                <a:gd name="T88" fmla="*/ 1 w 24"/>
                <a:gd name="T89" fmla="*/ 1 h 22"/>
                <a:gd name="T90" fmla="*/ 1 w 24"/>
                <a:gd name="T91" fmla="*/ 1 h 22"/>
                <a:gd name="T92" fmla="*/ 1 w 24"/>
                <a:gd name="T93" fmla="*/ 1 h 22"/>
                <a:gd name="T94" fmla="*/ 1 w 24"/>
                <a:gd name="T95" fmla="*/ 1 h 22"/>
                <a:gd name="T96" fmla="*/ 1 w 24"/>
                <a:gd name="T97" fmla="*/ 1 h 22"/>
                <a:gd name="T98" fmla="*/ 1 w 24"/>
                <a:gd name="T99" fmla="*/ 1 h 22"/>
                <a:gd name="T100" fmla="*/ 1 w 24"/>
                <a:gd name="T101" fmla="*/ 1 h 22"/>
                <a:gd name="T102" fmla="*/ 1 w 24"/>
                <a:gd name="T103" fmla="*/ 1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
                <a:gd name="T157" fmla="*/ 0 h 22"/>
                <a:gd name="T158" fmla="*/ 24 w 24"/>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 h="22">
                  <a:moveTo>
                    <a:pt x="6" y="16"/>
                  </a:moveTo>
                  <a:lnTo>
                    <a:pt x="8" y="17"/>
                  </a:lnTo>
                  <a:lnTo>
                    <a:pt x="8" y="19"/>
                  </a:lnTo>
                  <a:lnTo>
                    <a:pt x="9" y="20"/>
                  </a:lnTo>
                  <a:lnTo>
                    <a:pt x="13" y="22"/>
                  </a:lnTo>
                  <a:lnTo>
                    <a:pt x="15" y="22"/>
                  </a:lnTo>
                  <a:lnTo>
                    <a:pt x="17" y="20"/>
                  </a:lnTo>
                  <a:lnTo>
                    <a:pt x="19" y="20"/>
                  </a:lnTo>
                  <a:lnTo>
                    <a:pt x="20" y="19"/>
                  </a:lnTo>
                  <a:lnTo>
                    <a:pt x="20" y="17"/>
                  </a:lnTo>
                  <a:lnTo>
                    <a:pt x="22" y="14"/>
                  </a:lnTo>
                  <a:lnTo>
                    <a:pt x="22" y="12"/>
                  </a:lnTo>
                  <a:lnTo>
                    <a:pt x="22" y="11"/>
                  </a:lnTo>
                  <a:lnTo>
                    <a:pt x="24" y="11"/>
                  </a:lnTo>
                  <a:lnTo>
                    <a:pt x="24" y="8"/>
                  </a:lnTo>
                  <a:lnTo>
                    <a:pt x="24" y="4"/>
                  </a:lnTo>
                  <a:lnTo>
                    <a:pt x="24" y="3"/>
                  </a:lnTo>
                  <a:lnTo>
                    <a:pt x="20" y="3"/>
                  </a:lnTo>
                  <a:lnTo>
                    <a:pt x="19" y="1"/>
                  </a:lnTo>
                  <a:lnTo>
                    <a:pt x="15" y="1"/>
                  </a:lnTo>
                  <a:lnTo>
                    <a:pt x="11" y="1"/>
                  </a:lnTo>
                  <a:lnTo>
                    <a:pt x="8" y="1"/>
                  </a:lnTo>
                  <a:lnTo>
                    <a:pt x="4" y="0"/>
                  </a:lnTo>
                  <a:lnTo>
                    <a:pt x="2" y="0"/>
                  </a:lnTo>
                  <a:lnTo>
                    <a:pt x="0" y="1"/>
                  </a:lnTo>
                  <a:lnTo>
                    <a:pt x="0" y="3"/>
                  </a:lnTo>
                  <a:lnTo>
                    <a:pt x="0" y="4"/>
                  </a:lnTo>
                  <a:lnTo>
                    <a:pt x="0" y="6"/>
                  </a:lnTo>
                  <a:lnTo>
                    <a:pt x="0" y="8"/>
                  </a:lnTo>
                  <a:lnTo>
                    <a:pt x="0" y="9"/>
                  </a:lnTo>
                  <a:lnTo>
                    <a:pt x="0" y="11"/>
                  </a:lnTo>
                  <a:lnTo>
                    <a:pt x="0" y="12"/>
                  </a:lnTo>
                  <a:lnTo>
                    <a:pt x="2" y="14"/>
                  </a:lnTo>
                  <a:lnTo>
                    <a:pt x="4" y="14"/>
                  </a:lnTo>
                  <a:lnTo>
                    <a:pt x="4" y="16"/>
                  </a:lnTo>
                  <a:lnTo>
                    <a:pt x="6" y="16"/>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3" name="Freeform 776">
              <a:extLst>
                <a:ext uri="{FF2B5EF4-FFF2-40B4-BE49-F238E27FC236}">
                  <a16:creationId xmlns:a16="http://schemas.microsoft.com/office/drawing/2014/main" id="{16EED75B-CE61-4445-BBC2-FDD56E9B9F55}"/>
                </a:ext>
              </a:extLst>
            </p:cNvPr>
            <p:cNvSpPr>
              <a:spLocks/>
            </p:cNvSpPr>
            <p:nvPr/>
          </p:nvSpPr>
          <p:spPr bwMode="auto">
            <a:xfrm>
              <a:off x="1365" y="3411"/>
              <a:ext cx="12" cy="11"/>
            </a:xfrm>
            <a:custGeom>
              <a:avLst/>
              <a:gdLst>
                <a:gd name="T0" fmla="*/ 1 w 24"/>
                <a:gd name="T1" fmla="*/ 1 h 22"/>
                <a:gd name="T2" fmla="*/ 1 w 24"/>
                <a:gd name="T3" fmla="*/ 1 h 22"/>
                <a:gd name="T4" fmla="*/ 1 w 24"/>
                <a:gd name="T5" fmla="*/ 1 h 22"/>
                <a:gd name="T6" fmla="*/ 1 w 24"/>
                <a:gd name="T7" fmla="*/ 1 h 22"/>
                <a:gd name="T8" fmla="*/ 1 w 24"/>
                <a:gd name="T9" fmla="*/ 1 h 22"/>
                <a:gd name="T10" fmla="*/ 1 w 24"/>
                <a:gd name="T11" fmla="*/ 1 h 22"/>
                <a:gd name="T12" fmla="*/ 1 w 24"/>
                <a:gd name="T13" fmla="*/ 1 h 22"/>
                <a:gd name="T14" fmla="*/ 1 w 24"/>
                <a:gd name="T15" fmla="*/ 1 h 22"/>
                <a:gd name="T16" fmla="*/ 1 w 24"/>
                <a:gd name="T17" fmla="*/ 1 h 22"/>
                <a:gd name="T18" fmla="*/ 1 w 24"/>
                <a:gd name="T19" fmla="*/ 1 h 22"/>
                <a:gd name="T20" fmla="*/ 1 w 24"/>
                <a:gd name="T21" fmla="*/ 1 h 22"/>
                <a:gd name="T22" fmla="*/ 1 w 24"/>
                <a:gd name="T23" fmla="*/ 1 h 22"/>
                <a:gd name="T24" fmla="*/ 1 w 24"/>
                <a:gd name="T25" fmla="*/ 1 h 22"/>
                <a:gd name="T26" fmla="*/ 1 w 24"/>
                <a:gd name="T27" fmla="*/ 1 h 22"/>
                <a:gd name="T28" fmla="*/ 1 w 24"/>
                <a:gd name="T29" fmla="*/ 1 h 22"/>
                <a:gd name="T30" fmla="*/ 1 w 24"/>
                <a:gd name="T31" fmla="*/ 1 h 22"/>
                <a:gd name="T32" fmla="*/ 1 w 24"/>
                <a:gd name="T33" fmla="*/ 1 h 22"/>
                <a:gd name="T34" fmla="*/ 1 w 24"/>
                <a:gd name="T35" fmla="*/ 1 h 22"/>
                <a:gd name="T36" fmla="*/ 1 w 24"/>
                <a:gd name="T37" fmla="*/ 1 h 22"/>
                <a:gd name="T38" fmla="*/ 1 w 24"/>
                <a:gd name="T39" fmla="*/ 1 h 22"/>
                <a:gd name="T40" fmla="*/ 1 w 24"/>
                <a:gd name="T41" fmla="*/ 1 h 22"/>
                <a:gd name="T42" fmla="*/ 1 w 24"/>
                <a:gd name="T43" fmla="*/ 1 h 22"/>
                <a:gd name="T44" fmla="*/ 1 w 24"/>
                <a:gd name="T45" fmla="*/ 1 h 22"/>
                <a:gd name="T46" fmla="*/ 1 w 24"/>
                <a:gd name="T47" fmla="*/ 1 h 22"/>
                <a:gd name="T48" fmla="*/ 1 w 24"/>
                <a:gd name="T49" fmla="*/ 1 h 22"/>
                <a:gd name="T50" fmla="*/ 1 w 24"/>
                <a:gd name="T51" fmla="*/ 1 h 22"/>
                <a:gd name="T52" fmla="*/ 1 w 24"/>
                <a:gd name="T53" fmla="*/ 1 h 22"/>
                <a:gd name="T54" fmla="*/ 1 w 24"/>
                <a:gd name="T55" fmla="*/ 1 h 22"/>
                <a:gd name="T56" fmla="*/ 1 w 24"/>
                <a:gd name="T57" fmla="*/ 1 h 22"/>
                <a:gd name="T58" fmla="*/ 1 w 24"/>
                <a:gd name="T59" fmla="*/ 0 h 22"/>
                <a:gd name="T60" fmla="*/ 1 w 24"/>
                <a:gd name="T61" fmla="*/ 0 h 22"/>
                <a:gd name="T62" fmla="*/ 1 w 24"/>
                <a:gd name="T63" fmla="*/ 0 h 22"/>
                <a:gd name="T64" fmla="*/ 0 w 24"/>
                <a:gd name="T65" fmla="*/ 1 h 22"/>
                <a:gd name="T66" fmla="*/ 0 w 24"/>
                <a:gd name="T67" fmla="*/ 1 h 22"/>
                <a:gd name="T68" fmla="*/ 0 w 24"/>
                <a:gd name="T69" fmla="*/ 1 h 22"/>
                <a:gd name="T70" fmla="*/ 0 w 24"/>
                <a:gd name="T71" fmla="*/ 1 h 22"/>
                <a:gd name="T72" fmla="*/ 0 w 24"/>
                <a:gd name="T73" fmla="*/ 1 h 22"/>
                <a:gd name="T74" fmla="*/ 0 w 24"/>
                <a:gd name="T75" fmla="*/ 1 h 22"/>
                <a:gd name="T76" fmla="*/ 0 w 24"/>
                <a:gd name="T77" fmla="*/ 1 h 22"/>
                <a:gd name="T78" fmla="*/ 0 w 24"/>
                <a:gd name="T79" fmla="*/ 1 h 22"/>
                <a:gd name="T80" fmla="*/ 0 w 24"/>
                <a:gd name="T81" fmla="*/ 1 h 22"/>
                <a:gd name="T82" fmla="*/ 1 w 24"/>
                <a:gd name="T83" fmla="*/ 1 h 22"/>
                <a:gd name="T84" fmla="*/ 1 w 24"/>
                <a:gd name="T85" fmla="*/ 1 h 22"/>
                <a:gd name="T86" fmla="*/ 1 w 24"/>
                <a:gd name="T87" fmla="*/ 1 h 22"/>
                <a:gd name="T88" fmla="*/ 1 w 24"/>
                <a:gd name="T89" fmla="*/ 1 h 22"/>
                <a:gd name="T90" fmla="*/ 1 w 24"/>
                <a:gd name="T91" fmla="*/ 1 h 22"/>
                <a:gd name="T92" fmla="*/ 1 w 24"/>
                <a:gd name="T93" fmla="*/ 1 h 22"/>
                <a:gd name="T94" fmla="*/ 1 w 24"/>
                <a:gd name="T95" fmla="*/ 1 h 22"/>
                <a:gd name="T96" fmla="*/ 1 w 24"/>
                <a:gd name="T97" fmla="*/ 1 h 22"/>
                <a:gd name="T98" fmla="*/ 1 w 24"/>
                <a:gd name="T99" fmla="*/ 1 h 22"/>
                <a:gd name="T100" fmla="*/ 1 w 24"/>
                <a:gd name="T101" fmla="*/ 1 h 22"/>
                <a:gd name="T102" fmla="*/ 1 w 24"/>
                <a:gd name="T103" fmla="*/ 1 h 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
                <a:gd name="T157" fmla="*/ 0 h 22"/>
                <a:gd name="T158" fmla="*/ 24 w 24"/>
                <a:gd name="T159" fmla="*/ 22 h 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 h="22">
                  <a:moveTo>
                    <a:pt x="6" y="16"/>
                  </a:moveTo>
                  <a:lnTo>
                    <a:pt x="8" y="17"/>
                  </a:lnTo>
                  <a:lnTo>
                    <a:pt x="8" y="19"/>
                  </a:lnTo>
                  <a:lnTo>
                    <a:pt x="9" y="20"/>
                  </a:lnTo>
                  <a:lnTo>
                    <a:pt x="13" y="22"/>
                  </a:lnTo>
                  <a:lnTo>
                    <a:pt x="15" y="22"/>
                  </a:lnTo>
                  <a:lnTo>
                    <a:pt x="17" y="20"/>
                  </a:lnTo>
                  <a:lnTo>
                    <a:pt x="19" y="20"/>
                  </a:lnTo>
                  <a:lnTo>
                    <a:pt x="20" y="19"/>
                  </a:lnTo>
                  <a:lnTo>
                    <a:pt x="20" y="17"/>
                  </a:lnTo>
                  <a:lnTo>
                    <a:pt x="22" y="14"/>
                  </a:lnTo>
                  <a:lnTo>
                    <a:pt x="22" y="12"/>
                  </a:lnTo>
                  <a:lnTo>
                    <a:pt x="22" y="11"/>
                  </a:lnTo>
                  <a:lnTo>
                    <a:pt x="24" y="11"/>
                  </a:lnTo>
                  <a:lnTo>
                    <a:pt x="24" y="8"/>
                  </a:lnTo>
                  <a:lnTo>
                    <a:pt x="24" y="4"/>
                  </a:lnTo>
                  <a:lnTo>
                    <a:pt x="24" y="3"/>
                  </a:lnTo>
                  <a:lnTo>
                    <a:pt x="20" y="3"/>
                  </a:lnTo>
                  <a:lnTo>
                    <a:pt x="19" y="1"/>
                  </a:lnTo>
                  <a:lnTo>
                    <a:pt x="15" y="1"/>
                  </a:lnTo>
                  <a:lnTo>
                    <a:pt x="11" y="1"/>
                  </a:lnTo>
                  <a:lnTo>
                    <a:pt x="8" y="1"/>
                  </a:lnTo>
                  <a:lnTo>
                    <a:pt x="4" y="0"/>
                  </a:lnTo>
                  <a:lnTo>
                    <a:pt x="2" y="0"/>
                  </a:lnTo>
                  <a:lnTo>
                    <a:pt x="0" y="1"/>
                  </a:lnTo>
                  <a:lnTo>
                    <a:pt x="0" y="3"/>
                  </a:lnTo>
                  <a:lnTo>
                    <a:pt x="0" y="4"/>
                  </a:lnTo>
                  <a:lnTo>
                    <a:pt x="0" y="6"/>
                  </a:lnTo>
                  <a:lnTo>
                    <a:pt x="0" y="8"/>
                  </a:lnTo>
                  <a:lnTo>
                    <a:pt x="0" y="9"/>
                  </a:lnTo>
                  <a:lnTo>
                    <a:pt x="0" y="11"/>
                  </a:lnTo>
                  <a:lnTo>
                    <a:pt x="0" y="12"/>
                  </a:lnTo>
                  <a:lnTo>
                    <a:pt x="2" y="14"/>
                  </a:lnTo>
                  <a:lnTo>
                    <a:pt x="4" y="14"/>
                  </a:lnTo>
                  <a:lnTo>
                    <a:pt x="4" y="16"/>
                  </a:lnTo>
                  <a:lnTo>
                    <a:pt x="6"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4" name="Freeform 777">
              <a:extLst>
                <a:ext uri="{FF2B5EF4-FFF2-40B4-BE49-F238E27FC236}">
                  <a16:creationId xmlns:a16="http://schemas.microsoft.com/office/drawing/2014/main" id="{2FC68E7A-E94F-40A5-B61D-A389A693B713}"/>
                </a:ext>
              </a:extLst>
            </p:cNvPr>
            <p:cNvSpPr>
              <a:spLocks/>
            </p:cNvSpPr>
            <p:nvPr/>
          </p:nvSpPr>
          <p:spPr bwMode="auto">
            <a:xfrm>
              <a:off x="1340" y="3424"/>
              <a:ext cx="15"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w 31"/>
                <a:gd name="T27" fmla="*/ 0 h 21"/>
                <a:gd name="T28" fmla="*/ 0 w 31"/>
                <a:gd name="T29" fmla="*/ 0 h 21"/>
                <a:gd name="T30" fmla="*/ 0 w 31"/>
                <a:gd name="T31" fmla="*/ 0 h 21"/>
                <a:gd name="T32" fmla="*/ 0 w 31"/>
                <a:gd name="T33" fmla="*/ 0 h 21"/>
                <a:gd name="T34" fmla="*/ 0 w 31"/>
                <a:gd name="T35" fmla="*/ 0 h 21"/>
                <a:gd name="T36" fmla="*/ 0 w 31"/>
                <a:gd name="T37" fmla="*/ 0 h 21"/>
                <a:gd name="T38" fmla="*/ 0 w 31"/>
                <a:gd name="T39" fmla="*/ 0 h 21"/>
                <a:gd name="T40" fmla="*/ 0 w 31"/>
                <a:gd name="T41" fmla="*/ 0 h 21"/>
                <a:gd name="T42" fmla="*/ 0 w 31"/>
                <a:gd name="T43" fmla="*/ 0 h 21"/>
                <a:gd name="T44" fmla="*/ 0 w 31"/>
                <a:gd name="T45" fmla="*/ 0 h 21"/>
                <a:gd name="T46" fmla="*/ 0 w 31"/>
                <a:gd name="T47" fmla="*/ 0 h 21"/>
                <a:gd name="T48" fmla="*/ 0 w 31"/>
                <a:gd name="T49" fmla="*/ 0 h 21"/>
                <a:gd name="T50" fmla="*/ 0 w 31"/>
                <a:gd name="T51" fmla="*/ 0 h 21"/>
                <a:gd name="T52" fmla="*/ 0 w 31"/>
                <a:gd name="T53" fmla="*/ 0 h 21"/>
                <a:gd name="T54" fmla="*/ 0 w 31"/>
                <a:gd name="T55" fmla="*/ 0 h 21"/>
                <a:gd name="T56" fmla="*/ 0 w 31"/>
                <a:gd name="T57" fmla="*/ 0 h 21"/>
                <a:gd name="T58" fmla="*/ 0 w 31"/>
                <a:gd name="T59" fmla="*/ 0 h 21"/>
                <a:gd name="T60" fmla="*/ 0 w 31"/>
                <a:gd name="T61" fmla="*/ 0 h 21"/>
                <a:gd name="T62" fmla="*/ 0 w 31"/>
                <a:gd name="T63" fmla="*/ 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1"/>
                <a:gd name="T98" fmla="*/ 31 w 31"/>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1">
                  <a:moveTo>
                    <a:pt x="31" y="3"/>
                  </a:moveTo>
                  <a:lnTo>
                    <a:pt x="30" y="3"/>
                  </a:lnTo>
                  <a:lnTo>
                    <a:pt x="26" y="2"/>
                  </a:lnTo>
                  <a:lnTo>
                    <a:pt x="22" y="0"/>
                  </a:lnTo>
                  <a:lnTo>
                    <a:pt x="19" y="0"/>
                  </a:lnTo>
                  <a:lnTo>
                    <a:pt x="17" y="0"/>
                  </a:lnTo>
                  <a:lnTo>
                    <a:pt x="13" y="0"/>
                  </a:lnTo>
                  <a:lnTo>
                    <a:pt x="9" y="2"/>
                  </a:lnTo>
                  <a:lnTo>
                    <a:pt x="8" y="2"/>
                  </a:lnTo>
                  <a:lnTo>
                    <a:pt x="6" y="3"/>
                  </a:lnTo>
                  <a:lnTo>
                    <a:pt x="4" y="5"/>
                  </a:lnTo>
                  <a:lnTo>
                    <a:pt x="2" y="8"/>
                  </a:lnTo>
                  <a:lnTo>
                    <a:pt x="0" y="10"/>
                  </a:lnTo>
                  <a:lnTo>
                    <a:pt x="2" y="13"/>
                  </a:lnTo>
                  <a:lnTo>
                    <a:pt x="2" y="15"/>
                  </a:lnTo>
                  <a:lnTo>
                    <a:pt x="4" y="16"/>
                  </a:lnTo>
                  <a:lnTo>
                    <a:pt x="8" y="18"/>
                  </a:lnTo>
                  <a:lnTo>
                    <a:pt x="9" y="19"/>
                  </a:lnTo>
                  <a:lnTo>
                    <a:pt x="13" y="21"/>
                  </a:lnTo>
                  <a:lnTo>
                    <a:pt x="17" y="21"/>
                  </a:lnTo>
                  <a:lnTo>
                    <a:pt x="20" y="21"/>
                  </a:lnTo>
                  <a:lnTo>
                    <a:pt x="22" y="21"/>
                  </a:lnTo>
                  <a:lnTo>
                    <a:pt x="24" y="21"/>
                  </a:lnTo>
                  <a:lnTo>
                    <a:pt x="26" y="21"/>
                  </a:lnTo>
                  <a:lnTo>
                    <a:pt x="26" y="19"/>
                  </a:lnTo>
                  <a:lnTo>
                    <a:pt x="28" y="19"/>
                  </a:lnTo>
                  <a:lnTo>
                    <a:pt x="28" y="18"/>
                  </a:lnTo>
                  <a:lnTo>
                    <a:pt x="28" y="16"/>
                  </a:lnTo>
                  <a:lnTo>
                    <a:pt x="28" y="15"/>
                  </a:lnTo>
                  <a:lnTo>
                    <a:pt x="28" y="13"/>
                  </a:lnTo>
                  <a:lnTo>
                    <a:pt x="31"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5" name="Freeform 778">
              <a:extLst>
                <a:ext uri="{FF2B5EF4-FFF2-40B4-BE49-F238E27FC236}">
                  <a16:creationId xmlns:a16="http://schemas.microsoft.com/office/drawing/2014/main" id="{4E8EC285-3C6D-4315-8FB4-C16D6D5BBE6D}"/>
                </a:ext>
              </a:extLst>
            </p:cNvPr>
            <p:cNvSpPr>
              <a:spLocks/>
            </p:cNvSpPr>
            <p:nvPr/>
          </p:nvSpPr>
          <p:spPr bwMode="auto">
            <a:xfrm>
              <a:off x="1340" y="3424"/>
              <a:ext cx="15"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w 31"/>
                <a:gd name="T27" fmla="*/ 0 h 21"/>
                <a:gd name="T28" fmla="*/ 0 w 31"/>
                <a:gd name="T29" fmla="*/ 0 h 21"/>
                <a:gd name="T30" fmla="*/ 0 w 31"/>
                <a:gd name="T31" fmla="*/ 0 h 21"/>
                <a:gd name="T32" fmla="*/ 0 w 31"/>
                <a:gd name="T33" fmla="*/ 0 h 21"/>
                <a:gd name="T34" fmla="*/ 0 w 31"/>
                <a:gd name="T35" fmla="*/ 0 h 21"/>
                <a:gd name="T36" fmla="*/ 0 w 31"/>
                <a:gd name="T37" fmla="*/ 0 h 21"/>
                <a:gd name="T38" fmla="*/ 0 w 31"/>
                <a:gd name="T39" fmla="*/ 0 h 21"/>
                <a:gd name="T40" fmla="*/ 0 w 31"/>
                <a:gd name="T41" fmla="*/ 0 h 21"/>
                <a:gd name="T42" fmla="*/ 0 w 31"/>
                <a:gd name="T43" fmla="*/ 0 h 21"/>
                <a:gd name="T44" fmla="*/ 0 w 31"/>
                <a:gd name="T45" fmla="*/ 0 h 21"/>
                <a:gd name="T46" fmla="*/ 0 w 31"/>
                <a:gd name="T47" fmla="*/ 0 h 21"/>
                <a:gd name="T48" fmla="*/ 0 w 31"/>
                <a:gd name="T49" fmla="*/ 0 h 21"/>
                <a:gd name="T50" fmla="*/ 0 w 31"/>
                <a:gd name="T51" fmla="*/ 0 h 21"/>
                <a:gd name="T52" fmla="*/ 0 w 31"/>
                <a:gd name="T53" fmla="*/ 0 h 21"/>
                <a:gd name="T54" fmla="*/ 0 w 31"/>
                <a:gd name="T55" fmla="*/ 0 h 21"/>
                <a:gd name="T56" fmla="*/ 0 w 31"/>
                <a:gd name="T57" fmla="*/ 0 h 21"/>
                <a:gd name="T58" fmla="*/ 0 w 31"/>
                <a:gd name="T59" fmla="*/ 0 h 21"/>
                <a:gd name="T60" fmla="*/ 0 w 31"/>
                <a:gd name="T61" fmla="*/ 0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21"/>
                <a:gd name="T95" fmla="*/ 31 w 31"/>
                <a:gd name="T96" fmla="*/ 21 h 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21">
                  <a:moveTo>
                    <a:pt x="31" y="3"/>
                  </a:moveTo>
                  <a:lnTo>
                    <a:pt x="30" y="3"/>
                  </a:lnTo>
                  <a:lnTo>
                    <a:pt x="26" y="2"/>
                  </a:lnTo>
                  <a:lnTo>
                    <a:pt x="22" y="0"/>
                  </a:lnTo>
                  <a:lnTo>
                    <a:pt x="19" y="0"/>
                  </a:lnTo>
                  <a:lnTo>
                    <a:pt x="17" y="0"/>
                  </a:lnTo>
                  <a:lnTo>
                    <a:pt x="13" y="0"/>
                  </a:lnTo>
                  <a:lnTo>
                    <a:pt x="9" y="2"/>
                  </a:lnTo>
                  <a:lnTo>
                    <a:pt x="8" y="2"/>
                  </a:lnTo>
                  <a:lnTo>
                    <a:pt x="6" y="3"/>
                  </a:lnTo>
                  <a:lnTo>
                    <a:pt x="4" y="5"/>
                  </a:lnTo>
                  <a:lnTo>
                    <a:pt x="2" y="8"/>
                  </a:lnTo>
                  <a:lnTo>
                    <a:pt x="0" y="10"/>
                  </a:lnTo>
                  <a:lnTo>
                    <a:pt x="2" y="13"/>
                  </a:lnTo>
                  <a:lnTo>
                    <a:pt x="2" y="15"/>
                  </a:lnTo>
                  <a:lnTo>
                    <a:pt x="4" y="16"/>
                  </a:lnTo>
                  <a:lnTo>
                    <a:pt x="8" y="18"/>
                  </a:lnTo>
                  <a:lnTo>
                    <a:pt x="9" y="19"/>
                  </a:lnTo>
                  <a:lnTo>
                    <a:pt x="13" y="21"/>
                  </a:lnTo>
                  <a:lnTo>
                    <a:pt x="17" y="21"/>
                  </a:lnTo>
                  <a:lnTo>
                    <a:pt x="20" y="21"/>
                  </a:lnTo>
                  <a:lnTo>
                    <a:pt x="22" y="21"/>
                  </a:lnTo>
                  <a:lnTo>
                    <a:pt x="24" y="21"/>
                  </a:lnTo>
                  <a:lnTo>
                    <a:pt x="26" y="21"/>
                  </a:lnTo>
                  <a:lnTo>
                    <a:pt x="26" y="19"/>
                  </a:lnTo>
                  <a:lnTo>
                    <a:pt x="28" y="19"/>
                  </a:lnTo>
                  <a:lnTo>
                    <a:pt x="28" y="18"/>
                  </a:lnTo>
                  <a:lnTo>
                    <a:pt x="28" y="16"/>
                  </a:lnTo>
                  <a:lnTo>
                    <a:pt x="28" y="15"/>
                  </a:lnTo>
                  <a:lnTo>
                    <a:pt x="28"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6" name="Freeform 779">
              <a:extLst>
                <a:ext uri="{FF2B5EF4-FFF2-40B4-BE49-F238E27FC236}">
                  <a16:creationId xmlns:a16="http://schemas.microsoft.com/office/drawing/2014/main" id="{B29615C8-9317-42DE-95E2-E568C56C87BB}"/>
                </a:ext>
              </a:extLst>
            </p:cNvPr>
            <p:cNvSpPr>
              <a:spLocks/>
            </p:cNvSpPr>
            <p:nvPr/>
          </p:nvSpPr>
          <p:spPr bwMode="auto">
            <a:xfrm>
              <a:off x="1310" y="3432"/>
              <a:ext cx="14" cy="8"/>
            </a:xfrm>
            <a:custGeom>
              <a:avLst/>
              <a:gdLst>
                <a:gd name="T0" fmla="*/ 0 w 31"/>
                <a:gd name="T1" fmla="*/ 0 h 18"/>
                <a:gd name="T2" fmla="*/ 0 w 31"/>
                <a:gd name="T3" fmla="*/ 0 h 18"/>
                <a:gd name="T4" fmla="*/ 0 w 31"/>
                <a:gd name="T5" fmla="*/ 0 h 18"/>
                <a:gd name="T6" fmla="*/ 0 w 31"/>
                <a:gd name="T7" fmla="*/ 0 h 18"/>
                <a:gd name="T8" fmla="*/ 0 w 31"/>
                <a:gd name="T9" fmla="*/ 0 h 18"/>
                <a:gd name="T10" fmla="*/ 0 w 31"/>
                <a:gd name="T11" fmla="*/ 0 h 18"/>
                <a:gd name="T12" fmla="*/ 0 w 31"/>
                <a:gd name="T13" fmla="*/ 0 h 18"/>
                <a:gd name="T14" fmla="*/ 0 w 31"/>
                <a:gd name="T15" fmla="*/ 0 h 18"/>
                <a:gd name="T16" fmla="*/ 0 w 31"/>
                <a:gd name="T17" fmla="*/ 0 h 18"/>
                <a:gd name="T18" fmla="*/ 0 w 31"/>
                <a:gd name="T19" fmla="*/ 0 h 18"/>
                <a:gd name="T20" fmla="*/ 0 w 31"/>
                <a:gd name="T21" fmla="*/ 0 h 18"/>
                <a:gd name="T22" fmla="*/ 0 w 31"/>
                <a:gd name="T23" fmla="*/ 0 h 18"/>
                <a:gd name="T24" fmla="*/ 0 w 31"/>
                <a:gd name="T25" fmla="*/ 0 h 18"/>
                <a:gd name="T26" fmla="*/ 0 w 31"/>
                <a:gd name="T27" fmla="*/ 0 h 18"/>
                <a:gd name="T28" fmla="*/ 0 w 31"/>
                <a:gd name="T29" fmla="*/ 0 h 18"/>
                <a:gd name="T30" fmla="*/ 0 w 31"/>
                <a:gd name="T31" fmla="*/ 0 h 18"/>
                <a:gd name="T32" fmla="*/ 0 w 31"/>
                <a:gd name="T33" fmla="*/ 0 h 18"/>
                <a:gd name="T34" fmla="*/ 0 w 31"/>
                <a:gd name="T35" fmla="*/ 0 h 18"/>
                <a:gd name="T36" fmla="*/ 0 w 31"/>
                <a:gd name="T37" fmla="*/ 0 h 18"/>
                <a:gd name="T38" fmla="*/ 0 w 31"/>
                <a:gd name="T39" fmla="*/ 0 h 18"/>
                <a:gd name="T40" fmla="*/ 0 w 31"/>
                <a:gd name="T41" fmla="*/ 0 h 18"/>
                <a:gd name="T42" fmla="*/ 0 w 31"/>
                <a:gd name="T43" fmla="*/ 0 h 18"/>
                <a:gd name="T44" fmla="*/ 0 w 31"/>
                <a:gd name="T45" fmla="*/ 0 h 18"/>
                <a:gd name="T46" fmla="*/ 0 w 31"/>
                <a:gd name="T47" fmla="*/ 0 h 18"/>
                <a:gd name="T48" fmla="*/ 0 w 31"/>
                <a:gd name="T49" fmla="*/ 0 h 18"/>
                <a:gd name="T50" fmla="*/ 0 w 31"/>
                <a:gd name="T51" fmla="*/ 0 h 18"/>
                <a:gd name="T52" fmla="*/ 0 w 31"/>
                <a:gd name="T53" fmla="*/ 0 h 18"/>
                <a:gd name="T54" fmla="*/ 0 w 31"/>
                <a:gd name="T55" fmla="*/ 0 h 18"/>
                <a:gd name="T56" fmla="*/ 0 w 31"/>
                <a:gd name="T57" fmla="*/ 0 h 18"/>
                <a:gd name="T58" fmla="*/ 0 w 31"/>
                <a:gd name="T59" fmla="*/ 0 h 18"/>
                <a:gd name="T60" fmla="*/ 0 w 31"/>
                <a:gd name="T61" fmla="*/ 0 h 18"/>
                <a:gd name="T62" fmla="*/ 0 w 31"/>
                <a:gd name="T63" fmla="*/ 0 h 18"/>
                <a:gd name="T64" fmla="*/ 0 w 31"/>
                <a:gd name="T65" fmla="*/ 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18"/>
                <a:gd name="T101" fmla="*/ 31 w 31"/>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18">
                  <a:moveTo>
                    <a:pt x="28" y="7"/>
                  </a:moveTo>
                  <a:lnTo>
                    <a:pt x="28" y="7"/>
                  </a:lnTo>
                  <a:lnTo>
                    <a:pt x="26" y="5"/>
                  </a:lnTo>
                  <a:lnTo>
                    <a:pt x="22" y="3"/>
                  </a:lnTo>
                  <a:lnTo>
                    <a:pt x="18" y="2"/>
                  </a:lnTo>
                  <a:lnTo>
                    <a:pt x="17" y="2"/>
                  </a:lnTo>
                  <a:lnTo>
                    <a:pt x="13" y="0"/>
                  </a:lnTo>
                  <a:lnTo>
                    <a:pt x="9" y="0"/>
                  </a:lnTo>
                  <a:lnTo>
                    <a:pt x="6" y="2"/>
                  </a:lnTo>
                  <a:lnTo>
                    <a:pt x="4" y="3"/>
                  </a:lnTo>
                  <a:lnTo>
                    <a:pt x="2" y="5"/>
                  </a:lnTo>
                  <a:lnTo>
                    <a:pt x="0" y="7"/>
                  </a:lnTo>
                  <a:lnTo>
                    <a:pt x="0" y="8"/>
                  </a:lnTo>
                  <a:lnTo>
                    <a:pt x="0" y="10"/>
                  </a:lnTo>
                  <a:lnTo>
                    <a:pt x="0" y="11"/>
                  </a:lnTo>
                  <a:lnTo>
                    <a:pt x="2" y="11"/>
                  </a:lnTo>
                  <a:lnTo>
                    <a:pt x="2" y="13"/>
                  </a:lnTo>
                  <a:lnTo>
                    <a:pt x="4" y="15"/>
                  </a:lnTo>
                  <a:lnTo>
                    <a:pt x="6" y="15"/>
                  </a:lnTo>
                  <a:lnTo>
                    <a:pt x="7" y="16"/>
                  </a:lnTo>
                  <a:lnTo>
                    <a:pt x="9" y="16"/>
                  </a:lnTo>
                  <a:lnTo>
                    <a:pt x="11" y="16"/>
                  </a:lnTo>
                  <a:lnTo>
                    <a:pt x="15" y="18"/>
                  </a:lnTo>
                  <a:lnTo>
                    <a:pt x="18" y="18"/>
                  </a:lnTo>
                  <a:lnTo>
                    <a:pt x="22" y="18"/>
                  </a:lnTo>
                  <a:lnTo>
                    <a:pt x="26" y="16"/>
                  </a:lnTo>
                  <a:lnTo>
                    <a:pt x="28" y="16"/>
                  </a:lnTo>
                  <a:lnTo>
                    <a:pt x="29" y="15"/>
                  </a:lnTo>
                  <a:lnTo>
                    <a:pt x="31" y="13"/>
                  </a:lnTo>
                  <a:lnTo>
                    <a:pt x="29" y="10"/>
                  </a:lnTo>
                  <a:lnTo>
                    <a:pt x="28" y="8"/>
                  </a:lnTo>
                  <a:lnTo>
                    <a:pt x="28" y="7"/>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7" name="Freeform 780">
              <a:extLst>
                <a:ext uri="{FF2B5EF4-FFF2-40B4-BE49-F238E27FC236}">
                  <a16:creationId xmlns:a16="http://schemas.microsoft.com/office/drawing/2014/main" id="{BEB072D8-E4D1-4E2F-87FE-FC2587630853}"/>
                </a:ext>
              </a:extLst>
            </p:cNvPr>
            <p:cNvSpPr>
              <a:spLocks/>
            </p:cNvSpPr>
            <p:nvPr/>
          </p:nvSpPr>
          <p:spPr bwMode="auto">
            <a:xfrm>
              <a:off x="1310" y="3432"/>
              <a:ext cx="14" cy="8"/>
            </a:xfrm>
            <a:custGeom>
              <a:avLst/>
              <a:gdLst>
                <a:gd name="T0" fmla="*/ 0 w 31"/>
                <a:gd name="T1" fmla="*/ 0 h 18"/>
                <a:gd name="T2" fmla="*/ 0 w 31"/>
                <a:gd name="T3" fmla="*/ 0 h 18"/>
                <a:gd name="T4" fmla="*/ 0 w 31"/>
                <a:gd name="T5" fmla="*/ 0 h 18"/>
                <a:gd name="T6" fmla="*/ 0 w 31"/>
                <a:gd name="T7" fmla="*/ 0 h 18"/>
                <a:gd name="T8" fmla="*/ 0 w 31"/>
                <a:gd name="T9" fmla="*/ 0 h 18"/>
                <a:gd name="T10" fmla="*/ 0 w 31"/>
                <a:gd name="T11" fmla="*/ 0 h 18"/>
                <a:gd name="T12" fmla="*/ 0 w 31"/>
                <a:gd name="T13" fmla="*/ 0 h 18"/>
                <a:gd name="T14" fmla="*/ 0 w 31"/>
                <a:gd name="T15" fmla="*/ 0 h 18"/>
                <a:gd name="T16" fmla="*/ 0 w 31"/>
                <a:gd name="T17" fmla="*/ 0 h 18"/>
                <a:gd name="T18" fmla="*/ 0 w 31"/>
                <a:gd name="T19" fmla="*/ 0 h 18"/>
                <a:gd name="T20" fmla="*/ 0 w 31"/>
                <a:gd name="T21" fmla="*/ 0 h 18"/>
                <a:gd name="T22" fmla="*/ 0 w 31"/>
                <a:gd name="T23" fmla="*/ 0 h 18"/>
                <a:gd name="T24" fmla="*/ 0 w 31"/>
                <a:gd name="T25" fmla="*/ 0 h 18"/>
                <a:gd name="T26" fmla="*/ 0 w 31"/>
                <a:gd name="T27" fmla="*/ 0 h 18"/>
                <a:gd name="T28" fmla="*/ 0 w 31"/>
                <a:gd name="T29" fmla="*/ 0 h 18"/>
                <a:gd name="T30" fmla="*/ 0 w 31"/>
                <a:gd name="T31" fmla="*/ 0 h 18"/>
                <a:gd name="T32" fmla="*/ 0 w 31"/>
                <a:gd name="T33" fmla="*/ 0 h 18"/>
                <a:gd name="T34" fmla="*/ 0 w 31"/>
                <a:gd name="T35" fmla="*/ 0 h 18"/>
                <a:gd name="T36" fmla="*/ 0 w 31"/>
                <a:gd name="T37" fmla="*/ 0 h 18"/>
                <a:gd name="T38" fmla="*/ 0 w 31"/>
                <a:gd name="T39" fmla="*/ 0 h 18"/>
                <a:gd name="T40" fmla="*/ 0 w 31"/>
                <a:gd name="T41" fmla="*/ 0 h 18"/>
                <a:gd name="T42" fmla="*/ 0 w 31"/>
                <a:gd name="T43" fmla="*/ 0 h 18"/>
                <a:gd name="T44" fmla="*/ 0 w 31"/>
                <a:gd name="T45" fmla="*/ 0 h 18"/>
                <a:gd name="T46" fmla="*/ 0 w 31"/>
                <a:gd name="T47" fmla="*/ 0 h 18"/>
                <a:gd name="T48" fmla="*/ 0 w 31"/>
                <a:gd name="T49" fmla="*/ 0 h 18"/>
                <a:gd name="T50" fmla="*/ 0 w 31"/>
                <a:gd name="T51" fmla="*/ 0 h 18"/>
                <a:gd name="T52" fmla="*/ 0 w 31"/>
                <a:gd name="T53" fmla="*/ 0 h 18"/>
                <a:gd name="T54" fmla="*/ 0 w 31"/>
                <a:gd name="T55" fmla="*/ 0 h 18"/>
                <a:gd name="T56" fmla="*/ 0 w 31"/>
                <a:gd name="T57" fmla="*/ 0 h 18"/>
                <a:gd name="T58" fmla="*/ 0 w 31"/>
                <a:gd name="T59" fmla="*/ 0 h 18"/>
                <a:gd name="T60" fmla="*/ 0 w 31"/>
                <a:gd name="T61" fmla="*/ 0 h 18"/>
                <a:gd name="T62" fmla="*/ 0 w 31"/>
                <a:gd name="T63" fmla="*/ 0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18"/>
                <a:gd name="T98" fmla="*/ 31 w 31"/>
                <a:gd name="T99" fmla="*/ 18 h 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18">
                  <a:moveTo>
                    <a:pt x="28" y="7"/>
                  </a:moveTo>
                  <a:lnTo>
                    <a:pt x="28" y="7"/>
                  </a:lnTo>
                  <a:lnTo>
                    <a:pt x="26" y="5"/>
                  </a:lnTo>
                  <a:lnTo>
                    <a:pt x="22" y="3"/>
                  </a:lnTo>
                  <a:lnTo>
                    <a:pt x="18" y="2"/>
                  </a:lnTo>
                  <a:lnTo>
                    <a:pt x="17" y="2"/>
                  </a:lnTo>
                  <a:lnTo>
                    <a:pt x="13" y="0"/>
                  </a:lnTo>
                  <a:lnTo>
                    <a:pt x="9" y="0"/>
                  </a:lnTo>
                  <a:lnTo>
                    <a:pt x="6" y="2"/>
                  </a:lnTo>
                  <a:lnTo>
                    <a:pt x="4" y="3"/>
                  </a:lnTo>
                  <a:lnTo>
                    <a:pt x="2" y="5"/>
                  </a:lnTo>
                  <a:lnTo>
                    <a:pt x="0" y="7"/>
                  </a:lnTo>
                  <a:lnTo>
                    <a:pt x="0" y="8"/>
                  </a:lnTo>
                  <a:lnTo>
                    <a:pt x="0" y="10"/>
                  </a:lnTo>
                  <a:lnTo>
                    <a:pt x="0" y="11"/>
                  </a:lnTo>
                  <a:lnTo>
                    <a:pt x="2" y="11"/>
                  </a:lnTo>
                  <a:lnTo>
                    <a:pt x="2" y="13"/>
                  </a:lnTo>
                  <a:lnTo>
                    <a:pt x="4" y="15"/>
                  </a:lnTo>
                  <a:lnTo>
                    <a:pt x="6" y="15"/>
                  </a:lnTo>
                  <a:lnTo>
                    <a:pt x="7" y="16"/>
                  </a:lnTo>
                  <a:lnTo>
                    <a:pt x="9" y="16"/>
                  </a:lnTo>
                  <a:lnTo>
                    <a:pt x="11" y="16"/>
                  </a:lnTo>
                  <a:lnTo>
                    <a:pt x="15" y="18"/>
                  </a:lnTo>
                  <a:lnTo>
                    <a:pt x="18" y="18"/>
                  </a:lnTo>
                  <a:lnTo>
                    <a:pt x="22" y="18"/>
                  </a:lnTo>
                  <a:lnTo>
                    <a:pt x="26" y="16"/>
                  </a:lnTo>
                  <a:lnTo>
                    <a:pt x="28" y="16"/>
                  </a:lnTo>
                  <a:lnTo>
                    <a:pt x="29" y="15"/>
                  </a:lnTo>
                  <a:lnTo>
                    <a:pt x="31" y="13"/>
                  </a:lnTo>
                  <a:lnTo>
                    <a:pt x="29" y="10"/>
                  </a:lnTo>
                  <a:lnTo>
                    <a:pt x="28"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8" name="Freeform 781">
              <a:extLst>
                <a:ext uri="{FF2B5EF4-FFF2-40B4-BE49-F238E27FC236}">
                  <a16:creationId xmlns:a16="http://schemas.microsoft.com/office/drawing/2014/main" id="{979986A6-9396-40E4-86F0-0A82469DC539}"/>
                </a:ext>
              </a:extLst>
            </p:cNvPr>
            <p:cNvSpPr>
              <a:spLocks/>
            </p:cNvSpPr>
            <p:nvPr/>
          </p:nvSpPr>
          <p:spPr bwMode="auto">
            <a:xfrm>
              <a:off x="1322" y="3461"/>
              <a:ext cx="14" cy="11"/>
            </a:xfrm>
            <a:custGeom>
              <a:avLst/>
              <a:gdLst>
                <a:gd name="T0" fmla="*/ 1 w 27"/>
                <a:gd name="T1" fmla="*/ 1 h 21"/>
                <a:gd name="T2" fmla="*/ 1 w 27"/>
                <a:gd name="T3" fmla="*/ 1 h 21"/>
                <a:gd name="T4" fmla="*/ 1 w 27"/>
                <a:gd name="T5" fmla="*/ 1 h 21"/>
                <a:gd name="T6" fmla="*/ 1 w 27"/>
                <a:gd name="T7" fmla="*/ 1 h 21"/>
                <a:gd name="T8" fmla="*/ 1 w 27"/>
                <a:gd name="T9" fmla="*/ 1 h 21"/>
                <a:gd name="T10" fmla="*/ 1 w 27"/>
                <a:gd name="T11" fmla="*/ 0 h 21"/>
                <a:gd name="T12" fmla="*/ 1 w 27"/>
                <a:gd name="T13" fmla="*/ 0 h 21"/>
                <a:gd name="T14" fmla="*/ 1 w 27"/>
                <a:gd name="T15" fmla="*/ 0 h 21"/>
                <a:gd name="T16" fmla="*/ 1 w 27"/>
                <a:gd name="T17" fmla="*/ 0 h 21"/>
                <a:gd name="T18" fmla="*/ 1 w 27"/>
                <a:gd name="T19" fmla="*/ 1 h 21"/>
                <a:gd name="T20" fmla="*/ 1 w 27"/>
                <a:gd name="T21" fmla="*/ 1 h 21"/>
                <a:gd name="T22" fmla="*/ 0 w 27"/>
                <a:gd name="T23" fmla="*/ 1 h 21"/>
                <a:gd name="T24" fmla="*/ 0 w 27"/>
                <a:gd name="T25" fmla="*/ 1 h 21"/>
                <a:gd name="T26" fmla="*/ 0 w 27"/>
                <a:gd name="T27" fmla="*/ 1 h 21"/>
                <a:gd name="T28" fmla="*/ 1 w 27"/>
                <a:gd name="T29" fmla="*/ 1 h 21"/>
                <a:gd name="T30" fmla="*/ 1 w 27"/>
                <a:gd name="T31" fmla="*/ 1 h 21"/>
                <a:gd name="T32" fmla="*/ 1 w 27"/>
                <a:gd name="T33" fmla="*/ 1 h 21"/>
                <a:gd name="T34" fmla="*/ 1 w 27"/>
                <a:gd name="T35" fmla="*/ 1 h 21"/>
                <a:gd name="T36" fmla="*/ 1 w 27"/>
                <a:gd name="T37" fmla="*/ 1 h 21"/>
                <a:gd name="T38" fmla="*/ 1 w 27"/>
                <a:gd name="T39" fmla="*/ 1 h 21"/>
                <a:gd name="T40" fmla="*/ 1 w 27"/>
                <a:gd name="T41" fmla="*/ 1 h 21"/>
                <a:gd name="T42" fmla="*/ 1 w 27"/>
                <a:gd name="T43" fmla="*/ 1 h 21"/>
                <a:gd name="T44" fmla="*/ 1 w 27"/>
                <a:gd name="T45" fmla="*/ 1 h 21"/>
                <a:gd name="T46" fmla="*/ 1 w 27"/>
                <a:gd name="T47" fmla="*/ 1 h 21"/>
                <a:gd name="T48" fmla="*/ 1 w 27"/>
                <a:gd name="T49" fmla="*/ 1 h 21"/>
                <a:gd name="T50" fmla="*/ 1 w 27"/>
                <a:gd name="T51" fmla="*/ 1 h 21"/>
                <a:gd name="T52" fmla="*/ 1 w 27"/>
                <a:gd name="T53" fmla="*/ 1 h 21"/>
                <a:gd name="T54" fmla="*/ 1 w 27"/>
                <a:gd name="T55" fmla="*/ 1 h 21"/>
                <a:gd name="T56" fmla="*/ 1 w 27"/>
                <a:gd name="T57" fmla="*/ 1 h 21"/>
                <a:gd name="T58" fmla="*/ 1 w 27"/>
                <a:gd name="T59" fmla="*/ 1 h 21"/>
                <a:gd name="T60" fmla="*/ 1 w 27"/>
                <a:gd name="T61" fmla="*/ 1 h 21"/>
                <a:gd name="T62" fmla="*/ 1 w 27"/>
                <a:gd name="T63" fmla="*/ 1 h 21"/>
                <a:gd name="T64" fmla="*/ 1 w 27"/>
                <a:gd name="T65" fmla="*/ 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1"/>
                <a:gd name="T101" fmla="*/ 27 w 27"/>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1">
                  <a:moveTo>
                    <a:pt x="25" y="5"/>
                  </a:moveTo>
                  <a:lnTo>
                    <a:pt x="23" y="5"/>
                  </a:lnTo>
                  <a:lnTo>
                    <a:pt x="21" y="4"/>
                  </a:lnTo>
                  <a:lnTo>
                    <a:pt x="20" y="2"/>
                  </a:lnTo>
                  <a:lnTo>
                    <a:pt x="16" y="2"/>
                  </a:lnTo>
                  <a:lnTo>
                    <a:pt x="14" y="0"/>
                  </a:lnTo>
                  <a:lnTo>
                    <a:pt x="11" y="0"/>
                  </a:lnTo>
                  <a:lnTo>
                    <a:pt x="9" y="0"/>
                  </a:lnTo>
                  <a:lnTo>
                    <a:pt x="5" y="0"/>
                  </a:lnTo>
                  <a:lnTo>
                    <a:pt x="3" y="2"/>
                  </a:lnTo>
                  <a:lnTo>
                    <a:pt x="1" y="4"/>
                  </a:lnTo>
                  <a:lnTo>
                    <a:pt x="0" y="8"/>
                  </a:lnTo>
                  <a:lnTo>
                    <a:pt x="0" y="12"/>
                  </a:lnTo>
                  <a:lnTo>
                    <a:pt x="0" y="15"/>
                  </a:lnTo>
                  <a:lnTo>
                    <a:pt x="3" y="16"/>
                  </a:lnTo>
                  <a:lnTo>
                    <a:pt x="5" y="18"/>
                  </a:lnTo>
                  <a:lnTo>
                    <a:pt x="9" y="20"/>
                  </a:lnTo>
                  <a:lnTo>
                    <a:pt x="12" y="21"/>
                  </a:lnTo>
                  <a:lnTo>
                    <a:pt x="18" y="21"/>
                  </a:lnTo>
                  <a:lnTo>
                    <a:pt x="21" y="21"/>
                  </a:lnTo>
                  <a:lnTo>
                    <a:pt x="25" y="20"/>
                  </a:lnTo>
                  <a:lnTo>
                    <a:pt x="27" y="20"/>
                  </a:lnTo>
                  <a:lnTo>
                    <a:pt x="27" y="18"/>
                  </a:lnTo>
                  <a:lnTo>
                    <a:pt x="27" y="16"/>
                  </a:lnTo>
                  <a:lnTo>
                    <a:pt x="27" y="15"/>
                  </a:lnTo>
                  <a:lnTo>
                    <a:pt x="27" y="13"/>
                  </a:lnTo>
                  <a:lnTo>
                    <a:pt x="27" y="12"/>
                  </a:lnTo>
                  <a:lnTo>
                    <a:pt x="27" y="10"/>
                  </a:lnTo>
                  <a:lnTo>
                    <a:pt x="27" y="8"/>
                  </a:lnTo>
                  <a:lnTo>
                    <a:pt x="27" y="7"/>
                  </a:lnTo>
                  <a:lnTo>
                    <a:pt x="25" y="7"/>
                  </a:lnTo>
                  <a:lnTo>
                    <a:pt x="25" y="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49" name="Freeform 782">
              <a:extLst>
                <a:ext uri="{FF2B5EF4-FFF2-40B4-BE49-F238E27FC236}">
                  <a16:creationId xmlns:a16="http://schemas.microsoft.com/office/drawing/2014/main" id="{4C314887-4ED0-4C9F-8C6D-56BE4159E1E6}"/>
                </a:ext>
              </a:extLst>
            </p:cNvPr>
            <p:cNvSpPr>
              <a:spLocks/>
            </p:cNvSpPr>
            <p:nvPr/>
          </p:nvSpPr>
          <p:spPr bwMode="auto">
            <a:xfrm>
              <a:off x="1322" y="3461"/>
              <a:ext cx="14" cy="11"/>
            </a:xfrm>
            <a:custGeom>
              <a:avLst/>
              <a:gdLst>
                <a:gd name="T0" fmla="*/ 1 w 27"/>
                <a:gd name="T1" fmla="*/ 1 h 21"/>
                <a:gd name="T2" fmla="*/ 1 w 27"/>
                <a:gd name="T3" fmla="*/ 1 h 21"/>
                <a:gd name="T4" fmla="*/ 1 w 27"/>
                <a:gd name="T5" fmla="*/ 1 h 21"/>
                <a:gd name="T6" fmla="*/ 1 w 27"/>
                <a:gd name="T7" fmla="*/ 1 h 21"/>
                <a:gd name="T8" fmla="*/ 1 w 27"/>
                <a:gd name="T9" fmla="*/ 1 h 21"/>
                <a:gd name="T10" fmla="*/ 1 w 27"/>
                <a:gd name="T11" fmla="*/ 0 h 21"/>
                <a:gd name="T12" fmla="*/ 1 w 27"/>
                <a:gd name="T13" fmla="*/ 0 h 21"/>
                <a:gd name="T14" fmla="*/ 1 w 27"/>
                <a:gd name="T15" fmla="*/ 0 h 21"/>
                <a:gd name="T16" fmla="*/ 1 w 27"/>
                <a:gd name="T17" fmla="*/ 0 h 21"/>
                <a:gd name="T18" fmla="*/ 1 w 27"/>
                <a:gd name="T19" fmla="*/ 1 h 21"/>
                <a:gd name="T20" fmla="*/ 1 w 27"/>
                <a:gd name="T21" fmla="*/ 1 h 21"/>
                <a:gd name="T22" fmla="*/ 0 w 27"/>
                <a:gd name="T23" fmla="*/ 1 h 21"/>
                <a:gd name="T24" fmla="*/ 0 w 27"/>
                <a:gd name="T25" fmla="*/ 1 h 21"/>
                <a:gd name="T26" fmla="*/ 0 w 27"/>
                <a:gd name="T27" fmla="*/ 1 h 21"/>
                <a:gd name="T28" fmla="*/ 1 w 27"/>
                <a:gd name="T29" fmla="*/ 1 h 21"/>
                <a:gd name="T30" fmla="*/ 1 w 27"/>
                <a:gd name="T31" fmla="*/ 1 h 21"/>
                <a:gd name="T32" fmla="*/ 1 w 27"/>
                <a:gd name="T33" fmla="*/ 1 h 21"/>
                <a:gd name="T34" fmla="*/ 1 w 27"/>
                <a:gd name="T35" fmla="*/ 1 h 21"/>
                <a:gd name="T36" fmla="*/ 1 w 27"/>
                <a:gd name="T37" fmla="*/ 1 h 21"/>
                <a:gd name="T38" fmla="*/ 1 w 27"/>
                <a:gd name="T39" fmla="*/ 1 h 21"/>
                <a:gd name="T40" fmla="*/ 1 w 27"/>
                <a:gd name="T41" fmla="*/ 1 h 21"/>
                <a:gd name="T42" fmla="*/ 1 w 27"/>
                <a:gd name="T43" fmla="*/ 1 h 21"/>
                <a:gd name="T44" fmla="*/ 1 w 27"/>
                <a:gd name="T45" fmla="*/ 1 h 21"/>
                <a:gd name="T46" fmla="*/ 1 w 27"/>
                <a:gd name="T47" fmla="*/ 1 h 21"/>
                <a:gd name="T48" fmla="*/ 1 w 27"/>
                <a:gd name="T49" fmla="*/ 1 h 21"/>
                <a:gd name="T50" fmla="*/ 1 w 27"/>
                <a:gd name="T51" fmla="*/ 1 h 21"/>
                <a:gd name="T52" fmla="*/ 1 w 27"/>
                <a:gd name="T53" fmla="*/ 1 h 21"/>
                <a:gd name="T54" fmla="*/ 1 w 27"/>
                <a:gd name="T55" fmla="*/ 1 h 21"/>
                <a:gd name="T56" fmla="*/ 1 w 27"/>
                <a:gd name="T57" fmla="*/ 1 h 21"/>
                <a:gd name="T58" fmla="*/ 1 w 27"/>
                <a:gd name="T59" fmla="*/ 1 h 21"/>
                <a:gd name="T60" fmla="*/ 1 w 27"/>
                <a:gd name="T61" fmla="*/ 1 h 21"/>
                <a:gd name="T62" fmla="*/ 1 w 27"/>
                <a:gd name="T63" fmla="*/ 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21"/>
                <a:gd name="T98" fmla="*/ 27 w 27"/>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21">
                  <a:moveTo>
                    <a:pt x="25" y="5"/>
                  </a:moveTo>
                  <a:lnTo>
                    <a:pt x="23" y="5"/>
                  </a:lnTo>
                  <a:lnTo>
                    <a:pt x="21" y="4"/>
                  </a:lnTo>
                  <a:lnTo>
                    <a:pt x="20" y="2"/>
                  </a:lnTo>
                  <a:lnTo>
                    <a:pt x="16" y="2"/>
                  </a:lnTo>
                  <a:lnTo>
                    <a:pt x="14" y="0"/>
                  </a:lnTo>
                  <a:lnTo>
                    <a:pt x="11" y="0"/>
                  </a:lnTo>
                  <a:lnTo>
                    <a:pt x="9" y="0"/>
                  </a:lnTo>
                  <a:lnTo>
                    <a:pt x="5" y="0"/>
                  </a:lnTo>
                  <a:lnTo>
                    <a:pt x="3" y="2"/>
                  </a:lnTo>
                  <a:lnTo>
                    <a:pt x="1" y="4"/>
                  </a:lnTo>
                  <a:lnTo>
                    <a:pt x="0" y="8"/>
                  </a:lnTo>
                  <a:lnTo>
                    <a:pt x="0" y="12"/>
                  </a:lnTo>
                  <a:lnTo>
                    <a:pt x="0" y="15"/>
                  </a:lnTo>
                  <a:lnTo>
                    <a:pt x="3" y="16"/>
                  </a:lnTo>
                  <a:lnTo>
                    <a:pt x="5" y="18"/>
                  </a:lnTo>
                  <a:lnTo>
                    <a:pt x="9" y="20"/>
                  </a:lnTo>
                  <a:lnTo>
                    <a:pt x="12" y="21"/>
                  </a:lnTo>
                  <a:lnTo>
                    <a:pt x="18" y="21"/>
                  </a:lnTo>
                  <a:lnTo>
                    <a:pt x="21" y="21"/>
                  </a:lnTo>
                  <a:lnTo>
                    <a:pt x="25" y="20"/>
                  </a:lnTo>
                  <a:lnTo>
                    <a:pt x="27" y="20"/>
                  </a:lnTo>
                  <a:lnTo>
                    <a:pt x="27" y="18"/>
                  </a:lnTo>
                  <a:lnTo>
                    <a:pt x="27" y="16"/>
                  </a:lnTo>
                  <a:lnTo>
                    <a:pt x="27" y="15"/>
                  </a:lnTo>
                  <a:lnTo>
                    <a:pt x="27" y="13"/>
                  </a:lnTo>
                  <a:lnTo>
                    <a:pt x="27" y="12"/>
                  </a:lnTo>
                  <a:lnTo>
                    <a:pt x="27" y="10"/>
                  </a:lnTo>
                  <a:lnTo>
                    <a:pt x="27" y="8"/>
                  </a:lnTo>
                  <a:lnTo>
                    <a:pt x="27" y="7"/>
                  </a:lnTo>
                  <a:lnTo>
                    <a:pt x="25" y="7"/>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0" name="Freeform 783">
              <a:extLst>
                <a:ext uri="{FF2B5EF4-FFF2-40B4-BE49-F238E27FC236}">
                  <a16:creationId xmlns:a16="http://schemas.microsoft.com/office/drawing/2014/main" id="{3BD37368-4CD8-4651-B47B-4EAEC657365A}"/>
                </a:ext>
              </a:extLst>
            </p:cNvPr>
            <p:cNvSpPr>
              <a:spLocks/>
            </p:cNvSpPr>
            <p:nvPr/>
          </p:nvSpPr>
          <p:spPr bwMode="auto">
            <a:xfrm>
              <a:off x="1357" y="3452"/>
              <a:ext cx="17" cy="11"/>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w 35"/>
                <a:gd name="T67" fmla="*/ 0 h 23"/>
                <a:gd name="T68" fmla="*/ 0 w 35"/>
                <a:gd name="T69" fmla="*/ 0 h 23"/>
                <a:gd name="T70" fmla="*/ 0 w 35"/>
                <a:gd name="T71" fmla="*/ 0 h 23"/>
                <a:gd name="T72" fmla="*/ 0 w 35"/>
                <a:gd name="T73" fmla="*/ 0 h 23"/>
                <a:gd name="T74" fmla="*/ 0 w 35"/>
                <a:gd name="T75" fmla="*/ 0 h 23"/>
                <a:gd name="T76" fmla="*/ 0 w 35"/>
                <a:gd name="T77" fmla="*/ 0 h 23"/>
                <a:gd name="T78" fmla="*/ 0 w 35"/>
                <a:gd name="T79" fmla="*/ 0 h 23"/>
                <a:gd name="T80" fmla="*/ 0 w 35"/>
                <a:gd name="T81" fmla="*/ 0 h 23"/>
                <a:gd name="T82" fmla="*/ 0 w 35"/>
                <a:gd name="T83" fmla="*/ 0 h 23"/>
                <a:gd name="T84" fmla="*/ 0 w 35"/>
                <a:gd name="T85" fmla="*/ 0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23"/>
                <a:gd name="T131" fmla="*/ 35 w 35"/>
                <a:gd name="T132" fmla="*/ 23 h 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23">
                  <a:moveTo>
                    <a:pt x="35" y="5"/>
                  </a:moveTo>
                  <a:lnTo>
                    <a:pt x="33" y="5"/>
                  </a:lnTo>
                  <a:lnTo>
                    <a:pt x="29" y="5"/>
                  </a:lnTo>
                  <a:lnTo>
                    <a:pt x="27" y="3"/>
                  </a:lnTo>
                  <a:lnTo>
                    <a:pt x="24" y="3"/>
                  </a:lnTo>
                  <a:lnTo>
                    <a:pt x="22" y="2"/>
                  </a:lnTo>
                  <a:lnTo>
                    <a:pt x="18" y="2"/>
                  </a:lnTo>
                  <a:lnTo>
                    <a:pt x="16" y="2"/>
                  </a:lnTo>
                  <a:lnTo>
                    <a:pt x="13" y="0"/>
                  </a:lnTo>
                  <a:lnTo>
                    <a:pt x="11" y="2"/>
                  </a:lnTo>
                  <a:lnTo>
                    <a:pt x="7" y="2"/>
                  </a:lnTo>
                  <a:lnTo>
                    <a:pt x="5" y="2"/>
                  </a:lnTo>
                  <a:lnTo>
                    <a:pt x="3" y="3"/>
                  </a:lnTo>
                  <a:lnTo>
                    <a:pt x="2" y="5"/>
                  </a:lnTo>
                  <a:lnTo>
                    <a:pt x="2" y="7"/>
                  </a:lnTo>
                  <a:lnTo>
                    <a:pt x="0" y="8"/>
                  </a:lnTo>
                  <a:lnTo>
                    <a:pt x="0" y="10"/>
                  </a:lnTo>
                  <a:lnTo>
                    <a:pt x="0" y="11"/>
                  </a:lnTo>
                  <a:lnTo>
                    <a:pt x="2" y="11"/>
                  </a:lnTo>
                  <a:lnTo>
                    <a:pt x="2" y="13"/>
                  </a:lnTo>
                  <a:lnTo>
                    <a:pt x="3" y="16"/>
                  </a:lnTo>
                  <a:lnTo>
                    <a:pt x="5" y="18"/>
                  </a:lnTo>
                  <a:lnTo>
                    <a:pt x="9" y="19"/>
                  </a:lnTo>
                  <a:lnTo>
                    <a:pt x="11" y="21"/>
                  </a:lnTo>
                  <a:lnTo>
                    <a:pt x="13" y="21"/>
                  </a:lnTo>
                  <a:lnTo>
                    <a:pt x="16" y="23"/>
                  </a:lnTo>
                  <a:lnTo>
                    <a:pt x="18" y="23"/>
                  </a:lnTo>
                  <a:lnTo>
                    <a:pt x="20" y="23"/>
                  </a:lnTo>
                  <a:lnTo>
                    <a:pt x="24" y="23"/>
                  </a:lnTo>
                  <a:lnTo>
                    <a:pt x="27" y="23"/>
                  </a:lnTo>
                  <a:lnTo>
                    <a:pt x="29" y="21"/>
                  </a:lnTo>
                  <a:lnTo>
                    <a:pt x="31" y="19"/>
                  </a:lnTo>
                  <a:lnTo>
                    <a:pt x="31" y="16"/>
                  </a:lnTo>
                  <a:lnTo>
                    <a:pt x="31" y="15"/>
                  </a:lnTo>
                  <a:lnTo>
                    <a:pt x="31" y="13"/>
                  </a:lnTo>
                  <a:lnTo>
                    <a:pt x="33" y="11"/>
                  </a:lnTo>
                  <a:lnTo>
                    <a:pt x="33" y="10"/>
                  </a:lnTo>
                  <a:lnTo>
                    <a:pt x="33" y="8"/>
                  </a:lnTo>
                  <a:lnTo>
                    <a:pt x="35" y="7"/>
                  </a:lnTo>
                  <a:lnTo>
                    <a:pt x="35" y="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1" name="Freeform 784">
              <a:extLst>
                <a:ext uri="{FF2B5EF4-FFF2-40B4-BE49-F238E27FC236}">
                  <a16:creationId xmlns:a16="http://schemas.microsoft.com/office/drawing/2014/main" id="{47413408-FE26-4AEE-8761-E0DECAA1BD5D}"/>
                </a:ext>
              </a:extLst>
            </p:cNvPr>
            <p:cNvSpPr>
              <a:spLocks/>
            </p:cNvSpPr>
            <p:nvPr/>
          </p:nvSpPr>
          <p:spPr bwMode="auto">
            <a:xfrm>
              <a:off x="1357" y="3452"/>
              <a:ext cx="17" cy="11"/>
            </a:xfrm>
            <a:custGeom>
              <a:avLst/>
              <a:gdLst>
                <a:gd name="T0" fmla="*/ 0 w 35"/>
                <a:gd name="T1" fmla="*/ 0 h 23"/>
                <a:gd name="T2" fmla="*/ 0 w 35"/>
                <a:gd name="T3" fmla="*/ 0 h 23"/>
                <a:gd name="T4" fmla="*/ 0 w 35"/>
                <a:gd name="T5" fmla="*/ 0 h 23"/>
                <a:gd name="T6" fmla="*/ 0 w 35"/>
                <a:gd name="T7" fmla="*/ 0 h 23"/>
                <a:gd name="T8" fmla="*/ 0 w 35"/>
                <a:gd name="T9" fmla="*/ 0 h 23"/>
                <a:gd name="T10" fmla="*/ 0 w 35"/>
                <a:gd name="T11" fmla="*/ 0 h 23"/>
                <a:gd name="T12" fmla="*/ 0 w 35"/>
                <a:gd name="T13" fmla="*/ 0 h 23"/>
                <a:gd name="T14" fmla="*/ 0 w 35"/>
                <a:gd name="T15" fmla="*/ 0 h 23"/>
                <a:gd name="T16" fmla="*/ 0 w 35"/>
                <a:gd name="T17" fmla="*/ 0 h 23"/>
                <a:gd name="T18" fmla="*/ 0 w 35"/>
                <a:gd name="T19" fmla="*/ 0 h 23"/>
                <a:gd name="T20" fmla="*/ 0 w 35"/>
                <a:gd name="T21" fmla="*/ 0 h 23"/>
                <a:gd name="T22" fmla="*/ 0 w 35"/>
                <a:gd name="T23" fmla="*/ 0 h 23"/>
                <a:gd name="T24" fmla="*/ 0 w 35"/>
                <a:gd name="T25" fmla="*/ 0 h 23"/>
                <a:gd name="T26" fmla="*/ 0 w 35"/>
                <a:gd name="T27" fmla="*/ 0 h 23"/>
                <a:gd name="T28" fmla="*/ 0 w 35"/>
                <a:gd name="T29" fmla="*/ 0 h 23"/>
                <a:gd name="T30" fmla="*/ 0 w 35"/>
                <a:gd name="T31" fmla="*/ 0 h 23"/>
                <a:gd name="T32" fmla="*/ 0 w 35"/>
                <a:gd name="T33" fmla="*/ 0 h 23"/>
                <a:gd name="T34" fmla="*/ 0 w 35"/>
                <a:gd name="T35" fmla="*/ 0 h 23"/>
                <a:gd name="T36" fmla="*/ 0 w 35"/>
                <a:gd name="T37" fmla="*/ 0 h 23"/>
                <a:gd name="T38" fmla="*/ 0 w 35"/>
                <a:gd name="T39" fmla="*/ 0 h 23"/>
                <a:gd name="T40" fmla="*/ 0 w 35"/>
                <a:gd name="T41" fmla="*/ 0 h 23"/>
                <a:gd name="T42" fmla="*/ 0 w 35"/>
                <a:gd name="T43" fmla="*/ 0 h 23"/>
                <a:gd name="T44" fmla="*/ 0 w 35"/>
                <a:gd name="T45" fmla="*/ 0 h 23"/>
                <a:gd name="T46" fmla="*/ 0 w 35"/>
                <a:gd name="T47" fmla="*/ 0 h 23"/>
                <a:gd name="T48" fmla="*/ 0 w 35"/>
                <a:gd name="T49" fmla="*/ 0 h 23"/>
                <a:gd name="T50" fmla="*/ 0 w 35"/>
                <a:gd name="T51" fmla="*/ 0 h 23"/>
                <a:gd name="T52" fmla="*/ 0 w 35"/>
                <a:gd name="T53" fmla="*/ 0 h 23"/>
                <a:gd name="T54" fmla="*/ 0 w 35"/>
                <a:gd name="T55" fmla="*/ 0 h 23"/>
                <a:gd name="T56" fmla="*/ 0 w 35"/>
                <a:gd name="T57" fmla="*/ 0 h 23"/>
                <a:gd name="T58" fmla="*/ 0 w 35"/>
                <a:gd name="T59" fmla="*/ 0 h 23"/>
                <a:gd name="T60" fmla="*/ 0 w 35"/>
                <a:gd name="T61" fmla="*/ 0 h 23"/>
                <a:gd name="T62" fmla="*/ 0 w 35"/>
                <a:gd name="T63" fmla="*/ 0 h 23"/>
                <a:gd name="T64" fmla="*/ 0 w 35"/>
                <a:gd name="T65" fmla="*/ 0 h 23"/>
                <a:gd name="T66" fmla="*/ 0 w 35"/>
                <a:gd name="T67" fmla="*/ 0 h 23"/>
                <a:gd name="T68" fmla="*/ 0 w 35"/>
                <a:gd name="T69" fmla="*/ 0 h 23"/>
                <a:gd name="T70" fmla="*/ 0 w 35"/>
                <a:gd name="T71" fmla="*/ 0 h 23"/>
                <a:gd name="T72" fmla="*/ 0 w 35"/>
                <a:gd name="T73" fmla="*/ 0 h 23"/>
                <a:gd name="T74" fmla="*/ 0 w 35"/>
                <a:gd name="T75" fmla="*/ 0 h 23"/>
                <a:gd name="T76" fmla="*/ 0 w 35"/>
                <a:gd name="T77" fmla="*/ 0 h 23"/>
                <a:gd name="T78" fmla="*/ 0 w 35"/>
                <a:gd name="T79" fmla="*/ 0 h 23"/>
                <a:gd name="T80" fmla="*/ 0 w 35"/>
                <a:gd name="T81" fmla="*/ 0 h 23"/>
                <a:gd name="T82" fmla="*/ 0 w 35"/>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3"/>
                <a:gd name="T128" fmla="*/ 35 w 35"/>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3">
                  <a:moveTo>
                    <a:pt x="35" y="5"/>
                  </a:moveTo>
                  <a:lnTo>
                    <a:pt x="33" y="5"/>
                  </a:lnTo>
                  <a:lnTo>
                    <a:pt x="29" y="5"/>
                  </a:lnTo>
                  <a:lnTo>
                    <a:pt x="27" y="3"/>
                  </a:lnTo>
                  <a:lnTo>
                    <a:pt x="24" y="3"/>
                  </a:lnTo>
                  <a:lnTo>
                    <a:pt x="22" y="2"/>
                  </a:lnTo>
                  <a:lnTo>
                    <a:pt x="18" y="2"/>
                  </a:lnTo>
                  <a:lnTo>
                    <a:pt x="16" y="2"/>
                  </a:lnTo>
                  <a:lnTo>
                    <a:pt x="13" y="0"/>
                  </a:lnTo>
                  <a:lnTo>
                    <a:pt x="11" y="2"/>
                  </a:lnTo>
                  <a:lnTo>
                    <a:pt x="7" y="2"/>
                  </a:lnTo>
                  <a:lnTo>
                    <a:pt x="5" y="2"/>
                  </a:lnTo>
                  <a:lnTo>
                    <a:pt x="3" y="3"/>
                  </a:lnTo>
                  <a:lnTo>
                    <a:pt x="2" y="5"/>
                  </a:lnTo>
                  <a:lnTo>
                    <a:pt x="2" y="7"/>
                  </a:lnTo>
                  <a:lnTo>
                    <a:pt x="0" y="8"/>
                  </a:lnTo>
                  <a:lnTo>
                    <a:pt x="0" y="10"/>
                  </a:lnTo>
                  <a:lnTo>
                    <a:pt x="0" y="11"/>
                  </a:lnTo>
                  <a:lnTo>
                    <a:pt x="2" y="11"/>
                  </a:lnTo>
                  <a:lnTo>
                    <a:pt x="2" y="13"/>
                  </a:lnTo>
                  <a:lnTo>
                    <a:pt x="3" y="16"/>
                  </a:lnTo>
                  <a:lnTo>
                    <a:pt x="5" y="18"/>
                  </a:lnTo>
                  <a:lnTo>
                    <a:pt x="9" y="19"/>
                  </a:lnTo>
                  <a:lnTo>
                    <a:pt x="11" y="21"/>
                  </a:lnTo>
                  <a:lnTo>
                    <a:pt x="13" y="21"/>
                  </a:lnTo>
                  <a:lnTo>
                    <a:pt x="16" y="23"/>
                  </a:lnTo>
                  <a:lnTo>
                    <a:pt x="18" y="23"/>
                  </a:lnTo>
                  <a:lnTo>
                    <a:pt x="20" y="23"/>
                  </a:lnTo>
                  <a:lnTo>
                    <a:pt x="24" y="23"/>
                  </a:lnTo>
                  <a:lnTo>
                    <a:pt x="27" y="23"/>
                  </a:lnTo>
                  <a:lnTo>
                    <a:pt x="29" y="21"/>
                  </a:lnTo>
                  <a:lnTo>
                    <a:pt x="31" y="19"/>
                  </a:lnTo>
                  <a:lnTo>
                    <a:pt x="31" y="16"/>
                  </a:lnTo>
                  <a:lnTo>
                    <a:pt x="31" y="15"/>
                  </a:lnTo>
                  <a:lnTo>
                    <a:pt x="31" y="13"/>
                  </a:lnTo>
                  <a:lnTo>
                    <a:pt x="33" y="11"/>
                  </a:lnTo>
                  <a:lnTo>
                    <a:pt x="33" y="10"/>
                  </a:lnTo>
                  <a:lnTo>
                    <a:pt x="33" y="8"/>
                  </a:lnTo>
                  <a:lnTo>
                    <a:pt x="35" y="7"/>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2" name="Freeform 785">
              <a:extLst>
                <a:ext uri="{FF2B5EF4-FFF2-40B4-BE49-F238E27FC236}">
                  <a16:creationId xmlns:a16="http://schemas.microsoft.com/office/drawing/2014/main" id="{2C2605F2-A080-4276-B68B-F3BA10DB3E4A}"/>
                </a:ext>
              </a:extLst>
            </p:cNvPr>
            <p:cNvSpPr>
              <a:spLocks/>
            </p:cNvSpPr>
            <p:nvPr/>
          </p:nvSpPr>
          <p:spPr bwMode="auto">
            <a:xfrm>
              <a:off x="1389" y="3433"/>
              <a:ext cx="12" cy="12"/>
            </a:xfrm>
            <a:custGeom>
              <a:avLst/>
              <a:gdLst>
                <a:gd name="T0" fmla="*/ 0 w 25"/>
                <a:gd name="T1" fmla="*/ 1 h 24"/>
                <a:gd name="T2" fmla="*/ 0 w 25"/>
                <a:gd name="T3" fmla="*/ 1 h 24"/>
                <a:gd name="T4" fmla="*/ 0 w 25"/>
                <a:gd name="T5" fmla="*/ 1 h 24"/>
                <a:gd name="T6" fmla="*/ 0 w 25"/>
                <a:gd name="T7" fmla="*/ 1 h 24"/>
                <a:gd name="T8" fmla="*/ 0 w 25"/>
                <a:gd name="T9" fmla="*/ 1 h 24"/>
                <a:gd name="T10" fmla="*/ 0 w 25"/>
                <a:gd name="T11" fmla="*/ 1 h 24"/>
                <a:gd name="T12" fmla="*/ 0 w 25"/>
                <a:gd name="T13" fmla="*/ 1 h 24"/>
                <a:gd name="T14" fmla="*/ 0 w 25"/>
                <a:gd name="T15" fmla="*/ 1 h 24"/>
                <a:gd name="T16" fmla="*/ 0 w 25"/>
                <a:gd name="T17" fmla="*/ 1 h 24"/>
                <a:gd name="T18" fmla="*/ 0 w 25"/>
                <a:gd name="T19" fmla="*/ 0 h 24"/>
                <a:gd name="T20" fmla="*/ 0 w 25"/>
                <a:gd name="T21" fmla="*/ 0 h 24"/>
                <a:gd name="T22" fmla="*/ 0 w 25"/>
                <a:gd name="T23" fmla="*/ 1 h 24"/>
                <a:gd name="T24" fmla="*/ 0 w 25"/>
                <a:gd name="T25" fmla="*/ 1 h 24"/>
                <a:gd name="T26" fmla="*/ 0 w 25"/>
                <a:gd name="T27" fmla="*/ 1 h 24"/>
                <a:gd name="T28" fmla="*/ 0 w 25"/>
                <a:gd name="T29" fmla="*/ 1 h 24"/>
                <a:gd name="T30" fmla="*/ 0 w 25"/>
                <a:gd name="T31" fmla="*/ 1 h 24"/>
                <a:gd name="T32" fmla="*/ 0 w 25"/>
                <a:gd name="T33" fmla="*/ 1 h 24"/>
                <a:gd name="T34" fmla="*/ 0 w 25"/>
                <a:gd name="T35" fmla="*/ 1 h 24"/>
                <a:gd name="T36" fmla="*/ 0 w 25"/>
                <a:gd name="T37" fmla="*/ 1 h 24"/>
                <a:gd name="T38" fmla="*/ 0 w 25"/>
                <a:gd name="T39" fmla="*/ 1 h 24"/>
                <a:gd name="T40" fmla="*/ 0 w 25"/>
                <a:gd name="T41" fmla="*/ 1 h 24"/>
                <a:gd name="T42" fmla="*/ 0 w 25"/>
                <a:gd name="T43" fmla="*/ 1 h 24"/>
                <a:gd name="T44" fmla="*/ 0 w 25"/>
                <a:gd name="T45" fmla="*/ 1 h 24"/>
                <a:gd name="T46" fmla="*/ 0 w 25"/>
                <a:gd name="T47" fmla="*/ 1 h 24"/>
                <a:gd name="T48" fmla="*/ 0 w 25"/>
                <a:gd name="T49" fmla="*/ 1 h 24"/>
                <a:gd name="T50" fmla="*/ 0 w 25"/>
                <a:gd name="T51" fmla="*/ 1 h 24"/>
                <a:gd name="T52" fmla="*/ 0 w 25"/>
                <a:gd name="T53" fmla="*/ 1 h 24"/>
                <a:gd name="T54" fmla="*/ 0 w 25"/>
                <a:gd name="T55" fmla="*/ 1 h 24"/>
                <a:gd name="T56" fmla="*/ 0 w 25"/>
                <a:gd name="T57" fmla="*/ 1 h 24"/>
                <a:gd name="T58" fmla="*/ 0 w 25"/>
                <a:gd name="T59" fmla="*/ 1 h 24"/>
                <a:gd name="T60" fmla="*/ 0 w 25"/>
                <a:gd name="T61" fmla="*/ 1 h 24"/>
                <a:gd name="T62" fmla="*/ 0 w 25"/>
                <a:gd name="T63" fmla="*/ 1 h 24"/>
                <a:gd name="T64" fmla="*/ 0 w 25"/>
                <a:gd name="T65" fmla="*/ 1 h 24"/>
                <a:gd name="T66" fmla="*/ 0 w 25"/>
                <a:gd name="T67" fmla="*/ 1 h 24"/>
                <a:gd name="T68" fmla="*/ 0 w 25"/>
                <a:gd name="T69" fmla="*/ 1 h 24"/>
                <a:gd name="T70" fmla="*/ 0 w 25"/>
                <a:gd name="T71" fmla="*/ 1 h 24"/>
                <a:gd name="T72" fmla="*/ 0 w 25"/>
                <a:gd name="T73" fmla="*/ 1 h 24"/>
                <a:gd name="T74" fmla="*/ 0 w 25"/>
                <a:gd name="T75" fmla="*/ 1 h 24"/>
                <a:gd name="T76" fmla="*/ 0 w 25"/>
                <a:gd name="T77" fmla="*/ 1 h 24"/>
                <a:gd name="T78" fmla="*/ 0 w 25"/>
                <a:gd name="T79" fmla="*/ 1 h 24"/>
                <a:gd name="T80" fmla="*/ 0 w 25"/>
                <a:gd name="T81" fmla="*/ 1 h 24"/>
                <a:gd name="T82" fmla="*/ 0 w 25"/>
                <a:gd name="T83" fmla="*/ 1 h 24"/>
                <a:gd name="T84" fmla="*/ 0 w 25"/>
                <a:gd name="T85" fmla="*/ 1 h 24"/>
                <a:gd name="T86" fmla="*/ 0 w 25"/>
                <a:gd name="T87" fmla="*/ 1 h 24"/>
                <a:gd name="T88" fmla="*/ 0 w 25"/>
                <a:gd name="T89" fmla="*/ 1 h 24"/>
                <a:gd name="T90" fmla="*/ 0 w 25"/>
                <a:gd name="T91" fmla="*/ 1 h 24"/>
                <a:gd name="T92" fmla="*/ 0 w 25"/>
                <a:gd name="T93" fmla="*/ 1 h 24"/>
                <a:gd name="T94" fmla="*/ 0 w 25"/>
                <a:gd name="T95" fmla="*/ 1 h 24"/>
                <a:gd name="T96" fmla="*/ 0 w 25"/>
                <a:gd name="T97" fmla="*/ 1 h 24"/>
                <a:gd name="T98" fmla="*/ 0 w 25"/>
                <a:gd name="T99" fmla="*/ 1 h 24"/>
                <a:gd name="T100" fmla="*/ 0 w 25"/>
                <a:gd name="T101" fmla="*/ 1 h 24"/>
                <a:gd name="T102" fmla="*/ 0 w 25"/>
                <a:gd name="T103" fmla="*/ 1 h 24"/>
                <a:gd name="T104" fmla="*/ 0 w 25"/>
                <a:gd name="T105" fmla="*/ 1 h 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24"/>
                <a:gd name="T161" fmla="*/ 25 w 25"/>
                <a:gd name="T162" fmla="*/ 24 h 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24">
                  <a:moveTo>
                    <a:pt x="20" y="2"/>
                  </a:moveTo>
                  <a:lnTo>
                    <a:pt x="20" y="4"/>
                  </a:lnTo>
                  <a:lnTo>
                    <a:pt x="20" y="2"/>
                  </a:lnTo>
                  <a:lnTo>
                    <a:pt x="20" y="0"/>
                  </a:lnTo>
                  <a:lnTo>
                    <a:pt x="18" y="2"/>
                  </a:lnTo>
                  <a:lnTo>
                    <a:pt x="16" y="2"/>
                  </a:lnTo>
                  <a:lnTo>
                    <a:pt x="14" y="4"/>
                  </a:lnTo>
                  <a:lnTo>
                    <a:pt x="13" y="4"/>
                  </a:lnTo>
                  <a:lnTo>
                    <a:pt x="11" y="5"/>
                  </a:lnTo>
                  <a:lnTo>
                    <a:pt x="9" y="5"/>
                  </a:lnTo>
                  <a:lnTo>
                    <a:pt x="7" y="7"/>
                  </a:lnTo>
                  <a:lnTo>
                    <a:pt x="5" y="8"/>
                  </a:lnTo>
                  <a:lnTo>
                    <a:pt x="3" y="8"/>
                  </a:lnTo>
                  <a:lnTo>
                    <a:pt x="3" y="10"/>
                  </a:lnTo>
                  <a:lnTo>
                    <a:pt x="2" y="12"/>
                  </a:lnTo>
                  <a:lnTo>
                    <a:pt x="2" y="13"/>
                  </a:lnTo>
                  <a:lnTo>
                    <a:pt x="0" y="15"/>
                  </a:lnTo>
                  <a:lnTo>
                    <a:pt x="0" y="16"/>
                  </a:lnTo>
                  <a:lnTo>
                    <a:pt x="2" y="18"/>
                  </a:lnTo>
                  <a:lnTo>
                    <a:pt x="2" y="20"/>
                  </a:lnTo>
                  <a:lnTo>
                    <a:pt x="3" y="21"/>
                  </a:lnTo>
                  <a:lnTo>
                    <a:pt x="5" y="23"/>
                  </a:lnTo>
                  <a:lnTo>
                    <a:pt x="7" y="24"/>
                  </a:lnTo>
                  <a:lnTo>
                    <a:pt x="9" y="24"/>
                  </a:lnTo>
                  <a:lnTo>
                    <a:pt x="11" y="24"/>
                  </a:lnTo>
                  <a:lnTo>
                    <a:pt x="13" y="24"/>
                  </a:lnTo>
                  <a:lnTo>
                    <a:pt x="14" y="24"/>
                  </a:lnTo>
                  <a:lnTo>
                    <a:pt x="16" y="23"/>
                  </a:lnTo>
                  <a:lnTo>
                    <a:pt x="16" y="21"/>
                  </a:lnTo>
                  <a:lnTo>
                    <a:pt x="18" y="21"/>
                  </a:lnTo>
                  <a:lnTo>
                    <a:pt x="20" y="20"/>
                  </a:lnTo>
                  <a:lnTo>
                    <a:pt x="22" y="20"/>
                  </a:lnTo>
                  <a:lnTo>
                    <a:pt x="24" y="20"/>
                  </a:lnTo>
                  <a:lnTo>
                    <a:pt x="24" y="18"/>
                  </a:lnTo>
                  <a:lnTo>
                    <a:pt x="24" y="16"/>
                  </a:lnTo>
                  <a:lnTo>
                    <a:pt x="25" y="15"/>
                  </a:lnTo>
                  <a:lnTo>
                    <a:pt x="25" y="13"/>
                  </a:lnTo>
                  <a:lnTo>
                    <a:pt x="25" y="10"/>
                  </a:lnTo>
                  <a:lnTo>
                    <a:pt x="25" y="8"/>
                  </a:lnTo>
                  <a:lnTo>
                    <a:pt x="25" y="7"/>
                  </a:lnTo>
                  <a:lnTo>
                    <a:pt x="24" y="5"/>
                  </a:lnTo>
                  <a:lnTo>
                    <a:pt x="20" y="4"/>
                  </a:lnTo>
                  <a:lnTo>
                    <a:pt x="20" y="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3" name="Freeform 786">
              <a:extLst>
                <a:ext uri="{FF2B5EF4-FFF2-40B4-BE49-F238E27FC236}">
                  <a16:creationId xmlns:a16="http://schemas.microsoft.com/office/drawing/2014/main" id="{43082F60-0ABC-456A-8737-A937FDBAB4ED}"/>
                </a:ext>
              </a:extLst>
            </p:cNvPr>
            <p:cNvSpPr>
              <a:spLocks/>
            </p:cNvSpPr>
            <p:nvPr/>
          </p:nvSpPr>
          <p:spPr bwMode="auto">
            <a:xfrm>
              <a:off x="1389" y="3433"/>
              <a:ext cx="12" cy="12"/>
            </a:xfrm>
            <a:custGeom>
              <a:avLst/>
              <a:gdLst>
                <a:gd name="T0" fmla="*/ 0 w 25"/>
                <a:gd name="T1" fmla="*/ 1 h 24"/>
                <a:gd name="T2" fmla="*/ 0 w 25"/>
                <a:gd name="T3" fmla="*/ 1 h 24"/>
                <a:gd name="T4" fmla="*/ 0 w 25"/>
                <a:gd name="T5" fmla="*/ 1 h 24"/>
                <a:gd name="T6" fmla="*/ 0 w 25"/>
                <a:gd name="T7" fmla="*/ 1 h 24"/>
                <a:gd name="T8" fmla="*/ 0 w 25"/>
                <a:gd name="T9" fmla="*/ 1 h 24"/>
                <a:gd name="T10" fmla="*/ 0 w 25"/>
                <a:gd name="T11" fmla="*/ 1 h 24"/>
                <a:gd name="T12" fmla="*/ 0 w 25"/>
                <a:gd name="T13" fmla="*/ 1 h 24"/>
                <a:gd name="T14" fmla="*/ 0 w 25"/>
                <a:gd name="T15" fmla="*/ 1 h 24"/>
                <a:gd name="T16" fmla="*/ 0 w 25"/>
                <a:gd name="T17" fmla="*/ 1 h 24"/>
                <a:gd name="T18" fmla="*/ 0 w 25"/>
                <a:gd name="T19" fmla="*/ 0 h 24"/>
                <a:gd name="T20" fmla="*/ 0 w 25"/>
                <a:gd name="T21" fmla="*/ 0 h 24"/>
                <a:gd name="T22" fmla="*/ 0 w 25"/>
                <a:gd name="T23" fmla="*/ 1 h 24"/>
                <a:gd name="T24" fmla="*/ 0 w 25"/>
                <a:gd name="T25" fmla="*/ 1 h 24"/>
                <a:gd name="T26" fmla="*/ 0 w 25"/>
                <a:gd name="T27" fmla="*/ 1 h 24"/>
                <a:gd name="T28" fmla="*/ 0 w 25"/>
                <a:gd name="T29" fmla="*/ 1 h 24"/>
                <a:gd name="T30" fmla="*/ 0 w 25"/>
                <a:gd name="T31" fmla="*/ 1 h 24"/>
                <a:gd name="T32" fmla="*/ 0 w 25"/>
                <a:gd name="T33" fmla="*/ 1 h 24"/>
                <a:gd name="T34" fmla="*/ 0 w 25"/>
                <a:gd name="T35" fmla="*/ 1 h 24"/>
                <a:gd name="T36" fmla="*/ 0 w 25"/>
                <a:gd name="T37" fmla="*/ 1 h 24"/>
                <a:gd name="T38" fmla="*/ 0 w 25"/>
                <a:gd name="T39" fmla="*/ 1 h 24"/>
                <a:gd name="T40" fmla="*/ 0 w 25"/>
                <a:gd name="T41" fmla="*/ 1 h 24"/>
                <a:gd name="T42" fmla="*/ 0 w 25"/>
                <a:gd name="T43" fmla="*/ 1 h 24"/>
                <a:gd name="T44" fmla="*/ 0 w 25"/>
                <a:gd name="T45" fmla="*/ 1 h 24"/>
                <a:gd name="T46" fmla="*/ 0 w 25"/>
                <a:gd name="T47" fmla="*/ 1 h 24"/>
                <a:gd name="T48" fmla="*/ 0 w 25"/>
                <a:gd name="T49" fmla="*/ 1 h 24"/>
                <a:gd name="T50" fmla="*/ 0 w 25"/>
                <a:gd name="T51" fmla="*/ 1 h 24"/>
                <a:gd name="T52" fmla="*/ 0 w 25"/>
                <a:gd name="T53" fmla="*/ 1 h 24"/>
                <a:gd name="T54" fmla="*/ 0 w 25"/>
                <a:gd name="T55" fmla="*/ 1 h 24"/>
                <a:gd name="T56" fmla="*/ 0 w 25"/>
                <a:gd name="T57" fmla="*/ 1 h 24"/>
                <a:gd name="T58" fmla="*/ 0 w 25"/>
                <a:gd name="T59" fmla="*/ 1 h 24"/>
                <a:gd name="T60" fmla="*/ 0 w 25"/>
                <a:gd name="T61" fmla="*/ 1 h 24"/>
                <a:gd name="T62" fmla="*/ 0 w 25"/>
                <a:gd name="T63" fmla="*/ 1 h 24"/>
                <a:gd name="T64" fmla="*/ 0 w 25"/>
                <a:gd name="T65" fmla="*/ 1 h 24"/>
                <a:gd name="T66" fmla="*/ 0 w 25"/>
                <a:gd name="T67" fmla="*/ 1 h 24"/>
                <a:gd name="T68" fmla="*/ 0 w 25"/>
                <a:gd name="T69" fmla="*/ 1 h 24"/>
                <a:gd name="T70" fmla="*/ 0 w 25"/>
                <a:gd name="T71" fmla="*/ 1 h 24"/>
                <a:gd name="T72" fmla="*/ 0 w 25"/>
                <a:gd name="T73" fmla="*/ 1 h 24"/>
                <a:gd name="T74" fmla="*/ 0 w 25"/>
                <a:gd name="T75" fmla="*/ 1 h 24"/>
                <a:gd name="T76" fmla="*/ 0 w 25"/>
                <a:gd name="T77" fmla="*/ 1 h 24"/>
                <a:gd name="T78" fmla="*/ 0 w 25"/>
                <a:gd name="T79" fmla="*/ 1 h 24"/>
                <a:gd name="T80" fmla="*/ 0 w 25"/>
                <a:gd name="T81" fmla="*/ 1 h 24"/>
                <a:gd name="T82" fmla="*/ 0 w 25"/>
                <a:gd name="T83" fmla="*/ 1 h 24"/>
                <a:gd name="T84" fmla="*/ 0 w 25"/>
                <a:gd name="T85" fmla="*/ 1 h 24"/>
                <a:gd name="T86" fmla="*/ 0 w 25"/>
                <a:gd name="T87" fmla="*/ 1 h 24"/>
                <a:gd name="T88" fmla="*/ 0 w 25"/>
                <a:gd name="T89" fmla="*/ 1 h 24"/>
                <a:gd name="T90" fmla="*/ 0 w 25"/>
                <a:gd name="T91" fmla="*/ 1 h 24"/>
                <a:gd name="T92" fmla="*/ 0 w 25"/>
                <a:gd name="T93" fmla="*/ 1 h 24"/>
                <a:gd name="T94" fmla="*/ 0 w 25"/>
                <a:gd name="T95" fmla="*/ 1 h 24"/>
                <a:gd name="T96" fmla="*/ 0 w 25"/>
                <a:gd name="T97" fmla="*/ 1 h 24"/>
                <a:gd name="T98" fmla="*/ 0 w 25"/>
                <a:gd name="T99" fmla="*/ 1 h 24"/>
                <a:gd name="T100" fmla="*/ 0 w 25"/>
                <a:gd name="T101" fmla="*/ 1 h 24"/>
                <a:gd name="T102" fmla="*/ 0 w 25"/>
                <a:gd name="T103" fmla="*/ 1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
                <a:gd name="T157" fmla="*/ 0 h 24"/>
                <a:gd name="T158" fmla="*/ 25 w 25"/>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 h="24">
                  <a:moveTo>
                    <a:pt x="20" y="2"/>
                  </a:moveTo>
                  <a:lnTo>
                    <a:pt x="20" y="4"/>
                  </a:lnTo>
                  <a:lnTo>
                    <a:pt x="20" y="2"/>
                  </a:lnTo>
                  <a:lnTo>
                    <a:pt x="20" y="0"/>
                  </a:lnTo>
                  <a:lnTo>
                    <a:pt x="18" y="2"/>
                  </a:lnTo>
                  <a:lnTo>
                    <a:pt x="16" y="2"/>
                  </a:lnTo>
                  <a:lnTo>
                    <a:pt x="14" y="4"/>
                  </a:lnTo>
                  <a:lnTo>
                    <a:pt x="13" y="4"/>
                  </a:lnTo>
                  <a:lnTo>
                    <a:pt x="11" y="5"/>
                  </a:lnTo>
                  <a:lnTo>
                    <a:pt x="9" y="5"/>
                  </a:lnTo>
                  <a:lnTo>
                    <a:pt x="7" y="7"/>
                  </a:lnTo>
                  <a:lnTo>
                    <a:pt x="5" y="8"/>
                  </a:lnTo>
                  <a:lnTo>
                    <a:pt x="3" y="8"/>
                  </a:lnTo>
                  <a:lnTo>
                    <a:pt x="3" y="10"/>
                  </a:lnTo>
                  <a:lnTo>
                    <a:pt x="2" y="12"/>
                  </a:lnTo>
                  <a:lnTo>
                    <a:pt x="2" y="13"/>
                  </a:lnTo>
                  <a:lnTo>
                    <a:pt x="0" y="15"/>
                  </a:lnTo>
                  <a:lnTo>
                    <a:pt x="0" y="16"/>
                  </a:lnTo>
                  <a:lnTo>
                    <a:pt x="2" y="18"/>
                  </a:lnTo>
                  <a:lnTo>
                    <a:pt x="2" y="20"/>
                  </a:lnTo>
                  <a:lnTo>
                    <a:pt x="3" y="21"/>
                  </a:lnTo>
                  <a:lnTo>
                    <a:pt x="5" y="23"/>
                  </a:lnTo>
                  <a:lnTo>
                    <a:pt x="7" y="24"/>
                  </a:lnTo>
                  <a:lnTo>
                    <a:pt x="9" y="24"/>
                  </a:lnTo>
                  <a:lnTo>
                    <a:pt x="11" y="24"/>
                  </a:lnTo>
                  <a:lnTo>
                    <a:pt x="13" y="24"/>
                  </a:lnTo>
                  <a:lnTo>
                    <a:pt x="14" y="24"/>
                  </a:lnTo>
                  <a:lnTo>
                    <a:pt x="16" y="23"/>
                  </a:lnTo>
                  <a:lnTo>
                    <a:pt x="16" y="21"/>
                  </a:lnTo>
                  <a:lnTo>
                    <a:pt x="18" y="21"/>
                  </a:lnTo>
                  <a:lnTo>
                    <a:pt x="20" y="20"/>
                  </a:lnTo>
                  <a:lnTo>
                    <a:pt x="22" y="20"/>
                  </a:lnTo>
                  <a:lnTo>
                    <a:pt x="24" y="20"/>
                  </a:lnTo>
                  <a:lnTo>
                    <a:pt x="24" y="18"/>
                  </a:lnTo>
                  <a:lnTo>
                    <a:pt x="24" y="16"/>
                  </a:lnTo>
                  <a:lnTo>
                    <a:pt x="25" y="15"/>
                  </a:lnTo>
                  <a:lnTo>
                    <a:pt x="25" y="13"/>
                  </a:lnTo>
                  <a:lnTo>
                    <a:pt x="25" y="10"/>
                  </a:lnTo>
                  <a:lnTo>
                    <a:pt x="25" y="8"/>
                  </a:lnTo>
                  <a:lnTo>
                    <a:pt x="25" y="7"/>
                  </a:lnTo>
                  <a:lnTo>
                    <a:pt x="24" y="5"/>
                  </a:lnTo>
                  <a:lnTo>
                    <a:pt x="20" y="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4" name="Freeform 787">
              <a:extLst>
                <a:ext uri="{FF2B5EF4-FFF2-40B4-BE49-F238E27FC236}">
                  <a16:creationId xmlns:a16="http://schemas.microsoft.com/office/drawing/2014/main" id="{709A2EB7-97A6-4B39-BC92-3170C2F6B1C8}"/>
                </a:ext>
              </a:extLst>
            </p:cNvPr>
            <p:cNvSpPr>
              <a:spLocks/>
            </p:cNvSpPr>
            <p:nvPr/>
          </p:nvSpPr>
          <p:spPr bwMode="auto">
            <a:xfrm>
              <a:off x="1425" y="3453"/>
              <a:ext cx="8" cy="12"/>
            </a:xfrm>
            <a:custGeom>
              <a:avLst/>
              <a:gdLst>
                <a:gd name="T0" fmla="*/ 0 w 18"/>
                <a:gd name="T1" fmla="*/ 1 h 24"/>
                <a:gd name="T2" fmla="*/ 0 w 18"/>
                <a:gd name="T3" fmla="*/ 1 h 24"/>
                <a:gd name="T4" fmla="*/ 0 w 18"/>
                <a:gd name="T5" fmla="*/ 1 h 24"/>
                <a:gd name="T6" fmla="*/ 0 w 18"/>
                <a:gd name="T7" fmla="*/ 1 h 24"/>
                <a:gd name="T8" fmla="*/ 0 w 18"/>
                <a:gd name="T9" fmla="*/ 1 h 24"/>
                <a:gd name="T10" fmla="*/ 0 w 18"/>
                <a:gd name="T11" fmla="*/ 1 h 24"/>
                <a:gd name="T12" fmla="*/ 0 w 18"/>
                <a:gd name="T13" fmla="*/ 1 h 24"/>
                <a:gd name="T14" fmla="*/ 0 w 18"/>
                <a:gd name="T15" fmla="*/ 1 h 24"/>
                <a:gd name="T16" fmla="*/ 0 w 18"/>
                <a:gd name="T17" fmla="*/ 1 h 24"/>
                <a:gd name="T18" fmla="*/ 0 w 18"/>
                <a:gd name="T19" fmla="*/ 1 h 24"/>
                <a:gd name="T20" fmla="*/ 0 w 18"/>
                <a:gd name="T21" fmla="*/ 1 h 24"/>
                <a:gd name="T22" fmla="*/ 0 w 18"/>
                <a:gd name="T23" fmla="*/ 1 h 24"/>
                <a:gd name="T24" fmla="*/ 0 w 18"/>
                <a:gd name="T25" fmla="*/ 1 h 24"/>
                <a:gd name="T26" fmla="*/ 0 w 18"/>
                <a:gd name="T27" fmla="*/ 1 h 24"/>
                <a:gd name="T28" fmla="*/ 0 w 18"/>
                <a:gd name="T29" fmla="*/ 1 h 24"/>
                <a:gd name="T30" fmla="*/ 0 w 18"/>
                <a:gd name="T31" fmla="*/ 1 h 24"/>
                <a:gd name="T32" fmla="*/ 0 w 18"/>
                <a:gd name="T33" fmla="*/ 1 h 24"/>
                <a:gd name="T34" fmla="*/ 0 w 18"/>
                <a:gd name="T35" fmla="*/ 1 h 24"/>
                <a:gd name="T36" fmla="*/ 0 w 18"/>
                <a:gd name="T37" fmla="*/ 1 h 24"/>
                <a:gd name="T38" fmla="*/ 0 w 18"/>
                <a:gd name="T39" fmla="*/ 1 h 24"/>
                <a:gd name="T40" fmla="*/ 0 w 18"/>
                <a:gd name="T41" fmla="*/ 1 h 24"/>
                <a:gd name="T42" fmla="*/ 0 w 18"/>
                <a:gd name="T43" fmla="*/ 1 h 24"/>
                <a:gd name="T44" fmla="*/ 0 w 18"/>
                <a:gd name="T45" fmla="*/ 1 h 24"/>
                <a:gd name="T46" fmla="*/ 0 w 18"/>
                <a:gd name="T47" fmla="*/ 1 h 24"/>
                <a:gd name="T48" fmla="*/ 0 w 18"/>
                <a:gd name="T49" fmla="*/ 0 h 24"/>
                <a:gd name="T50" fmla="*/ 0 w 18"/>
                <a:gd name="T51" fmla="*/ 0 h 24"/>
                <a:gd name="T52" fmla="*/ 0 w 18"/>
                <a:gd name="T53" fmla="*/ 0 h 24"/>
                <a:gd name="T54" fmla="*/ 0 w 18"/>
                <a:gd name="T55" fmla="*/ 0 h 24"/>
                <a:gd name="T56" fmla="*/ 0 w 18"/>
                <a:gd name="T57" fmla="*/ 0 h 24"/>
                <a:gd name="T58" fmla="*/ 0 w 18"/>
                <a:gd name="T59" fmla="*/ 0 h 24"/>
                <a:gd name="T60" fmla="*/ 0 w 18"/>
                <a:gd name="T61" fmla="*/ 0 h 24"/>
                <a:gd name="T62" fmla="*/ 0 w 18"/>
                <a:gd name="T63" fmla="*/ 1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24"/>
                <a:gd name="T98" fmla="*/ 18 w 18"/>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24">
                  <a:moveTo>
                    <a:pt x="0" y="2"/>
                  </a:moveTo>
                  <a:lnTo>
                    <a:pt x="0" y="5"/>
                  </a:lnTo>
                  <a:lnTo>
                    <a:pt x="0" y="8"/>
                  </a:lnTo>
                  <a:lnTo>
                    <a:pt x="0" y="10"/>
                  </a:lnTo>
                  <a:lnTo>
                    <a:pt x="0" y="12"/>
                  </a:lnTo>
                  <a:lnTo>
                    <a:pt x="0" y="15"/>
                  </a:lnTo>
                  <a:lnTo>
                    <a:pt x="0" y="16"/>
                  </a:lnTo>
                  <a:lnTo>
                    <a:pt x="0" y="18"/>
                  </a:lnTo>
                  <a:lnTo>
                    <a:pt x="2" y="21"/>
                  </a:lnTo>
                  <a:lnTo>
                    <a:pt x="3" y="23"/>
                  </a:lnTo>
                  <a:lnTo>
                    <a:pt x="9" y="24"/>
                  </a:lnTo>
                  <a:lnTo>
                    <a:pt x="11" y="23"/>
                  </a:lnTo>
                  <a:lnTo>
                    <a:pt x="14" y="23"/>
                  </a:lnTo>
                  <a:lnTo>
                    <a:pt x="16" y="21"/>
                  </a:lnTo>
                  <a:lnTo>
                    <a:pt x="18" y="18"/>
                  </a:lnTo>
                  <a:lnTo>
                    <a:pt x="18" y="15"/>
                  </a:lnTo>
                  <a:lnTo>
                    <a:pt x="18" y="12"/>
                  </a:lnTo>
                  <a:lnTo>
                    <a:pt x="18" y="8"/>
                  </a:lnTo>
                  <a:lnTo>
                    <a:pt x="16" y="5"/>
                  </a:lnTo>
                  <a:lnTo>
                    <a:pt x="16" y="2"/>
                  </a:lnTo>
                  <a:lnTo>
                    <a:pt x="14" y="2"/>
                  </a:lnTo>
                  <a:lnTo>
                    <a:pt x="14" y="0"/>
                  </a:lnTo>
                  <a:lnTo>
                    <a:pt x="13" y="0"/>
                  </a:lnTo>
                  <a:lnTo>
                    <a:pt x="11" y="0"/>
                  </a:lnTo>
                  <a:lnTo>
                    <a:pt x="9" y="0"/>
                  </a:lnTo>
                  <a:lnTo>
                    <a:pt x="0" y="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5" name="Freeform 788">
              <a:extLst>
                <a:ext uri="{FF2B5EF4-FFF2-40B4-BE49-F238E27FC236}">
                  <a16:creationId xmlns:a16="http://schemas.microsoft.com/office/drawing/2014/main" id="{5B1B8354-AA1C-4232-B137-9A397AF78D71}"/>
                </a:ext>
              </a:extLst>
            </p:cNvPr>
            <p:cNvSpPr>
              <a:spLocks/>
            </p:cNvSpPr>
            <p:nvPr/>
          </p:nvSpPr>
          <p:spPr bwMode="auto">
            <a:xfrm>
              <a:off x="1425" y="3453"/>
              <a:ext cx="8" cy="12"/>
            </a:xfrm>
            <a:custGeom>
              <a:avLst/>
              <a:gdLst>
                <a:gd name="T0" fmla="*/ 0 w 18"/>
                <a:gd name="T1" fmla="*/ 1 h 24"/>
                <a:gd name="T2" fmla="*/ 0 w 18"/>
                <a:gd name="T3" fmla="*/ 1 h 24"/>
                <a:gd name="T4" fmla="*/ 0 w 18"/>
                <a:gd name="T5" fmla="*/ 1 h 24"/>
                <a:gd name="T6" fmla="*/ 0 w 18"/>
                <a:gd name="T7" fmla="*/ 1 h 24"/>
                <a:gd name="T8" fmla="*/ 0 w 18"/>
                <a:gd name="T9" fmla="*/ 1 h 24"/>
                <a:gd name="T10" fmla="*/ 0 w 18"/>
                <a:gd name="T11" fmla="*/ 1 h 24"/>
                <a:gd name="T12" fmla="*/ 0 w 18"/>
                <a:gd name="T13" fmla="*/ 1 h 24"/>
                <a:gd name="T14" fmla="*/ 0 w 18"/>
                <a:gd name="T15" fmla="*/ 1 h 24"/>
                <a:gd name="T16" fmla="*/ 0 w 18"/>
                <a:gd name="T17" fmla="*/ 1 h 24"/>
                <a:gd name="T18" fmla="*/ 0 w 18"/>
                <a:gd name="T19" fmla="*/ 1 h 24"/>
                <a:gd name="T20" fmla="*/ 0 w 18"/>
                <a:gd name="T21" fmla="*/ 1 h 24"/>
                <a:gd name="T22" fmla="*/ 0 w 18"/>
                <a:gd name="T23" fmla="*/ 1 h 24"/>
                <a:gd name="T24" fmla="*/ 0 w 18"/>
                <a:gd name="T25" fmla="*/ 1 h 24"/>
                <a:gd name="T26" fmla="*/ 0 w 18"/>
                <a:gd name="T27" fmla="*/ 1 h 24"/>
                <a:gd name="T28" fmla="*/ 0 w 18"/>
                <a:gd name="T29" fmla="*/ 1 h 24"/>
                <a:gd name="T30" fmla="*/ 0 w 18"/>
                <a:gd name="T31" fmla="*/ 1 h 24"/>
                <a:gd name="T32" fmla="*/ 0 w 18"/>
                <a:gd name="T33" fmla="*/ 1 h 24"/>
                <a:gd name="T34" fmla="*/ 0 w 18"/>
                <a:gd name="T35" fmla="*/ 1 h 24"/>
                <a:gd name="T36" fmla="*/ 0 w 18"/>
                <a:gd name="T37" fmla="*/ 1 h 24"/>
                <a:gd name="T38" fmla="*/ 0 w 18"/>
                <a:gd name="T39" fmla="*/ 1 h 24"/>
                <a:gd name="T40" fmla="*/ 0 w 18"/>
                <a:gd name="T41" fmla="*/ 1 h 24"/>
                <a:gd name="T42" fmla="*/ 0 w 18"/>
                <a:gd name="T43" fmla="*/ 1 h 24"/>
                <a:gd name="T44" fmla="*/ 0 w 18"/>
                <a:gd name="T45" fmla="*/ 1 h 24"/>
                <a:gd name="T46" fmla="*/ 0 w 18"/>
                <a:gd name="T47" fmla="*/ 1 h 24"/>
                <a:gd name="T48" fmla="*/ 0 w 18"/>
                <a:gd name="T49" fmla="*/ 0 h 24"/>
                <a:gd name="T50" fmla="*/ 0 w 18"/>
                <a:gd name="T51" fmla="*/ 0 h 24"/>
                <a:gd name="T52" fmla="*/ 0 w 18"/>
                <a:gd name="T53" fmla="*/ 0 h 24"/>
                <a:gd name="T54" fmla="*/ 0 w 18"/>
                <a:gd name="T55" fmla="*/ 0 h 24"/>
                <a:gd name="T56" fmla="*/ 0 w 18"/>
                <a:gd name="T57" fmla="*/ 0 h 24"/>
                <a:gd name="T58" fmla="*/ 0 w 18"/>
                <a:gd name="T59" fmla="*/ 0 h 24"/>
                <a:gd name="T60" fmla="*/ 0 w 18"/>
                <a:gd name="T61" fmla="*/ 0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24"/>
                <a:gd name="T95" fmla="*/ 18 w 18"/>
                <a:gd name="T96" fmla="*/ 24 h 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24">
                  <a:moveTo>
                    <a:pt x="0" y="2"/>
                  </a:moveTo>
                  <a:lnTo>
                    <a:pt x="0" y="5"/>
                  </a:lnTo>
                  <a:lnTo>
                    <a:pt x="0" y="8"/>
                  </a:lnTo>
                  <a:lnTo>
                    <a:pt x="0" y="10"/>
                  </a:lnTo>
                  <a:lnTo>
                    <a:pt x="0" y="12"/>
                  </a:lnTo>
                  <a:lnTo>
                    <a:pt x="0" y="15"/>
                  </a:lnTo>
                  <a:lnTo>
                    <a:pt x="0" y="16"/>
                  </a:lnTo>
                  <a:lnTo>
                    <a:pt x="0" y="18"/>
                  </a:lnTo>
                  <a:lnTo>
                    <a:pt x="2" y="21"/>
                  </a:lnTo>
                  <a:lnTo>
                    <a:pt x="3" y="23"/>
                  </a:lnTo>
                  <a:lnTo>
                    <a:pt x="9" y="24"/>
                  </a:lnTo>
                  <a:lnTo>
                    <a:pt x="11" y="23"/>
                  </a:lnTo>
                  <a:lnTo>
                    <a:pt x="14" y="23"/>
                  </a:lnTo>
                  <a:lnTo>
                    <a:pt x="16" y="21"/>
                  </a:lnTo>
                  <a:lnTo>
                    <a:pt x="18" y="18"/>
                  </a:lnTo>
                  <a:lnTo>
                    <a:pt x="18" y="15"/>
                  </a:lnTo>
                  <a:lnTo>
                    <a:pt x="18" y="12"/>
                  </a:lnTo>
                  <a:lnTo>
                    <a:pt x="18" y="8"/>
                  </a:lnTo>
                  <a:lnTo>
                    <a:pt x="16" y="5"/>
                  </a:lnTo>
                  <a:lnTo>
                    <a:pt x="16" y="2"/>
                  </a:lnTo>
                  <a:lnTo>
                    <a:pt x="14" y="2"/>
                  </a:lnTo>
                  <a:lnTo>
                    <a:pt x="14" y="0"/>
                  </a:lnTo>
                  <a:lnTo>
                    <a:pt x="13" y="0"/>
                  </a:lnTo>
                  <a:lnTo>
                    <a:pt x="11" y="0"/>
                  </a:lnTo>
                  <a:lnTo>
                    <a:pt x="9"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6" name="Freeform 789">
              <a:extLst>
                <a:ext uri="{FF2B5EF4-FFF2-40B4-BE49-F238E27FC236}">
                  <a16:creationId xmlns:a16="http://schemas.microsoft.com/office/drawing/2014/main" id="{77A01578-83C4-4191-BFB3-4A1D75E23EA7}"/>
                </a:ext>
              </a:extLst>
            </p:cNvPr>
            <p:cNvSpPr>
              <a:spLocks/>
            </p:cNvSpPr>
            <p:nvPr/>
          </p:nvSpPr>
          <p:spPr bwMode="auto">
            <a:xfrm>
              <a:off x="1398" y="3472"/>
              <a:ext cx="11" cy="11"/>
            </a:xfrm>
            <a:custGeom>
              <a:avLst/>
              <a:gdLst>
                <a:gd name="T0" fmla="*/ 1 w 22"/>
                <a:gd name="T1" fmla="*/ 0 h 23"/>
                <a:gd name="T2" fmla="*/ 1 w 22"/>
                <a:gd name="T3" fmla="*/ 0 h 23"/>
                <a:gd name="T4" fmla="*/ 1 w 22"/>
                <a:gd name="T5" fmla="*/ 0 h 23"/>
                <a:gd name="T6" fmla="*/ 0 w 22"/>
                <a:gd name="T7" fmla="*/ 0 h 23"/>
                <a:gd name="T8" fmla="*/ 0 w 22"/>
                <a:gd name="T9" fmla="*/ 0 h 23"/>
                <a:gd name="T10" fmla="*/ 1 w 22"/>
                <a:gd name="T11" fmla="*/ 0 h 23"/>
                <a:gd name="T12" fmla="*/ 1 w 22"/>
                <a:gd name="T13" fmla="*/ 0 h 23"/>
                <a:gd name="T14" fmla="*/ 1 w 22"/>
                <a:gd name="T15" fmla="*/ 0 h 23"/>
                <a:gd name="T16" fmla="*/ 1 w 22"/>
                <a:gd name="T17" fmla="*/ 0 h 23"/>
                <a:gd name="T18" fmla="*/ 1 w 22"/>
                <a:gd name="T19" fmla="*/ 0 h 23"/>
                <a:gd name="T20" fmla="*/ 1 w 22"/>
                <a:gd name="T21" fmla="*/ 0 h 23"/>
                <a:gd name="T22" fmla="*/ 1 w 22"/>
                <a:gd name="T23" fmla="*/ 0 h 23"/>
                <a:gd name="T24" fmla="*/ 1 w 22"/>
                <a:gd name="T25" fmla="*/ 0 h 23"/>
                <a:gd name="T26" fmla="*/ 1 w 22"/>
                <a:gd name="T27" fmla="*/ 0 h 23"/>
                <a:gd name="T28" fmla="*/ 1 w 22"/>
                <a:gd name="T29" fmla="*/ 0 h 23"/>
                <a:gd name="T30" fmla="*/ 1 w 22"/>
                <a:gd name="T31" fmla="*/ 0 h 23"/>
                <a:gd name="T32" fmla="*/ 1 w 22"/>
                <a:gd name="T33" fmla="*/ 0 h 23"/>
                <a:gd name="T34" fmla="*/ 1 w 22"/>
                <a:gd name="T35" fmla="*/ 0 h 23"/>
                <a:gd name="T36" fmla="*/ 1 w 22"/>
                <a:gd name="T37" fmla="*/ 0 h 23"/>
                <a:gd name="T38" fmla="*/ 1 w 22"/>
                <a:gd name="T39" fmla="*/ 0 h 23"/>
                <a:gd name="T40" fmla="*/ 1 w 22"/>
                <a:gd name="T41" fmla="*/ 0 h 23"/>
                <a:gd name="T42" fmla="*/ 1 w 22"/>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3"/>
                <a:gd name="T68" fmla="*/ 22 w 22"/>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3">
                  <a:moveTo>
                    <a:pt x="5" y="0"/>
                  </a:moveTo>
                  <a:lnTo>
                    <a:pt x="4" y="3"/>
                  </a:lnTo>
                  <a:lnTo>
                    <a:pt x="2" y="5"/>
                  </a:lnTo>
                  <a:lnTo>
                    <a:pt x="0" y="8"/>
                  </a:lnTo>
                  <a:lnTo>
                    <a:pt x="0" y="11"/>
                  </a:lnTo>
                  <a:lnTo>
                    <a:pt x="2" y="15"/>
                  </a:lnTo>
                  <a:lnTo>
                    <a:pt x="2" y="16"/>
                  </a:lnTo>
                  <a:lnTo>
                    <a:pt x="4" y="19"/>
                  </a:lnTo>
                  <a:lnTo>
                    <a:pt x="7" y="21"/>
                  </a:lnTo>
                  <a:lnTo>
                    <a:pt x="9" y="23"/>
                  </a:lnTo>
                  <a:lnTo>
                    <a:pt x="13" y="23"/>
                  </a:lnTo>
                  <a:lnTo>
                    <a:pt x="15" y="21"/>
                  </a:lnTo>
                  <a:lnTo>
                    <a:pt x="16" y="19"/>
                  </a:lnTo>
                  <a:lnTo>
                    <a:pt x="18" y="18"/>
                  </a:lnTo>
                  <a:lnTo>
                    <a:pt x="20" y="16"/>
                  </a:lnTo>
                  <a:lnTo>
                    <a:pt x="22" y="13"/>
                  </a:lnTo>
                  <a:lnTo>
                    <a:pt x="22" y="10"/>
                  </a:lnTo>
                  <a:lnTo>
                    <a:pt x="22" y="7"/>
                  </a:lnTo>
                  <a:lnTo>
                    <a:pt x="22" y="3"/>
                  </a:lnTo>
                  <a:lnTo>
                    <a:pt x="18" y="0"/>
                  </a:lnTo>
                  <a:lnTo>
                    <a:pt x="5"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7" name="Freeform 790">
              <a:extLst>
                <a:ext uri="{FF2B5EF4-FFF2-40B4-BE49-F238E27FC236}">
                  <a16:creationId xmlns:a16="http://schemas.microsoft.com/office/drawing/2014/main" id="{302B2DD3-0A81-45DB-8B53-A0BC48B43FE5}"/>
                </a:ext>
              </a:extLst>
            </p:cNvPr>
            <p:cNvSpPr>
              <a:spLocks/>
            </p:cNvSpPr>
            <p:nvPr/>
          </p:nvSpPr>
          <p:spPr bwMode="auto">
            <a:xfrm>
              <a:off x="1398" y="3472"/>
              <a:ext cx="11" cy="11"/>
            </a:xfrm>
            <a:custGeom>
              <a:avLst/>
              <a:gdLst>
                <a:gd name="T0" fmla="*/ 1 w 22"/>
                <a:gd name="T1" fmla="*/ 0 h 23"/>
                <a:gd name="T2" fmla="*/ 1 w 22"/>
                <a:gd name="T3" fmla="*/ 0 h 23"/>
                <a:gd name="T4" fmla="*/ 1 w 22"/>
                <a:gd name="T5" fmla="*/ 0 h 23"/>
                <a:gd name="T6" fmla="*/ 0 w 22"/>
                <a:gd name="T7" fmla="*/ 0 h 23"/>
                <a:gd name="T8" fmla="*/ 0 w 22"/>
                <a:gd name="T9" fmla="*/ 0 h 23"/>
                <a:gd name="T10" fmla="*/ 1 w 22"/>
                <a:gd name="T11" fmla="*/ 0 h 23"/>
                <a:gd name="T12" fmla="*/ 1 w 22"/>
                <a:gd name="T13" fmla="*/ 0 h 23"/>
                <a:gd name="T14" fmla="*/ 1 w 22"/>
                <a:gd name="T15" fmla="*/ 0 h 23"/>
                <a:gd name="T16" fmla="*/ 1 w 22"/>
                <a:gd name="T17" fmla="*/ 0 h 23"/>
                <a:gd name="T18" fmla="*/ 1 w 22"/>
                <a:gd name="T19" fmla="*/ 0 h 23"/>
                <a:gd name="T20" fmla="*/ 1 w 22"/>
                <a:gd name="T21" fmla="*/ 0 h 23"/>
                <a:gd name="T22" fmla="*/ 1 w 22"/>
                <a:gd name="T23" fmla="*/ 0 h 23"/>
                <a:gd name="T24" fmla="*/ 1 w 22"/>
                <a:gd name="T25" fmla="*/ 0 h 23"/>
                <a:gd name="T26" fmla="*/ 1 w 22"/>
                <a:gd name="T27" fmla="*/ 0 h 23"/>
                <a:gd name="T28" fmla="*/ 1 w 22"/>
                <a:gd name="T29" fmla="*/ 0 h 23"/>
                <a:gd name="T30" fmla="*/ 1 w 22"/>
                <a:gd name="T31" fmla="*/ 0 h 23"/>
                <a:gd name="T32" fmla="*/ 1 w 22"/>
                <a:gd name="T33" fmla="*/ 0 h 23"/>
                <a:gd name="T34" fmla="*/ 1 w 22"/>
                <a:gd name="T35" fmla="*/ 0 h 23"/>
                <a:gd name="T36" fmla="*/ 1 w 22"/>
                <a:gd name="T37" fmla="*/ 0 h 23"/>
                <a:gd name="T38" fmla="*/ 1 w 22"/>
                <a:gd name="T39" fmla="*/ 0 h 23"/>
                <a:gd name="T40" fmla="*/ 1 w 22"/>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23"/>
                <a:gd name="T65" fmla="*/ 22 w 22"/>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23">
                  <a:moveTo>
                    <a:pt x="5" y="0"/>
                  </a:moveTo>
                  <a:lnTo>
                    <a:pt x="4" y="3"/>
                  </a:lnTo>
                  <a:lnTo>
                    <a:pt x="2" y="5"/>
                  </a:lnTo>
                  <a:lnTo>
                    <a:pt x="0" y="8"/>
                  </a:lnTo>
                  <a:lnTo>
                    <a:pt x="0" y="11"/>
                  </a:lnTo>
                  <a:lnTo>
                    <a:pt x="2" y="15"/>
                  </a:lnTo>
                  <a:lnTo>
                    <a:pt x="2" y="16"/>
                  </a:lnTo>
                  <a:lnTo>
                    <a:pt x="4" y="19"/>
                  </a:lnTo>
                  <a:lnTo>
                    <a:pt x="7" y="21"/>
                  </a:lnTo>
                  <a:lnTo>
                    <a:pt x="9" y="23"/>
                  </a:lnTo>
                  <a:lnTo>
                    <a:pt x="13" y="23"/>
                  </a:lnTo>
                  <a:lnTo>
                    <a:pt x="15" y="21"/>
                  </a:lnTo>
                  <a:lnTo>
                    <a:pt x="16" y="19"/>
                  </a:lnTo>
                  <a:lnTo>
                    <a:pt x="18" y="18"/>
                  </a:lnTo>
                  <a:lnTo>
                    <a:pt x="20" y="16"/>
                  </a:lnTo>
                  <a:lnTo>
                    <a:pt x="22" y="13"/>
                  </a:lnTo>
                  <a:lnTo>
                    <a:pt x="22" y="10"/>
                  </a:lnTo>
                  <a:lnTo>
                    <a:pt x="22" y="7"/>
                  </a:lnTo>
                  <a:lnTo>
                    <a:pt x="22" y="3"/>
                  </a:lnTo>
                  <a:lnTo>
                    <a:pt x="18"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8" name="Freeform 791">
              <a:extLst>
                <a:ext uri="{FF2B5EF4-FFF2-40B4-BE49-F238E27FC236}">
                  <a16:creationId xmlns:a16="http://schemas.microsoft.com/office/drawing/2014/main" id="{524C2B42-2E52-418B-A738-9EA4CAE1F497}"/>
                </a:ext>
              </a:extLst>
            </p:cNvPr>
            <p:cNvSpPr>
              <a:spLocks/>
            </p:cNvSpPr>
            <p:nvPr/>
          </p:nvSpPr>
          <p:spPr bwMode="auto">
            <a:xfrm>
              <a:off x="1359" y="3486"/>
              <a:ext cx="13" cy="10"/>
            </a:xfrm>
            <a:custGeom>
              <a:avLst/>
              <a:gdLst>
                <a:gd name="T0" fmla="*/ 1 w 26"/>
                <a:gd name="T1" fmla="*/ 0 h 21"/>
                <a:gd name="T2" fmla="*/ 1 w 26"/>
                <a:gd name="T3" fmla="*/ 0 h 21"/>
                <a:gd name="T4" fmla="*/ 1 w 26"/>
                <a:gd name="T5" fmla="*/ 0 h 21"/>
                <a:gd name="T6" fmla="*/ 1 w 26"/>
                <a:gd name="T7" fmla="*/ 0 h 21"/>
                <a:gd name="T8" fmla="*/ 1 w 26"/>
                <a:gd name="T9" fmla="*/ 0 h 21"/>
                <a:gd name="T10" fmla="*/ 1 w 26"/>
                <a:gd name="T11" fmla="*/ 0 h 21"/>
                <a:gd name="T12" fmla="*/ 1 w 26"/>
                <a:gd name="T13" fmla="*/ 0 h 21"/>
                <a:gd name="T14" fmla="*/ 1 w 26"/>
                <a:gd name="T15" fmla="*/ 0 h 21"/>
                <a:gd name="T16" fmla="*/ 1 w 26"/>
                <a:gd name="T17" fmla="*/ 0 h 21"/>
                <a:gd name="T18" fmla="*/ 1 w 26"/>
                <a:gd name="T19" fmla="*/ 0 h 21"/>
                <a:gd name="T20" fmla="*/ 1 w 26"/>
                <a:gd name="T21" fmla="*/ 0 h 21"/>
                <a:gd name="T22" fmla="*/ 1 w 26"/>
                <a:gd name="T23" fmla="*/ 0 h 21"/>
                <a:gd name="T24" fmla="*/ 1 w 26"/>
                <a:gd name="T25" fmla="*/ 0 h 21"/>
                <a:gd name="T26" fmla="*/ 1 w 26"/>
                <a:gd name="T27" fmla="*/ 0 h 21"/>
                <a:gd name="T28" fmla="*/ 1 w 26"/>
                <a:gd name="T29" fmla="*/ 0 h 21"/>
                <a:gd name="T30" fmla="*/ 1 w 26"/>
                <a:gd name="T31" fmla="*/ 0 h 21"/>
                <a:gd name="T32" fmla="*/ 1 w 26"/>
                <a:gd name="T33" fmla="*/ 0 h 21"/>
                <a:gd name="T34" fmla="*/ 1 w 26"/>
                <a:gd name="T35" fmla="*/ 0 h 21"/>
                <a:gd name="T36" fmla="*/ 1 w 26"/>
                <a:gd name="T37" fmla="*/ 0 h 21"/>
                <a:gd name="T38" fmla="*/ 1 w 26"/>
                <a:gd name="T39" fmla="*/ 0 h 21"/>
                <a:gd name="T40" fmla="*/ 1 w 26"/>
                <a:gd name="T41" fmla="*/ 0 h 21"/>
                <a:gd name="T42" fmla="*/ 0 w 26"/>
                <a:gd name="T43" fmla="*/ 0 h 21"/>
                <a:gd name="T44" fmla="*/ 0 w 26"/>
                <a:gd name="T45" fmla="*/ 0 h 21"/>
                <a:gd name="T46" fmla="*/ 0 w 26"/>
                <a:gd name="T47" fmla="*/ 0 h 21"/>
                <a:gd name="T48" fmla="*/ 0 w 26"/>
                <a:gd name="T49" fmla="*/ 0 h 21"/>
                <a:gd name="T50" fmla="*/ 1 w 26"/>
                <a:gd name="T51" fmla="*/ 0 h 21"/>
                <a:gd name="T52" fmla="*/ 1 w 26"/>
                <a:gd name="T53" fmla="*/ 0 h 21"/>
                <a:gd name="T54" fmla="*/ 1 w 26"/>
                <a:gd name="T55" fmla="*/ 0 h 21"/>
                <a:gd name="T56" fmla="*/ 1 w 26"/>
                <a:gd name="T57" fmla="*/ 0 h 21"/>
                <a:gd name="T58" fmla="*/ 1 w 26"/>
                <a:gd name="T59" fmla="*/ 0 h 21"/>
                <a:gd name="T60" fmla="*/ 1 w 26"/>
                <a:gd name="T61" fmla="*/ 0 h 21"/>
                <a:gd name="T62" fmla="*/ 1 w 26"/>
                <a:gd name="T63" fmla="*/ 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21"/>
                <a:gd name="T98" fmla="*/ 26 w 26"/>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21">
                  <a:moveTo>
                    <a:pt x="4" y="13"/>
                  </a:moveTo>
                  <a:lnTo>
                    <a:pt x="6" y="16"/>
                  </a:lnTo>
                  <a:lnTo>
                    <a:pt x="8" y="18"/>
                  </a:lnTo>
                  <a:lnTo>
                    <a:pt x="10" y="19"/>
                  </a:lnTo>
                  <a:lnTo>
                    <a:pt x="13" y="21"/>
                  </a:lnTo>
                  <a:lnTo>
                    <a:pt x="15" y="21"/>
                  </a:lnTo>
                  <a:lnTo>
                    <a:pt x="19" y="21"/>
                  </a:lnTo>
                  <a:lnTo>
                    <a:pt x="21" y="21"/>
                  </a:lnTo>
                  <a:lnTo>
                    <a:pt x="22" y="19"/>
                  </a:lnTo>
                  <a:lnTo>
                    <a:pt x="24" y="19"/>
                  </a:lnTo>
                  <a:lnTo>
                    <a:pt x="26" y="18"/>
                  </a:lnTo>
                  <a:lnTo>
                    <a:pt x="26" y="13"/>
                  </a:lnTo>
                  <a:lnTo>
                    <a:pt x="26" y="10"/>
                  </a:lnTo>
                  <a:lnTo>
                    <a:pt x="26" y="6"/>
                  </a:lnTo>
                  <a:lnTo>
                    <a:pt x="22" y="3"/>
                  </a:lnTo>
                  <a:lnTo>
                    <a:pt x="21" y="2"/>
                  </a:lnTo>
                  <a:lnTo>
                    <a:pt x="17" y="0"/>
                  </a:lnTo>
                  <a:lnTo>
                    <a:pt x="13" y="0"/>
                  </a:lnTo>
                  <a:lnTo>
                    <a:pt x="10" y="0"/>
                  </a:lnTo>
                  <a:lnTo>
                    <a:pt x="6" y="2"/>
                  </a:lnTo>
                  <a:lnTo>
                    <a:pt x="2" y="3"/>
                  </a:lnTo>
                  <a:lnTo>
                    <a:pt x="0" y="5"/>
                  </a:lnTo>
                  <a:lnTo>
                    <a:pt x="0" y="6"/>
                  </a:lnTo>
                  <a:lnTo>
                    <a:pt x="2" y="8"/>
                  </a:lnTo>
                  <a:lnTo>
                    <a:pt x="2" y="10"/>
                  </a:lnTo>
                  <a:lnTo>
                    <a:pt x="4" y="11"/>
                  </a:lnTo>
                  <a:lnTo>
                    <a:pt x="4" y="1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59" name="Freeform 792">
              <a:extLst>
                <a:ext uri="{FF2B5EF4-FFF2-40B4-BE49-F238E27FC236}">
                  <a16:creationId xmlns:a16="http://schemas.microsoft.com/office/drawing/2014/main" id="{6A9A903E-5045-4B6B-86F8-1F52C05F645D}"/>
                </a:ext>
              </a:extLst>
            </p:cNvPr>
            <p:cNvSpPr>
              <a:spLocks/>
            </p:cNvSpPr>
            <p:nvPr/>
          </p:nvSpPr>
          <p:spPr bwMode="auto">
            <a:xfrm>
              <a:off x="1359" y="3486"/>
              <a:ext cx="13" cy="10"/>
            </a:xfrm>
            <a:custGeom>
              <a:avLst/>
              <a:gdLst>
                <a:gd name="T0" fmla="*/ 1 w 26"/>
                <a:gd name="T1" fmla="*/ 0 h 21"/>
                <a:gd name="T2" fmla="*/ 1 w 26"/>
                <a:gd name="T3" fmla="*/ 0 h 21"/>
                <a:gd name="T4" fmla="*/ 1 w 26"/>
                <a:gd name="T5" fmla="*/ 0 h 21"/>
                <a:gd name="T6" fmla="*/ 1 w 26"/>
                <a:gd name="T7" fmla="*/ 0 h 21"/>
                <a:gd name="T8" fmla="*/ 1 w 26"/>
                <a:gd name="T9" fmla="*/ 0 h 21"/>
                <a:gd name="T10" fmla="*/ 1 w 26"/>
                <a:gd name="T11" fmla="*/ 0 h 21"/>
                <a:gd name="T12" fmla="*/ 1 w 26"/>
                <a:gd name="T13" fmla="*/ 0 h 21"/>
                <a:gd name="T14" fmla="*/ 1 w 26"/>
                <a:gd name="T15" fmla="*/ 0 h 21"/>
                <a:gd name="T16" fmla="*/ 1 w 26"/>
                <a:gd name="T17" fmla="*/ 0 h 21"/>
                <a:gd name="T18" fmla="*/ 1 w 26"/>
                <a:gd name="T19" fmla="*/ 0 h 21"/>
                <a:gd name="T20" fmla="*/ 1 w 26"/>
                <a:gd name="T21" fmla="*/ 0 h 21"/>
                <a:gd name="T22" fmla="*/ 1 w 26"/>
                <a:gd name="T23" fmla="*/ 0 h 21"/>
                <a:gd name="T24" fmla="*/ 1 w 26"/>
                <a:gd name="T25" fmla="*/ 0 h 21"/>
                <a:gd name="T26" fmla="*/ 1 w 26"/>
                <a:gd name="T27" fmla="*/ 0 h 21"/>
                <a:gd name="T28" fmla="*/ 1 w 26"/>
                <a:gd name="T29" fmla="*/ 0 h 21"/>
                <a:gd name="T30" fmla="*/ 1 w 26"/>
                <a:gd name="T31" fmla="*/ 0 h 21"/>
                <a:gd name="T32" fmla="*/ 1 w 26"/>
                <a:gd name="T33" fmla="*/ 0 h 21"/>
                <a:gd name="T34" fmla="*/ 1 w 26"/>
                <a:gd name="T35" fmla="*/ 0 h 21"/>
                <a:gd name="T36" fmla="*/ 1 w 26"/>
                <a:gd name="T37" fmla="*/ 0 h 21"/>
                <a:gd name="T38" fmla="*/ 1 w 26"/>
                <a:gd name="T39" fmla="*/ 0 h 21"/>
                <a:gd name="T40" fmla="*/ 1 w 26"/>
                <a:gd name="T41" fmla="*/ 0 h 21"/>
                <a:gd name="T42" fmla="*/ 0 w 26"/>
                <a:gd name="T43" fmla="*/ 0 h 21"/>
                <a:gd name="T44" fmla="*/ 0 w 26"/>
                <a:gd name="T45" fmla="*/ 0 h 21"/>
                <a:gd name="T46" fmla="*/ 0 w 26"/>
                <a:gd name="T47" fmla="*/ 0 h 21"/>
                <a:gd name="T48" fmla="*/ 0 w 26"/>
                <a:gd name="T49" fmla="*/ 0 h 21"/>
                <a:gd name="T50" fmla="*/ 1 w 26"/>
                <a:gd name="T51" fmla="*/ 0 h 21"/>
                <a:gd name="T52" fmla="*/ 1 w 26"/>
                <a:gd name="T53" fmla="*/ 0 h 21"/>
                <a:gd name="T54" fmla="*/ 1 w 26"/>
                <a:gd name="T55" fmla="*/ 0 h 21"/>
                <a:gd name="T56" fmla="*/ 1 w 26"/>
                <a:gd name="T57" fmla="*/ 0 h 21"/>
                <a:gd name="T58" fmla="*/ 1 w 26"/>
                <a:gd name="T59" fmla="*/ 0 h 21"/>
                <a:gd name="T60" fmla="*/ 1 w 26"/>
                <a:gd name="T61" fmla="*/ 0 h 21"/>
                <a:gd name="T62" fmla="*/ 1 w 26"/>
                <a:gd name="T63" fmla="*/ 0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21"/>
                <a:gd name="T98" fmla="*/ 26 w 26"/>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21">
                  <a:moveTo>
                    <a:pt x="4" y="13"/>
                  </a:moveTo>
                  <a:lnTo>
                    <a:pt x="6" y="16"/>
                  </a:lnTo>
                  <a:lnTo>
                    <a:pt x="8" y="18"/>
                  </a:lnTo>
                  <a:lnTo>
                    <a:pt x="10" y="19"/>
                  </a:lnTo>
                  <a:lnTo>
                    <a:pt x="13" y="21"/>
                  </a:lnTo>
                  <a:lnTo>
                    <a:pt x="15" y="21"/>
                  </a:lnTo>
                  <a:lnTo>
                    <a:pt x="19" y="21"/>
                  </a:lnTo>
                  <a:lnTo>
                    <a:pt x="21" y="21"/>
                  </a:lnTo>
                  <a:lnTo>
                    <a:pt x="22" y="19"/>
                  </a:lnTo>
                  <a:lnTo>
                    <a:pt x="24" y="19"/>
                  </a:lnTo>
                  <a:lnTo>
                    <a:pt x="26" y="18"/>
                  </a:lnTo>
                  <a:lnTo>
                    <a:pt x="26" y="13"/>
                  </a:lnTo>
                  <a:lnTo>
                    <a:pt x="26" y="10"/>
                  </a:lnTo>
                  <a:lnTo>
                    <a:pt x="26" y="6"/>
                  </a:lnTo>
                  <a:lnTo>
                    <a:pt x="22" y="3"/>
                  </a:lnTo>
                  <a:lnTo>
                    <a:pt x="21" y="2"/>
                  </a:lnTo>
                  <a:lnTo>
                    <a:pt x="17" y="0"/>
                  </a:lnTo>
                  <a:lnTo>
                    <a:pt x="13" y="0"/>
                  </a:lnTo>
                  <a:lnTo>
                    <a:pt x="10" y="0"/>
                  </a:lnTo>
                  <a:lnTo>
                    <a:pt x="6" y="2"/>
                  </a:lnTo>
                  <a:lnTo>
                    <a:pt x="2" y="3"/>
                  </a:lnTo>
                  <a:lnTo>
                    <a:pt x="0" y="5"/>
                  </a:lnTo>
                  <a:lnTo>
                    <a:pt x="0" y="6"/>
                  </a:lnTo>
                  <a:lnTo>
                    <a:pt x="2" y="8"/>
                  </a:lnTo>
                  <a:lnTo>
                    <a:pt x="2" y="10"/>
                  </a:lnTo>
                  <a:lnTo>
                    <a:pt x="4" y="11"/>
                  </a:lnTo>
                  <a:lnTo>
                    <a:pt x="4"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0" name="Freeform 793">
              <a:extLst>
                <a:ext uri="{FF2B5EF4-FFF2-40B4-BE49-F238E27FC236}">
                  <a16:creationId xmlns:a16="http://schemas.microsoft.com/office/drawing/2014/main" id="{350880A7-A412-4CB6-83D4-F2E52F4ED5CF}"/>
                </a:ext>
              </a:extLst>
            </p:cNvPr>
            <p:cNvSpPr>
              <a:spLocks/>
            </p:cNvSpPr>
            <p:nvPr/>
          </p:nvSpPr>
          <p:spPr bwMode="auto">
            <a:xfrm>
              <a:off x="1331" y="3490"/>
              <a:ext cx="17" cy="14"/>
            </a:xfrm>
            <a:custGeom>
              <a:avLst/>
              <a:gdLst>
                <a:gd name="T0" fmla="*/ 1 w 33"/>
                <a:gd name="T1" fmla="*/ 0 h 29"/>
                <a:gd name="T2" fmla="*/ 1 w 33"/>
                <a:gd name="T3" fmla="*/ 0 h 29"/>
                <a:gd name="T4" fmla="*/ 1 w 33"/>
                <a:gd name="T5" fmla="*/ 0 h 29"/>
                <a:gd name="T6" fmla="*/ 1 w 33"/>
                <a:gd name="T7" fmla="*/ 0 h 29"/>
                <a:gd name="T8" fmla="*/ 1 w 33"/>
                <a:gd name="T9" fmla="*/ 0 h 29"/>
                <a:gd name="T10" fmla="*/ 0 w 33"/>
                <a:gd name="T11" fmla="*/ 0 h 29"/>
                <a:gd name="T12" fmla="*/ 1 w 33"/>
                <a:gd name="T13" fmla="*/ 0 h 29"/>
                <a:gd name="T14" fmla="*/ 1 w 33"/>
                <a:gd name="T15" fmla="*/ 0 h 29"/>
                <a:gd name="T16" fmla="*/ 1 w 33"/>
                <a:gd name="T17" fmla="*/ 0 h 29"/>
                <a:gd name="T18" fmla="*/ 1 w 33"/>
                <a:gd name="T19" fmla="*/ 0 h 29"/>
                <a:gd name="T20" fmla="*/ 1 w 33"/>
                <a:gd name="T21" fmla="*/ 0 h 29"/>
                <a:gd name="T22" fmla="*/ 1 w 33"/>
                <a:gd name="T23" fmla="*/ 0 h 29"/>
                <a:gd name="T24" fmla="*/ 1 w 33"/>
                <a:gd name="T25" fmla="*/ 0 h 29"/>
                <a:gd name="T26" fmla="*/ 1 w 33"/>
                <a:gd name="T27" fmla="*/ 0 h 29"/>
                <a:gd name="T28" fmla="*/ 1 w 33"/>
                <a:gd name="T29" fmla="*/ 0 h 29"/>
                <a:gd name="T30" fmla="*/ 1 w 33"/>
                <a:gd name="T31" fmla="*/ 0 h 29"/>
                <a:gd name="T32" fmla="*/ 1 w 33"/>
                <a:gd name="T33" fmla="*/ 0 h 29"/>
                <a:gd name="T34" fmla="*/ 1 w 33"/>
                <a:gd name="T35" fmla="*/ 0 h 29"/>
                <a:gd name="T36" fmla="*/ 1 w 33"/>
                <a:gd name="T37" fmla="*/ 0 h 29"/>
                <a:gd name="T38" fmla="*/ 1 w 33"/>
                <a:gd name="T39" fmla="*/ 0 h 29"/>
                <a:gd name="T40" fmla="*/ 1 w 33"/>
                <a:gd name="T41" fmla="*/ 0 h 29"/>
                <a:gd name="T42" fmla="*/ 1 w 33"/>
                <a:gd name="T43" fmla="*/ 0 h 29"/>
                <a:gd name="T44" fmla="*/ 1 w 33"/>
                <a:gd name="T45" fmla="*/ 0 h 29"/>
                <a:gd name="T46" fmla="*/ 1 w 33"/>
                <a:gd name="T47" fmla="*/ 0 h 29"/>
                <a:gd name="T48" fmla="*/ 1 w 33"/>
                <a:gd name="T49" fmla="*/ 0 h 29"/>
                <a:gd name="T50" fmla="*/ 1 w 33"/>
                <a:gd name="T51" fmla="*/ 0 h 29"/>
                <a:gd name="T52" fmla="*/ 1 w 33"/>
                <a:gd name="T53" fmla="*/ 0 h 29"/>
                <a:gd name="T54" fmla="*/ 1 w 33"/>
                <a:gd name="T55" fmla="*/ 0 h 29"/>
                <a:gd name="T56" fmla="*/ 1 w 33"/>
                <a:gd name="T57" fmla="*/ 0 h 29"/>
                <a:gd name="T58" fmla="*/ 1 w 33"/>
                <a:gd name="T59" fmla="*/ 0 h 29"/>
                <a:gd name="T60" fmla="*/ 1 w 33"/>
                <a:gd name="T61" fmla="*/ 0 h 29"/>
                <a:gd name="T62" fmla="*/ 1 w 33"/>
                <a:gd name="T63" fmla="*/ 0 h 29"/>
                <a:gd name="T64" fmla="*/ 1 w 33"/>
                <a:gd name="T65" fmla="*/ 0 h 29"/>
                <a:gd name="T66" fmla="*/ 1 w 33"/>
                <a:gd name="T67" fmla="*/ 0 h 29"/>
                <a:gd name="T68" fmla="*/ 1 w 33"/>
                <a:gd name="T69" fmla="*/ 0 h 29"/>
                <a:gd name="T70" fmla="*/ 1 w 33"/>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
                <a:gd name="T109" fmla="*/ 0 h 29"/>
                <a:gd name="T110" fmla="*/ 33 w 3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 h="29">
                  <a:moveTo>
                    <a:pt x="7" y="10"/>
                  </a:moveTo>
                  <a:lnTo>
                    <a:pt x="7" y="11"/>
                  </a:lnTo>
                  <a:lnTo>
                    <a:pt x="5" y="11"/>
                  </a:lnTo>
                  <a:lnTo>
                    <a:pt x="3" y="11"/>
                  </a:lnTo>
                  <a:lnTo>
                    <a:pt x="2" y="11"/>
                  </a:lnTo>
                  <a:lnTo>
                    <a:pt x="0" y="13"/>
                  </a:lnTo>
                  <a:lnTo>
                    <a:pt x="0" y="16"/>
                  </a:lnTo>
                  <a:lnTo>
                    <a:pt x="0" y="19"/>
                  </a:lnTo>
                  <a:lnTo>
                    <a:pt x="2" y="22"/>
                  </a:lnTo>
                  <a:lnTo>
                    <a:pt x="3" y="26"/>
                  </a:lnTo>
                  <a:lnTo>
                    <a:pt x="7" y="27"/>
                  </a:lnTo>
                  <a:lnTo>
                    <a:pt x="11" y="29"/>
                  </a:lnTo>
                  <a:lnTo>
                    <a:pt x="14" y="29"/>
                  </a:lnTo>
                  <a:lnTo>
                    <a:pt x="18" y="29"/>
                  </a:lnTo>
                  <a:lnTo>
                    <a:pt x="22" y="27"/>
                  </a:lnTo>
                  <a:lnTo>
                    <a:pt x="25" y="26"/>
                  </a:lnTo>
                  <a:lnTo>
                    <a:pt x="27" y="24"/>
                  </a:lnTo>
                  <a:lnTo>
                    <a:pt x="29" y="22"/>
                  </a:lnTo>
                  <a:lnTo>
                    <a:pt x="31" y="19"/>
                  </a:lnTo>
                  <a:lnTo>
                    <a:pt x="31" y="18"/>
                  </a:lnTo>
                  <a:lnTo>
                    <a:pt x="33" y="16"/>
                  </a:lnTo>
                  <a:lnTo>
                    <a:pt x="33" y="14"/>
                  </a:lnTo>
                  <a:lnTo>
                    <a:pt x="31" y="13"/>
                  </a:lnTo>
                  <a:lnTo>
                    <a:pt x="31" y="10"/>
                  </a:lnTo>
                  <a:lnTo>
                    <a:pt x="29" y="8"/>
                  </a:lnTo>
                  <a:lnTo>
                    <a:pt x="27" y="8"/>
                  </a:lnTo>
                  <a:lnTo>
                    <a:pt x="25" y="8"/>
                  </a:lnTo>
                  <a:lnTo>
                    <a:pt x="25" y="6"/>
                  </a:lnTo>
                  <a:lnTo>
                    <a:pt x="24" y="6"/>
                  </a:lnTo>
                  <a:lnTo>
                    <a:pt x="22" y="6"/>
                  </a:lnTo>
                  <a:lnTo>
                    <a:pt x="20" y="6"/>
                  </a:lnTo>
                  <a:lnTo>
                    <a:pt x="18" y="6"/>
                  </a:lnTo>
                  <a:lnTo>
                    <a:pt x="18" y="5"/>
                  </a:lnTo>
                  <a:lnTo>
                    <a:pt x="18" y="3"/>
                  </a:lnTo>
                  <a:lnTo>
                    <a:pt x="18" y="2"/>
                  </a:lnTo>
                  <a:lnTo>
                    <a:pt x="16" y="0"/>
                  </a:lnTo>
                  <a:lnTo>
                    <a:pt x="14" y="0"/>
                  </a:lnTo>
                  <a:lnTo>
                    <a:pt x="13" y="0"/>
                  </a:lnTo>
                  <a:lnTo>
                    <a:pt x="11" y="0"/>
                  </a:lnTo>
                  <a:lnTo>
                    <a:pt x="11" y="2"/>
                  </a:lnTo>
                  <a:lnTo>
                    <a:pt x="9" y="2"/>
                  </a:lnTo>
                  <a:lnTo>
                    <a:pt x="9" y="3"/>
                  </a:lnTo>
                  <a:lnTo>
                    <a:pt x="7" y="3"/>
                  </a:lnTo>
                  <a:lnTo>
                    <a:pt x="7" y="5"/>
                  </a:lnTo>
                  <a:lnTo>
                    <a:pt x="7" y="6"/>
                  </a:lnTo>
                  <a:lnTo>
                    <a:pt x="7" y="8"/>
                  </a:lnTo>
                  <a:lnTo>
                    <a:pt x="9" y="10"/>
                  </a:lnTo>
                  <a:lnTo>
                    <a:pt x="9" y="11"/>
                  </a:lnTo>
                  <a:lnTo>
                    <a:pt x="7"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1" name="Freeform 794">
              <a:extLst>
                <a:ext uri="{FF2B5EF4-FFF2-40B4-BE49-F238E27FC236}">
                  <a16:creationId xmlns:a16="http://schemas.microsoft.com/office/drawing/2014/main" id="{AA7A5E9D-A2A5-419B-8C4C-CF3BF9A16D65}"/>
                </a:ext>
              </a:extLst>
            </p:cNvPr>
            <p:cNvSpPr>
              <a:spLocks/>
            </p:cNvSpPr>
            <p:nvPr/>
          </p:nvSpPr>
          <p:spPr bwMode="auto">
            <a:xfrm>
              <a:off x="1331" y="3490"/>
              <a:ext cx="17" cy="14"/>
            </a:xfrm>
            <a:custGeom>
              <a:avLst/>
              <a:gdLst>
                <a:gd name="T0" fmla="*/ 1 w 33"/>
                <a:gd name="T1" fmla="*/ 0 h 29"/>
                <a:gd name="T2" fmla="*/ 1 w 33"/>
                <a:gd name="T3" fmla="*/ 0 h 29"/>
                <a:gd name="T4" fmla="*/ 1 w 33"/>
                <a:gd name="T5" fmla="*/ 0 h 29"/>
                <a:gd name="T6" fmla="*/ 1 w 33"/>
                <a:gd name="T7" fmla="*/ 0 h 29"/>
                <a:gd name="T8" fmla="*/ 1 w 33"/>
                <a:gd name="T9" fmla="*/ 0 h 29"/>
                <a:gd name="T10" fmla="*/ 0 w 33"/>
                <a:gd name="T11" fmla="*/ 0 h 29"/>
                <a:gd name="T12" fmla="*/ 1 w 33"/>
                <a:gd name="T13" fmla="*/ 0 h 29"/>
                <a:gd name="T14" fmla="*/ 1 w 33"/>
                <a:gd name="T15" fmla="*/ 0 h 29"/>
                <a:gd name="T16" fmla="*/ 1 w 33"/>
                <a:gd name="T17" fmla="*/ 0 h 29"/>
                <a:gd name="T18" fmla="*/ 1 w 33"/>
                <a:gd name="T19" fmla="*/ 0 h 29"/>
                <a:gd name="T20" fmla="*/ 1 w 33"/>
                <a:gd name="T21" fmla="*/ 0 h 29"/>
                <a:gd name="T22" fmla="*/ 1 w 33"/>
                <a:gd name="T23" fmla="*/ 0 h 29"/>
                <a:gd name="T24" fmla="*/ 1 w 33"/>
                <a:gd name="T25" fmla="*/ 0 h 29"/>
                <a:gd name="T26" fmla="*/ 1 w 33"/>
                <a:gd name="T27" fmla="*/ 0 h 29"/>
                <a:gd name="T28" fmla="*/ 1 w 33"/>
                <a:gd name="T29" fmla="*/ 0 h 29"/>
                <a:gd name="T30" fmla="*/ 1 w 33"/>
                <a:gd name="T31" fmla="*/ 0 h 29"/>
                <a:gd name="T32" fmla="*/ 1 w 33"/>
                <a:gd name="T33" fmla="*/ 0 h 29"/>
                <a:gd name="T34" fmla="*/ 1 w 33"/>
                <a:gd name="T35" fmla="*/ 0 h 29"/>
                <a:gd name="T36" fmla="*/ 1 w 33"/>
                <a:gd name="T37" fmla="*/ 0 h 29"/>
                <a:gd name="T38" fmla="*/ 1 w 33"/>
                <a:gd name="T39" fmla="*/ 0 h 29"/>
                <a:gd name="T40" fmla="*/ 1 w 33"/>
                <a:gd name="T41" fmla="*/ 0 h 29"/>
                <a:gd name="T42" fmla="*/ 1 w 33"/>
                <a:gd name="T43" fmla="*/ 0 h 29"/>
                <a:gd name="T44" fmla="*/ 1 w 33"/>
                <a:gd name="T45" fmla="*/ 0 h 29"/>
                <a:gd name="T46" fmla="*/ 1 w 33"/>
                <a:gd name="T47" fmla="*/ 0 h 29"/>
                <a:gd name="T48" fmla="*/ 1 w 33"/>
                <a:gd name="T49" fmla="*/ 0 h 29"/>
                <a:gd name="T50" fmla="*/ 1 w 33"/>
                <a:gd name="T51" fmla="*/ 0 h 29"/>
                <a:gd name="T52" fmla="*/ 1 w 33"/>
                <a:gd name="T53" fmla="*/ 0 h 29"/>
                <a:gd name="T54" fmla="*/ 1 w 33"/>
                <a:gd name="T55" fmla="*/ 0 h 29"/>
                <a:gd name="T56" fmla="*/ 1 w 33"/>
                <a:gd name="T57" fmla="*/ 0 h 29"/>
                <a:gd name="T58" fmla="*/ 1 w 33"/>
                <a:gd name="T59" fmla="*/ 0 h 29"/>
                <a:gd name="T60" fmla="*/ 1 w 33"/>
                <a:gd name="T61" fmla="*/ 0 h 29"/>
                <a:gd name="T62" fmla="*/ 1 w 33"/>
                <a:gd name="T63" fmla="*/ 0 h 29"/>
                <a:gd name="T64" fmla="*/ 1 w 33"/>
                <a:gd name="T65" fmla="*/ 0 h 29"/>
                <a:gd name="T66" fmla="*/ 1 w 33"/>
                <a:gd name="T67" fmla="*/ 0 h 29"/>
                <a:gd name="T68" fmla="*/ 1 w 33"/>
                <a:gd name="T69" fmla="*/ 0 h 29"/>
                <a:gd name="T70" fmla="*/ 1 w 33"/>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
                <a:gd name="T109" fmla="*/ 0 h 29"/>
                <a:gd name="T110" fmla="*/ 33 w 3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 h="29">
                  <a:moveTo>
                    <a:pt x="7" y="10"/>
                  </a:moveTo>
                  <a:lnTo>
                    <a:pt x="7" y="11"/>
                  </a:lnTo>
                  <a:lnTo>
                    <a:pt x="5" y="11"/>
                  </a:lnTo>
                  <a:lnTo>
                    <a:pt x="3" y="11"/>
                  </a:lnTo>
                  <a:lnTo>
                    <a:pt x="2" y="11"/>
                  </a:lnTo>
                  <a:lnTo>
                    <a:pt x="0" y="13"/>
                  </a:lnTo>
                  <a:lnTo>
                    <a:pt x="0" y="16"/>
                  </a:lnTo>
                  <a:lnTo>
                    <a:pt x="0" y="19"/>
                  </a:lnTo>
                  <a:lnTo>
                    <a:pt x="2" y="22"/>
                  </a:lnTo>
                  <a:lnTo>
                    <a:pt x="3" y="26"/>
                  </a:lnTo>
                  <a:lnTo>
                    <a:pt x="7" y="27"/>
                  </a:lnTo>
                  <a:lnTo>
                    <a:pt x="11" y="29"/>
                  </a:lnTo>
                  <a:lnTo>
                    <a:pt x="14" y="29"/>
                  </a:lnTo>
                  <a:lnTo>
                    <a:pt x="18" y="29"/>
                  </a:lnTo>
                  <a:lnTo>
                    <a:pt x="22" y="27"/>
                  </a:lnTo>
                  <a:lnTo>
                    <a:pt x="25" y="26"/>
                  </a:lnTo>
                  <a:lnTo>
                    <a:pt x="27" y="24"/>
                  </a:lnTo>
                  <a:lnTo>
                    <a:pt x="29" y="22"/>
                  </a:lnTo>
                  <a:lnTo>
                    <a:pt x="31" y="19"/>
                  </a:lnTo>
                  <a:lnTo>
                    <a:pt x="31" y="18"/>
                  </a:lnTo>
                  <a:lnTo>
                    <a:pt x="33" y="16"/>
                  </a:lnTo>
                  <a:lnTo>
                    <a:pt x="33" y="14"/>
                  </a:lnTo>
                  <a:lnTo>
                    <a:pt x="31" y="13"/>
                  </a:lnTo>
                  <a:lnTo>
                    <a:pt x="31" y="10"/>
                  </a:lnTo>
                  <a:lnTo>
                    <a:pt x="29" y="8"/>
                  </a:lnTo>
                  <a:lnTo>
                    <a:pt x="27" y="8"/>
                  </a:lnTo>
                  <a:lnTo>
                    <a:pt x="25" y="8"/>
                  </a:lnTo>
                  <a:lnTo>
                    <a:pt x="25" y="6"/>
                  </a:lnTo>
                  <a:lnTo>
                    <a:pt x="24" y="6"/>
                  </a:lnTo>
                  <a:lnTo>
                    <a:pt x="22" y="6"/>
                  </a:lnTo>
                  <a:lnTo>
                    <a:pt x="20" y="6"/>
                  </a:lnTo>
                  <a:lnTo>
                    <a:pt x="18" y="6"/>
                  </a:lnTo>
                  <a:lnTo>
                    <a:pt x="18" y="5"/>
                  </a:lnTo>
                  <a:lnTo>
                    <a:pt x="18" y="3"/>
                  </a:lnTo>
                  <a:lnTo>
                    <a:pt x="18" y="2"/>
                  </a:lnTo>
                  <a:lnTo>
                    <a:pt x="16" y="0"/>
                  </a:lnTo>
                  <a:lnTo>
                    <a:pt x="14" y="0"/>
                  </a:lnTo>
                  <a:lnTo>
                    <a:pt x="13" y="0"/>
                  </a:lnTo>
                  <a:lnTo>
                    <a:pt x="11" y="0"/>
                  </a:lnTo>
                  <a:lnTo>
                    <a:pt x="11" y="2"/>
                  </a:lnTo>
                  <a:lnTo>
                    <a:pt x="9" y="2"/>
                  </a:lnTo>
                  <a:lnTo>
                    <a:pt x="9" y="3"/>
                  </a:lnTo>
                  <a:lnTo>
                    <a:pt x="7" y="3"/>
                  </a:lnTo>
                  <a:lnTo>
                    <a:pt x="7" y="5"/>
                  </a:lnTo>
                  <a:lnTo>
                    <a:pt x="7" y="6"/>
                  </a:lnTo>
                  <a:lnTo>
                    <a:pt x="7" y="8"/>
                  </a:lnTo>
                  <a:lnTo>
                    <a:pt x="9" y="10"/>
                  </a:lnTo>
                  <a:lnTo>
                    <a:pt x="9"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2" name="Freeform 795">
              <a:extLst>
                <a:ext uri="{FF2B5EF4-FFF2-40B4-BE49-F238E27FC236}">
                  <a16:creationId xmlns:a16="http://schemas.microsoft.com/office/drawing/2014/main" id="{75A78B12-D311-41B1-8F7F-8F6FE3E0CA90}"/>
                </a:ext>
              </a:extLst>
            </p:cNvPr>
            <p:cNvSpPr>
              <a:spLocks/>
            </p:cNvSpPr>
            <p:nvPr/>
          </p:nvSpPr>
          <p:spPr bwMode="auto">
            <a:xfrm>
              <a:off x="1478" y="3574"/>
              <a:ext cx="13" cy="9"/>
            </a:xfrm>
            <a:custGeom>
              <a:avLst/>
              <a:gdLst>
                <a:gd name="T0" fmla="*/ 1 w 26"/>
                <a:gd name="T1" fmla="*/ 1 h 18"/>
                <a:gd name="T2" fmla="*/ 1 w 26"/>
                <a:gd name="T3" fmla="*/ 1 h 18"/>
                <a:gd name="T4" fmla="*/ 1 w 26"/>
                <a:gd name="T5" fmla="*/ 1 h 18"/>
                <a:gd name="T6" fmla="*/ 1 w 26"/>
                <a:gd name="T7" fmla="*/ 0 h 18"/>
                <a:gd name="T8" fmla="*/ 1 w 26"/>
                <a:gd name="T9" fmla="*/ 0 h 18"/>
                <a:gd name="T10" fmla="*/ 1 w 26"/>
                <a:gd name="T11" fmla="*/ 0 h 18"/>
                <a:gd name="T12" fmla="*/ 1 w 26"/>
                <a:gd name="T13" fmla="*/ 1 h 18"/>
                <a:gd name="T14" fmla="*/ 1 w 26"/>
                <a:gd name="T15" fmla="*/ 1 h 18"/>
                <a:gd name="T16" fmla="*/ 1 w 26"/>
                <a:gd name="T17" fmla="*/ 1 h 18"/>
                <a:gd name="T18" fmla="*/ 1 w 26"/>
                <a:gd name="T19" fmla="*/ 1 h 18"/>
                <a:gd name="T20" fmla="*/ 1 w 26"/>
                <a:gd name="T21" fmla="*/ 1 h 18"/>
                <a:gd name="T22" fmla="*/ 0 w 26"/>
                <a:gd name="T23" fmla="*/ 1 h 18"/>
                <a:gd name="T24" fmla="*/ 0 w 26"/>
                <a:gd name="T25" fmla="*/ 1 h 18"/>
                <a:gd name="T26" fmla="*/ 1 w 26"/>
                <a:gd name="T27" fmla="*/ 1 h 18"/>
                <a:gd name="T28" fmla="*/ 1 w 26"/>
                <a:gd name="T29" fmla="*/ 1 h 18"/>
                <a:gd name="T30" fmla="*/ 1 w 26"/>
                <a:gd name="T31" fmla="*/ 1 h 18"/>
                <a:gd name="T32" fmla="*/ 1 w 26"/>
                <a:gd name="T33" fmla="*/ 1 h 18"/>
                <a:gd name="T34" fmla="*/ 1 w 26"/>
                <a:gd name="T35" fmla="*/ 1 h 18"/>
                <a:gd name="T36" fmla="*/ 1 w 26"/>
                <a:gd name="T37" fmla="*/ 1 h 18"/>
                <a:gd name="T38" fmla="*/ 1 w 26"/>
                <a:gd name="T39" fmla="*/ 1 h 18"/>
                <a:gd name="T40" fmla="*/ 1 w 26"/>
                <a:gd name="T41" fmla="*/ 1 h 18"/>
                <a:gd name="T42" fmla="*/ 1 w 26"/>
                <a:gd name="T43" fmla="*/ 1 h 18"/>
                <a:gd name="T44" fmla="*/ 1 w 26"/>
                <a:gd name="T45" fmla="*/ 1 h 18"/>
                <a:gd name="T46" fmla="*/ 1 w 26"/>
                <a:gd name="T47" fmla="*/ 1 h 18"/>
                <a:gd name="T48" fmla="*/ 1 w 26"/>
                <a:gd name="T49" fmla="*/ 1 h 18"/>
                <a:gd name="T50" fmla="*/ 1 w 26"/>
                <a:gd name="T51" fmla="*/ 1 h 18"/>
                <a:gd name="T52" fmla="*/ 1 w 26"/>
                <a:gd name="T53" fmla="*/ 1 h 18"/>
                <a:gd name="T54" fmla="*/ 1 w 26"/>
                <a:gd name="T55" fmla="*/ 1 h 18"/>
                <a:gd name="T56" fmla="*/ 1 w 26"/>
                <a:gd name="T57" fmla="*/ 1 h 18"/>
                <a:gd name="T58" fmla="*/ 1 w 26"/>
                <a:gd name="T59" fmla="*/ 1 h 18"/>
                <a:gd name="T60" fmla="*/ 1 w 26"/>
                <a:gd name="T61" fmla="*/ 1 h 18"/>
                <a:gd name="T62" fmla="*/ 1 w 26"/>
                <a:gd name="T63" fmla="*/ 1 h 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
                <a:gd name="T97" fmla="*/ 0 h 18"/>
                <a:gd name="T98" fmla="*/ 26 w 26"/>
                <a:gd name="T99" fmla="*/ 18 h 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 h="18">
                  <a:moveTo>
                    <a:pt x="26" y="3"/>
                  </a:moveTo>
                  <a:lnTo>
                    <a:pt x="22" y="2"/>
                  </a:lnTo>
                  <a:lnTo>
                    <a:pt x="20" y="2"/>
                  </a:lnTo>
                  <a:lnTo>
                    <a:pt x="17" y="0"/>
                  </a:lnTo>
                  <a:lnTo>
                    <a:pt x="13" y="0"/>
                  </a:lnTo>
                  <a:lnTo>
                    <a:pt x="11" y="0"/>
                  </a:lnTo>
                  <a:lnTo>
                    <a:pt x="10" y="2"/>
                  </a:lnTo>
                  <a:lnTo>
                    <a:pt x="6" y="2"/>
                  </a:lnTo>
                  <a:lnTo>
                    <a:pt x="4" y="2"/>
                  </a:lnTo>
                  <a:lnTo>
                    <a:pt x="4" y="3"/>
                  </a:lnTo>
                  <a:lnTo>
                    <a:pt x="2" y="5"/>
                  </a:lnTo>
                  <a:lnTo>
                    <a:pt x="0" y="8"/>
                  </a:lnTo>
                  <a:lnTo>
                    <a:pt x="0" y="11"/>
                  </a:lnTo>
                  <a:lnTo>
                    <a:pt x="2" y="13"/>
                  </a:lnTo>
                  <a:lnTo>
                    <a:pt x="2" y="14"/>
                  </a:lnTo>
                  <a:lnTo>
                    <a:pt x="6" y="16"/>
                  </a:lnTo>
                  <a:lnTo>
                    <a:pt x="10" y="18"/>
                  </a:lnTo>
                  <a:lnTo>
                    <a:pt x="13" y="18"/>
                  </a:lnTo>
                  <a:lnTo>
                    <a:pt x="15" y="16"/>
                  </a:lnTo>
                  <a:lnTo>
                    <a:pt x="19" y="16"/>
                  </a:lnTo>
                  <a:lnTo>
                    <a:pt x="22" y="14"/>
                  </a:lnTo>
                  <a:lnTo>
                    <a:pt x="22" y="13"/>
                  </a:lnTo>
                  <a:lnTo>
                    <a:pt x="24" y="13"/>
                  </a:lnTo>
                  <a:lnTo>
                    <a:pt x="22" y="11"/>
                  </a:lnTo>
                  <a:lnTo>
                    <a:pt x="20" y="11"/>
                  </a:lnTo>
                  <a:lnTo>
                    <a:pt x="26"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3" name="Freeform 796">
              <a:extLst>
                <a:ext uri="{FF2B5EF4-FFF2-40B4-BE49-F238E27FC236}">
                  <a16:creationId xmlns:a16="http://schemas.microsoft.com/office/drawing/2014/main" id="{E9E96D73-948B-4FDA-AE9F-926CE563C503}"/>
                </a:ext>
              </a:extLst>
            </p:cNvPr>
            <p:cNvSpPr>
              <a:spLocks/>
            </p:cNvSpPr>
            <p:nvPr/>
          </p:nvSpPr>
          <p:spPr bwMode="auto">
            <a:xfrm>
              <a:off x="1478" y="3574"/>
              <a:ext cx="13" cy="9"/>
            </a:xfrm>
            <a:custGeom>
              <a:avLst/>
              <a:gdLst>
                <a:gd name="T0" fmla="*/ 1 w 26"/>
                <a:gd name="T1" fmla="*/ 1 h 18"/>
                <a:gd name="T2" fmla="*/ 1 w 26"/>
                <a:gd name="T3" fmla="*/ 1 h 18"/>
                <a:gd name="T4" fmla="*/ 1 w 26"/>
                <a:gd name="T5" fmla="*/ 1 h 18"/>
                <a:gd name="T6" fmla="*/ 1 w 26"/>
                <a:gd name="T7" fmla="*/ 0 h 18"/>
                <a:gd name="T8" fmla="*/ 1 w 26"/>
                <a:gd name="T9" fmla="*/ 0 h 18"/>
                <a:gd name="T10" fmla="*/ 1 w 26"/>
                <a:gd name="T11" fmla="*/ 0 h 18"/>
                <a:gd name="T12" fmla="*/ 1 w 26"/>
                <a:gd name="T13" fmla="*/ 1 h 18"/>
                <a:gd name="T14" fmla="*/ 1 w 26"/>
                <a:gd name="T15" fmla="*/ 1 h 18"/>
                <a:gd name="T16" fmla="*/ 1 w 26"/>
                <a:gd name="T17" fmla="*/ 1 h 18"/>
                <a:gd name="T18" fmla="*/ 1 w 26"/>
                <a:gd name="T19" fmla="*/ 1 h 18"/>
                <a:gd name="T20" fmla="*/ 1 w 26"/>
                <a:gd name="T21" fmla="*/ 1 h 18"/>
                <a:gd name="T22" fmla="*/ 0 w 26"/>
                <a:gd name="T23" fmla="*/ 1 h 18"/>
                <a:gd name="T24" fmla="*/ 0 w 26"/>
                <a:gd name="T25" fmla="*/ 1 h 18"/>
                <a:gd name="T26" fmla="*/ 1 w 26"/>
                <a:gd name="T27" fmla="*/ 1 h 18"/>
                <a:gd name="T28" fmla="*/ 1 w 26"/>
                <a:gd name="T29" fmla="*/ 1 h 18"/>
                <a:gd name="T30" fmla="*/ 1 w 26"/>
                <a:gd name="T31" fmla="*/ 1 h 18"/>
                <a:gd name="T32" fmla="*/ 1 w 26"/>
                <a:gd name="T33" fmla="*/ 1 h 18"/>
                <a:gd name="T34" fmla="*/ 1 w 26"/>
                <a:gd name="T35" fmla="*/ 1 h 18"/>
                <a:gd name="T36" fmla="*/ 1 w 26"/>
                <a:gd name="T37" fmla="*/ 1 h 18"/>
                <a:gd name="T38" fmla="*/ 1 w 26"/>
                <a:gd name="T39" fmla="*/ 1 h 18"/>
                <a:gd name="T40" fmla="*/ 1 w 26"/>
                <a:gd name="T41" fmla="*/ 1 h 18"/>
                <a:gd name="T42" fmla="*/ 1 w 26"/>
                <a:gd name="T43" fmla="*/ 1 h 18"/>
                <a:gd name="T44" fmla="*/ 1 w 26"/>
                <a:gd name="T45" fmla="*/ 1 h 18"/>
                <a:gd name="T46" fmla="*/ 1 w 26"/>
                <a:gd name="T47" fmla="*/ 1 h 18"/>
                <a:gd name="T48" fmla="*/ 1 w 26"/>
                <a:gd name="T49" fmla="*/ 1 h 18"/>
                <a:gd name="T50" fmla="*/ 1 w 26"/>
                <a:gd name="T51" fmla="*/ 1 h 18"/>
                <a:gd name="T52" fmla="*/ 1 w 26"/>
                <a:gd name="T53" fmla="*/ 1 h 18"/>
                <a:gd name="T54" fmla="*/ 1 w 26"/>
                <a:gd name="T55" fmla="*/ 1 h 18"/>
                <a:gd name="T56" fmla="*/ 1 w 26"/>
                <a:gd name="T57" fmla="*/ 1 h 18"/>
                <a:gd name="T58" fmla="*/ 1 w 26"/>
                <a:gd name="T59" fmla="*/ 1 h 18"/>
                <a:gd name="T60" fmla="*/ 1 w 26"/>
                <a:gd name="T61" fmla="*/ 1 h 1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
                <a:gd name="T94" fmla="*/ 0 h 18"/>
                <a:gd name="T95" fmla="*/ 26 w 26"/>
                <a:gd name="T96" fmla="*/ 18 h 1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 h="18">
                  <a:moveTo>
                    <a:pt x="26" y="3"/>
                  </a:moveTo>
                  <a:lnTo>
                    <a:pt x="22" y="2"/>
                  </a:lnTo>
                  <a:lnTo>
                    <a:pt x="20" y="2"/>
                  </a:lnTo>
                  <a:lnTo>
                    <a:pt x="17" y="0"/>
                  </a:lnTo>
                  <a:lnTo>
                    <a:pt x="13" y="0"/>
                  </a:lnTo>
                  <a:lnTo>
                    <a:pt x="11" y="0"/>
                  </a:lnTo>
                  <a:lnTo>
                    <a:pt x="10" y="2"/>
                  </a:lnTo>
                  <a:lnTo>
                    <a:pt x="6" y="2"/>
                  </a:lnTo>
                  <a:lnTo>
                    <a:pt x="4" y="2"/>
                  </a:lnTo>
                  <a:lnTo>
                    <a:pt x="4" y="3"/>
                  </a:lnTo>
                  <a:lnTo>
                    <a:pt x="2" y="5"/>
                  </a:lnTo>
                  <a:lnTo>
                    <a:pt x="0" y="8"/>
                  </a:lnTo>
                  <a:lnTo>
                    <a:pt x="0" y="11"/>
                  </a:lnTo>
                  <a:lnTo>
                    <a:pt x="2" y="13"/>
                  </a:lnTo>
                  <a:lnTo>
                    <a:pt x="2" y="14"/>
                  </a:lnTo>
                  <a:lnTo>
                    <a:pt x="6" y="16"/>
                  </a:lnTo>
                  <a:lnTo>
                    <a:pt x="10" y="18"/>
                  </a:lnTo>
                  <a:lnTo>
                    <a:pt x="13" y="18"/>
                  </a:lnTo>
                  <a:lnTo>
                    <a:pt x="15" y="16"/>
                  </a:lnTo>
                  <a:lnTo>
                    <a:pt x="19" y="16"/>
                  </a:lnTo>
                  <a:lnTo>
                    <a:pt x="22" y="14"/>
                  </a:lnTo>
                  <a:lnTo>
                    <a:pt x="22" y="13"/>
                  </a:lnTo>
                  <a:lnTo>
                    <a:pt x="24" y="13"/>
                  </a:lnTo>
                  <a:lnTo>
                    <a:pt x="22" y="11"/>
                  </a:lnTo>
                  <a:lnTo>
                    <a:pt x="20"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4" name="Freeform 797">
              <a:extLst>
                <a:ext uri="{FF2B5EF4-FFF2-40B4-BE49-F238E27FC236}">
                  <a16:creationId xmlns:a16="http://schemas.microsoft.com/office/drawing/2014/main" id="{F71BCB5D-84FC-48AE-80DF-A70E5E6E7CFB}"/>
                </a:ext>
              </a:extLst>
            </p:cNvPr>
            <p:cNvSpPr>
              <a:spLocks/>
            </p:cNvSpPr>
            <p:nvPr/>
          </p:nvSpPr>
          <p:spPr bwMode="auto">
            <a:xfrm>
              <a:off x="1452" y="3582"/>
              <a:ext cx="15" cy="14"/>
            </a:xfrm>
            <a:custGeom>
              <a:avLst/>
              <a:gdLst>
                <a:gd name="T0" fmla="*/ 0 w 32"/>
                <a:gd name="T1" fmla="*/ 0 h 29"/>
                <a:gd name="T2" fmla="*/ 0 w 32"/>
                <a:gd name="T3" fmla="*/ 0 h 29"/>
                <a:gd name="T4" fmla="*/ 0 w 32"/>
                <a:gd name="T5" fmla="*/ 0 h 29"/>
                <a:gd name="T6" fmla="*/ 0 w 32"/>
                <a:gd name="T7" fmla="*/ 0 h 29"/>
                <a:gd name="T8" fmla="*/ 0 w 32"/>
                <a:gd name="T9" fmla="*/ 0 h 29"/>
                <a:gd name="T10" fmla="*/ 0 w 32"/>
                <a:gd name="T11" fmla="*/ 0 h 29"/>
                <a:gd name="T12" fmla="*/ 0 w 32"/>
                <a:gd name="T13" fmla="*/ 0 h 29"/>
                <a:gd name="T14" fmla="*/ 0 w 32"/>
                <a:gd name="T15" fmla="*/ 0 h 29"/>
                <a:gd name="T16" fmla="*/ 0 w 32"/>
                <a:gd name="T17" fmla="*/ 0 h 29"/>
                <a:gd name="T18" fmla="*/ 0 w 32"/>
                <a:gd name="T19" fmla="*/ 0 h 29"/>
                <a:gd name="T20" fmla="*/ 0 w 32"/>
                <a:gd name="T21" fmla="*/ 0 h 29"/>
                <a:gd name="T22" fmla="*/ 0 w 32"/>
                <a:gd name="T23" fmla="*/ 0 h 29"/>
                <a:gd name="T24" fmla="*/ 0 w 32"/>
                <a:gd name="T25" fmla="*/ 0 h 29"/>
                <a:gd name="T26" fmla="*/ 0 w 32"/>
                <a:gd name="T27" fmla="*/ 0 h 29"/>
                <a:gd name="T28" fmla="*/ 0 w 32"/>
                <a:gd name="T29" fmla="*/ 0 h 29"/>
                <a:gd name="T30" fmla="*/ 0 w 32"/>
                <a:gd name="T31" fmla="*/ 0 h 29"/>
                <a:gd name="T32" fmla="*/ 0 w 32"/>
                <a:gd name="T33" fmla="*/ 0 h 29"/>
                <a:gd name="T34" fmla="*/ 0 w 32"/>
                <a:gd name="T35" fmla="*/ 0 h 29"/>
                <a:gd name="T36" fmla="*/ 0 w 32"/>
                <a:gd name="T37" fmla="*/ 0 h 29"/>
                <a:gd name="T38" fmla="*/ 0 w 32"/>
                <a:gd name="T39" fmla="*/ 0 h 29"/>
                <a:gd name="T40" fmla="*/ 0 w 32"/>
                <a:gd name="T41" fmla="*/ 0 h 29"/>
                <a:gd name="T42" fmla="*/ 0 w 32"/>
                <a:gd name="T43" fmla="*/ 0 h 29"/>
                <a:gd name="T44" fmla="*/ 0 w 32"/>
                <a:gd name="T45" fmla="*/ 0 h 29"/>
                <a:gd name="T46" fmla="*/ 0 w 32"/>
                <a:gd name="T47" fmla="*/ 0 h 29"/>
                <a:gd name="T48" fmla="*/ 0 w 32"/>
                <a:gd name="T49" fmla="*/ 0 h 29"/>
                <a:gd name="T50" fmla="*/ 0 w 32"/>
                <a:gd name="T51" fmla="*/ 0 h 29"/>
                <a:gd name="T52" fmla="*/ 0 w 32"/>
                <a:gd name="T53" fmla="*/ 0 h 29"/>
                <a:gd name="T54" fmla="*/ 0 w 32"/>
                <a:gd name="T55" fmla="*/ 0 h 29"/>
                <a:gd name="T56" fmla="*/ 0 w 32"/>
                <a:gd name="T57" fmla="*/ 0 h 29"/>
                <a:gd name="T58" fmla="*/ 0 w 32"/>
                <a:gd name="T59" fmla="*/ 0 h 29"/>
                <a:gd name="T60" fmla="*/ 0 w 32"/>
                <a:gd name="T61" fmla="*/ 0 h 29"/>
                <a:gd name="T62" fmla="*/ 0 w 32"/>
                <a:gd name="T63" fmla="*/ 0 h 29"/>
                <a:gd name="T64" fmla="*/ 0 w 32"/>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29"/>
                <a:gd name="T101" fmla="*/ 32 w 32"/>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29">
                  <a:moveTo>
                    <a:pt x="27" y="3"/>
                  </a:moveTo>
                  <a:lnTo>
                    <a:pt x="25" y="3"/>
                  </a:lnTo>
                  <a:lnTo>
                    <a:pt x="23" y="2"/>
                  </a:lnTo>
                  <a:lnTo>
                    <a:pt x="20" y="2"/>
                  </a:lnTo>
                  <a:lnTo>
                    <a:pt x="18" y="2"/>
                  </a:lnTo>
                  <a:lnTo>
                    <a:pt x="16" y="0"/>
                  </a:lnTo>
                  <a:lnTo>
                    <a:pt x="12" y="0"/>
                  </a:lnTo>
                  <a:lnTo>
                    <a:pt x="11" y="0"/>
                  </a:lnTo>
                  <a:lnTo>
                    <a:pt x="9" y="0"/>
                  </a:lnTo>
                  <a:lnTo>
                    <a:pt x="7" y="2"/>
                  </a:lnTo>
                  <a:lnTo>
                    <a:pt x="5" y="2"/>
                  </a:lnTo>
                  <a:lnTo>
                    <a:pt x="1" y="5"/>
                  </a:lnTo>
                  <a:lnTo>
                    <a:pt x="0" y="8"/>
                  </a:lnTo>
                  <a:lnTo>
                    <a:pt x="0" y="11"/>
                  </a:lnTo>
                  <a:lnTo>
                    <a:pt x="1" y="16"/>
                  </a:lnTo>
                  <a:lnTo>
                    <a:pt x="3" y="19"/>
                  </a:lnTo>
                  <a:lnTo>
                    <a:pt x="5" y="22"/>
                  </a:lnTo>
                  <a:lnTo>
                    <a:pt x="9" y="26"/>
                  </a:lnTo>
                  <a:lnTo>
                    <a:pt x="12" y="27"/>
                  </a:lnTo>
                  <a:lnTo>
                    <a:pt x="18" y="29"/>
                  </a:lnTo>
                  <a:lnTo>
                    <a:pt x="21" y="29"/>
                  </a:lnTo>
                  <a:lnTo>
                    <a:pt x="25" y="29"/>
                  </a:lnTo>
                  <a:lnTo>
                    <a:pt x="27" y="27"/>
                  </a:lnTo>
                  <a:lnTo>
                    <a:pt x="29" y="24"/>
                  </a:lnTo>
                  <a:lnTo>
                    <a:pt x="31" y="21"/>
                  </a:lnTo>
                  <a:lnTo>
                    <a:pt x="32" y="18"/>
                  </a:lnTo>
                  <a:lnTo>
                    <a:pt x="32" y="14"/>
                  </a:lnTo>
                  <a:lnTo>
                    <a:pt x="31" y="11"/>
                  </a:lnTo>
                  <a:lnTo>
                    <a:pt x="31" y="8"/>
                  </a:lnTo>
                  <a:lnTo>
                    <a:pt x="29" y="6"/>
                  </a:lnTo>
                  <a:lnTo>
                    <a:pt x="27" y="5"/>
                  </a:lnTo>
                  <a:lnTo>
                    <a:pt x="27"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5" name="Freeform 798">
              <a:extLst>
                <a:ext uri="{FF2B5EF4-FFF2-40B4-BE49-F238E27FC236}">
                  <a16:creationId xmlns:a16="http://schemas.microsoft.com/office/drawing/2014/main" id="{F15D1423-6992-4D10-9007-C1C415F61FEE}"/>
                </a:ext>
              </a:extLst>
            </p:cNvPr>
            <p:cNvSpPr>
              <a:spLocks/>
            </p:cNvSpPr>
            <p:nvPr/>
          </p:nvSpPr>
          <p:spPr bwMode="auto">
            <a:xfrm>
              <a:off x="1452" y="3582"/>
              <a:ext cx="15" cy="14"/>
            </a:xfrm>
            <a:custGeom>
              <a:avLst/>
              <a:gdLst>
                <a:gd name="T0" fmla="*/ 0 w 32"/>
                <a:gd name="T1" fmla="*/ 0 h 29"/>
                <a:gd name="T2" fmla="*/ 0 w 32"/>
                <a:gd name="T3" fmla="*/ 0 h 29"/>
                <a:gd name="T4" fmla="*/ 0 w 32"/>
                <a:gd name="T5" fmla="*/ 0 h 29"/>
                <a:gd name="T6" fmla="*/ 0 w 32"/>
                <a:gd name="T7" fmla="*/ 0 h 29"/>
                <a:gd name="T8" fmla="*/ 0 w 32"/>
                <a:gd name="T9" fmla="*/ 0 h 29"/>
                <a:gd name="T10" fmla="*/ 0 w 32"/>
                <a:gd name="T11" fmla="*/ 0 h 29"/>
                <a:gd name="T12" fmla="*/ 0 w 32"/>
                <a:gd name="T13" fmla="*/ 0 h 29"/>
                <a:gd name="T14" fmla="*/ 0 w 32"/>
                <a:gd name="T15" fmla="*/ 0 h 29"/>
                <a:gd name="T16" fmla="*/ 0 w 32"/>
                <a:gd name="T17" fmla="*/ 0 h 29"/>
                <a:gd name="T18" fmla="*/ 0 w 32"/>
                <a:gd name="T19" fmla="*/ 0 h 29"/>
                <a:gd name="T20" fmla="*/ 0 w 32"/>
                <a:gd name="T21" fmla="*/ 0 h 29"/>
                <a:gd name="T22" fmla="*/ 0 w 32"/>
                <a:gd name="T23" fmla="*/ 0 h 29"/>
                <a:gd name="T24" fmla="*/ 0 w 32"/>
                <a:gd name="T25" fmla="*/ 0 h 29"/>
                <a:gd name="T26" fmla="*/ 0 w 32"/>
                <a:gd name="T27" fmla="*/ 0 h 29"/>
                <a:gd name="T28" fmla="*/ 0 w 32"/>
                <a:gd name="T29" fmla="*/ 0 h 29"/>
                <a:gd name="T30" fmla="*/ 0 w 32"/>
                <a:gd name="T31" fmla="*/ 0 h 29"/>
                <a:gd name="T32" fmla="*/ 0 w 32"/>
                <a:gd name="T33" fmla="*/ 0 h 29"/>
                <a:gd name="T34" fmla="*/ 0 w 32"/>
                <a:gd name="T35" fmla="*/ 0 h 29"/>
                <a:gd name="T36" fmla="*/ 0 w 32"/>
                <a:gd name="T37" fmla="*/ 0 h 29"/>
                <a:gd name="T38" fmla="*/ 0 w 32"/>
                <a:gd name="T39" fmla="*/ 0 h 29"/>
                <a:gd name="T40" fmla="*/ 0 w 32"/>
                <a:gd name="T41" fmla="*/ 0 h 29"/>
                <a:gd name="T42" fmla="*/ 0 w 32"/>
                <a:gd name="T43" fmla="*/ 0 h 29"/>
                <a:gd name="T44" fmla="*/ 0 w 32"/>
                <a:gd name="T45" fmla="*/ 0 h 29"/>
                <a:gd name="T46" fmla="*/ 0 w 32"/>
                <a:gd name="T47" fmla="*/ 0 h 29"/>
                <a:gd name="T48" fmla="*/ 0 w 32"/>
                <a:gd name="T49" fmla="*/ 0 h 29"/>
                <a:gd name="T50" fmla="*/ 0 w 32"/>
                <a:gd name="T51" fmla="*/ 0 h 29"/>
                <a:gd name="T52" fmla="*/ 0 w 32"/>
                <a:gd name="T53" fmla="*/ 0 h 29"/>
                <a:gd name="T54" fmla="*/ 0 w 32"/>
                <a:gd name="T55" fmla="*/ 0 h 29"/>
                <a:gd name="T56" fmla="*/ 0 w 32"/>
                <a:gd name="T57" fmla="*/ 0 h 29"/>
                <a:gd name="T58" fmla="*/ 0 w 32"/>
                <a:gd name="T59" fmla="*/ 0 h 29"/>
                <a:gd name="T60" fmla="*/ 0 w 32"/>
                <a:gd name="T61" fmla="*/ 0 h 29"/>
                <a:gd name="T62" fmla="*/ 0 w 32"/>
                <a:gd name="T63" fmla="*/ 0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
                <a:gd name="T97" fmla="*/ 0 h 29"/>
                <a:gd name="T98" fmla="*/ 32 w 32"/>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 h="29">
                  <a:moveTo>
                    <a:pt x="27" y="3"/>
                  </a:moveTo>
                  <a:lnTo>
                    <a:pt x="25" y="3"/>
                  </a:lnTo>
                  <a:lnTo>
                    <a:pt x="23" y="2"/>
                  </a:lnTo>
                  <a:lnTo>
                    <a:pt x="20" y="2"/>
                  </a:lnTo>
                  <a:lnTo>
                    <a:pt x="18" y="2"/>
                  </a:lnTo>
                  <a:lnTo>
                    <a:pt x="16" y="0"/>
                  </a:lnTo>
                  <a:lnTo>
                    <a:pt x="12" y="0"/>
                  </a:lnTo>
                  <a:lnTo>
                    <a:pt x="11" y="0"/>
                  </a:lnTo>
                  <a:lnTo>
                    <a:pt x="9" y="0"/>
                  </a:lnTo>
                  <a:lnTo>
                    <a:pt x="7" y="2"/>
                  </a:lnTo>
                  <a:lnTo>
                    <a:pt x="5" y="2"/>
                  </a:lnTo>
                  <a:lnTo>
                    <a:pt x="1" y="5"/>
                  </a:lnTo>
                  <a:lnTo>
                    <a:pt x="0" y="8"/>
                  </a:lnTo>
                  <a:lnTo>
                    <a:pt x="0" y="11"/>
                  </a:lnTo>
                  <a:lnTo>
                    <a:pt x="1" y="16"/>
                  </a:lnTo>
                  <a:lnTo>
                    <a:pt x="3" y="19"/>
                  </a:lnTo>
                  <a:lnTo>
                    <a:pt x="5" y="22"/>
                  </a:lnTo>
                  <a:lnTo>
                    <a:pt x="9" y="26"/>
                  </a:lnTo>
                  <a:lnTo>
                    <a:pt x="12" y="27"/>
                  </a:lnTo>
                  <a:lnTo>
                    <a:pt x="18" y="29"/>
                  </a:lnTo>
                  <a:lnTo>
                    <a:pt x="21" y="29"/>
                  </a:lnTo>
                  <a:lnTo>
                    <a:pt x="25" y="29"/>
                  </a:lnTo>
                  <a:lnTo>
                    <a:pt x="27" y="27"/>
                  </a:lnTo>
                  <a:lnTo>
                    <a:pt x="29" y="24"/>
                  </a:lnTo>
                  <a:lnTo>
                    <a:pt x="31" y="21"/>
                  </a:lnTo>
                  <a:lnTo>
                    <a:pt x="32" y="18"/>
                  </a:lnTo>
                  <a:lnTo>
                    <a:pt x="32" y="14"/>
                  </a:lnTo>
                  <a:lnTo>
                    <a:pt x="31" y="11"/>
                  </a:lnTo>
                  <a:lnTo>
                    <a:pt x="31" y="8"/>
                  </a:lnTo>
                  <a:lnTo>
                    <a:pt x="29" y="6"/>
                  </a:lnTo>
                  <a:lnTo>
                    <a:pt x="27" y="5"/>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6" name="Freeform 799">
              <a:extLst>
                <a:ext uri="{FF2B5EF4-FFF2-40B4-BE49-F238E27FC236}">
                  <a16:creationId xmlns:a16="http://schemas.microsoft.com/office/drawing/2014/main" id="{E0213508-AC8D-41BF-9F37-F2C4EBDD7122}"/>
                </a:ext>
              </a:extLst>
            </p:cNvPr>
            <p:cNvSpPr>
              <a:spLocks/>
            </p:cNvSpPr>
            <p:nvPr/>
          </p:nvSpPr>
          <p:spPr bwMode="auto">
            <a:xfrm>
              <a:off x="1481" y="3603"/>
              <a:ext cx="15" cy="18"/>
            </a:xfrm>
            <a:custGeom>
              <a:avLst/>
              <a:gdLst>
                <a:gd name="T0" fmla="*/ 1 w 29"/>
                <a:gd name="T1" fmla="*/ 0 h 36"/>
                <a:gd name="T2" fmla="*/ 1 w 29"/>
                <a:gd name="T3" fmla="*/ 1 h 36"/>
                <a:gd name="T4" fmla="*/ 1 w 29"/>
                <a:gd name="T5" fmla="*/ 1 h 36"/>
                <a:gd name="T6" fmla="*/ 1 w 29"/>
                <a:gd name="T7" fmla="*/ 1 h 36"/>
                <a:gd name="T8" fmla="*/ 1 w 29"/>
                <a:gd name="T9" fmla="*/ 1 h 36"/>
                <a:gd name="T10" fmla="*/ 1 w 29"/>
                <a:gd name="T11" fmla="*/ 1 h 36"/>
                <a:gd name="T12" fmla="*/ 1 w 29"/>
                <a:gd name="T13" fmla="*/ 1 h 36"/>
                <a:gd name="T14" fmla="*/ 1 w 29"/>
                <a:gd name="T15" fmla="*/ 1 h 36"/>
                <a:gd name="T16" fmla="*/ 1 w 29"/>
                <a:gd name="T17" fmla="*/ 1 h 36"/>
                <a:gd name="T18" fmla="*/ 1 w 29"/>
                <a:gd name="T19" fmla="*/ 1 h 36"/>
                <a:gd name="T20" fmla="*/ 1 w 29"/>
                <a:gd name="T21" fmla="*/ 1 h 36"/>
                <a:gd name="T22" fmla="*/ 0 w 29"/>
                <a:gd name="T23" fmla="*/ 1 h 36"/>
                <a:gd name="T24" fmla="*/ 1 w 29"/>
                <a:gd name="T25" fmla="*/ 1 h 36"/>
                <a:gd name="T26" fmla="*/ 1 w 29"/>
                <a:gd name="T27" fmla="*/ 1 h 36"/>
                <a:gd name="T28" fmla="*/ 1 w 29"/>
                <a:gd name="T29" fmla="*/ 1 h 36"/>
                <a:gd name="T30" fmla="*/ 1 w 29"/>
                <a:gd name="T31" fmla="*/ 1 h 36"/>
                <a:gd name="T32" fmla="*/ 1 w 29"/>
                <a:gd name="T33" fmla="*/ 1 h 36"/>
                <a:gd name="T34" fmla="*/ 1 w 29"/>
                <a:gd name="T35" fmla="*/ 1 h 36"/>
                <a:gd name="T36" fmla="*/ 1 w 29"/>
                <a:gd name="T37" fmla="*/ 1 h 36"/>
                <a:gd name="T38" fmla="*/ 1 w 29"/>
                <a:gd name="T39" fmla="*/ 1 h 36"/>
                <a:gd name="T40" fmla="*/ 1 w 29"/>
                <a:gd name="T41" fmla="*/ 1 h 36"/>
                <a:gd name="T42" fmla="*/ 1 w 29"/>
                <a:gd name="T43" fmla="*/ 1 h 36"/>
                <a:gd name="T44" fmla="*/ 1 w 29"/>
                <a:gd name="T45" fmla="*/ 1 h 36"/>
                <a:gd name="T46" fmla="*/ 1 w 29"/>
                <a:gd name="T47" fmla="*/ 1 h 36"/>
                <a:gd name="T48" fmla="*/ 1 w 29"/>
                <a:gd name="T49" fmla="*/ 1 h 36"/>
                <a:gd name="T50" fmla="*/ 1 w 29"/>
                <a:gd name="T51" fmla="*/ 1 h 36"/>
                <a:gd name="T52" fmla="*/ 1 w 29"/>
                <a:gd name="T53" fmla="*/ 1 h 36"/>
                <a:gd name="T54" fmla="*/ 1 w 29"/>
                <a:gd name="T55" fmla="*/ 1 h 36"/>
                <a:gd name="T56" fmla="*/ 1 w 29"/>
                <a:gd name="T57" fmla="*/ 1 h 36"/>
                <a:gd name="T58" fmla="*/ 1 w 29"/>
                <a:gd name="T59" fmla="*/ 1 h 36"/>
                <a:gd name="T60" fmla="*/ 1 w 29"/>
                <a:gd name="T61" fmla="*/ 1 h 36"/>
                <a:gd name="T62" fmla="*/ 1 w 29"/>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36"/>
                <a:gd name="T98" fmla="*/ 29 w 29"/>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36">
                  <a:moveTo>
                    <a:pt x="25" y="0"/>
                  </a:moveTo>
                  <a:lnTo>
                    <a:pt x="22" y="1"/>
                  </a:lnTo>
                  <a:lnTo>
                    <a:pt x="18" y="3"/>
                  </a:lnTo>
                  <a:lnTo>
                    <a:pt x="14" y="4"/>
                  </a:lnTo>
                  <a:lnTo>
                    <a:pt x="11" y="8"/>
                  </a:lnTo>
                  <a:lnTo>
                    <a:pt x="9" y="9"/>
                  </a:lnTo>
                  <a:lnTo>
                    <a:pt x="7" y="12"/>
                  </a:lnTo>
                  <a:lnTo>
                    <a:pt x="5" y="16"/>
                  </a:lnTo>
                  <a:lnTo>
                    <a:pt x="4" y="20"/>
                  </a:lnTo>
                  <a:lnTo>
                    <a:pt x="2" y="24"/>
                  </a:lnTo>
                  <a:lnTo>
                    <a:pt x="2" y="27"/>
                  </a:lnTo>
                  <a:lnTo>
                    <a:pt x="0" y="28"/>
                  </a:lnTo>
                  <a:lnTo>
                    <a:pt x="2" y="30"/>
                  </a:lnTo>
                  <a:lnTo>
                    <a:pt x="2" y="32"/>
                  </a:lnTo>
                  <a:lnTo>
                    <a:pt x="4" y="33"/>
                  </a:lnTo>
                  <a:lnTo>
                    <a:pt x="5" y="33"/>
                  </a:lnTo>
                  <a:lnTo>
                    <a:pt x="7" y="33"/>
                  </a:lnTo>
                  <a:lnTo>
                    <a:pt x="9" y="35"/>
                  </a:lnTo>
                  <a:lnTo>
                    <a:pt x="11" y="35"/>
                  </a:lnTo>
                  <a:lnTo>
                    <a:pt x="14" y="36"/>
                  </a:lnTo>
                  <a:lnTo>
                    <a:pt x="16" y="35"/>
                  </a:lnTo>
                  <a:lnTo>
                    <a:pt x="20" y="35"/>
                  </a:lnTo>
                  <a:lnTo>
                    <a:pt x="24" y="33"/>
                  </a:lnTo>
                  <a:lnTo>
                    <a:pt x="27" y="30"/>
                  </a:lnTo>
                  <a:lnTo>
                    <a:pt x="29" y="28"/>
                  </a:lnTo>
                  <a:lnTo>
                    <a:pt x="29" y="25"/>
                  </a:lnTo>
                  <a:lnTo>
                    <a:pt x="29" y="22"/>
                  </a:lnTo>
                  <a:lnTo>
                    <a:pt x="25" y="19"/>
                  </a:lnTo>
                  <a:lnTo>
                    <a:pt x="25"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7" name="Freeform 800">
              <a:extLst>
                <a:ext uri="{FF2B5EF4-FFF2-40B4-BE49-F238E27FC236}">
                  <a16:creationId xmlns:a16="http://schemas.microsoft.com/office/drawing/2014/main" id="{27B914A7-4F70-4316-809E-D4F02AAFBE8E}"/>
                </a:ext>
              </a:extLst>
            </p:cNvPr>
            <p:cNvSpPr>
              <a:spLocks/>
            </p:cNvSpPr>
            <p:nvPr/>
          </p:nvSpPr>
          <p:spPr bwMode="auto">
            <a:xfrm>
              <a:off x="1481" y="3603"/>
              <a:ext cx="15" cy="18"/>
            </a:xfrm>
            <a:custGeom>
              <a:avLst/>
              <a:gdLst>
                <a:gd name="T0" fmla="*/ 1 w 29"/>
                <a:gd name="T1" fmla="*/ 0 h 36"/>
                <a:gd name="T2" fmla="*/ 1 w 29"/>
                <a:gd name="T3" fmla="*/ 1 h 36"/>
                <a:gd name="T4" fmla="*/ 1 w 29"/>
                <a:gd name="T5" fmla="*/ 1 h 36"/>
                <a:gd name="T6" fmla="*/ 1 w 29"/>
                <a:gd name="T7" fmla="*/ 1 h 36"/>
                <a:gd name="T8" fmla="*/ 1 w 29"/>
                <a:gd name="T9" fmla="*/ 1 h 36"/>
                <a:gd name="T10" fmla="*/ 1 w 29"/>
                <a:gd name="T11" fmla="*/ 1 h 36"/>
                <a:gd name="T12" fmla="*/ 1 w 29"/>
                <a:gd name="T13" fmla="*/ 1 h 36"/>
                <a:gd name="T14" fmla="*/ 1 w 29"/>
                <a:gd name="T15" fmla="*/ 1 h 36"/>
                <a:gd name="T16" fmla="*/ 1 w 29"/>
                <a:gd name="T17" fmla="*/ 1 h 36"/>
                <a:gd name="T18" fmla="*/ 1 w 29"/>
                <a:gd name="T19" fmla="*/ 1 h 36"/>
                <a:gd name="T20" fmla="*/ 1 w 29"/>
                <a:gd name="T21" fmla="*/ 1 h 36"/>
                <a:gd name="T22" fmla="*/ 0 w 29"/>
                <a:gd name="T23" fmla="*/ 1 h 36"/>
                <a:gd name="T24" fmla="*/ 1 w 29"/>
                <a:gd name="T25" fmla="*/ 1 h 36"/>
                <a:gd name="T26" fmla="*/ 1 w 29"/>
                <a:gd name="T27" fmla="*/ 1 h 36"/>
                <a:gd name="T28" fmla="*/ 1 w 29"/>
                <a:gd name="T29" fmla="*/ 1 h 36"/>
                <a:gd name="T30" fmla="*/ 1 w 29"/>
                <a:gd name="T31" fmla="*/ 1 h 36"/>
                <a:gd name="T32" fmla="*/ 1 w 29"/>
                <a:gd name="T33" fmla="*/ 1 h 36"/>
                <a:gd name="T34" fmla="*/ 1 w 29"/>
                <a:gd name="T35" fmla="*/ 1 h 36"/>
                <a:gd name="T36" fmla="*/ 1 w 29"/>
                <a:gd name="T37" fmla="*/ 1 h 36"/>
                <a:gd name="T38" fmla="*/ 1 w 29"/>
                <a:gd name="T39" fmla="*/ 1 h 36"/>
                <a:gd name="T40" fmla="*/ 1 w 29"/>
                <a:gd name="T41" fmla="*/ 1 h 36"/>
                <a:gd name="T42" fmla="*/ 1 w 29"/>
                <a:gd name="T43" fmla="*/ 1 h 36"/>
                <a:gd name="T44" fmla="*/ 1 w 29"/>
                <a:gd name="T45" fmla="*/ 1 h 36"/>
                <a:gd name="T46" fmla="*/ 1 w 29"/>
                <a:gd name="T47" fmla="*/ 1 h 36"/>
                <a:gd name="T48" fmla="*/ 1 w 29"/>
                <a:gd name="T49" fmla="*/ 1 h 36"/>
                <a:gd name="T50" fmla="*/ 1 w 29"/>
                <a:gd name="T51" fmla="*/ 1 h 36"/>
                <a:gd name="T52" fmla="*/ 1 w 29"/>
                <a:gd name="T53" fmla="*/ 1 h 36"/>
                <a:gd name="T54" fmla="*/ 1 w 29"/>
                <a:gd name="T55" fmla="*/ 1 h 36"/>
                <a:gd name="T56" fmla="*/ 1 w 29"/>
                <a:gd name="T57" fmla="*/ 1 h 36"/>
                <a:gd name="T58" fmla="*/ 1 w 29"/>
                <a:gd name="T59" fmla="*/ 1 h 36"/>
                <a:gd name="T60" fmla="*/ 1 w 29"/>
                <a:gd name="T61" fmla="*/ 1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36"/>
                <a:gd name="T95" fmla="*/ 29 w 29"/>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36">
                  <a:moveTo>
                    <a:pt x="25" y="0"/>
                  </a:moveTo>
                  <a:lnTo>
                    <a:pt x="22" y="1"/>
                  </a:lnTo>
                  <a:lnTo>
                    <a:pt x="18" y="3"/>
                  </a:lnTo>
                  <a:lnTo>
                    <a:pt x="14" y="4"/>
                  </a:lnTo>
                  <a:lnTo>
                    <a:pt x="11" y="8"/>
                  </a:lnTo>
                  <a:lnTo>
                    <a:pt x="9" y="9"/>
                  </a:lnTo>
                  <a:lnTo>
                    <a:pt x="7" y="12"/>
                  </a:lnTo>
                  <a:lnTo>
                    <a:pt x="5" y="16"/>
                  </a:lnTo>
                  <a:lnTo>
                    <a:pt x="4" y="20"/>
                  </a:lnTo>
                  <a:lnTo>
                    <a:pt x="2" y="24"/>
                  </a:lnTo>
                  <a:lnTo>
                    <a:pt x="2" y="27"/>
                  </a:lnTo>
                  <a:lnTo>
                    <a:pt x="0" y="28"/>
                  </a:lnTo>
                  <a:lnTo>
                    <a:pt x="2" y="30"/>
                  </a:lnTo>
                  <a:lnTo>
                    <a:pt x="2" y="32"/>
                  </a:lnTo>
                  <a:lnTo>
                    <a:pt x="4" y="33"/>
                  </a:lnTo>
                  <a:lnTo>
                    <a:pt x="5" y="33"/>
                  </a:lnTo>
                  <a:lnTo>
                    <a:pt x="7" y="33"/>
                  </a:lnTo>
                  <a:lnTo>
                    <a:pt x="9" y="35"/>
                  </a:lnTo>
                  <a:lnTo>
                    <a:pt x="11" y="35"/>
                  </a:lnTo>
                  <a:lnTo>
                    <a:pt x="14" y="36"/>
                  </a:lnTo>
                  <a:lnTo>
                    <a:pt x="16" y="35"/>
                  </a:lnTo>
                  <a:lnTo>
                    <a:pt x="20" y="35"/>
                  </a:lnTo>
                  <a:lnTo>
                    <a:pt x="24" y="33"/>
                  </a:lnTo>
                  <a:lnTo>
                    <a:pt x="27" y="30"/>
                  </a:lnTo>
                  <a:lnTo>
                    <a:pt x="29" y="28"/>
                  </a:lnTo>
                  <a:lnTo>
                    <a:pt x="29" y="25"/>
                  </a:lnTo>
                  <a:lnTo>
                    <a:pt x="29" y="22"/>
                  </a:lnTo>
                  <a:lnTo>
                    <a:pt x="25" y="1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8" name="Freeform 801">
              <a:extLst>
                <a:ext uri="{FF2B5EF4-FFF2-40B4-BE49-F238E27FC236}">
                  <a16:creationId xmlns:a16="http://schemas.microsoft.com/office/drawing/2014/main" id="{55B12CBC-CA0D-4A68-83B5-AC8CE6AEC261}"/>
                </a:ext>
              </a:extLst>
            </p:cNvPr>
            <p:cNvSpPr>
              <a:spLocks/>
            </p:cNvSpPr>
            <p:nvPr/>
          </p:nvSpPr>
          <p:spPr bwMode="auto">
            <a:xfrm>
              <a:off x="1449" y="3612"/>
              <a:ext cx="15" cy="12"/>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1 h 22"/>
                <a:gd name="T22" fmla="*/ 0 w 31"/>
                <a:gd name="T23" fmla="*/ 1 h 22"/>
                <a:gd name="T24" fmla="*/ 0 w 31"/>
                <a:gd name="T25" fmla="*/ 1 h 22"/>
                <a:gd name="T26" fmla="*/ 0 w 31"/>
                <a:gd name="T27" fmla="*/ 1 h 22"/>
                <a:gd name="T28" fmla="*/ 0 w 31"/>
                <a:gd name="T29" fmla="*/ 1 h 22"/>
                <a:gd name="T30" fmla="*/ 0 w 31"/>
                <a:gd name="T31" fmla="*/ 1 h 22"/>
                <a:gd name="T32" fmla="*/ 0 w 31"/>
                <a:gd name="T33" fmla="*/ 1 h 22"/>
                <a:gd name="T34" fmla="*/ 0 w 31"/>
                <a:gd name="T35" fmla="*/ 1 h 22"/>
                <a:gd name="T36" fmla="*/ 0 w 31"/>
                <a:gd name="T37" fmla="*/ 1 h 22"/>
                <a:gd name="T38" fmla="*/ 0 w 31"/>
                <a:gd name="T39" fmla="*/ 1 h 22"/>
                <a:gd name="T40" fmla="*/ 0 w 31"/>
                <a:gd name="T41" fmla="*/ 1 h 22"/>
                <a:gd name="T42" fmla="*/ 0 w 31"/>
                <a:gd name="T43" fmla="*/ 1 h 22"/>
                <a:gd name="T44" fmla="*/ 0 w 31"/>
                <a:gd name="T45" fmla="*/ 1 h 22"/>
                <a:gd name="T46" fmla="*/ 0 w 31"/>
                <a:gd name="T47" fmla="*/ 1 h 22"/>
                <a:gd name="T48" fmla="*/ 0 w 31"/>
                <a:gd name="T49" fmla="*/ 1 h 22"/>
                <a:gd name="T50" fmla="*/ 0 w 31"/>
                <a:gd name="T51" fmla="*/ 1 h 22"/>
                <a:gd name="T52" fmla="*/ 0 w 31"/>
                <a:gd name="T53" fmla="*/ 1 h 22"/>
                <a:gd name="T54" fmla="*/ 0 w 31"/>
                <a:gd name="T55" fmla="*/ 1 h 22"/>
                <a:gd name="T56" fmla="*/ 0 w 31"/>
                <a:gd name="T57" fmla="*/ 1 h 22"/>
                <a:gd name="T58" fmla="*/ 0 w 31"/>
                <a:gd name="T59" fmla="*/ 1 h 22"/>
                <a:gd name="T60" fmla="*/ 0 w 31"/>
                <a:gd name="T61" fmla="*/ 1 h 22"/>
                <a:gd name="T62" fmla="*/ 0 w 31"/>
                <a:gd name="T63" fmla="*/ 1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
                <a:gd name="T97" fmla="*/ 0 h 22"/>
                <a:gd name="T98" fmla="*/ 31 w 31"/>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 h="22">
                  <a:moveTo>
                    <a:pt x="18" y="5"/>
                  </a:moveTo>
                  <a:lnTo>
                    <a:pt x="17" y="5"/>
                  </a:lnTo>
                  <a:lnTo>
                    <a:pt x="15" y="3"/>
                  </a:lnTo>
                  <a:lnTo>
                    <a:pt x="13" y="1"/>
                  </a:lnTo>
                  <a:lnTo>
                    <a:pt x="11" y="1"/>
                  </a:lnTo>
                  <a:lnTo>
                    <a:pt x="9" y="0"/>
                  </a:lnTo>
                  <a:lnTo>
                    <a:pt x="7" y="0"/>
                  </a:lnTo>
                  <a:lnTo>
                    <a:pt x="6" y="0"/>
                  </a:lnTo>
                  <a:lnTo>
                    <a:pt x="4" y="0"/>
                  </a:lnTo>
                  <a:lnTo>
                    <a:pt x="2" y="0"/>
                  </a:lnTo>
                  <a:lnTo>
                    <a:pt x="2" y="1"/>
                  </a:lnTo>
                  <a:lnTo>
                    <a:pt x="0" y="3"/>
                  </a:lnTo>
                  <a:lnTo>
                    <a:pt x="0" y="5"/>
                  </a:lnTo>
                  <a:lnTo>
                    <a:pt x="0" y="6"/>
                  </a:lnTo>
                  <a:lnTo>
                    <a:pt x="0" y="8"/>
                  </a:lnTo>
                  <a:lnTo>
                    <a:pt x="0" y="9"/>
                  </a:lnTo>
                  <a:lnTo>
                    <a:pt x="0" y="13"/>
                  </a:lnTo>
                  <a:lnTo>
                    <a:pt x="2" y="14"/>
                  </a:lnTo>
                  <a:lnTo>
                    <a:pt x="2" y="16"/>
                  </a:lnTo>
                  <a:lnTo>
                    <a:pt x="4" y="17"/>
                  </a:lnTo>
                  <a:lnTo>
                    <a:pt x="6" y="19"/>
                  </a:lnTo>
                  <a:lnTo>
                    <a:pt x="9" y="21"/>
                  </a:lnTo>
                  <a:lnTo>
                    <a:pt x="13" y="21"/>
                  </a:lnTo>
                  <a:lnTo>
                    <a:pt x="15" y="22"/>
                  </a:lnTo>
                  <a:lnTo>
                    <a:pt x="17" y="22"/>
                  </a:lnTo>
                  <a:lnTo>
                    <a:pt x="20" y="22"/>
                  </a:lnTo>
                  <a:lnTo>
                    <a:pt x="22" y="22"/>
                  </a:lnTo>
                  <a:lnTo>
                    <a:pt x="24" y="21"/>
                  </a:lnTo>
                  <a:lnTo>
                    <a:pt x="26" y="21"/>
                  </a:lnTo>
                  <a:lnTo>
                    <a:pt x="29" y="19"/>
                  </a:lnTo>
                  <a:lnTo>
                    <a:pt x="31" y="16"/>
                  </a:lnTo>
                  <a:lnTo>
                    <a:pt x="18" y="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69" name="Freeform 802">
              <a:extLst>
                <a:ext uri="{FF2B5EF4-FFF2-40B4-BE49-F238E27FC236}">
                  <a16:creationId xmlns:a16="http://schemas.microsoft.com/office/drawing/2014/main" id="{2E99BF42-29F1-41AD-B63D-8EE3A4599FAC}"/>
                </a:ext>
              </a:extLst>
            </p:cNvPr>
            <p:cNvSpPr>
              <a:spLocks/>
            </p:cNvSpPr>
            <p:nvPr/>
          </p:nvSpPr>
          <p:spPr bwMode="auto">
            <a:xfrm>
              <a:off x="1449" y="3612"/>
              <a:ext cx="15" cy="12"/>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1 h 22"/>
                <a:gd name="T22" fmla="*/ 0 w 31"/>
                <a:gd name="T23" fmla="*/ 1 h 22"/>
                <a:gd name="T24" fmla="*/ 0 w 31"/>
                <a:gd name="T25" fmla="*/ 1 h 22"/>
                <a:gd name="T26" fmla="*/ 0 w 31"/>
                <a:gd name="T27" fmla="*/ 1 h 22"/>
                <a:gd name="T28" fmla="*/ 0 w 31"/>
                <a:gd name="T29" fmla="*/ 1 h 22"/>
                <a:gd name="T30" fmla="*/ 0 w 31"/>
                <a:gd name="T31" fmla="*/ 1 h 22"/>
                <a:gd name="T32" fmla="*/ 0 w 31"/>
                <a:gd name="T33" fmla="*/ 1 h 22"/>
                <a:gd name="T34" fmla="*/ 0 w 31"/>
                <a:gd name="T35" fmla="*/ 1 h 22"/>
                <a:gd name="T36" fmla="*/ 0 w 31"/>
                <a:gd name="T37" fmla="*/ 1 h 22"/>
                <a:gd name="T38" fmla="*/ 0 w 31"/>
                <a:gd name="T39" fmla="*/ 1 h 22"/>
                <a:gd name="T40" fmla="*/ 0 w 31"/>
                <a:gd name="T41" fmla="*/ 1 h 22"/>
                <a:gd name="T42" fmla="*/ 0 w 31"/>
                <a:gd name="T43" fmla="*/ 1 h 22"/>
                <a:gd name="T44" fmla="*/ 0 w 31"/>
                <a:gd name="T45" fmla="*/ 1 h 22"/>
                <a:gd name="T46" fmla="*/ 0 w 31"/>
                <a:gd name="T47" fmla="*/ 1 h 22"/>
                <a:gd name="T48" fmla="*/ 0 w 31"/>
                <a:gd name="T49" fmla="*/ 1 h 22"/>
                <a:gd name="T50" fmla="*/ 0 w 31"/>
                <a:gd name="T51" fmla="*/ 1 h 22"/>
                <a:gd name="T52" fmla="*/ 0 w 31"/>
                <a:gd name="T53" fmla="*/ 1 h 22"/>
                <a:gd name="T54" fmla="*/ 0 w 31"/>
                <a:gd name="T55" fmla="*/ 1 h 22"/>
                <a:gd name="T56" fmla="*/ 0 w 31"/>
                <a:gd name="T57" fmla="*/ 1 h 22"/>
                <a:gd name="T58" fmla="*/ 0 w 31"/>
                <a:gd name="T59" fmla="*/ 1 h 22"/>
                <a:gd name="T60" fmla="*/ 0 w 31"/>
                <a:gd name="T61" fmla="*/ 1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22"/>
                <a:gd name="T95" fmla="*/ 31 w 31"/>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22">
                  <a:moveTo>
                    <a:pt x="18" y="5"/>
                  </a:moveTo>
                  <a:lnTo>
                    <a:pt x="17" y="5"/>
                  </a:lnTo>
                  <a:lnTo>
                    <a:pt x="15" y="3"/>
                  </a:lnTo>
                  <a:lnTo>
                    <a:pt x="13" y="1"/>
                  </a:lnTo>
                  <a:lnTo>
                    <a:pt x="11" y="1"/>
                  </a:lnTo>
                  <a:lnTo>
                    <a:pt x="9" y="0"/>
                  </a:lnTo>
                  <a:lnTo>
                    <a:pt x="7" y="0"/>
                  </a:lnTo>
                  <a:lnTo>
                    <a:pt x="6" y="0"/>
                  </a:lnTo>
                  <a:lnTo>
                    <a:pt x="4" y="0"/>
                  </a:lnTo>
                  <a:lnTo>
                    <a:pt x="2" y="0"/>
                  </a:lnTo>
                  <a:lnTo>
                    <a:pt x="2" y="1"/>
                  </a:lnTo>
                  <a:lnTo>
                    <a:pt x="0" y="3"/>
                  </a:lnTo>
                  <a:lnTo>
                    <a:pt x="0" y="5"/>
                  </a:lnTo>
                  <a:lnTo>
                    <a:pt x="0" y="6"/>
                  </a:lnTo>
                  <a:lnTo>
                    <a:pt x="0" y="8"/>
                  </a:lnTo>
                  <a:lnTo>
                    <a:pt x="0" y="9"/>
                  </a:lnTo>
                  <a:lnTo>
                    <a:pt x="0" y="13"/>
                  </a:lnTo>
                  <a:lnTo>
                    <a:pt x="2" y="14"/>
                  </a:lnTo>
                  <a:lnTo>
                    <a:pt x="2" y="16"/>
                  </a:lnTo>
                  <a:lnTo>
                    <a:pt x="4" y="17"/>
                  </a:lnTo>
                  <a:lnTo>
                    <a:pt x="6" y="19"/>
                  </a:lnTo>
                  <a:lnTo>
                    <a:pt x="9" y="21"/>
                  </a:lnTo>
                  <a:lnTo>
                    <a:pt x="13" y="21"/>
                  </a:lnTo>
                  <a:lnTo>
                    <a:pt x="15" y="22"/>
                  </a:lnTo>
                  <a:lnTo>
                    <a:pt x="17" y="22"/>
                  </a:lnTo>
                  <a:lnTo>
                    <a:pt x="20" y="22"/>
                  </a:lnTo>
                  <a:lnTo>
                    <a:pt x="22" y="22"/>
                  </a:lnTo>
                  <a:lnTo>
                    <a:pt x="24" y="21"/>
                  </a:lnTo>
                  <a:lnTo>
                    <a:pt x="26" y="21"/>
                  </a:lnTo>
                  <a:lnTo>
                    <a:pt x="29" y="19"/>
                  </a:lnTo>
                  <a:lnTo>
                    <a:pt x="31"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0" name="Freeform 803">
              <a:extLst>
                <a:ext uri="{FF2B5EF4-FFF2-40B4-BE49-F238E27FC236}">
                  <a16:creationId xmlns:a16="http://schemas.microsoft.com/office/drawing/2014/main" id="{2C80B207-0DC5-4F64-909D-0BBAA3E50A01}"/>
                </a:ext>
              </a:extLst>
            </p:cNvPr>
            <p:cNvSpPr>
              <a:spLocks/>
            </p:cNvSpPr>
            <p:nvPr/>
          </p:nvSpPr>
          <p:spPr bwMode="auto">
            <a:xfrm>
              <a:off x="1481" y="3635"/>
              <a:ext cx="13" cy="13"/>
            </a:xfrm>
            <a:custGeom>
              <a:avLst/>
              <a:gdLst>
                <a:gd name="T0" fmla="*/ 1 w 25"/>
                <a:gd name="T1" fmla="*/ 1 h 25"/>
                <a:gd name="T2" fmla="*/ 1 w 25"/>
                <a:gd name="T3" fmla="*/ 1 h 25"/>
                <a:gd name="T4" fmla="*/ 1 w 25"/>
                <a:gd name="T5" fmla="*/ 1 h 25"/>
                <a:gd name="T6" fmla="*/ 1 w 25"/>
                <a:gd name="T7" fmla="*/ 1 h 25"/>
                <a:gd name="T8" fmla="*/ 0 w 25"/>
                <a:gd name="T9" fmla="*/ 1 h 25"/>
                <a:gd name="T10" fmla="*/ 0 w 25"/>
                <a:gd name="T11" fmla="*/ 1 h 25"/>
                <a:gd name="T12" fmla="*/ 0 w 25"/>
                <a:gd name="T13" fmla="*/ 1 h 25"/>
                <a:gd name="T14" fmla="*/ 0 w 25"/>
                <a:gd name="T15" fmla="*/ 1 h 25"/>
                <a:gd name="T16" fmla="*/ 0 w 25"/>
                <a:gd name="T17" fmla="*/ 1 h 25"/>
                <a:gd name="T18" fmla="*/ 0 w 25"/>
                <a:gd name="T19" fmla="*/ 1 h 25"/>
                <a:gd name="T20" fmla="*/ 1 w 25"/>
                <a:gd name="T21" fmla="*/ 1 h 25"/>
                <a:gd name="T22" fmla="*/ 1 w 25"/>
                <a:gd name="T23" fmla="*/ 1 h 25"/>
                <a:gd name="T24" fmla="*/ 1 w 25"/>
                <a:gd name="T25" fmla="*/ 1 h 25"/>
                <a:gd name="T26" fmla="*/ 1 w 25"/>
                <a:gd name="T27" fmla="*/ 1 h 25"/>
                <a:gd name="T28" fmla="*/ 1 w 25"/>
                <a:gd name="T29" fmla="*/ 1 h 25"/>
                <a:gd name="T30" fmla="*/ 1 w 25"/>
                <a:gd name="T31" fmla="*/ 1 h 25"/>
                <a:gd name="T32" fmla="*/ 1 w 25"/>
                <a:gd name="T33" fmla="*/ 1 h 25"/>
                <a:gd name="T34" fmla="*/ 1 w 25"/>
                <a:gd name="T35" fmla="*/ 1 h 25"/>
                <a:gd name="T36" fmla="*/ 1 w 25"/>
                <a:gd name="T37" fmla="*/ 1 h 25"/>
                <a:gd name="T38" fmla="*/ 1 w 25"/>
                <a:gd name="T39" fmla="*/ 1 h 25"/>
                <a:gd name="T40" fmla="*/ 1 w 25"/>
                <a:gd name="T41" fmla="*/ 1 h 25"/>
                <a:gd name="T42" fmla="*/ 1 w 25"/>
                <a:gd name="T43" fmla="*/ 1 h 25"/>
                <a:gd name="T44" fmla="*/ 1 w 25"/>
                <a:gd name="T45" fmla="*/ 1 h 25"/>
                <a:gd name="T46" fmla="*/ 1 w 25"/>
                <a:gd name="T47" fmla="*/ 1 h 25"/>
                <a:gd name="T48" fmla="*/ 1 w 25"/>
                <a:gd name="T49" fmla="*/ 1 h 25"/>
                <a:gd name="T50" fmla="*/ 1 w 25"/>
                <a:gd name="T51" fmla="*/ 1 h 25"/>
                <a:gd name="T52" fmla="*/ 1 w 25"/>
                <a:gd name="T53" fmla="*/ 1 h 25"/>
                <a:gd name="T54" fmla="*/ 1 w 25"/>
                <a:gd name="T55" fmla="*/ 1 h 25"/>
                <a:gd name="T56" fmla="*/ 1 w 25"/>
                <a:gd name="T57" fmla="*/ 1 h 25"/>
                <a:gd name="T58" fmla="*/ 1 w 25"/>
                <a:gd name="T59" fmla="*/ 1 h 25"/>
                <a:gd name="T60" fmla="*/ 1 w 25"/>
                <a:gd name="T61" fmla="*/ 0 h 25"/>
                <a:gd name="T62" fmla="*/ 1 w 25"/>
                <a:gd name="T63" fmla="*/ 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25"/>
                <a:gd name="T98" fmla="*/ 25 w 25"/>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25">
                  <a:moveTo>
                    <a:pt x="7" y="3"/>
                  </a:moveTo>
                  <a:lnTo>
                    <a:pt x="5" y="4"/>
                  </a:lnTo>
                  <a:lnTo>
                    <a:pt x="4" y="6"/>
                  </a:lnTo>
                  <a:lnTo>
                    <a:pt x="2" y="8"/>
                  </a:lnTo>
                  <a:lnTo>
                    <a:pt x="0" y="9"/>
                  </a:lnTo>
                  <a:lnTo>
                    <a:pt x="0" y="11"/>
                  </a:lnTo>
                  <a:lnTo>
                    <a:pt x="0" y="14"/>
                  </a:lnTo>
                  <a:lnTo>
                    <a:pt x="0" y="16"/>
                  </a:lnTo>
                  <a:lnTo>
                    <a:pt x="0" y="17"/>
                  </a:lnTo>
                  <a:lnTo>
                    <a:pt x="0" y="19"/>
                  </a:lnTo>
                  <a:lnTo>
                    <a:pt x="2" y="20"/>
                  </a:lnTo>
                  <a:lnTo>
                    <a:pt x="4" y="22"/>
                  </a:lnTo>
                  <a:lnTo>
                    <a:pt x="5" y="22"/>
                  </a:lnTo>
                  <a:lnTo>
                    <a:pt x="7" y="24"/>
                  </a:lnTo>
                  <a:lnTo>
                    <a:pt x="9" y="24"/>
                  </a:lnTo>
                  <a:lnTo>
                    <a:pt x="11" y="25"/>
                  </a:lnTo>
                  <a:lnTo>
                    <a:pt x="13" y="25"/>
                  </a:lnTo>
                  <a:lnTo>
                    <a:pt x="14" y="25"/>
                  </a:lnTo>
                  <a:lnTo>
                    <a:pt x="16" y="25"/>
                  </a:lnTo>
                  <a:lnTo>
                    <a:pt x="18" y="24"/>
                  </a:lnTo>
                  <a:lnTo>
                    <a:pt x="20" y="24"/>
                  </a:lnTo>
                  <a:lnTo>
                    <a:pt x="22" y="22"/>
                  </a:lnTo>
                  <a:lnTo>
                    <a:pt x="24" y="19"/>
                  </a:lnTo>
                  <a:lnTo>
                    <a:pt x="25" y="17"/>
                  </a:lnTo>
                  <a:lnTo>
                    <a:pt x="25" y="14"/>
                  </a:lnTo>
                  <a:lnTo>
                    <a:pt x="25" y="12"/>
                  </a:lnTo>
                  <a:lnTo>
                    <a:pt x="25" y="9"/>
                  </a:lnTo>
                  <a:lnTo>
                    <a:pt x="24" y="6"/>
                  </a:lnTo>
                  <a:lnTo>
                    <a:pt x="22" y="4"/>
                  </a:lnTo>
                  <a:lnTo>
                    <a:pt x="20" y="1"/>
                  </a:lnTo>
                  <a:lnTo>
                    <a:pt x="16" y="0"/>
                  </a:lnTo>
                  <a:lnTo>
                    <a:pt x="7"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1" name="Freeform 804">
              <a:extLst>
                <a:ext uri="{FF2B5EF4-FFF2-40B4-BE49-F238E27FC236}">
                  <a16:creationId xmlns:a16="http://schemas.microsoft.com/office/drawing/2014/main" id="{04FB3E3B-4CD3-4CBB-97AD-B7246811F491}"/>
                </a:ext>
              </a:extLst>
            </p:cNvPr>
            <p:cNvSpPr>
              <a:spLocks/>
            </p:cNvSpPr>
            <p:nvPr/>
          </p:nvSpPr>
          <p:spPr bwMode="auto">
            <a:xfrm>
              <a:off x="1481" y="3635"/>
              <a:ext cx="13" cy="13"/>
            </a:xfrm>
            <a:custGeom>
              <a:avLst/>
              <a:gdLst>
                <a:gd name="T0" fmla="*/ 1 w 25"/>
                <a:gd name="T1" fmla="*/ 1 h 25"/>
                <a:gd name="T2" fmla="*/ 1 w 25"/>
                <a:gd name="T3" fmla="*/ 1 h 25"/>
                <a:gd name="T4" fmla="*/ 1 w 25"/>
                <a:gd name="T5" fmla="*/ 1 h 25"/>
                <a:gd name="T6" fmla="*/ 1 w 25"/>
                <a:gd name="T7" fmla="*/ 1 h 25"/>
                <a:gd name="T8" fmla="*/ 0 w 25"/>
                <a:gd name="T9" fmla="*/ 1 h 25"/>
                <a:gd name="T10" fmla="*/ 0 w 25"/>
                <a:gd name="T11" fmla="*/ 1 h 25"/>
                <a:gd name="T12" fmla="*/ 0 w 25"/>
                <a:gd name="T13" fmla="*/ 1 h 25"/>
                <a:gd name="T14" fmla="*/ 0 w 25"/>
                <a:gd name="T15" fmla="*/ 1 h 25"/>
                <a:gd name="T16" fmla="*/ 0 w 25"/>
                <a:gd name="T17" fmla="*/ 1 h 25"/>
                <a:gd name="T18" fmla="*/ 0 w 25"/>
                <a:gd name="T19" fmla="*/ 1 h 25"/>
                <a:gd name="T20" fmla="*/ 1 w 25"/>
                <a:gd name="T21" fmla="*/ 1 h 25"/>
                <a:gd name="T22" fmla="*/ 1 w 25"/>
                <a:gd name="T23" fmla="*/ 1 h 25"/>
                <a:gd name="T24" fmla="*/ 1 w 25"/>
                <a:gd name="T25" fmla="*/ 1 h 25"/>
                <a:gd name="T26" fmla="*/ 1 w 25"/>
                <a:gd name="T27" fmla="*/ 1 h 25"/>
                <a:gd name="T28" fmla="*/ 1 w 25"/>
                <a:gd name="T29" fmla="*/ 1 h 25"/>
                <a:gd name="T30" fmla="*/ 1 w 25"/>
                <a:gd name="T31" fmla="*/ 1 h 25"/>
                <a:gd name="T32" fmla="*/ 1 w 25"/>
                <a:gd name="T33" fmla="*/ 1 h 25"/>
                <a:gd name="T34" fmla="*/ 1 w 25"/>
                <a:gd name="T35" fmla="*/ 1 h 25"/>
                <a:gd name="T36" fmla="*/ 1 w 25"/>
                <a:gd name="T37" fmla="*/ 1 h 25"/>
                <a:gd name="T38" fmla="*/ 1 w 25"/>
                <a:gd name="T39" fmla="*/ 1 h 25"/>
                <a:gd name="T40" fmla="*/ 1 w 25"/>
                <a:gd name="T41" fmla="*/ 1 h 25"/>
                <a:gd name="T42" fmla="*/ 1 w 25"/>
                <a:gd name="T43" fmla="*/ 1 h 25"/>
                <a:gd name="T44" fmla="*/ 1 w 25"/>
                <a:gd name="T45" fmla="*/ 1 h 25"/>
                <a:gd name="T46" fmla="*/ 1 w 25"/>
                <a:gd name="T47" fmla="*/ 1 h 25"/>
                <a:gd name="T48" fmla="*/ 1 w 25"/>
                <a:gd name="T49" fmla="*/ 1 h 25"/>
                <a:gd name="T50" fmla="*/ 1 w 25"/>
                <a:gd name="T51" fmla="*/ 1 h 25"/>
                <a:gd name="T52" fmla="*/ 1 w 25"/>
                <a:gd name="T53" fmla="*/ 1 h 25"/>
                <a:gd name="T54" fmla="*/ 1 w 25"/>
                <a:gd name="T55" fmla="*/ 1 h 25"/>
                <a:gd name="T56" fmla="*/ 1 w 25"/>
                <a:gd name="T57" fmla="*/ 1 h 25"/>
                <a:gd name="T58" fmla="*/ 1 w 25"/>
                <a:gd name="T59" fmla="*/ 1 h 25"/>
                <a:gd name="T60" fmla="*/ 1 w 25"/>
                <a:gd name="T61" fmla="*/ 0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
                <a:gd name="T94" fmla="*/ 0 h 25"/>
                <a:gd name="T95" fmla="*/ 25 w 25"/>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 h="25">
                  <a:moveTo>
                    <a:pt x="7" y="3"/>
                  </a:moveTo>
                  <a:lnTo>
                    <a:pt x="5" y="4"/>
                  </a:lnTo>
                  <a:lnTo>
                    <a:pt x="4" y="6"/>
                  </a:lnTo>
                  <a:lnTo>
                    <a:pt x="2" y="8"/>
                  </a:lnTo>
                  <a:lnTo>
                    <a:pt x="0" y="9"/>
                  </a:lnTo>
                  <a:lnTo>
                    <a:pt x="0" y="11"/>
                  </a:lnTo>
                  <a:lnTo>
                    <a:pt x="0" y="14"/>
                  </a:lnTo>
                  <a:lnTo>
                    <a:pt x="0" y="16"/>
                  </a:lnTo>
                  <a:lnTo>
                    <a:pt x="0" y="17"/>
                  </a:lnTo>
                  <a:lnTo>
                    <a:pt x="0" y="19"/>
                  </a:lnTo>
                  <a:lnTo>
                    <a:pt x="2" y="20"/>
                  </a:lnTo>
                  <a:lnTo>
                    <a:pt x="4" y="22"/>
                  </a:lnTo>
                  <a:lnTo>
                    <a:pt x="5" y="22"/>
                  </a:lnTo>
                  <a:lnTo>
                    <a:pt x="7" y="24"/>
                  </a:lnTo>
                  <a:lnTo>
                    <a:pt x="9" y="24"/>
                  </a:lnTo>
                  <a:lnTo>
                    <a:pt x="11" y="25"/>
                  </a:lnTo>
                  <a:lnTo>
                    <a:pt x="13" y="25"/>
                  </a:lnTo>
                  <a:lnTo>
                    <a:pt x="14" y="25"/>
                  </a:lnTo>
                  <a:lnTo>
                    <a:pt x="16" y="25"/>
                  </a:lnTo>
                  <a:lnTo>
                    <a:pt x="18" y="24"/>
                  </a:lnTo>
                  <a:lnTo>
                    <a:pt x="20" y="24"/>
                  </a:lnTo>
                  <a:lnTo>
                    <a:pt x="22" y="22"/>
                  </a:lnTo>
                  <a:lnTo>
                    <a:pt x="24" y="19"/>
                  </a:lnTo>
                  <a:lnTo>
                    <a:pt x="25" y="17"/>
                  </a:lnTo>
                  <a:lnTo>
                    <a:pt x="25" y="14"/>
                  </a:lnTo>
                  <a:lnTo>
                    <a:pt x="25" y="12"/>
                  </a:lnTo>
                  <a:lnTo>
                    <a:pt x="25" y="9"/>
                  </a:lnTo>
                  <a:lnTo>
                    <a:pt x="24" y="6"/>
                  </a:lnTo>
                  <a:lnTo>
                    <a:pt x="22" y="4"/>
                  </a:lnTo>
                  <a:lnTo>
                    <a:pt x="20" y="1"/>
                  </a:lnTo>
                  <a:lnTo>
                    <a:pt x="16"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2" name="Freeform 805">
              <a:extLst>
                <a:ext uri="{FF2B5EF4-FFF2-40B4-BE49-F238E27FC236}">
                  <a16:creationId xmlns:a16="http://schemas.microsoft.com/office/drawing/2014/main" id="{BB2AB50C-4AD6-459C-831C-1FA0005C9A76}"/>
                </a:ext>
              </a:extLst>
            </p:cNvPr>
            <p:cNvSpPr>
              <a:spLocks/>
            </p:cNvSpPr>
            <p:nvPr/>
          </p:nvSpPr>
          <p:spPr bwMode="auto">
            <a:xfrm>
              <a:off x="1446" y="3644"/>
              <a:ext cx="23" cy="15"/>
            </a:xfrm>
            <a:custGeom>
              <a:avLst/>
              <a:gdLst>
                <a:gd name="T0" fmla="*/ 0 w 47"/>
                <a:gd name="T1" fmla="*/ 0 h 31"/>
                <a:gd name="T2" fmla="*/ 0 w 47"/>
                <a:gd name="T3" fmla="*/ 0 h 31"/>
                <a:gd name="T4" fmla="*/ 0 w 47"/>
                <a:gd name="T5" fmla="*/ 0 h 31"/>
                <a:gd name="T6" fmla="*/ 0 w 47"/>
                <a:gd name="T7" fmla="*/ 0 h 31"/>
                <a:gd name="T8" fmla="*/ 0 w 47"/>
                <a:gd name="T9" fmla="*/ 0 h 31"/>
                <a:gd name="T10" fmla="*/ 0 w 47"/>
                <a:gd name="T11" fmla="*/ 0 h 31"/>
                <a:gd name="T12" fmla="*/ 0 w 47"/>
                <a:gd name="T13" fmla="*/ 0 h 31"/>
                <a:gd name="T14" fmla="*/ 0 w 47"/>
                <a:gd name="T15" fmla="*/ 0 h 31"/>
                <a:gd name="T16" fmla="*/ 0 w 47"/>
                <a:gd name="T17" fmla="*/ 0 h 31"/>
                <a:gd name="T18" fmla="*/ 0 w 47"/>
                <a:gd name="T19" fmla="*/ 0 h 31"/>
                <a:gd name="T20" fmla="*/ 0 w 47"/>
                <a:gd name="T21" fmla="*/ 0 h 31"/>
                <a:gd name="T22" fmla="*/ 0 w 47"/>
                <a:gd name="T23" fmla="*/ 0 h 31"/>
                <a:gd name="T24" fmla="*/ 0 w 47"/>
                <a:gd name="T25" fmla="*/ 0 h 31"/>
                <a:gd name="T26" fmla="*/ 0 w 47"/>
                <a:gd name="T27" fmla="*/ 0 h 31"/>
                <a:gd name="T28" fmla="*/ 0 w 47"/>
                <a:gd name="T29" fmla="*/ 0 h 31"/>
                <a:gd name="T30" fmla="*/ 0 w 47"/>
                <a:gd name="T31" fmla="*/ 0 h 31"/>
                <a:gd name="T32" fmla="*/ 0 w 47"/>
                <a:gd name="T33" fmla="*/ 0 h 31"/>
                <a:gd name="T34" fmla="*/ 0 w 47"/>
                <a:gd name="T35" fmla="*/ 0 h 31"/>
                <a:gd name="T36" fmla="*/ 0 w 47"/>
                <a:gd name="T37" fmla="*/ 0 h 31"/>
                <a:gd name="T38" fmla="*/ 0 w 47"/>
                <a:gd name="T39" fmla="*/ 0 h 31"/>
                <a:gd name="T40" fmla="*/ 0 w 47"/>
                <a:gd name="T41" fmla="*/ 0 h 31"/>
                <a:gd name="T42" fmla="*/ 0 w 47"/>
                <a:gd name="T43" fmla="*/ 0 h 31"/>
                <a:gd name="T44" fmla="*/ 0 w 47"/>
                <a:gd name="T45" fmla="*/ 0 h 31"/>
                <a:gd name="T46" fmla="*/ 0 w 47"/>
                <a:gd name="T47" fmla="*/ 0 h 31"/>
                <a:gd name="T48" fmla="*/ 0 w 47"/>
                <a:gd name="T49" fmla="*/ 0 h 31"/>
                <a:gd name="T50" fmla="*/ 0 w 47"/>
                <a:gd name="T51" fmla="*/ 0 h 31"/>
                <a:gd name="T52" fmla="*/ 0 w 47"/>
                <a:gd name="T53" fmla="*/ 0 h 31"/>
                <a:gd name="T54" fmla="*/ 0 w 47"/>
                <a:gd name="T55" fmla="*/ 0 h 31"/>
                <a:gd name="T56" fmla="*/ 0 w 47"/>
                <a:gd name="T57" fmla="*/ 0 h 31"/>
                <a:gd name="T58" fmla="*/ 0 w 47"/>
                <a:gd name="T59" fmla="*/ 0 h 31"/>
                <a:gd name="T60" fmla="*/ 0 w 47"/>
                <a:gd name="T61" fmla="*/ 0 h 31"/>
                <a:gd name="T62" fmla="*/ 0 w 47"/>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31"/>
                <a:gd name="T98" fmla="*/ 47 w 47"/>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31">
                  <a:moveTo>
                    <a:pt x="20" y="2"/>
                  </a:moveTo>
                  <a:lnTo>
                    <a:pt x="16" y="0"/>
                  </a:lnTo>
                  <a:lnTo>
                    <a:pt x="11" y="0"/>
                  </a:lnTo>
                  <a:lnTo>
                    <a:pt x="7" y="0"/>
                  </a:lnTo>
                  <a:lnTo>
                    <a:pt x="5" y="2"/>
                  </a:lnTo>
                  <a:lnTo>
                    <a:pt x="1" y="3"/>
                  </a:lnTo>
                  <a:lnTo>
                    <a:pt x="0" y="5"/>
                  </a:lnTo>
                  <a:lnTo>
                    <a:pt x="0" y="8"/>
                  </a:lnTo>
                  <a:lnTo>
                    <a:pt x="0" y="11"/>
                  </a:lnTo>
                  <a:lnTo>
                    <a:pt x="0" y="15"/>
                  </a:lnTo>
                  <a:lnTo>
                    <a:pt x="0" y="16"/>
                  </a:lnTo>
                  <a:lnTo>
                    <a:pt x="3" y="19"/>
                  </a:lnTo>
                  <a:lnTo>
                    <a:pt x="5" y="23"/>
                  </a:lnTo>
                  <a:lnTo>
                    <a:pt x="9" y="24"/>
                  </a:lnTo>
                  <a:lnTo>
                    <a:pt x="11" y="27"/>
                  </a:lnTo>
                  <a:lnTo>
                    <a:pt x="14" y="29"/>
                  </a:lnTo>
                  <a:lnTo>
                    <a:pt x="20" y="29"/>
                  </a:lnTo>
                  <a:lnTo>
                    <a:pt x="23" y="31"/>
                  </a:lnTo>
                  <a:lnTo>
                    <a:pt x="27" y="31"/>
                  </a:lnTo>
                  <a:lnTo>
                    <a:pt x="31" y="31"/>
                  </a:lnTo>
                  <a:lnTo>
                    <a:pt x="36" y="31"/>
                  </a:lnTo>
                  <a:lnTo>
                    <a:pt x="40" y="29"/>
                  </a:lnTo>
                  <a:lnTo>
                    <a:pt x="42" y="27"/>
                  </a:lnTo>
                  <a:lnTo>
                    <a:pt x="45" y="24"/>
                  </a:lnTo>
                  <a:lnTo>
                    <a:pt x="45" y="23"/>
                  </a:lnTo>
                  <a:lnTo>
                    <a:pt x="47" y="19"/>
                  </a:lnTo>
                  <a:lnTo>
                    <a:pt x="47" y="16"/>
                  </a:lnTo>
                  <a:lnTo>
                    <a:pt x="45" y="13"/>
                  </a:lnTo>
                  <a:lnTo>
                    <a:pt x="43" y="11"/>
                  </a:lnTo>
                  <a:lnTo>
                    <a:pt x="40" y="8"/>
                  </a:lnTo>
                  <a:lnTo>
                    <a:pt x="36" y="7"/>
                  </a:lnTo>
                  <a:lnTo>
                    <a:pt x="20" y="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3" name="Freeform 806">
              <a:extLst>
                <a:ext uri="{FF2B5EF4-FFF2-40B4-BE49-F238E27FC236}">
                  <a16:creationId xmlns:a16="http://schemas.microsoft.com/office/drawing/2014/main" id="{00784DB1-C7A3-4304-BAA3-5388E58CF61D}"/>
                </a:ext>
              </a:extLst>
            </p:cNvPr>
            <p:cNvSpPr>
              <a:spLocks/>
            </p:cNvSpPr>
            <p:nvPr/>
          </p:nvSpPr>
          <p:spPr bwMode="auto">
            <a:xfrm>
              <a:off x="1446" y="3644"/>
              <a:ext cx="23" cy="15"/>
            </a:xfrm>
            <a:custGeom>
              <a:avLst/>
              <a:gdLst>
                <a:gd name="T0" fmla="*/ 0 w 47"/>
                <a:gd name="T1" fmla="*/ 0 h 31"/>
                <a:gd name="T2" fmla="*/ 0 w 47"/>
                <a:gd name="T3" fmla="*/ 0 h 31"/>
                <a:gd name="T4" fmla="*/ 0 w 47"/>
                <a:gd name="T5" fmla="*/ 0 h 31"/>
                <a:gd name="T6" fmla="*/ 0 w 47"/>
                <a:gd name="T7" fmla="*/ 0 h 31"/>
                <a:gd name="T8" fmla="*/ 0 w 47"/>
                <a:gd name="T9" fmla="*/ 0 h 31"/>
                <a:gd name="T10" fmla="*/ 0 w 47"/>
                <a:gd name="T11" fmla="*/ 0 h 31"/>
                <a:gd name="T12" fmla="*/ 0 w 47"/>
                <a:gd name="T13" fmla="*/ 0 h 31"/>
                <a:gd name="T14" fmla="*/ 0 w 47"/>
                <a:gd name="T15" fmla="*/ 0 h 31"/>
                <a:gd name="T16" fmla="*/ 0 w 47"/>
                <a:gd name="T17" fmla="*/ 0 h 31"/>
                <a:gd name="T18" fmla="*/ 0 w 47"/>
                <a:gd name="T19" fmla="*/ 0 h 31"/>
                <a:gd name="T20" fmla="*/ 0 w 47"/>
                <a:gd name="T21" fmla="*/ 0 h 31"/>
                <a:gd name="T22" fmla="*/ 0 w 47"/>
                <a:gd name="T23" fmla="*/ 0 h 31"/>
                <a:gd name="T24" fmla="*/ 0 w 47"/>
                <a:gd name="T25" fmla="*/ 0 h 31"/>
                <a:gd name="T26" fmla="*/ 0 w 47"/>
                <a:gd name="T27" fmla="*/ 0 h 31"/>
                <a:gd name="T28" fmla="*/ 0 w 47"/>
                <a:gd name="T29" fmla="*/ 0 h 31"/>
                <a:gd name="T30" fmla="*/ 0 w 47"/>
                <a:gd name="T31" fmla="*/ 0 h 31"/>
                <a:gd name="T32" fmla="*/ 0 w 47"/>
                <a:gd name="T33" fmla="*/ 0 h 31"/>
                <a:gd name="T34" fmla="*/ 0 w 47"/>
                <a:gd name="T35" fmla="*/ 0 h 31"/>
                <a:gd name="T36" fmla="*/ 0 w 47"/>
                <a:gd name="T37" fmla="*/ 0 h 31"/>
                <a:gd name="T38" fmla="*/ 0 w 47"/>
                <a:gd name="T39" fmla="*/ 0 h 31"/>
                <a:gd name="T40" fmla="*/ 0 w 47"/>
                <a:gd name="T41" fmla="*/ 0 h 31"/>
                <a:gd name="T42" fmla="*/ 0 w 47"/>
                <a:gd name="T43" fmla="*/ 0 h 31"/>
                <a:gd name="T44" fmla="*/ 0 w 47"/>
                <a:gd name="T45" fmla="*/ 0 h 31"/>
                <a:gd name="T46" fmla="*/ 0 w 47"/>
                <a:gd name="T47" fmla="*/ 0 h 31"/>
                <a:gd name="T48" fmla="*/ 0 w 47"/>
                <a:gd name="T49" fmla="*/ 0 h 31"/>
                <a:gd name="T50" fmla="*/ 0 w 47"/>
                <a:gd name="T51" fmla="*/ 0 h 31"/>
                <a:gd name="T52" fmla="*/ 0 w 47"/>
                <a:gd name="T53" fmla="*/ 0 h 31"/>
                <a:gd name="T54" fmla="*/ 0 w 47"/>
                <a:gd name="T55" fmla="*/ 0 h 31"/>
                <a:gd name="T56" fmla="*/ 0 w 47"/>
                <a:gd name="T57" fmla="*/ 0 h 31"/>
                <a:gd name="T58" fmla="*/ 0 w 47"/>
                <a:gd name="T59" fmla="*/ 0 h 31"/>
                <a:gd name="T60" fmla="*/ 0 w 47"/>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31"/>
                <a:gd name="T95" fmla="*/ 47 w 47"/>
                <a:gd name="T96" fmla="*/ 31 h 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31">
                  <a:moveTo>
                    <a:pt x="20" y="2"/>
                  </a:moveTo>
                  <a:lnTo>
                    <a:pt x="16" y="0"/>
                  </a:lnTo>
                  <a:lnTo>
                    <a:pt x="11" y="0"/>
                  </a:lnTo>
                  <a:lnTo>
                    <a:pt x="7" y="0"/>
                  </a:lnTo>
                  <a:lnTo>
                    <a:pt x="5" y="2"/>
                  </a:lnTo>
                  <a:lnTo>
                    <a:pt x="1" y="3"/>
                  </a:lnTo>
                  <a:lnTo>
                    <a:pt x="0" y="5"/>
                  </a:lnTo>
                  <a:lnTo>
                    <a:pt x="0" y="8"/>
                  </a:lnTo>
                  <a:lnTo>
                    <a:pt x="0" y="11"/>
                  </a:lnTo>
                  <a:lnTo>
                    <a:pt x="0" y="15"/>
                  </a:lnTo>
                  <a:lnTo>
                    <a:pt x="0" y="16"/>
                  </a:lnTo>
                  <a:lnTo>
                    <a:pt x="3" y="19"/>
                  </a:lnTo>
                  <a:lnTo>
                    <a:pt x="5" y="23"/>
                  </a:lnTo>
                  <a:lnTo>
                    <a:pt x="9" y="24"/>
                  </a:lnTo>
                  <a:lnTo>
                    <a:pt x="11" y="27"/>
                  </a:lnTo>
                  <a:lnTo>
                    <a:pt x="14" y="29"/>
                  </a:lnTo>
                  <a:lnTo>
                    <a:pt x="20" y="29"/>
                  </a:lnTo>
                  <a:lnTo>
                    <a:pt x="23" y="31"/>
                  </a:lnTo>
                  <a:lnTo>
                    <a:pt x="27" y="31"/>
                  </a:lnTo>
                  <a:lnTo>
                    <a:pt x="31" y="31"/>
                  </a:lnTo>
                  <a:lnTo>
                    <a:pt x="36" y="31"/>
                  </a:lnTo>
                  <a:lnTo>
                    <a:pt x="40" y="29"/>
                  </a:lnTo>
                  <a:lnTo>
                    <a:pt x="42" y="27"/>
                  </a:lnTo>
                  <a:lnTo>
                    <a:pt x="45" y="24"/>
                  </a:lnTo>
                  <a:lnTo>
                    <a:pt x="45" y="23"/>
                  </a:lnTo>
                  <a:lnTo>
                    <a:pt x="47" y="19"/>
                  </a:lnTo>
                  <a:lnTo>
                    <a:pt x="47" y="16"/>
                  </a:lnTo>
                  <a:lnTo>
                    <a:pt x="45" y="13"/>
                  </a:lnTo>
                  <a:lnTo>
                    <a:pt x="43" y="11"/>
                  </a:lnTo>
                  <a:lnTo>
                    <a:pt x="40" y="8"/>
                  </a:lnTo>
                  <a:lnTo>
                    <a:pt x="36" y="7"/>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4" name="Freeform 807">
              <a:extLst>
                <a:ext uri="{FF2B5EF4-FFF2-40B4-BE49-F238E27FC236}">
                  <a16:creationId xmlns:a16="http://schemas.microsoft.com/office/drawing/2014/main" id="{D07A5A3D-4623-43EB-830A-8B17D03B16F3}"/>
                </a:ext>
              </a:extLst>
            </p:cNvPr>
            <p:cNvSpPr>
              <a:spLocks/>
            </p:cNvSpPr>
            <p:nvPr/>
          </p:nvSpPr>
          <p:spPr bwMode="auto">
            <a:xfrm>
              <a:off x="1433" y="3604"/>
              <a:ext cx="9" cy="6"/>
            </a:xfrm>
            <a:custGeom>
              <a:avLst/>
              <a:gdLst>
                <a:gd name="T0" fmla="*/ 0 w 18"/>
                <a:gd name="T1" fmla="*/ 1 h 11"/>
                <a:gd name="T2" fmla="*/ 0 w 18"/>
                <a:gd name="T3" fmla="*/ 1 h 11"/>
                <a:gd name="T4" fmla="*/ 1 w 18"/>
                <a:gd name="T5" fmla="*/ 1 h 11"/>
                <a:gd name="T6" fmla="*/ 1 w 18"/>
                <a:gd name="T7" fmla="*/ 1 h 11"/>
                <a:gd name="T8" fmla="*/ 1 w 18"/>
                <a:gd name="T9" fmla="*/ 1 h 11"/>
                <a:gd name="T10" fmla="*/ 1 w 18"/>
                <a:gd name="T11" fmla="*/ 1 h 11"/>
                <a:gd name="T12" fmla="*/ 1 w 18"/>
                <a:gd name="T13" fmla="*/ 1 h 11"/>
                <a:gd name="T14" fmla="*/ 1 w 18"/>
                <a:gd name="T15" fmla="*/ 1 h 11"/>
                <a:gd name="T16" fmla="*/ 1 w 18"/>
                <a:gd name="T17" fmla="*/ 1 h 11"/>
                <a:gd name="T18" fmla="*/ 1 w 18"/>
                <a:gd name="T19" fmla="*/ 1 h 11"/>
                <a:gd name="T20" fmla="*/ 1 w 18"/>
                <a:gd name="T21" fmla="*/ 1 h 11"/>
                <a:gd name="T22" fmla="*/ 1 w 18"/>
                <a:gd name="T23" fmla="*/ 1 h 11"/>
                <a:gd name="T24" fmla="*/ 1 w 18"/>
                <a:gd name="T25" fmla="*/ 1 h 11"/>
                <a:gd name="T26" fmla="*/ 1 w 18"/>
                <a:gd name="T27" fmla="*/ 1 h 11"/>
                <a:gd name="T28" fmla="*/ 1 w 18"/>
                <a:gd name="T29" fmla="*/ 1 h 11"/>
                <a:gd name="T30" fmla="*/ 1 w 18"/>
                <a:gd name="T31" fmla="*/ 1 h 11"/>
                <a:gd name="T32" fmla="*/ 1 w 18"/>
                <a:gd name="T33" fmla="*/ 1 h 11"/>
                <a:gd name="T34" fmla="*/ 1 w 18"/>
                <a:gd name="T35" fmla="*/ 1 h 11"/>
                <a:gd name="T36" fmla="*/ 1 w 18"/>
                <a:gd name="T37" fmla="*/ 1 h 11"/>
                <a:gd name="T38" fmla="*/ 1 w 18"/>
                <a:gd name="T39" fmla="*/ 1 h 11"/>
                <a:gd name="T40" fmla="*/ 1 w 18"/>
                <a:gd name="T41" fmla="*/ 1 h 11"/>
                <a:gd name="T42" fmla="*/ 1 w 18"/>
                <a:gd name="T43" fmla="*/ 1 h 11"/>
                <a:gd name="T44" fmla="*/ 1 w 18"/>
                <a:gd name="T45" fmla="*/ 1 h 11"/>
                <a:gd name="T46" fmla="*/ 1 w 18"/>
                <a:gd name="T47" fmla="*/ 1 h 11"/>
                <a:gd name="T48" fmla="*/ 1 w 18"/>
                <a:gd name="T49" fmla="*/ 1 h 11"/>
                <a:gd name="T50" fmla="*/ 1 w 18"/>
                <a:gd name="T51" fmla="*/ 1 h 11"/>
                <a:gd name="T52" fmla="*/ 1 w 18"/>
                <a:gd name="T53" fmla="*/ 1 h 11"/>
                <a:gd name="T54" fmla="*/ 1 w 18"/>
                <a:gd name="T55" fmla="*/ 1 h 11"/>
                <a:gd name="T56" fmla="*/ 1 w 18"/>
                <a:gd name="T57" fmla="*/ 1 h 11"/>
                <a:gd name="T58" fmla="*/ 1 w 18"/>
                <a:gd name="T59" fmla="*/ 0 h 11"/>
                <a:gd name="T60" fmla="*/ 1 w 18"/>
                <a:gd name="T61" fmla="*/ 1 h 11"/>
                <a:gd name="T62" fmla="*/ 1 w 18"/>
                <a:gd name="T63" fmla="*/ 1 h 11"/>
                <a:gd name="T64" fmla="*/ 1 w 18"/>
                <a:gd name="T65" fmla="*/ 1 h 11"/>
                <a:gd name="T66" fmla="*/ 1 w 18"/>
                <a:gd name="T67" fmla="*/ 1 h 11"/>
                <a:gd name="T68" fmla="*/ 1 w 18"/>
                <a:gd name="T69" fmla="*/ 1 h 11"/>
                <a:gd name="T70" fmla="*/ 1 w 18"/>
                <a:gd name="T71" fmla="*/ 1 h 11"/>
                <a:gd name="T72" fmla="*/ 1 w 18"/>
                <a:gd name="T73" fmla="*/ 1 h 11"/>
                <a:gd name="T74" fmla="*/ 0 w 18"/>
                <a:gd name="T75" fmla="*/ 1 h 11"/>
                <a:gd name="T76" fmla="*/ 0 w 18"/>
                <a:gd name="T77" fmla="*/ 1 h 11"/>
                <a:gd name="T78" fmla="*/ 0 w 18"/>
                <a:gd name="T79" fmla="*/ 1 h 11"/>
                <a:gd name="T80" fmla="*/ 0 w 18"/>
                <a:gd name="T81" fmla="*/ 1 h 11"/>
                <a:gd name="T82" fmla="*/ 0 w 18"/>
                <a:gd name="T83" fmla="*/ 1 h 11"/>
                <a:gd name="T84" fmla="*/ 0 w 18"/>
                <a:gd name="T85" fmla="*/ 1 h 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
                <a:gd name="T130" fmla="*/ 0 h 11"/>
                <a:gd name="T131" fmla="*/ 18 w 18"/>
                <a:gd name="T132" fmla="*/ 11 h 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 h="11">
                  <a:moveTo>
                    <a:pt x="0" y="5"/>
                  </a:moveTo>
                  <a:lnTo>
                    <a:pt x="0" y="8"/>
                  </a:lnTo>
                  <a:lnTo>
                    <a:pt x="2" y="9"/>
                  </a:lnTo>
                  <a:lnTo>
                    <a:pt x="4" y="11"/>
                  </a:lnTo>
                  <a:lnTo>
                    <a:pt x="6" y="11"/>
                  </a:lnTo>
                  <a:lnTo>
                    <a:pt x="7" y="11"/>
                  </a:lnTo>
                  <a:lnTo>
                    <a:pt x="9" y="11"/>
                  </a:lnTo>
                  <a:lnTo>
                    <a:pt x="11" y="11"/>
                  </a:lnTo>
                  <a:lnTo>
                    <a:pt x="13" y="11"/>
                  </a:lnTo>
                  <a:lnTo>
                    <a:pt x="15" y="11"/>
                  </a:lnTo>
                  <a:lnTo>
                    <a:pt x="15" y="9"/>
                  </a:lnTo>
                  <a:lnTo>
                    <a:pt x="15" y="8"/>
                  </a:lnTo>
                  <a:lnTo>
                    <a:pt x="17" y="8"/>
                  </a:lnTo>
                  <a:lnTo>
                    <a:pt x="17" y="6"/>
                  </a:lnTo>
                  <a:lnTo>
                    <a:pt x="18" y="6"/>
                  </a:lnTo>
                  <a:lnTo>
                    <a:pt x="17" y="5"/>
                  </a:lnTo>
                  <a:lnTo>
                    <a:pt x="15" y="5"/>
                  </a:lnTo>
                  <a:lnTo>
                    <a:pt x="13" y="3"/>
                  </a:lnTo>
                  <a:lnTo>
                    <a:pt x="11" y="1"/>
                  </a:lnTo>
                  <a:lnTo>
                    <a:pt x="9" y="1"/>
                  </a:lnTo>
                  <a:lnTo>
                    <a:pt x="7" y="1"/>
                  </a:lnTo>
                  <a:lnTo>
                    <a:pt x="6" y="1"/>
                  </a:lnTo>
                  <a:lnTo>
                    <a:pt x="4" y="0"/>
                  </a:lnTo>
                  <a:lnTo>
                    <a:pt x="2" y="1"/>
                  </a:lnTo>
                  <a:lnTo>
                    <a:pt x="2" y="3"/>
                  </a:lnTo>
                  <a:lnTo>
                    <a:pt x="2" y="5"/>
                  </a:lnTo>
                  <a:lnTo>
                    <a:pt x="0" y="5"/>
                  </a:lnTo>
                  <a:lnTo>
                    <a:pt x="0" y="6"/>
                  </a:lnTo>
                  <a:lnTo>
                    <a:pt x="0" y="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5" name="Freeform 808">
              <a:extLst>
                <a:ext uri="{FF2B5EF4-FFF2-40B4-BE49-F238E27FC236}">
                  <a16:creationId xmlns:a16="http://schemas.microsoft.com/office/drawing/2014/main" id="{C49A29DE-0047-49DB-9DDC-B741DD5D80EA}"/>
                </a:ext>
              </a:extLst>
            </p:cNvPr>
            <p:cNvSpPr>
              <a:spLocks/>
            </p:cNvSpPr>
            <p:nvPr/>
          </p:nvSpPr>
          <p:spPr bwMode="auto">
            <a:xfrm>
              <a:off x="1433" y="3604"/>
              <a:ext cx="9" cy="6"/>
            </a:xfrm>
            <a:custGeom>
              <a:avLst/>
              <a:gdLst>
                <a:gd name="T0" fmla="*/ 0 w 18"/>
                <a:gd name="T1" fmla="*/ 1 h 11"/>
                <a:gd name="T2" fmla="*/ 0 w 18"/>
                <a:gd name="T3" fmla="*/ 1 h 11"/>
                <a:gd name="T4" fmla="*/ 1 w 18"/>
                <a:gd name="T5" fmla="*/ 1 h 11"/>
                <a:gd name="T6" fmla="*/ 1 w 18"/>
                <a:gd name="T7" fmla="*/ 1 h 11"/>
                <a:gd name="T8" fmla="*/ 1 w 18"/>
                <a:gd name="T9" fmla="*/ 1 h 11"/>
                <a:gd name="T10" fmla="*/ 1 w 18"/>
                <a:gd name="T11" fmla="*/ 1 h 11"/>
                <a:gd name="T12" fmla="*/ 1 w 18"/>
                <a:gd name="T13" fmla="*/ 1 h 11"/>
                <a:gd name="T14" fmla="*/ 1 w 18"/>
                <a:gd name="T15" fmla="*/ 1 h 11"/>
                <a:gd name="T16" fmla="*/ 1 w 18"/>
                <a:gd name="T17" fmla="*/ 1 h 11"/>
                <a:gd name="T18" fmla="*/ 1 w 18"/>
                <a:gd name="T19" fmla="*/ 1 h 11"/>
                <a:gd name="T20" fmla="*/ 1 w 18"/>
                <a:gd name="T21" fmla="*/ 1 h 11"/>
                <a:gd name="T22" fmla="*/ 1 w 18"/>
                <a:gd name="T23" fmla="*/ 1 h 11"/>
                <a:gd name="T24" fmla="*/ 1 w 18"/>
                <a:gd name="T25" fmla="*/ 1 h 11"/>
                <a:gd name="T26" fmla="*/ 1 w 18"/>
                <a:gd name="T27" fmla="*/ 1 h 11"/>
                <a:gd name="T28" fmla="*/ 1 w 18"/>
                <a:gd name="T29" fmla="*/ 1 h 11"/>
                <a:gd name="T30" fmla="*/ 1 w 18"/>
                <a:gd name="T31" fmla="*/ 1 h 11"/>
                <a:gd name="T32" fmla="*/ 1 w 18"/>
                <a:gd name="T33" fmla="*/ 1 h 11"/>
                <a:gd name="T34" fmla="*/ 1 w 18"/>
                <a:gd name="T35" fmla="*/ 1 h 11"/>
                <a:gd name="T36" fmla="*/ 1 w 18"/>
                <a:gd name="T37" fmla="*/ 1 h 11"/>
                <a:gd name="T38" fmla="*/ 1 w 18"/>
                <a:gd name="T39" fmla="*/ 1 h 11"/>
                <a:gd name="T40" fmla="*/ 1 w 18"/>
                <a:gd name="T41" fmla="*/ 1 h 11"/>
                <a:gd name="T42" fmla="*/ 1 w 18"/>
                <a:gd name="T43" fmla="*/ 1 h 11"/>
                <a:gd name="T44" fmla="*/ 1 w 18"/>
                <a:gd name="T45" fmla="*/ 1 h 11"/>
                <a:gd name="T46" fmla="*/ 1 w 18"/>
                <a:gd name="T47" fmla="*/ 1 h 11"/>
                <a:gd name="T48" fmla="*/ 1 w 18"/>
                <a:gd name="T49" fmla="*/ 1 h 11"/>
                <a:gd name="T50" fmla="*/ 1 w 18"/>
                <a:gd name="T51" fmla="*/ 1 h 11"/>
                <a:gd name="T52" fmla="*/ 1 w 18"/>
                <a:gd name="T53" fmla="*/ 1 h 11"/>
                <a:gd name="T54" fmla="*/ 1 w 18"/>
                <a:gd name="T55" fmla="*/ 1 h 11"/>
                <a:gd name="T56" fmla="*/ 1 w 18"/>
                <a:gd name="T57" fmla="*/ 1 h 11"/>
                <a:gd name="T58" fmla="*/ 1 w 18"/>
                <a:gd name="T59" fmla="*/ 0 h 11"/>
                <a:gd name="T60" fmla="*/ 1 w 18"/>
                <a:gd name="T61" fmla="*/ 1 h 11"/>
                <a:gd name="T62" fmla="*/ 1 w 18"/>
                <a:gd name="T63" fmla="*/ 1 h 11"/>
                <a:gd name="T64" fmla="*/ 1 w 18"/>
                <a:gd name="T65" fmla="*/ 1 h 11"/>
                <a:gd name="T66" fmla="*/ 1 w 18"/>
                <a:gd name="T67" fmla="*/ 1 h 11"/>
                <a:gd name="T68" fmla="*/ 1 w 18"/>
                <a:gd name="T69" fmla="*/ 1 h 11"/>
                <a:gd name="T70" fmla="*/ 1 w 18"/>
                <a:gd name="T71" fmla="*/ 1 h 11"/>
                <a:gd name="T72" fmla="*/ 1 w 18"/>
                <a:gd name="T73" fmla="*/ 1 h 11"/>
                <a:gd name="T74" fmla="*/ 0 w 18"/>
                <a:gd name="T75" fmla="*/ 1 h 11"/>
                <a:gd name="T76" fmla="*/ 0 w 18"/>
                <a:gd name="T77" fmla="*/ 1 h 11"/>
                <a:gd name="T78" fmla="*/ 0 w 18"/>
                <a:gd name="T79" fmla="*/ 1 h 11"/>
                <a:gd name="T80" fmla="*/ 0 w 18"/>
                <a:gd name="T81" fmla="*/ 1 h 11"/>
                <a:gd name="T82" fmla="*/ 0 w 18"/>
                <a:gd name="T83" fmla="*/ 1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
                <a:gd name="T127" fmla="*/ 0 h 11"/>
                <a:gd name="T128" fmla="*/ 18 w 18"/>
                <a:gd name="T129" fmla="*/ 11 h 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 h="11">
                  <a:moveTo>
                    <a:pt x="0" y="5"/>
                  </a:moveTo>
                  <a:lnTo>
                    <a:pt x="0" y="8"/>
                  </a:lnTo>
                  <a:lnTo>
                    <a:pt x="2" y="9"/>
                  </a:lnTo>
                  <a:lnTo>
                    <a:pt x="4" y="11"/>
                  </a:lnTo>
                  <a:lnTo>
                    <a:pt x="6" y="11"/>
                  </a:lnTo>
                  <a:lnTo>
                    <a:pt x="7" y="11"/>
                  </a:lnTo>
                  <a:lnTo>
                    <a:pt x="9" y="11"/>
                  </a:lnTo>
                  <a:lnTo>
                    <a:pt x="11" y="11"/>
                  </a:lnTo>
                  <a:lnTo>
                    <a:pt x="13" y="11"/>
                  </a:lnTo>
                  <a:lnTo>
                    <a:pt x="15" y="11"/>
                  </a:lnTo>
                  <a:lnTo>
                    <a:pt x="15" y="9"/>
                  </a:lnTo>
                  <a:lnTo>
                    <a:pt x="15" y="8"/>
                  </a:lnTo>
                  <a:lnTo>
                    <a:pt x="17" y="8"/>
                  </a:lnTo>
                  <a:lnTo>
                    <a:pt x="17" y="6"/>
                  </a:lnTo>
                  <a:lnTo>
                    <a:pt x="18" y="6"/>
                  </a:lnTo>
                  <a:lnTo>
                    <a:pt x="17" y="5"/>
                  </a:lnTo>
                  <a:lnTo>
                    <a:pt x="15" y="5"/>
                  </a:lnTo>
                  <a:lnTo>
                    <a:pt x="13" y="3"/>
                  </a:lnTo>
                  <a:lnTo>
                    <a:pt x="11" y="1"/>
                  </a:lnTo>
                  <a:lnTo>
                    <a:pt x="9" y="1"/>
                  </a:lnTo>
                  <a:lnTo>
                    <a:pt x="7" y="1"/>
                  </a:lnTo>
                  <a:lnTo>
                    <a:pt x="6" y="1"/>
                  </a:lnTo>
                  <a:lnTo>
                    <a:pt x="4" y="0"/>
                  </a:lnTo>
                  <a:lnTo>
                    <a:pt x="2" y="1"/>
                  </a:lnTo>
                  <a:lnTo>
                    <a:pt x="2" y="3"/>
                  </a:lnTo>
                  <a:lnTo>
                    <a:pt x="2" y="5"/>
                  </a:lnTo>
                  <a:lnTo>
                    <a:pt x="0" y="5"/>
                  </a:lnTo>
                  <a:lnTo>
                    <a:pt x="0" y="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6" name="Freeform 809">
              <a:extLst>
                <a:ext uri="{FF2B5EF4-FFF2-40B4-BE49-F238E27FC236}">
                  <a16:creationId xmlns:a16="http://schemas.microsoft.com/office/drawing/2014/main" id="{58FB459C-65A4-4A27-9AA0-B3FF6CFD2B15}"/>
                </a:ext>
              </a:extLst>
            </p:cNvPr>
            <p:cNvSpPr>
              <a:spLocks/>
            </p:cNvSpPr>
            <p:nvPr/>
          </p:nvSpPr>
          <p:spPr bwMode="auto">
            <a:xfrm>
              <a:off x="1425" y="3631"/>
              <a:ext cx="8" cy="9"/>
            </a:xfrm>
            <a:custGeom>
              <a:avLst/>
              <a:gdLst>
                <a:gd name="T0" fmla="*/ 0 w 18"/>
                <a:gd name="T1" fmla="*/ 0 h 19"/>
                <a:gd name="T2" fmla="*/ 0 w 18"/>
                <a:gd name="T3" fmla="*/ 0 h 19"/>
                <a:gd name="T4" fmla="*/ 0 w 18"/>
                <a:gd name="T5" fmla="*/ 0 h 19"/>
                <a:gd name="T6" fmla="*/ 0 w 18"/>
                <a:gd name="T7" fmla="*/ 0 h 19"/>
                <a:gd name="T8" fmla="*/ 0 w 18"/>
                <a:gd name="T9" fmla="*/ 0 h 19"/>
                <a:gd name="T10" fmla="*/ 0 w 18"/>
                <a:gd name="T11" fmla="*/ 0 h 19"/>
                <a:gd name="T12" fmla="*/ 0 w 18"/>
                <a:gd name="T13" fmla="*/ 0 h 19"/>
                <a:gd name="T14" fmla="*/ 0 w 18"/>
                <a:gd name="T15" fmla="*/ 0 h 19"/>
                <a:gd name="T16" fmla="*/ 0 w 18"/>
                <a:gd name="T17" fmla="*/ 0 h 19"/>
                <a:gd name="T18" fmla="*/ 0 w 18"/>
                <a:gd name="T19" fmla="*/ 0 h 19"/>
                <a:gd name="T20" fmla="*/ 0 w 18"/>
                <a:gd name="T21" fmla="*/ 0 h 19"/>
                <a:gd name="T22" fmla="*/ 0 w 18"/>
                <a:gd name="T23" fmla="*/ 0 h 19"/>
                <a:gd name="T24" fmla="*/ 0 w 18"/>
                <a:gd name="T25" fmla="*/ 0 h 19"/>
                <a:gd name="T26" fmla="*/ 0 w 18"/>
                <a:gd name="T27" fmla="*/ 0 h 19"/>
                <a:gd name="T28" fmla="*/ 0 w 18"/>
                <a:gd name="T29" fmla="*/ 0 h 19"/>
                <a:gd name="T30" fmla="*/ 0 w 18"/>
                <a:gd name="T31" fmla="*/ 0 h 19"/>
                <a:gd name="T32" fmla="*/ 0 w 18"/>
                <a:gd name="T33" fmla="*/ 0 h 19"/>
                <a:gd name="T34" fmla="*/ 0 w 18"/>
                <a:gd name="T35" fmla="*/ 0 h 19"/>
                <a:gd name="T36" fmla="*/ 0 w 18"/>
                <a:gd name="T37" fmla="*/ 0 h 19"/>
                <a:gd name="T38" fmla="*/ 0 w 18"/>
                <a:gd name="T39" fmla="*/ 0 h 19"/>
                <a:gd name="T40" fmla="*/ 0 w 18"/>
                <a:gd name="T41" fmla="*/ 0 h 19"/>
                <a:gd name="T42" fmla="*/ 0 w 18"/>
                <a:gd name="T43" fmla="*/ 0 h 19"/>
                <a:gd name="T44" fmla="*/ 0 w 18"/>
                <a:gd name="T45" fmla="*/ 0 h 19"/>
                <a:gd name="T46" fmla="*/ 0 w 18"/>
                <a:gd name="T47" fmla="*/ 0 h 19"/>
                <a:gd name="T48" fmla="*/ 0 w 18"/>
                <a:gd name="T49" fmla="*/ 0 h 19"/>
                <a:gd name="T50" fmla="*/ 0 w 18"/>
                <a:gd name="T51" fmla="*/ 0 h 19"/>
                <a:gd name="T52" fmla="*/ 0 w 18"/>
                <a:gd name="T53" fmla="*/ 0 h 19"/>
                <a:gd name="T54" fmla="*/ 0 w 18"/>
                <a:gd name="T55" fmla="*/ 0 h 19"/>
                <a:gd name="T56" fmla="*/ 0 w 18"/>
                <a:gd name="T57" fmla="*/ 0 h 19"/>
                <a:gd name="T58" fmla="*/ 0 w 18"/>
                <a:gd name="T59" fmla="*/ 0 h 19"/>
                <a:gd name="T60" fmla="*/ 0 w 18"/>
                <a:gd name="T61" fmla="*/ 0 h 19"/>
                <a:gd name="T62" fmla="*/ 0 w 18"/>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9"/>
                <a:gd name="T98" fmla="*/ 18 w 18"/>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9">
                  <a:moveTo>
                    <a:pt x="14" y="0"/>
                  </a:moveTo>
                  <a:lnTo>
                    <a:pt x="13" y="1"/>
                  </a:lnTo>
                  <a:lnTo>
                    <a:pt x="11" y="1"/>
                  </a:lnTo>
                  <a:lnTo>
                    <a:pt x="7" y="1"/>
                  </a:lnTo>
                  <a:lnTo>
                    <a:pt x="5" y="3"/>
                  </a:lnTo>
                  <a:lnTo>
                    <a:pt x="3" y="4"/>
                  </a:lnTo>
                  <a:lnTo>
                    <a:pt x="2" y="6"/>
                  </a:lnTo>
                  <a:lnTo>
                    <a:pt x="2" y="8"/>
                  </a:lnTo>
                  <a:lnTo>
                    <a:pt x="0" y="9"/>
                  </a:lnTo>
                  <a:lnTo>
                    <a:pt x="0" y="11"/>
                  </a:lnTo>
                  <a:lnTo>
                    <a:pt x="2" y="14"/>
                  </a:lnTo>
                  <a:lnTo>
                    <a:pt x="2" y="16"/>
                  </a:lnTo>
                  <a:lnTo>
                    <a:pt x="3" y="16"/>
                  </a:lnTo>
                  <a:lnTo>
                    <a:pt x="5" y="17"/>
                  </a:lnTo>
                  <a:lnTo>
                    <a:pt x="7" y="19"/>
                  </a:lnTo>
                  <a:lnTo>
                    <a:pt x="9" y="19"/>
                  </a:lnTo>
                  <a:lnTo>
                    <a:pt x="11" y="19"/>
                  </a:lnTo>
                  <a:lnTo>
                    <a:pt x="13" y="19"/>
                  </a:lnTo>
                  <a:lnTo>
                    <a:pt x="14" y="19"/>
                  </a:lnTo>
                  <a:lnTo>
                    <a:pt x="16" y="17"/>
                  </a:lnTo>
                  <a:lnTo>
                    <a:pt x="18" y="16"/>
                  </a:lnTo>
                  <a:lnTo>
                    <a:pt x="18" y="14"/>
                  </a:lnTo>
                  <a:lnTo>
                    <a:pt x="18" y="12"/>
                  </a:lnTo>
                  <a:lnTo>
                    <a:pt x="18" y="11"/>
                  </a:lnTo>
                  <a:lnTo>
                    <a:pt x="18" y="9"/>
                  </a:lnTo>
                  <a:lnTo>
                    <a:pt x="18" y="8"/>
                  </a:lnTo>
                  <a:lnTo>
                    <a:pt x="14"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7" name="Freeform 810">
              <a:extLst>
                <a:ext uri="{FF2B5EF4-FFF2-40B4-BE49-F238E27FC236}">
                  <a16:creationId xmlns:a16="http://schemas.microsoft.com/office/drawing/2014/main" id="{407EBEC8-75E3-4908-8D27-87994C0A1FC4}"/>
                </a:ext>
              </a:extLst>
            </p:cNvPr>
            <p:cNvSpPr>
              <a:spLocks/>
            </p:cNvSpPr>
            <p:nvPr/>
          </p:nvSpPr>
          <p:spPr bwMode="auto">
            <a:xfrm>
              <a:off x="1425" y="3631"/>
              <a:ext cx="8" cy="9"/>
            </a:xfrm>
            <a:custGeom>
              <a:avLst/>
              <a:gdLst>
                <a:gd name="T0" fmla="*/ 0 w 18"/>
                <a:gd name="T1" fmla="*/ 0 h 19"/>
                <a:gd name="T2" fmla="*/ 0 w 18"/>
                <a:gd name="T3" fmla="*/ 0 h 19"/>
                <a:gd name="T4" fmla="*/ 0 w 18"/>
                <a:gd name="T5" fmla="*/ 0 h 19"/>
                <a:gd name="T6" fmla="*/ 0 w 18"/>
                <a:gd name="T7" fmla="*/ 0 h 19"/>
                <a:gd name="T8" fmla="*/ 0 w 18"/>
                <a:gd name="T9" fmla="*/ 0 h 19"/>
                <a:gd name="T10" fmla="*/ 0 w 18"/>
                <a:gd name="T11" fmla="*/ 0 h 19"/>
                <a:gd name="T12" fmla="*/ 0 w 18"/>
                <a:gd name="T13" fmla="*/ 0 h 19"/>
                <a:gd name="T14" fmla="*/ 0 w 18"/>
                <a:gd name="T15" fmla="*/ 0 h 19"/>
                <a:gd name="T16" fmla="*/ 0 w 18"/>
                <a:gd name="T17" fmla="*/ 0 h 19"/>
                <a:gd name="T18" fmla="*/ 0 w 18"/>
                <a:gd name="T19" fmla="*/ 0 h 19"/>
                <a:gd name="T20" fmla="*/ 0 w 18"/>
                <a:gd name="T21" fmla="*/ 0 h 19"/>
                <a:gd name="T22" fmla="*/ 0 w 18"/>
                <a:gd name="T23" fmla="*/ 0 h 19"/>
                <a:gd name="T24" fmla="*/ 0 w 18"/>
                <a:gd name="T25" fmla="*/ 0 h 19"/>
                <a:gd name="T26" fmla="*/ 0 w 18"/>
                <a:gd name="T27" fmla="*/ 0 h 19"/>
                <a:gd name="T28" fmla="*/ 0 w 18"/>
                <a:gd name="T29" fmla="*/ 0 h 19"/>
                <a:gd name="T30" fmla="*/ 0 w 18"/>
                <a:gd name="T31" fmla="*/ 0 h 19"/>
                <a:gd name="T32" fmla="*/ 0 w 18"/>
                <a:gd name="T33" fmla="*/ 0 h 19"/>
                <a:gd name="T34" fmla="*/ 0 w 18"/>
                <a:gd name="T35" fmla="*/ 0 h 19"/>
                <a:gd name="T36" fmla="*/ 0 w 18"/>
                <a:gd name="T37" fmla="*/ 0 h 19"/>
                <a:gd name="T38" fmla="*/ 0 w 18"/>
                <a:gd name="T39" fmla="*/ 0 h 19"/>
                <a:gd name="T40" fmla="*/ 0 w 18"/>
                <a:gd name="T41" fmla="*/ 0 h 19"/>
                <a:gd name="T42" fmla="*/ 0 w 18"/>
                <a:gd name="T43" fmla="*/ 0 h 19"/>
                <a:gd name="T44" fmla="*/ 0 w 18"/>
                <a:gd name="T45" fmla="*/ 0 h 19"/>
                <a:gd name="T46" fmla="*/ 0 w 18"/>
                <a:gd name="T47" fmla="*/ 0 h 19"/>
                <a:gd name="T48" fmla="*/ 0 w 18"/>
                <a:gd name="T49" fmla="*/ 0 h 19"/>
                <a:gd name="T50" fmla="*/ 0 w 18"/>
                <a:gd name="T51" fmla="*/ 0 h 19"/>
                <a:gd name="T52" fmla="*/ 0 w 18"/>
                <a:gd name="T53" fmla="*/ 0 h 19"/>
                <a:gd name="T54" fmla="*/ 0 w 18"/>
                <a:gd name="T55" fmla="*/ 0 h 19"/>
                <a:gd name="T56" fmla="*/ 0 w 18"/>
                <a:gd name="T57" fmla="*/ 0 h 19"/>
                <a:gd name="T58" fmla="*/ 0 w 18"/>
                <a:gd name="T59" fmla="*/ 0 h 19"/>
                <a:gd name="T60" fmla="*/ 0 w 18"/>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19"/>
                <a:gd name="T95" fmla="*/ 18 w 18"/>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19">
                  <a:moveTo>
                    <a:pt x="14" y="0"/>
                  </a:moveTo>
                  <a:lnTo>
                    <a:pt x="13" y="1"/>
                  </a:lnTo>
                  <a:lnTo>
                    <a:pt x="11" y="1"/>
                  </a:lnTo>
                  <a:lnTo>
                    <a:pt x="7" y="1"/>
                  </a:lnTo>
                  <a:lnTo>
                    <a:pt x="5" y="3"/>
                  </a:lnTo>
                  <a:lnTo>
                    <a:pt x="3" y="4"/>
                  </a:lnTo>
                  <a:lnTo>
                    <a:pt x="2" y="6"/>
                  </a:lnTo>
                  <a:lnTo>
                    <a:pt x="2" y="8"/>
                  </a:lnTo>
                  <a:lnTo>
                    <a:pt x="0" y="9"/>
                  </a:lnTo>
                  <a:lnTo>
                    <a:pt x="0" y="11"/>
                  </a:lnTo>
                  <a:lnTo>
                    <a:pt x="2" y="14"/>
                  </a:lnTo>
                  <a:lnTo>
                    <a:pt x="2" y="16"/>
                  </a:lnTo>
                  <a:lnTo>
                    <a:pt x="3" y="16"/>
                  </a:lnTo>
                  <a:lnTo>
                    <a:pt x="5" y="17"/>
                  </a:lnTo>
                  <a:lnTo>
                    <a:pt x="7" y="19"/>
                  </a:lnTo>
                  <a:lnTo>
                    <a:pt x="9" y="19"/>
                  </a:lnTo>
                  <a:lnTo>
                    <a:pt x="11" y="19"/>
                  </a:lnTo>
                  <a:lnTo>
                    <a:pt x="13" y="19"/>
                  </a:lnTo>
                  <a:lnTo>
                    <a:pt x="14" y="19"/>
                  </a:lnTo>
                  <a:lnTo>
                    <a:pt x="16" y="17"/>
                  </a:lnTo>
                  <a:lnTo>
                    <a:pt x="18" y="16"/>
                  </a:lnTo>
                  <a:lnTo>
                    <a:pt x="18" y="14"/>
                  </a:lnTo>
                  <a:lnTo>
                    <a:pt x="18" y="12"/>
                  </a:lnTo>
                  <a:lnTo>
                    <a:pt x="18" y="11"/>
                  </a:lnTo>
                  <a:lnTo>
                    <a:pt x="18" y="9"/>
                  </a:lnTo>
                  <a:lnTo>
                    <a:pt x="18"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8" name="Freeform 811">
              <a:extLst>
                <a:ext uri="{FF2B5EF4-FFF2-40B4-BE49-F238E27FC236}">
                  <a16:creationId xmlns:a16="http://schemas.microsoft.com/office/drawing/2014/main" id="{2BB89B43-32BF-4F87-9B9F-47CB5AAC77CD}"/>
                </a:ext>
              </a:extLst>
            </p:cNvPr>
            <p:cNvSpPr>
              <a:spLocks/>
            </p:cNvSpPr>
            <p:nvPr/>
          </p:nvSpPr>
          <p:spPr bwMode="auto">
            <a:xfrm>
              <a:off x="1007" y="3441"/>
              <a:ext cx="15" cy="13"/>
            </a:xfrm>
            <a:custGeom>
              <a:avLst/>
              <a:gdLst>
                <a:gd name="T0" fmla="*/ 1 w 29"/>
                <a:gd name="T1" fmla="*/ 1 h 26"/>
                <a:gd name="T2" fmla="*/ 1 w 29"/>
                <a:gd name="T3" fmla="*/ 1 h 26"/>
                <a:gd name="T4" fmla="*/ 1 w 29"/>
                <a:gd name="T5" fmla="*/ 1 h 26"/>
                <a:gd name="T6" fmla="*/ 1 w 29"/>
                <a:gd name="T7" fmla="*/ 1 h 26"/>
                <a:gd name="T8" fmla="*/ 1 w 29"/>
                <a:gd name="T9" fmla="*/ 1 h 26"/>
                <a:gd name="T10" fmla="*/ 1 w 29"/>
                <a:gd name="T11" fmla="*/ 1 h 26"/>
                <a:gd name="T12" fmla="*/ 1 w 29"/>
                <a:gd name="T13" fmla="*/ 1 h 26"/>
                <a:gd name="T14" fmla="*/ 1 w 29"/>
                <a:gd name="T15" fmla="*/ 1 h 26"/>
                <a:gd name="T16" fmla="*/ 1 w 29"/>
                <a:gd name="T17" fmla="*/ 1 h 26"/>
                <a:gd name="T18" fmla="*/ 1 w 29"/>
                <a:gd name="T19" fmla="*/ 1 h 26"/>
                <a:gd name="T20" fmla="*/ 1 w 29"/>
                <a:gd name="T21" fmla="*/ 1 h 26"/>
                <a:gd name="T22" fmla="*/ 1 w 29"/>
                <a:gd name="T23" fmla="*/ 1 h 26"/>
                <a:gd name="T24" fmla="*/ 1 w 29"/>
                <a:gd name="T25" fmla="*/ 1 h 26"/>
                <a:gd name="T26" fmla="*/ 1 w 29"/>
                <a:gd name="T27" fmla="*/ 1 h 26"/>
                <a:gd name="T28" fmla="*/ 1 w 29"/>
                <a:gd name="T29" fmla="*/ 1 h 26"/>
                <a:gd name="T30" fmla="*/ 1 w 29"/>
                <a:gd name="T31" fmla="*/ 1 h 26"/>
                <a:gd name="T32" fmla="*/ 1 w 29"/>
                <a:gd name="T33" fmla="*/ 1 h 26"/>
                <a:gd name="T34" fmla="*/ 1 w 29"/>
                <a:gd name="T35" fmla="*/ 1 h 26"/>
                <a:gd name="T36" fmla="*/ 1 w 29"/>
                <a:gd name="T37" fmla="*/ 1 h 26"/>
                <a:gd name="T38" fmla="*/ 1 w 29"/>
                <a:gd name="T39" fmla="*/ 1 h 26"/>
                <a:gd name="T40" fmla="*/ 1 w 29"/>
                <a:gd name="T41" fmla="*/ 1 h 26"/>
                <a:gd name="T42" fmla="*/ 1 w 29"/>
                <a:gd name="T43" fmla="*/ 1 h 26"/>
                <a:gd name="T44" fmla="*/ 1 w 29"/>
                <a:gd name="T45" fmla="*/ 1 h 26"/>
                <a:gd name="T46" fmla="*/ 1 w 29"/>
                <a:gd name="T47" fmla="*/ 1 h 26"/>
                <a:gd name="T48" fmla="*/ 1 w 29"/>
                <a:gd name="T49" fmla="*/ 0 h 26"/>
                <a:gd name="T50" fmla="*/ 1 w 29"/>
                <a:gd name="T51" fmla="*/ 0 h 26"/>
                <a:gd name="T52" fmla="*/ 1 w 29"/>
                <a:gd name="T53" fmla="*/ 0 h 26"/>
                <a:gd name="T54" fmla="*/ 1 w 29"/>
                <a:gd name="T55" fmla="*/ 0 h 26"/>
                <a:gd name="T56" fmla="*/ 1 w 29"/>
                <a:gd name="T57" fmla="*/ 0 h 26"/>
                <a:gd name="T58" fmla="*/ 1 w 29"/>
                <a:gd name="T59" fmla="*/ 0 h 26"/>
                <a:gd name="T60" fmla="*/ 1 w 29"/>
                <a:gd name="T61" fmla="*/ 1 h 26"/>
                <a:gd name="T62" fmla="*/ 1 w 29"/>
                <a:gd name="T63" fmla="*/ 1 h 26"/>
                <a:gd name="T64" fmla="*/ 1 w 29"/>
                <a:gd name="T65" fmla="*/ 1 h 26"/>
                <a:gd name="T66" fmla="*/ 1 w 29"/>
                <a:gd name="T67" fmla="*/ 1 h 26"/>
                <a:gd name="T68" fmla="*/ 1 w 29"/>
                <a:gd name="T69" fmla="*/ 1 h 26"/>
                <a:gd name="T70" fmla="*/ 0 w 29"/>
                <a:gd name="T71" fmla="*/ 1 h 26"/>
                <a:gd name="T72" fmla="*/ 0 w 29"/>
                <a:gd name="T73" fmla="*/ 1 h 26"/>
                <a:gd name="T74" fmla="*/ 0 w 29"/>
                <a:gd name="T75" fmla="*/ 1 h 26"/>
                <a:gd name="T76" fmla="*/ 0 w 29"/>
                <a:gd name="T77" fmla="*/ 1 h 26"/>
                <a:gd name="T78" fmla="*/ 1 w 29"/>
                <a:gd name="T79" fmla="*/ 1 h 26"/>
                <a:gd name="T80" fmla="*/ 1 w 29"/>
                <a:gd name="T81" fmla="*/ 1 h 26"/>
                <a:gd name="T82" fmla="*/ 1 w 29"/>
                <a:gd name="T83" fmla="*/ 1 h 26"/>
                <a:gd name="T84" fmla="*/ 1 w 29"/>
                <a:gd name="T85" fmla="*/ 1 h 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6"/>
                <a:gd name="T131" fmla="*/ 29 w 29"/>
                <a:gd name="T132" fmla="*/ 26 h 2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6">
                  <a:moveTo>
                    <a:pt x="3" y="23"/>
                  </a:moveTo>
                  <a:lnTo>
                    <a:pt x="7" y="24"/>
                  </a:lnTo>
                  <a:lnTo>
                    <a:pt x="9" y="26"/>
                  </a:lnTo>
                  <a:lnTo>
                    <a:pt x="11" y="26"/>
                  </a:lnTo>
                  <a:lnTo>
                    <a:pt x="13" y="26"/>
                  </a:lnTo>
                  <a:lnTo>
                    <a:pt x="14" y="26"/>
                  </a:lnTo>
                  <a:lnTo>
                    <a:pt x="16" y="26"/>
                  </a:lnTo>
                  <a:lnTo>
                    <a:pt x="20" y="24"/>
                  </a:lnTo>
                  <a:lnTo>
                    <a:pt x="22" y="23"/>
                  </a:lnTo>
                  <a:lnTo>
                    <a:pt x="24" y="23"/>
                  </a:lnTo>
                  <a:lnTo>
                    <a:pt x="25" y="21"/>
                  </a:lnTo>
                  <a:lnTo>
                    <a:pt x="27" y="20"/>
                  </a:lnTo>
                  <a:lnTo>
                    <a:pt x="29" y="18"/>
                  </a:lnTo>
                  <a:lnTo>
                    <a:pt x="29" y="16"/>
                  </a:lnTo>
                  <a:lnTo>
                    <a:pt x="29" y="15"/>
                  </a:lnTo>
                  <a:lnTo>
                    <a:pt x="29" y="13"/>
                  </a:lnTo>
                  <a:lnTo>
                    <a:pt x="29" y="12"/>
                  </a:lnTo>
                  <a:lnTo>
                    <a:pt x="29" y="10"/>
                  </a:lnTo>
                  <a:lnTo>
                    <a:pt x="29" y="8"/>
                  </a:lnTo>
                  <a:lnTo>
                    <a:pt x="27" y="7"/>
                  </a:lnTo>
                  <a:lnTo>
                    <a:pt x="27" y="4"/>
                  </a:lnTo>
                  <a:lnTo>
                    <a:pt x="25" y="2"/>
                  </a:lnTo>
                  <a:lnTo>
                    <a:pt x="24" y="2"/>
                  </a:lnTo>
                  <a:lnTo>
                    <a:pt x="22" y="0"/>
                  </a:lnTo>
                  <a:lnTo>
                    <a:pt x="20" y="0"/>
                  </a:lnTo>
                  <a:lnTo>
                    <a:pt x="16" y="0"/>
                  </a:lnTo>
                  <a:lnTo>
                    <a:pt x="14" y="0"/>
                  </a:lnTo>
                  <a:lnTo>
                    <a:pt x="13" y="0"/>
                  </a:lnTo>
                  <a:lnTo>
                    <a:pt x="11" y="0"/>
                  </a:lnTo>
                  <a:lnTo>
                    <a:pt x="9" y="2"/>
                  </a:lnTo>
                  <a:lnTo>
                    <a:pt x="7" y="4"/>
                  </a:lnTo>
                  <a:lnTo>
                    <a:pt x="5" y="4"/>
                  </a:lnTo>
                  <a:lnTo>
                    <a:pt x="3" y="5"/>
                  </a:lnTo>
                  <a:lnTo>
                    <a:pt x="2" y="7"/>
                  </a:lnTo>
                  <a:lnTo>
                    <a:pt x="0" y="8"/>
                  </a:lnTo>
                  <a:lnTo>
                    <a:pt x="0" y="12"/>
                  </a:lnTo>
                  <a:lnTo>
                    <a:pt x="0" y="13"/>
                  </a:lnTo>
                  <a:lnTo>
                    <a:pt x="0" y="16"/>
                  </a:lnTo>
                  <a:lnTo>
                    <a:pt x="2" y="20"/>
                  </a:lnTo>
                  <a:lnTo>
                    <a:pt x="5" y="23"/>
                  </a:lnTo>
                  <a:lnTo>
                    <a:pt x="3" y="2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79" name="Freeform 812">
              <a:extLst>
                <a:ext uri="{FF2B5EF4-FFF2-40B4-BE49-F238E27FC236}">
                  <a16:creationId xmlns:a16="http://schemas.microsoft.com/office/drawing/2014/main" id="{60A8A94F-25FD-4678-ABAC-E2A42DC34918}"/>
                </a:ext>
              </a:extLst>
            </p:cNvPr>
            <p:cNvSpPr>
              <a:spLocks/>
            </p:cNvSpPr>
            <p:nvPr/>
          </p:nvSpPr>
          <p:spPr bwMode="auto">
            <a:xfrm>
              <a:off x="1007" y="3441"/>
              <a:ext cx="15" cy="13"/>
            </a:xfrm>
            <a:custGeom>
              <a:avLst/>
              <a:gdLst>
                <a:gd name="T0" fmla="*/ 1 w 29"/>
                <a:gd name="T1" fmla="*/ 1 h 26"/>
                <a:gd name="T2" fmla="*/ 1 w 29"/>
                <a:gd name="T3" fmla="*/ 1 h 26"/>
                <a:gd name="T4" fmla="*/ 1 w 29"/>
                <a:gd name="T5" fmla="*/ 1 h 26"/>
                <a:gd name="T6" fmla="*/ 1 w 29"/>
                <a:gd name="T7" fmla="*/ 1 h 26"/>
                <a:gd name="T8" fmla="*/ 1 w 29"/>
                <a:gd name="T9" fmla="*/ 1 h 26"/>
                <a:gd name="T10" fmla="*/ 1 w 29"/>
                <a:gd name="T11" fmla="*/ 1 h 26"/>
                <a:gd name="T12" fmla="*/ 1 w 29"/>
                <a:gd name="T13" fmla="*/ 1 h 26"/>
                <a:gd name="T14" fmla="*/ 1 w 29"/>
                <a:gd name="T15" fmla="*/ 1 h 26"/>
                <a:gd name="T16" fmla="*/ 1 w 29"/>
                <a:gd name="T17" fmla="*/ 1 h 26"/>
                <a:gd name="T18" fmla="*/ 1 w 29"/>
                <a:gd name="T19" fmla="*/ 1 h 26"/>
                <a:gd name="T20" fmla="*/ 1 w 29"/>
                <a:gd name="T21" fmla="*/ 1 h 26"/>
                <a:gd name="T22" fmla="*/ 1 w 29"/>
                <a:gd name="T23" fmla="*/ 1 h 26"/>
                <a:gd name="T24" fmla="*/ 1 w 29"/>
                <a:gd name="T25" fmla="*/ 1 h 26"/>
                <a:gd name="T26" fmla="*/ 1 w 29"/>
                <a:gd name="T27" fmla="*/ 1 h 26"/>
                <a:gd name="T28" fmla="*/ 1 w 29"/>
                <a:gd name="T29" fmla="*/ 1 h 26"/>
                <a:gd name="T30" fmla="*/ 1 w 29"/>
                <a:gd name="T31" fmla="*/ 1 h 26"/>
                <a:gd name="T32" fmla="*/ 1 w 29"/>
                <a:gd name="T33" fmla="*/ 1 h 26"/>
                <a:gd name="T34" fmla="*/ 1 w 29"/>
                <a:gd name="T35" fmla="*/ 1 h 26"/>
                <a:gd name="T36" fmla="*/ 1 w 29"/>
                <a:gd name="T37" fmla="*/ 1 h 26"/>
                <a:gd name="T38" fmla="*/ 1 w 29"/>
                <a:gd name="T39" fmla="*/ 1 h 26"/>
                <a:gd name="T40" fmla="*/ 1 w 29"/>
                <a:gd name="T41" fmla="*/ 1 h 26"/>
                <a:gd name="T42" fmla="*/ 1 w 29"/>
                <a:gd name="T43" fmla="*/ 1 h 26"/>
                <a:gd name="T44" fmla="*/ 1 w 29"/>
                <a:gd name="T45" fmla="*/ 1 h 26"/>
                <a:gd name="T46" fmla="*/ 1 w 29"/>
                <a:gd name="T47" fmla="*/ 1 h 26"/>
                <a:gd name="T48" fmla="*/ 1 w 29"/>
                <a:gd name="T49" fmla="*/ 0 h 26"/>
                <a:gd name="T50" fmla="*/ 1 w 29"/>
                <a:gd name="T51" fmla="*/ 0 h 26"/>
                <a:gd name="T52" fmla="*/ 1 w 29"/>
                <a:gd name="T53" fmla="*/ 0 h 26"/>
                <a:gd name="T54" fmla="*/ 1 w 29"/>
                <a:gd name="T55" fmla="*/ 0 h 26"/>
                <a:gd name="T56" fmla="*/ 1 w 29"/>
                <a:gd name="T57" fmla="*/ 0 h 26"/>
                <a:gd name="T58" fmla="*/ 1 w 29"/>
                <a:gd name="T59" fmla="*/ 0 h 26"/>
                <a:gd name="T60" fmla="*/ 1 w 29"/>
                <a:gd name="T61" fmla="*/ 1 h 26"/>
                <a:gd name="T62" fmla="*/ 1 w 29"/>
                <a:gd name="T63" fmla="*/ 1 h 26"/>
                <a:gd name="T64" fmla="*/ 1 w 29"/>
                <a:gd name="T65" fmla="*/ 1 h 26"/>
                <a:gd name="T66" fmla="*/ 1 w 29"/>
                <a:gd name="T67" fmla="*/ 1 h 26"/>
                <a:gd name="T68" fmla="*/ 1 w 29"/>
                <a:gd name="T69" fmla="*/ 1 h 26"/>
                <a:gd name="T70" fmla="*/ 0 w 29"/>
                <a:gd name="T71" fmla="*/ 1 h 26"/>
                <a:gd name="T72" fmla="*/ 0 w 29"/>
                <a:gd name="T73" fmla="*/ 1 h 26"/>
                <a:gd name="T74" fmla="*/ 0 w 29"/>
                <a:gd name="T75" fmla="*/ 1 h 26"/>
                <a:gd name="T76" fmla="*/ 0 w 29"/>
                <a:gd name="T77" fmla="*/ 1 h 26"/>
                <a:gd name="T78" fmla="*/ 1 w 29"/>
                <a:gd name="T79" fmla="*/ 1 h 26"/>
                <a:gd name="T80" fmla="*/ 1 w 29"/>
                <a:gd name="T81" fmla="*/ 1 h 26"/>
                <a:gd name="T82" fmla="*/ 1 w 29"/>
                <a:gd name="T83" fmla="*/ 1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6"/>
                <a:gd name="T128" fmla="*/ 29 w 29"/>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6">
                  <a:moveTo>
                    <a:pt x="3" y="23"/>
                  </a:moveTo>
                  <a:lnTo>
                    <a:pt x="7" y="24"/>
                  </a:lnTo>
                  <a:lnTo>
                    <a:pt x="9" y="26"/>
                  </a:lnTo>
                  <a:lnTo>
                    <a:pt x="11" y="26"/>
                  </a:lnTo>
                  <a:lnTo>
                    <a:pt x="13" y="26"/>
                  </a:lnTo>
                  <a:lnTo>
                    <a:pt x="14" y="26"/>
                  </a:lnTo>
                  <a:lnTo>
                    <a:pt x="16" y="26"/>
                  </a:lnTo>
                  <a:lnTo>
                    <a:pt x="20" y="24"/>
                  </a:lnTo>
                  <a:lnTo>
                    <a:pt x="22" y="23"/>
                  </a:lnTo>
                  <a:lnTo>
                    <a:pt x="24" y="23"/>
                  </a:lnTo>
                  <a:lnTo>
                    <a:pt x="25" y="21"/>
                  </a:lnTo>
                  <a:lnTo>
                    <a:pt x="27" y="20"/>
                  </a:lnTo>
                  <a:lnTo>
                    <a:pt x="29" y="18"/>
                  </a:lnTo>
                  <a:lnTo>
                    <a:pt x="29" y="16"/>
                  </a:lnTo>
                  <a:lnTo>
                    <a:pt x="29" y="15"/>
                  </a:lnTo>
                  <a:lnTo>
                    <a:pt x="29" y="13"/>
                  </a:lnTo>
                  <a:lnTo>
                    <a:pt x="29" y="12"/>
                  </a:lnTo>
                  <a:lnTo>
                    <a:pt x="29" y="10"/>
                  </a:lnTo>
                  <a:lnTo>
                    <a:pt x="29" y="8"/>
                  </a:lnTo>
                  <a:lnTo>
                    <a:pt x="27" y="7"/>
                  </a:lnTo>
                  <a:lnTo>
                    <a:pt x="27" y="4"/>
                  </a:lnTo>
                  <a:lnTo>
                    <a:pt x="25" y="2"/>
                  </a:lnTo>
                  <a:lnTo>
                    <a:pt x="24" y="2"/>
                  </a:lnTo>
                  <a:lnTo>
                    <a:pt x="22" y="0"/>
                  </a:lnTo>
                  <a:lnTo>
                    <a:pt x="20" y="0"/>
                  </a:lnTo>
                  <a:lnTo>
                    <a:pt x="16" y="0"/>
                  </a:lnTo>
                  <a:lnTo>
                    <a:pt x="14" y="0"/>
                  </a:lnTo>
                  <a:lnTo>
                    <a:pt x="13" y="0"/>
                  </a:lnTo>
                  <a:lnTo>
                    <a:pt x="11" y="0"/>
                  </a:lnTo>
                  <a:lnTo>
                    <a:pt x="9" y="2"/>
                  </a:lnTo>
                  <a:lnTo>
                    <a:pt x="7" y="4"/>
                  </a:lnTo>
                  <a:lnTo>
                    <a:pt x="5" y="4"/>
                  </a:lnTo>
                  <a:lnTo>
                    <a:pt x="3" y="5"/>
                  </a:lnTo>
                  <a:lnTo>
                    <a:pt x="2" y="7"/>
                  </a:lnTo>
                  <a:lnTo>
                    <a:pt x="0" y="8"/>
                  </a:lnTo>
                  <a:lnTo>
                    <a:pt x="0" y="12"/>
                  </a:lnTo>
                  <a:lnTo>
                    <a:pt x="0" y="13"/>
                  </a:lnTo>
                  <a:lnTo>
                    <a:pt x="0" y="16"/>
                  </a:lnTo>
                  <a:lnTo>
                    <a:pt x="2" y="20"/>
                  </a:lnTo>
                  <a:lnTo>
                    <a:pt x="5" y="2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0" name="Freeform 813">
              <a:extLst>
                <a:ext uri="{FF2B5EF4-FFF2-40B4-BE49-F238E27FC236}">
                  <a16:creationId xmlns:a16="http://schemas.microsoft.com/office/drawing/2014/main" id="{44B892D2-C68E-4D08-A7B2-E13EC9098ED7}"/>
                </a:ext>
              </a:extLst>
            </p:cNvPr>
            <p:cNvSpPr>
              <a:spLocks/>
            </p:cNvSpPr>
            <p:nvPr/>
          </p:nvSpPr>
          <p:spPr bwMode="auto">
            <a:xfrm>
              <a:off x="982" y="3464"/>
              <a:ext cx="19" cy="19"/>
            </a:xfrm>
            <a:custGeom>
              <a:avLst/>
              <a:gdLst>
                <a:gd name="T0" fmla="*/ 1 w 38"/>
                <a:gd name="T1" fmla="*/ 0 h 37"/>
                <a:gd name="T2" fmla="*/ 1 w 38"/>
                <a:gd name="T3" fmla="*/ 1 h 37"/>
                <a:gd name="T4" fmla="*/ 1 w 38"/>
                <a:gd name="T5" fmla="*/ 1 h 37"/>
                <a:gd name="T6" fmla="*/ 1 w 38"/>
                <a:gd name="T7" fmla="*/ 1 h 37"/>
                <a:gd name="T8" fmla="*/ 1 w 38"/>
                <a:gd name="T9" fmla="*/ 1 h 37"/>
                <a:gd name="T10" fmla="*/ 1 w 38"/>
                <a:gd name="T11" fmla="*/ 1 h 37"/>
                <a:gd name="T12" fmla="*/ 1 w 38"/>
                <a:gd name="T13" fmla="*/ 1 h 37"/>
                <a:gd name="T14" fmla="*/ 1 w 38"/>
                <a:gd name="T15" fmla="*/ 1 h 37"/>
                <a:gd name="T16" fmla="*/ 1 w 38"/>
                <a:gd name="T17" fmla="*/ 1 h 37"/>
                <a:gd name="T18" fmla="*/ 0 w 38"/>
                <a:gd name="T19" fmla="*/ 1 h 37"/>
                <a:gd name="T20" fmla="*/ 0 w 38"/>
                <a:gd name="T21" fmla="*/ 1 h 37"/>
                <a:gd name="T22" fmla="*/ 1 w 38"/>
                <a:gd name="T23" fmla="*/ 1 h 37"/>
                <a:gd name="T24" fmla="*/ 1 w 38"/>
                <a:gd name="T25" fmla="*/ 1 h 37"/>
                <a:gd name="T26" fmla="*/ 1 w 38"/>
                <a:gd name="T27" fmla="*/ 1 h 37"/>
                <a:gd name="T28" fmla="*/ 1 w 38"/>
                <a:gd name="T29" fmla="*/ 1 h 37"/>
                <a:gd name="T30" fmla="*/ 1 w 38"/>
                <a:gd name="T31" fmla="*/ 1 h 37"/>
                <a:gd name="T32" fmla="*/ 1 w 38"/>
                <a:gd name="T33" fmla="*/ 1 h 37"/>
                <a:gd name="T34" fmla="*/ 1 w 38"/>
                <a:gd name="T35" fmla="*/ 1 h 37"/>
                <a:gd name="T36" fmla="*/ 1 w 38"/>
                <a:gd name="T37" fmla="*/ 1 h 37"/>
                <a:gd name="T38" fmla="*/ 1 w 38"/>
                <a:gd name="T39" fmla="*/ 1 h 37"/>
                <a:gd name="T40" fmla="*/ 1 w 38"/>
                <a:gd name="T41" fmla="*/ 1 h 37"/>
                <a:gd name="T42" fmla="*/ 1 w 38"/>
                <a:gd name="T43" fmla="*/ 1 h 37"/>
                <a:gd name="T44" fmla="*/ 1 w 38"/>
                <a:gd name="T45" fmla="*/ 1 h 37"/>
                <a:gd name="T46" fmla="*/ 1 w 38"/>
                <a:gd name="T47" fmla="*/ 1 h 37"/>
                <a:gd name="T48" fmla="*/ 1 w 38"/>
                <a:gd name="T49" fmla="*/ 1 h 37"/>
                <a:gd name="T50" fmla="*/ 1 w 38"/>
                <a:gd name="T51" fmla="*/ 1 h 37"/>
                <a:gd name="T52" fmla="*/ 1 w 38"/>
                <a:gd name="T53" fmla="*/ 1 h 37"/>
                <a:gd name="T54" fmla="*/ 1 w 38"/>
                <a:gd name="T55" fmla="*/ 1 h 37"/>
                <a:gd name="T56" fmla="*/ 1 w 38"/>
                <a:gd name="T57" fmla="*/ 1 h 37"/>
                <a:gd name="T58" fmla="*/ 1 w 38"/>
                <a:gd name="T59" fmla="*/ 1 h 37"/>
                <a:gd name="T60" fmla="*/ 1 w 38"/>
                <a:gd name="T61" fmla="*/ 1 h 37"/>
                <a:gd name="T62" fmla="*/ 1 w 38"/>
                <a:gd name="T63" fmla="*/ 1 h 37"/>
                <a:gd name="T64" fmla="*/ 1 w 38"/>
                <a:gd name="T65" fmla="*/ 1 h 37"/>
                <a:gd name="T66" fmla="*/ 1 w 38"/>
                <a:gd name="T67" fmla="*/ 1 h 37"/>
                <a:gd name="T68" fmla="*/ 1 w 38"/>
                <a:gd name="T69" fmla="*/ 1 h 37"/>
                <a:gd name="T70" fmla="*/ 1 w 38"/>
                <a:gd name="T71" fmla="*/ 1 h 37"/>
                <a:gd name="T72" fmla="*/ 1 w 38"/>
                <a:gd name="T73" fmla="*/ 1 h 37"/>
                <a:gd name="T74" fmla="*/ 1 w 38"/>
                <a:gd name="T75" fmla="*/ 1 h 37"/>
                <a:gd name="T76" fmla="*/ 1 w 38"/>
                <a:gd name="T77" fmla="*/ 1 h 37"/>
                <a:gd name="T78" fmla="*/ 1 w 38"/>
                <a:gd name="T79" fmla="*/ 1 h 37"/>
                <a:gd name="T80" fmla="*/ 1 w 38"/>
                <a:gd name="T81" fmla="*/ 1 h 37"/>
                <a:gd name="T82" fmla="*/ 1 w 38"/>
                <a:gd name="T83" fmla="*/ 0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37"/>
                <a:gd name="T128" fmla="*/ 38 w 38"/>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37">
                  <a:moveTo>
                    <a:pt x="33" y="0"/>
                  </a:moveTo>
                  <a:lnTo>
                    <a:pt x="29" y="1"/>
                  </a:lnTo>
                  <a:lnTo>
                    <a:pt x="23" y="3"/>
                  </a:lnTo>
                  <a:lnTo>
                    <a:pt x="18" y="5"/>
                  </a:lnTo>
                  <a:lnTo>
                    <a:pt x="14" y="6"/>
                  </a:lnTo>
                  <a:lnTo>
                    <a:pt x="9" y="9"/>
                  </a:lnTo>
                  <a:lnTo>
                    <a:pt x="5" y="13"/>
                  </a:lnTo>
                  <a:lnTo>
                    <a:pt x="3" y="17"/>
                  </a:lnTo>
                  <a:lnTo>
                    <a:pt x="1" y="21"/>
                  </a:lnTo>
                  <a:lnTo>
                    <a:pt x="0" y="25"/>
                  </a:lnTo>
                  <a:lnTo>
                    <a:pt x="0" y="30"/>
                  </a:lnTo>
                  <a:lnTo>
                    <a:pt x="1" y="33"/>
                  </a:lnTo>
                  <a:lnTo>
                    <a:pt x="1" y="35"/>
                  </a:lnTo>
                  <a:lnTo>
                    <a:pt x="3" y="37"/>
                  </a:lnTo>
                  <a:lnTo>
                    <a:pt x="5" y="37"/>
                  </a:lnTo>
                  <a:lnTo>
                    <a:pt x="7" y="37"/>
                  </a:lnTo>
                  <a:lnTo>
                    <a:pt x="9" y="37"/>
                  </a:lnTo>
                  <a:lnTo>
                    <a:pt x="11" y="37"/>
                  </a:lnTo>
                  <a:lnTo>
                    <a:pt x="12" y="37"/>
                  </a:lnTo>
                  <a:lnTo>
                    <a:pt x="16" y="37"/>
                  </a:lnTo>
                  <a:lnTo>
                    <a:pt x="18" y="37"/>
                  </a:lnTo>
                  <a:lnTo>
                    <a:pt x="22" y="37"/>
                  </a:lnTo>
                  <a:lnTo>
                    <a:pt x="23" y="35"/>
                  </a:lnTo>
                  <a:lnTo>
                    <a:pt x="25" y="35"/>
                  </a:lnTo>
                  <a:lnTo>
                    <a:pt x="27" y="33"/>
                  </a:lnTo>
                  <a:lnTo>
                    <a:pt x="29" y="32"/>
                  </a:lnTo>
                  <a:lnTo>
                    <a:pt x="31" y="30"/>
                  </a:lnTo>
                  <a:lnTo>
                    <a:pt x="33" y="27"/>
                  </a:lnTo>
                  <a:lnTo>
                    <a:pt x="34" y="25"/>
                  </a:lnTo>
                  <a:lnTo>
                    <a:pt x="36" y="22"/>
                  </a:lnTo>
                  <a:lnTo>
                    <a:pt x="36" y="19"/>
                  </a:lnTo>
                  <a:lnTo>
                    <a:pt x="38" y="17"/>
                  </a:lnTo>
                  <a:lnTo>
                    <a:pt x="38" y="16"/>
                  </a:lnTo>
                  <a:lnTo>
                    <a:pt x="38" y="14"/>
                  </a:lnTo>
                  <a:lnTo>
                    <a:pt x="36" y="14"/>
                  </a:lnTo>
                  <a:lnTo>
                    <a:pt x="34" y="14"/>
                  </a:lnTo>
                  <a:lnTo>
                    <a:pt x="3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1" name="Freeform 814">
              <a:extLst>
                <a:ext uri="{FF2B5EF4-FFF2-40B4-BE49-F238E27FC236}">
                  <a16:creationId xmlns:a16="http://schemas.microsoft.com/office/drawing/2014/main" id="{1882A52F-B7EB-40B5-909D-D54A1AC1B364}"/>
                </a:ext>
              </a:extLst>
            </p:cNvPr>
            <p:cNvSpPr>
              <a:spLocks/>
            </p:cNvSpPr>
            <p:nvPr/>
          </p:nvSpPr>
          <p:spPr bwMode="auto">
            <a:xfrm>
              <a:off x="982" y="3464"/>
              <a:ext cx="19" cy="19"/>
            </a:xfrm>
            <a:custGeom>
              <a:avLst/>
              <a:gdLst>
                <a:gd name="T0" fmla="*/ 1 w 38"/>
                <a:gd name="T1" fmla="*/ 0 h 37"/>
                <a:gd name="T2" fmla="*/ 1 w 38"/>
                <a:gd name="T3" fmla="*/ 1 h 37"/>
                <a:gd name="T4" fmla="*/ 1 w 38"/>
                <a:gd name="T5" fmla="*/ 1 h 37"/>
                <a:gd name="T6" fmla="*/ 1 w 38"/>
                <a:gd name="T7" fmla="*/ 1 h 37"/>
                <a:gd name="T8" fmla="*/ 1 w 38"/>
                <a:gd name="T9" fmla="*/ 1 h 37"/>
                <a:gd name="T10" fmla="*/ 1 w 38"/>
                <a:gd name="T11" fmla="*/ 1 h 37"/>
                <a:gd name="T12" fmla="*/ 1 w 38"/>
                <a:gd name="T13" fmla="*/ 1 h 37"/>
                <a:gd name="T14" fmla="*/ 1 w 38"/>
                <a:gd name="T15" fmla="*/ 1 h 37"/>
                <a:gd name="T16" fmla="*/ 1 w 38"/>
                <a:gd name="T17" fmla="*/ 1 h 37"/>
                <a:gd name="T18" fmla="*/ 0 w 38"/>
                <a:gd name="T19" fmla="*/ 1 h 37"/>
                <a:gd name="T20" fmla="*/ 0 w 38"/>
                <a:gd name="T21" fmla="*/ 1 h 37"/>
                <a:gd name="T22" fmla="*/ 1 w 38"/>
                <a:gd name="T23" fmla="*/ 1 h 37"/>
                <a:gd name="T24" fmla="*/ 1 w 38"/>
                <a:gd name="T25" fmla="*/ 1 h 37"/>
                <a:gd name="T26" fmla="*/ 1 w 38"/>
                <a:gd name="T27" fmla="*/ 1 h 37"/>
                <a:gd name="T28" fmla="*/ 1 w 38"/>
                <a:gd name="T29" fmla="*/ 1 h 37"/>
                <a:gd name="T30" fmla="*/ 1 w 38"/>
                <a:gd name="T31" fmla="*/ 1 h 37"/>
                <a:gd name="T32" fmla="*/ 1 w 38"/>
                <a:gd name="T33" fmla="*/ 1 h 37"/>
                <a:gd name="T34" fmla="*/ 1 w 38"/>
                <a:gd name="T35" fmla="*/ 1 h 37"/>
                <a:gd name="T36" fmla="*/ 1 w 38"/>
                <a:gd name="T37" fmla="*/ 1 h 37"/>
                <a:gd name="T38" fmla="*/ 1 w 38"/>
                <a:gd name="T39" fmla="*/ 1 h 37"/>
                <a:gd name="T40" fmla="*/ 1 w 38"/>
                <a:gd name="T41" fmla="*/ 1 h 37"/>
                <a:gd name="T42" fmla="*/ 1 w 38"/>
                <a:gd name="T43" fmla="*/ 1 h 37"/>
                <a:gd name="T44" fmla="*/ 1 w 38"/>
                <a:gd name="T45" fmla="*/ 1 h 37"/>
                <a:gd name="T46" fmla="*/ 1 w 38"/>
                <a:gd name="T47" fmla="*/ 1 h 37"/>
                <a:gd name="T48" fmla="*/ 1 w 38"/>
                <a:gd name="T49" fmla="*/ 1 h 37"/>
                <a:gd name="T50" fmla="*/ 1 w 38"/>
                <a:gd name="T51" fmla="*/ 1 h 37"/>
                <a:gd name="T52" fmla="*/ 1 w 38"/>
                <a:gd name="T53" fmla="*/ 1 h 37"/>
                <a:gd name="T54" fmla="*/ 1 w 38"/>
                <a:gd name="T55" fmla="*/ 1 h 37"/>
                <a:gd name="T56" fmla="*/ 1 w 38"/>
                <a:gd name="T57" fmla="*/ 1 h 37"/>
                <a:gd name="T58" fmla="*/ 1 w 38"/>
                <a:gd name="T59" fmla="*/ 1 h 37"/>
                <a:gd name="T60" fmla="*/ 1 w 38"/>
                <a:gd name="T61" fmla="*/ 1 h 37"/>
                <a:gd name="T62" fmla="*/ 1 w 38"/>
                <a:gd name="T63" fmla="*/ 1 h 37"/>
                <a:gd name="T64" fmla="*/ 1 w 38"/>
                <a:gd name="T65" fmla="*/ 1 h 37"/>
                <a:gd name="T66" fmla="*/ 1 w 38"/>
                <a:gd name="T67" fmla="*/ 1 h 37"/>
                <a:gd name="T68" fmla="*/ 1 w 38"/>
                <a:gd name="T69" fmla="*/ 1 h 37"/>
                <a:gd name="T70" fmla="*/ 1 w 38"/>
                <a:gd name="T71" fmla="*/ 1 h 37"/>
                <a:gd name="T72" fmla="*/ 1 w 38"/>
                <a:gd name="T73" fmla="*/ 1 h 37"/>
                <a:gd name="T74" fmla="*/ 1 w 38"/>
                <a:gd name="T75" fmla="*/ 1 h 37"/>
                <a:gd name="T76" fmla="*/ 1 w 38"/>
                <a:gd name="T77" fmla="*/ 1 h 37"/>
                <a:gd name="T78" fmla="*/ 1 w 38"/>
                <a:gd name="T79" fmla="*/ 1 h 37"/>
                <a:gd name="T80" fmla="*/ 1 w 38"/>
                <a:gd name="T81" fmla="*/ 1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37"/>
                <a:gd name="T125" fmla="*/ 38 w 38"/>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37">
                  <a:moveTo>
                    <a:pt x="33" y="0"/>
                  </a:moveTo>
                  <a:lnTo>
                    <a:pt x="29" y="1"/>
                  </a:lnTo>
                  <a:lnTo>
                    <a:pt x="23" y="3"/>
                  </a:lnTo>
                  <a:lnTo>
                    <a:pt x="18" y="5"/>
                  </a:lnTo>
                  <a:lnTo>
                    <a:pt x="14" y="6"/>
                  </a:lnTo>
                  <a:lnTo>
                    <a:pt x="9" y="9"/>
                  </a:lnTo>
                  <a:lnTo>
                    <a:pt x="5" y="13"/>
                  </a:lnTo>
                  <a:lnTo>
                    <a:pt x="3" y="17"/>
                  </a:lnTo>
                  <a:lnTo>
                    <a:pt x="1" y="21"/>
                  </a:lnTo>
                  <a:lnTo>
                    <a:pt x="0" y="25"/>
                  </a:lnTo>
                  <a:lnTo>
                    <a:pt x="0" y="30"/>
                  </a:lnTo>
                  <a:lnTo>
                    <a:pt x="1" y="33"/>
                  </a:lnTo>
                  <a:lnTo>
                    <a:pt x="1" y="35"/>
                  </a:lnTo>
                  <a:lnTo>
                    <a:pt x="3" y="37"/>
                  </a:lnTo>
                  <a:lnTo>
                    <a:pt x="5" y="37"/>
                  </a:lnTo>
                  <a:lnTo>
                    <a:pt x="7" y="37"/>
                  </a:lnTo>
                  <a:lnTo>
                    <a:pt x="9" y="37"/>
                  </a:lnTo>
                  <a:lnTo>
                    <a:pt x="11" y="37"/>
                  </a:lnTo>
                  <a:lnTo>
                    <a:pt x="12" y="37"/>
                  </a:lnTo>
                  <a:lnTo>
                    <a:pt x="16" y="37"/>
                  </a:lnTo>
                  <a:lnTo>
                    <a:pt x="18" y="37"/>
                  </a:lnTo>
                  <a:lnTo>
                    <a:pt x="22" y="37"/>
                  </a:lnTo>
                  <a:lnTo>
                    <a:pt x="23" y="35"/>
                  </a:lnTo>
                  <a:lnTo>
                    <a:pt x="25" y="35"/>
                  </a:lnTo>
                  <a:lnTo>
                    <a:pt x="27" y="33"/>
                  </a:lnTo>
                  <a:lnTo>
                    <a:pt x="29" y="32"/>
                  </a:lnTo>
                  <a:lnTo>
                    <a:pt x="31" y="30"/>
                  </a:lnTo>
                  <a:lnTo>
                    <a:pt x="33" y="27"/>
                  </a:lnTo>
                  <a:lnTo>
                    <a:pt x="34" y="25"/>
                  </a:lnTo>
                  <a:lnTo>
                    <a:pt x="36" y="22"/>
                  </a:lnTo>
                  <a:lnTo>
                    <a:pt x="36" y="19"/>
                  </a:lnTo>
                  <a:lnTo>
                    <a:pt x="38" y="17"/>
                  </a:lnTo>
                  <a:lnTo>
                    <a:pt x="38" y="16"/>
                  </a:lnTo>
                  <a:lnTo>
                    <a:pt x="38" y="14"/>
                  </a:lnTo>
                  <a:lnTo>
                    <a:pt x="36" y="14"/>
                  </a:lnTo>
                  <a:lnTo>
                    <a:pt x="34" y="1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2" name="Freeform 815">
              <a:extLst>
                <a:ext uri="{FF2B5EF4-FFF2-40B4-BE49-F238E27FC236}">
                  <a16:creationId xmlns:a16="http://schemas.microsoft.com/office/drawing/2014/main" id="{63BF8030-8C63-4981-9F0E-B3A2C965B025}"/>
                </a:ext>
              </a:extLst>
            </p:cNvPr>
            <p:cNvSpPr>
              <a:spLocks/>
            </p:cNvSpPr>
            <p:nvPr/>
          </p:nvSpPr>
          <p:spPr bwMode="auto">
            <a:xfrm>
              <a:off x="957" y="3495"/>
              <a:ext cx="18" cy="19"/>
            </a:xfrm>
            <a:custGeom>
              <a:avLst/>
              <a:gdLst>
                <a:gd name="T0" fmla="*/ 1 w 36"/>
                <a:gd name="T1" fmla="*/ 1 h 38"/>
                <a:gd name="T2" fmla="*/ 1 w 36"/>
                <a:gd name="T3" fmla="*/ 1 h 38"/>
                <a:gd name="T4" fmla="*/ 1 w 36"/>
                <a:gd name="T5" fmla="*/ 1 h 38"/>
                <a:gd name="T6" fmla="*/ 1 w 36"/>
                <a:gd name="T7" fmla="*/ 1 h 38"/>
                <a:gd name="T8" fmla="*/ 1 w 36"/>
                <a:gd name="T9" fmla="*/ 1 h 38"/>
                <a:gd name="T10" fmla="*/ 1 w 36"/>
                <a:gd name="T11" fmla="*/ 1 h 38"/>
                <a:gd name="T12" fmla="*/ 1 w 36"/>
                <a:gd name="T13" fmla="*/ 1 h 38"/>
                <a:gd name="T14" fmla="*/ 1 w 36"/>
                <a:gd name="T15" fmla="*/ 1 h 38"/>
                <a:gd name="T16" fmla="*/ 0 w 36"/>
                <a:gd name="T17" fmla="*/ 1 h 38"/>
                <a:gd name="T18" fmla="*/ 0 w 36"/>
                <a:gd name="T19" fmla="*/ 1 h 38"/>
                <a:gd name="T20" fmla="*/ 0 w 36"/>
                <a:gd name="T21" fmla="*/ 1 h 38"/>
                <a:gd name="T22" fmla="*/ 1 w 36"/>
                <a:gd name="T23" fmla="*/ 1 h 38"/>
                <a:gd name="T24" fmla="*/ 1 w 36"/>
                <a:gd name="T25" fmla="*/ 1 h 38"/>
                <a:gd name="T26" fmla="*/ 1 w 36"/>
                <a:gd name="T27" fmla="*/ 1 h 38"/>
                <a:gd name="T28" fmla="*/ 1 w 36"/>
                <a:gd name="T29" fmla="*/ 1 h 38"/>
                <a:gd name="T30" fmla="*/ 1 w 36"/>
                <a:gd name="T31" fmla="*/ 1 h 38"/>
                <a:gd name="T32" fmla="*/ 1 w 36"/>
                <a:gd name="T33" fmla="*/ 1 h 38"/>
                <a:gd name="T34" fmla="*/ 1 w 36"/>
                <a:gd name="T35" fmla="*/ 1 h 38"/>
                <a:gd name="T36" fmla="*/ 1 w 36"/>
                <a:gd name="T37" fmla="*/ 1 h 38"/>
                <a:gd name="T38" fmla="*/ 1 w 36"/>
                <a:gd name="T39" fmla="*/ 1 h 38"/>
                <a:gd name="T40" fmla="*/ 1 w 36"/>
                <a:gd name="T41" fmla="*/ 1 h 38"/>
                <a:gd name="T42" fmla="*/ 1 w 36"/>
                <a:gd name="T43" fmla="*/ 1 h 38"/>
                <a:gd name="T44" fmla="*/ 1 w 36"/>
                <a:gd name="T45" fmla="*/ 1 h 38"/>
                <a:gd name="T46" fmla="*/ 1 w 36"/>
                <a:gd name="T47" fmla="*/ 1 h 38"/>
                <a:gd name="T48" fmla="*/ 1 w 36"/>
                <a:gd name="T49" fmla="*/ 1 h 38"/>
                <a:gd name="T50" fmla="*/ 1 w 36"/>
                <a:gd name="T51" fmla="*/ 1 h 38"/>
                <a:gd name="T52" fmla="*/ 1 w 36"/>
                <a:gd name="T53" fmla="*/ 1 h 38"/>
                <a:gd name="T54" fmla="*/ 1 w 36"/>
                <a:gd name="T55" fmla="*/ 1 h 38"/>
                <a:gd name="T56" fmla="*/ 1 w 36"/>
                <a:gd name="T57" fmla="*/ 1 h 38"/>
                <a:gd name="T58" fmla="*/ 1 w 36"/>
                <a:gd name="T59" fmla="*/ 1 h 38"/>
                <a:gd name="T60" fmla="*/ 1 w 36"/>
                <a:gd name="T61" fmla="*/ 1 h 38"/>
                <a:gd name="T62" fmla="*/ 1 w 36"/>
                <a:gd name="T63" fmla="*/ 1 h 38"/>
                <a:gd name="T64" fmla="*/ 1 w 36"/>
                <a:gd name="T65" fmla="*/ 1 h 38"/>
                <a:gd name="T66" fmla="*/ 1 w 36"/>
                <a:gd name="T67" fmla="*/ 1 h 38"/>
                <a:gd name="T68" fmla="*/ 1 w 36"/>
                <a:gd name="T69" fmla="*/ 0 h 38"/>
                <a:gd name="T70" fmla="*/ 1 w 36"/>
                <a:gd name="T71" fmla="*/ 0 h 38"/>
                <a:gd name="T72" fmla="*/ 1 w 36"/>
                <a:gd name="T73" fmla="*/ 0 h 38"/>
                <a:gd name="T74" fmla="*/ 1 w 36"/>
                <a:gd name="T75" fmla="*/ 1 h 38"/>
                <a:gd name="T76" fmla="*/ 1 w 36"/>
                <a:gd name="T77" fmla="*/ 1 h 38"/>
                <a:gd name="T78" fmla="*/ 1 w 36"/>
                <a:gd name="T79" fmla="*/ 1 h 38"/>
                <a:gd name="T80" fmla="*/ 1 w 36"/>
                <a:gd name="T81" fmla="*/ 1 h 38"/>
                <a:gd name="T82" fmla="*/ 1 w 36"/>
                <a:gd name="T83" fmla="*/ 1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38"/>
                <a:gd name="T128" fmla="*/ 36 w 3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38">
                  <a:moveTo>
                    <a:pt x="23" y="1"/>
                  </a:moveTo>
                  <a:lnTo>
                    <a:pt x="20" y="3"/>
                  </a:lnTo>
                  <a:lnTo>
                    <a:pt x="16" y="6"/>
                  </a:lnTo>
                  <a:lnTo>
                    <a:pt x="12" y="8"/>
                  </a:lnTo>
                  <a:lnTo>
                    <a:pt x="9" y="9"/>
                  </a:lnTo>
                  <a:lnTo>
                    <a:pt x="5" y="11"/>
                  </a:lnTo>
                  <a:lnTo>
                    <a:pt x="3" y="12"/>
                  </a:lnTo>
                  <a:lnTo>
                    <a:pt x="1" y="16"/>
                  </a:lnTo>
                  <a:lnTo>
                    <a:pt x="0" y="17"/>
                  </a:lnTo>
                  <a:lnTo>
                    <a:pt x="0" y="20"/>
                  </a:lnTo>
                  <a:lnTo>
                    <a:pt x="0" y="25"/>
                  </a:lnTo>
                  <a:lnTo>
                    <a:pt x="1" y="27"/>
                  </a:lnTo>
                  <a:lnTo>
                    <a:pt x="1" y="30"/>
                  </a:lnTo>
                  <a:lnTo>
                    <a:pt x="3" y="32"/>
                  </a:lnTo>
                  <a:lnTo>
                    <a:pt x="7" y="35"/>
                  </a:lnTo>
                  <a:lnTo>
                    <a:pt x="9" y="36"/>
                  </a:lnTo>
                  <a:lnTo>
                    <a:pt x="10" y="38"/>
                  </a:lnTo>
                  <a:lnTo>
                    <a:pt x="14" y="38"/>
                  </a:lnTo>
                  <a:lnTo>
                    <a:pt x="16" y="38"/>
                  </a:lnTo>
                  <a:lnTo>
                    <a:pt x="20" y="38"/>
                  </a:lnTo>
                  <a:lnTo>
                    <a:pt x="23" y="36"/>
                  </a:lnTo>
                  <a:lnTo>
                    <a:pt x="27" y="35"/>
                  </a:lnTo>
                  <a:lnTo>
                    <a:pt x="31" y="32"/>
                  </a:lnTo>
                  <a:lnTo>
                    <a:pt x="32" y="28"/>
                  </a:lnTo>
                  <a:lnTo>
                    <a:pt x="34" y="25"/>
                  </a:lnTo>
                  <a:lnTo>
                    <a:pt x="36" y="20"/>
                  </a:lnTo>
                  <a:lnTo>
                    <a:pt x="36" y="17"/>
                  </a:lnTo>
                  <a:lnTo>
                    <a:pt x="36" y="12"/>
                  </a:lnTo>
                  <a:lnTo>
                    <a:pt x="36" y="9"/>
                  </a:lnTo>
                  <a:lnTo>
                    <a:pt x="36" y="4"/>
                  </a:lnTo>
                  <a:lnTo>
                    <a:pt x="34" y="1"/>
                  </a:lnTo>
                  <a:lnTo>
                    <a:pt x="32" y="1"/>
                  </a:lnTo>
                  <a:lnTo>
                    <a:pt x="31" y="0"/>
                  </a:lnTo>
                  <a:lnTo>
                    <a:pt x="29" y="0"/>
                  </a:lnTo>
                  <a:lnTo>
                    <a:pt x="27" y="1"/>
                  </a:lnTo>
                  <a:lnTo>
                    <a:pt x="25" y="1"/>
                  </a:lnTo>
                  <a:lnTo>
                    <a:pt x="23" y="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3" name="Freeform 816">
              <a:extLst>
                <a:ext uri="{FF2B5EF4-FFF2-40B4-BE49-F238E27FC236}">
                  <a16:creationId xmlns:a16="http://schemas.microsoft.com/office/drawing/2014/main" id="{5C656F83-8E20-4B46-B20A-A5F4243655C8}"/>
                </a:ext>
              </a:extLst>
            </p:cNvPr>
            <p:cNvSpPr>
              <a:spLocks/>
            </p:cNvSpPr>
            <p:nvPr/>
          </p:nvSpPr>
          <p:spPr bwMode="auto">
            <a:xfrm>
              <a:off x="957" y="3495"/>
              <a:ext cx="18" cy="19"/>
            </a:xfrm>
            <a:custGeom>
              <a:avLst/>
              <a:gdLst>
                <a:gd name="T0" fmla="*/ 1 w 36"/>
                <a:gd name="T1" fmla="*/ 1 h 38"/>
                <a:gd name="T2" fmla="*/ 1 w 36"/>
                <a:gd name="T3" fmla="*/ 1 h 38"/>
                <a:gd name="T4" fmla="*/ 1 w 36"/>
                <a:gd name="T5" fmla="*/ 1 h 38"/>
                <a:gd name="T6" fmla="*/ 1 w 36"/>
                <a:gd name="T7" fmla="*/ 1 h 38"/>
                <a:gd name="T8" fmla="*/ 1 w 36"/>
                <a:gd name="T9" fmla="*/ 1 h 38"/>
                <a:gd name="T10" fmla="*/ 1 w 36"/>
                <a:gd name="T11" fmla="*/ 1 h 38"/>
                <a:gd name="T12" fmla="*/ 1 w 36"/>
                <a:gd name="T13" fmla="*/ 1 h 38"/>
                <a:gd name="T14" fmla="*/ 1 w 36"/>
                <a:gd name="T15" fmla="*/ 1 h 38"/>
                <a:gd name="T16" fmla="*/ 0 w 36"/>
                <a:gd name="T17" fmla="*/ 1 h 38"/>
                <a:gd name="T18" fmla="*/ 0 w 36"/>
                <a:gd name="T19" fmla="*/ 1 h 38"/>
                <a:gd name="T20" fmla="*/ 0 w 36"/>
                <a:gd name="T21" fmla="*/ 1 h 38"/>
                <a:gd name="T22" fmla="*/ 1 w 36"/>
                <a:gd name="T23" fmla="*/ 1 h 38"/>
                <a:gd name="T24" fmla="*/ 1 w 36"/>
                <a:gd name="T25" fmla="*/ 1 h 38"/>
                <a:gd name="T26" fmla="*/ 1 w 36"/>
                <a:gd name="T27" fmla="*/ 1 h 38"/>
                <a:gd name="T28" fmla="*/ 1 w 36"/>
                <a:gd name="T29" fmla="*/ 1 h 38"/>
                <a:gd name="T30" fmla="*/ 1 w 36"/>
                <a:gd name="T31" fmla="*/ 1 h 38"/>
                <a:gd name="T32" fmla="*/ 1 w 36"/>
                <a:gd name="T33" fmla="*/ 1 h 38"/>
                <a:gd name="T34" fmla="*/ 1 w 36"/>
                <a:gd name="T35" fmla="*/ 1 h 38"/>
                <a:gd name="T36" fmla="*/ 1 w 36"/>
                <a:gd name="T37" fmla="*/ 1 h 38"/>
                <a:gd name="T38" fmla="*/ 1 w 36"/>
                <a:gd name="T39" fmla="*/ 1 h 38"/>
                <a:gd name="T40" fmla="*/ 1 w 36"/>
                <a:gd name="T41" fmla="*/ 1 h 38"/>
                <a:gd name="T42" fmla="*/ 1 w 36"/>
                <a:gd name="T43" fmla="*/ 1 h 38"/>
                <a:gd name="T44" fmla="*/ 1 w 36"/>
                <a:gd name="T45" fmla="*/ 1 h 38"/>
                <a:gd name="T46" fmla="*/ 1 w 36"/>
                <a:gd name="T47" fmla="*/ 1 h 38"/>
                <a:gd name="T48" fmla="*/ 1 w 36"/>
                <a:gd name="T49" fmla="*/ 1 h 38"/>
                <a:gd name="T50" fmla="*/ 1 w 36"/>
                <a:gd name="T51" fmla="*/ 1 h 38"/>
                <a:gd name="T52" fmla="*/ 1 w 36"/>
                <a:gd name="T53" fmla="*/ 1 h 38"/>
                <a:gd name="T54" fmla="*/ 1 w 36"/>
                <a:gd name="T55" fmla="*/ 1 h 38"/>
                <a:gd name="T56" fmla="*/ 1 w 36"/>
                <a:gd name="T57" fmla="*/ 1 h 38"/>
                <a:gd name="T58" fmla="*/ 1 w 36"/>
                <a:gd name="T59" fmla="*/ 1 h 38"/>
                <a:gd name="T60" fmla="*/ 1 w 36"/>
                <a:gd name="T61" fmla="*/ 1 h 38"/>
                <a:gd name="T62" fmla="*/ 1 w 36"/>
                <a:gd name="T63" fmla="*/ 1 h 38"/>
                <a:gd name="T64" fmla="*/ 1 w 36"/>
                <a:gd name="T65" fmla="*/ 1 h 38"/>
                <a:gd name="T66" fmla="*/ 1 w 36"/>
                <a:gd name="T67" fmla="*/ 1 h 38"/>
                <a:gd name="T68" fmla="*/ 1 w 36"/>
                <a:gd name="T69" fmla="*/ 0 h 38"/>
                <a:gd name="T70" fmla="*/ 1 w 36"/>
                <a:gd name="T71" fmla="*/ 0 h 38"/>
                <a:gd name="T72" fmla="*/ 1 w 36"/>
                <a:gd name="T73" fmla="*/ 0 h 38"/>
                <a:gd name="T74" fmla="*/ 1 w 36"/>
                <a:gd name="T75" fmla="*/ 1 h 38"/>
                <a:gd name="T76" fmla="*/ 1 w 36"/>
                <a:gd name="T77" fmla="*/ 1 h 38"/>
                <a:gd name="T78" fmla="*/ 1 w 36"/>
                <a:gd name="T79" fmla="*/ 1 h 38"/>
                <a:gd name="T80" fmla="*/ 1 w 36"/>
                <a:gd name="T81" fmla="*/ 1 h 38"/>
                <a:gd name="T82" fmla="*/ 1 w 36"/>
                <a:gd name="T83" fmla="*/ 1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38"/>
                <a:gd name="T128" fmla="*/ 36 w 3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38">
                  <a:moveTo>
                    <a:pt x="23" y="1"/>
                  </a:moveTo>
                  <a:lnTo>
                    <a:pt x="20" y="3"/>
                  </a:lnTo>
                  <a:lnTo>
                    <a:pt x="16" y="6"/>
                  </a:lnTo>
                  <a:lnTo>
                    <a:pt x="12" y="8"/>
                  </a:lnTo>
                  <a:lnTo>
                    <a:pt x="9" y="9"/>
                  </a:lnTo>
                  <a:lnTo>
                    <a:pt x="5" y="11"/>
                  </a:lnTo>
                  <a:lnTo>
                    <a:pt x="3" y="12"/>
                  </a:lnTo>
                  <a:lnTo>
                    <a:pt x="1" y="16"/>
                  </a:lnTo>
                  <a:lnTo>
                    <a:pt x="0" y="17"/>
                  </a:lnTo>
                  <a:lnTo>
                    <a:pt x="0" y="20"/>
                  </a:lnTo>
                  <a:lnTo>
                    <a:pt x="0" y="25"/>
                  </a:lnTo>
                  <a:lnTo>
                    <a:pt x="1" y="27"/>
                  </a:lnTo>
                  <a:lnTo>
                    <a:pt x="1" y="30"/>
                  </a:lnTo>
                  <a:lnTo>
                    <a:pt x="3" y="32"/>
                  </a:lnTo>
                  <a:lnTo>
                    <a:pt x="7" y="35"/>
                  </a:lnTo>
                  <a:lnTo>
                    <a:pt x="9" y="36"/>
                  </a:lnTo>
                  <a:lnTo>
                    <a:pt x="10" y="38"/>
                  </a:lnTo>
                  <a:lnTo>
                    <a:pt x="14" y="38"/>
                  </a:lnTo>
                  <a:lnTo>
                    <a:pt x="16" y="38"/>
                  </a:lnTo>
                  <a:lnTo>
                    <a:pt x="20" y="38"/>
                  </a:lnTo>
                  <a:lnTo>
                    <a:pt x="23" y="36"/>
                  </a:lnTo>
                  <a:lnTo>
                    <a:pt x="27" y="35"/>
                  </a:lnTo>
                  <a:lnTo>
                    <a:pt x="31" y="32"/>
                  </a:lnTo>
                  <a:lnTo>
                    <a:pt x="32" y="28"/>
                  </a:lnTo>
                  <a:lnTo>
                    <a:pt x="34" y="25"/>
                  </a:lnTo>
                  <a:lnTo>
                    <a:pt x="36" y="20"/>
                  </a:lnTo>
                  <a:lnTo>
                    <a:pt x="36" y="17"/>
                  </a:lnTo>
                  <a:lnTo>
                    <a:pt x="36" y="12"/>
                  </a:lnTo>
                  <a:lnTo>
                    <a:pt x="36" y="9"/>
                  </a:lnTo>
                  <a:lnTo>
                    <a:pt x="36" y="4"/>
                  </a:lnTo>
                  <a:lnTo>
                    <a:pt x="34" y="1"/>
                  </a:lnTo>
                  <a:lnTo>
                    <a:pt x="32" y="1"/>
                  </a:lnTo>
                  <a:lnTo>
                    <a:pt x="31" y="0"/>
                  </a:lnTo>
                  <a:lnTo>
                    <a:pt x="29" y="0"/>
                  </a:lnTo>
                  <a:lnTo>
                    <a:pt x="27" y="1"/>
                  </a:lnTo>
                  <a:lnTo>
                    <a:pt x="25" y="1"/>
                  </a:lnTo>
                  <a:lnTo>
                    <a:pt x="23" y="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4" name="Freeform 817">
              <a:extLst>
                <a:ext uri="{FF2B5EF4-FFF2-40B4-BE49-F238E27FC236}">
                  <a16:creationId xmlns:a16="http://schemas.microsoft.com/office/drawing/2014/main" id="{3E158F79-6252-4167-9123-D36D1B10C536}"/>
                </a:ext>
              </a:extLst>
            </p:cNvPr>
            <p:cNvSpPr>
              <a:spLocks/>
            </p:cNvSpPr>
            <p:nvPr/>
          </p:nvSpPr>
          <p:spPr bwMode="auto">
            <a:xfrm>
              <a:off x="925" y="3521"/>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0 h 28"/>
                <a:gd name="T14" fmla="*/ 0 w 29"/>
                <a:gd name="T15" fmla="*/ 0 h 28"/>
                <a:gd name="T16" fmla="*/ 0 w 29"/>
                <a:gd name="T17" fmla="*/ 0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1 h 28"/>
                <a:gd name="T32" fmla="*/ 0 w 29"/>
                <a:gd name="T33" fmla="*/ 1 h 28"/>
                <a:gd name="T34" fmla="*/ 0 w 29"/>
                <a:gd name="T35" fmla="*/ 1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w 29"/>
                <a:gd name="T59" fmla="*/ 1 h 28"/>
                <a:gd name="T60" fmla="*/ 0 w 29"/>
                <a:gd name="T61" fmla="*/ 1 h 28"/>
                <a:gd name="T62" fmla="*/ 0 w 29"/>
                <a:gd name="T63" fmla="*/ 1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28"/>
                <a:gd name="T98" fmla="*/ 29 w 29"/>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28">
                  <a:moveTo>
                    <a:pt x="29" y="7"/>
                  </a:moveTo>
                  <a:lnTo>
                    <a:pt x="27" y="7"/>
                  </a:lnTo>
                  <a:lnTo>
                    <a:pt x="23" y="5"/>
                  </a:lnTo>
                  <a:lnTo>
                    <a:pt x="20" y="4"/>
                  </a:lnTo>
                  <a:lnTo>
                    <a:pt x="18" y="2"/>
                  </a:lnTo>
                  <a:lnTo>
                    <a:pt x="14" y="2"/>
                  </a:lnTo>
                  <a:lnTo>
                    <a:pt x="11" y="0"/>
                  </a:lnTo>
                  <a:lnTo>
                    <a:pt x="9" y="0"/>
                  </a:lnTo>
                  <a:lnTo>
                    <a:pt x="7" y="0"/>
                  </a:lnTo>
                  <a:lnTo>
                    <a:pt x="5" y="2"/>
                  </a:lnTo>
                  <a:lnTo>
                    <a:pt x="3" y="4"/>
                  </a:lnTo>
                  <a:lnTo>
                    <a:pt x="2" y="5"/>
                  </a:lnTo>
                  <a:lnTo>
                    <a:pt x="0" y="8"/>
                  </a:lnTo>
                  <a:lnTo>
                    <a:pt x="2" y="12"/>
                  </a:lnTo>
                  <a:lnTo>
                    <a:pt x="2" y="16"/>
                  </a:lnTo>
                  <a:lnTo>
                    <a:pt x="3" y="20"/>
                  </a:lnTo>
                  <a:lnTo>
                    <a:pt x="5" y="23"/>
                  </a:lnTo>
                  <a:lnTo>
                    <a:pt x="9" y="24"/>
                  </a:lnTo>
                  <a:lnTo>
                    <a:pt x="13" y="28"/>
                  </a:lnTo>
                  <a:lnTo>
                    <a:pt x="16" y="28"/>
                  </a:lnTo>
                  <a:lnTo>
                    <a:pt x="22" y="26"/>
                  </a:lnTo>
                  <a:lnTo>
                    <a:pt x="23" y="26"/>
                  </a:lnTo>
                  <a:lnTo>
                    <a:pt x="25" y="24"/>
                  </a:lnTo>
                  <a:lnTo>
                    <a:pt x="27" y="23"/>
                  </a:lnTo>
                  <a:lnTo>
                    <a:pt x="27" y="21"/>
                  </a:lnTo>
                  <a:lnTo>
                    <a:pt x="29" y="20"/>
                  </a:lnTo>
                  <a:lnTo>
                    <a:pt x="29" y="18"/>
                  </a:lnTo>
                  <a:lnTo>
                    <a:pt x="29" y="16"/>
                  </a:lnTo>
                  <a:lnTo>
                    <a:pt x="29" y="15"/>
                  </a:lnTo>
                  <a:lnTo>
                    <a:pt x="29" y="7"/>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5" name="Freeform 818">
              <a:extLst>
                <a:ext uri="{FF2B5EF4-FFF2-40B4-BE49-F238E27FC236}">
                  <a16:creationId xmlns:a16="http://schemas.microsoft.com/office/drawing/2014/main" id="{39482559-2CD9-47CA-AB35-6E8F7E5917AD}"/>
                </a:ext>
              </a:extLst>
            </p:cNvPr>
            <p:cNvSpPr>
              <a:spLocks/>
            </p:cNvSpPr>
            <p:nvPr/>
          </p:nvSpPr>
          <p:spPr bwMode="auto">
            <a:xfrm>
              <a:off x="925" y="3521"/>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0 h 28"/>
                <a:gd name="T14" fmla="*/ 0 w 29"/>
                <a:gd name="T15" fmla="*/ 0 h 28"/>
                <a:gd name="T16" fmla="*/ 0 w 29"/>
                <a:gd name="T17" fmla="*/ 0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1 h 28"/>
                <a:gd name="T32" fmla="*/ 0 w 29"/>
                <a:gd name="T33" fmla="*/ 1 h 28"/>
                <a:gd name="T34" fmla="*/ 0 w 29"/>
                <a:gd name="T35" fmla="*/ 1 h 28"/>
                <a:gd name="T36" fmla="*/ 0 w 29"/>
                <a:gd name="T37" fmla="*/ 1 h 28"/>
                <a:gd name="T38" fmla="*/ 0 w 29"/>
                <a:gd name="T39" fmla="*/ 1 h 28"/>
                <a:gd name="T40" fmla="*/ 0 w 29"/>
                <a:gd name="T41" fmla="*/ 1 h 28"/>
                <a:gd name="T42" fmla="*/ 0 w 29"/>
                <a:gd name="T43" fmla="*/ 1 h 28"/>
                <a:gd name="T44" fmla="*/ 0 w 29"/>
                <a:gd name="T45" fmla="*/ 1 h 28"/>
                <a:gd name="T46" fmla="*/ 0 w 29"/>
                <a:gd name="T47" fmla="*/ 1 h 28"/>
                <a:gd name="T48" fmla="*/ 0 w 29"/>
                <a:gd name="T49" fmla="*/ 1 h 28"/>
                <a:gd name="T50" fmla="*/ 0 w 29"/>
                <a:gd name="T51" fmla="*/ 1 h 28"/>
                <a:gd name="T52" fmla="*/ 0 w 29"/>
                <a:gd name="T53" fmla="*/ 1 h 28"/>
                <a:gd name="T54" fmla="*/ 0 w 29"/>
                <a:gd name="T55" fmla="*/ 1 h 28"/>
                <a:gd name="T56" fmla="*/ 0 w 29"/>
                <a:gd name="T57" fmla="*/ 1 h 28"/>
                <a:gd name="T58" fmla="*/ 0 w 29"/>
                <a:gd name="T59" fmla="*/ 1 h 28"/>
                <a:gd name="T60" fmla="*/ 0 w 29"/>
                <a:gd name="T61" fmla="*/ 1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28"/>
                <a:gd name="T95" fmla="*/ 29 w 29"/>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28">
                  <a:moveTo>
                    <a:pt x="29" y="7"/>
                  </a:moveTo>
                  <a:lnTo>
                    <a:pt x="27" y="7"/>
                  </a:lnTo>
                  <a:lnTo>
                    <a:pt x="23" y="5"/>
                  </a:lnTo>
                  <a:lnTo>
                    <a:pt x="20" y="4"/>
                  </a:lnTo>
                  <a:lnTo>
                    <a:pt x="18" y="2"/>
                  </a:lnTo>
                  <a:lnTo>
                    <a:pt x="14" y="2"/>
                  </a:lnTo>
                  <a:lnTo>
                    <a:pt x="11" y="0"/>
                  </a:lnTo>
                  <a:lnTo>
                    <a:pt x="9" y="0"/>
                  </a:lnTo>
                  <a:lnTo>
                    <a:pt x="7" y="0"/>
                  </a:lnTo>
                  <a:lnTo>
                    <a:pt x="5" y="2"/>
                  </a:lnTo>
                  <a:lnTo>
                    <a:pt x="3" y="4"/>
                  </a:lnTo>
                  <a:lnTo>
                    <a:pt x="2" y="5"/>
                  </a:lnTo>
                  <a:lnTo>
                    <a:pt x="0" y="8"/>
                  </a:lnTo>
                  <a:lnTo>
                    <a:pt x="2" y="12"/>
                  </a:lnTo>
                  <a:lnTo>
                    <a:pt x="2" y="16"/>
                  </a:lnTo>
                  <a:lnTo>
                    <a:pt x="3" y="20"/>
                  </a:lnTo>
                  <a:lnTo>
                    <a:pt x="5" y="23"/>
                  </a:lnTo>
                  <a:lnTo>
                    <a:pt x="9" y="24"/>
                  </a:lnTo>
                  <a:lnTo>
                    <a:pt x="13" y="28"/>
                  </a:lnTo>
                  <a:lnTo>
                    <a:pt x="16" y="28"/>
                  </a:lnTo>
                  <a:lnTo>
                    <a:pt x="22" y="26"/>
                  </a:lnTo>
                  <a:lnTo>
                    <a:pt x="23" y="26"/>
                  </a:lnTo>
                  <a:lnTo>
                    <a:pt x="25" y="24"/>
                  </a:lnTo>
                  <a:lnTo>
                    <a:pt x="27" y="23"/>
                  </a:lnTo>
                  <a:lnTo>
                    <a:pt x="27" y="21"/>
                  </a:lnTo>
                  <a:lnTo>
                    <a:pt x="29" y="20"/>
                  </a:lnTo>
                  <a:lnTo>
                    <a:pt x="29" y="18"/>
                  </a:lnTo>
                  <a:lnTo>
                    <a:pt x="29" y="16"/>
                  </a:lnTo>
                  <a:lnTo>
                    <a:pt x="29" y="15"/>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6" name="Freeform 819">
              <a:extLst>
                <a:ext uri="{FF2B5EF4-FFF2-40B4-BE49-F238E27FC236}">
                  <a16:creationId xmlns:a16="http://schemas.microsoft.com/office/drawing/2014/main" id="{34D298E9-8D83-4D8B-9CF6-41C1ED380769}"/>
                </a:ext>
              </a:extLst>
            </p:cNvPr>
            <p:cNvSpPr>
              <a:spLocks/>
            </p:cNvSpPr>
            <p:nvPr/>
          </p:nvSpPr>
          <p:spPr bwMode="auto">
            <a:xfrm>
              <a:off x="959" y="3536"/>
              <a:ext cx="21" cy="20"/>
            </a:xfrm>
            <a:custGeom>
              <a:avLst/>
              <a:gdLst>
                <a:gd name="T0" fmla="*/ 1 w 40"/>
                <a:gd name="T1" fmla="*/ 0 h 40"/>
                <a:gd name="T2" fmla="*/ 1 w 40"/>
                <a:gd name="T3" fmla="*/ 1 h 40"/>
                <a:gd name="T4" fmla="*/ 1 w 40"/>
                <a:gd name="T5" fmla="*/ 1 h 40"/>
                <a:gd name="T6" fmla="*/ 1 w 40"/>
                <a:gd name="T7" fmla="*/ 1 h 40"/>
                <a:gd name="T8" fmla="*/ 1 w 40"/>
                <a:gd name="T9" fmla="*/ 1 h 40"/>
                <a:gd name="T10" fmla="*/ 1 w 40"/>
                <a:gd name="T11" fmla="*/ 1 h 40"/>
                <a:gd name="T12" fmla="*/ 1 w 40"/>
                <a:gd name="T13" fmla="*/ 1 h 40"/>
                <a:gd name="T14" fmla="*/ 1 w 40"/>
                <a:gd name="T15" fmla="*/ 1 h 40"/>
                <a:gd name="T16" fmla="*/ 1 w 40"/>
                <a:gd name="T17" fmla="*/ 1 h 40"/>
                <a:gd name="T18" fmla="*/ 1 w 40"/>
                <a:gd name="T19" fmla="*/ 1 h 40"/>
                <a:gd name="T20" fmla="*/ 1 w 40"/>
                <a:gd name="T21" fmla="*/ 1 h 40"/>
                <a:gd name="T22" fmla="*/ 1 w 40"/>
                <a:gd name="T23" fmla="*/ 1 h 40"/>
                <a:gd name="T24" fmla="*/ 1 w 40"/>
                <a:gd name="T25" fmla="*/ 1 h 40"/>
                <a:gd name="T26" fmla="*/ 1 w 40"/>
                <a:gd name="T27" fmla="*/ 1 h 40"/>
                <a:gd name="T28" fmla="*/ 0 w 40"/>
                <a:gd name="T29" fmla="*/ 1 h 40"/>
                <a:gd name="T30" fmla="*/ 1 w 40"/>
                <a:gd name="T31" fmla="*/ 1 h 40"/>
                <a:gd name="T32" fmla="*/ 1 w 40"/>
                <a:gd name="T33" fmla="*/ 1 h 40"/>
                <a:gd name="T34" fmla="*/ 1 w 40"/>
                <a:gd name="T35" fmla="*/ 1 h 40"/>
                <a:gd name="T36" fmla="*/ 1 w 40"/>
                <a:gd name="T37" fmla="*/ 1 h 40"/>
                <a:gd name="T38" fmla="*/ 1 w 40"/>
                <a:gd name="T39" fmla="*/ 1 h 40"/>
                <a:gd name="T40" fmla="*/ 1 w 40"/>
                <a:gd name="T41" fmla="*/ 1 h 40"/>
                <a:gd name="T42" fmla="*/ 1 w 40"/>
                <a:gd name="T43" fmla="*/ 1 h 40"/>
                <a:gd name="T44" fmla="*/ 1 w 40"/>
                <a:gd name="T45" fmla="*/ 1 h 40"/>
                <a:gd name="T46" fmla="*/ 1 w 40"/>
                <a:gd name="T47" fmla="*/ 1 h 40"/>
                <a:gd name="T48" fmla="*/ 1 w 40"/>
                <a:gd name="T49" fmla="*/ 1 h 40"/>
                <a:gd name="T50" fmla="*/ 1 w 40"/>
                <a:gd name="T51" fmla="*/ 1 h 40"/>
                <a:gd name="T52" fmla="*/ 1 w 40"/>
                <a:gd name="T53" fmla="*/ 1 h 40"/>
                <a:gd name="T54" fmla="*/ 1 w 40"/>
                <a:gd name="T55" fmla="*/ 1 h 40"/>
                <a:gd name="T56" fmla="*/ 1 w 40"/>
                <a:gd name="T57" fmla="*/ 1 h 40"/>
                <a:gd name="T58" fmla="*/ 1 w 40"/>
                <a:gd name="T59" fmla="*/ 1 h 40"/>
                <a:gd name="T60" fmla="*/ 1 w 40"/>
                <a:gd name="T61" fmla="*/ 1 h 40"/>
                <a:gd name="T62" fmla="*/ 1 w 40"/>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
                <a:gd name="T97" fmla="*/ 0 h 40"/>
                <a:gd name="T98" fmla="*/ 40 w 40"/>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 h="40">
                  <a:moveTo>
                    <a:pt x="38" y="0"/>
                  </a:moveTo>
                  <a:lnTo>
                    <a:pt x="37" y="3"/>
                  </a:lnTo>
                  <a:lnTo>
                    <a:pt x="33" y="3"/>
                  </a:lnTo>
                  <a:lnTo>
                    <a:pt x="27" y="5"/>
                  </a:lnTo>
                  <a:lnTo>
                    <a:pt x="24" y="7"/>
                  </a:lnTo>
                  <a:lnTo>
                    <a:pt x="20" y="7"/>
                  </a:lnTo>
                  <a:lnTo>
                    <a:pt x="16" y="8"/>
                  </a:lnTo>
                  <a:lnTo>
                    <a:pt x="13" y="10"/>
                  </a:lnTo>
                  <a:lnTo>
                    <a:pt x="9" y="11"/>
                  </a:lnTo>
                  <a:lnTo>
                    <a:pt x="7" y="15"/>
                  </a:lnTo>
                  <a:lnTo>
                    <a:pt x="4" y="18"/>
                  </a:lnTo>
                  <a:lnTo>
                    <a:pt x="4" y="19"/>
                  </a:lnTo>
                  <a:lnTo>
                    <a:pt x="2" y="23"/>
                  </a:lnTo>
                  <a:lnTo>
                    <a:pt x="2" y="24"/>
                  </a:lnTo>
                  <a:lnTo>
                    <a:pt x="0" y="26"/>
                  </a:lnTo>
                  <a:lnTo>
                    <a:pt x="2" y="27"/>
                  </a:lnTo>
                  <a:lnTo>
                    <a:pt x="2" y="29"/>
                  </a:lnTo>
                  <a:lnTo>
                    <a:pt x="2" y="31"/>
                  </a:lnTo>
                  <a:lnTo>
                    <a:pt x="4" y="32"/>
                  </a:lnTo>
                  <a:lnTo>
                    <a:pt x="5" y="34"/>
                  </a:lnTo>
                  <a:lnTo>
                    <a:pt x="7" y="35"/>
                  </a:lnTo>
                  <a:lnTo>
                    <a:pt x="11" y="39"/>
                  </a:lnTo>
                  <a:lnTo>
                    <a:pt x="16" y="39"/>
                  </a:lnTo>
                  <a:lnTo>
                    <a:pt x="22" y="40"/>
                  </a:lnTo>
                  <a:lnTo>
                    <a:pt x="27" y="39"/>
                  </a:lnTo>
                  <a:lnTo>
                    <a:pt x="31" y="37"/>
                  </a:lnTo>
                  <a:lnTo>
                    <a:pt x="35" y="34"/>
                  </a:lnTo>
                  <a:lnTo>
                    <a:pt x="38" y="31"/>
                  </a:lnTo>
                  <a:lnTo>
                    <a:pt x="40" y="26"/>
                  </a:lnTo>
                  <a:lnTo>
                    <a:pt x="40" y="21"/>
                  </a:lnTo>
                  <a:lnTo>
                    <a:pt x="38" y="16"/>
                  </a:lnTo>
                  <a:lnTo>
                    <a:pt x="38"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7" name="Freeform 820">
              <a:extLst>
                <a:ext uri="{FF2B5EF4-FFF2-40B4-BE49-F238E27FC236}">
                  <a16:creationId xmlns:a16="http://schemas.microsoft.com/office/drawing/2014/main" id="{CFD4104C-928F-4F02-A34F-833B7CDE2F7C}"/>
                </a:ext>
              </a:extLst>
            </p:cNvPr>
            <p:cNvSpPr>
              <a:spLocks/>
            </p:cNvSpPr>
            <p:nvPr/>
          </p:nvSpPr>
          <p:spPr bwMode="auto">
            <a:xfrm>
              <a:off x="959" y="3536"/>
              <a:ext cx="21" cy="20"/>
            </a:xfrm>
            <a:custGeom>
              <a:avLst/>
              <a:gdLst>
                <a:gd name="T0" fmla="*/ 1 w 40"/>
                <a:gd name="T1" fmla="*/ 0 h 40"/>
                <a:gd name="T2" fmla="*/ 1 w 40"/>
                <a:gd name="T3" fmla="*/ 1 h 40"/>
                <a:gd name="T4" fmla="*/ 1 w 40"/>
                <a:gd name="T5" fmla="*/ 1 h 40"/>
                <a:gd name="T6" fmla="*/ 1 w 40"/>
                <a:gd name="T7" fmla="*/ 1 h 40"/>
                <a:gd name="T8" fmla="*/ 1 w 40"/>
                <a:gd name="T9" fmla="*/ 1 h 40"/>
                <a:gd name="T10" fmla="*/ 1 w 40"/>
                <a:gd name="T11" fmla="*/ 1 h 40"/>
                <a:gd name="T12" fmla="*/ 1 w 40"/>
                <a:gd name="T13" fmla="*/ 1 h 40"/>
                <a:gd name="T14" fmla="*/ 1 w 40"/>
                <a:gd name="T15" fmla="*/ 1 h 40"/>
                <a:gd name="T16" fmla="*/ 1 w 40"/>
                <a:gd name="T17" fmla="*/ 1 h 40"/>
                <a:gd name="T18" fmla="*/ 1 w 40"/>
                <a:gd name="T19" fmla="*/ 1 h 40"/>
                <a:gd name="T20" fmla="*/ 1 w 40"/>
                <a:gd name="T21" fmla="*/ 1 h 40"/>
                <a:gd name="T22" fmla="*/ 1 w 40"/>
                <a:gd name="T23" fmla="*/ 1 h 40"/>
                <a:gd name="T24" fmla="*/ 1 w 40"/>
                <a:gd name="T25" fmla="*/ 1 h 40"/>
                <a:gd name="T26" fmla="*/ 1 w 40"/>
                <a:gd name="T27" fmla="*/ 1 h 40"/>
                <a:gd name="T28" fmla="*/ 0 w 40"/>
                <a:gd name="T29" fmla="*/ 1 h 40"/>
                <a:gd name="T30" fmla="*/ 1 w 40"/>
                <a:gd name="T31" fmla="*/ 1 h 40"/>
                <a:gd name="T32" fmla="*/ 1 w 40"/>
                <a:gd name="T33" fmla="*/ 1 h 40"/>
                <a:gd name="T34" fmla="*/ 1 w 40"/>
                <a:gd name="T35" fmla="*/ 1 h 40"/>
                <a:gd name="T36" fmla="*/ 1 w 40"/>
                <a:gd name="T37" fmla="*/ 1 h 40"/>
                <a:gd name="T38" fmla="*/ 1 w 40"/>
                <a:gd name="T39" fmla="*/ 1 h 40"/>
                <a:gd name="T40" fmla="*/ 1 w 40"/>
                <a:gd name="T41" fmla="*/ 1 h 40"/>
                <a:gd name="T42" fmla="*/ 1 w 40"/>
                <a:gd name="T43" fmla="*/ 1 h 40"/>
                <a:gd name="T44" fmla="*/ 1 w 40"/>
                <a:gd name="T45" fmla="*/ 1 h 40"/>
                <a:gd name="T46" fmla="*/ 1 w 40"/>
                <a:gd name="T47" fmla="*/ 1 h 40"/>
                <a:gd name="T48" fmla="*/ 1 w 40"/>
                <a:gd name="T49" fmla="*/ 1 h 40"/>
                <a:gd name="T50" fmla="*/ 1 w 40"/>
                <a:gd name="T51" fmla="*/ 1 h 40"/>
                <a:gd name="T52" fmla="*/ 1 w 40"/>
                <a:gd name="T53" fmla="*/ 1 h 40"/>
                <a:gd name="T54" fmla="*/ 1 w 40"/>
                <a:gd name="T55" fmla="*/ 1 h 40"/>
                <a:gd name="T56" fmla="*/ 1 w 40"/>
                <a:gd name="T57" fmla="*/ 1 h 40"/>
                <a:gd name="T58" fmla="*/ 1 w 40"/>
                <a:gd name="T59" fmla="*/ 1 h 40"/>
                <a:gd name="T60" fmla="*/ 1 w 40"/>
                <a:gd name="T61" fmla="*/ 1 h 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40"/>
                <a:gd name="T95" fmla="*/ 40 w 40"/>
                <a:gd name="T96" fmla="*/ 40 h 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40">
                  <a:moveTo>
                    <a:pt x="38" y="0"/>
                  </a:moveTo>
                  <a:lnTo>
                    <a:pt x="37" y="3"/>
                  </a:lnTo>
                  <a:lnTo>
                    <a:pt x="33" y="3"/>
                  </a:lnTo>
                  <a:lnTo>
                    <a:pt x="27" y="5"/>
                  </a:lnTo>
                  <a:lnTo>
                    <a:pt x="24" y="7"/>
                  </a:lnTo>
                  <a:lnTo>
                    <a:pt x="20" y="7"/>
                  </a:lnTo>
                  <a:lnTo>
                    <a:pt x="16" y="8"/>
                  </a:lnTo>
                  <a:lnTo>
                    <a:pt x="13" y="10"/>
                  </a:lnTo>
                  <a:lnTo>
                    <a:pt x="9" y="11"/>
                  </a:lnTo>
                  <a:lnTo>
                    <a:pt x="7" y="15"/>
                  </a:lnTo>
                  <a:lnTo>
                    <a:pt x="4" y="18"/>
                  </a:lnTo>
                  <a:lnTo>
                    <a:pt x="4" y="19"/>
                  </a:lnTo>
                  <a:lnTo>
                    <a:pt x="2" y="23"/>
                  </a:lnTo>
                  <a:lnTo>
                    <a:pt x="2" y="24"/>
                  </a:lnTo>
                  <a:lnTo>
                    <a:pt x="0" y="26"/>
                  </a:lnTo>
                  <a:lnTo>
                    <a:pt x="2" y="27"/>
                  </a:lnTo>
                  <a:lnTo>
                    <a:pt x="2" y="29"/>
                  </a:lnTo>
                  <a:lnTo>
                    <a:pt x="2" y="31"/>
                  </a:lnTo>
                  <a:lnTo>
                    <a:pt x="4" y="32"/>
                  </a:lnTo>
                  <a:lnTo>
                    <a:pt x="5" y="34"/>
                  </a:lnTo>
                  <a:lnTo>
                    <a:pt x="7" y="35"/>
                  </a:lnTo>
                  <a:lnTo>
                    <a:pt x="11" y="39"/>
                  </a:lnTo>
                  <a:lnTo>
                    <a:pt x="16" y="39"/>
                  </a:lnTo>
                  <a:lnTo>
                    <a:pt x="22" y="40"/>
                  </a:lnTo>
                  <a:lnTo>
                    <a:pt x="27" y="39"/>
                  </a:lnTo>
                  <a:lnTo>
                    <a:pt x="31" y="37"/>
                  </a:lnTo>
                  <a:lnTo>
                    <a:pt x="35" y="34"/>
                  </a:lnTo>
                  <a:lnTo>
                    <a:pt x="38" y="31"/>
                  </a:lnTo>
                  <a:lnTo>
                    <a:pt x="40" y="26"/>
                  </a:lnTo>
                  <a:lnTo>
                    <a:pt x="40" y="21"/>
                  </a:lnTo>
                  <a:lnTo>
                    <a:pt x="38"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8" name="Freeform 821">
              <a:extLst>
                <a:ext uri="{FF2B5EF4-FFF2-40B4-BE49-F238E27FC236}">
                  <a16:creationId xmlns:a16="http://schemas.microsoft.com/office/drawing/2014/main" id="{CC0DD8F0-9693-48A1-B578-4607907B4850}"/>
                </a:ext>
              </a:extLst>
            </p:cNvPr>
            <p:cNvSpPr>
              <a:spLocks/>
            </p:cNvSpPr>
            <p:nvPr/>
          </p:nvSpPr>
          <p:spPr bwMode="auto">
            <a:xfrm>
              <a:off x="1001" y="3500"/>
              <a:ext cx="24" cy="23"/>
            </a:xfrm>
            <a:custGeom>
              <a:avLst/>
              <a:gdLst>
                <a:gd name="T0" fmla="*/ 0 w 47"/>
                <a:gd name="T1" fmla="*/ 1 h 45"/>
                <a:gd name="T2" fmla="*/ 0 w 47"/>
                <a:gd name="T3" fmla="*/ 1 h 45"/>
                <a:gd name="T4" fmla="*/ 1 w 47"/>
                <a:gd name="T5" fmla="*/ 1 h 45"/>
                <a:gd name="T6" fmla="*/ 1 w 47"/>
                <a:gd name="T7" fmla="*/ 1 h 45"/>
                <a:gd name="T8" fmla="*/ 1 w 47"/>
                <a:gd name="T9" fmla="*/ 1 h 45"/>
                <a:gd name="T10" fmla="*/ 1 w 47"/>
                <a:gd name="T11" fmla="*/ 1 h 45"/>
                <a:gd name="T12" fmla="*/ 1 w 47"/>
                <a:gd name="T13" fmla="*/ 1 h 45"/>
                <a:gd name="T14" fmla="*/ 1 w 47"/>
                <a:gd name="T15" fmla="*/ 1 h 45"/>
                <a:gd name="T16" fmla="*/ 1 w 47"/>
                <a:gd name="T17" fmla="*/ 1 h 45"/>
                <a:gd name="T18" fmla="*/ 1 w 47"/>
                <a:gd name="T19" fmla="*/ 1 h 45"/>
                <a:gd name="T20" fmla="*/ 1 w 47"/>
                <a:gd name="T21" fmla="*/ 1 h 45"/>
                <a:gd name="T22" fmla="*/ 1 w 47"/>
                <a:gd name="T23" fmla="*/ 1 h 45"/>
                <a:gd name="T24" fmla="*/ 1 w 47"/>
                <a:gd name="T25" fmla="*/ 1 h 45"/>
                <a:gd name="T26" fmla="*/ 1 w 47"/>
                <a:gd name="T27" fmla="*/ 1 h 45"/>
                <a:gd name="T28" fmla="*/ 1 w 47"/>
                <a:gd name="T29" fmla="*/ 1 h 45"/>
                <a:gd name="T30" fmla="*/ 1 w 47"/>
                <a:gd name="T31" fmla="*/ 1 h 45"/>
                <a:gd name="T32" fmla="*/ 1 w 47"/>
                <a:gd name="T33" fmla="*/ 1 h 45"/>
                <a:gd name="T34" fmla="*/ 1 w 47"/>
                <a:gd name="T35" fmla="*/ 1 h 45"/>
                <a:gd name="T36" fmla="*/ 1 w 47"/>
                <a:gd name="T37" fmla="*/ 1 h 45"/>
                <a:gd name="T38" fmla="*/ 1 w 47"/>
                <a:gd name="T39" fmla="*/ 1 h 45"/>
                <a:gd name="T40" fmla="*/ 1 w 47"/>
                <a:gd name="T41" fmla="*/ 1 h 45"/>
                <a:gd name="T42" fmla="*/ 1 w 47"/>
                <a:gd name="T43" fmla="*/ 0 h 45"/>
                <a:gd name="T44" fmla="*/ 1 w 47"/>
                <a:gd name="T45" fmla="*/ 0 h 45"/>
                <a:gd name="T46" fmla="*/ 1 w 47"/>
                <a:gd name="T47" fmla="*/ 0 h 45"/>
                <a:gd name="T48" fmla="*/ 1 w 47"/>
                <a:gd name="T49" fmla="*/ 1 h 45"/>
                <a:gd name="T50" fmla="*/ 1 w 47"/>
                <a:gd name="T51" fmla="*/ 1 h 45"/>
                <a:gd name="T52" fmla="*/ 1 w 47"/>
                <a:gd name="T53" fmla="*/ 1 h 45"/>
                <a:gd name="T54" fmla="*/ 1 w 47"/>
                <a:gd name="T55" fmla="*/ 1 h 45"/>
                <a:gd name="T56" fmla="*/ 1 w 47"/>
                <a:gd name="T57" fmla="*/ 1 h 45"/>
                <a:gd name="T58" fmla="*/ 1 w 47"/>
                <a:gd name="T59" fmla="*/ 1 h 45"/>
                <a:gd name="T60" fmla="*/ 1 w 47"/>
                <a:gd name="T61" fmla="*/ 1 h 45"/>
                <a:gd name="T62" fmla="*/ 0 w 47"/>
                <a:gd name="T63" fmla="*/ 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45"/>
                <a:gd name="T98" fmla="*/ 47 w 47"/>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45">
                  <a:moveTo>
                    <a:pt x="0" y="25"/>
                  </a:moveTo>
                  <a:lnTo>
                    <a:pt x="0" y="33"/>
                  </a:lnTo>
                  <a:lnTo>
                    <a:pt x="2" y="37"/>
                  </a:lnTo>
                  <a:lnTo>
                    <a:pt x="5" y="41"/>
                  </a:lnTo>
                  <a:lnTo>
                    <a:pt x="9" y="43"/>
                  </a:lnTo>
                  <a:lnTo>
                    <a:pt x="14" y="45"/>
                  </a:lnTo>
                  <a:lnTo>
                    <a:pt x="20" y="45"/>
                  </a:lnTo>
                  <a:lnTo>
                    <a:pt x="24" y="45"/>
                  </a:lnTo>
                  <a:lnTo>
                    <a:pt x="29" y="45"/>
                  </a:lnTo>
                  <a:lnTo>
                    <a:pt x="35" y="43"/>
                  </a:lnTo>
                  <a:lnTo>
                    <a:pt x="38" y="40"/>
                  </a:lnTo>
                  <a:lnTo>
                    <a:pt x="42" y="38"/>
                  </a:lnTo>
                  <a:lnTo>
                    <a:pt x="44" y="35"/>
                  </a:lnTo>
                  <a:lnTo>
                    <a:pt x="46" y="30"/>
                  </a:lnTo>
                  <a:lnTo>
                    <a:pt x="47" y="25"/>
                  </a:lnTo>
                  <a:lnTo>
                    <a:pt x="47" y="22"/>
                  </a:lnTo>
                  <a:lnTo>
                    <a:pt x="47" y="17"/>
                  </a:lnTo>
                  <a:lnTo>
                    <a:pt x="47" y="13"/>
                  </a:lnTo>
                  <a:lnTo>
                    <a:pt x="46" y="9"/>
                  </a:lnTo>
                  <a:lnTo>
                    <a:pt x="42" y="5"/>
                  </a:lnTo>
                  <a:lnTo>
                    <a:pt x="38" y="1"/>
                  </a:lnTo>
                  <a:lnTo>
                    <a:pt x="35" y="0"/>
                  </a:lnTo>
                  <a:lnTo>
                    <a:pt x="31" y="0"/>
                  </a:lnTo>
                  <a:lnTo>
                    <a:pt x="25" y="0"/>
                  </a:lnTo>
                  <a:lnTo>
                    <a:pt x="22" y="1"/>
                  </a:lnTo>
                  <a:lnTo>
                    <a:pt x="20" y="3"/>
                  </a:lnTo>
                  <a:lnTo>
                    <a:pt x="16" y="5"/>
                  </a:lnTo>
                  <a:lnTo>
                    <a:pt x="14" y="8"/>
                  </a:lnTo>
                  <a:lnTo>
                    <a:pt x="11" y="11"/>
                  </a:lnTo>
                  <a:lnTo>
                    <a:pt x="11" y="14"/>
                  </a:lnTo>
                  <a:lnTo>
                    <a:pt x="9" y="16"/>
                  </a:lnTo>
                  <a:lnTo>
                    <a:pt x="0" y="25"/>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89" name="Freeform 822">
              <a:extLst>
                <a:ext uri="{FF2B5EF4-FFF2-40B4-BE49-F238E27FC236}">
                  <a16:creationId xmlns:a16="http://schemas.microsoft.com/office/drawing/2014/main" id="{F9EC0704-9311-4D23-B351-33A06A3DE0C7}"/>
                </a:ext>
              </a:extLst>
            </p:cNvPr>
            <p:cNvSpPr>
              <a:spLocks/>
            </p:cNvSpPr>
            <p:nvPr/>
          </p:nvSpPr>
          <p:spPr bwMode="auto">
            <a:xfrm>
              <a:off x="1001" y="3500"/>
              <a:ext cx="24" cy="23"/>
            </a:xfrm>
            <a:custGeom>
              <a:avLst/>
              <a:gdLst>
                <a:gd name="T0" fmla="*/ 0 w 47"/>
                <a:gd name="T1" fmla="*/ 1 h 45"/>
                <a:gd name="T2" fmla="*/ 0 w 47"/>
                <a:gd name="T3" fmla="*/ 1 h 45"/>
                <a:gd name="T4" fmla="*/ 1 w 47"/>
                <a:gd name="T5" fmla="*/ 1 h 45"/>
                <a:gd name="T6" fmla="*/ 1 w 47"/>
                <a:gd name="T7" fmla="*/ 1 h 45"/>
                <a:gd name="T8" fmla="*/ 1 w 47"/>
                <a:gd name="T9" fmla="*/ 1 h 45"/>
                <a:gd name="T10" fmla="*/ 1 w 47"/>
                <a:gd name="T11" fmla="*/ 1 h 45"/>
                <a:gd name="T12" fmla="*/ 1 w 47"/>
                <a:gd name="T13" fmla="*/ 1 h 45"/>
                <a:gd name="T14" fmla="*/ 1 w 47"/>
                <a:gd name="T15" fmla="*/ 1 h 45"/>
                <a:gd name="T16" fmla="*/ 1 w 47"/>
                <a:gd name="T17" fmla="*/ 1 h 45"/>
                <a:gd name="T18" fmla="*/ 1 w 47"/>
                <a:gd name="T19" fmla="*/ 1 h 45"/>
                <a:gd name="T20" fmla="*/ 1 w 47"/>
                <a:gd name="T21" fmla="*/ 1 h 45"/>
                <a:gd name="T22" fmla="*/ 1 w 47"/>
                <a:gd name="T23" fmla="*/ 1 h 45"/>
                <a:gd name="T24" fmla="*/ 1 w 47"/>
                <a:gd name="T25" fmla="*/ 1 h 45"/>
                <a:gd name="T26" fmla="*/ 1 w 47"/>
                <a:gd name="T27" fmla="*/ 1 h 45"/>
                <a:gd name="T28" fmla="*/ 1 w 47"/>
                <a:gd name="T29" fmla="*/ 1 h 45"/>
                <a:gd name="T30" fmla="*/ 1 w 47"/>
                <a:gd name="T31" fmla="*/ 1 h 45"/>
                <a:gd name="T32" fmla="*/ 1 w 47"/>
                <a:gd name="T33" fmla="*/ 1 h 45"/>
                <a:gd name="T34" fmla="*/ 1 w 47"/>
                <a:gd name="T35" fmla="*/ 1 h 45"/>
                <a:gd name="T36" fmla="*/ 1 w 47"/>
                <a:gd name="T37" fmla="*/ 1 h 45"/>
                <a:gd name="T38" fmla="*/ 1 w 47"/>
                <a:gd name="T39" fmla="*/ 1 h 45"/>
                <a:gd name="T40" fmla="*/ 1 w 47"/>
                <a:gd name="T41" fmla="*/ 1 h 45"/>
                <a:gd name="T42" fmla="*/ 1 w 47"/>
                <a:gd name="T43" fmla="*/ 0 h 45"/>
                <a:gd name="T44" fmla="*/ 1 w 47"/>
                <a:gd name="T45" fmla="*/ 0 h 45"/>
                <a:gd name="T46" fmla="*/ 1 w 47"/>
                <a:gd name="T47" fmla="*/ 0 h 45"/>
                <a:gd name="T48" fmla="*/ 1 w 47"/>
                <a:gd name="T49" fmla="*/ 1 h 45"/>
                <a:gd name="T50" fmla="*/ 1 w 47"/>
                <a:gd name="T51" fmla="*/ 1 h 45"/>
                <a:gd name="T52" fmla="*/ 1 w 47"/>
                <a:gd name="T53" fmla="*/ 1 h 45"/>
                <a:gd name="T54" fmla="*/ 1 w 47"/>
                <a:gd name="T55" fmla="*/ 1 h 45"/>
                <a:gd name="T56" fmla="*/ 1 w 47"/>
                <a:gd name="T57" fmla="*/ 1 h 45"/>
                <a:gd name="T58" fmla="*/ 1 w 47"/>
                <a:gd name="T59" fmla="*/ 1 h 45"/>
                <a:gd name="T60" fmla="*/ 1 w 47"/>
                <a:gd name="T61" fmla="*/ 1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45"/>
                <a:gd name="T95" fmla="*/ 47 w 47"/>
                <a:gd name="T96" fmla="*/ 45 h 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45">
                  <a:moveTo>
                    <a:pt x="0" y="25"/>
                  </a:moveTo>
                  <a:lnTo>
                    <a:pt x="0" y="33"/>
                  </a:lnTo>
                  <a:lnTo>
                    <a:pt x="2" y="37"/>
                  </a:lnTo>
                  <a:lnTo>
                    <a:pt x="5" y="41"/>
                  </a:lnTo>
                  <a:lnTo>
                    <a:pt x="9" y="43"/>
                  </a:lnTo>
                  <a:lnTo>
                    <a:pt x="14" y="45"/>
                  </a:lnTo>
                  <a:lnTo>
                    <a:pt x="20" y="45"/>
                  </a:lnTo>
                  <a:lnTo>
                    <a:pt x="24" y="45"/>
                  </a:lnTo>
                  <a:lnTo>
                    <a:pt x="29" y="45"/>
                  </a:lnTo>
                  <a:lnTo>
                    <a:pt x="35" y="43"/>
                  </a:lnTo>
                  <a:lnTo>
                    <a:pt x="38" y="40"/>
                  </a:lnTo>
                  <a:lnTo>
                    <a:pt x="42" y="38"/>
                  </a:lnTo>
                  <a:lnTo>
                    <a:pt x="44" y="35"/>
                  </a:lnTo>
                  <a:lnTo>
                    <a:pt x="46" y="30"/>
                  </a:lnTo>
                  <a:lnTo>
                    <a:pt x="47" y="25"/>
                  </a:lnTo>
                  <a:lnTo>
                    <a:pt x="47" y="22"/>
                  </a:lnTo>
                  <a:lnTo>
                    <a:pt x="47" y="17"/>
                  </a:lnTo>
                  <a:lnTo>
                    <a:pt x="47" y="13"/>
                  </a:lnTo>
                  <a:lnTo>
                    <a:pt x="46" y="9"/>
                  </a:lnTo>
                  <a:lnTo>
                    <a:pt x="42" y="5"/>
                  </a:lnTo>
                  <a:lnTo>
                    <a:pt x="38" y="1"/>
                  </a:lnTo>
                  <a:lnTo>
                    <a:pt x="35" y="0"/>
                  </a:lnTo>
                  <a:lnTo>
                    <a:pt x="31" y="0"/>
                  </a:lnTo>
                  <a:lnTo>
                    <a:pt x="25" y="0"/>
                  </a:lnTo>
                  <a:lnTo>
                    <a:pt x="22" y="1"/>
                  </a:lnTo>
                  <a:lnTo>
                    <a:pt x="20" y="3"/>
                  </a:lnTo>
                  <a:lnTo>
                    <a:pt x="16" y="5"/>
                  </a:lnTo>
                  <a:lnTo>
                    <a:pt x="14" y="8"/>
                  </a:lnTo>
                  <a:lnTo>
                    <a:pt x="11" y="11"/>
                  </a:lnTo>
                  <a:lnTo>
                    <a:pt x="11" y="14"/>
                  </a:lnTo>
                  <a:lnTo>
                    <a:pt x="9"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0" name="Freeform 823">
              <a:extLst>
                <a:ext uri="{FF2B5EF4-FFF2-40B4-BE49-F238E27FC236}">
                  <a16:creationId xmlns:a16="http://schemas.microsoft.com/office/drawing/2014/main" id="{079A3CCB-E4C7-41A3-9E10-DB4D42C32377}"/>
                </a:ext>
              </a:extLst>
            </p:cNvPr>
            <p:cNvSpPr>
              <a:spLocks/>
            </p:cNvSpPr>
            <p:nvPr/>
          </p:nvSpPr>
          <p:spPr bwMode="auto">
            <a:xfrm>
              <a:off x="1022" y="3471"/>
              <a:ext cx="24" cy="14"/>
            </a:xfrm>
            <a:custGeom>
              <a:avLst/>
              <a:gdLst>
                <a:gd name="T0" fmla="*/ 0 w 51"/>
                <a:gd name="T1" fmla="*/ 1 h 28"/>
                <a:gd name="T2" fmla="*/ 0 w 51"/>
                <a:gd name="T3" fmla="*/ 1 h 28"/>
                <a:gd name="T4" fmla="*/ 0 w 51"/>
                <a:gd name="T5" fmla="*/ 1 h 28"/>
                <a:gd name="T6" fmla="*/ 0 w 51"/>
                <a:gd name="T7" fmla="*/ 1 h 28"/>
                <a:gd name="T8" fmla="*/ 0 w 51"/>
                <a:gd name="T9" fmla="*/ 1 h 28"/>
                <a:gd name="T10" fmla="*/ 0 w 51"/>
                <a:gd name="T11" fmla="*/ 1 h 28"/>
                <a:gd name="T12" fmla="*/ 0 w 51"/>
                <a:gd name="T13" fmla="*/ 1 h 28"/>
                <a:gd name="T14" fmla="*/ 0 w 51"/>
                <a:gd name="T15" fmla="*/ 1 h 28"/>
                <a:gd name="T16" fmla="*/ 0 w 51"/>
                <a:gd name="T17" fmla="*/ 1 h 28"/>
                <a:gd name="T18" fmla="*/ 0 w 51"/>
                <a:gd name="T19" fmla="*/ 1 h 28"/>
                <a:gd name="T20" fmla="*/ 0 w 51"/>
                <a:gd name="T21" fmla="*/ 1 h 28"/>
                <a:gd name="T22" fmla="*/ 0 w 51"/>
                <a:gd name="T23" fmla="*/ 1 h 28"/>
                <a:gd name="T24" fmla="*/ 0 w 51"/>
                <a:gd name="T25" fmla="*/ 1 h 28"/>
                <a:gd name="T26" fmla="*/ 0 w 51"/>
                <a:gd name="T27" fmla="*/ 1 h 28"/>
                <a:gd name="T28" fmla="*/ 0 w 51"/>
                <a:gd name="T29" fmla="*/ 1 h 28"/>
                <a:gd name="T30" fmla="*/ 0 w 51"/>
                <a:gd name="T31" fmla="*/ 1 h 28"/>
                <a:gd name="T32" fmla="*/ 0 w 51"/>
                <a:gd name="T33" fmla="*/ 1 h 28"/>
                <a:gd name="T34" fmla="*/ 0 w 51"/>
                <a:gd name="T35" fmla="*/ 1 h 28"/>
                <a:gd name="T36" fmla="*/ 0 w 51"/>
                <a:gd name="T37" fmla="*/ 1 h 28"/>
                <a:gd name="T38" fmla="*/ 0 w 51"/>
                <a:gd name="T39" fmla="*/ 1 h 28"/>
                <a:gd name="T40" fmla="*/ 0 w 51"/>
                <a:gd name="T41" fmla="*/ 1 h 28"/>
                <a:gd name="T42" fmla="*/ 0 w 51"/>
                <a:gd name="T43" fmla="*/ 1 h 28"/>
                <a:gd name="T44" fmla="*/ 0 w 51"/>
                <a:gd name="T45" fmla="*/ 0 h 28"/>
                <a:gd name="T46" fmla="*/ 0 w 51"/>
                <a:gd name="T47" fmla="*/ 0 h 28"/>
                <a:gd name="T48" fmla="*/ 0 w 51"/>
                <a:gd name="T49" fmla="*/ 1 h 28"/>
                <a:gd name="T50" fmla="*/ 0 w 51"/>
                <a:gd name="T51" fmla="*/ 1 h 28"/>
                <a:gd name="T52" fmla="*/ 0 w 51"/>
                <a:gd name="T53" fmla="*/ 1 h 28"/>
                <a:gd name="T54" fmla="*/ 0 w 51"/>
                <a:gd name="T55" fmla="*/ 1 h 28"/>
                <a:gd name="T56" fmla="*/ 0 w 51"/>
                <a:gd name="T57" fmla="*/ 1 h 28"/>
                <a:gd name="T58" fmla="*/ 0 w 51"/>
                <a:gd name="T59" fmla="*/ 1 h 28"/>
                <a:gd name="T60" fmla="*/ 0 w 51"/>
                <a:gd name="T61" fmla="*/ 1 h 28"/>
                <a:gd name="T62" fmla="*/ 0 w 51"/>
                <a:gd name="T63" fmla="*/ 1 h 28"/>
                <a:gd name="T64" fmla="*/ 0 w 51"/>
                <a:gd name="T65" fmla="*/ 1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28"/>
                <a:gd name="T101" fmla="*/ 51 w 5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28">
                  <a:moveTo>
                    <a:pt x="0" y="20"/>
                  </a:moveTo>
                  <a:lnTo>
                    <a:pt x="6" y="22"/>
                  </a:lnTo>
                  <a:lnTo>
                    <a:pt x="11" y="24"/>
                  </a:lnTo>
                  <a:lnTo>
                    <a:pt x="17" y="25"/>
                  </a:lnTo>
                  <a:lnTo>
                    <a:pt x="22" y="27"/>
                  </a:lnTo>
                  <a:lnTo>
                    <a:pt x="27" y="28"/>
                  </a:lnTo>
                  <a:lnTo>
                    <a:pt x="31" y="28"/>
                  </a:lnTo>
                  <a:lnTo>
                    <a:pt x="37" y="28"/>
                  </a:lnTo>
                  <a:lnTo>
                    <a:pt x="42" y="27"/>
                  </a:lnTo>
                  <a:lnTo>
                    <a:pt x="46" y="25"/>
                  </a:lnTo>
                  <a:lnTo>
                    <a:pt x="51" y="24"/>
                  </a:lnTo>
                  <a:lnTo>
                    <a:pt x="51" y="22"/>
                  </a:lnTo>
                  <a:lnTo>
                    <a:pt x="51" y="20"/>
                  </a:lnTo>
                  <a:lnTo>
                    <a:pt x="51" y="19"/>
                  </a:lnTo>
                  <a:lnTo>
                    <a:pt x="51" y="17"/>
                  </a:lnTo>
                  <a:lnTo>
                    <a:pt x="51" y="14"/>
                  </a:lnTo>
                  <a:lnTo>
                    <a:pt x="49" y="12"/>
                  </a:lnTo>
                  <a:lnTo>
                    <a:pt x="48" y="11"/>
                  </a:lnTo>
                  <a:lnTo>
                    <a:pt x="48" y="8"/>
                  </a:lnTo>
                  <a:lnTo>
                    <a:pt x="46" y="6"/>
                  </a:lnTo>
                  <a:lnTo>
                    <a:pt x="44" y="4"/>
                  </a:lnTo>
                  <a:lnTo>
                    <a:pt x="40" y="1"/>
                  </a:lnTo>
                  <a:lnTo>
                    <a:pt x="35" y="0"/>
                  </a:lnTo>
                  <a:lnTo>
                    <a:pt x="29" y="0"/>
                  </a:lnTo>
                  <a:lnTo>
                    <a:pt x="26" y="1"/>
                  </a:lnTo>
                  <a:lnTo>
                    <a:pt x="20" y="3"/>
                  </a:lnTo>
                  <a:lnTo>
                    <a:pt x="17" y="6"/>
                  </a:lnTo>
                  <a:lnTo>
                    <a:pt x="11" y="9"/>
                  </a:lnTo>
                  <a:lnTo>
                    <a:pt x="7" y="12"/>
                  </a:lnTo>
                  <a:lnTo>
                    <a:pt x="4" y="17"/>
                  </a:lnTo>
                  <a:lnTo>
                    <a:pt x="2" y="20"/>
                  </a:lnTo>
                  <a:lnTo>
                    <a:pt x="0" y="2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1" name="Freeform 824">
              <a:extLst>
                <a:ext uri="{FF2B5EF4-FFF2-40B4-BE49-F238E27FC236}">
                  <a16:creationId xmlns:a16="http://schemas.microsoft.com/office/drawing/2014/main" id="{66060BFB-EB97-4381-95A9-DC79CB910C1D}"/>
                </a:ext>
              </a:extLst>
            </p:cNvPr>
            <p:cNvSpPr>
              <a:spLocks/>
            </p:cNvSpPr>
            <p:nvPr/>
          </p:nvSpPr>
          <p:spPr bwMode="auto">
            <a:xfrm>
              <a:off x="1022" y="3471"/>
              <a:ext cx="24" cy="14"/>
            </a:xfrm>
            <a:custGeom>
              <a:avLst/>
              <a:gdLst>
                <a:gd name="T0" fmla="*/ 0 w 51"/>
                <a:gd name="T1" fmla="*/ 1 h 28"/>
                <a:gd name="T2" fmla="*/ 0 w 51"/>
                <a:gd name="T3" fmla="*/ 1 h 28"/>
                <a:gd name="T4" fmla="*/ 0 w 51"/>
                <a:gd name="T5" fmla="*/ 1 h 28"/>
                <a:gd name="T6" fmla="*/ 0 w 51"/>
                <a:gd name="T7" fmla="*/ 1 h 28"/>
                <a:gd name="T8" fmla="*/ 0 w 51"/>
                <a:gd name="T9" fmla="*/ 1 h 28"/>
                <a:gd name="T10" fmla="*/ 0 w 51"/>
                <a:gd name="T11" fmla="*/ 1 h 28"/>
                <a:gd name="T12" fmla="*/ 0 w 51"/>
                <a:gd name="T13" fmla="*/ 1 h 28"/>
                <a:gd name="T14" fmla="*/ 0 w 51"/>
                <a:gd name="T15" fmla="*/ 1 h 28"/>
                <a:gd name="T16" fmla="*/ 0 w 51"/>
                <a:gd name="T17" fmla="*/ 1 h 28"/>
                <a:gd name="T18" fmla="*/ 0 w 51"/>
                <a:gd name="T19" fmla="*/ 1 h 28"/>
                <a:gd name="T20" fmla="*/ 0 w 51"/>
                <a:gd name="T21" fmla="*/ 1 h 28"/>
                <a:gd name="T22" fmla="*/ 0 w 51"/>
                <a:gd name="T23" fmla="*/ 1 h 28"/>
                <a:gd name="T24" fmla="*/ 0 w 51"/>
                <a:gd name="T25" fmla="*/ 1 h 28"/>
                <a:gd name="T26" fmla="*/ 0 w 51"/>
                <a:gd name="T27" fmla="*/ 1 h 28"/>
                <a:gd name="T28" fmla="*/ 0 w 51"/>
                <a:gd name="T29" fmla="*/ 1 h 28"/>
                <a:gd name="T30" fmla="*/ 0 w 51"/>
                <a:gd name="T31" fmla="*/ 1 h 28"/>
                <a:gd name="T32" fmla="*/ 0 w 51"/>
                <a:gd name="T33" fmla="*/ 1 h 28"/>
                <a:gd name="T34" fmla="*/ 0 w 51"/>
                <a:gd name="T35" fmla="*/ 1 h 28"/>
                <a:gd name="T36" fmla="*/ 0 w 51"/>
                <a:gd name="T37" fmla="*/ 1 h 28"/>
                <a:gd name="T38" fmla="*/ 0 w 51"/>
                <a:gd name="T39" fmla="*/ 1 h 28"/>
                <a:gd name="T40" fmla="*/ 0 w 51"/>
                <a:gd name="T41" fmla="*/ 1 h 28"/>
                <a:gd name="T42" fmla="*/ 0 w 51"/>
                <a:gd name="T43" fmla="*/ 1 h 28"/>
                <a:gd name="T44" fmla="*/ 0 w 51"/>
                <a:gd name="T45" fmla="*/ 0 h 28"/>
                <a:gd name="T46" fmla="*/ 0 w 51"/>
                <a:gd name="T47" fmla="*/ 0 h 28"/>
                <a:gd name="T48" fmla="*/ 0 w 51"/>
                <a:gd name="T49" fmla="*/ 1 h 28"/>
                <a:gd name="T50" fmla="*/ 0 w 51"/>
                <a:gd name="T51" fmla="*/ 1 h 28"/>
                <a:gd name="T52" fmla="*/ 0 w 51"/>
                <a:gd name="T53" fmla="*/ 1 h 28"/>
                <a:gd name="T54" fmla="*/ 0 w 51"/>
                <a:gd name="T55" fmla="*/ 1 h 28"/>
                <a:gd name="T56" fmla="*/ 0 w 51"/>
                <a:gd name="T57" fmla="*/ 1 h 28"/>
                <a:gd name="T58" fmla="*/ 0 w 51"/>
                <a:gd name="T59" fmla="*/ 1 h 28"/>
                <a:gd name="T60" fmla="*/ 0 w 51"/>
                <a:gd name="T61" fmla="*/ 1 h 28"/>
                <a:gd name="T62" fmla="*/ 0 w 51"/>
                <a:gd name="T63" fmla="*/ 1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28"/>
                <a:gd name="T98" fmla="*/ 51 w 51"/>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28">
                  <a:moveTo>
                    <a:pt x="0" y="20"/>
                  </a:moveTo>
                  <a:lnTo>
                    <a:pt x="6" y="22"/>
                  </a:lnTo>
                  <a:lnTo>
                    <a:pt x="11" y="24"/>
                  </a:lnTo>
                  <a:lnTo>
                    <a:pt x="17" y="25"/>
                  </a:lnTo>
                  <a:lnTo>
                    <a:pt x="22" y="27"/>
                  </a:lnTo>
                  <a:lnTo>
                    <a:pt x="27" y="28"/>
                  </a:lnTo>
                  <a:lnTo>
                    <a:pt x="31" y="28"/>
                  </a:lnTo>
                  <a:lnTo>
                    <a:pt x="37" y="28"/>
                  </a:lnTo>
                  <a:lnTo>
                    <a:pt x="42" y="27"/>
                  </a:lnTo>
                  <a:lnTo>
                    <a:pt x="46" y="25"/>
                  </a:lnTo>
                  <a:lnTo>
                    <a:pt x="51" y="24"/>
                  </a:lnTo>
                  <a:lnTo>
                    <a:pt x="51" y="22"/>
                  </a:lnTo>
                  <a:lnTo>
                    <a:pt x="51" y="20"/>
                  </a:lnTo>
                  <a:lnTo>
                    <a:pt x="51" y="19"/>
                  </a:lnTo>
                  <a:lnTo>
                    <a:pt x="51" y="17"/>
                  </a:lnTo>
                  <a:lnTo>
                    <a:pt x="51" y="14"/>
                  </a:lnTo>
                  <a:lnTo>
                    <a:pt x="49" y="12"/>
                  </a:lnTo>
                  <a:lnTo>
                    <a:pt x="48" y="11"/>
                  </a:lnTo>
                  <a:lnTo>
                    <a:pt x="48" y="8"/>
                  </a:lnTo>
                  <a:lnTo>
                    <a:pt x="46" y="6"/>
                  </a:lnTo>
                  <a:lnTo>
                    <a:pt x="44" y="4"/>
                  </a:lnTo>
                  <a:lnTo>
                    <a:pt x="40" y="1"/>
                  </a:lnTo>
                  <a:lnTo>
                    <a:pt x="35" y="0"/>
                  </a:lnTo>
                  <a:lnTo>
                    <a:pt x="29" y="0"/>
                  </a:lnTo>
                  <a:lnTo>
                    <a:pt x="26" y="1"/>
                  </a:lnTo>
                  <a:lnTo>
                    <a:pt x="20" y="3"/>
                  </a:lnTo>
                  <a:lnTo>
                    <a:pt x="17" y="6"/>
                  </a:lnTo>
                  <a:lnTo>
                    <a:pt x="11" y="9"/>
                  </a:lnTo>
                  <a:lnTo>
                    <a:pt x="7" y="12"/>
                  </a:lnTo>
                  <a:lnTo>
                    <a:pt x="4" y="17"/>
                  </a:lnTo>
                  <a:lnTo>
                    <a:pt x="2" y="2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2" name="Freeform 825">
              <a:extLst>
                <a:ext uri="{FF2B5EF4-FFF2-40B4-BE49-F238E27FC236}">
                  <a16:creationId xmlns:a16="http://schemas.microsoft.com/office/drawing/2014/main" id="{518B7454-91FE-430E-ACD6-2682EE242D6C}"/>
                </a:ext>
              </a:extLst>
            </p:cNvPr>
            <p:cNvSpPr>
              <a:spLocks/>
            </p:cNvSpPr>
            <p:nvPr/>
          </p:nvSpPr>
          <p:spPr bwMode="auto">
            <a:xfrm>
              <a:off x="1037" y="3515"/>
              <a:ext cx="14" cy="15"/>
            </a:xfrm>
            <a:custGeom>
              <a:avLst/>
              <a:gdLst>
                <a:gd name="T0" fmla="*/ 1 w 27"/>
                <a:gd name="T1" fmla="*/ 0 h 30"/>
                <a:gd name="T2" fmla="*/ 1 w 27"/>
                <a:gd name="T3" fmla="*/ 0 h 30"/>
                <a:gd name="T4" fmla="*/ 1 w 27"/>
                <a:gd name="T5" fmla="*/ 0 h 30"/>
                <a:gd name="T6" fmla="*/ 1 w 27"/>
                <a:gd name="T7" fmla="*/ 0 h 30"/>
                <a:gd name="T8" fmla="*/ 1 w 27"/>
                <a:gd name="T9" fmla="*/ 0 h 30"/>
                <a:gd name="T10" fmla="*/ 1 w 27"/>
                <a:gd name="T11" fmla="*/ 0 h 30"/>
                <a:gd name="T12" fmla="*/ 1 w 27"/>
                <a:gd name="T13" fmla="*/ 0 h 30"/>
                <a:gd name="T14" fmla="*/ 1 w 27"/>
                <a:gd name="T15" fmla="*/ 0 h 30"/>
                <a:gd name="T16" fmla="*/ 1 w 27"/>
                <a:gd name="T17" fmla="*/ 1 h 30"/>
                <a:gd name="T18" fmla="*/ 1 w 27"/>
                <a:gd name="T19" fmla="*/ 1 h 30"/>
                <a:gd name="T20" fmla="*/ 1 w 27"/>
                <a:gd name="T21" fmla="*/ 1 h 30"/>
                <a:gd name="T22" fmla="*/ 0 w 27"/>
                <a:gd name="T23" fmla="*/ 1 h 30"/>
                <a:gd name="T24" fmla="*/ 0 w 27"/>
                <a:gd name="T25" fmla="*/ 1 h 30"/>
                <a:gd name="T26" fmla="*/ 0 w 27"/>
                <a:gd name="T27" fmla="*/ 1 h 30"/>
                <a:gd name="T28" fmla="*/ 0 w 27"/>
                <a:gd name="T29" fmla="*/ 1 h 30"/>
                <a:gd name="T30" fmla="*/ 0 w 27"/>
                <a:gd name="T31" fmla="*/ 1 h 30"/>
                <a:gd name="T32" fmla="*/ 0 w 27"/>
                <a:gd name="T33" fmla="*/ 1 h 30"/>
                <a:gd name="T34" fmla="*/ 1 w 27"/>
                <a:gd name="T35" fmla="*/ 1 h 30"/>
                <a:gd name="T36" fmla="*/ 1 w 27"/>
                <a:gd name="T37" fmla="*/ 1 h 30"/>
                <a:gd name="T38" fmla="*/ 1 w 27"/>
                <a:gd name="T39" fmla="*/ 1 h 30"/>
                <a:gd name="T40" fmla="*/ 1 w 27"/>
                <a:gd name="T41" fmla="*/ 1 h 30"/>
                <a:gd name="T42" fmla="*/ 1 w 27"/>
                <a:gd name="T43" fmla="*/ 1 h 30"/>
                <a:gd name="T44" fmla="*/ 1 w 27"/>
                <a:gd name="T45" fmla="*/ 1 h 30"/>
                <a:gd name="T46" fmla="*/ 1 w 27"/>
                <a:gd name="T47" fmla="*/ 1 h 30"/>
                <a:gd name="T48" fmla="*/ 1 w 27"/>
                <a:gd name="T49" fmla="*/ 1 h 30"/>
                <a:gd name="T50" fmla="*/ 1 w 27"/>
                <a:gd name="T51" fmla="*/ 1 h 30"/>
                <a:gd name="T52" fmla="*/ 1 w 27"/>
                <a:gd name="T53" fmla="*/ 1 h 30"/>
                <a:gd name="T54" fmla="*/ 1 w 27"/>
                <a:gd name="T55" fmla="*/ 1 h 30"/>
                <a:gd name="T56" fmla="*/ 1 w 27"/>
                <a:gd name="T57" fmla="*/ 1 h 30"/>
                <a:gd name="T58" fmla="*/ 1 w 27"/>
                <a:gd name="T59" fmla="*/ 1 h 30"/>
                <a:gd name="T60" fmla="*/ 1 w 27"/>
                <a:gd name="T61" fmla="*/ 1 h 30"/>
                <a:gd name="T62" fmla="*/ 1 w 27"/>
                <a:gd name="T63" fmla="*/ 1 h 30"/>
                <a:gd name="T64" fmla="*/ 1 w 27"/>
                <a:gd name="T65" fmla="*/ 1 h 30"/>
                <a:gd name="T66" fmla="*/ 1 w 27"/>
                <a:gd name="T67" fmla="*/ 1 h 30"/>
                <a:gd name="T68" fmla="*/ 1 w 27"/>
                <a:gd name="T69" fmla="*/ 1 h 30"/>
                <a:gd name="T70" fmla="*/ 1 w 27"/>
                <a:gd name="T71" fmla="*/ 1 h 30"/>
                <a:gd name="T72" fmla="*/ 1 w 27"/>
                <a:gd name="T73" fmla="*/ 1 h 30"/>
                <a:gd name="T74" fmla="*/ 1 w 27"/>
                <a:gd name="T75" fmla="*/ 1 h 30"/>
                <a:gd name="T76" fmla="*/ 1 w 27"/>
                <a:gd name="T77" fmla="*/ 1 h 30"/>
                <a:gd name="T78" fmla="*/ 1 w 27"/>
                <a:gd name="T79" fmla="*/ 1 h 30"/>
                <a:gd name="T80" fmla="*/ 1 w 27"/>
                <a:gd name="T81" fmla="*/ 1 h 30"/>
                <a:gd name="T82" fmla="*/ 1 w 27"/>
                <a:gd name="T83" fmla="*/ 1 h 30"/>
                <a:gd name="T84" fmla="*/ 1 w 27"/>
                <a:gd name="T85" fmla="*/ 1 h 30"/>
                <a:gd name="T86" fmla="*/ 1 w 27"/>
                <a:gd name="T87" fmla="*/ 1 h 30"/>
                <a:gd name="T88" fmla="*/ 1 w 27"/>
                <a:gd name="T89" fmla="*/ 1 h 30"/>
                <a:gd name="T90" fmla="*/ 1 w 27"/>
                <a:gd name="T91" fmla="*/ 1 h 30"/>
                <a:gd name="T92" fmla="*/ 1 w 27"/>
                <a:gd name="T93" fmla="*/ 1 h 30"/>
                <a:gd name="T94" fmla="*/ 1 w 27"/>
                <a:gd name="T95" fmla="*/ 1 h 30"/>
                <a:gd name="T96" fmla="*/ 1 w 27"/>
                <a:gd name="T97" fmla="*/ 1 h 30"/>
                <a:gd name="T98" fmla="*/ 1 w 27"/>
                <a:gd name="T99" fmla="*/ 1 h 30"/>
                <a:gd name="T100" fmla="*/ 1 w 27"/>
                <a:gd name="T101" fmla="*/ 1 h 30"/>
                <a:gd name="T102" fmla="*/ 1 w 27"/>
                <a:gd name="T103" fmla="*/ 0 h 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
                <a:gd name="T157" fmla="*/ 0 h 30"/>
                <a:gd name="T158" fmla="*/ 27 w 27"/>
                <a:gd name="T159" fmla="*/ 30 h 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 h="30">
                  <a:moveTo>
                    <a:pt x="13" y="0"/>
                  </a:moveTo>
                  <a:lnTo>
                    <a:pt x="11" y="0"/>
                  </a:lnTo>
                  <a:lnTo>
                    <a:pt x="9" y="0"/>
                  </a:lnTo>
                  <a:lnTo>
                    <a:pt x="7" y="0"/>
                  </a:lnTo>
                  <a:lnTo>
                    <a:pt x="5" y="0"/>
                  </a:lnTo>
                  <a:lnTo>
                    <a:pt x="4" y="0"/>
                  </a:lnTo>
                  <a:lnTo>
                    <a:pt x="2" y="1"/>
                  </a:lnTo>
                  <a:lnTo>
                    <a:pt x="2" y="3"/>
                  </a:lnTo>
                  <a:lnTo>
                    <a:pt x="0" y="6"/>
                  </a:lnTo>
                  <a:lnTo>
                    <a:pt x="0" y="9"/>
                  </a:lnTo>
                  <a:lnTo>
                    <a:pt x="0" y="11"/>
                  </a:lnTo>
                  <a:lnTo>
                    <a:pt x="0" y="14"/>
                  </a:lnTo>
                  <a:lnTo>
                    <a:pt x="0" y="17"/>
                  </a:lnTo>
                  <a:lnTo>
                    <a:pt x="0" y="20"/>
                  </a:lnTo>
                  <a:lnTo>
                    <a:pt x="2" y="22"/>
                  </a:lnTo>
                  <a:lnTo>
                    <a:pt x="2" y="25"/>
                  </a:lnTo>
                  <a:lnTo>
                    <a:pt x="4" y="27"/>
                  </a:lnTo>
                  <a:lnTo>
                    <a:pt x="7" y="28"/>
                  </a:lnTo>
                  <a:lnTo>
                    <a:pt x="7" y="30"/>
                  </a:lnTo>
                  <a:lnTo>
                    <a:pt x="9" y="30"/>
                  </a:lnTo>
                  <a:lnTo>
                    <a:pt x="11" y="30"/>
                  </a:lnTo>
                  <a:lnTo>
                    <a:pt x="13" y="30"/>
                  </a:lnTo>
                  <a:lnTo>
                    <a:pt x="15" y="30"/>
                  </a:lnTo>
                  <a:lnTo>
                    <a:pt x="16" y="30"/>
                  </a:lnTo>
                  <a:lnTo>
                    <a:pt x="18" y="30"/>
                  </a:lnTo>
                  <a:lnTo>
                    <a:pt x="18" y="28"/>
                  </a:lnTo>
                  <a:lnTo>
                    <a:pt x="20" y="27"/>
                  </a:lnTo>
                  <a:lnTo>
                    <a:pt x="22" y="25"/>
                  </a:lnTo>
                  <a:lnTo>
                    <a:pt x="24" y="24"/>
                  </a:lnTo>
                  <a:lnTo>
                    <a:pt x="26" y="20"/>
                  </a:lnTo>
                  <a:lnTo>
                    <a:pt x="26" y="17"/>
                  </a:lnTo>
                  <a:lnTo>
                    <a:pt x="27" y="14"/>
                  </a:lnTo>
                  <a:lnTo>
                    <a:pt x="26" y="11"/>
                  </a:lnTo>
                  <a:lnTo>
                    <a:pt x="26" y="8"/>
                  </a:lnTo>
                  <a:lnTo>
                    <a:pt x="24" y="6"/>
                  </a:lnTo>
                  <a:lnTo>
                    <a:pt x="22" y="4"/>
                  </a:lnTo>
                  <a:lnTo>
                    <a:pt x="20" y="3"/>
                  </a:lnTo>
                  <a:lnTo>
                    <a:pt x="18" y="3"/>
                  </a:lnTo>
                  <a:lnTo>
                    <a:pt x="16" y="3"/>
                  </a:lnTo>
                  <a:lnTo>
                    <a:pt x="15" y="4"/>
                  </a:lnTo>
                  <a:lnTo>
                    <a:pt x="13" y="4"/>
                  </a:lnTo>
                  <a:lnTo>
                    <a:pt x="13" y="6"/>
                  </a:lnTo>
                  <a:lnTo>
                    <a:pt x="11" y="8"/>
                  </a:lnTo>
                  <a:lnTo>
                    <a:pt x="9" y="9"/>
                  </a:lnTo>
                  <a:lnTo>
                    <a:pt x="7" y="9"/>
                  </a:lnTo>
                  <a:lnTo>
                    <a:pt x="7" y="11"/>
                  </a:lnTo>
                  <a:lnTo>
                    <a:pt x="1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3" name="Freeform 826">
              <a:extLst>
                <a:ext uri="{FF2B5EF4-FFF2-40B4-BE49-F238E27FC236}">
                  <a16:creationId xmlns:a16="http://schemas.microsoft.com/office/drawing/2014/main" id="{56B3673D-4630-48A7-A028-4EC87ABA90FA}"/>
                </a:ext>
              </a:extLst>
            </p:cNvPr>
            <p:cNvSpPr>
              <a:spLocks/>
            </p:cNvSpPr>
            <p:nvPr/>
          </p:nvSpPr>
          <p:spPr bwMode="auto">
            <a:xfrm>
              <a:off x="1037" y="3515"/>
              <a:ext cx="14" cy="15"/>
            </a:xfrm>
            <a:custGeom>
              <a:avLst/>
              <a:gdLst>
                <a:gd name="T0" fmla="*/ 1 w 27"/>
                <a:gd name="T1" fmla="*/ 0 h 30"/>
                <a:gd name="T2" fmla="*/ 1 w 27"/>
                <a:gd name="T3" fmla="*/ 0 h 30"/>
                <a:gd name="T4" fmla="*/ 1 w 27"/>
                <a:gd name="T5" fmla="*/ 0 h 30"/>
                <a:gd name="T6" fmla="*/ 1 w 27"/>
                <a:gd name="T7" fmla="*/ 0 h 30"/>
                <a:gd name="T8" fmla="*/ 1 w 27"/>
                <a:gd name="T9" fmla="*/ 0 h 30"/>
                <a:gd name="T10" fmla="*/ 1 w 27"/>
                <a:gd name="T11" fmla="*/ 0 h 30"/>
                <a:gd name="T12" fmla="*/ 1 w 27"/>
                <a:gd name="T13" fmla="*/ 0 h 30"/>
                <a:gd name="T14" fmla="*/ 1 w 27"/>
                <a:gd name="T15" fmla="*/ 0 h 30"/>
                <a:gd name="T16" fmla="*/ 1 w 27"/>
                <a:gd name="T17" fmla="*/ 1 h 30"/>
                <a:gd name="T18" fmla="*/ 1 w 27"/>
                <a:gd name="T19" fmla="*/ 1 h 30"/>
                <a:gd name="T20" fmla="*/ 1 w 27"/>
                <a:gd name="T21" fmla="*/ 1 h 30"/>
                <a:gd name="T22" fmla="*/ 0 w 27"/>
                <a:gd name="T23" fmla="*/ 1 h 30"/>
                <a:gd name="T24" fmla="*/ 0 w 27"/>
                <a:gd name="T25" fmla="*/ 1 h 30"/>
                <a:gd name="T26" fmla="*/ 0 w 27"/>
                <a:gd name="T27" fmla="*/ 1 h 30"/>
                <a:gd name="T28" fmla="*/ 0 w 27"/>
                <a:gd name="T29" fmla="*/ 1 h 30"/>
                <a:gd name="T30" fmla="*/ 0 w 27"/>
                <a:gd name="T31" fmla="*/ 1 h 30"/>
                <a:gd name="T32" fmla="*/ 0 w 27"/>
                <a:gd name="T33" fmla="*/ 1 h 30"/>
                <a:gd name="T34" fmla="*/ 1 w 27"/>
                <a:gd name="T35" fmla="*/ 1 h 30"/>
                <a:gd name="T36" fmla="*/ 1 w 27"/>
                <a:gd name="T37" fmla="*/ 1 h 30"/>
                <a:gd name="T38" fmla="*/ 1 w 27"/>
                <a:gd name="T39" fmla="*/ 1 h 30"/>
                <a:gd name="T40" fmla="*/ 1 w 27"/>
                <a:gd name="T41" fmla="*/ 1 h 30"/>
                <a:gd name="T42" fmla="*/ 1 w 27"/>
                <a:gd name="T43" fmla="*/ 1 h 30"/>
                <a:gd name="T44" fmla="*/ 1 w 27"/>
                <a:gd name="T45" fmla="*/ 1 h 30"/>
                <a:gd name="T46" fmla="*/ 1 w 27"/>
                <a:gd name="T47" fmla="*/ 1 h 30"/>
                <a:gd name="T48" fmla="*/ 1 w 27"/>
                <a:gd name="T49" fmla="*/ 1 h 30"/>
                <a:gd name="T50" fmla="*/ 1 w 27"/>
                <a:gd name="T51" fmla="*/ 1 h 30"/>
                <a:gd name="T52" fmla="*/ 1 w 27"/>
                <a:gd name="T53" fmla="*/ 1 h 30"/>
                <a:gd name="T54" fmla="*/ 1 w 27"/>
                <a:gd name="T55" fmla="*/ 1 h 30"/>
                <a:gd name="T56" fmla="*/ 1 w 27"/>
                <a:gd name="T57" fmla="*/ 1 h 30"/>
                <a:gd name="T58" fmla="*/ 1 w 27"/>
                <a:gd name="T59" fmla="*/ 1 h 30"/>
                <a:gd name="T60" fmla="*/ 1 w 27"/>
                <a:gd name="T61" fmla="*/ 1 h 30"/>
                <a:gd name="T62" fmla="*/ 1 w 27"/>
                <a:gd name="T63" fmla="*/ 1 h 30"/>
                <a:gd name="T64" fmla="*/ 1 w 27"/>
                <a:gd name="T65" fmla="*/ 1 h 30"/>
                <a:gd name="T66" fmla="*/ 1 w 27"/>
                <a:gd name="T67" fmla="*/ 1 h 30"/>
                <a:gd name="T68" fmla="*/ 1 w 27"/>
                <a:gd name="T69" fmla="*/ 1 h 30"/>
                <a:gd name="T70" fmla="*/ 1 w 27"/>
                <a:gd name="T71" fmla="*/ 1 h 30"/>
                <a:gd name="T72" fmla="*/ 1 w 27"/>
                <a:gd name="T73" fmla="*/ 1 h 30"/>
                <a:gd name="T74" fmla="*/ 1 w 27"/>
                <a:gd name="T75" fmla="*/ 1 h 30"/>
                <a:gd name="T76" fmla="*/ 1 w 27"/>
                <a:gd name="T77" fmla="*/ 1 h 30"/>
                <a:gd name="T78" fmla="*/ 1 w 27"/>
                <a:gd name="T79" fmla="*/ 1 h 30"/>
                <a:gd name="T80" fmla="*/ 1 w 27"/>
                <a:gd name="T81" fmla="*/ 1 h 30"/>
                <a:gd name="T82" fmla="*/ 1 w 27"/>
                <a:gd name="T83" fmla="*/ 1 h 30"/>
                <a:gd name="T84" fmla="*/ 1 w 27"/>
                <a:gd name="T85" fmla="*/ 1 h 30"/>
                <a:gd name="T86" fmla="*/ 1 w 27"/>
                <a:gd name="T87" fmla="*/ 1 h 30"/>
                <a:gd name="T88" fmla="*/ 1 w 27"/>
                <a:gd name="T89" fmla="*/ 1 h 30"/>
                <a:gd name="T90" fmla="*/ 1 w 27"/>
                <a:gd name="T91" fmla="*/ 1 h 30"/>
                <a:gd name="T92" fmla="*/ 1 w 27"/>
                <a:gd name="T93" fmla="*/ 1 h 30"/>
                <a:gd name="T94" fmla="*/ 1 w 27"/>
                <a:gd name="T95" fmla="*/ 1 h 30"/>
                <a:gd name="T96" fmla="*/ 1 w 27"/>
                <a:gd name="T97" fmla="*/ 1 h 30"/>
                <a:gd name="T98" fmla="*/ 1 w 27"/>
                <a:gd name="T99" fmla="*/ 1 h 30"/>
                <a:gd name="T100" fmla="*/ 1 w 27"/>
                <a:gd name="T101" fmla="*/ 1 h 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
                <a:gd name="T154" fmla="*/ 0 h 30"/>
                <a:gd name="T155" fmla="*/ 27 w 27"/>
                <a:gd name="T156" fmla="*/ 30 h 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 h="30">
                  <a:moveTo>
                    <a:pt x="13" y="0"/>
                  </a:moveTo>
                  <a:lnTo>
                    <a:pt x="11" y="0"/>
                  </a:lnTo>
                  <a:lnTo>
                    <a:pt x="9" y="0"/>
                  </a:lnTo>
                  <a:lnTo>
                    <a:pt x="7" y="0"/>
                  </a:lnTo>
                  <a:lnTo>
                    <a:pt x="5" y="0"/>
                  </a:lnTo>
                  <a:lnTo>
                    <a:pt x="4" y="0"/>
                  </a:lnTo>
                  <a:lnTo>
                    <a:pt x="2" y="1"/>
                  </a:lnTo>
                  <a:lnTo>
                    <a:pt x="2" y="3"/>
                  </a:lnTo>
                  <a:lnTo>
                    <a:pt x="0" y="6"/>
                  </a:lnTo>
                  <a:lnTo>
                    <a:pt x="0" y="9"/>
                  </a:lnTo>
                  <a:lnTo>
                    <a:pt x="0" y="11"/>
                  </a:lnTo>
                  <a:lnTo>
                    <a:pt x="0" y="14"/>
                  </a:lnTo>
                  <a:lnTo>
                    <a:pt x="0" y="17"/>
                  </a:lnTo>
                  <a:lnTo>
                    <a:pt x="0" y="20"/>
                  </a:lnTo>
                  <a:lnTo>
                    <a:pt x="2" y="22"/>
                  </a:lnTo>
                  <a:lnTo>
                    <a:pt x="2" y="25"/>
                  </a:lnTo>
                  <a:lnTo>
                    <a:pt x="4" y="27"/>
                  </a:lnTo>
                  <a:lnTo>
                    <a:pt x="7" y="28"/>
                  </a:lnTo>
                  <a:lnTo>
                    <a:pt x="7" y="30"/>
                  </a:lnTo>
                  <a:lnTo>
                    <a:pt x="9" y="30"/>
                  </a:lnTo>
                  <a:lnTo>
                    <a:pt x="11" y="30"/>
                  </a:lnTo>
                  <a:lnTo>
                    <a:pt x="13" y="30"/>
                  </a:lnTo>
                  <a:lnTo>
                    <a:pt x="15" y="30"/>
                  </a:lnTo>
                  <a:lnTo>
                    <a:pt x="16" y="30"/>
                  </a:lnTo>
                  <a:lnTo>
                    <a:pt x="18" y="30"/>
                  </a:lnTo>
                  <a:lnTo>
                    <a:pt x="18" y="28"/>
                  </a:lnTo>
                  <a:lnTo>
                    <a:pt x="20" y="27"/>
                  </a:lnTo>
                  <a:lnTo>
                    <a:pt x="22" y="25"/>
                  </a:lnTo>
                  <a:lnTo>
                    <a:pt x="24" y="24"/>
                  </a:lnTo>
                  <a:lnTo>
                    <a:pt x="26" y="20"/>
                  </a:lnTo>
                  <a:lnTo>
                    <a:pt x="26" y="17"/>
                  </a:lnTo>
                  <a:lnTo>
                    <a:pt x="27" y="14"/>
                  </a:lnTo>
                  <a:lnTo>
                    <a:pt x="26" y="11"/>
                  </a:lnTo>
                  <a:lnTo>
                    <a:pt x="26" y="8"/>
                  </a:lnTo>
                  <a:lnTo>
                    <a:pt x="24" y="6"/>
                  </a:lnTo>
                  <a:lnTo>
                    <a:pt x="22" y="4"/>
                  </a:lnTo>
                  <a:lnTo>
                    <a:pt x="20" y="3"/>
                  </a:lnTo>
                  <a:lnTo>
                    <a:pt x="18" y="3"/>
                  </a:lnTo>
                  <a:lnTo>
                    <a:pt x="16" y="3"/>
                  </a:lnTo>
                  <a:lnTo>
                    <a:pt x="15" y="4"/>
                  </a:lnTo>
                  <a:lnTo>
                    <a:pt x="13" y="4"/>
                  </a:lnTo>
                  <a:lnTo>
                    <a:pt x="13" y="6"/>
                  </a:lnTo>
                  <a:lnTo>
                    <a:pt x="11" y="8"/>
                  </a:lnTo>
                  <a:lnTo>
                    <a:pt x="9" y="9"/>
                  </a:lnTo>
                  <a:lnTo>
                    <a:pt x="7" y="9"/>
                  </a:lnTo>
                  <a:lnTo>
                    <a:pt x="7"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4" name="Freeform 827">
              <a:extLst>
                <a:ext uri="{FF2B5EF4-FFF2-40B4-BE49-F238E27FC236}">
                  <a16:creationId xmlns:a16="http://schemas.microsoft.com/office/drawing/2014/main" id="{1025D285-5398-46B1-B1AE-950E68138BF7}"/>
                </a:ext>
              </a:extLst>
            </p:cNvPr>
            <p:cNvSpPr>
              <a:spLocks/>
            </p:cNvSpPr>
            <p:nvPr/>
          </p:nvSpPr>
          <p:spPr bwMode="auto">
            <a:xfrm>
              <a:off x="999" y="3547"/>
              <a:ext cx="18" cy="13"/>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1 h 25"/>
                <a:gd name="T12" fmla="*/ 0 w 37"/>
                <a:gd name="T13" fmla="*/ 1 h 25"/>
                <a:gd name="T14" fmla="*/ 0 w 37"/>
                <a:gd name="T15" fmla="*/ 1 h 25"/>
                <a:gd name="T16" fmla="*/ 0 w 37"/>
                <a:gd name="T17" fmla="*/ 1 h 25"/>
                <a:gd name="T18" fmla="*/ 0 w 37"/>
                <a:gd name="T19" fmla="*/ 1 h 25"/>
                <a:gd name="T20" fmla="*/ 0 w 37"/>
                <a:gd name="T21" fmla="*/ 1 h 25"/>
                <a:gd name="T22" fmla="*/ 0 w 37"/>
                <a:gd name="T23" fmla="*/ 1 h 25"/>
                <a:gd name="T24" fmla="*/ 0 w 37"/>
                <a:gd name="T25" fmla="*/ 1 h 25"/>
                <a:gd name="T26" fmla="*/ 0 w 37"/>
                <a:gd name="T27" fmla="*/ 1 h 25"/>
                <a:gd name="T28" fmla="*/ 0 w 37"/>
                <a:gd name="T29" fmla="*/ 1 h 25"/>
                <a:gd name="T30" fmla="*/ 0 w 37"/>
                <a:gd name="T31" fmla="*/ 1 h 25"/>
                <a:gd name="T32" fmla="*/ 0 w 37"/>
                <a:gd name="T33" fmla="*/ 1 h 25"/>
                <a:gd name="T34" fmla="*/ 0 w 37"/>
                <a:gd name="T35" fmla="*/ 1 h 25"/>
                <a:gd name="T36" fmla="*/ 0 w 37"/>
                <a:gd name="T37" fmla="*/ 1 h 25"/>
                <a:gd name="T38" fmla="*/ 0 w 37"/>
                <a:gd name="T39" fmla="*/ 1 h 25"/>
                <a:gd name="T40" fmla="*/ 0 w 37"/>
                <a:gd name="T41" fmla="*/ 1 h 25"/>
                <a:gd name="T42" fmla="*/ 0 w 37"/>
                <a:gd name="T43" fmla="*/ 1 h 25"/>
                <a:gd name="T44" fmla="*/ 0 w 37"/>
                <a:gd name="T45" fmla="*/ 1 h 25"/>
                <a:gd name="T46" fmla="*/ 0 w 37"/>
                <a:gd name="T47" fmla="*/ 1 h 25"/>
                <a:gd name="T48" fmla="*/ 0 w 37"/>
                <a:gd name="T49" fmla="*/ 1 h 25"/>
                <a:gd name="T50" fmla="*/ 0 w 37"/>
                <a:gd name="T51" fmla="*/ 1 h 25"/>
                <a:gd name="T52" fmla="*/ 0 w 37"/>
                <a:gd name="T53" fmla="*/ 1 h 25"/>
                <a:gd name="T54" fmla="*/ 0 w 37"/>
                <a:gd name="T55" fmla="*/ 1 h 25"/>
                <a:gd name="T56" fmla="*/ 0 w 37"/>
                <a:gd name="T57" fmla="*/ 1 h 25"/>
                <a:gd name="T58" fmla="*/ 0 w 37"/>
                <a:gd name="T59" fmla="*/ 1 h 25"/>
                <a:gd name="T60" fmla="*/ 0 w 37"/>
                <a:gd name="T61" fmla="*/ 1 h 25"/>
                <a:gd name="T62" fmla="*/ 0 w 37"/>
                <a:gd name="T63" fmla="*/ 1 h 25"/>
                <a:gd name="T64" fmla="*/ 0 w 37"/>
                <a:gd name="T65" fmla="*/ 1 h 25"/>
                <a:gd name="T66" fmla="*/ 0 w 37"/>
                <a:gd name="T67" fmla="*/ 1 h 25"/>
                <a:gd name="T68" fmla="*/ 0 w 37"/>
                <a:gd name="T69" fmla="*/ 1 h 25"/>
                <a:gd name="T70" fmla="*/ 0 w 37"/>
                <a:gd name="T71" fmla="*/ 1 h 25"/>
                <a:gd name="T72" fmla="*/ 0 w 37"/>
                <a:gd name="T73" fmla="*/ 1 h 25"/>
                <a:gd name="T74" fmla="*/ 0 w 37"/>
                <a:gd name="T75" fmla="*/ 1 h 25"/>
                <a:gd name="T76" fmla="*/ 0 w 37"/>
                <a:gd name="T77" fmla="*/ 1 h 25"/>
                <a:gd name="T78" fmla="*/ 0 w 37"/>
                <a:gd name="T79" fmla="*/ 1 h 25"/>
                <a:gd name="T80" fmla="*/ 0 w 37"/>
                <a:gd name="T81" fmla="*/ 1 h 25"/>
                <a:gd name="T82" fmla="*/ 0 w 37"/>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25"/>
                <a:gd name="T128" fmla="*/ 37 w 37"/>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25">
                  <a:moveTo>
                    <a:pt x="33" y="0"/>
                  </a:moveTo>
                  <a:lnTo>
                    <a:pt x="30" y="0"/>
                  </a:lnTo>
                  <a:lnTo>
                    <a:pt x="26" y="0"/>
                  </a:lnTo>
                  <a:lnTo>
                    <a:pt x="22" y="0"/>
                  </a:lnTo>
                  <a:lnTo>
                    <a:pt x="19" y="0"/>
                  </a:lnTo>
                  <a:lnTo>
                    <a:pt x="15" y="1"/>
                  </a:lnTo>
                  <a:lnTo>
                    <a:pt x="13" y="3"/>
                  </a:lnTo>
                  <a:lnTo>
                    <a:pt x="10" y="4"/>
                  </a:lnTo>
                  <a:lnTo>
                    <a:pt x="6" y="8"/>
                  </a:lnTo>
                  <a:lnTo>
                    <a:pt x="4" y="9"/>
                  </a:lnTo>
                  <a:lnTo>
                    <a:pt x="2" y="11"/>
                  </a:lnTo>
                  <a:lnTo>
                    <a:pt x="0" y="12"/>
                  </a:lnTo>
                  <a:lnTo>
                    <a:pt x="0" y="14"/>
                  </a:lnTo>
                  <a:lnTo>
                    <a:pt x="0" y="16"/>
                  </a:lnTo>
                  <a:lnTo>
                    <a:pt x="2" y="17"/>
                  </a:lnTo>
                  <a:lnTo>
                    <a:pt x="2" y="19"/>
                  </a:lnTo>
                  <a:lnTo>
                    <a:pt x="4" y="20"/>
                  </a:lnTo>
                  <a:lnTo>
                    <a:pt x="8" y="24"/>
                  </a:lnTo>
                  <a:lnTo>
                    <a:pt x="11" y="25"/>
                  </a:lnTo>
                  <a:lnTo>
                    <a:pt x="15" y="25"/>
                  </a:lnTo>
                  <a:lnTo>
                    <a:pt x="19" y="25"/>
                  </a:lnTo>
                  <a:lnTo>
                    <a:pt x="22" y="25"/>
                  </a:lnTo>
                  <a:lnTo>
                    <a:pt x="26" y="24"/>
                  </a:lnTo>
                  <a:lnTo>
                    <a:pt x="28" y="22"/>
                  </a:lnTo>
                  <a:lnTo>
                    <a:pt x="31" y="19"/>
                  </a:lnTo>
                  <a:lnTo>
                    <a:pt x="33" y="16"/>
                  </a:lnTo>
                  <a:lnTo>
                    <a:pt x="37" y="12"/>
                  </a:lnTo>
                  <a:lnTo>
                    <a:pt x="37" y="11"/>
                  </a:lnTo>
                  <a:lnTo>
                    <a:pt x="37" y="9"/>
                  </a:lnTo>
                  <a:lnTo>
                    <a:pt x="37" y="8"/>
                  </a:lnTo>
                  <a:lnTo>
                    <a:pt x="35" y="8"/>
                  </a:lnTo>
                  <a:lnTo>
                    <a:pt x="33" y="8"/>
                  </a:lnTo>
                  <a:lnTo>
                    <a:pt x="3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5" name="Freeform 828">
              <a:extLst>
                <a:ext uri="{FF2B5EF4-FFF2-40B4-BE49-F238E27FC236}">
                  <a16:creationId xmlns:a16="http://schemas.microsoft.com/office/drawing/2014/main" id="{11A5F083-772A-4BA2-AB27-05443AE4EB98}"/>
                </a:ext>
              </a:extLst>
            </p:cNvPr>
            <p:cNvSpPr>
              <a:spLocks/>
            </p:cNvSpPr>
            <p:nvPr/>
          </p:nvSpPr>
          <p:spPr bwMode="auto">
            <a:xfrm>
              <a:off x="999" y="3547"/>
              <a:ext cx="18" cy="13"/>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1 h 25"/>
                <a:gd name="T12" fmla="*/ 0 w 37"/>
                <a:gd name="T13" fmla="*/ 1 h 25"/>
                <a:gd name="T14" fmla="*/ 0 w 37"/>
                <a:gd name="T15" fmla="*/ 1 h 25"/>
                <a:gd name="T16" fmla="*/ 0 w 37"/>
                <a:gd name="T17" fmla="*/ 1 h 25"/>
                <a:gd name="T18" fmla="*/ 0 w 37"/>
                <a:gd name="T19" fmla="*/ 1 h 25"/>
                <a:gd name="T20" fmla="*/ 0 w 37"/>
                <a:gd name="T21" fmla="*/ 1 h 25"/>
                <a:gd name="T22" fmla="*/ 0 w 37"/>
                <a:gd name="T23" fmla="*/ 1 h 25"/>
                <a:gd name="T24" fmla="*/ 0 w 37"/>
                <a:gd name="T25" fmla="*/ 1 h 25"/>
                <a:gd name="T26" fmla="*/ 0 w 37"/>
                <a:gd name="T27" fmla="*/ 1 h 25"/>
                <a:gd name="T28" fmla="*/ 0 w 37"/>
                <a:gd name="T29" fmla="*/ 1 h 25"/>
                <a:gd name="T30" fmla="*/ 0 w 37"/>
                <a:gd name="T31" fmla="*/ 1 h 25"/>
                <a:gd name="T32" fmla="*/ 0 w 37"/>
                <a:gd name="T33" fmla="*/ 1 h 25"/>
                <a:gd name="T34" fmla="*/ 0 w 37"/>
                <a:gd name="T35" fmla="*/ 1 h 25"/>
                <a:gd name="T36" fmla="*/ 0 w 37"/>
                <a:gd name="T37" fmla="*/ 1 h 25"/>
                <a:gd name="T38" fmla="*/ 0 w 37"/>
                <a:gd name="T39" fmla="*/ 1 h 25"/>
                <a:gd name="T40" fmla="*/ 0 w 37"/>
                <a:gd name="T41" fmla="*/ 1 h 25"/>
                <a:gd name="T42" fmla="*/ 0 w 37"/>
                <a:gd name="T43" fmla="*/ 1 h 25"/>
                <a:gd name="T44" fmla="*/ 0 w 37"/>
                <a:gd name="T45" fmla="*/ 1 h 25"/>
                <a:gd name="T46" fmla="*/ 0 w 37"/>
                <a:gd name="T47" fmla="*/ 1 h 25"/>
                <a:gd name="T48" fmla="*/ 0 w 37"/>
                <a:gd name="T49" fmla="*/ 1 h 25"/>
                <a:gd name="T50" fmla="*/ 0 w 37"/>
                <a:gd name="T51" fmla="*/ 1 h 25"/>
                <a:gd name="T52" fmla="*/ 0 w 37"/>
                <a:gd name="T53" fmla="*/ 1 h 25"/>
                <a:gd name="T54" fmla="*/ 0 w 37"/>
                <a:gd name="T55" fmla="*/ 1 h 25"/>
                <a:gd name="T56" fmla="*/ 0 w 37"/>
                <a:gd name="T57" fmla="*/ 1 h 25"/>
                <a:gd name="T58" fmla="*/ 0 w 37"/>
                <a:gd name="T59" fmla="*/ 1 h 25"/>
                <a:gd name="T60" fmla="*/ 0 w 37"/>
                <a:gd name="T61" fmla="*/ 1 h 25"/>
                <a:gd name="T62" fmla="*/ 0 w 37"/>
                <a:gd name="T63" fmla="*/ 1 h 25"/>
                <a:gd name="T64" fmla="*/ 0 w 37"/>
                <a:gd name="T65" fmla="*/ 1 h 25"/>
                <a:gd name="T66" fmla="*/ 0 w 37"/>
                <a:gd name="T67" fmla="*/ 1 h 25"/>
                <a:gd name="T68" fmla="*/ 0 w 37"/>
                <a:gd name="T69" fmla="*/ 1 h 25"/>
                <a:gd name="T70" fmla="*/ 0 w 37"/>
                <a:gd name="T71" fmla="*/ 1 h 25"/>
                <a:gd name="T72" fmla="*/ 0 w 37"/>
                <a:gd name="T73" fmla="*/ 1 h 25"/>
                <a:gd name="T74" fmla="*/ 0 w 37"/>
                <a:gd name="T75" fmla="*/ 1 h 25"/>
                <a:gd name="T76" fmla="*/ 0 w 37"/>
                <a:gd name="T77" fmla="*/ 1 h 25"/>
                <a:gd name="T78" fmla="*/ 0 w 37"/>
                <a:gd name="T79" fmla="*/ 1 h 25"/>
                <a:gd name="T80" fmla="*/ 0 w 37"/>
                <a:gd name="T81" fmla="*/ 1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25"/>
                <a:gd name="T125" fmla="*/ 37 w 37"/>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25">
                  <a:moveTo>
                    <a:pt x="33" y="0"/>
                  </a:moveTo>
                  <a:lnTo>
                    <a:pt x="30" y="0"/>
                  </a:lnTo>
                  <a:lnTo>
                    <a:pt x="26" y="0"/>
                  </a:lnTo>
                  <a:lnTo>
                    <a:pt x="22" y="0"/>
                  </a:lnTo>
                  <a:lnTo>
                    <a:pt x="19" y="0"/>
                  </a:lnTo>
                  <a:lnTo>
                    <a:pt x="15" y="1"/>
                  </a:lnTo>
                  <a:lnTo>
                    <a:pt x="13" y="3"/>
                  </a:lnTo>
                  <a:lnTo>
                    <a:pt x="10" y="4"/>
                  </a:lnTo>
                  <a:lnTo>
                    <a:pt x="6" y="8"/>
                  </a:lnTo>
                  <a:lnTo>
                    <a:pt x="4" y="9"/>
                  </a:lnTo>
                  <a:lnTo>
                    <a:pt x="2" y="11"/>
                  </a:lnTo>
                  <a:lnTo>
                    <a:pt x="0" y="12"/>
                  </a:lnTo>
                  <a:lnTo>
                    <a:pt x="0" y="14"/>
                  </a:lnTo>
                  <a:lnTo>
                    <a:pt x="0" y="16"/>
                  </a:lnTo>
                  <a:lnTo>
                    <a:pt x="2" y="17"/>
                  </a:lnTo>
                  <a:lnTo>
                    <a:pt x="2" y="19"/>
                  </a:lnTo>
                  <a:lnTo>
                    <a:pt x="4" y="20"/>
                  </a:lnTo>
                  <a:lnTo>
                    <a:pt x="8" y="24"/>
                  </a:lnTo>
                  <a:lnTo>
                    <a:pt x="11" y="25"/>
                  </a:lnTo>
                  <a:lnTo>
                    <a:pt x="15" y="25"/>
                  </a:lnTo>
                  <a:lnTo>
                    <a:pt x="19" y="25"/>
                  </a:lnTo>
                  <a:lnTo>
                    <a:pt x="22" y="25"/>
                  </a:lnTo>
                  <a:lnTo>
                    <a:pt x="26" y="24"/>
                  </a:lnTo>
                  <a:lnTo>
                    <a:pt x="28" y="22"/>
                  </a:lnTo>
                  <a:lnTo>
                    <a:pt x="31" y="19"/>
                  </a:lnTo>
                  <a:lnTo>
                    <a:pt x="33" y="16"/>
                  </a:lnTo>
                  <a:lnTo>
                    <a:pt x="37" y="12"/>
                  </a:lnTo>
                  <a:lnTo>
                    <a:pt x="37" y="11"/>
                  </a:lnTo>
                  <a:lnTo>
                    <a:pt x="37" y="9"/>
                  </a:lnTo>
                  <a:lnTo>
                    <a:pt x="37" y="8"/>
                  </a:lnTo>
                  <a:lnTo>
                    <a:pt x="35" y="8"/>
                  </a:lnTo>
                  <a:lnTo>
                    <a:pt x="33"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6" name="Freeform 829">
              <a:extLst>
                <a:ext uri="{FF2B5EF4-FFF2-40B4-BE49-F238E27FC236}">
                  <a16:creationId xmlns:a16="http://schemas.microsoft.com/office/drawing/2014/main" id="{AEAC52B8-4388-48F9-946C-5E36A9A6FBCC}"/>
                </a:ext>
              </a:extLst>
            </p:cNvPr>
            <p:cNvSpPr>
              <a:spLocks/>
            </p:cNvSpPr>
            <p:nvPr/>
          </p:nvSpPr>
          <p:spPr bwMode="auto">
            <a:xfrm>
              <a:off x="3954" y="2757"/>
              <a:ext cx="23" cy="1560"/>
            </a:xfrm>
            <a:custGeom>
              <a:avLst/>
              <a:gdLst>
                <a:gd name="T0" fmla="*/ 0 w 47"/>
                <a:gd name="T1" fmla="*/ 0 h 3120"/>
                <a:gd name="T2" fmla="*/ 0 w 47"/>
                <a:gd name="T3" fmla="*/ 1 h 3120"/>
                <a:gd name="T4" fmla="*/ 0 w 47"/>
                <a:gd name="T5" fmla="*/ 2 h 3120"/>
                <a:gd name="T6" fmla="*/ 0 w 47"/>
                <a:gd name="T7" fmla="*/ 3 h 3120"/>
                <a:gd name="T8" fmla="*/ 0 w 47"/>
                <a:gd name="T9" fmla="*/ 3 h 3120"/>
                <a:gd name="T10" fmla="*/ 0 w 47"/>
                <a:gd name="T11" fmla="*/ 4 h 3120"/>
                <a:gd name="T12" fmla="*/ 0 w 47"/>
                <a:gd name="T13" fmla="*/ 5 h 3120"/>
                <a:gd name="T14" fmla="*/ 0 w 47"/>
                <a:gd name="T15" fmla="*/ 6 h 3120"/>
                <a:gd name="T16" fmla="*/ 0 w 47"/>
                <a:gd name="T17" fmla="*/ 6 h 3120"/>
                <a:gd name="T18" fmla="*/ 0 w 47"/>
                <a:gd name="T19" fmla="*/ 7 h 3120"/>
                <a:gd name="T20" fmla="*/ 0 w 47"/>
                <a:gd name="T21" fmla="*/ 8 h 3120"/>
                <a:gd name="T22" fmla="*/ 0 w 47"/>
                <a:gd name="T23" fmla="*/ 9 h 3120"/>
                <a:gd name="T24" fmla="*/ 0 w 47"/>
                <a:gd name="T25" fmla="*/ 12 h 3120"/>
                <a:gd name="T26" fmla="*/ 0 w 47"/>
                <a:gd name="T27" fmla="*/ 14 h 3120"/>
                <a:gd name="T28" fmla="*/ 0 w 47"/>
                <a:gd name="T29" fmla="*/ 19 h 3120"/>
                <a:gd name="T30" fmla="*/ 0 w 47"/>
                <a:gd name="T31" fmla="*/ 24 h 3120"/>
                <a:gd name="T32" fmla="*/ 0 w 47"/>
                <a:gd name="T33" fmla="*/ 29 h 3120"/>
                <a:gd name="T34" fmla="*/ 0 w 47"/>
                <a:gd name="T35" fmla="*/ 35 h 3120"/>
                <a:gd name="T36" fmla="*/ 0 w 47"/>
                <a:gd name="T37" fmla="*/ 40 h 3120"/>
                <a:gd name="T38" fmla="*/ 0 w 47"/>
                <a:gd name="T39" fmla="*/ 45 h 3120"/>
                <a:gd name="T40" fmla="*/ 0 w 47"/>
                <a:gd name="T41" fmla="*/ 49 h 3120"/>
                <a:gd name="T42" fmla="*/ 0 w 47"/>
                <a:gd name="T43" fmla="*/ 0 h 3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120"/>
                <a:gd name="T68" fmla="*/ 47 w 47"/>
                <a:gd name="T69" fmla="*/ 3120 h 3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120">
                  <a:moveTo>
                    <a:pt x="2" y="0"/>
                  </a:moveTo>
                  <a:lnTo>
                    <a:pt x="5" y="52"/>
                  </a:lnTo>
                  <a:lnTo>
                    <a:pt x="7" y="103"/>
                  </a:lnTo>
                  <a:lnTo>
                    <a:pt x="5" y="154"/>
                  </a:lnTo>
                  <a:lnTo>
                    <a:pt x="4" y="205"/>
                  </a:lnTo>
                  <a:lnTo>
                    <a:pt x="2" y="256"/>
                  </a:lnTo>
                  <a:lnTo>
                    <a:pt x="0" y="308"/>
                  </a:lnTo>
                  <a:lnTo>
                    <a:pt x="0" y="359"/>
                  </a:lnTo>
                  <a:lnTo>
                    <a:pt x="4" y="412"/>
                  </a:lnTo>
                  <a:lnTo>
                    <a:pt x="9" y="463"/>
                  </a:lnTo>
                  <a:lnTo>
                    <a:pt x="20" y="512"/>
                  </a:lnTo>
                  <a:lnTo>
                    <a:pt x="22" y="568"/>
                  </a:lnTo>
                  <a:lnTo>
                    <a:pt x="24" y="709"/>
                  </a:lnTo>
                  <a:lnTo>
                    <a:pt x="27" y="924"/>
                  </a:lnTo>
                  <a:lnTo>
                    <a:pt x="29" y="1196"/>
                  </a:lnTo>
                  <a:lnTo>
                    <a:pt x="33" y="1506"/>
                  </a:lnTo>
                  <a:lnTo>
                    <a:pt x="36" y="1842"/>
                  </a:lnTo>
                  <a:lnTo>
                    <a:pt x="38" y="2188"/>
                  </a:lnTo>
                  <a:lnTo>
                    <a:pt x="42" y="2527"/>
                  </a:lnTo>
                  <a:lnTo>
                    <a:pt x="44" y="2842"/>
                  </a:lnTo>
                  <a:lnTo>
                    <a:pt x="47" y="3120"/>
                  </a:lnTo>
                  <a:lnTo>
                    <a:pt x="2" y="0"/>
                  </a:lnTo>
                  <a:close/>
                </a:path>
              </a:pathLst>
            </a:custGeom>
            <a:solidFill>
              <a:srgbClr val="5C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7" name="Freeform 830">
              <a:extLst>
                <a:ext uri="{FF2B5EF4-FFF2-40B4-BE49-F238E27FC236}">
                  <a16:creationId xmlns:a16="http://schemas.microsoft.com/office/drawing/2014/main" id="{057D9194-3F5E-4FEE-A931-1E25AFE33965}"/>
                </a:ext>
              </a:extLst>
            </p:cNvPr>
            <p:cNvSpPr>
              <a:spLocks/>
            </p:cNvSpPr>
            <p:nvPr/>
          </p:nvSpPr>
          <p:spPr bwMode="auto">
            <a:xfrm>
              <a:off x="3999" y="2752"/>
              <a:ext cx="21" cy="1565"/>
            </a:xfrm>
            <a:custGeom>
              <a:avLst/>
              <a:gdLst>
                <a:gd name="T0" fmla="*/ 0 w 44"/>
                <a:gd name="T1" fmla="*/ 0 h 3129"/>
                <a:gd name="T2" fmla="*/ 0 w 44"/>
                <a:gd name="T3" fmla="*/ 1 h 3129"/>
                <a:gd name="T4" fmla="*/ 0 w 44"/>
                <a:gd name="T5" fmla="*/ 2 h 3129"/>
                <a:gd name="T6" fmla="*/ 0 w 44"/>
                <a:gd name="T7" fmla="*/ 3 h 3129"/>
                <a:gd name="T8" fmla="*/ 0 w 44"/>
                <a:gd name="T9" fmla="*/ 4 h 3129"/>
                <a:gd name="T10" fmla="*/ 0 w 44"/>
                <a:gd name="T11" fmla="*/ 5 h 3129"/>
                <a:gd name="T12" fmla="*/ 0 w 44"/>
                <a:gd name="T13" fmla="*/ 6 h 3129"/>
                <a:gd name="T14" fmla="*/ 0 w 44"/>
                <a:gd name="T15" fmla="*/ 7 h 3129"/>
                <a:gd name="T16" fmla="*/ 0 w 44"/>
                <a:gd name="T17" fmla="*/ 8 h 3129"/>
                <a:gd name="T18" fmla="*/ 0 w 44"/>
                <a:gd name="T19" fmla="*/ 9 h 3129"/>
                <a:gd name="T20" fmla="*/ 0 w 44"/>
                <a:gd name="T21" fmla="*/ 10 h 3129"/>
                <a:gd name="T22" fmla="*/ 0 w 44"/>
                <a:gd name="T23" fmla="*/ 10 h 3129"/>
                <a:gd name="T24" fmla="*/ 0 w 44"/>
                <a:gd name="T25" fmla="*/ 10 h 3129"/>
                <a:gd name="T26" fmla="*/ 0 w 44"/>
                <a:gd name="T27" fmla="*/ 10 h 3129"/>
                <a:gd name="T28" fmla="*/ 0 w 44"/>
                <a:gd name="T29" fmla="*/ 10 h 3129"/>
                <a:gd name="T30" fmla="*/ 0 w 44"/>
                <a:gd name="T31" fmla="*/ 10 h 3129"/>
                <a:gd name="T32" fmla="*/ 0 w 44"/>
                <a:gd name="T33" fmla="*/ 10 h 3129"/>
                <a:gd name="T34" fmla="*/ 0 w 44"/>
                <a:gd name="T35" fmla="*/ 11 h 3129"/>
                <a:gd name="T36" fmla="*/ 0 w 44"/>
                <a:gd name="T37" fmla="*/ 11 h 3129"/>
                <a:gd name="T38" fmla="*/ 0 w 44"/>
                <a:gd name="T39" fmla="*/ 11 h 3129"/>
                <a:gd name="T40" fmla="*/ 0 w 44"/>
                <a:gd name="T41" fmla="*/ 11 h 3129"/>
                <a:gd name="T42" fmla="*/ 0 w 44"/>
                <a:gd name="T43" fmla="*/ 12 h 3129"/>
                <a:gd name="T44" fmla="*/ 0 w 44"/>
                <a:gd name="T45" fmla="*/ 14 h 3129"/>
                <a:gd name="T46" fmla="*/ 0 w 44"/>
                <a:gd name="T47" fmla="*/ 17 h 3129"/>
                <a:gd name="T48" fmla="*/ 0 w 44"/>
                <a:gd name="T49" fmla="*/ 22 h 3129"/>
                <a:gd name="T50" fmla="*/ 0 w 44"/>
                <a:gd name="T51" fmla="*/ 26 h 3129"/>
                <a:gd name="T52" fmla="*/ 0 w 44"/>
                <a:gd name="T53" fmla="*/ 31 h 3129"/>
                <a:gd name="T54" fmla="*/ 0 w 44"/>
                <a:gd name="T55" fmla="*/ 36 h 3129"/>
                <a:gd name="T56" fmla="*/ 0 w 44"/>
                <a:gd name="T57" fmla="*/ 41 h 3129"/>
                <a:gd name="T58" fmla="*/ 0 w 44"/>
                <a:gd name="T59" fmla="*/ 45 h 3129"/>
                <a:gd name="T60" fmla="*/ 0 w 44"/>
                <a:gd name="T61" fmla="*/ 49 h 3129"/>
                <a:gd name="T62" fmla="*/ 0 w 44"/>
                <a:gd name="T63" fmla="*/ 0 h 31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3129"/>
                <a:gd name="T98" fmla="*/ 44 w 44"/>
                <a:gd name="T99" fmla="*/ 3129 h 31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3129">
                  <a:moveTo>
                    <a:pt x="13" y="0"/>
                  </a:moveTo>
                  <a:lnTo>
                    <a:pt x="13" y="59"/>
                  </a:lnTo>
                  <a:lnTo>
                    <a:pt x="15" y="120"/>
                  </a:lnTo>
                  <a:lnTo>
                    <a:pt x="18" y="182"/>
                  </a:lnTo>
                  <a:lnTo>
                    <a:pt x="20" y="243"/>
                  </a:lnTo>
                  <a:lnTo>
                    <a:pt x="24" y="305"/>
                  </a:lnTo>
                  <a:lnTo>
                    <a:pt x="26" y="368"/>
                  </a:lnTo>
                  <a:lnTo>
                    <a:pt x="27" y="430"/>
                  </a:lnTo>
                  <a:lnTo>
                    <a:pt x="27" y="491"/>
                  </a:lnTo>
                  <a:lnTo>
                    <a:pt x="26" y="552"/>
                  </a:lnTo>
                  <a:lnTo>
                    <a:pt x="22" y="611"/>
                  </a:lnTo>
                  <a:lnTo>
                    <a:pt x="22" y="616"/>
                  </a:lnTo>
                  <a:lnTo>
                    <a:pt x="20" y="621"/>
                  </a:lnTo>
                  <a:lnTo>
                    <a:pt x="18" y="624"/>
                  </a:lnTo>
                  <a:lnTo>
                    <a:pt x="17" y="629"/>
                  </a:lnTo>
                  <a:lnTo>
                    <a:pt x="13" y="633"/>
                  </a:lnTo>
                  <a:lnTo>
                    <a:pt x="11" y="637"/>
                  </a:lnTo>
                  <a:lnTo>
                    <a:pt x="7" y="641"/>
                  </a:lnTo>
                  <a:lnTo>
                    <a:pt x="6" y="646"/>
                  </a:lnTo>
                  <a:lnTo>
                    <a:pt x="4" y="649"/>
                  </a:lnTo>
                  <a:lnTo>
                    <a:pt x="2" y="654"/>
                  </a:lnTo>
                  <a:lnTo>
                    <a:pt x="0" y="728"/>
                  </a:lnTo>
                  <a:lnTo>
                    <a:pt x="0" y="877"/>
                  </a:lnTo>
                  <a:lnTo>
                    <a:pt x="4" y="1086"/>
                  </a:lnTo>
                  <a:lnTo>
                    <a:pt x="7" y="1345"/>
                  </a:lnTo>
                  <a:lnTo>
                    <a:pt x="13" y="1637"/>
                  </a:lnTo>
                  <a:lnTo>
                    <a:pt x="18" y="1949"/>
                  </a:lnTo>
                  <a:lnTo>
                    <a:pt x="26" y="2269"/>
                  </a:lnTo>
                  <a:lnTo>
                    <a:pt x="33" y="2581"/>
                  </a:lnTo>
                  <a:lnTo>
                    <a:pt x="38" y="2872"/>
                  </a:lnTo>
                  <a:lnTo>
                    <a:pt x="44" y="3129"/>
                  </a:lnTo>
                  <a:lnTo>
                    <a:pt x="13" y="0"/>
                  </a:lnTo>
                  <a:close/>
                </a:path>
              </a:pathLst>
            </a:custGeom>
            <a:solidFill>
              <a:srgbClr val="5C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8" name="Freeform 831">
              <a:extLst>
                <a:ext uri="{FF2B5EF4-FFF2-40B4-BE49-F238E27FC236}">
                  <a16:creationId xmlns:a16="http://schemas.microsoft.com/office/drawing/2014/main" id="{2AB36A92-80DE-4FE6-813E-A12C348039EC}"/>
                </a:ext>
              </a:extLst>
            </p:cNvPr>
            <p:cNvSpPr>
              <a:spLocks/>
            </p:cNvSpPr>
            <p:nvPr/>
          </p:nvSpPr>
          <p:spPr bwMode="auto">
            <a:xfrm>
              <a:off x="4090" y="2800"/>
              <a:ext cx="34" cy="1517"/>
            </a:xfrm>
            <a:custGeom>
              <a:avLst/>
              <a:gdLst>
                <a:gd name="T0" fmla="*/ 1 w 72"/>
                <a:gd name="T1" fmla="*/ 0 h 3035"/>
                <a:gd name="T2" fmla="*/ 1 w 72"/>
                <a:gd name="T3" fmla="*/ 1 h 3035"/>
                <a:gd name="T4" fmla="*/ 0 w 72"/>
                <a:gd name="T5" fmla="*/ 4 h 3035"/>
                <a:gd name="T6" fmla="*/ 0 w 72"/>
                <a:gd name="T7" fmla="*/ 8 h 3035"/>
                <a:gd name="T8" fmla="*/ 0 w 72"/>
                <a:gd name="T9" fmla="*/ 13 h 3035"/>
                <a:gd name="T10" fmla="*/ 0 w 72"/>
                <a:gd name="T11" fmla="*/ 19 h 3035"/>
                <a:gd name="T12" fmla="*/ 0 w 72"/>
                <a:gd name="T13" fmla="*/ 25 h 3035"/>
                <a:gd name="T14" fmla="*/ 0 w 72"/>
                <a:gd name="T15" fmla="*/ 31 h 3035"/>
                <a:gd name="T16" fmla="*/ 0 w 72"/>
                <a:gd name="T17" fmla="*/ 37 h 3035"/>
                <a:gd name="T18" fmla="*/ 0 w 72"/>
                <a:gd name="T19" fmla="*/ 42 h 3035"/>
                <a:gd name="T20" fmla="*/ 0 w 72"/>
                <a:gd name="T21" fmla="*/ 47 h 3035"/>
                <a:gd name="T22" fmla="*/ 1 w 72"/>
                <a:gd name="T23" fmla="*/ 0 h 30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3035"/>
                <a:gd name="T38" fmla="*/ 72 w 72"/>
                <a:gd name="T39" fmla="*/ 3035 h 30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3035">
                  <a:moveTo>
                    <a:pt x="72" y="0"/>
                  </a:moveTo>
                  <a:lnTo>
                    <a:pt x="70" y="99"/>
                  </a:lnTo>
                  <a:lnTo>
                    <a:pt x="64" y="288"/>
                  </a:lnTo>
                  <a:lnTo>
                    <a:pt x="59" y="552"/>
                  </a:lnTo>
                  <a:lnTo>
                    <a:pt x="52" y="874"/>
                  </a:lnTo>
                  <a:lnTo>
                    <a:pt x="43" y="1234"/>
                  </a:lnTo>
                  <a:lnTo>
                    <a:pt x="33" y="1618"/>
                  </a:lnTo>
                  <a:lnTo>
                    <a:pt x="24" y="2007"/>
                  </a:lnTo>
                  <a:lnTo>
                    <a:pt x="15" y="2384"/>
                  </a:lnTo>
                  <a:lnTo>
                    <a:pt x="6" y="2733"/>
                  </a:lnTo>
                  <a:lnTo>
                    <a:pt x="0" y="3035"/>
                  </a:lnTo>
                  <a:lnTo>
                    <a:pt x="72" y="0"/>
                  </a:lnTo>
                  <a:close/>
                </a:path>
              </a:pathLst>
            </a:custGeom>
            <a:solidFill>
              <a:srgbClr val="5C17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299" name="Freeform 832">
              <a:extLst>
                <a:ext uri="{FF2B5EF4-FFF2-40B4-BE49-F238E27FC236}">
                  <a16:creationId xmlns:a16="http://schemas.microsoft.com/office/drawing/2014/main" id="{2E7AC725-B591-4996-A3B9-7C461D33DA10}"/>
                </a:ext>
              </a:extLst>
            </p:cNvPr>
            <p:cNvSpPr>
              <a:spLocks/>
            </p:cNvSpPr>
            <p:nvPr/>
          </p:nvSpPr>
          <p:spPr bwMode="auto">
            <a:xfrm>
              <a:off x="3655" y="3757"/>
              <a:ext cx="262" cy="561"/>
            </a:xfrm>
            <a:custGeom>
              <a:avLst/>
              <a:gdLst>
                <a:gd name="T0" fmla="*/ 1 w 537"/>
                <a:gd name="T1" fmla="*/ 2 h 1122"/>
                <a:gd name="T2" fmla="*/ 1 w 537"/>
                <a:gd name="T3" fmla="*/ 2 h 1122"/>
                <a:gd name="T4" fmla="*/ 0 w 537"/>
                <a:gd name="T5" fmla="*/ 3 h 1122"/>
                <a:gd name="T6" fmla="*/ 0 w 537"/>
                <a:gd name="T7" fmla="*/ 4 h 1122"/>
                <a:gd name="T8" fmla="*/ 0 w 537"/>
                <a:gd name="T9" fmla="*/ 5 h 1122"/>
                <a:gd name="T10" fmla="*/ 0 w 537"/>
                <a:gd name="T11" fmla="*/ 6 h 1122"/>
                <a:gd name="T12" fmla="*/ 0 w 537"/>
                <a:gd name="T13" fmla="*/ 6 h 1122"/>
                <a:gd name="T14" fmla="*/ 0 w 537"/>
                <a:gd name="T15" fmla="*/ 7 h 1122"/>
                <a:gd name="T16" fmla="*/ 0 w 537"/>
                <a:gd name="T17" fmla="*/ 9 h 1122"/>
                <a:gd name="T18" fmla="*/ 0 w 537"/>
                <a:gd name="T19" fmla="*/ 9 h 1122"/>
                <a:gd name="T20" fmla="*/ 0 w 537"/>
                <a:gd name="T21" fmla="*/ 10 h 1122"/>
                <a:gd name="T22" fmla="*/ 0 w 537"/>
                <a:gd name="T23" fmla="*/ 12 h 1122"/>
                <a:gd name="T24" fmla="*/ 0 w 537"/>
                <a:gd name="T25" fmla="*/ 13 h 1122"/>
                <a:gd name="T26" fmla="*/ 0 w 537"/>
                <a:gd name="T27" fmla="*/ 15 h 1122"/>
                <a:gd name="T28" fmla="*/ 0 w 537"/>
                <a:gd name="T29" fmla="*/ 17 h 1122"/>
                <a:gd name="T30" fmla="*/ 7 w 537"/>
                <a:gd name="T31" fmla="*/ 18 h 1122"/>
                <a:gd name="T32" fmla="*/ 7 w 537"/>
                <a:gd name="T33" fmla="*/ 17 h 1122"/>
                <a:gd name="T34" fmla="*/ 7 w 537"/>
                <a:gd name="T35" fmla="*/ 15 h 1122"/>
                <a:gd name="T36" fmla="*/ 7 w 537"/>
                <a:gd name="T37" fmla="*/ 14 h 1122"/>
                <a:gd name="T38" fmla="*/ 7 w 537"/>
                <a:gd name="T39" fmla="*/ 13 h 1122"/>
                <a:gd name="T40" fmla="*/ 7 w 537"/>
                <a:gd name="T41" fmla="*/ 11 h 1122"/>
                <a:gd name="T42" fmla="*/ 7 w 537"/>
                <a:gd name="T43" fmla="*/ 11 h 1122"/>
                <a:gd name="T44" fmla="*/ 7 w 537"/>
                <a:gd name="T45" fmla="*/ 11 h 1122"/>
                <a:gd name="T46" fmla="*/ 7 w 537"/>
                <a:gd name="T47" fmla="*/ 11 h 1122"/>
                <a:gd name="T48" fmla="*/ 7 w 537"/>
                <a:gd name="T49" fmla="*/ 11 h 1122"/>
                <a:gd name="T50" fmla="*/ 7 w 537"/>
                <a:gd name="T51" fmla="*/ 11 h 1122"/>
                <a:gd name="T52" fmla="*/ 7 w 537"/>
                <a:gd name="T53" fmla="*/ 11 h 1122"/>
                <a:gd name="T54" fmla="*/ 7 w 537"/>
                <a:gd name="T55" fmla="*/ 10 h 1122"/>
                <a:gd name="T56" fmla="*/ 7 w 537"/>
                <a:gd name="T57" fmla="*/ 9 h 1122"/>
                <a:gd name="T58" fmla="*/ 7 w 537"/>
                <a:gd name="T59" fmla="*/ 9 h 1122"/>
                <a:gd name="T60" fmla="*/ 7 w 537"/>
                <a:gd name="T61" fmla="*/ 8 h 1122"/>
                <a:gd name="T62" fmla="*/ 7 w 537"/>
                <a:gd name="T63" fmla="*/ 8 h 1122"/>
                <a:gd name="T64" fmla="*/ 7 w 537"/>
                <a:gd name="T65" fmla="*/ 8 h 1122"/>
                <a:gd name="T66" fmla="*/ 7 w 537"/>
                <a:gd name="T67" fmla="*/ 8 h 1122"/>
                <a:gd name="T68" fmla="*/ 7 w 537"/>
                <a:gd name="T69" fmla="*/ 7 h 1122"/>
                <a:gd name="T70" fmla="*/ 7 w 537"/>
                <a:gd name="T71" fmla="*/ 7 h 1122"/>
                <a:gd name="T72" fmla="*/ 6 w 537"/>
                <a:gd name="T73" fmla="*/ 6 h 1122"/>
                <a:gd name="T74" fmla="*/ 6 w 537"/>
                <a:gd name="T75" fmla="*/ 6 h 1122"/>
                <a:gd name="T76" fmla="*/ 6 w 537"/>
                <a:gd name="T77" fmla="*/ 5 h 1122"/>
                <a:gd name="T78" fmla="*/ 6 w 537"/>
                <a:gd name="T79" fmla="*/ 4 h 1122"/>
                <a:gd name="T80" fmla="*/ 6 w 537"/>
                <a:gd name="T81" fmla="*/ 3 h 1122"/>
                <a:gd name="T82" fmla="*/ 6 w 537"/>
                <a:gd name="T83" fmla="*/ 2 h 1122"/>
                <a:gd name="T84" fmla="*/ 6 w 537"/>
                <a:gd name="T85" fmla="*/ 2 h 1122"/>
                <a:gd name="T86" fmla="*/ 6 w 537"/>
                <a:gd name="T87" fmla="*/ 1 h 1122"/>
                <a:gd name="T88" fmla="*/ 7 w 537"/>
                <a:gd name="T89" fmla="*/ 1 h 1122"/>
                <a:gd name="T90" fmla="*/ 7 w 537"/>
                <a:gd name="T91" fmla="*/ 0 h 1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1122"/>
                <a:gd name="T140" fmla="*/ 537 w 537"/>
                <a:gd name="T141" fmla="*/ 1122 h 1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1122">
                  <a:moveTo>
                    <a:pt x="69" y="74"/>
                  </a:moveTo>
                  <a:lnTo>
                    <a:pt x="69" y="100"/>
                  </a:lnTo>
                  <a:lnTo>
                    <a:pt x="67" y="127"/>
                  </a:lnTo>
                  <a:lnTo>
                    <a:pt x="67" y="152"/>
                  </a:lnTo>
                  <a:lnTo>
                    <a:pt x="66" y="180"/>
                  </a:lnTo>
                  <a:lnTo>
                    <a:pt x="64" y="205"/>
                  </a:lnTo>
                  <a:lnTo>
                    <a:pt x="64" y="231"/>
                  </a:lnTo>
                  <a:lnTo>
                    <a:pt x="62" y="256"/>
                  </a:lnTo>
                  <a:lnTo>
                    <a:pt x="60" y="282"/>
                  </a:lnTo>
                  <a:lnTo>
                    <a:pt x="60" y="308"/>
                  </a:lnTo>
                  <a:lnTo>
                    <a:pt x="58" y="332"/>
                  </a:lnTo>
                  <a:lnTo>
                    <a:pt x="57" y="359"/>
                  </a:lnTo>
                  <a:lnTo>
                    <a:pt x="55" y="384"/>
                  </a:lnTo>
                  <a:lnTo>
                    <a:pt x="53" y="412"/>
                  </a:lnTo>
                  <a:lnTo>
                    <a:pt x="51" y="437"/>
                  </a:lnTo>
                  <a:lnTo>
                    <a:pt x="49" y="464"/>
                  </a:lnTo>
                  <a:lnTo>
                    <a:pt x="47" y="490"/>
                  </a:lnTo>
                  <a:lnTo>
                    <a:pt x="44" y="517"/>
                  </a:lnTo>
                  <a:lnTo>
                    <a:pt x="40" y="543"/>
                  </a:lnTo>
                  <a:lnTo>
                    <a:pt x="36" y="570"/>
                  </a:lnTo>
                  <a:lnTo>
                    <a:pt x="33" y="597"/>
                  </a:lnTo>
                  <a:lnTo>
                    <a:pt x="24" y="650"/>
                  </a:lnTo>
                  <a:lnTo>
                    <a:pt x="16" y="703"/>
                  </a:lnTo>
                  <a:lnTo>
                    <a:pt x="11" y="756"/>
                  </a:lnTo>
                  <a:lnTo>
                    <a:pt x="7" y="808"/>
                  </a:lnTo>
                  <a:lnTo>
                    <a:pt x="4" y="861"/>
                  </a:lnTo>
                  <a:lnTo>
                    <a:pt x="2" y="912"/>
                  </a:lnTo>
                  <a:lnTo>
                    <a:pt x="2" y="965"/>
                  </a:lnTo>
                  <a:lnTo>
                    <a:pt x="0" y="1016"/>
                  </a:lnTo>
                  <a:lnTo>
                    <a:pt x="0" y="1069"/>
                  </a:lnTo>
                  <a:lnTo>
                    <a:pt x="0" y="1122"/>
                  </a:lnTo>
                  <a:lnTo>
                    <a:pt x="537" y="1122"/>
                  </a:lnTo>
                  <a:lnTo>
                    <a:pt x="535" y="1082"/>
                  </a:lnTo>
                  <a:lnTo>
                    <a:pt x="535" y="1042"/>
                  </a:lnTo>
                  <a:lnTo>
                    <a:pt x="533" y="1002"/>
                  </a:lnTo>
                  <a:lnTo>
                    <a:pt x="533" y="962"/>
                  </a:lnTo>
                  <a:lnTo>
                    <a:pt x="532" y="922"/>
                  </a:lnTo>
                  <a:lnTo>
                    <a:pt x="532" y="882"/>
                  </a:lnTo>
                  <a:lnTo>
                    <a:pt x="530" y="842"/>
                  </a:lnTo>
                  <a:lnTo>
                    <a:pt x="530" y="802"/>
                  </a:lnTo>
                  <a:lnTo>
                    <a:pt x="530" y="762"/>
                  </a:lnTo>
                  <a:lnTo>
                    <a:pt x="530" y="722"/>
                  </a:lnTo>
                  <a:lnTo>
                    <a:pt x="530" y="724"/>
                  </a:lnTo>
                  <a:lnTo>
                    <a:pt x="530" y="725"/>
                  </a:lnTo>
                  <a:lnTo>
                    <a:pt x="530" y="727"/>
                  </a:lnTo>
                  <a:lnTo>
                    <a:pt x="530" y="728"/>
                  </a:lnTo>
                  <a:lnTo>
                    <a:pt x="530" y="703"/>
                  </a:lnTo>
                  <a:lnTo>
                    <a:pt x="530" y="679"/>
                  </a:lnTo>
                  <a:lnTo>
                    <a:pt x="528" y="655"/>
                  </a:lnTo>
                  <a:lnTo>
                    <a:pt x="526" y="631"/>
                  </a:lnTo>
                  <a:lnTo>
                    <a:pt x="524" y="607"/>
                  </a:lnTo>
                  <a:lnTo>
                    <a:pt x="521" y="583"/>
                  </a:lnTo>
                  <a:lnTo>
                    <a:pt x="519" y="559"/>
                  </a:lnTo>
                  <a:lnTo>
                    <a:pt x="515" y="535"/>
                  </a:lnTo>
                  <a:lnTo>
                    <a:pt x="512" y="509"/>
                  </a:lnTo>
                  <a:lnTo>
                    <a:pt x="508" y="485"/>
                  </a:lnTo>
                  <a:lnTo>
                    <a:pt x="506" y="484"/>
                  </a:lnTo>
                  <a:lnTo>
                    <a:pt x="504" y="484"/>
                  </a:lnTo>
                  <a:lnTo>
                    <a:pt x="502" y="484"/>
                  </a:lnTo>
                  <a:lnTo>
                    <a:pt x="499" y="482"/>
                  </a:lnTo>
                  <a:lnTo>
                    <a:pt x="497" y="482"/>
                  </a:lnTo>
                  <a:lnTo>
                    <a:pt x="493" y="482"/>
                  </a:lnTo>
                  <a:lnTo>
                    <a:pt x="491" y="480"/>
                  </a:lnTo>
                  <a:lnTo>
                    <a:pt x="490" y="480"/>
                  </a:lnTo>
                  <a:lnTo>
                    <a:pt x="484" y="448"/>
                  </a:lnTo>
                  <a:lnTo>
                    <a:pt x="479" y="416"/>
                  </a:lnTo>
                  <a:lnTo>
                    <a:pt x="475" y="386"/>
                  </a:lnTo>
                  <a:lnTo>
                    <a:pt x="471" y="356"/>
                  </a:lnTo>
                  <a:lnTo>
                    <a:pt x="470" y="324"/>
                  </a:lnTo>
                  <a:lnTo>
                    <a:pt x="468" y="293"/>
                  </a:lnTo>
                  <a:lnTo>
                    <a:pt x="466" y="263"/>
                  </a:lnTo>
                  <a:lnTo>
                    <a:pt x="468" y="231"/>
                  </a:lnTo>
                  <a:lnTo>
                    <a:pt x="470" y="200"/>
                  </a:lnTo>
                  <a:lnTo>
                    <a:pt x="473" y="170"/>
                  </a:lnTo>
                  <a:lnTo>
                    <a:pt x="475" y="152"/>
                  </a:lnTo>
                  <a:lnTo>
                    <a:pt x="477" y="135"/>
                  </a:lnTo>
                  <a:lnTo>
                    <a:pt x="480" y="119"/>
                  </a:lnTo>
                  <a:lnTo>
                    <a:pt x="482" y="101"/>
                  </a:lnTo>
                  <a:lnTo>
                    <a:pt x="484" y="85"/>
                  </a:lnTo>
                  <a:lnTo>
                    <a:pt x="484" y="68"/>
                  </a:lnTo>
                  <a:lnTo>
                    <a:pt x="486" y="52"/>
                  </a:lnTo>
                  <a:lnTo>
                    <a:pt x="486" y="34"/>
                  </a:lnTo>
                  <a:lnTo>
                    <a:pt x="488" y="18"/>
                  </a:lnTo>
                  <a:lnTo>
                    <a:pt x="488" y="0"/>
                  </a:lnTo>
                  <a:lnTo>
                    <a:pt x="69" y="74"/>
                  </a:lnTo>
                  <a:close/>
                </a:path>
              </a:pathLst>
            </a:custGeom>
            <a:solidFill>
              <a:srgbClr val="D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0" name="Freeform 833">
              <a:extLst>
                <a:ext uri="{FF2B5EF4-FFF2-40B4-BE49-F238E27FC236}">
                  <a16:creationId xmlns:a16="http://schemas.microsoft.com/office/drawing/2014/main" id="{83682162-6212-41FD-B512-483D1A9E2EC0}"/>
                </a:ext>
              </a:extLst>
            </p:cNvPr>
            <p:cNvSpPr>
              <a:spLocks/>
            </p:cNvSpPr>
            <p:nvPr/>
          </p:nvSpPr>
          <p:spPr bwMode="auto">
            <a:xfrm>
              <a:off x="3655" y="3757"/>
              <a:ext cx="262" cy="561"/>
            </a:xfrm>
            <a:custGeom>
              <a:avLst/>
              <a:gdLst>
                <a:gd name="T0" fmla="*/ 1 w 537"/>
                <a:gd name="T1" fmla="*/ 2 h 1122"/>
                <a:gd name="T2" fmla="*/ 1 w 537"/>
                <a:gd name="T3" fmla="*/ 2 h 1122"/>
                <a:gd name="T4" fmla="*/ 0 w 537"/>
                <a:gd name="T5" fmla="*/ 3 h 1122"/>
                <a:gd name="T6" fmla="*/ 0 w 537"/>
                <a:gd name="T7" fmla="*/ 4 h 1122"/>
                <a:gd name="T8" fmla="*/ 0 w 537"/>
                <a:gd name="T9" fmla="*/ 5 h 1122"/>
                <a:gd name="T10" fmla="*/ 0 w 537"/>
                <a:gd name="T11" fmla="*/ 6 h 1122"/>
                <a:gd name="T12" fmla="*/ 0 w 537"/>
                <a:gd name="T13" fmla="*/ 6 h 1122"/>
                <a:gd name="T14" fmla="*/ 0 w 537"/>
                <a:gd name="T15" fmla="*/ 7 h 1122"/>
                <a:gd name="T16" fmla="*/ 0 w 537"/>
                <a:gd name="T17" fmla="*/ 9 h 1122"/>
                <a:gd name="T18" fmla="*/ 0 w 537"/>
                <a:gd name="T19" fmla="*/ 9 h 1122"/>
                <a:gd name="T20" fmla="*/ 0 w 537"/>
                <a:gd name="T21" fmla="*/ 10 h 1122"/>
                <a:gd name="T22" fmla="*/ 0 w 537"/>
                <a:gd name="T23" fmla="*/ 12 h 1122"/>
                <a:gd name="T24" fmla="*/ 0 w 537"/>
                <a:gd name="T25" fmla="*/ 13 h 1122"/>
                <a:gd name="T26" fmla="*/ 0 w 537"/>
                <a:gd name="T27" fmla="*/ 15 h 1122"/>
                <a:gd name="T28" fmla="*/ 0 w 537"/>
                <a:gd name="T29" fmla="*/ 17 h 1122"/>
                <a:gd name="T30" fmla="*/ 7 w 537"/>
                <a:gd name="T31" fmla="*/ 18 h 1122"/>
                <a:gd name="T32" fmla="*/ 7 w 537"/>
                <a:gd name="T33" fmla="*/ 17 h 1122"/>
                <a:gd name="T34" fmla="*/ 7 w 537"/>
                <a:gd name="T35" fmla="*/ 15 h 1122"/>
                <a:gd name="T36" fmla="*/ 7 w 537"/>
                <a:gd name="T37" fmla="*/ 14 h 1122"/>
                <a:gd name="T38" fmla="*/ 7 w 537"/>
                <a:gd name="T39" fmla="*/ 13 h 1122"/>
                <a:gd name="T40" fmla="*/ 7 w 537"/>
                <a:gd name="T41" fmla="*/ 11 h 1122"/>
                <a:gd name="T42" fmla="*/ 7 w 537"/>
                <a:gd name="T43" fmla="*/ 11 h 1122"/>
                <a:gd name="T44" fmla="*/ 7 w 537"/>
                <a:gd name="T45" fmla="*/ 11 h 1122"/>
                <a:gd name="T46" fmla="*/ 7 w 537"/>
                <a:gd name="T47" fmla="*/ 11 h 1122"/>
                <a:gd name="T48" fmla="*/ 7 w 537"/>
                <a:gd name="T49" fmla="*/ 11 h 1122"/>
                <a:gd name="T50" fmla="*/ 7 w 537"/>
                <a:gd name="T51" fmla="*/ 11 h 1122"/>
                <a:gd name="T52" fmla="*/ 7 w 537"/>
                <a:gd name="T53" fmla="*/ 11 h 1122"/>
                <a:gd name="T54" fmla="*/ 7 w 537"/>
                <a:gd name="T55" fmla="*/ 10 h 1122"/>
                <a:gd name="T56" fmla="*/ 7 w 537"/>
                <a:gd name="T57" fmla="*/ 9 h 1122"/>
                <a:gd name="T58" fmla="*/ 7 w 537"/>
                <a:gd name="T59" fmla="*/ 9 h 1122"/>
                <a:gd name="T60" fmla="*/ 7 w 537"/>
                <a:gd name="T61" fmla="*/ 8 h 1122"/>
                <a:gd name="T62" fmla="*/ 7 w 537"/>
                <a:gd name="T63" fmla="*/ 8 h 1122"/>
                <a:gd name="T64" fmla="*/ 7 w 537"/>
                <a:gd name="T65" fmla="*/ 8 h 1122"/>
                <a:gd name="T66" fmla="*/ 7 w 537"/>
                <a:gd name="T67" fmla="*/ 8 h 1122"/>
                <a:gd name="T68" fmla="*/ 7 w 537"/>
                <a:gd name="T69" fmla="*/ 7 h 1122"/>
                <a:gd name="T70" fmla="*/ 7 w 537"/>
                <a:gd name="T71" fmla="*/ 7 h 1122"/>
                <a:gd name="T72" fmla="*/ 6 w 537"/>
                <a:gd name="T73" fmla="*/ 6 h 1122"/>
                <a:gd name="T74" fmla="*/ 6 w 537"/>
                <a:gd name="T75" fmla="*/ 6 h 1122"/>
                <a:gd name="T76" fmla="*/ 6 w 537"/>
                <a:gd name="T77" fmla="*/ 5 h 1122"/>
                <a:gd name="T78" fmla="*/ 6 w 537"/>
                <a:gd name="T79" fmla="*/ 4 h 1122"/>
                <a:gd name="T80" fmla="*/ 6 w 537"/>
                <a:gd name="T81" fmla="*/ 3 h 1122"/>
                <a:gd name="T82" fmla="*/ 6 w 537"/>
                <a:gd name="T83" fmla="*/ 2 h 1122"/>
                <a:gd name="T84" fmla="*/ 6 w 537"/>
                <a:gd name="T85" fmla="*/ 2 h 1122"/>
                <a:gd name="T86" fmla="*/ 6 w 537"/>
                <a:gd name="T87" fmla="*/ 1 h 1122"/>
                <a:gd name="T88" fmla="*/ 7 w 537"/>
                <a:gd name="T89" fmla="*/ 1 h 1122"/>
                <a:gd name="T90" fmla="*/ 7 w 537"/>
                <a:gd name="T91" fmla="*/ 0 h 1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7"/>
                <a:gd name="T139" fmla="*/ 0 h 1122"/>
                <a:gd name="T140" fmla="*/ 537 w 537"/>
                <a:gd name="T141" fmla="*/ 1122 h 1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7" h="1122">
                  <a:moveTo>
                    <a:pt x="69" y="74"/>
                  </a:moveTo>
                  <a:lnTo>
                    <a:pt x="69" y="100"/>
                  </a:lnTo>
                  <a:lnTo>
                    <a:pt x="67" y="127"/>
                  </a:lnTo>
                  <a:lnTo>
                    <a:pt x="67" y="152"/>
                  </a:lnTo>
                  <a:lnTo>
                    <a:pt x="66" y="180"/>
                  </a:lnTo>
                  <a:lnTo>
                    <a:pt x="64" y="205"/>
                  </a:lnTo>
                  <a:lnTo>
                    <a:pt x="64" y="231"/>
                  </a:lnTo>
                  <a:lnTo>
                    <a:pt x="62" y="256"/>
                  </a:lnTo>
                  <a:lnTo>
                    <a:pt x="60" y="282"/>
                  </a:lnTo>
                  <a:lnTo>
                    <a:pt x="60" y="308"/>
                  </a:lnTo>
                  <a:lnTo>
                    <a:pt x="58" y="332"/>
                  </a:lnTo>
                  <a:lnTo>
                    <a:pt x="57" y="359"/>
                  </a:lnTo>
                  <a:lnTo>
                    <a:pt x="55" y="384"/>
                  </a:lnTo>
                  <a:lnTo>
                    <a:pt x="53" y="412"/>
                  </a:lnTo>
                  <a:lnTo>
                    <a:pt x="51" y="437"/>
                  </a:lnTo>
                  <a:lnTo>
                    <a:pt x="49" y="464"/>
                  </a:lnTo>
                  <a:lnTo>
                    <a:pt x="47" y="490"/>
                  </a:lnTo>
                  <a:lnTo>
                    <a:pt x="44" y="517"/>
                  </a:lnTo>
                  <a:lnTo>
                    <a:pt x="40" y="543"/>
                  </a:lnTo>
                  <a:lnTo>
                    <a:pt x="36" y="570"/>
                  </a:lnTo>
                  <a:lnTo>
                    <a:pt x="33" y="597"/>
                  </a:lnTo>
                  <a:lnTo>
                    <a:pt x="24" y="650"/>
                  </a:lnTo>
                  <a:lnTo>
                    <a:pt x="16" y="703"/>
                  </a:lnTo>
                  <a:lnTo>
                    <a:pt x="11" y="756"/>
                  </a:lnTo>
                  <a:lnTo>
                    <a:pt x="7" y="808"/>
                  </a:lnTo>
                  <a:lnTo>
                    <a:pt x="4" y="861"/>
                  </a:lnTo>
                  <a:lnTo>
                    <a:pt x="2" y="912"/>
                  </a:lnTo>
                  <a:lnTo>
                    <a:pt x="2" y="965"/>
                  </a:lnTo>
                  <a:lnTo>
                    <a:pt x="0" y="1016"/>
                  </a:lnTo>
                  <a:lnTo>
                    <a:pt x="0" y="1069"/>
                  </a:lnTo>
                  <a:lnTo>
                    <a:pt x="0" y="1122"/>
                  </a:lnTo>
                  <a:lnTo>
                    <a:pt x="537" y="1122"/>
                  </a:lnTo>
                  <a:lnTo>
                    <a:pt x="535" y="1082"/>
                  </a:lnTo>
                  <a:lnTo>
                    <a:pt x="535" y="1042"/>
                  </a:lnTo>
                  <a:lnTo>
                    <a:pt x="533" y="1002"/>
                  </a:lnTo>
                  <a:lnTo>
                    <a:pt x="533" y="962"/>
                  </a:lnTo>
                  <a:lnTo>
                    <a:pt x="532" y="922"/>
                  </a:lnTo>
                  <a:lnTo>
                    <a:pt x="532" y="882"/>
                  </a:lnTo>
                  <a:lnTo>
                    <a:pt x="530" y="842"/>
                  </a:lnTo>
                  <a:lnTo>
                    <a:pt x="530" y="802"/>
                  </a:lnTo>
                  <a:lnTo>
                    <a:pt x="530" y="762"/>
                  </a:lnTo>
                  <a:lnTo>
                    <a:pt x="530" y="722"/>
                  </a:lnTo>
                  <a:lnTo>
                    <a:pt x="530" y="724"/>
                  </a:lnTo>
                  <a:lnTo>
                    <a:pt x="530" y="725"/>
                  </a:lnTo>
                  <a:lnTo>
                    <a:pt x="530" y="727"/>
                  </a:lnTo>
                  <a:lnTo>
                    <a:pt x="530" y="728"/>
                  </a:lnTo>
                  <a:lnTo>
                    <a:pt x="530" y="703"/>
                  </a:lnTo>
                  <a:lnTo>
                    <a:pt x="530" y="679"/>
                  </a:lnTo>
                  <a:lnTo>
                    <a:pt x="528" y="655"/>
                  </a:lnTo>
                  <a:lnTo>
                    <a:pt x="526" y="631"/>
                  </a:lnTo>
                  <a:lnTo>
                    <a:pt x="524" y="607"/>
                  </a:lnTo>
                  <a:lnTo>
                    <a:pt x="521" y="583"/>
                  </a:lnTo>
                  <a:lnTo>
                    <a:pt x="519" y="559"/>
                  </a:lnTo>
                  <a:lnTo>
                    <a:pt x="515" y="535"/>
                  </a:lnTo>
                  <a:lnTo>
                    <a:pt x="512" y="509"/>
                  </a:lnTo>
                  <a:lnTo>
                    <a:pt x="508" y="485"/>
                  </a:lnTo>
                  <a:lnTo>
                    <a:pt x="506" y="484"/>
                  </a:lnTo>
                  <a:lnTo>
                    <a:pt x="504" y="484"/>
                  </a:lnTo>
                  <a:lnTo>
                    <a:pt x="502" y="484"/>
                  </a:lnTo>
                  <a:lnTo>
                    <a:pt x="499" y="482"/>
                  </a:lnTo>
                  <a:lnTo>
                    <a:pt x="497" y="482"/>
                  </a:lnTo>
                  <a:lnTo>
                    <a:pt x="493" y="482"/>
                  </a:lnTo>
                  <a:lnTo>
                    <a:pt x="491" y="480"/>
                  </a:lnTo>
                  <a:lnTo>
                    <a:pt x="490" y="480"/>
                  </a:lnTo>
                  <a:lnTo>
                    <a:pt x="484" y="448"/>
                  </a:lnTo>
                  <a:lnTo>
                    <a:pt x="479" y="416"/>
                  </a:lnTo>
                  <a:lnTo>
                    <a:pt x="475" y="386"/>
                  </a:lnTo>
                  <a:lnTo>
                    <a:pt x="471" y="356"/>
                  </a:lnTo>
                  <a:lnTo>
                    <a:pt x="470" y="324"/>
                  </a:lnTo>
                  <a:lnTo>
                    <a:pt x="468" y="293"/>
                  </a:lnTo>
                  <a:lnTo>
                    <a:pt x="466" y="263"/>
                  </a:lnTo>
                  <a:lnTo>
                    <a:pt x="468" y="231"/>
                  </a:lnTo>
                  <a:lnTo>
                    <a:pt x="470" y="200"/>
                  </a:lnTo>
                  <a:lnTo>
                    <a:pt x="473" y="170"/>
                  </a:lnTo>
                  <a:lnTo>
                    <a:pt x="475" y="152"/>
                  </a:lnTo>
                  <a:lnTo>
                    <a:pt x="477" y="135"/>
                  </a:lnTo>
                  <a:lnTo>
                    <a:pt x="480" y="119"/>
                  </a:lnTo>
                  <a:lnTo>
                    <a:pt x="482" y="101"/>
                  </a:lnTo>
                  <a:lnTo>
                    <a:pt x="484" y="85"/>
                  </a:lnTo>
                  <a:lnTo>
                    <a:pt x="484" y="68"/>
                  </a:lnTo>
                  <a:lnTo>
                    <a:pt x="486" y="52"/>
                  </a:lnTo>
                  <a:lnTo>
                    <a:pt x="486" y="34"/>
                  </a:lnTo>
                  <a:lnTo>
                    <a:pt x="488" y="18"/>
                  </a:lnTo>
                  <a:lnTo>
                    <a:pt x="488" y="0"/>
                  </a:lnTo>
                </a:path>
              </a:pathLst>
            </a:custGeom>
            <a:noFill/>
            <a:ln w="14288">
              <a:solidFill>
                <a:srgbClr val="5C17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1" name="Freeform 834">
              <a:extLst>
                <a:ext uri="{FF2B5EF4-FFF2-40B4-BE49-F238E27FC236}">
                  <a16:creationId xmlns:a16="http://schemas.microsoft.com/office/drawing/2014/main" id="{74DE7E4B-77B1-401D-BB00-43156F2CDD6F}"/>
                </a:ext>
              </a:extLst>
            </p:cNvPr>
            <p:cNvSpPr>
              <a:spLocks/>
            </p:cNvSpPr>
            <p:nvPr/>
          </p:nvSpPr>
          <p:spPr bwMode="auto">
            <a:xfrm>
              <a:off x="4230" y="3835"/>
              <a:ext cx="146" cy="118"/>
            </a:xfrm>
            <a:custGeom>
              <a:avLst/>
              <a:gdLst>
                <a:gd name="T0" fmla="*/ 0 w 300"/>
                <a:gd name="T1" fmla="*/ 4 h 236"/>
                <a:gd name="T2" fmla="*/ 1 w 300"/>
                <a:gd name="T3" fmla="*/ 4 h 236"/>
                <a:gd name="T4" fmla="*/ 2 w 300"/>
                <a:gd name="T5" fmla="*/ 3 h 236"/>
                <a:gd name="T6" fmla="*/ 3 w 300"/>
                <a:gd name="T7" fmla="*/ 3 h 236"/>
                <a:gd name="T8" fmla="*/ 4 w 300"/>
                <a:gd name="T9" fmla="*/ 2 h 236"/>
                <a:gd name="T10" fmla="*/ 4 w 300"/>
                <a:gd name="T11" fmla="*/ 1 h 236"/>
                <a:gd name="T12" fmla="*/ 4 w 300"/>
                <a:gd name="T13" fmla="*/ 1 h 236"/>
                <a:gd name="T14" fmla="*/ 4 w 300"/>
                <a:gd name="T15" fmla="*/ 1 h 236"/>
                <a:gd name="T16" fmla="*/ 3 w 300"/>
                <a:gd name="T17" fmla="*/ 1 h 236"/>
                <a:gd name="T18" fmla="*/ 3 w 300"/>
                <a:gd name="T19" fmla="*/ 1 h 236"/>
                <a:gd name="T20" fmla="*/ 3 w 300"/>
                <a:gd name="T21" fmla="*/ 1 h 236"/>
                <a:gd name="T22" fmla="*/ 3 w 300"/>
                <a:gd name="T23" fmla="*/ 1 h 236"/>
                <a:gd name="T24" fmla="*/ 3 w 300"/>
                <a:gd name="T25" fmla="*/ 1 h 236"/>
                <a:gd name="T26" fmla="*/ 3 w 300"/>
                <a:gd name="T27" fmla="*/ 1 h 236"/>
                <a:gd name="T28" fmla="*/ 3 w 300"/>
                <a:gd name="T29" fmla="*/ 1 h 236"/>
                <a:gd name="T30" fmla="*/ 3 w 300"/>
                <a:gd name="T31" fmla="*/ 0 h 236"/>
                <a:gd name="T32" fmla="*/ 3 w 300"/>
                <a:gd name="T33" fmla="*/ 1 h 236"/>
                <a:gd name="T34" fmla="*/ 3 w 300"/>
                <a:gd name="T35" fmla="*/ 1 h 236"/>
                <a:gd name="T36" fmla="*/ 2 w 300"/>
                <a:gd name="T37" fmla="*/ 1 h 236"/>
                <a:gd name="T38" fmla="*/ 2 w 300"/>
                <a:gd name="T39" fmla="*/ 2 h 236"/>
                <a:gd name="T40" fmla="*/ 2 w 300"/>
                <a:gd name="T41" fmla="*/ 2 h 236"/>
                <a:gd name="T42" fmla="*/ 2 w 300"/>
                <a:gd name="T43" fmla="*/ 2 h 236"/>
                <a:gd name="T44" fmla="*/ 2 w 300"/>
                <a:gd name="T45" fmla="*/ 2 h 236"/>
                <a:gd name="T46" fmla="*/ 2 w 300"/>
                <a:gd name="T47" fmla="*/ 1 h 236"/>
                <a:gd name="T48" fmla="*/ 2 w 300"/>
                <a:gd name="T49" fmla="*/ 1 h 236"/>
                <a:gd name="T50" fmla="*/ 2 w 300"/>
                <a:gd name="T51" fmla="*/ 1 h 236"/>
                <a:gd name="T52" fmla="*/ 1 w 300"/>
                <a:gd name="T53" fmla="*/ 2 h 236"/>
                <a:gd name="T54" fmla="*/ 1 w 300"/>
                <a:gd name="T55" fmla="*/ 2 h 236"/>
                <a:gd name="T56" fmla="*/ 2 w 300"/>
                <a:gd name="T57" fmla="*/ 2 h 236"/>
                <a:gd name="T58" fmla="*/ 1 w 300"/>
                <a:gd name="T59" fmla="*/ 2 h 236"/>
                <a:gd name="T60" fmla="*/ 0 w 300"/>
                <a:gd name="T61" fmla="*/ 3 h 236"/>
                <a:gd name="T62" fmla="*/ 0 w 300"/>
                <a:gd name="T63" fmla="*/ 3 h 236"/>
                <a:gd name="T64" fmla="*/ 0 w 300"/>
                <a:gd name="T65" fmla="*/ 2 h 236"/>
                <a:gd name="T66" fmla="*/ 0 w 300"/>
                <a:gd name="T67" fmla="*/ 2 h 236"/>
                <a:gd name="T68" fmla="*/ 0 w 300"/>
                <a:gd name="T69" fmla="*/ 2 h 236"/>
                <a:gd name="T70" fmla="*/ 0 w 300"/>
                <a:gd name="T71" fmla="*/ 2 h 236"/>
                <a:gd name="T72" fmla="*/ 0 w 300"/>
                <a:gd name="T73" fmla="*/ 2 h 236"/>
                <a:gd name="T74" fmla="*/ 0 w 300"/>
                <a:gd name="T75" fmla="*/ 2 h 236"/>
                <a:gd name="T76" fmla="*/ 0 w 300"/>
                <a:gd name="T77" fmla="*/ 2 h 236"/>
                <a:gd name="T78" fmla="*/ 0 w 300"/>
                <a:gd name="T79" fmla="*/ 3 h 236"/>
                <a:gd name="T80" fmla="*/ 0 w 300"/>
                <a:gd name="T81" fmla="*/ 3 h 236"/>
                <a:gd name="T82" fmla="*/ 0 w 300"/>
                <a:gd name="T83" fmla="*/ 3 h 236"/>
                <a:gd name="T84" fmla="*/ 0 w 300"/>
                <a:gd name="T85" fmla="*/ 3 h 236"/>
                <a:gd name="T86" fmla="*/ 0 w 300"/>
                <a:gd name="T87" fmla="*/ 4 h 236"/>
                <a:gd name="T88" fmla="*/ 0 w 300"/>
                <a:gd name="T89" fmla="*/ 4 h 236"/>
                <a:gd name="T90" fmla="*/ 0 w 300"/>
                <a:gd name="T91" fmla="*/ 4 h 2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
                <a:gd name="T139" fmla="*/ 0 h 236"/>
                <a:gd name="T140" fmla="*/ 300 w 300"/>
                <a:gd name="T141" fmla="*/ 236 h 2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 h="236">
                  <a:moveTo>
                    <a:pt x="31" y="236"/>
                  </a:moveTo>
                  <a:lnTo>
                    <a:pt x="62" y="232"/>
                  </a:lnTo>
                  <a:lnTo>
                    <a:pt x="92" y="224"/>
                  </a:lnTo>
                  <a:lnTo>
                    <a:pt x="123" y="214"/>
                  </a:lnTo>
                  <a:lnTo>
                    <a:pt x="154" y="203"/>
                  </a:lnTo>
                  <a:lnTo>
                    <a:pt x="183" y="192"/>
                  </a:lnTo>
                  <a:lnTo>
                    <a:pt x="210" y="177"/>
                  </a:lnTo>
                  <a:lnTo>
                    <a:pt x="236" y="161"/>
                  </a:lnTo>
                  <a:lnTo>
                    <a:pt x="260" y="144"/>
                  </a:lnTo>
                  <a:lnTo>
                    <a:pt x="282" y="124"/>
                  </a:lnTo>
                  <a:lnTo>
                    <a:pt x="300" y="105"/>
                  </a:lnTo>
                  <a:lnTo>
                    <a:pt x="296" y="9"/>
                  </a:lnTo>
                  <a:lnTo>
                    <a:pt x="293" y="12"/>
                  </a:lnTo>
                  <a:lnTo>
                    <a:pt x="289" y="17"/>
                  </a:lnTo>
                  <a:lnTo>
                    <a:pt x="285" y="19"/>
                  </a:lnTo>
                  <a:lnTo>
                    <a:pt x="282" y="22"/>
                  </a:lnTo>
                  <a:lnTo>
                    <a:pt x="278" y="25"/>
                  </a:lnTo>
                  <a:lnTo>
                    <a:pt x="272" y="27"/>
                  </a:lnTo>
                  <a:lnTo>
                    <a:pt x="269" y="28"/>
                  </a:lnTo>
                  <a:lnTo>
                    <a:pt x="263" y="28"/>
                  </a:lnTo>
                  <a:lnTo>
                    <a:pt x="258" y="28"/>
                  </a:lnTo>
                  <a:lnTo>
                    <a:pt x="252" y="28"/>
                  </a:lnTo>
                  <a:lnTo>
                    <a:pt x="251" y="28"/>
                  </a:lnTo>
                  <a:lnTo>
                    <a:pt x="249" y="27"/>
                  </a:lnTo>
                  <a:lnTo>
                    <a:pt x="249" y="24"/>
                  </a:lnTo>
                  <a:lnTo>
                    <a:pt x="247" y="20"/>
                  </a:lnTo>
                  <a:lnTo>
                    <a:pt x="247" y="17"/>
                  </a:lnTo>
                  <a:lnTo>
                    <a:pt x="245" y="14"/>
                  </a:lnTo>
                  <a:lnTo>
                    <a:pt x="245" y="11"/>
                  </a:lnTo>
                  <a:lnTo>
                    <a:pt x="243" y="6"/>
                  </a:lnTo>
                  <a:lnTo>
                    <a:pt x="241" y="3"/>
                  </a:lnTo>
                  <a:lnTo>
                    <a:pt x="240" y="0"/>
                  </a:lnTo>
                  <a:lnTo>
                    <a:pt x="230" y="9"/>
                  </a:lnTo>
                  <a:lnTo>
                    <a:pt x="223" y="19"/>
                  </a:lnTo>
                  <a:lnTo>
                    <a:pt x="218" y="30"/>
                  </a:lnTo>
                  <a:lnTo>
                    <a:pt x="212" y="41"/>
                  </a:lnTo>
                  <a:lnTo>
                    <a:pt x="207" y="52"/>
                  </a:lnTo>
                  <a:lnTo>
                    <a:pt x="201" y="62"/>
                  </a:lnTo>
                  <a:lnTo>
                    <a:pt x="194" y="73"/>
                  </a:lnTo>
                  <a:lnTo>
                    <a:pt x="187" y="83"/>
                  </a:lnTo>
                  <a:lnTo>
                    <a:pt x="177" y="92"/>
                  </a:lnTo>
                  <a:lnTo>
                    <a:pt x="166" y="100"/>
                  </a:lnTo>
                  <a:lnTo>
                    <a:pt x="163" y="94"/>
                  </a:lnTo>
                  <a:lnTo>
                    <a:pt x="161" y="88"/>
                  </a:lnTo>
                  <a:lnTo>
                    <a:pt x="157" y="80"/>
                  </a:lnTo>
                  <a:lnTo>
                    <a:pt x="156" y="73"/>
                  </a:lnTo>
                  <a:lnTo>
                    <a:pt x="154" y="67"/>
                  </a:lnTo>
                  <a:lnTo>
                    <a:pt x="152" y="59"/>
                  </a:lnTo>
                  <a:lnTo>
                    <a:pt x="150" y="52"/>
                  </a:lnTo>
                  <a:lnTo>
                    <a:pt x="146" y="46"/>
                  </a:lnTo>
                  <a:lnTo>
                    <a:pt x="145" y="38"/>
                  </a:lnTo>
                  <a:lnTo>
                    <a:pt x="143" y="32"/>
                  </a:lnTo>
                  <a:lnTo>
                    <a:pt x="112" y="70"/>
                  </a:lnTo>
                  <a:lnTo>
                    <a:pt x="101" y="92"/>
                  </a:lnTo>
                  <a:lnTo>
                    <a:pt x="103" y="105"/>
                  </a:lnTo>
                  <a:lnTo>
                    <a:pt x="112" y="110"/>
                  </a:lnTo>
                  <a:lnTo>
                    <a:pt x="124" y="110"/>
                  </a:lnTo>
                  <a:lnTo>
                    <a:pt x="135" y="108"/>
                  </a:lnTo>
                  <a:lnTo>
                    <a:pt x="139" y="108"/>
                  </a:lnTo>
                  <a:lnTo>
                    <a:pt x="130" y="112"/>
                  </a:lnTo>
                  <a:lnTo>
                    <a:pt x="104" y="124"/>
                  </a:lnTo>
                  <a:lnTo>
                    <a:pt x="57" y="148"/>
                  </a:lnTo>
                  <a:lnTo>
                    <a:pt x="55" y="142"/>
                  </a:lnTo>
                  <a:lnTo>
                    <a:pt x="53" y="136"/>
                  </a:lnTo>
                  <a:lnTo>
                    <a:pt x="53" y="131"/>
                  </a:lnTo>
                  <a:lnTo>
                    <a:pt x="51" y="124"/>
                  </a:lnTo>
                  <a:lnTo>
                    <a:pt x="48" y="120"/>
                  </a:lnTo>
                  <a:lnTo>
                    <a:pt x="48" y="113"/>
                  </a:lnTo>
                  <a:lnTo>
                    <a:pt x="46" y="107"/>
                  </a:lnTo>
                  <a:lnTo>
                    <a:pt x="44" y="102"/>
                  </a:lnTo>
                  <a:lnTo>
                    <a:pt x="44" y="96"/>
                  </a:lnTo>
                  <a:lnTo>
                    <a:pt x="44" y="89"/>
                  </a:lnTo>
                  <a:lnTo>
                    <a:pt x="37" y="94"/>
                  </a:lnTo>
                  <a:lnTo>
                    <a:pt x="29" y="99"/>
                  </a:lnTo>
                  <a:lnTo>
                    <a:pt x="26" y="105"/>
                  </a:lnTo>
                  <a:lnTo>
                    <a:pt x="22" y="112"/>
                  </a:lnTo>
                  <a:lnTo>
                    <a:pt x="20" y="120"/>
                  </a:lnTo>
                  <a:lnTo>
                    <a:pt x="18" y="126"/>
                  </a:lnTo>
                  <a:lnTo>
                    <a:pt x="17" y="134"/>
                  </a:lnTo>
                  <a:lnTo>
                    <a:pt x="15" y="140"/>
                  </a:lnTo>
                  <a:lnTo>
                    <a:pt x="13" y="148"/>
                  </a:lnTo>
                  <a:lnTo>
                    <a:pt x="11" y="155"/>
                  </a:lnTo>
                  <a:lnTo>
                    <a:pt x="8" y="161"/>
                  </a:lnTo>
                  <a:lnTo>
                    <a:pt x="6" y="168"/>
                  </a:lnTo>
                  <a:lnTo>
                    <a:pt x="6" y="174"/>
                  </a:lnTo>
                  <a:lnTo>
                    <a:pt x="6" y="182"/>
                  </a:lnTo>
                  <a:lnTo>
                    <a:pt x="6" y="190"/>
                  </a:lnTo>
                  <a:lnTo>
                    <a:pt x="4" y="196"/>
                  </a:lnTo>
                  <a:lnTo>
                    <a:pt x="4" y="204"/>
                  </a:lnTo>
                  <a:lnTo>
                    <a:pt x="4" y="212"/>
                  </a:lnTo>
                  <a:lnTo>
                    <a:pt x="2" y="219"/>
                  </a:lnTo>
                  <a:lnTo>
                    <a:pt x="0" y="227"/>
                  </a:lnTo>
                  <a:lnTo>
                    <a:pt x="31" y="236"/>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2" name="Freeform 835">
              <a:extLst>
                <a:ext uri="{FF2B5EF4-FFF2-40B4-BE49-F238E27FC236}">
                  <a16:creationId xmlns:a16="http://schemas.microsoft.com/office/drawing/2014/main" id="{76F3FB5B-126A-435B-891D-CE8BC65F1822}"/>
                </a:ext>
              </a:extLst>
            </p:cNvPr>
            <p:cNvSpPr>
              <a:spLocks/>
            </p:cNvSpPr>
            <p:nvPr/>
          </p:nvSpPr>
          <p:spPr bwMode="auto">
            <a:xfrm>
              <a:off x="4230" y="3835"/>
              <a:ext cx="146" cy="118"/>
            </a:xfrm>
            <a:custGeom>
              <a:avLst/>
              <a:gdLst>
                <a:gd name="T0" fmla="*/ 0 w 300"/>
                <a:gd name="T1" fmla="*/ 4 h 236"/>
                <a:gd name="T2" fmla="*/ 1 w 300"/>
                <a:gd name="T3" fmla="*/ 4 h 236"/>
                <a:gd name="T4" fmla="*/ 2 w 300"/>
                <a:gd name="T5" fmla="*/ 3 h 236"/>
                <a:gd name="T6" fmla="*/ 3 w 300"/>
                <a:gd name="T7" fmla="*/ 3 h 236"/>
                <a:gd name="T8" fmla="*/ 4 w 300"/>
                <a:gd name="T9" fmla="*/ 2 h 236"/>
                <a:gd name="T10" fmla="*/ 4 w 300"/>
                <a:gd name="T11" fmla="*/ 1 h 236"/>
                <a:gd name="T12" fmla="*/ 4 w 300"/>
                <a:gd name="T13" fmla="*/ 1 h 236"/>
                <a:gd name="T14" fmla="*/ 4 w 300"/>
                <a:gd name="T15" fmla="*/ 1 h 236"/>
                <a:gd name="T16" fmla="*/ 3 w 300"/>
                <a:gd name="T17" fmla="*/ 1 h 236"/>
                <a:gd name="T18" fmla="*/ 3 w 300"/>
                <a:gd name="T19" fmla="*/ 1 h 236"/>
                <a:gd name="T20" fmla="*/ 3 w 300"/>
                <a:gd name="T21" fmla="*/ 1 h 236"/>
                <a:gd name="T22" fmla="*/ 3 w 300"/>
                <a:gd name="T23" fmla="*/ 1 h 236"/>
                <a:gd name="T24" fmla="*/ 3 w 300"/>
                <a:gd name="T25" fmla="*/ 1 h 236"/>
                <a:gd name="T26" fmla="*/ 3 w 300"/>
                <a:gd name="T27" fmla="*/ 1 h 236"/>
                <a:gd name="T28" fmla="*/ 3 w 300"/>
                <a:gd name="T29" fmla="*/ 1 h 236"/>
                <a:gd name="T30" fmla="*/ 3 w 300"/>
                <a:gd name="T31" fmla="*/ 0 h 236"/>
                <a:gd name="T32" fmla="*/ 3 w 300"/>
                <a:gd name="T33" fmla="*/ 1 h 236"/>
                <a:gd name="T34" fmla="*/ 3 w 300"/>
                <a:gd name="T35" fmla="*/ 1 h 236"/>
                <a:gd name="T36" fmla="*/ 2 w 300"/>
                <a:gd name="T37" fmla="*/ 1 h 236"/>
                <a:gd name="T38" fmla="*/ 2 w 300"/>
                <a:gd name="T39" fmla="*/ 2 h 236"/>
                <a:gd name="T40" fmla="*/ 2 w 300"/>
                <a:gd name="T41" fmla="*/ 2 h 236"/>
                <a:gd name="T42" fmla="*/ 2 w 300"/>
                <a:gd name="T43" fmla="*/ 2 h 236"/>
                <a:gd name="T44" fmla="*/ 2 w 300"/>
                <a:gd name="T45" fmla="*/ 2 h 236"/>
                <a:gd name="T46" fmla="*/ 2 w 300"/>
                <a:gd name="T47" fmla="*/ 1 h 236"/>
                <a:gd name="T48" fmla="*/ 2 w 300"/>
                <a:gd name="T49" fmla="*/ 1 h 236"/>
                <a:gd name="T50" fmla="*/ 2 w 300"/>
                <a:gd name="T51" fmla="*/ 1 h 236"/>
                <a:gd name="T52" fmla="*/ 1 w 300"/>
                <a:gd name="T53" fmla="*/ 2 h 236"/>
                <a:gd name="T54" fmla="*/ 1 w 300"/>
                <a:gd name="T55" fmla="*/ 2 h 236"/>
                <a:gd name="T56" fmla="*/ 2 w 300"/>
                <a:gd name="T57" fmla="*/ 2 h 236"/>
                <a:gd name="T58" fmla="*/ 1 w 300"/>
                <a:gd name="T59" fmla="*/ 2 h 236"/>
                <a:gd name="T60" fmla="*/ 0 w 300"/>
                <a:gd name="T61" fmla="*/ 3 h 236"/>
                <a:gd name="T62" fmla="*/ 0 w 300"/>
                <a:gd name="T63" fmla="*/ 3 h 236"/>
                <a:gd name="T64" fmla="*/ 0 w 300"/>
                <a:gd name="T65" fmla="*/ 2 h 236"/>
                <a:gd name="T66" fmla="*/ 0 w 300"/>
                <a:gd name="T67" fmla="*/ 2 h 236"/>
                <a:gd name="T68" fmla="*/ 0 w 300"/>
                <a:gd name="T69" fmla="*/ 2 h 236"/>
                <a:gd name="T70" fmla="*/ 0 w 300"/>
                <a:gd name="T71" fmla="*/ 2 h 236"/>
                <a:gd name="T72" fmla="*/ 0 w 300"/>
                <a:gd name="T73" fmla="*/ 2 h 236"/>
                <a:gd name="T74" fmla="*/ 0 w 300"/>
                <a:gd name="T75" fmla="*/ 2 h 236"/>
                <a:gd name="T76" fmla="*/ 0 w 300"/>
                <a:gd name="T77" fmla="*/ 2 h 236"/>
                <a:gd name="T78" fmla="*/ 0 w 300"/>
                <a:gd name="T79" fmla="*/ 3 h 236"/>
                <a:gd name="T80" fmla="*/ 0 w 300"/>
                <a:gd name="T81" fmla="*/ 3 h 236"/>
                <a:gd name="T82" fmla="*/ 0 w 300"/>
                <a:gd name="T83" fmla="*/ 3 h 236"/>
                <a:gd name="T84" fmla="*/ 0 w 300"/>
                <a:gd name="T85" fmla="*/ 3 h 236"/>
                <a:gd name="T86" fmla="*/ 0 w 300"/>
                <a:gd name="T87" fmla="*/ 4 h 236"/>
                <a:gd name="T88" fmla="*/ 0 w 300"/>
                <a:gd name="T89" fmla="*/ 4 h 236"/>
                <a:gd name="T90" fmla="*/ 0 w 300"/>
                <a:gd name="T91" fmla="*/ 4 h 2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0"/>
                <a:gd name="T139" fmla="*/ 0 h 236"/>
                <a:gd name="T140" fmla="*/ 300 w 300"/>
                <a:gd name="T141" fmla="*/ 236 h 2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0" h="236">
                  <a:moveTo>
                    <a:pt x="31" y="236"/>
                  </a:moveTo>
                  <a:lnTo>
                    <a:pt x="62" y="232"/>
                  </a:lnTo>
                  <a:lnTo>
                    <a:pt x="92" y="224"/>
                  </a:lnTo>
                  <a:lnTo>
                    <a:pt x="123" y="214"/>
                  </a:lnTo>
                  <a:lnTo>
                    <a:pt x="154" y="203"/>
                  </a:lnTo>
                  <a:lnTo>
                    <a:pt x="183" y="192"/>
                  </a:lnTo>
                  <a:lnTo>
                    <a:pt x="210" y="177"/>
                  </a:lnTo>
                  <a:lnTo>
                    <a:pt x="236" y="161"/>
                  </a:lnTo>
                  <a:lnTo>
                    <a:pt x="260" y="144"/>
                  </a:lnTo>
                  <a:lnTo>
                    <a:pt x="282" y="124"/>
                  </a:lnTo>
                  <a:lnTo>
                    <a:pt x="300" y="105"/>
                  </a:lnTo>
                  <a:lnTo>
                    <a:pt x="296" y="9"/>
                  </a:lnTo>
                  <a:lnTo>
                    <a:pt x="293" y="12"/>
                  </a:lnTo>
                  <a:lnTo>
                    <a:pt x="289" y="17"/>
                  </a:lnTo>
                  <a:lnTo>
                    <a:pt x="285" y="19"/>
                  </a:lnTo>
                  <a:lnTo>
                    <a:pt x="282" y="22"/>
                  </a:lnTo>
                  <a:lnTo>
                    <a:pt x="278" y="25"/>
                  </a:lnTo>
                  <a:lnTo>
                    <a:pt x="272" y="27"/>
                  </a:lnTo>
                  <a:lnTo>
                    <a:pt x="269" y="28"/>
                  </a:lnTo>
                  <a:lnTo>
                    <a:pt x="263" y="28"/>
                  </a:lnTo>
                  <a:lnTo>
                    <a:pt x="258" y="28"/>
                  </a:lnTo>
                  <a:lnTo>
                    <a:pt x="252" y="28"/>
                  </a:lnTo>
                  <a:lnTo>
                    <a:pt x="251" y="28"/>
                  </a:lnTo>
                  <a:lnTo>
                    <a:pt x="249" y="27"/>
                  </a:lnTo>
                  <a:lnTo>
                    <a:pt x="249" y="24"/>
                  </a:lnTo>
                  <a:lnTo>
                    <a:pt x="247" y="20"/>
                  </a:lnTo>
                  <a:lnTo>
                    <a:pt x="247" y="17"/>
                  </a:lnTo>
                  <a:lnTo>
                    <a:pt x="245" y="14"/>
                  </a:lnTo>
                  <a:lnTo>
                    <a:pt x="245" y="11"/>
                  </a:lnTo>
                  <a:lnTo>
                    <a:pt x="243" y="6"/>
                  </a:lnTo>
                  <a:lnTo>
                    <a:pt x="241" y="3"/>
                  </a:lnTo>
                  <a:lnTo>
                    <a:pt x="240" y="0"/>
                  </a:lnTo>
                  <a:lnTo>
                    <a:pt x="230" y="9"/>
                  </a:lnTo>
                  <a:lnTo>
                    <a:pt x="223" y="19"/>
                  </a:lnTo>
                  <a:lnTo>
                    <a:pt x="218" y="30"/>
                  </a:lnTo>
                  <a:lnTo>
                    <a:pt x="212" y="41"/>
                  </a:lnTo>
                  <a:lnTo>
                    <a:pt x="207" y="52"/>
                  </a:lnTo>
                  <a:lnTo>
                    <a:pt x="201" y="62"/>
                  </a:lnTo>
                  <a:lnTo>
                    <a:pt x="194" y="73"/>
                  </a:lnTo>
                  <a:lnTo>
                    <a:pt x="187" y="83"/>
                  </a:lnTo>
                  <a:lnTo>
                    <a:pt x="177" y="92"/>
                  </a:lnTo>
                  <a:lnTo>
                    <a:pt x="166" y="100"/>
                  </a:lnTo>
                  <a:lnTo>
                    <a:pt x="163" y="94"/>
                  </a:lnTo>
                  <a:lnTo>
                    <a:pt x="161" y="88"/>
                  </a:lnTo>
                  <a:lnTo>
                    <a:pt x="157" y="80"/>
                  </a:lnTo>
                  <a:lnTo>
                    <a:pt x="156" y="73"/>
                  </a:lnTo>
                  <a:lnTo>
                    <a:pt x="154" y="67"/>
                  </a:lnTo>
                  <a:lnTo>
                    <a:pt x="152" y="59"/>
                  </a:lnTo>
                  <a:lnTo>
                    <a:pt x="150" y="52"/>
                  </a:lnTo>
                  <a:lnTo>
                    <a:pt x="146" y="46"/>
                  </a:lnTo>
                  <a:lnTo>
                    <a:pt x="145" y="38"/>
                  </a:lnTo>
                  <a:lnTo>
                    <a:pt x="143" y="32"/>
                  </a:lnTo>
                  <a:lnTo>
                    <a:pt x="112" y="70"/>
                  </a:lnTo>
                  <a:lnTo>
                    <a:pt x="101" y="92"/>
                  </a:lnTo>
                  <a:lnTo>
                    <a:pt x="103" y="105"/>
                  </a:lnTo>
                  <a:lnTo>
                    <a:pt x="112" y="110"/>
                  </a:lnTo>
                  <a:lnTo>
                    <a:pt x="124" y="110"/>
                  </a:lnTo>
                  <a:lnTo>
                    <a:pt x="135" y="108"/>
                  </a:lnTo>
                  <a:lnTo>
                    <a:pt x="139" y="108"/>
                  </a:lnTo>
                  <a:lnTo>
                    <a:pt x="130" y="112"/>
                  </a:lnTo>
                  <a:lnTo>
                    <a:pt x="104" y="124"/>
                  </a:lnTo>
                  <a:lnTo>
                    <a:pt x="57" y="148"/>
                  </a:lnTo>
                  <a:lnTo>
                    <a:pt x="55" y="142"/>
                  </a:lnTo>
                  <a:lnTo>
                    <a:pt x="53" y="136"/>
                  </a:lnTo>
                  <a:lnTo>
                    <a:pt x="53" y="131"/>
                  </a:lnTo>
                  <a:lnTo>
                    <a:pt x="51" y="124"/>
                  </a:lnTo>
                  <a:lnTo>
                    <a:pt x="48" y="120"/>
                  </a:lnTo>
                  <a:lnTo>
                    <a:pt x="48" y="113"/>
                  </a:lnTo>
                  <a:lnTo>
                    <a:pt x="46" y="107"/>
                  </a:lnTo>
                  <a:lnTo>
                    <a:pt x="44" y="102"/>
                  </a:lnTo>
                  <a:lnTo>
                    <a:pt x="44" y="96"/>
                  </a:lnTo>
                  <a:lnTo>
                    <a:pt x="44" y="89"/>
                  </a:lnTo>
                  <a:lnTo>
                    <a:pt x="37" y="94"/>
                  </a:lnTo>
                  <a:lnTo>
                    <a:pt x="29" y="99"/>
                  </a:lnTo>
                  <a:lnTo>
                    <a:pt x="26" y="105"/>
                  </a:lnTo>
                  <a:lnTo>
                    <a:pt x="22" y="112"/>
                  </a:lnTo>
                  <a:lnTo>
                    <a:pt x="20" y="120"/>
                  </a:lnTo>
                  <a:lnTo>
                    <a:pt x="18" y="126"/>
                  </a:lnTo>
                  <a:lnTo>
                    <a:pt x="17" y="134"/>
                  </a:lnTo>
                  <a:lnTo>
                    <a:pt x="15" y="140"/>
                  </a:lnTo>
                  <a:lnTo>
                    <a:pt x="13" y="148"/>
                  </a:lnTo>
                  <a:lnTo>
                    <a:pt x="11" y="155"/>
                  </a:lnTo>
                  <a:lnTo>
                    <a:pt x="8" y="161"/>
                  </a:lnTo>
                  <a:lnTo>
                    <a:pt x="6" y="168"/>
                  </a:lnTo>
                  <a:lnTo>
                    <a:pt x="6" y="174"/>
                  </a:lnTo>
                  <a:lnTo>
                    <a:pt x="6" y="182"/>
                  </a:lnTo>
                  <a:lnTo>
                    <a:pt x="6" y="190"/>
                  </a:lnTo>
                  <a:lnTo>
                    <a:pt x="4" y="196"/>
                  </a:lnTo>
                  <a:lnTo>
                    <a:pt x="4" y="204"/>
                  </a:lnTo>
                  <a:lnTo>
                    <a:pt x="4" y="212"/>
                  </a:lnTo>
                  <a:lnTo>
                    <a:pt x="2" y="219"/>
                  </a:lnTo>
                  <a:lnTo>
                    <a:pt x="0" y="22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3" name="Freeform 836">
              <a:extLst>
                <a:ext uri="{FF2B5EF4-FFF2-40B4-BE49-F238E27FC236}">
                  <a16:creationId xmlns:a16="http://schemas.microsoft.com/office/drawing/2014/main" id="{DAB2C158-FF10-48AB-BB5E-D1DBEA8B72B0}"/>
                </a:ext>
              </a:extLst>
            </p:cNvPr>
            <p:cNvSpPr>
              <a:spLocks/>
            </p:cNvSpPr>
            <p:nvPr/>
          </p:nvSpPr>
          <p:spPr bwMode="auto">
            <a:xfrm>
              <a:off x="3991" y="3869"/>
              <a:ext cx="387" cy="449"/>
            </a:xfrm>
            <a:custGeom>
              <a:avLst/>
              <a:gdLst>
                <a:gd name="T0" fmla="*/ 5 w 795"/>
                <a:gd name="T1" fmla="*/ 14 h 898"/>
                <a:gd name="T2" fmla="*/ 5 w 795"/>
                <a:gd name="T3" fmla="*/ 13 h 898"/>
                <a:gd name="T4" fmla="*/ 5 w 795"/>
                <a:gd name="T5" fmla="*/ 12 h 898"/>
                <a:gd name="T6" fmla="*/ 6 w 795"/>
                <a:gd name="T7" fmla="*/ 12 h 898"/>
                <a:gd name="T8" fmla="*/ 6 w 795"/>
                <a:gd name="T9" fmla="*/ 11 h 898"/>
                <a:gd name="T10" fmla="*/ 7 w 795"/>
                <a:gd name="T11" fmla="*/ 10 h 898"/>
                <a:gd name="T12" fmla="*/ 7 w 795"/>
                <a:gd name="T13" fmla="*/ 9 h 898"/>
                <a:gd name="T14" fmla="*/ 7 w 795"/>
                <a:gd name="T15" fmla="*/ 7 h 898"/>
                <a:gd name="T16" fmla="*/ 8 w 795"/>
                <a:gd name="T17" fmla="*/ 7 h 898"/>
                <a:gd name="T18" fmla="*/ 8 w 795"/>
                <a:gd name="T19" fmla="*/ 6 h 898"/>
                <a:gd name="T20" fmla="*/ 9 w 795"/>
                <a:gd name="T21" fmla="*/ 6 h 898"/>
                <a:gd name="T22" fmla="*/ 9 w 795"/>
                <a:gd name="T23" fmla="*/ 6 h 898"/>
                <a:gd name="T24" fmla="*/ 9 w 795"/>
                <a:gd name="T25" fmla="*/ 6 h 898"/>
                <a:gd name="T26" fmla="*/ 9 w 795"/>
                <a:gd name="T27" fmla="*/ 6 h 898"/>
                <a:gd name="T28" fmla="*/ 9 w 795"/>
                <a:gd name="T29" fmla="*/ 5 h 898"/>
                <a:gd name="T30" fmla="*/ 9 w 795"/>
                <a:gd name="T31" fmla="*/ 5 h 898"/>
                <a:gd name="T32" fmla="*/ 9 w 795"/>
                <a:gd name="T33" fmla="*/ 5 h 898"/>
                <a:gd name="T34" fmla="*/ 9 w 795"/>
                <a:gd name="T35" fmla="*/ 5 h 898"/>
                <a:gd name="T36" fmla="*/ 9 w 795"/>
                <a:gd name="T37" fmla="*/ 4 h 898"/>
                <a:gd name="T38" fmla="*/ 10 w 795"/>
                <a:gd name="T39" fmla="*/ 4 h 898"/>
                <a:gd name="T40" fmla="*/ 10 w 795"/>
                <a:gd name="T41" fmla="*/ 4 h 898"/>
                <a:gd name="T42" fmla="*/ 10 w 795"/>
                <a:gd name="T43" fmla="*/ 4 h 898"/>
                <a:gd name="T44" fmla="*/ 10 w 795"/>
                <a:gd name="T45" fmla="*/ 3 h 898"/>
                <a:gd name="T46" fmla="*/ 10 w 795"/>
                <a:gd name="T47" fmla="*/ 3 h 898"/>
                <a:gd name="T48" fmla="*/ 10 w 795"/>
                <a:gd name="T49" fmla="*/ 3 h 898"/>
                <a:gd name="T50" fmla="*/ 11 w 795"/>
                <a:gd name="T51" fmla="*/ 0 h 898"/>
                <a:gd name="T52" fmla="*/ 10 w 795"/>
                <a:gd name="T53" fmla="*/ 1 h 898"/>
                <a:gd name="T54" fmla="*/ 9 w 795"/>
                <a:gd name="T55" fmla="*/ 1 h 898"/>
                <a:gd name="T56" fmla="*/ 9 w 795"/>
                <a:gd name="T57" fmla="*/ 1 h 898"/>
                <a:gd name="T58" fmla="*/ 8 w 795"/>
                <a:gd name="T59" fmla="*/ 2 h 898"/>
                <a:gd name="T60" fmla="*/ 8 w 795"/>
                <a:gd name="T61" fmla="*/ 2 h 898"/>
                <a:gd name="T62" fmla="*/ 7 w 795"/>
                <a:gd name="T63" fmla="*/ 2 h 898"/>
                <a:gd name="T64" fmla="*/ 7 w 795"/>
                <a:gd name="T65" fmla="*/ 3 h 898"/>
                <a:gd name="T66" fmla="*/ 7 w 795"/>
                <a:gd name="T67" fmla="*/ 3 h 898"/>
                <a:gd name="T68" fmla="*/ 6 w 795"/>
                <a:gd name="T69" fmla="*/ 3 h 898"/>
                <a:gd name="T70" fmla="*/ 6 w 795"/>
                <a:gd name="T71" fmla="*/ 3 h 898"/>
                <a:gd name="T72" fmla="*/ 6 w 795"/>
                <a:gd name="T73" fmla="*/ 3 h 898"/>
                <a:gd name="T74" fmla="*/ 5 w 795"/>
                <a:gd name="T75" fmla="*/ 3 h 898"/>
                <a:gd name="T76" fmla="*/ 5 w 795"/>
                <a:gd name="T77" fmla="*/ 4 h 898"/>
                <a:gd name="T78" fmla="*/ 5 w 795"/>
                <a:gd name="T79" fmla="*/ 4 h 898"/>
                <a:gd name="T80" fmla="*/ 4 w 795"/>
                <a:gd name="T81" fmla="*/ 4 h 898"/>
                <a:gd name="T82" fmla="*/ 4 w 795"/>
                <a:gd name="T83" fmla="*/ 5 h 898"/>
                <a:gd name="T84" fmla="*/ 3 w 795"/>
                <a:gd name="T85" fmla="*/ 5 h 898"/>
                <a:gd name="T86" fmla="*/ 2 w 795"/>
                <a:gd name="T87" fmla="*/ 6 h 898"/>
                <a:gd name="T88" fmla="*/ 2 w 795"/>
                <a:gd name="T89" fmla="*/ 7 h 898"/>
                <a:gd name="T90" fmla="*/ 1 w 795"/>
                <a:gd name="T91" fmla="*/ 7 h 898"/>
                <a:gd name="T92" fmla="*/ 1 w 795"/>
                <a:gd name="T93" fmla="*/ 7 h 898"/>
                <a:gd name="T94" fmla="*/ 1 w 795"/>
                <a:gd name="T95" fmla="*/ 7 h 898"/>
                <a:gd name="T96" fmla="*/ 1 w 795"/>
                <a:gd name="T97" fmla="*/ 7 h 898"/>
                <a:gd name="T98" fmla="*/ 1 w 795"/>
                <a:gd name="T99" fmla="*/ 8 h 898"/>
                <a:gd name="T100" fmla="*/ 1 w 795"/>
                <a:gd name="T101" fmla="*/ 8 h 898"/>
                <a:gd name="T102" fmla="*/ 0 w 795"/>
                <a:gd name="T103" fmla="*/ 9 h 898"/>
                <a:gd name="T104" fmla="*/ 0 w 795"/>
                <a:gd name="T105" fmla="*/ 10 h 898"/>
                <a:gd name="T106" fmla="*/ 0 w 795"/>
                <a:gd name="T107" fmla="*/ 11 h 898"/>
                <a:gd name="T108" fmla="*/ 0 w 795"/>
                <a:gd name="T109" fmla="*/ 13 h 898"/>
                <a:gd name="T110" fmla="*/ 0 w 795"/>
                <a:gd name="T111" fmla="*/ 14 h 898"/>
                <a:gd name="T112" fmla="*/ 4 w 795"/>
                <a:gd name="T113" fmla="*/ 14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5"/>
                <a:gd name="T172" fmla="*/ 0 h 898"/>
                <a:gd name="T173" fmla="*/ 795 w 795"/>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5" h="898">
                  <a:moveTo>
                    <a:pt x="340" y="896"/>
                  </a:moveTo>
                  <a:lnTo>
                    <a:pt x="354" y="869"/>
                  </a:lnTo>
                  <a:lnTo>
                    <a:pt x="367" y="842"/>
                  </a:lnTo>
                  <a:lnTo>
                    <a:pt x="382" y="816"/>
                  </a:lnTo>
                  <a:lnTo>
                    <a:pt x="398" y="789"/>
                  </a:lnTo>
                  <a:lnTo>
                    <a:pt x="414" y="764"/>
                  </a:lnTo>
                  <a:lnTo>
                    <a:pt x="431" y="738"/>
                  </a:lnTo>
                  <a:lnTo>
                    <a:pt x="447" y="711"/>
                  </a:lnTo>
                  <a:lnTo>
                    <a:pt x="464" y="685"/>
                  </a:lnTo>
                  <a:lnTo>
                    <a:pt x="478" y="658"/>
                  </a:lnTo>
                  <a:lnTo>
                    <a:pt x="493" y="631"/>
                  </a:lnTo>
                  <a:lnTo>
                    <a:pt x="506" y="602"/>
                  </a:lnTo>
                  <a:lnTo>
                    <a:pt x="517" y="572"/>
                  </a:lnTo>
                  <a:lnTo>
                    <a:pt x="528" y="541"/>
                  </a:lnTo>
                  <a:lnTo>
                    <a:pt x="539" y="511"/>
                  </a:lnTo>
                  <a:lnTo>
                    <a:pt x="550" y="480"/>
                  </a:lnTo>
                  <a:lnTo>
                    <a:pt x="561" y="452"/>
                  </a:lnTo>
                  <a:lnTo>
                    <a:pt x="575" y="421"/>
                  </a:lnTo>
                  <a:lnTo>
                    <a:pt x="592" y="394"/>
                  </a:lnTo>
                  <a:lnTo>
                    <a:pt x="614" y="367"/>
                  </a:lnTo>
                  <a:lnTo>
                    <a:pt x="637" y="343"/>
                  </a:lnTo>
                  <a:lnTo>
                    <a:pt x="639" y="340"/>
                  </a:lnTo>
                  <a:lnTo>
                    <a:pt x="641" y="336"/>
                  </a:lnTo>
                  <a:lnTo>
                    <a:pt x="643" y="335"/>
                  </a:lnTo>
                  <a:lnTo>
                    <a:pt x="645" y="332"/>
                  </a:lnTo>
                  <a:lnTo>
                    <a:pt x="645" y="328"/>
                  </a:lnTo>
                  <a:lnTo>
                    <a:pt x="647" y="325"/>
                  </a:lnTo>
                  <a:lnTo>
                    <a:pt x="648" y="322"/>
                  </a:lnTo>
                  <a:lnTo>
                    <a:pt x="648" y="319"/>
                  </a:lnTo>
                  <a:lnTo>
                    <a:pt x="650" y="316"/>
                  </a:lnTo>
                  <a:lnTo>
                    <a:pt x="652" y="312"/>
                  </a:lnTo>
                  <a:lnTo>
                    <a:pt x="661" y="301"/>
                  </a:lnTo>
                  <a:lnTo>
                    <a:pt x="670" y="290"/>
                  </a:lnTo>
                  <a:lnTo>
                    <a:pt x="679" y="280"/>
                  </a:lnTo>
                  <a:lnTo>
                    <a:pt x="689" y="269"/>
                  </a:lnTo>
                  <a:lnTo>
                    <a:pt x="700" y="260"/>
                  </a:lnTo>
                  <a:lnTo>
                    <a:pt x="710" y="250"/>
                  </a:lnTo>
                  <a:lnTo>
                    <a:pt x="720" y="240"/>
                  </a:lnTo>
                  <a:lnTo>
                    <a:pt x="731" y="231"/>
                  </a:lnTo>
                  <a:lnTo>
                    <a:pt x="740" y="221"/>
                  </a:lnTo>
                  <a:lnTo>
                    <a:pt x="749" y="210"/>
                  </a:lnTo>
                  <a:lnTo>
                    <a:pt x="753" y="205"/>
                  </a:lnTo>
                  <a:lnTo>
                    <a:pt x="756" y="200"/>
                  </a:lnTo>
                  <a:lnTo>
                    <a:pt x="760" y="196"/>
                  </a:lnTo>
                  <a:lnTo>
                    <a:pt x="763" y="191"/>
                  </a:lnTo>
                  <a:lnTo>
                    <a:pt x="767" y="186"/>
                  </a:lnTo>
                  <a:lnTo>
                    <a:pt x="771" y="181"/>
                  </a:lnTo>
                  <a:lnTo>
                    <a:pt x="774" y="176"/>
                  </a:lnTo>
                  <a:lnTo>
                    <a:pt x="780" y="172"/>
                  </a:lnTo>
                  <a:lnTo>
                    <a:pt x="784" y="167"/>
                  </a:lnTo>
                  <a:lnTo>
                    <a:pt x="787" y="162"/>
                  </a:lnTo>
                  <a:lnTo>
                    <a:pt x="795" y="0"/>
                  </a:lnTo>
                  <a:lnTo>
                    <a:pt x="771" y="7"/>
                  </a:lnTo>
                  <a:lnTo>
                    <a:pt x="749" y="16"/>
                  </a:lnTo>
                  <a:lnTo>
                    <a:pt x="727" y="24"/>
                  </a:lnTo>
                  <a:lnTo>
                    <a:pt x="705" y="36"/>
                  </a:lnTo>
                  <a:lnTo>
                    <a:pt x="685" y="47"/>
                  </a:lnTo>
                  <a:lnTo>
                    <a:pt x="663" y="58"/>
                  </a:lnTo>
                  <a:lnTo>
                    <a:pt x="641" y="72"/>
                  </a:lnTo>
                  <a:lnTo>
                    <a:pt x="619" y="85"/>
                  </a:lnTo>
                  <a:lnTo>
                    <a:pt x="595" y="100"/>
                  </a:lnTo>
                  <a:lnTo>
                    <a:pt x="572" y="116"/>
                  </a:lnTo>
                  <a:lnTo>
                    <a:pt x="562" y="120"/>
                  </a:lnTo>
                  <a:lnTo>
                    <a:pt x="550" y="125"/>
                  </a:lnTo>
                  <a:lnTo>
                    <a:pt x="537" y="130"/>
                  </a:lnTo>
                  <a:lnTo>
                    <a:pt x="522" y="135"/>
                  </a:lnTo>
                  <a:lnTo>
                    <a:pt x="508" y="140"/>
                  </a:lnTo>
                  <a:lnTo>
                    <a:pt x="493" y="144"/>
                  </a:lnTo>
                  <a:lnTo>
                    <a:pt x="478" y="148"/>
                  </a:lnTo>
                  <a:lnTo>
                    <a:pt x="466" y="152"/>
                  </a:lnTo>
                  <a:lnTo>
                    <a:pt x="455" y="157"/>
                  </a:lnTo>
                  <a:lnTo>
                    <a:pt x="446" y="160"/>
                  </a:lnTo>
                  <a:lnTo>
                    <a:pt x="435" y="167"/>
                  </a:lnTo>
                  <a:lnTo>
                    <a:pt x="425" y="175"/>
                  </a:lnTo>
                  <a:lnTo>
                    <a:pt x="414" y="181"/>
                  </a:lnTo>
                  <a:lnTo>
                    <a:pt x="405" y="189"/>
                  </a:lnTo>
                  <a:lnTo>
                    <a:pt x="396" y="199"/>
                  </a:lnTo>
                  <a:lnTo>
                    <a:pt x="387" y="207"/>
                  </a:lnTo>
                  <a:lnTo>
                    <a:pt x="378" y="215"/>
                  </a:lnTo>
                  <a:lnTo>
                    <a:pt x="369" y="223"/>
                  </a:lnTo>
                  <a:lnTo>
                    <a:pt x="360" y="229"/>
                  </a:lnTo>
                  <a:lnTo>
                    <a:pt x="349" y="236"/>
                  </a:lnTo>
                  <a:lnTo>
                    <a:pt x="325" y="250"/>
                  </a:lnTo>
                  <a:lnTo>
                    <a:pt x="299" y="266"/>
                  </a:lnTo>
                  <a:lnTo>
                    <a:pt x="276" y="285"/>
                  </a:lnTo>
                  <a:lnTo>
                    <a:pt x="250" y="304"/>
                  </a:lnTo>
                  <a:lnTo>
                    <a:pt x="226" y="325"/>
                  </a:lnTo>
                  <a:lnTo>
                    <a:pt x="202" y="346"/>
                  </a:lnTo>
                  <a:lnTo>
                    <a:pt x="179" y="367"/>
                  </a:lnTo>
                  <a:lnTo>
                    <a:pt x="157" y="388"/>
                  </a:lnTo>
                  <a:lnTo>
                    <a:pt x="135" y="408"/>
                  </a:lnTo>
                  <a:lnTo>
                    <a:pt x="115" y="426"/>
                  </a:lnTo>
                  <a:lnTo>
                    <a:pt x="111" y="429"/>
                  </a:lnTo>
                  <a:lnTo>
                    <a:pt x="109" y="436"/>
                  </a:lnTo>
                  <a:lnTo>
                    <a:pt x="104" y="444"/>
                  </a:lnTo>
                  <a:lnTo>
                    <a:pt x="100" y="453"/>
                  </a:lnTo>
                  <a:lnTo>
                    <a:pt x="95" y="464"/>
                  </a:lnTo>
                  <a:lnTo>
                    <a:pt x="91" y="476"/>
                  </a:lnTo>
                  <a:lnTo>
                    <a:pt x="86" y="485"/>
                  </a:lnTo>
                  <a:lnTo>
                    <a:pt x="82" y="493"/>
                  </a:lnTo>
                  <a:lnTo>
                    <a:pt x="78" y="500"/>
                  </a:lnTo>
                  <a:lnTo>
                    <a:pt x="76" y="503"/>
                  </a:lnTo>
                  <a:lnTo>
                    <a:pt x="71" y="516"/>
                  </a:lnTo>
                  <a:lnTo>
                    <a:pt x="64" y="536"/>
                  </a:lnTo>
                  <a:lnTo>
                    <a:pt x="56" y="565"/>
                  </a:lnTo>
                  <a:lnTo>
                    <a:pt x="47" y="602"/>
                  </a:lnTo>
                  <a:lnTo>
                    <a:pt x="40" y="642"/>
                  </a:lnTo>
                  <a:lnTo>
                    <a:pt x="31" y="688"/>
                  </a:lnTo>
                  <a:lnTo>
                    <a:pt x="23" y="738"/>
                  </a:lnTo>
                  <a:lnTo>
                    <a:pt x="16" y="789"/>
                  </a:lnTo>
                  <a:lnTo>
                    <a:pt x="7" y="842"/>
                  </a:lnTo>
                  <a:lnTo>
                    <a:pt x="0" y="896"/>
                  </a:lnTo>
                  <a:lnTo>
                    <a:pt x="341" y="898"/>
                  </a:lnTo>
                  <a:lnTo>
                    <a:pt x="340" y="896"/>
                  </a:lnTo>
                  <a:close/>
                </a:path>
              </a:pathLst>
            </a:custGeom>
            <a:solidFill>
              <a:srgbClr val="00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4" name="Freeform 837">
              <a:extLst>
                <a:ext uri="{FF2B5EF4-FFF2-40B4-BE49-F238E27FC236}">
                  <a16:creationId xmlns:a16="http://schemas.microsoft.com/office/drawing/2014/main" id="{BC4DDC1C-1EA5-4299-ACBE-1B01F100014E}"/>
                </a:ext>
              </a:extLst>
            </p:cNvPr>
            <p:cNvSpPr>
              <a:spLocks/>
            </p:cNvSpPr>
            <p:nvPr/>
          </p:nvSpPr>
          <p:spPr bwMode="auto">
            <a:xfrm>
              <a:off x="3991" y="3869"/>
              <a:ext cx="387" cy="449"/>
            </a:xfrm>
            <a:custGeom>
              <a:avLst/>
              <a:gdLst>
                <a:gd name="T0" fmla="*/ 5 w 795"/>
                <a:gd name="T1" fmla="*/ 14 h 898"/>
                <a:gd name="T2" fmla="*/ 5 w 795"/>
                <a:gd name="T3" fmla="*/ 13 h 898"/>
                <a:gd name="T4" fmla="*/ 5 w 795"/>
                <a:gd name="T5" fmla="*/ 12 h 898"/>
                <a:gd name="T6" fmla="*/ 6 w 795"/>
                <a:gd name="T7" fmla="*/ 12 h 898"/>
                <a:gd name="T8" fmla="*/ 6 w 795"/>
                <a:gd name="T9" fmla="*/ 11 h 898"/>
                <a:gd name="T10" fmla="*/ 7 w 795"/>
                <a:gd name="T11" fmla="*/ 10 h 898"/>
                <a:gd name="T12" fmla="*/ 7 w 795"/>
                <a:gd name="T13" fmla="*/ 9 h 898"/>
                <a:gd name="T14" fmla="*/ 7 w 795"/>
                <a:gd name="T15" fmla="*/ 7 h 898"/>
                <a:gd name="T16" fmla="*/ 8 w 795"/>
                <a:gd name="T17" fmla="*/ 7 h 898"/>
                <a:gd name="T18" fmla="*/ 8 w 795"/>
                <a:gd name="T19" fmla="*/ 6 h 898"/>
                <a:gd name="T20" fmla="*/ 9 w 795"/>
                <a:gd name="T21" fmla="*/ 6 h 898"/>
                <a:gd name="T22" fmla="*/ 9 w 795"/>
                <a:gd name="T23" fmla="*/ 6 h 898"/>
                <a:gd name="T24" fmla="*/ 9 w 795"/>
                <a:gd name="T25" fmla="*/ 6 h 898"/>
                <a:gd name="T26" fmla="*/ 9 w 795"/>
                <a:gd name="T27" fmla="*/ 6 h 898"/>
                <a:gd name="T28" fmla="*/ 9 w 795"/>
                <a:gd name="T29" fmla="*/ 5 h 898"/>
                <a:gd name="T30" fmla="*/ 9 w 795"/>
                <a:gd name="T31" fmla="*/ 5 h 898"/>
                <a:gd name="T32" fmla="*/ 9 w 795"/>
                <a:gd name="T33" fmla="*/ 5 h 898"/>
                <a:gd name="T34" fmla="*/ 9 w 795"/>
                <a:gd name="T35" fmla="*/ 5 h 898"/>
                <a:gd name="T36" fmla="*/ 9 w 795"/>
                <a:gd name="T37" fmla="*/ 4 h 898"/>
                <a:gd name="T38" fmla="*/ 10 w 795"/>
                <a:gd name="T39" fmla="*/ 4 h 898"/>
                <a:gd name="T40" fmla="*/ 10 w 795"/>
                <a:gd name="T41" fmla="*/ 4 h 898"/>
                <a:gd name="T42" fmla="*/ 10 w 795"/>
                <a:gd name="T43" fmla="*/ 4 h 898"/>
                <a:gd name="T44" fmla="*/ 10 w 795"/>
                <a:gd name="T45" fmla="*/ 3 h 898"/>
                <a:gd name="T46" fmla="*/ 10 w 795"/>
                <a:gd name="T47" fmla="*/ 3 h 898"/>
                <a:gd name="T48" fmla="*/ 10 w 795"/>
                <a:gd name="T49" fmla="*/ 3 h 898"/>
                <a:gd name="T50" fmla="*/ 11 w 795"/>
                <a:gd name="T51" fmla="*/ 0 h 898"/>
                <a:gd name="T52" fmla="*/ 10 w 795"/>
                <a:gd name="T53" fmla="*/ 1 h 898"/>
                <a:gd name="T54" fmla="*/ 9 w 795"/>
                <a:gd name="T55" fmla="*/ 1 h 898"/>
                <a:gd name="T56" fmla="*/ 9 w 795"/>
                <a:gd name="T57" fmla="*/ 1 h 898"/>
                <a:gd name="T58" fmla="*/ 8 w 795"/>
                <a:gd name="T59" fmla="*/ 2 h 898"/>
                <a:gd name="T60" fmla="*/ 8 w 795"/>
                <a:gd name="T61" fmla="*/ 2 h 898"/>
                <a:gd name="T62" fmla="*/ 7 w 795"/>
                <a:gd name="T63" fmla="*/ 2 h 898"/>
                <a:gd name="T64" fmla="*/ 7 w 795"/>
                <a:gd name="T65" fmla="*/ 3 h 898"/>
                <a:gd name="T66" fmla="*/ 7 w 795"/>
                <a:gd name="T67" fmla="*/ 3 h 898"/>
                <a:gd name="T68" fmla="*/ 6 w 795"/>
                <a:gd name="T69" fmla="*/ 3 h 898"/>
                <a:gd name="T70" fmla="*/ 6 w 795"/>
                <a:gd name="T71" fmla="*/ 3 h 898"/>
                <a:gd name="T72" fmla="*/ 6 w 795"/>
                <a:gd name="T73" fmla="*/ 3 h 898"/>
                <a:gd name="T74" fmla="*/ 5 w 795"/>
                <a:gd name="T75" fmla="*/ 3 h 898"/>
                <a:gd name="T76" fmla="*/ 5 w 795"/>
                <a:gd name="T77" fmla="*/ 4 h 898"/>
                <a:gd name="T78" fmla="*/ 5 w 795"/>
                <a:gd name="T79" fmla="*/ 4 h 898"/>
                <a:gd name="T80" fmla="*/ 4 w 795"/>
                <a:gd name="T81" fmla="*/ 4 h 898"/>
                <a:gd name="T82" fmla="*/ 4 w 795"/>
                <a:gd name="T83" fmla="*/ 5 h 898"/>
                <a:gd name="T84" fmla="*/ 3 w 795"/>
                <a:gd name="T85" fmla="*/ 5 h 898"/>
                <a:gd name="T86" fmla="*/ 2 w 795"/>
                <a:gd name="T87" fmla="*/ 6 h 898"/>
                <a:gd name="T88" fmla="*/ 2 w 795"/>
                <a:gd name="T89" fmla="*/ 7 h 898"/>
                <a:gd name="T90" fmla="*/ 1 w 795"/>
                <a:gd name="T91" fmla="*/ 7 h 898"/>
                <a:gd name="T92" fmla="*/ 1 w 795"/>
                <a:gd name="T93" fmla="*/ 7 h 898"/>
                <a:gd name="T94" fmla="*/ 1 w 795"/>
                <a:gd name="T95" fmla="*/ 7 h 898"/>
                <a:gd name="T96" fmla="*/ 1 w 795"/>
                <a:gd name="T97" fmla="*/ 7 h 898"/>
                <a:gd name="T98" fmla="*/ 1 w 795"/>
                <a:gd name="T99" fmla="*/ 8 h 898"/>
                <a:gd name="T100" fmla="*/ 1 w 795"/>
                <a:gd name="T101" fmla="*/ 8 h 898"/>
                <a:gd name="T102" fmla="*/ 0 w 795"/>
                <a:gd name="T103" fmla="*/ 9 h 898"/>
                <a:gd name="T104" fmla="*/ 0 w 795"/>
                <a:gd name="T105" fmla="*/ 10 h 898"/>
                <a:gd name="T106" fmla="*/ 0 w 795"/>
                <a:gd name="T107" fmla="*/ 11 h 898"/>
                <a:gd name="T108" fmla="*/ 0 w 795"/>
                <a:gd name="T109" fmla="*/ 13 h 898"/>
                <a:gd name="T110" fmla="*/ 0 w 795"/>
                <a:gd name="T111" fmla="*/ 14 h 898"/>
                <a:gd name="T112" fmla="*/ 4 w 795"/>
                <a:gd name="T113" fmla="*/ 14 h 8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5"/>
                <a:gd name="T172" fmla="*/ 0 h 898"/>
                <a:gd name="T173" fmla="*/ 795 w 795"/>
                <a:gd name="T174" fmla="*/ 898 h 8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5" h="898">
                  <a:moveTo>
                    <a:pt x="340" y="896"/>
                  </a:moveTo>
                  <a:lnTo>
                    <a:pt x="354" y="869"/>
                  </a:lnTo>
                  <a:lnTo>
                    <a:pt x="367" y="842"/>
                  </a:lnTo>
                  <a:lnTo>
                    <a:pt x="382" y="816"/>
                  </a:lnTo>
                  <a:lnTo>
                    <a:pt x="398" y="789"/>
                  </a:lnTo>
                  <a:lnTo>
                    <a:pt x="414" y="764"/>
                  </a:lnTo>
                  <a:lnTo>
                    <a:pt x="431" y="738"/>
                  </a:lnTo>
                  <a:lnTo>
                    <a:pt x="447" y="711"/>
                  </a:lnTo>
                  <a:lnTo>
                    <a:pt x="464" y="685"/>
                  </a:lnTo>
                  <a:lnTo>
                    <a:pt x="478" y="658"/>
                  </a:lnTo>
                  <a:lnTo>
                    <a:pt x="493" y="631"/>
                  </a:lnTo>
                  <a:lnTo>
                    <a:pt x="506" y="602"/>
                  </a:lnTo>
                  <a:lnTo>
                    <a:pt x="517" y="572"/>
                  </a:lnTo>
                  <a:lnTo>
                    <a:pt x="528" y="541"/>
                  </a:lnTo>
                  <a:lnTo>
                    <a:pt x="539" y="511"/>
                  </a:lnTo>
                  <a:lnTo>
                    <a:pt x="550" y="480"/>
                  </a:lnTo>
                  <a:lnTo>
                    <a:pt x="561" y="452"/>
                  </a:lnTo>
                  <a:lnTo>
                    <a:pt x="575" y="421"/>
                  </a:lnTo>
                  <a:lnTo>
                    <a:pt x="592" y="394"/>
                  </a:lnTo>
                  <a:lnTo>
                    <a:pt x="614" y="367"/>
                  </a:lnTo>
                  <a:lnTo>
                    <a:pt x="637" y="343"/>
                  </a:lnTo>
                  <a:lnTo>
                    <a:pt x="639" y="340"/>
                  </a:lnTo>
                  <a:lnTo>
                    <a:pt x="641" y="336"/>
                  </a:lnTo>
                  <a:lnTo>
                    <a:pt x="643" y="335"/>
                  </a:lnTo>
                  <a:lnTo>
                    <a:pt x="645" y="332"/>
                  </a:lnTo>
                  <a:lnTo>
                    <a:pt x="645" y="328"/>
                  </a:lnTo>
                  <a:lnTo>
                    <a:pt x="647" y="325"/>
                  </a:lnTo>
                  <a:lnTo>
                    <a:pt x="648" y="322"/>
                  </a:lnTo>
                  <a:lnTo>
                    <a:pt x="648" y="319"/>
                  </a:lnTo>
                  <a:lnTo>
                    <a:pt x="650" y="316"/>
                  </a:lnTo>
                  <a:lnTo>
                    <a:pt x="652" y="312"/>
                  </a:lnTo>
                  <a:lnTo>
                    <a:pt x="661" y="301"/>
                  </a:lnTo>
                  <a:lnTo>
                    <a:pt x="670" y="290"/>
                  </a:lnTo>
                  <a:lnTo>
                    <a:pt x="679" y="280"/>
                  </a:lnTo>
                  <a:lnTo>
                    <a:pt x="689" y="269"/>
                  </a:lnTo>
                  <a:lnTo>
                    <a:pt x="700" y="260"/>
                  </a:lnTo>
                  <a:lnTo>
                    <a:pt x="710" y="250"/>
                  </a:lnTo>
                  <a:lnTo>
                    <a:pt x="720" y="240"/>
                  </a:lnTo>
                  <a:lnTo>
                    <a:pt x="731" y="231"/>
                  </a:lnTo>
                  <a:lnTo>
                    <a:pt x="740" y="221"/>
                  </a:lnTo>
                  <a:lnTo>
                    <a:pt x="749" y="210"/>
                  </a:lnTo>
                  <a:lnTo>
                    <a:pt x="753" y="205"/>
                  </a:lnTo>
                  <a:lnTo>
                    <a:pt x="756" y="200"/>
                  </a:lnTo>
                  <a:lnTo>
                    <a:pt x="760" y="196"/>
                  </a:lnTo>
                  <a:lnTo>
                    <a:pt x="763" y="191"/>
                  </a:lnTo>
                  <a:lnTo>
                    <a:pt x="767" y="186"/>
                  </a:lnTo>
                  <a:lnTo>
                    <a:pt x="771" y="181"/>
                  </a:lnTo>
                  <a:lnTo>
                    <a:pt x="774" y="176"/>
                  </a:lnTo>
                  <a:lnTo>
                    <a:pt x="780" y="172"/>
                  </a:lnTo>
                  <a:lnTo>
                    <a:pt x="784" y="167"/>
                  </a:lnTo>
                  <a:lnTo>
                    <a:pt x="787" y="162"/>
                  </a:lnTo>
                  <a:lnTo>
                    <a:pt x="795" y="0"/>
                  </a:lnTo>
                  <a:lnTo>
                    <a:pt x="771" y="7"/>
                  </a:lnTo>
                  <a:lnTo>
                    <a:pt x="749" y="16"/>
                  </a:lnTo>
                  <a:lnTo>
                    <a:pt x="727" y="24"/>
                  </a:lnTo>
                  <a:lnTo>
                    <a:pt x="705" y="36"/>
                  </a:lnTo>
                  <a:lnTo>
                    <a:pt x="685" y="47"/>
                  </a:lnTo>
                  <a:lnTo>
                    <a:pt x="663" y="58"/>
                  </a:lnTo>
                  <a:lnTo>
                    <a:pt x="641" y="72"/>
                  </a:lnTo>
                  <a:lnTo>
                    <a:pt x="619" y="85"/>
                  </a:lnTo>
                  <a:lnTo>
                    <a:pt x="595" y="100"/>
                  </a:lnTo>
                  <a:lnTo>
                    <a:pt x="572" y="116"/>
                  </a:lnTo>
                  <a:lnTo>
                    <a:pt x="562" y="120"/>
                  </a:lnTo>
                  <a:lnTo>
                    <a:pt x="550" y="125"/>
                  </a:lnTo>
                  <a:lnTo>
                    <a:pt x="537" y="130"/>
                  </a:lnTo>
                  <a:lnTo>
                    <a:pt x="522" y="135"/>
                  </a:lnTo>
                  <a:lnTo>
                    <a:pt x="508" y="140"/>
                  </a:lnTo>
                  <a:lnTo>
                    <a:pt x="493" y="144"/>
                  </a:lnTo>
                  <a:lnTo>
                    <a:pt x="478" y="148"/>
                  </a:lnTo>
                  <a:lnTo>
                    <a:pt x="466" y="152"/>
                  </a:lnTo>
                  <a:lnTo>
                    <a:pt x="455" y="157"/>
                  </a:lnTo>
                  <a:lnTo>
                    <a:pt x="446" y="160"/>
                  </a:lnTo>
                  <a:lnTo>
                    <a:pt x="435" y="167"/>
                  </a:lnTo>
                  <a:lnTo>
                    <a:pt x="425" y="175"/>
                  </a:lnTo>
                  <a:lnTo>
                    <a:pt x="414" y="181"/>
                  </a:lnTo>
                  <a:lnTo>
                    <a:pt x="405" y="189"/>
                  </a:lnTo>
                  <a:lnTo>
                    <a:pt x="396" y="199"/>
                  </a:lnTo>
                  <a:lnTo>
                    <a:pt x="387" y="207"/>
                  </a:lnTo>
                  <a:lnTo>
                    <a:pt x="378" y="215"/>
                  </a:lnTo>
                  <a:lnTo>
                    <a:pt x="369" y="223"/>
                  </a:lnTo>
                  <a:lnTo>
                    <a:pt x="360" y="229"/>
                  </a:lnTo>
                  <a:lnTo>
                    <a:pt x="349" y="236"/>
                  </a:lnTo>
                  <a:lnTo>
                    <a:pt x="325" y="250"/>
                  </a:lnTo>
                  <a:lnTo>
                    <a:pt x="299" y="266"/>
                  </a:lnTo>
                  <a:lnTo>
                    <a:pt x="276" y="285"/>
                  </a:lnTo>
                  <a:lnTo>
                    <a:pt x="250" y="304"/>
                  </a:lnTo>
                  <a:lnTo>
                    <a:pt x="226" y="325"/>
                  </a:lnTo>
                  <a:lnTo>
                    <a:pt x="202" y="346"/>
                  </a:lnTo>
                  <a:lnTo>
                    <a:pt x="179" y="367"/>
                  </a:lnTo>
                  <a:lnTo>
                    <a:pt x="157" y="388"/>
                  </a:lnTo>
                  <a:lnTo>
                    <a:pt x="135" y="408"/>
                  </a:lnTo>
                  <a:lnTo>
                    <a:pt x="115" y="426"/>
                  </a:lnTo>
                  <a:lnTo>
                    <a:pt x="111" y="429"/>
                  </a:lnTo>
                  <a:lnTo>
                    <a:pt x="109" y="436"/>
                  </a:lnTo>
                  <a:lnTo>
                    <a:pt x="104" y="444"/>
                  </a:lnTo>
                  <a:lnTo>
                    <a:pt x="100" y="453"/>
                  </a:lnTo>
                  <a:lnTo>
                    <a:pt x="95" y="464"/>
                  </a:lnTo>
                  <a:lnTo>
                    <a:pt x="91" y="476"/>
                  </a:lnTo>
                  <a:lnTo>
                    <a:pt x="86" y="485"/>
                  </a:lnTo>
                  <a:lnTo>
                    <a:pt x="82" y="493"/>
                  </a:lnTo>
                  <a:lnTo>
                    <a:pt x="78" y="500"/>
                  </a:lnTo>
                  <a:lnTo>
                    <a:pt x="76" y="503"/>
                  </a:lnTo>
                  <a:lnTo>
                    <a:pt x="71" y="516"/>
                  </a:lnTo>
                  <a:lnTo>
                    <a:pt x="64" y="536"/>
                  </a:lnTo>
                  <a:lnTo>
                    <a:pt x="56" y="565"/>
                  </a:lnTo>
                  <a:lnTo>
                    <a:pt x="47" y="602"/>
                  </a:lnTo>
                  <a:lnTo>
                    <a:pt x="40" y="642"/>
                  </a:lnTo>
                  <a:lnTo>
                    <a:pt x="31" y="688"/>
                  </a:lnTo>
                  <a:lnTo>
                    <a:pt x="23" y="738"/>
                  </a:lnTo>
                  <a:lnTo>
                    <a:pt x="16" y="789"/>
                  </a:lnTo>
                  <a:lnTo>
                    <a:pt x="7" y="842"/>
                  </a:lnTo>
                  <a:lnTo>
                    <a:pt x="0" y="896"/>
                  </a:lnTo>
                  <a:lnTo>
                    <a:pt x="341" y="89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5" name="Freeform 838">
              <a:extLst>
                <a:ext uri="{FF2B5EF4-FFF2-40B4-BE49-F238E27FC236}">
                  <a16:creationId xmlns:a16="http://schemas.microsoft.com/office/drawing/2014/main" id="{3C52566A-808A-423E-9C25-42521009263D}"/>
                </a:ext>
              </a:extLst>
            </p:cNvPr>
            <p:cNvSpPr>
              <a:spLocks/>
            </p:cNvSpPr>
            <p:nvPr/>
          </p:nvSpPr>
          <p:spPr bwMode="auto">
            <a:xfrm>
              <a:off x="4042" y="4133"/>
              <a:ext cx="78" cy="185"/>
            </a:xfrm>
            <a:custGeom>
              <a:avLst/>
              <a:gdLst>
                <a:gd name="T0" fmla="*/ 1 w 159"/>
                <a:gd name="T1" fmla="*/ 6 h 370"/>
                <a:gd name="T2" fmla="*/ 1 w 159"/>
                <a:gd name="T3" fmla="*/ 6 h 370"/>
                <a:gd name="T4" fmla="*/ 1 w 159"/>
                <a:gd name="T5" fmla="*/ 6 h 370"/>
                <a:gd name="T6" fmla="*/ 1 w 159"/>
                <a:gd name="T7" fmla="*/ 6 h 370"/>
                <a:gd name="T8" fmla="*/ 1 w 159"/>
                <a:gd name="T9" fmla="*/ 5 h 370"/>
                <a:gd name="T10" fmla="*/ 1 w 159"/>
                <a:gd name="T11" fmla="*/ 5 h 370"/>
                <a:gd name="T12" fmla="*/ 1 w 159"/>
                <a:gd name="T13" fmla="*/ 5 h 370"/>
                <a:gd name="T14" fmla="*/ 1 w 159"/>
                <a:gd name="T15" fmla="*/ 5 h 370"/>
                <a:gd name="T16" fmla="*/ 1 w 159"/>
                <a:gd name="T17" fmla="*/ 4 h 370"/>
                <a:gd name="T18" fmla="*/ 1 w 159"/>
                <a:gd name="T19" fmla="*/ 4 h 370"/>
                <a:gd name="T20" fmla="*/ 1 w 159"/>
                <a:gd name="T21" fmla="*/ 3 h 370"/>
                <a:gd name="T22" fmla="*/ 1 w 159"/>
                <a:gd name="T23" fmla="*/ 3 h 370"/>
                <a:gd name="T24" fmla="*/ 1 w 159"/>
                <a:gd name="T25" fmla="*/ 3 h 370"/>
                <a:gd name="T26" fmla="*/ 1 w 159"/>
                <a:gd name="T27" fmla="*/ 3 h 370"/>
                <a:gd name="T28" fmla="*/ 2 w 159"/>
                <a:gd name="T29" fmla="*/ 3 h 370"/>
                <a:gd name="T30" fmla="*/ 2 w 159"/>
                <a:gd name="T31" fmla="*/ 3 h 370"/>
                <a:gd name="T32" fmla="*/ 2 w 159"/>
                <a:gd name="T33" fmla="*/ 2 h 370"/>
                <a:gd name="T34" fmla="*/ 2 w 159"/>
                <a:gd name="T35" fmla="*/ 2 h 370"/>
                <a:gd name="T36" fmla="*/ 2 w 159"/>
                <a:gd name="T37" fmla="*/ 1 h 370"/>
                <a:gd name="T38" fmla="*/ 2 w 159"/>
                <a:gd name="T39" fmla="*/ 1 h 370"/>
                <a:gd name="T40" fmla="*/ 2 w 159"/>
                <a:gd name="T41" fmla="*/ 1 h 370"/>
                <a:gd name="T42" fmla="*/ 2 w 159"/>
                <a:gd name="T43" fmla="*/ 1 h 370"/>
                <a:gd name="T44" fmla="*/ 2 w 159"/>
                <a:gd name="T45" fmla="*/ 1 h 370"/>
                <a:gd name="T46" fmla="*/ 2 w 159"/>
                <a:gd name="T47" fmla="*/ 1 h 370"/>
                <a:gd name="T48" fmla="*/ 2 w 159"/>
                <a:gd name="T49" fmla="*/ 1 h 370"/>
                <a:gd name="T50" fmla="*/ 2 w 159"/>
                <a:gd name="T51" fmla="*/ 1 h 370"/>
                <a:gd name="T52" fmla="*/ 2 w 159"/>
                <a:gd name="T53" fmla="*/ 1 h 370"/>
                <a:gd name="T54" fmla="*/ 2 w 159"/>
                <a:gd name="T55" fmla="*/ 1 h 370"/>
                <a:gd name="T56" fmla="*/ 1 w 159"/>
                <a:gd name="T57" fmla="*/ 1 h 370"/>
                <a:gd name="T58" fmla="*/ 1 w 159"/>
                <a:gd name="T59" fmla="*/ 1 h 370"/>
                <a:gd name="T60" fmla="*/ 1 w 159"/>
                <a:gd name="T61" fmla="*/ 1 h 370"/>
                <a:gd name="T62" fmla="*/ 1 w 159"/>
                <a:gd name="T63" fmla="*/ 1 h 370"/>
                <a:gd name="T64" fmla="*/ 1 w 159"/>
                <a:gd name="T65" fmla="*/ 1 h 370"/>
                <a:gd name="T66" fmla="*/ 1 w 159"/>
                <a:gd name="T67" fmla="*/ 1 h 370"/>
                <a:gd name="T68" fmla="*/ 1 w 159"/>
                <a:gd name="T69" fmla="*/ 1 h 370"/>
                <a:gd name="T70" fmla="*/ 1 w 159"/>
                <a:gd name="T71" fmla="*/ 1 h 370"/>
                <a:gd name="T72" fmla="*/ 1 w 159"/>
                <a:gd name="T73" fmla="*/ 1 h 370"/>
                <a:gd name="T74" fmla="*/ 1 w 159"/>
                <a:gd name="T75" fmla="*/ 1 h 370"/>
                <a:gd name="T76" fmla="*/ 1 w 159"/>
                <a:gd name="T77" fmla="*/ 0 h 370"/>
                <a:gd name="T78" fmla="*/ 1 w 159"/>
                <a:gd name="T79" fmla="*/ 0 h 370"/>
                <a:gd name="T80" fmla="*/ 1 w 159"/>
                <a:gd name="T81" fmla="*/ 0 h 370"/>
                <a:gd name="T82" fmla="*/ 1 w 159"/>
                <a:gd name="T83" fmla="*/ 1 h 370"/>
                <a:gd name="T84" fmla="*/ 1 w 159"/>
                <a:gd name="T85" fmla="*/ 1 h 370"/>
                <a:gd name="T86" fmla="*/ 1 w 159"/>
                <a:gd name="T87" fmla="*/ 1 h 370"/>
                <a:gd name="T88" fmla="*/ 1 w 159"/>
                <a:gd name="T89" fmla="*/ 1 h 370"/>
                <a:gd name="T90" fmla="*/ 1 w 159"/>
                <a:gd name="T91" fmla="*/ 1 h 370"/>
                <a:gd name="T92" fmla="*/ 1 w 159"/>
                <a:gd name="T93" fmla="*/ 1 h 370"/>
                <a:gd name="T94" fmla="*/ 1 w 159"/>
                <a:gd name="T95" fmla="*/ 1 h 370"/>
                <a:gd name="T96" fmla="*/ 1 w 159"/>
                <a:gd name="T97" fmla="*/ 1 h 370"/>
                <a:gd name="T98" fmla="*/ 1 w 159"/>
                <a:gd name="T99" fmla="*/ 1 h 370"/>
                <a:gd name="T100" fmla="*/ 1 w 159"/>
                <a:gd name="T101" fmla="*/ 1 h 370"/>
                <a:gd name="T102" fmla="*/ 1 w 159"/>
                <a:gd name="T103" fmla="*/ 2 h 370"/>
                <a:gd name="T104" fmla="*/ 1 w 159"/>
                <a:gd name="T105" fmla="*/ 3 h 370"/>
                <a:gd name="T106" fmla="*/ 0 w 159"/>
                <a:gd name="T107" fmla="*/ 3 h 370"/>
                <a:gd name="T108" fmla="*/ 0 w 159"/>
                <a:gd name="T109" fmla="*/ 3 h 370"/>
                <a:gd name="T110" fmla="*/ 0 w 159"/>
                <a:gd name="T111" fmla="*/ 4 h 370"/>
                <a:gd name="T112" fmla="*/ 0 w 159"/>
                <a:gd name="T113" fmla="*/ 5 h 370"/>
                <a:gd name="T114" fmla="*/ 0 w 159"/>
                <a:gd name="T115" fmla="*/ 5 h 370"/>
                <a:gd name="T116" fmla="*/ 0 w 159"/>
                <a:gd name="T117" fmla="*/ 5 h 370"/>
                <a:gd name="T118" fmla="*/ 0 w 159"/>
                <a:gd name="T119" fmla="*/ 6 h 370"/>
                <a:gd name="T120" fmla="*/ 0 w 159"/>
                <a:gd name="T121" fmla="*/ 6 h 370"/>
                <a:gd name="T122" fmla="*/ 1 w 159"/>
                <a:gd name="T123" fmla="*/ 6 h 370"/>
                <a:gd name="T124" fmla="*/ 1 w 159"/>
                <a:gd name="T125" fmla="*/ 6 h 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
                <a:gd name="T190" fmla="*/ 0 h 370"/>
                <a:gd name="T191" fmla="*/ 159 w 159"/>
                <a:gd name="T192" fmla="*/ 370 h 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 h="370">
                  <a:moveTo>
                    <a:pt x="80" y="370"/>
                  </a:moveTo>
                  <a:lnTo>
                    <a:pt x="84" y="354"/>
                  </a:lnTo>
                  <a:lnTo>
                    <a:pt x="87" y="340"/>
                  </a:lnTo>
                  <a:lnTo>
                    <a:pt x="91" y="324"/>
                  </a:lnTo>
                  <a:lnTo>
                    <a:pt x="95" y="308"/>
                  </a:lnTo>
                  <a:lnTo>
                    <a:pt x="100" y="293"/>
                  </a:lnTo>
                  <a:lnTo>
                    <a:pt x="104" y="277"/>
                  </a:lnTo>
                  <a:lnTo>
                    <a:pt x="107" y="263"/>
                  </a:lnTo>
                  <a:lnTo>
                    <a:pt x="111" y="247"/>
                  </a:lnTo>
                  <a:lnTo>
                    <a:pt x="115" y="232"/>
                  </a:lnTo>
                  <a:lnTo>
                    <a:pt x="120" y="216"/>
                  </a:lnTo>
                  <a:lnTo>
                    <a:pt x="124" y="200"/>
                  </a:lnTo>
                  <a:lnTo>
                    <a:pt x="128" y="184"/>
                  </a:lnTo>
                  <a:lnTo>
                    <a:pt x="131" y="168"/>
                  </a:lnTo>
                  <a:lnTo>
                    <a:pt x="135" y="154"/>
                  </a:lnTo>
                  <a:lnTo>
                    <a:pt x="139" y="138"/>
                  </a:lnTo>
                  <a:lnTo>
                    <a:pt x="142" y="124"/>
                  </a:lnTo>
                  <a:lnTo>
                    <a:pt x="146" y="108"/>
                  </a:lnTo>
                  <a:lnTo>
                    <a:pt x="149" y="93"/>
                  </a:lnTo>
                  <a:lnTo>
                    <a:pt x="153" y="77"/>
                  </a:lnTo>
                  <a:lnTo>
                    <a:pt x="157" y="63"/>
                  </a:lnTo>
                  <a:lnTo>
                    <a:pt x="159" y="55"/>
                  </a:lnTo>
                  <a:lnTo>
                    <a:pt x="159" y="48"/>
                  </a:lnTo>
                  <a:lnTo>
                    <a:pt x="155" y="42"/>
                  </a:lnTo>
                  <a:lnTo>
                    <a:pt x="151" y="37"/>
                  </a:lnTo>
                  <a:lnTo>
                    <a:pt x="146" y="32"/>
                  </a:lnTo>
                  <a:lnTo>
                    <a:pt x="139" y="28"/>
                  </a:lnTo>
                  <a:lnTo>
                    <a:pt x="133" y="23"/>
                  </a:lnTo>
                  <a:lnTo>
                    <a:pt x="128" y="16"/>
                  </a:lnTo>
                  <a:lnTo>
                    <a:pt x="120" y="12"/>
                  </a:lnTo>
                  <a:lnTo>
                    <a:pt x="117" y="5"/>
                  </a:lnTo>
                  <a:lnTo>
                    <a:pt x="115" y="5"/>
                  </a:lnTo>
                  <a:lnTo>
                    <a:pt x="115" y="4"/>
                  </a:lnTo>
                  <a:lnTo>
                    <a:pt x="113" y="2"/>
                  </a:lnTo>
                  <a:lnTo>
                    <a:pt x="111" y="0"/>
                  </a:lnTo>
                  <a:lnTo>
                    <a:pt x="109" y="10"/>
                  </a:lnTo>
                  <a:lnTo>
                    <a:pt x="107" y="20"/>
                  </a:lnTo>
                  <a:lnTo>
                    <a:pt x="107" y="29"/>
                  </a:lnTo>
                  <a:lnTo>
                    <a:pt x="106" y="39"/>
                  </a:lnTo>
                  <a:lnTo>
                    <a:pt x="104" y="48"/>
                  </a:lnTo>
                  <a:lnTo>
                    <a:pt x="102" y="58"/>
                  </a:lnTo>
                  <a:lnTo>
                    <a:pt x="100" y="66"/>
                  </a:lnTo>
                  <a:lnTo>
                    <a:pt x="98" y="76"/>
                  </a:lnTo>
                  <a:lnTo>
                    <a:pt x="96" y="85"/>
                  </a:lnTo>
                  <a:lnTo>
                    <a:pt x="93" y="93"/>
                  </a:lnTo>
                  <a:lnTo>
                    <a:pt x="80" y="124"/>
                  </a:lnTo>
                  <a:lnTo>
                    <a:pt x="69" y="152"/>
                  </a:lnTo>
                  <a:lnTo>
                    <a:pt x="58" y="181"/>
                  </a:lnTo>
                  <a:lnTo>
                    <a:pt x="49" y="208"/>
                  </a:lnTo>
                  <a:lnTo>
                    <a:pt x="40" y="236"/>
                  </a:lnTo>
                  <a:lnTo>
                    <a:pt x="31" y="263"/>
                  </a:lnTo>
                  <a:lnTo>
                    <a:pt x="23" y="290"/>
                  </a:lnTo>
                  <a:lnTo>
                    <a:pt x="14" y="316"/>
                  </a:lnTo>
                  <a:lnTo>
                    <a:pt x="7" y="343"/>
                  </a:lnTo>
                  <a:lnTo>
                    <a:pt x="0" y="368"/>
                  </a:lnTo>
                  <a:lnTo>
                    <a:pt x="80" y="370"/>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6" name="Freeform 839">
              <a:extLst>
                <a:ext uri="{FF2B5EF4-FFF2-40B4-BE49-F238E27FC236}">
                  <a16:creationId xmlns:a16="http://schemas.microsoft.com/office/drawing/2014/main" id="{0E63A6D0-13BF-4A9F-BDC0-07614E43442F}"/>
                </a:ext>
              </a:extLst>
            </p:cNvPr>
            <p:cNvSpPr>
              <a:spLocks/>
            </p:cNvSpPr>
            <p:nvPr/>
          </p:nvSpPr>
          <p:spPr bwMode="auto">
            <a:xfrm>
              <a:off x="4042" y="4133"/>
              <a:ext cx="78" cy="185"/>
            </a:xfrm>
            <a:custGeom>
              <a:avLst/>
              <a:gdLst>
                <a:gd name="T0" fmla="*/ 1 w 159"/>
                <a:gd name="T1" fmla="*/ 6 h 370"/>
                <a:gd name="T2" fmla="*/ 1 w 159"/>
                <a:gd name="T3" fmla="*/ 6 h 370"/>
                <a:gd name="T4" fmla="*/ 1 w 159"/>
                <a:gd name="T5" fmla="*/ 6 h 370"/>
                <a:gd name="T6" fmla="*/ 1 w 159"/>
                <a:gd name="T7" fmla="*/ 6 h 370"/>
                <a:gd name="T8" fmla="*/ 1 w 159"/>
                <a:gd name="T9" fmla="*/ 5 h 370"/>
                <a:gd name="T10" fmla="*/ 1 w 159"/>
                <a:gd name="T11" fmla="*/ 5 h 370"/>
                <a:gd name="T12" fmla="*/ 1 w 159"/>
                <a:gd name="T13" fmla="*/ 5 h 370"/>
                <a:gd name="T14" fmla="*/ 1 w 159"/>
                <a:gd name="T15" fmla="*/ 5 h 370"/>
                <a:gd name="T16" fmla="*/ 1 w 159"/>
                <a:gd name="T17" fmla="*/ 4 h 370"/>
                <a:gd name="T18" fmla="*/ 1 w 159"/>
                <a:gd name="T19" fmla="*/ 4 h 370"/>
                <a:gd name="T20" fmla="*/ 1 w 159"/>
                <a:gd name="T21" fmla="*/ 3 h 370"/>
                <a:gd name="T22" fmla="*/ 1 w 159"/>
                <a:gd name="T23" fmla="*/ 3 h 370"/>
                <a:gd name="T24" fmla="*/ 1 w 159"/>
                <a:gd name="T25" fmla="*/ 3 h 370"/>
                <a:gd name="T26" fmla="*/ 1 w 159"/>
                <a:gd name="T27" fmla="*/ 3 h 370"/>
                <a:gd name="T28" fmla="*/ 2 w 159"/>
                <a:gd name="T29" fmla="*/ 3 h 370"/>
                <a:gd name="T30" fmla="*/ 2 w 159"/>
                <a:gd name="T31" fmla="*/ 3 h 370"/>
                <a:gd name="T32" fmla="*/ 2 w 159"/>
                <a:gd name="T33" fmla="*/ 2 h 370"/>
                <a:gd name="T34" fmla="*/ 2 w 159"/>
                <a:gd name="T35" fmla="*/ 2 h 370"/>
                <a:gd name="T36" fmla="*/ 2 w 159"/>
                <a:gd name="T37" fmla="*/ 1 h 370"/>
                <a:gd name="T38" fmla="*/ 2 w 159"/>
                <a:gd name="T39" fmla="*/ 1 h 370"/>
                <a:gd name="T40" fmla="*/ 2 w 159"/>
                <a:gd name="T41" fmla="*/ 1 h 370"/>
                <a:gd name="T42" fmla="*/ 2 w 159"/>
                <a:gd name="T43" fmla="*/ 1 h 370"/>
                <a:gd name="T44" fmla="*/ 2 w 159"/>
                <a:gd name="T45" fmla="*/ 1 h 370"/>
                <a:gd name="T46" fmla="*/ 2 w 159"/>
                <a:gd name="T47" fmla="*/ 1 h 370"/>
                <a:gd name="T48" fmla="*/ 2 w 159"/>
                <a:gd name="T49" fmla="*/ 1 h 370"/>
                <a:gd name="T50" fmla="*/ 2 w 159"/>
                <a:gd name="T51" fmla="*/ 1 h 370"/>
                <a:gd name="T52" fmla="*/ 2 w 159"/>
                <a:gd name="T53" fmla="*/ 1 h 370"/>
                <a:gd name="T54" fmla="*/ 2 w 159"/>
                <a:gd name="T55" fmla="*/ 1 h 370"/>
                <a:gd name="T56" fmla="*/ 1 w 159"/>
                <a:gd name="T57" fmla="*/ 1 h 370"/>
                <a:gd name="T58" fmla="*/ 1 w 159"/>
                <a:gd name="T59" fmla="*/ 1 h 370"/>
                <a:gd name="T60" fmla="*/ 1 w 159"/>
                <a:gd name="T61" fmla="*/ 1 h 370"/>
                <a:gd name="T62" fmla="*/ 1 w 159"/>
                <a:gd name="T63" fmla="*/ 1 h 370"/>
                <a:gd name="T64" fmla="*/ 1 w 159"/>
                <a:gd name="T65" fmla="*/ 1 h 370"/>
                <a:gd name="T66" fmla="*/ 1 w 159"/>
                <a:gd name="T67" fmla="*/ 1 h 370"/>
                <a:gd name="T68" fmla="*/ 1 w 159"/>
                <a:gd name="T69" fmla="*/ 1 h 370"/>
                <a:gd name="T70" fmla="*/ 1 w 159"/>
                <a:gd name="T71" fmla="*/ 1 h 370"/>
                <a:gd name="T72" fmla="*/ 1 w 159"/>
                <a:gd name="T73" fmla="*/ 1 h 370"/>
                <a:gd name="T74" fmla="*/ 1 w 159"/>
                <a:gd name="T75" fmla="*/ 1 h 370"/>
                <a:gd name="T76" fmla="*/ 1 w 159"/>
                <a:gd name="T77" fmla="*/ 0 h 370"/>
                <a:gd name="T78" fmla="*/ 1 w 159"/>
                <a:gd name="T79" fmla="*/ 0 h 370"/>
                <a:gd name="T80" fmla="*/ 1 w 159"/>
                <a:gd name="T81" fmla="*/ 0 h 370"/>
                <a:gd name="T82" fmla="*/ 1 w 159"/>
                <a:gd name="T83" fmla="*/ 1 h 370"/>
                <a:gd name="T84" fmla="*/ 1 w 159"/>
                <a:gd name="T85" fmla="*/ 1 h 370"/>
                <a:gd name="T86" fmla="*/ 1 w 159"/>
                <a:gd name="T87" fmla="*/ 1 h 370"/>
                <a:gd name="T88" fmla="*/ 1 w 159"/>
                <a:gd name="T89" fmla="*/ 1 h 370"/>
                <a:gd name="T90" fmla="*/ 1 w 159"/>
                <a:gd name="T91" fmla="*/ 1 h 370"/>
                <a:gd name="T92" fmla="*/ 1 w 159"/>
                <a:gd name="T93" fmla="*/ 1 h 370"/>
                <a:gd name="T94" fmla="*/ 1 w 159"/>
                <a:gd name="T95" fmla="*/ 1 h 370"/>
                <a:gd name="T96" fmla="*/ 1 w 159"/>
                <a:gd name="T97" fmla="*/ 1 h 370"/>
                <a:gd name="T98" fmla="*/ 1 w 159"/>
                <a:gd name="T99" fmla="*/ 1 h 370"/>
                <a:gd name="T100" fmla="*/ 1 w 159"/>
                <a:gd name="T101" fmla="*/ 1 h 370"/>
                <a:gd name="T102" fmla="*/ 1 w 159"/>
                <a:gd name="T103" fmla="*/ 2 h 370"/>
                <a:gd name="T104" fmla="*/ 1 w 159"/>
                <a:gd name="T105" fmla="*/ 3 h 370"/>
                <a:gd name="T106" fmla="*/ 0 w 159"/>
                <a:gd name="T107" fmla="*/ 3 h 370"/>
                <a:gd name="T108" fmla="*/ 0 w 159"/>
                <a:gd name="T109" fmla="*/ 3 h 370"/>
                <a:gd name="T110" fmla="*/ 0 w 159"/>
                <a:gd name="T111" fmla="*/ 4 h 370"/>
                <a:gd name="T112" fmla="*/ 0 w 159"/>
                <a:gd name="T113" fmla="*/ 5 h 370"/>
                <a:gd name="T114" fmla="*/ 0 w 159"/>
                <a:gd name="T115" fmla="*/ 5 h 370"/>
                <a:gd name="T116" fmla="*/ 0 w 159"/>
                <a:gd name="T117" fmla="*/ 5 h 370"/>
                <a:gd name="T118" fmla="*/ 0 w 159"/>
                <a:gd name="T119" fmla="*/ 6 h 370"/>
                <a:gd name="T120" fmla="*/ 0 w 159"/>
                <a:gd name="T121" fmla="*/ 6 h 370"/>
                <a:gd name="T122" fmla="*/ 1 w 159"/>
                <a:gd name="T123" fmla="*/ 6 h 370"/>
                <a:gd name="T124" fmla="*/ 1 w 159"/>
                <a:gd name="T125" fmla="*/ 6 h 3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9"/>
                <a:gd name="T190" fmla="*/ 0 h 370"/>
                <a:gd name="T191" fmla="*/ 159 w 159"/>
                <a:gd name="T192" fmla="*/ 370 h 3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9" h="370">
                  <a:moveTo>
                    <a:pt x="80" y="370"/>
                  </a:moveTo>
                  <a:lnTo>
                    <a:pt x="84" y="354"/>
                  </a:lnTo>
                  <a:lnTo>
                    <a:pt x="87" y="340"/>
                  </a:lnTo>
                  <a:lnTo>
                    <a:pt x="91" y="324"/>
                  </a:lnTo>
                  <a:lnTo>
                    <a:pt x="95" y="308"/>
                  </a:lnTo>
                  <a:lnTo>
                    <a:pt x="100" y="293"/>
                  </a:lnTo>
                  <a:lnTo>
                    <a:pt x="104" y="277"/>
                  </a:lnTo>
                  <a:lnTo>
                    <a:pt x="107" y="263"/>
                  </a:lnTo>
                  <a:lnTo>
                    <a:pt x="111" y="247"/>
                  </a:lnTo>
                  <a:lnTo>
                    <a:pt x="115" y="232"/>
                  </a:lnTo>
                  <a:lnTo>
                    <a:pt x="120" y="216"/>
                  </a:lnTo>
                  <a:lnTo>
                    <a:pt x="124" y="200"/>
                  </a:lnTo>
                  <a:lnTo>
                    <a:pt x="128" y="184"/>
                  </a:lnTo>
                  <a:lnTo>
                    <a:pt x="131" y="168"/>
                  </a:lnTo>
                  <a:lnTo>
                    <a:pt x="135" y="154"/>
                  </a:lnTo>
                  <a:lnTo>
                    <a:pt x="139" y="138"/>
                  </a:lnTo>
                  <a:lnTo>
                    <a:pt x="142" y="124"/>
                  </a:lnTo>
                  <a:lnTo>
                    <a:pt x="146" y="108"/>
                  </a:lnTo>
                  <a:lnTo>
                    <a:pt x="149" y="93"/>
                  </a:lnTo>
                  <a:lnTo>
                    <a:pt x="153" y="77"/>
                  </a:lnTo>
                  <a:lnTo>
                    <a:pt x="157" y="63"/>
                  </a:lnTo>
                  <a:lnTo>
                    <a:pt x="159" y="55"/>
                  </a:lnTo>
                  <a:lnTo>
                    <a:pt x="159" y="48"/>
                  </a:lnTo>
                  <a:lnTo>
                    <a:pt x="155" y="42"/>
                  </a:lnTo>
                  <a:lnTo>
                    <a:pt x="151" y="37"/>
                  </a:lnTo>
                  <a:lnTo>
                    <a:pt x="146" y="32"/>
                  </a:lnTo>
                  <a:lnTo>
                    <a:pt x="139" y="28"/>
                  </a:lnTo>
                  <a:lnTo>
                    <a:pt x="133" y="23"/>
                  </a:lnTo>
                  <a:lnTo>
                    <a:pt x="128" y="16"/>
                  </a:lnTo>
                  <a:lnTo>
                    <a:pt x="120" y="12"/>
                  </a:lnTo>
                  <a:lnTo>
                    <a:pt x="117" y="5"/>
                  </a:lnTo>
                  <a:lnTo>
                    <a:pt x="115" y="5"/>
                  </a:lnTo>
                  <a:lnTo>
                    <a:pt x="115" y="4"/>
                  </a:lnTo>
                  <a:lnTo>
                    <a:pt x="113" y="2"/>
                  </a:lnTo>
                  <a:lnTo>
                    <a:pt x="111" y="0"/>
                  </a:lnTo>
                  <a:lnTo>
                    <a:pt x="109" y="10"/>
                  </a:lnTo>
                  <a:lnTo>
                    <a:pt x="107" y="20"/>
                  </a:lnTo>
                  <a:lnTo>
                    <a:pt x="107" y="29"/>
                  </a:lnTo>
                  <a:lnTo>
                    <a:pt x="106" y="39"/>
                  </a:lnTo>
                  <a:lnTo>
                    <a:pt x="104" y="48"/>
                  </a:lnTo>
                  <a:lnTo>
                    <a:pt x="102" y="58"/>
                  </a:lnTo>
                  <a:lnTo>
                    <a:pt x="100" y="66"/>
                  </a:lnTo>
                  <a:lnTo>
                    <a:pt x="98" y="76"/>
                  </a:lnTo>
                  <a:lnTo>
                    <a:pt x="96" y="85"/>
                  </a:lnTo>
                  <a:lnTo>
                    <a:pt x="93" y="93"/>
                  </a:lnTo>
                  <a:lnTo>
                    <a:pt x="80" y="124"/>
                  </a:lnTo>
                  <a:lnTo>
                    <a:pt x="69" y="152"/>
                  </a:lnTo>
                  <a:lnTo>
                    <a:pt x="58" y="181"/>
                  </a:lnTo>
                  <a:lnTo>
                    <a:pt x="49" y="208"/>
                  </a:lnTo>
                  <a:lnTo>
                    <a:pt x="40" y="236"/>
                  </a:lnTo>
                  <a:lnTo>
                    <a:pt x="31" y="263"/>
                  </a:lnTo>
                  <a:lnTo>
                    <a:pt x="23" y="290"/>
                  </a:lnTo>
                  <a:lnTo>
                    <a:pt x="14" y="316"/>
                  </a:lnTo>
                  <a:lnTo>
                    <a:pt x="7" y="343"/>
                  </a:lnTo>
                  <a:lnTo>
                    <a:pt x="0" y="368"/>
                  </a:lnTo>
                  <a:lnTo>
                    <a:pt x="80" y="370"/>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7" name="Freeform 840">
              <a:extLst>
                <a:ext uri="{FF2B5EF4-FFF2-40B4-BE49-F238E27FC236}">
                  <a16:creationId xmlns:a16="http://schemas.microsoft.com/office/drawing/2014/main" id="{3189FE60-887D-47D6-BE1C-9F1A94D445B8}"/>
                </a:ext>
              </a:extLst>
            </p:cNvPr>
            <p:cNvSpPr>
              <a:spLocks/>
            </p:cNvSpPr>
            <p:nvPr/>
          </p:nvSpPr>
          <p:spPr bwMode="auto">
            <a:xfrm>
              <a:off x="4067" y="3996"/>
              <a:ext cx="181" cy="119"/>
            </a:xfrm>
            <a:custGeom>
              <a:avLst/>
              <a:gdLst>
                <a:gd name="T0" fmla="*/ 0 w 373"/>
                <a:gd name="T1" fmla="*/ 2 h 239"/>
                <a:gd name="T2" fmla="*/ 0 w 373"/>
                <a:gd name="T3" fmla="*/ 2 h 239"/>
                <a:gd name="T4" fmla="*/ 0 w 373"/>
                <a:gd name="T5" fmla="*/ 2 h 239"/>
                <a:gd name="T6" fmla="*/ 0 w 373"/>
                <a:gd name="T7" fmla="*/ 1 h 239"/>
                <a:gd name="T8" fmla="*/ 0 w 373"/>
                <a:gd name="T9" fmla="*/ 1 h 239"/>
                <a:gd name="T10" fmla="*/ 0 w 373"/>
                <a:gd name="T11" fmla="*/ 1 h 239"/>
                <a:gd name="T12" fmla="*/ 0 w 373"/>
                <a:gd name="T13" fmla="*/ 0 h 239"/>
                <a:gd name="T14" fmla="*/ 0 w 373"/>
                <a:gd name="T15" fmla="*/ 0 h 239"/>
                <a:gd name="T16" fmla="*/ 0 w 373"/>
                <a:gd name="T17" fmla="*/ 0 h 239"/>
                <a:gd name="T18" fmla="*/ 0 w 373"/>
                <a:gd name="T19" fmla="*/ 0 h 239"/>
                <a:gd name="T20" fmla="*/ 0 w 373"/>
                <a:gd name="T21" fmla="*/ 0 h 239"/>
                <a:gd name="T22" fmla="*/ 0 w 373"/>
                <a:gd name="T23" fmla="*/ 0 h 239"/>
                <a:gd name="T24" fmla="*/ 1 w 373"/>
                <a:gd name="T25" fmla="*/ 0 h 239"/>
                <a:gd name="T26" fmla="*/ 1 w 373"/>
                <a:gd name="T27" fmla="*/ 1 h 239"/>
                <a:gd name="T28" fmla="*/ 1 w 373"/>
                <a:gd name="T29" fmla="*/ 1 h 239"/>
                <a:gd name="T30" fmla="*/ 1 w 373"/>
                <a:gd name="T31" fmla="*/ 1 h 239"/>
                <a:gd name="T32" fmla="*/ 2 w 373"/>
                <a:gd name="T33" fmla="*/ 1 h 239"/>
                <a:gd name="T34" fmla="*/ 2 w 373"/>
                <a:gd name="T35" fmla="*/ 0 h 239"/>
                <a:gd name="T36" fmla="*/ 2 w 373"/>
                <a:gd name="T37" fmla="*/ 0 h 239"/>
                <a:gd name="T38" fmla="*/ 3 w 373"/>
                <a:gd name="T39" fmla="*/ 0 h 239"/>
                <a:gd name="T40" fmla="*/ 3 w 373"/>
                <a:gd name="T41" fmla="*/ 0 h 239"/>
                <a:gd name="T42" fmla="*/ 3 w 373"/>
                <a:gd name="T43" fmla="*/ 0 h 239"/>
                <a:gd name="T44" fmla="*/ 3 w 373"/>
                <a:gd name="T45" fmla="*/ 1 h 239"/>
                <a:gd name="T46" fmla="*/ 3 w 373"/>
                <a:gd name="T47" fmla="*/ 1 h 239"/>
                <a:gd name="T48" fmla="*/ 2 w 373"/>
                <a:gd name="T49" fmla="*/ 2 h 239"/>
                <a:gd name="T50" fmla="*/ 3 w 373"/>
                <a:gd name="T51" fmla="*/ 2 h 239"/>
                <a:gd name="T52" fmla="*/ 3 w 373"/>
                <a:gd name="T53" fmla="*/ 1 h 239"/>
                <a:gd name="T54" fmla="*/ 4 w 373"/>
                <a:gd name="T55" fmla="*/ 1 h 239"/>
                <a:gd name="T56" fmla="*/ 4 w 373"/>
                <a:gd name="T57" fmla="*/ 1 h 239"/>
                <a:gd name="T58" fmla="*/ 4 w 373"/>
                <a:gd name="T59" fmla="*/ 1 h 239"/>
                <a:gd name="T60" fmla="*/ 5 w 373"/>
                <a:gd name="T61" fmla="*/ 1 h 239"/>
                <a:gd name="T62" fmla="*/ 5 w 373"/>
                <a:gd name="T63" fmla="*/ 1 h 239"/>
                <a:gd name="T64" fmla="*/ 5 w 373"/>
                <a:gd name="T65" fmla="*/ 1 h 239"/>
                <a:gd name="T66" fmla="*/ 5 w 373"/>
                <a:gd name="T67" fmla="*/ 1 h 239"/>
                <a:gd name="T68" fmla="*/ 5 w 373"/>
                <a:gd name="T69" fmla="*/ 2 h 239"/>
                <a:gd name="T70" fmla="*/ 4 w 373"/>
                <a:gd name="T71" fmla="*/ 2 h 239"/>
                <a:gd name="T72" fmla="*/ 4 w 373"/>
                <a:gd name="T73" fmla="*/ 2 h 239"/>
                <a:gd name="T74" fmla="*/ 4 w 373"/>
                <a:gd name="T75" fmla="*/ 2 h 239"/>
                <a:gd name="T76" fmla="*/ 4 w 373"/>
                <a:gd name="T77" fmla="*/ 3 h 239"/>
                <a:gd name="T78" fmla="*/ 4 w 373"/>
                <a:gd name="T79" fmla="*/ 3 h 239"/>
                <a:gd name="T80" fmla="*/ 3 w 373"/>
                <a:gd name="T81" fmla="*/ 3 h 239"/>
                <a:gd name="T82" fmla="*/ 3 w 373"/>
                <a:gd name="T83" fmla="*/ 3 h 239"/>
                <a:gd name="T84" fmla="*/ 3 w 373"/>
                <a:gd name="T85" fmla="*/ 3 h 239"/>
                <a:gd name="T86" fmla="*/ 2 w 373"/>
                <a:gd name="T87" fmla="*/ 3 h 239"/>
                <a:gd name="T88" fmla="*/ 2 w 373"/>
                <a:gd name="T89" fmla="*/ 3 h 239"/>
                <a:gd name="T90" fmla="*/ 0 w 373"/>
                <a:gd name="T91" fmla="*/ 2 h 2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3"/>
                <a:gd name="T139" fmla="*/ 0 h 239"/>
                <a:gd name="T140" fmla="*/ 373 w 373"/>
                <a:gd name="T141" fmla="*/ 239 h 2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3" h="239">
                  <a:moveTo>
                    <a:pt x="51" y="191"/>
                  </a:moveTo>
                  <a:lnTo>
                    <a:pt x="51" y="179"/>
                  </a:lnTo>
                  <a:lnTo>
                    <a:pt x="47" y="168"/>
                  </a:lnTo>
                  <a:lnTo>
                    <a:pt x="44" y="159"/>
                  </a:lnTo>
                  <a:lnTo>
                    <a:pt x="38" y="149"/>
                  </a:lnTo>
                  <a:lnTo>
                    <a:pt x="31" y="139"/>
                  </a:lnTo>
                  <a:lnTo>
                    <a:pt x="24" y="131"/>
                  </a:lnTo>
                  <a:lnTo>
                    <a:pt x="18" y="122"/>
                  </a:lnTo>
                  <a:lnTo>
                    <a:pt x="13" y="112"/>
                  </a:lnTo>
                  <a:lnTo>
                    <a:pt x="7" y="101"/>
                  </a:lnTo>
                  <a:lnTo>
                    <a:pt x="5" y="90"/>
                  </a:lnTo>
                  <a:lnTo>
                    <a:pt x="3" y="80"/>
                  </a:lnTo>
                  <a:lnTo>
                    <a:pt x="2" y="71"/>
                  </a:lnTo>
                  <a:lnTo>
                    <a:pt x="2" y="59"/>
                  </a:lnTo>
                  <a:lnTo>
                    <a:pt x="0" y="48"/>
                  </a:lnTo>
                  <a:lnTo>
                    <a:pt x="0" y="39"/>
                  </a:lnTo>
                  <a:lnTo>
                    <a:pt x="0" y="29"/>
                  </a:lnTo>
                  <a:lnTo>
                    <a:pt x="2" y="19"/>
                  </a:lnTo>
                  <a:lnTo>
                    <a:pt x="5" y="13"/>
                  </a:lnTo>
                  <a:lnTo>
                    <a:pt x="11" y="7"/>
                  </a:lnTo>
                  <a:lnTo>
                    <a:pt x="20" y="2"/>
                  </a:lnTo>
                  <a:lnTo>
                    <a:pt x="31" y="0"/>
                  </a:lnTo>
                  <a:lnTo>
                    <a:pt x="42" y="5"/>
                  </a:lnTo>
                  <a:lnTo>
                    <a:pt x="53" y="15"/>
                  </a:lnTo>
                  <a:lnTo>
                    <a:pt x="64" y="27"/>
                  </a:lnTo>
                  <a:lnTo>
                    <a:pt x="75" y="42"/>
                  </a:lnTo>
                  <a:lnTo>
                    <a:pt x="86" y="59"/>
                  </a:lnTo>
                  <a:lnTo>
                    <a:pt x="95" y="75"/>
                  </a:lnTo>
                  <a:lnTo>
                    <a:pt x="104" y="91"/>
                  </a:lnTo>
                  <a:lnTo>
                    <a:pt x="113" y="106"/>
                  </a:lnTo>
                  <a:lnTo>
                    <a:pt x="120" y="117"/>
                  </a:lnTo>
                  <a:lnTo>
                    <a:pt x="130" y="104"/>
                  </a:lnTo>
                  <a:lnTo>
                    <a:pt x="140" y="91"/>
                  </a:lnTo>
                  <a:lnTo>
                    <a:pt x="151" y="77"/>
                  </a:lnTo>
                  <a:lnTo>
                    <a:pt x="162" y="64"/>
                  </a:lnTo>
                  <a:lnTo>
                    <a:pt x="175" y="50"/>
                  </a:lnTo>
                  <a:lnTo>
                    <a:pt x="190" y="39"/>
                  </a:lnTo>
                  <a:lnTo>
                    <a:pt x="204" y="27"/>
                  </a:lnTo>
                  <a:lnTo>
                    <a:pt x="219" y="18"/>
                  </a:lnTo>
                  <a:lnTo>
                    <a:pt x="234" y="11"/>
                  </a:lnTo>
                  <a:lnTo>
                    <a:pt x="248" y="7"/>
                  </a:lnTo>
                  <a:lnTo>
                    <a:pt x="250" y="18"/>
                  </a:lnTo>
                  <a:lnTo>
                    <a:pt x="248" y="31"/>
                  </a:lnTo>
                  <a:lnTo>
                    <a:pt x="243" y="45"/>
                  </a:lnTo>
                  <a:lnTo>
                    <a:pt x="236" y="59"/>
                  </a:lnTo>
                  <a:lnTo>
                    <a:pt x="228" y="74"/>
                  </a:lnTo>
                  <a:lnTo>
                    <a:pt x="219" y="90"/>
                  </a:lnTo>
                  <a:lnTo>
                    <a:pt x="212" y="104"/>
                  </a:lnTo>
                  <a:lnTo>
                    <a:pt x="204" y="119"/>
                  </a:lnTo>
                  <a:lnTo>
                    <a:pt x="201" y="131"/>
                  </a:lnTo>
                  <a:lnTo>
                    <a:pt x="199" y="143"/>
                  </a:lnTo>
                  <a:lnTo>
                    <a:pt x="214" y="138"/>
                  </a:lnTo>
                  <a:lnTo>
                    <a:pt x="228" y="131"/>
                  </a:lnTo>
                  <a:lnTo>
                    <a:pt x="245" y="125"/>
                  </a:lnTo>
                  <a:lnTo>
                    <a:pt x="263" y="119"/>
                  </a:lnTo>
                  <a:lnTo>
                    <a:pt x="281" y="112"/>
                  </a:lnTo>
                  <a:lnTo>
                    <a:pt x="299" y="107"/>
                  </a:lnTo>
                  <a:lnTo>
                    <a:pt x="318" y="103"/>
                  </a:lnTo>
                  <a:lnTo>
                    <a:pt x="334" y="101"/>
                  </a:lnTo>
                  <a:lnTo>
                    <a:pt x="349" y="101"/>
                  </a:lnTo>
                  <a:lnTo>
                    <a:pt x="363" y="104"/>
                  </a:lnTo>
                  <a:lnTo>
                    <a:pt x="369" y="107"/>
                  </a:lnTo>
                  <a:lnTo>
                    <a:pt x="373" y="109"/>
                  </a:lnTo>
                  <a:lnTo>
                    <a:pt x="373" y="112"/>
                  </a:lnTo>
                  <a:lnTo>
                    <a:pt x="373" y="115"/>
                  </a:lnTo>
                  <a:lnTo>
                    <a:pt x="371" y="119"/>
                  </a:lnTo>
                  <a:lnTo>
                    <a:pt x="369" y="122"/>
                  </a:lnTo>
                  <a:lnTo>
                    <a:pt x="365" y="125"/>
                  </a:lnTo>
                  <a:lnTo>
                    <a:pt x="362" y="130"/>
                  </a:lnTo>
                  <a:lnTo>
                    <a:pt x="358" y="136"/>
                  </a:lnTo>
                  <a:lnTo>
                    <a:pt x="356" y="143"/>
                  </a:lnTo>
                  <a:lnTo>
                    <a:pt x="352" y="152"/>
                  </a:lnTo>
                  <a:lnTo>
                    <a:pt x="347" y="162"/>
                  </a:lnTo>
                  <a:lnTo>
                    <a:pt x="342" y="170"/>
                  </a:lnTo>
                  <a:lnTo>
                    <a:pt x="334" y="178"/>
                  </a:lnTo>
                  <a:lnTo>
                    <a:pt x="325" y="184"/>
                  </a:lnTo>
                  <a:lnTo>
                    <a:pt x="318" y="191"/>
                  </a:lnTo>
                  <a:lnTo>
                    <a:pt x="307" y="197"/>
                  </a:lnTo>
                  <a:lnTo>
                    <a:pt x="298" y="203"/>
                  </a:lnTo>
                  <a:lnTo>
                    <a:pt x="289" y="210"/>
                  </a:lnTo>
                  <a:lnTo>
                    <a:pt x="278" y="215"/>
                  </a:lnTo>
                  <a:lnTo>
                    <a:pt x="268" y="219"/>
                  </a:lnTo>
                  <a:lnTo>
                    <a:pt x="257" y="224"/>
                  </a:lnTo>
                  <a:lnTo>
                    <a:pt x="246" y="226"/>
                  </a:lnTo>
                  <a:lnTo>
                    <a:pt x="236" y="229"/>
                  </a:lnTo>
                  <a:lnTo>
                    <a:pt x="225" y="231"/>
                  </a:lnTo>
                  <a:lnTo>
                    <a:pt x="214" y="232"/>
                  </a:lnTo>
                  <a:lnTo>
                    <a:pt x="203" y="234"/>
                  </a:lnTo>
                  <a:lnTo>
                    <a:pt x="192" y="234"/>
                  </a:lnTo>
                  <a:lnTo>
                    <a:pt x="181" y="235"/>
                  </a:lnTo>
                  <a:lnTo>
                    <a:pt x="170" y="239"/>
                  </a:lnTo>
                  <a:lnTo>
                    <a:pt x="51" y="191"/>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8" name="Freeform 841">
              <a:extLst>
                <a:ext uri="{FF2B5EF4-FFF2-40B4-BE49-F238E27FC236}">
                  <a16:creationId xmlns:a16="http://schemas.microsoft.com/office/drawing/2014/main" id="{F823E0EC-9B6B-4EC0-9DB0-B6F553A0AD3F}"/>
                </a:ext>
              </a:extLst>
            </p:cNvPr>
            <p:cNvSpPr>
              <a:spLocks/>
            </p:cNvSpPr>
            <p:nvPr/>
          </p:nvSpPr>
          <p:spPr bwMode="auto">
            <a:xfrm>
              <a:off x="4067" y="3996"/>
              <a:ext cx="181" cy="119"/>
            </a:xfrm>
            <a:custGeom>
              <a:avLst/>
              <a:gdLst>
                <a:gd name="T0" fmla="*/ 0 w 373"/>
                <a:gd name="T1" fmla="*/ 2 h 239"/>
                <a:gd name="T2" fmla="*/ 0 w 373"/>
                <a:gd name="T3" fmla="*/ 2 h 239"/>
                <a:gd name="T4" fmla="*/ 0 w 373"/>
                <a:gd name="T5" fmla="*/ 2 h 239"/>
                <a:gd name="T6" fmla="*/ 0 w 373"/>
                <a:gd name="T7" fmla="*/ 1 h 239"/>
                <a:gd name="T8" fmla="*/ 0 w 373"/>
                <a:gd name="T9" fmla="*/ 1 h 239"/>
                <a:gd name="T10" fmla="*/ 0 w 373"/>
                <a:gd name="T11" fmla="*/ 1 h 239"/>
                <a:gd name="T12" fmla="*/ 0 w 373"/>
                <a:gd name="T13" fmla="*/ 0 h 239"/>
                <a:gd name="T14" fmla="*/ 0 w 373"/>
                <a:gd name="T15" fmla="*/ 0 h 239"/>
                <a:gd name="T16" fmla="*/ 0 w 373"/>
                <a:gd name="T17" fmla="*/ 0 h 239"/>
                <a:gd name="T18" fmla="*/ 0 w 373"/>
                <a:gd name="T19" fmla="*/ 0 h 239"/>
                <a:gd name="T20" fmla="*/ 0 w 373"/>
                <a:gd name="T21" fmla="*/ 0 h 239"/>
                <a:gd name="T22" fmla="*/ 0 w 373"/>
                <a:gd name="T23" fmla="*/ 0 h 239"/>
                <a:gd name="T24" fmla="*/ 1 w 373"/>
                <a:gd name="T25" fmla="*/ 0 h 239"/>
                <a:gd name="T26" fmla="*/ 1 w 373"/>
                <a:gd name="T27" fmla="*/ 1 h 239"/>
                <a:gd name="T28" fmla="*/ 1 w 373"/>
                <a:gd name="T29" fmla="*/ 1 h 239"/>
                <a:gd name="T30" fmla="*/ 1 w 373"/>
                <a:gd name="T31" fmla="*/ 1 h 239"/>
                <a:gd name="T32" fmla="*/ 2 w 373"/>
                <a:gd name="T33" fmla="*/ 1 h 239"/>
                <a:gd name="T34" fmla="*/ 2 w 373"/>
                <a:gd name="T35" fmla="*/ 0 h 239"/>
                <a:gd name="T36" fmla="*/ 2 w 373"/>
                <a:gd name="T37" fmla="*/ 0 h 239"/>
                <a:gd name="T38" fmla="*/ 3 w 373"/>
                <a:gd name="T39" fmla="*/ 0 h 239"/>
                <a:gd name="T40" fmla="*/ 3 w 373"/>
                <a:gd name="T41" fmla="*/ 0 h 239"/>
                <a:gd name="T42" fmla="*/ 3 w 373"/>
                <a:gd name="T43" fmla="*/ 0 h 239"/>
                <a:gd name="T44" fmla="*/ 3 w 373"/>
                <a:gd name="T45" fmla="*/ 1 h 239"/>
                <a:gd name="T46" fmla="*/ 3 w 373"/>
                <a:gd name="T47" fmla="*/ 1 h 239"/>
                <a:gd name="T48" fmla="*/ 2 w 373"/>
                <a:gd name="T49" fmla="*/ 2 h 239"/>
                <a:gd name="T50" fmla="*/ 3 w 373"/>
                <a:gd name="T51" fmla="*/ 2 h 239"/>
                <a:gd name="T52" fmla="*/ 3 w 373"/>
                <a:gd name="T53" fmla="*/ 1 h 239"/>
                <a:gd name="T54" fmla="*/ 4 w 373"/>
                <a:gd name="T55" fmla="*/ 1 h 239"/>
                <a:gd name="T56" fmla="*/ 4 w 373"/>
                <a:gd name="T57" fmla="*/ 1 h 239"/>
                <a:gd name="T58" fmla="*/ 4 w 373"/>
                <a:gd name="T59" fmla="*/ 1 h 239"/>
                <a:gd name="T60" fmla="*/ 5 w 373"/>
                <a:gd name="T61" fmla="*/ 1 h 239"/>
                <a:gd name="T62" fmla="*/ 5 w 373"/>
                <a:gd name="T63" fmla="*/ 1 h 239"/>
                <a:gd name="T64" fmla="*/ 5 w 373"/>
                <a:gd name="T65" fmla="*/ 1 h 239"/>
                <a:gd name="T66" fmla="*/ 5 w 373"/>
                <a:gd name="T67" fmla="*/ 1 h 239"/>
                <a:gd name="T68" fmla="*/ 5 w 373"/>
                <a:gd name="T69" fmla="*/ 2 h 239"/>
                <a:gd name="T70" fmla="*/ 4 w 373"/>
                <a:gd name="T71" fmla="*/ 2 h 239"/>
                <a:gd name="T72" fmla="*/ 4 w 373"/>
                <a:gd name="T73" fmla="*/ 2 h 239"/>
                <a:gd name="T74" fmla="*/ 4 w 373"/>
                <a:gd name="T75" fmla="*/ 2 h 239"/>
                <a:gd name="T76" fmla="*/ 4 w 373"/>
                <a:gd name="T77" fmla="*/ 3 h 239"/>
                <a:gd name="T78" fmla="*/ 4 w 373"/>
                <a:gd name="T79" fmla="*/ 3 h 239"/>
                <a:gd name="T80" fmla="*/ 3 w 373"/>
                <a:gd name="T81" fmla="*/ 3 h 239"/>
                <a:gd name="T82" fmla="*/ 3 w 373"/>
                <a:gd name="T83" fmla="*/ 3 h 239"/>
                <a:gd name="T84" fmla="*/ 3 w 373"/>
                <a:gd name="T85" fmla="*/ 3 h 239"/>
                <a:gd name="T86" fmla="*/ 2 w 373"/>
                <a:gd name="T87" fmla="*/ 3 h 239"/>
                <a:gd name="T88" fmla="*/ 2 w 373"/>
                <a:gd name="T89" fmla="*/ 3 h 2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3"/>
                <a:gd name="T136" fmla="*/ 0 h 239"/>
                <a:gd name="T137" fmla="*/ 373 w 373"/>
                <a:gd name="T138" fmla="*/ 239 h 2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3" h="239">
                  <a:moveTo>
                    <a:pt x="51" y="191"/>
                  </a:moveTo>
                  <a:lnTo>
                    <a:pt x="51" y="179"/>
                  </a:lnTo>
                  <a:lnTo>
                    <a:pt x="47" y="168"/>
                  </a:lnTo>
                  <a:lnTo>
                    <a:pt x="44" y="159"/>
                  </a:lnTo>
                  <a:lnTo>
                    <a:pt x="38" y="149"/>
                  </a:lnTo>
                  <a:lnTo>
                    <a:pt x="31" y="139"/>
                  </a:lnTo>
                  <a:lnTo>
                    <a:pt x="24" y="131"/>
                  </a:lnTo>
                  <a:lnTo>
                    <a:pt x="18" y="122"/>
                  </a:lnTo>
                  <a:lnTo>
                    <a:pt x="13" y="112"/>
                  </a:lnTo>
                  <a:lnTo>
                    <a:pt x="7" y="101"/>
                  </a:lnTo>
                  <a:lnTo>
                    <a:pt x="5" y="90"/>
                  </a:lnTo>
                  <a:lnTo>
                    <a:pt x="3" y="80"/>
                  </a:lnTo>
                  <a:lnTo>
                    <a:pt x="2" y="71"/>
                  </a:lnTo>
                  <a:lnTo>
                    <a:pt x="2" y="59"/>
                  </a:lnTo>
                  <a:lnTo>
                    <a:pt x="0" y="48"/>
                  </a:lnTo>
                  <a:lnTo>
                    <a:pt x="0" y="39"/>
                  </a:lnTo>
                  <a:lnTo>
                    <a:pt x="0" y="29"/>
                  </a:lnTo>
                  <a:lnTo>
                    <a:pt x="2" y="19"/>
                  </a:lnTo>
                  <a:lnTo>
                    <a:pt x="5" y="13"/>
                  </a:lnTo>
                  <a:lnTo>
                    <a:pt x="11" y="7"/>
                  </a:lnTo>
                  <a:lnTo>
                    <a:pt x="20" y="2"/>
                  </a:lnTo>
                  <a:lnTo>
                    <a:pt x="31" y="0"/>
                  </a:lnTo>
                  <a:lnTo>
                    <a:pt x="42" y="5"/>
                  </a:lnTo>
                  <a:lnTo>
                    <a:pt x="53" y="15"/>
                  </a:lnTo>
                  <a:lnTo>
                    <a:pt x="64" y="27"/>
                  </a:lnTo>
                  <a:lnTo>
                    <a:pt x="75" y="42"/>
                  </a:lnTo>
                  <a:lnTo>
                    <a:pt x="86" y="59"/>
                  </a:lnTo>
                  <a:lnTo>
                    <a:pt x="95" y="75"/>
                  </a:lnTo>
                  <a:lnTo>
                    <a:pt x="104" y="91"/>
                  </a:lnTo>
                  <a:lnTo>
                    <a:pt x="113" y="106"/>
                  </a:lnTo>
                  <a:lnTo>
                    <a:pt x="120" y="117"/>
                  </a:lnTo>
                  <a:lnTo>
                    <a:pt x="130" y="104"/>
                  </a:lnTo>
                  <a:lnTo>
                    <a:pt x="140" y="91"/>
                  </a:lnTo>
                  <a:lnTo>
                    <a:pt x="151" y="77"/>
                  </a:lnTo>
                  <a:lnTo>
                    <a:pt x="162" y="64"/>
                  </a:lnTo>
                  <a:lnTo>
                    <a:pt x="175" y="50"/>
                  </a:lnTo>
                  <a:lnTo>
                    <a:pt x="190" y="39"/>
                  </a:lnTo>
                  <a:lnTo>
                    <a:pt x="204" y="27"/>
                  </a:lnTo>
                  <a:lnTo>
                    <a:pt x="219" y="18"/>
                  </a:lnTo>
                  <a:lnTo>
                    <a:pt x="234" y="11"/>
                  </a:lnTo>
                  <a:lnTo>
                    <a:pt x="248" y="7"/>
                  </a:lnTo>
                  <a:lnTo>
                    <a:pt x="250" y="18"/>
                  </a:lnTo>
                  <a:lnTo>
                    <a:pt x="248" y="31"/>
                  </a:lnTo>
                  <a:lnTo>
                    <a:pt x="243" y="45"/>
                  </a:lnTo>
                  <a:lnTo>
                    <a:pt x="236" y="59"/>
                  </a:lnTo>
                  <a:lnTo>
                    <a:pt x="228" y="74"/>
                  </a:lnTo>
                  <a:lnTo>
                    <a:pt x="219" y="90"/>
                  </a:lnTo>
                  <a:lnTo>
                    <a:pt x="212" y="104"/>
                  </a:lnTo>
                  <a:lnTo>
                    <a:pt x="204" y="119"/>
                  </a:lnTo>
                  <a:lnTo>
                    <a:pt x="201" y="131"/>
                  </a:lnTo>
                  <a:lnTo>
                    <a:pt x="199" y="143"/>
                  </a:lnTo>
                  <a:lnTo>
                    <a:pt x="214" y="138"/>
                  </a:lnTo>
                  <a:lnTo>
                    <a:pt x="228" y="131"/>
                  </a:lnTo>
                  <a:lnTo>
                    <a:pt x="245" y="125"/>
                  </a:lnTo>
                  <a:lnTo>
                    <a:pt x="263" y="119"/>
                  </a:lnTo>
                  <a:lnTo>
                    <a:pt x="281" y="112"/>
                  </a:lnTo>
                  <a:lnTo>
                    <a:pt x="299" y="107"/>
                  </a:lnTo>
                  <a:lnTo>
                    <a:pt x="318" y="103"/>
                  </a:lnTo>
                  <a:lnTo>
                    <a:pt x="334" y="101"/>
                  </a:lnTo>
                  <a:lnTo>
                    <a:pt x="349" y="101"/>
                  </a:lnTo>
                  <a:lnTo>
                    <a:pt x="363" y="104"/>
                  </a:lnTo>
                  <a:lnTo>
                    <a:pt x="369" y="107"/>
                  </a:lnTo>
                  <a:lnTo>
                    <a:pt x="373" y="109"/>
                  </a:lnTo>
                  <a:lnTo>
                    <a:pt x="373" y="112"/>
                  </a:lnTo>
                  <a:lnTo>
                    <a:pt x="373" y="115"/>
                  </a:lnTo>
                  <a:lnTo>
                    <a:pt x="371" y="119"/>
                  </a:lnTo>
                  <a:lnTo>
                    <a:pt x="369" y="122"/>
                  </a:lnTo>
                  <a:lnTo>
                    <a:pt x="365" y="125"/>
                  </a:lnTo>
                  <a:lnTo>
                    <a:pt x="362" y="130"/>
                  </a:lnTo>
                  <a:lnTo>
                    <a:pt x="358" y="136"/>
                  </a:lnTo>
                  <a:lnTo>
                    <a:pt x="356" y="143"/>
                  </a:lnTo>
                  <a:lnTo>
                    <a:pt x="352" y="152"/>
                  </a:lnTo>
                  <a:lnTo>
                    <a:pt x="347" y="162"/>
                  </a:lnTo>
                  <a:lnTo>
                    <a:pt x="342" y="170"/>
                  </a:lnTo>
                  <a:lnTo>
                    <a:pt x="334" y="178"/>
                  </a:lnTo>
                  <a:lnTo>
                    <a:pt x="325" y="184"/>
                  </a:lnTo>
                  <a:lnTo>
                    <a:pt x="318" y="191"/>
                  </a:lnTo>
                  <a:lnTo>
                    <a:pt x="307" y="197"/>
                  </a:lnTo>
                  <a:lnTo>
                    <a:pt x="298" y="203"/>
                  </a:lnTo>
                  <a:lnTo>
                    <a:pt x="289" y="210"/>
                  </a:lnTo>
                  <a:lnTo>
                    <a:pt x="278" y="215"/>
                  </a:lnTo>
                  <a:lnTo>
                    <a:pt x="268" y="219"/>
                  </a:lnTo>
                  <a:lnTo>
                    <a:pt x="257" y="224"/>
                  </a:lnTo>
                  <a:lnTo>
                    <a:pt x="246" y="226"/>
                  </a:lnTo>
                  <a:lnTo>
                    <a:pt x="236" y="229"/>
                  </a:lnTo>
                  <a:lnTo>
                    <a:pt x="225" y="231"/>
                  </a:lnTo>
                  <a:lnTo>
                    <a:pt x="214" y="232"/>
                  </a:lnTo>
                  <a:lnTo>
                    <a:pt x="203" y="234"/>
                  </a:lnTo>
                  <a:lnTo>
                    <a:pt x="192" y="234"/>
                  </a:lnTo>
                  <a:lnTo>
                    <a:pt x="181" y="235"/>
                  </a:lnTo>
                  <a:lnTo>
                    <a:pt x="170" y="239"/>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09" name="Freeform 842">
              <a:extLst>
                <a:ext uri="{FF2B5EF4-FFF2-40B4-BE49-F238E27FC236}">
                  <a16:creationId xmlns:a16="http://schemas.microsoft.com/office/drawing/2014/main" id="{C5662758-9BA6-47AC-890D-D6D1B6326013}"/>
                </a:ext>
              </a:extLst>
            </p:cNvPr>
            <p:cNvSpPr>
              <a:spLocks/>
            </p:cNvSpPr>
            <p:nvPr/>
          </p:nvSpPr>
          <p:spPr bwMode="auto">
            <a:xfrm>
              <a:off x="4072" y="4088"/>
              <a:ext cx="95" cy="73"/>
            </a:xfrm>
            <a:custGeom>
              <a:avLst/>
              <a:gdLst>
                <a:gd name="T0" fmla="*/ 1 w 193"/>
                <a:gd name="T1" fmla="*/ 0 h 147"/>
                <a:gd name="T2" fmla="*/ 1 w 193"/>
                <a:gd name="T3" fmla="*/ 0 h 147"/>
                <a:gd name="T4" fmla="*/ 1 w 193"/>
                <a:gd name="T5" fmla="*/ 0 h 147"/>
                <a:gd name="T6" fmla="*/ 1 w 193"/>
                <a:gd name="T7" fmla="*/ 0 h 147"/>
                <a:gd name="T8" fmla="*/ 1 w 193"/>
                <a:gd name="T9" fmla="*/ 0 h 147"/>
                <a:gd name="T10" fmla="*/ 0 w 193"/>
                <a:gd name="T11" fmla="*/ 0 h 147"/>
                <a:gd name="T12" fmla="*/ 0 w 193"/>
                <a:gd name="T13" fmla="*/ 0 h 147"/>
                <a:gd name="T14" fmla="*/ 0 w 193"/>
                <a:gd name="T15" fmla="*/ 0 h 147"/>
                <a:gd name="T16" fmla="*/ 0 w 193"/>
                <a:gd name="T17" fmla="*/ 0 h 147"/>
                <a:gd name="T18" fmla="*/ 0 w 193"/>
                <a:gd name="T19" fmla="*/ 0 h 147"/>
                <a:gd name="T20" fmla="*/ 0 w 193"/>
                <a:gd name="T21" fmla="*/ 0 h 147"/>
                <a:gd name="T22" fmla="*/ 0 w 193"/>
                <a:gd name="T23" fmla="*/ 0 h 147"/>
                <a:gd name="T24" fmla="*/ 0 w 193"/>
                <a:gd name="T25" fmla="*/ 1 h 147"/>
                <a:gd name="T26" fmla="*/ 0 w 193"/>
                <a:gd name="T27" fmla="*/ 1 h 147"/>
                <a:gd name="T28" fmla="*/ 0 w 193"/>
                <a:gd name="T29" fmla="*/ 1 h 147"/>
                <a:gd name="T30" fmla="*/ 0 w 193"/>
                <a:gd name="T31" fmla="*/ 2 h 147"/>
                <a:gd name="T32" fmla="*/ 1 w 193"/>
                <a:gd name="T33" fmla="*/ 2 h 147"/>
                <a:gd name="T34" fmla="*/ 1 w 193"/>
                <a:gd name="T35" fmla="*/ 2 h 147"/>
                <a:gd name="T36" fmla="*/ 1 w 193"/>
                <a:gd name="T37" fmla="*/ 2 h 147"/>
                <a:gd name="T38" fmla="*/ 2 w 193"/>
                <a:gd name="T39" fmla="*/ 2 h 147"/>
                <a:gd name="T40" fmla="*/ 2 w 193"/>
                <a:gd name="T41" fmla="*/ 2 h 147"/>
                <a:gd name="T42" fmla="*/ 2 w 193"/>
                <a:gd name="T43" fmla="*/ 1 h 147"/>
                <a:gd name="T44" fmla="*/ 2 w 193"/>
                <a:gd name="T45" fmla="*/ 1 h 147"/>
                <a:gd name="T46" fmla="*/ 2 w 193"/>
                <a:gd name="T47" fmla="*/ 1 h 147"/>
                <a:gd name="T48" fmla="*/ 2 w 193"/>
                <a:gd name="T49" fmla="*/ 1 h 147"/>
                <a:gd name="T50" fmla="*/ 2 w 193"/>
                <a:gd name="T51" fmla="*/ 1 h 147"/>
                <a:gd name="T52" fmla="*/ 2 w 193"/>
                <a:gd name="T53" fmla="*/ 1 h 147"/>
                <a:gd name="T54" fmla="*/ 2 w 193"/>
                <a:gd name="T55" fmla="*/ 1 h 147"/>
                <a:gd name="T56" fmla="*/ 2 w 193"/>
                <a:gd name="T57" fmla="*/ 0 h 147"/>
                <a:gd name="T58" fmla="*/ 2 w 193"/>
                <a:gd name="T59" fmla="*/ 0 h 147"/>
                <a:gd name="T60" fmla="*/ 2 w 193"/>
                <a:gd name="T61" fmla="*/ 0 h 147"/>
                <a:gd name="T62" fmla="*/ 2 w 193"/>
                <a:gd name="T63" fmla="*/ 0 h 147"/>
                <a:gd name="T64" fmla="*/ 2 w 193"/>
                <a:gd name="T65" fmla="*/ 0 h 147"/>
                <a:gd name="T66" fmla="*/ 2 w 193"/>
                <a:gd name="T67" fmla="*/ 0 h 147"/>
                <a:gd name="T68" fmla="*/ 2 w 193"/>
                <a:gd name="T69" fmla="*/ 0 h 147"/>
                <a:gd name="T70" fmla="*/ 2 w 193"/>
                <a:gd name="T71" fmla="*/ 0 h 147"/>
                <a:gd name="T72" fmla="*/ 2 w 193"/>
                <a:gd name="T73" fmla="*/ 0 h 147"/>
                <a:gd name="T74" fmla="*/ 2 w 193"/>
                <a:gd name="T75" fmla="*/ 0 h 147"/>
                <a:gd name="T76" fmla="*/ 1 w 193"/>
                <a:gd name="T77" fmla="*/ 0 h 147"/>
                <a:gd name="T78" fmla="*/ 1 w 193"/>
                <a:gd name="T79" fmla="*/ 0 h 147"/>
                <a:gd name="T80" fmla="*/ 1 w 193"/>
                <a:gd name="T81" fmla="*/ 0 h 147"/>
                <a:gd name="T82" fmla="*/ 1 w 193"/>
                <a:gd name="T83" fmla="*/ 0 h 1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3"/>
                <a:gd name="T127" fmla="*/ 0 h 147"/>
                <a:gd name="T128" fmla="*/ 193 w 193"/>
                <a:gd name="T129" fmla="*/ 147 h 1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3" h="147">
                  <a:moveTo>
                    <a:pt x="120" y="16"/>
                  </a:moveTo>
                  <a:lnTo>
                    <a:pt x="113" y="13"/>
                  </a:lnTo>
                  <a:lnTo>
                    <a:pt x="102" y="8"/>
                  </a:lnTo>
                  <a:lnTo>
                    <a:pt x="89" y="5"/>
                  </a:lnTo>
                  <a:lnTo>
                    <a:pt x="73" y="2"/>
                  </a:lnTo>
                  <a:lnTo>
                    <a:pt x="58" y="0"/>
                  </a:lnTo>
                  <a:lnTo>
                    <a:pt x="42" y="0"/>
                  </a:lnTo>
                  <a:lnTo>
                    <a:pt x="27" y="5"/>
                  </a:lnTo>
                  <a:lnTo>
                    <a:pt x="16" y="11"/>
                  </a:lnTo>
                  <a:lnTo>
                    <a:pt x="7" y="23"/>
                  </a:lnTo>
                  <a:lnTo>
                    <a:pt x="2" y="39"/>
                  </a:lnTo>
                  <a:lnTo>
                    <a:pt x="0" y="61"/>
                  </a:lnTo>
                  <a:lnTo>
                    <a:pt x="5" y="82"/>
                  </a:lnTo>
                  <a:lnTo>
                    <a:pt x="14" y="101"/>
                  </a:lnTo>
                  <a:lnTo>
                    <a:pt x="29" y="117"/>
                  </a:lnTo>
                  <a:lnTo>
                    <a:pt x="47" y="131"/>
                  </a:lnTo>
                  <a:lnTo>
                    <a:pt x="67" y="141"/>
                  </a:lnTo>
                  <a:lnTo>
                    <a:pt x="91" y="146"/>
                  </a:lnTo>
                  <a:lnTo>
                    <a:pt x="115" y="147"/>
                  </a:lnTo>
                  <a:lnTo>
                    <a:pt x="139" y="143"/>
                  </a:lnTo>
                  <a:lnTo>
                    <a:pt x="162" y="131"/>
                  </a:lnTo>
                  <a:lnTo>
                    <a:pt x="172" y="125"/>
                  </a:lnTo>
                  <a:lnTo>
                    <a:pt x="179" y="117"/>
                  </a:lnTo>
                  <a:lnTo>
                    <a:pt x="184" y="109"/>
                  </a:lnTo>
                  <a:lnTo>
                    <a:pt x="190" y="99"/>
                  </a:lnTo>
                  <a:lnTo>
                    <a:pt x="192" y="90"/>
                  </a:lnTo>
                  <a:lnTo>
                    <a:pt x="193" y="80"/>
                  </a:lnTo>
                  <a:lnTo>
                    <a:pt x="193" y="71"/>
                  </a:lnTo>
                  <a:lnTo>
                    <a:pt x="190" y="61"/>
                  </a:lnTo>
                  <a:lnTo>
                    <a:pt x="186" y="53"/>
                  </a:lnTo>
                  <a:lnTo>
                    <a:pt x="179" y="47"/>
                  </a:lnTo>
                  <a:lnTo>
                    <a:pt x="173" y="42"/>
                  </a:lnTo>
                  <a:lnTo>
                    <a:pt x="168" y="37"/>
                  </a:lnTo>
                  <a:lnTo>
                    <a:pt x="161" y="34"/>
                  </a:lnTo>
                  <a:lnTo>
                    <a:pt x="155" y="31"/>
                  </a:lnTo>
                  <a:lnTo>
                    <a:pt x="150" y="29"/>
                  </a:lnTo>
                  <a:lnTo>
                    <a:pt x="142" y="27"/>
                  </a:lnTo>
                  <a:lnTo>
                    <a:pt x="135" y="26"/>
                  </a:lnTo>
                  <a:lnTo>
                    <a:pt x="128" y="26"/>
                  </a:lnTo>
                  <a:lnTo>
                    <a:pt x="119" y="24"/>
                  </a:lnTo>
                  <a:lnTo>
                    <a:pt x="108" y="23"/>
                  </a:lnTo>
                  <a:lnTo>
                    <a:pt x="120" y="16"/>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0" name="Freeform 843">
              <a:extLst>
                <a:ext uri="{FF2B5EF4-FFF2-40B4-BE49-F238E27FC236}">
                  <a16:creationId xmlns:a16="http://schemas.microsoft.com/office/drawing/2014/main" id="{0FF5AA5B-A6B3-42E5-8049-79F74756A95B}"/>
                </a:ext>
              </a:extLst>
            </p:cNvPr>
            <p:cNvSpPr>
              <a:spLocks/>
            </p:cNvSpPr>
            <p:nvPr/>
          </p:nvSpPr>
          <p:spPr bwMode="auto">
            <a:xfrm>
              <a:off x="4072" y="4088"/>
              <a:ext cx="95" cy="73"/>
            </a:xfrm>
            <a:custGeom>
              <a:avLst/>
              <a:gdLst>
                <a:gd name="T0" fmla="*/ 1 w 193"/>
                <a:gd name="T1" fmla="*/ 0 h 147"/>
                <a:gd name="T2" fmla="*/ 1 w 193"/>
                <a:gd name="T3" fmla="*/ 0 h 147"/>
                <a:gd name="T4" fmla="*/ 1 w 193"/>
                <a:gd name="T5" fmla="*/ 0 h 147"/>
                <a:gd name="T6" fmla="*/ 1 w 193"/>
                <a:gd name="T7" fmla="*/ 0 h 147"/>
                <a:gd name="T8" fmla="*/ 1 w 193"/>
                <a:gd name="T9" fmla="*/ 0 h 147"/>
                <a:gd name="T10" fmla="*/ 0 w 193"/>
                <a:gd name="T11" fmla="*/ 0 h 147"/>
                <a:gd name="T12" fmla="*/ 0 w 193"/>
                <a:gd name="T13" fmla="*/ 0 h 147"/>
                <a:gd name="T14" fmla="*/ 0 w 193"/>
                <a:gd name="T15" fmla="*/ 0 h 147"/>
                <a:gd name="T16" fmla="*/ 0 w 193"/>
                <a:gd name="T17" fmla="*/ 0 h 147"/>
                <a:gd name="T18" fmla="*/ 0 w 193"/>
                <a:gd name="T19" fmla="*/ 0 h 147"/>
                <a:gd name="T20" fmla="*/ 0 w 193"/>
                <a:gd name="T21" fmla="*/ 0 h 147"/>
                <a:gd name="T22" fmla="*/ 0 w 193"/>
                <a:gd name="T23" fmla="*/ 0 h 147"/>
                <a:gd name="T24" fmla="*/ 0 w 193"/>
                <a:gd name="T25" fmla="*/ 1 h 147"/>
                <a:gd name="T26" fmla="*/ 0 w 193"/>
                <a:gd name="T27" fmla="*/ 1 h 147"/>
                <a:gd name="T28" fmla="*/ 0 w 193"/>
                <a:gd name="T29" fmla="*/ 1 h 147"/>
                <a:gd name="T30" fmla="*/ 0 w 193"/>
                <a:gd name="T31" fmla="*/ 2 h 147"/>
                <a:gd name="T32" fmla="*/ 1 w 193"/>
                <a:gd name="T33" fmla="*/ 2 h 147"/>
                <a:gd name="T34" fmla="*/ 1 w 193"/>
                <a:gd name="T35" fmla="*/ 2 h 147"/>
                <a:gd name="T36" fmla="*/ 1 w 193"/>
                <a:gd name="T37" fmla="*/ 2 h 147"/>
                <a:gd name="T38" fmla="*/ 2 w 193"/>
                <a:gd name="T39" fmla="*/ 2 h 147"/>
                <a:gd name="T40" fmla="*/ 2 w 193"/>
                <a:gd name="T41" fmla="*/ 2 h 147"/>
                <a:gd name="T42" fmla="*/ 2 w 193"/>
                <a:gd name="T43" fmla="*/ 1 h 147"/>
                <a:gd name="T44" fmla="*/ 2 w 193"/>
                <a:gd name="T45" fmla="*/ 1 h 147"/>
                <a:gd name="T46" fmla="*/ 2 w 193"/>
                <a:gd name="T47" fmla="*/ 1 h 147"/>
                <a:gd name="T48" fmla="*/ 2 w 193"/>
                <a:gd name="T49" fmla="*/ 1 h 147"/>
                <a:gd name="T50" fmla="*/ 2 w 193"/>
                <a:gd name="T51" fmla="*/ 1 h 147"/>
                <a:gd name="T52" fmla="*/ 2 w 193"/>
                <a:gd name="T53" fmla="*/ 1 h 147"/>
                <a:gd name="T54" fmla="*/ 2 w 193"/>
                <a:gd name="T55" fmla="*/ 1 h 147"/>
                <a:gd name="T56" fmla="*/ 2 w 193"/>
                <a:gd name="T57" fmla="*/ 0 h 147"/>
                <a:gd name="T58" fmla="*/ 2 w 193"/>
                <a:gd name="T59" fmla="*/ 0 h 147"/>
                <a:gd name="T60" fmla="*/ 2 w 193"/>
                <a:gd name="T61" fmla="*/ 0 h 147"/>
                <a:gd name="T62" fmla="*/ 2 w 193"/>
                <a:gd name="T63" fmla="*/ 0 h 147"/>
                <a:gd name="T64" fmla="*/ 2 w 193"/>
                <a:gd name="T65" fmla="*/ 0 h 147"/>
                <a:gd name="T66" fmla="*/ 2 w 193"/>
                <a:gd name="T67" fmla="*/ 0 h 147"/>
                <a:gd name="T68" fmla="*/ 2 w 193"/>
                <a:gd name="T69" fmla="*/ 0 h 147"/>
                <a:gd name="T70" fmla="*/ 2 w 193"/>
                <a:gd name="T71" fmla="*/ 0 h 147"/>
                <a:gd name="T72" fmla="*/ 2 w 193"/>
                <a:gd name="T73" fmla="*/ 0 h 147"/>
                <a:gd name="T74" fmla="*/ 2 w 193"/>
                <a:gd name="T75" fmla="*/ 0 h 147"/>
                <a:gd name="T76" fmla="*/ 1 w 193"/>
                <a:gd name="T77" fmla="*/ 0 h 147"/>
                <a:gd name="T78" fmla="*/ 1 w 193"/>
                <a:gd name="T79" fmla="*/ 0 h 147"/>
                <a:gd name="T80" fmla="*/ 1 w 193"/>
                <a:gd name="T81" fmla="*/ 0 h 1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3"/>
                <a:gd name="T124" fmla="*/ 0 h 147"/>
                <a:gd name="T125" fmla="*/ 193 w 193"/>
                <a:gd name="T126" fmla="*/ 147 h 1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3" h="147">
                  <a:moveTo>
                    <a:pt x="120" y="16"/>
                  </a:moveTo>
                  <a:lnTo>
                    <a:pt x="113" y="13"/>
                  </a:lnTo>
                  <a:lnTo>
                    <a:pt x="102" y="8"/>
                  </a:lnTo>
                  <a:lnTo>
                    <a:pt x="89" y="5"/>
                  </a:lnTo>
                  <a:lnTo>
                    <a:pt x="73" y="2"/>
                  </a:lnTo>
                  <a:lnTo>
                    <a:pt x="58" y="0"/>
                  </a:lnTo>
                  <a:lnTo>
                    <a:pt x="42" y="0"/>
                  </a:lnTo>
                  <a:lnTo>
                    <a:pt x="27" y="5"/>
                  </a:lnTo>
                  <a:lnTo>
                    <a:pt x="16" y="11"/>
                  </a:lnTo>
                  <a:lnTo>
                    <a:pt x="7" y="23"/>
                  </a:lnTo>
                  <a:lnTo>
                    <a:pt x="2" y="39"/>
                  </a:lnTo>
                  <a:lnTo>
                    <a:pt x="0" y="61"/>
                  </a:lnTo>
                  <a:lnTo>
                    <a:pt x="5" y="82"/>
                  </a:lnTo>
                  <a:lnTo>
                    <a:pt x="14" y="101"/>
                  </a:lnTo>
                  <a:lnTo>
                    <a:pt x="29" y="117"/>
                  </a:lnTo>
                  <a:lnTo>
                    <a:pt x="47" y="131"/>
                  </a:lnTo>
                  <a:lnTo>
                    <a:pt x="67" y="141"/>
                  </a:lnTo>
                  <a:lnTo>
                    <a:pt x="91" y="146"/>
                  </a:lnTo>
                  <a:lnTo>
                    <a:pt x="115" y="147"/>
                  </a:lnTo>
                  <a:lnTo>
                    <a:pt x="139" y="143"/>
                  </a:lnTo>
                  <a:lnTo>
                    <a:pt x="162" y="131"/>
                  </a:lnTo>
                  <a:lnTo>
                    <a:pt x="172" y="125"/>
                  </a:lnTo>
                  <a:lnTo>
                    <a:pt x="179" y="117"/>
                  </a:lnTo>
                  <a:lnTo>
                    <a:pt x="184" y="109"/>
                  </a:lnTo>
                  <a:lnTo>
                    <a:pt x="190" y="99"/>
                  </a:lnTo>
                  <a:lnTo>
                    <a:pt x="192" y="90"/>
                  </a:lnTo>
                  <a:lnTo>
                    <a:pt x="193" y="80"/>
                  </a:lnTo>
                  <a:lnTo>
                    <a:pt x="193" y="71"/>
                  </a:lnTo>
                  <a:lnTo>
                    <a:pt x="190" y="61"/>
                  </a:lnTo>
                  <a:lnTo>
                    <a:pt x="186" y="53"/>
                  </a:lnTo>
                  <a:lnTo>
                    <a:pt x="179" y="47"/>
                  </a:lnTo>
                  <a:lnTo>
                    <a:pt x="173" y="42"/>
                  </a:lnTo>
                  <a:lnTo>
                    <a:pt x="168" y="37"/>
                  </a:lnTo>
                  <a:lnTo>
                    <a:pt x="161" y="34"/>
                  </a:lnTo>
                  <a:lnTo>
                    <a:pt x="155" y="31"/>
                  </a:lnTo>
                  <a:lnTo>
                    <a:pt x="150" y="29"/>
                  </a:lnTo>
                  <a:lnTo>
                    <a:pt x="142" y="27"/>
                  </a:lnTo>
                  <a:lnTo>
                    <a:pt x="135" y="26"/>
                  </a:lnTo>
                  <a:lnTo>
                    <a:pt x="128" y="26"/>
                  </a:lnTo>
                  <a:lnTo>
                    <a:pt x="119" y="24"/>
                  </a:lnTo>
                  <a:lnTo>
                    <a:pt x="108" y="23"/>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1" name="Freeform 844">
              <a:extLst>
                <a:ext uri="{FF2B5EF4-FFF2-40B4-BE49-F238E27FC236}">
                  <a16:creationId xmlns:a16="http://schemas.microsoft.com/office/drawing/2014/main" id="{0E36BDDD-66E5-4179-8337-F10F8836E408}"/>
                </a:ext>
              </a:extLst>
            </p:cNvPr>
            <p:cNvSpPr>
              <a:spLocks/>
            </p:cNvSpPr>
            <p:nvPr/>
          </p:nvSpPr>
          <p:spPr bwMode="auto">
            <a:xfrm>
              <a:off x="3910" y="4152"/>
              <a:ext cx="89" cy="87"/>
            </a:xfrm>
            <a:custGeom>
              <a:avLst/>
              <a:gdLst>
                <a:gd name="T0" fmla="*/ 1 w 185"/>
                <a:gd name="T1" fmla="*/ 0 h 175"/>
                <a:gd name="T2" fmla="*/ 1 w 185"/>
                <a:gd name="T3" fmla="*/ 0 h 175"/>
                <a:gd name="T4" fmla="*/ 1 w 185"/>
                <a:gd name="T5" fmla="*/ 0 h 175"/>
                <a:gd name="T6" fmla="*/ 1 w 185"/>
                <a:gd name="T7" fmla="*/ 0 h 175"/>
                <a:gd name="T8" fmla="*/ 0 w 185"/>
                <a:gd name="T9" fmla="*/ 0 h 175"/>
                <a:gd name="T10" fmla="*/ 0 w 185"/>
                <a:gd name="T11" fmla="*/ 0 h 175"/>
                <a:gd name="T12" fmla="*/ 0 w 185"/>
                <a:gd name="T13" fmla="*/ 1 h 175"/>
                <a:gd name="T14" fmla="*/ 0 w 185"/>
                <a:gd name="T15" fmla="*/ 1 h 175"/>
                <a:gd name="T16" fmla="*/ 0 w 185"/>
                <a:gd name="T17" fmla="*/ 1 h 175"/>
                <a:gd name="T18" fmla="*/ 0 w 185"/>
                <a:gd name="T19" fmla="*/ 1 h 175"/>
                <a:gd name="T20" fmla="*/ 0 w 185"/>
                <a:gd name="T21" fmla="*/ 1 h 175"/>
                <a:gd name="T22" fmla="*/ 0 w 185"/>
                <a:gd name="T23" fmla="*/ 1 h 175"/>
                <a:gd name="T24" fmla="*/ 0 w 185"/>
                <a:gd name="T25" fmla="*/ 2 h 175"/>
                <a:gd name="T26" fmla="*/ 0 w 185"/>
                <a:gd name="T27" fmla="*/ 2 h 175"/>
                <a:gd name="T28" fmla="*/ 0 w 185"/>
                <a:gd name="T29" fmla="*/ 2 h 175"/>
                <a:gd name="T30" fmla="*/ 0 w 185"/>
                <a:gd name="T31" fmla="*/ 2 h 175"/>
                <a:gd name="T32" fmla="*/ 0 w 185"/>
                <a:gd name="T33" fmla="*/ 2 h 175"/>
                <a:gd name="T34" fmla="*/ 0 w 185"/>
                <a:gd name="T35" fmla="*/ 2 h 175"/>
                <a:gd name="T36" fmla="*/ 0 w 185"/>
                <a:gd name="T37" fmla="*/ 2 h 175"/>
                <a:gd name="T38" fmla="*/ 0 w 185"/>
                <a:gd name="T39" fmla="*/ 2 h 175"/>
                <a:gd name="T40" fmla="*/ 0 w 185"/>
                <a:gd name="T41" fmla="*/ 2 h 175"/>
                <a:gd name="T42" fmla="*/ 0 w 185"/>
                <a:gd name="T43" fmla="*/ 2 h 175"/>
                <a:gd name="T44" fmla="*/ 1 w 185"/>
                <a:gd name="T45" fmla="*/ 2 h 175"/>
                <a:gd name="T46" fmla="*/ 1 w 185"/>
                <a:gd name="T47" fmla="*/ 2 h 175"/>
                <a:gd name="T48" fmla="*/ 1 w 185"/>
                <a:gd name="T49" fmla="*/ 2 h 175"/>
                <a:gd name="T50" fmla="*/ 1 w 185"/>
                <a:gd name="T51" fmla="*/ 2 h 175"/>
                <a:gd name="T52" fmla="*/ 1 w 185"/>
                <a:gd name="T53" fmla="*/ 2 h 175"/>
                <a:gd name="T54" fmla="*/ 1 w 185"/>
                <a:gd name="T55" fmla="*/ 2 h 175"/>
                <a:gd name="T56" fmla="*/ 1 w 185"/>
                <a:gd name="T57" fmla="*/ 2 h 175"/>
                <a:gd name="T58" fmla="*/ 2 w 185"/>
                <a:gd name="T59" fmla="*/ 2 h 175"/>
                <a:gd name="T60" fmla="*/ 2 w 185"/>
                <a:gd name="T61" fmla="*/ 2 h 175"/>
                <a:gd name="T62" fmla="*/ 2 w 185"/>
                <a:gd name="T63" fmla="*/ 2 h 175"/>
                <a:gd name="T64" fmla="*/ 2 w 185"/>
                <a:gd name="T65" fmla="*/ 2 h 175"/>
                <a:gd name="T66" fmla="*/ 2 w 185"/>
                <a:gd name="T67" fmla="*/ 2 h 175"/>
                <a:gd name="T68" fmla="*/ 2 w 185"/>
                <a:gd name="T69" fmla="*/ 1 h 175"/>
                <a:gd name="T70" fmla="*/ 2 w 185"/>
                <a:gd name="T71" fmla="*/ 1 h 175"/>
                <a:gd name="T72" fmla="*/ 2 w 185"/>
                <a:gd name="T73" fmla="*/ 1 h 175"/>
                <a:gd name="T74" fmla="*/ 2 w 185"/>
                <a:gd name="T75" fmla="*/ 1 h 175"/>
                <a:gd name="T76" fmla="*/ 2 w 185"/>
                <a:gd name="T77" fmla="*/ 1 h 175"/>
                <a:gd name="T78" fmla="*/ 2 w 185"/>
                <a:gd name="T79" fmla="*/ 1 h 175"/>
                <a:gd name="T80" fmla="*/ 2 w 185"/>
                <a:gd name="T81" fmla="*/ 0 h 175"/>
                <a:gd name="T82" fmla="*/ 2 w 185"/>
                <a:gd name="T83" fmla="*/ 0 h 175"/>
                <a:gd name="T84" fmla="*/ 2 w 185"/>
                <a:gd name="T85" fmla="*/ 0 h 175"/>
                <a:gd name="T86" fmla="*/ 2 w 185"/>
                <a:gd name="T87" fmla="*/ 0 h 175"/>
                <a:gd name="T88" fmla="*/ 2 w 185"/>
                <a:gd name="T89" fmla="*/ 0 h 175"/>
                <a:gd name="T90" fmla="*/ 2 w 185"/>
                <a:gd name="T91" fmla="*/ 0 h 175"/>
                <a:gd name="T92" fmla="*/ 2 w 185"/>
                <a:gd name="T93" fmla="*/ 0 h 175"/>
                <a:gd name="T94" fmla="*/ 2 w 185"/>
                <a:gd name="T95" fmla="*/ 0 h 175"/>
                <a:gd name="T96" fmla="*/ 2 w 185"/>
                <a:gd name="T97" fmla="*/ 0 h 175"/>
                <a:gd name="T98" fmla="*/ 1 w 185"/>
                <a:gd name="T99" fmla="*/ 0 h 175"/>
                <a:gd name="T100" fmla="*/ 1 w 185"/>
                <a:gd name="T101" fmla="*/ 0 h 175"/>
                <a:gd name="T102" fmla="*/ 1 w 185"/>
                <a:gd name="T103" fmla="*/ 0 h 1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
                <a:gd name="T157" fmla="*/ 0 h 175"/>
                <a:gd name="T158" fmla="*/ 185 w 185"/>
                <a:gd name="T159" fmla="*/ 175 h 1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 h="175">
                  <a:moveTo>
                    <a:pt x="112" y="2"/>
                  </a:moveTo>
                  <a:lnTo>
                    <a:pt x="101" y="7"/>
                  </a:lnTo>
                  <a:lnTo>
                    <a:pt x="88" y="16"/>
                  </a:lnTo>
                  <a:lnTo>
                    <a:pt x="73" y="29"/>
                  </a:lnTo>
                  <a:lnTo>
                    <a:pt x="59" y="45"/>
                  </a:lnTo>
                  <a:lnTo>
                    <a:pt x="44" y="63"/>
                  </a:lnTo>
                  <a:lnTo>
                    <a:pt x="30" y="79"/>
                  </a:lnTo>
                  <a:lnTo>
                    <a:pt x="19" y="95"/>
                  </a:lnTo>
                  <a:lnTo>
                    <a:pt x="8" y="107"/>
                  </a:lnTo>
                  <a:lnTo>
                    <a:pt x="2" y="117"/>
                  </a:lnTo>
                  <a:lnTo>
                    <a:pt x="0" y="120"/>
                  </a:lnTo>
                  <a:lnTo>
                    <a:pt x="2" y="125"/>
                  </a:lnTo>
                  <a:lnTo>
                    <a:pt x="4" y="130"/>
                  </a:lnTo>
                  <a:lnTo>
                    <a:pt x="9" y="135"/>
                  </a:lnTo>
                  <a:lnTo>
                    <a:pt x="13" y="138"/>
                  </a:lnTo>
                  <a:lnTo>
                    <a:pt x="19" y="141"/>
                  </a:lnTo>
                  <a:lnTo>
                    <a:pt x="24" y="144"/>
                  </a:lnTo>
                  <a:lnTo>
                    <a:pt x="31" y="146"/>
                  </a:lnTo>
                  <a:lnTo>
                    <a:pt x="37" y="149"/>
                  </a:lnTo>
                  <a:lnTo>
                    <a:pt x="42" y="152"/>
                  </a:lnTo>
                  <a:lnTo>
                    <a:pt x="48" y="155"/>
                  </a:lnTo>
                  <a:lnTo>
                    <a:pt x="59" y="160"/>
                  </a:lnTo>
                  <a:lnTo>
                    <a:pt x="70" y="165"/>
                  </a:lnTo>
                  <a:lnTo>
                    <a:pt x="81" y="168"/>
                  </a:lnTo>
                  <a:lnTo>
                    <a:pt x="92" y="171"/>
                  </a:lnTo>
                  <a:lnTo>
                    <a:pt x="104" y="173"/>
                  </a:lnTo>
                  <a:lnTo>
                    <a:pt x="115" y="175"/>
                  </a:lnTo>
                  <a:lnTo>
                    <a:pt x="128" y="173"/>
                  </a:lnTo>
                  <a:lnTo>
                    <a:pt x="139" y="171"/>
                  </a:lnTo>
                  <a:lnTo>
                    <a:pt x="150" y="167"/>
                  </a:lnTo>
                  <a:lnTo>
                    <a:pt x="159" y="160"/>
                  </a:lnTo>
                  <a:lnTo>
                    <a:pt x="170" y="152"/>
                  </a:lnTo>
                  <a:lnTo>
                    <a:pt x="176" y="143"/>
                  </a:lnTo>
                  <a:lnTo>
                    <a:pt x="181" y="133"/>
                  </a:lnTo>
                  <a:lnTo>
                    <a:pt x="185" y="122"/>
                  </a:lnTo>
                  <a:lnTo>
                    <a:pt x="185" y="111"/>
                  </a:lnTo>
                  <a:lnTo>
                    <a:pt x="185" y="99"/>
                  </a:lnTo>
                  <a:lnTo>
                    <a:pt x="185" y="88"/>
                  </a:lnTo>
                  <a:lnTo>
                    <a:pt x="183" y="75"/>
                  </a:lnTo>
                  <a:lnTo>
                    <a:pt x="179" y="64"/>
                  </a:lnTo>
                  <a:lnTo>
                    <a:pt x="178" y="53"/>
                  </a:lnTo>
                  <a:lnTo>
                    <a:pt x="176" y="47"/>
                  </a:lnTo>
                  <a:lnTo>
                    <a:pt x="176" y="40"/>
                  </a:lnTo>
                  <a:lnTo>
                    <a:pt x="174" y="32"/>
                  </a:lnTo>
                  <a:lnTo>
                    <a:pt x="170" y="23"/>
                  </a:lnTo>
                  <a:lnTo>
                    <a:pt x="167" y="16"/>
                  </a:lnTo>
                  <a:lnTo>
                    <a:pt x="161" y="8"/>
                  </a:lnTo>
                  <a:lnTo>
                    <a:pt x="154" y="3"/>
                  </a:lnTo>
                  <a:lnTo>
                    <a:pt x="143" y="0"/>
                  </a:lnTo>
                  <a:lnTo>
                    <a:pt x="130" y="0"/>
                  </a:lnTo>
                  <a:lnTo>
                    <a:pt x="112" y="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2" name="Freeform 845">
              <a:extLst>
                <a:ext uri="{FF2B5EF4-FFF2-40B4-BE49-F238E27FC236}">
                  <a16:creationId xmlns:a16="http://schemas.microsoft.com/office/drawing/2014/main" id="{874BFE3D-C3C8-48FD-ACB8-905FBA2BE3EA}"/>
                </a:ext>
              </a:extLst>
            </p:cNvPr>
            <p:cNvSpPr>
              <a:spLocks/>
            </p:cNvSpPr>
            <p:nvPr/>
          </p:nvSpPr>
          <p:spPr bwMode="auto">
            <a:xfrm>
              <a:off x="3910" y="4152"/>
              <a:ext cx="89" cy="87"/>
            </a:xfrm>
            <a:custGeom>
              <a:avLst/>
              <a:gdLst>
                <a:gd name="T0" fmla="*/ 1 w 185"/>
                <a:gd name="T1" fmla="*/ 0 h 175"/>
                <a:gd name="T2" fmla="*/ 1 w 185"/>
                <a:gd name="T3" fmla="*/ 0 h 175"/>
                <a:gd name="T4" fmla="*/ 1 w 185"/>
                <a:gd name="T5" fmla="*/ 0 h 175"/>
                <a:gd name="T6" fmla="*/ 1 w 185"/>
                <a:gd name="T7" fmla="*/ 0 h 175"/>
                <a:gd name="T8" fmla="*/ 0 w 185"/>
                <a:gd name="T9" fmla="*/ 0 h 175"/>
                <a:gd name="T10" fmla="*/ 0 w 185"/>
                <a:gd name="T11" fmla="*/ 0 h 175"/>
                <a:gd name="T12" fmla="*/ 0 w 185"/>
                <a:gd name="T13" fmla="*/ 1 h 175"/>
                <a:gd name="T14" fmla="*/ 0 w 185"/>
                <a:gd name="T15" fmla="*/ 1 h 175"/>
                <a:gd name="T16" fmla="*/ 0 w 185"/>
                <a:gd name="T17" fmla="*/ 1 h 175"/>
                <a:gd name="T18" fmla="*/ 0 w 185"/>
                <a:gd name="T19" fmla="*/ 1 h 175"/>
                <a:gd name="T20" fmla="*/ 0 w 185"/>
                <a:gd name="T21" fmla="*/ 1 h 175"/>
                <a:gd name="T22" fmla="*/ 0 w 185"/>
                <a:gd name="T23" fmla="*/ 1 h 175"/>
                <a:gd name="T24" fmla="*/ 0 w 185"/>
                <a:gd name="T25" fmla="*/ 2 h 175"/>
                <a:gd name="T26" fmla="*/ 0 w 185"/>
                <a:gd name="T27" fmla="*/ 2 h 175"/>
                <a:gd name="T28" fmla="*/ 0 w 185"/>
                <a:gd name="T29" fmla="*/ 2 h 175"/>
                <a:gd name="T30" fmla="*/ 0 w 185"/>
                <a:gd name="T31" fmla="*/ 2 h 175"/>
                <a:gd name="T32" fmla="*/ 0 w 185"/>
                <a:gd name="T33" fmla="*/ 2 h 175"/>
                <a:gd name="T34" fmla="*/ 0 w 185"/>
                <a:gd name="T35" fmla="*/ 2 h 175"/>
                <a:gd name="T36" fmla="*/ 0 w 185"/>
                <a:gd name="T37" fmla="*/ 2 h 175"/>
                <a:gd name="T38" fmla="*/ 0 w 185"/>
                <a:gd name="T39" fmla="*/ 2 h 175"/>
                <a:gd name="T40" fmla="*/ 0 w 185"/>
                <a:gd name="T41" fmla="*/ 2 h 175"/>
                <a:gd name="T42" fmla="*/ 0 w 185"/>
                <a:gd name="T43" fmla="*/ 2 h 175"/>
                <a:gd name="T44" fmla="*/ 1 w 185"/>
                <a:gd name="T45" fmla="*/ 2 h 175"/>
                <a:gd name="T46" fmla="*/ 1 w 185"/>
                <a:gd name="T47" fmla="*/ 2 h 175"/>
                <a:gd name="T48" fmla="*/ 1 w 185"/>
                <a:gd name="T49" fmla="*/ 2 h 175"/>
                <a:gd name="T50" fmla="*/ 1 w 185"/>
                <a:gd name="T51" fmla="*/ 2 h 175"/>
                <a:gd name="T52" fmla="*/ 1 w 185"/>
                <a:gd name="T53" fmla="*/ 2 h 175"/>
                <a:gd name="T54" fmla="*/ 1 w 185"/>
                <a:gd name="T55" fmla="*/ 2 h 175"/>
                <a:gd name="T56" fmla="*/ 1 w 185"/>
                <a:gd name="T57" fmla="*/ 2 h 175"/>
                <a:gd name="T58" fmla="*/ 2 w 185"/>
                <a:gd name="T59" fmla="*/ 2 h 175"/>
                <a:gd name="T60" fmla="*/ 2 w 185"/>
                <a:gd name="T61" fmla="*/ 2 h 175"/>
                <a:gd name="T62" fmla="*/ 2 w 185"/>
                <a:gd name="T63" fmla="*/ 2 h 175"/>
                <a:gd name="T64" fmla="*/ 2 w 185"/>
                <a:gd name="T65" fmla="*/ 2 h 175"/>
                <a:gd name="T66" fmla="*/ 2 w 185"/>
                <a:gd name="T67" fmla="*/ 2 h 175"/>
                <a:gd name="T68" fmla="*/ 2 w 185"/>
                <a:gd name="T69" fmla="*/ 1 h 175"/>
                <a:gd name="T70" fmla="*/ 2 w 185"/>
                <a:gd name="T71" fmla="*/ 1 h 175"/>
                <a:gd name="T72" fmla="*/ 2 w 185"/>
                <a:gd name="T73" fmla="*/ 1 h 175"/>
                <a:gd name="T74" fmla="*/ 2 w 185"/>
                <a:gd name="T75" fmla="*/ 1 h 175"/>
                <a:gd name="T76" fmla="*/ 2 w 185"/>
                <a:gd name="T77" fmla="*/ 1 h 175"/>
                <a:gd name="T78" fmla="*/ 2 w 185"/>
                <a:gd name="T79" fmla="*/ 1 h 175"/>
                <a:gd name="T80" fmla="*/ 2 w 185"/>
                <a:gd name="T81" fmla="*/ 0 h 175"/>
                <a:gd name="T82" fmla="*/ 2 w 185"/>
                <a:gd name="T83" fmla="*/ 0 h 175"/>
                <a:gd name="T84" fmla="*/ 2 w 185"/>
                <a:gd name="T85" fmla="*/ 0 h 175"/>
                <a:gd name="T86" fmla="*/ 2 w 185"/>
                <a:gd name="T87" fmla="*/ 0 h 175"/>
                <a:gd name="T88" fmla="*/ 2 w 185"/>
                <a:gd name="T89" fmla="*/ 0 h 175"/>
                <a:gd name="T90" fmla="*/ 2 w 185"/>
                <a:gd name="T91" fmla="*/ 0 h 175"/>
                <a:gd name="T92" fmla="*/ 2 w 185"/>
                <a:gd name="T93" fmla="*/ 0 h 175"/>
                <a:gd name="T94" fmla="*/ 2 w 185"/>
                <a:gd name="T95" fmla="*/ 0 h 175"/>
                <a:gd name="T96" fmla="*/ 2 w 185"/>
                <a:gd name="T97" fmla="*/ 0 h 175"/>
                <a:gd name="T98" fmla="*/ 1 w 185"/>
                <a:gd name="T99" fmla="*/ 0 h 175"/>
                <a:gd name="T100" fmla="*/ 1 w 185"/>
                <a:gd name="T101" fmla="*/ 0 h 175"/>
                <a:gd name="T102" fmla="*/ 1 w 185"/>
                <a:gd name="T103" fmla="*/ 0 h 1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
                <a:gd name="T157" fmla="*/ 0 h 175"/>
                <a:gd name="T158" fmla="*/ 185 w 185"/>
                <a:gd name="T159" fmla="*/ 175 h 1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 h="175">
                  <a:moveTo>
                    <a:pt x="112" y="2"/>
                  </a:moveTo>
                  <a:lnTo>
                    <a:pt x="101" y="7"/>
                  </a:lnTo>
                  <a:lnTo>
                    <a:pt x="88" y="16"/>
                  </a:lnTo>
                  <a:lnTo>
                    <a:pt x="73" y="29"/>
                  </a:lnTo>
                  <a:lnTo>
                    <a:pt x="59" y="45"/>
                  </a:lnTo>
                  <a:lnTo>
                    <a:pt x="44" y="63"/>
                  </a:lnTo>
                  <a:lnTo>
                    <a:pt x="30" y="79"/>
                  </a:lnTo>
                  <a:lnTo>
                    <a:pt x="19" y="95"/>
                  </a:lnTo>
                  <a:lnTo>
                    <a:pt x="8" y="107"/>
                  </a:lnTo>
                  <a:lnTo>
                    <a:pt x="2" y="117"/>
                  </a:lnTo>
                  <a:lnTo>
                    <a:pt x="0" y="120"/>
                  </a:lnTo>
                  <a:lnTo>
                    <a:pt x="2" y="125"/>
                  </a:lnTo>
                  <a:lnTo>
                    <a:pt x="4" y="130"/>
                  </a:lnTo>
                  <a:lnTo>
                    <a:pt x="9" y="135"/>
                  </a:lnTo>
                  <a:lnTo>
                    <a:pt x="13" y="138"/>
                  </a:lnTo>
                  <a:lnTo>
                    <a:pt x="19" y="141"/>
                  </a:lnTo>
                  <a:lnTo>
                    <a:pt x="24" y="144"/>
                  </a:lnTo>
                  <a:lnTo>
                    <a:pt x="31" y="146"/>
                  </a:lnTo>
                  <a:lnTo>
                    <a:pt x="37" y="149"/>
                  </a:lnTo>
                  <a:lnTo>
                    <a:pt x="42" y="152"/>
                  </a:lnTo>
                  <a:lnTo>
                    <a:pt x="48" y="155"/>
                  </a:lnTo>
                  <a:lnTo>
                    <a:pt x="59" y="160"/>
                  </a:lnTo>
                  <a:lnTo>
                    <a:pt x="70" y="165"/>
                  </a:lnTo>
                  <a:lnTo>
                    <a:pt x="81" y="168"/>
                  </a:lnTo>
                  <a:lnTo>
                    <a:pt x="92" y="171"/>
                  </a:lnTo>
                  <a:lnTo>
                    <a:pt x="104" y="173"/>
                  </a:lnTo>
                  <a:lnTo>
                    <a:pt x="115" y="175"/>
                  </a:lnTo>
                  <a:lnTo>
                    <a:pt x="128" y="173"/>
                  </a:lnTo>
                  <a:lnTo>
                    <a:pt x="139" y="171"/>
                  </a:lnTo>
                  <a:lnTo>
                    <a:pt x="150" y="167"/>
                  </a:lnTo>
                  <a:lnTo>
                    <a:pt x="159" y="160"/>
                  </a:lnTo>
                  <a:lnTo>
                    <a:pt x="170" y="152"/>
                  </a:lnTo>
                  <a:lnTo>
                    <a:pt x="176" y="143"/>
                  </a:lnTo>
                  <a:lnTo>
                    <a:pt x="181" y="133"/>
                  </a:lnTo>
                  <a:lnTo>
                    <a:pt x="185" y="122"/>
                  </a:lnTo>
                  <a:lnTo>
                    <a:pt x="185" y="111"/>
                  </a:lnTo>
                  <a:lnTo>
                    <a:pt x="185" y="99"/>
                  </a:lnTo>
                  <a:lnTo>
                    <a:pt x="185" y="88"/>
                  </a:lnTo>
                  <a:lnTo>
                    <a:pt x="183" y="75"/>
                  </a:lnTo>
                  <a:lnTo>
                    <a:pt x="179" y="64"/>
                  </a:lnTo>
                  <a:lnTo>
                    <a:pt x="178" y="53"/>
                  </a:lnTo>
                  <a:lnTo>
                    <a:pt x="176" y="47"/>
                  </a:lnTo>
                  <a:lnTo>
                    <a:pt x="176" y="40"/>
                  </a:lnTo>
                  <a:lnTo>
                    <a:pt x="174" y="32"/>
                  </a:lnTo>
                  <a:lnTo>
                    <a:pt x="170" y="23"/>
                  </a:lnTo>
                  <a:lnTo>
                    <a:pt x="167" y="16"/>
                  </a:lnTo>
                  <a:lnTo>
                    <a:pt x="161" y="8"/>
                  </a:lnTo>
                  <a:lnTo>
                    <a:pt x="154" y="3"/>
                  </a:lnTo>
                  <a:lnTo>
                    <a:pt x="143" y="0"/>
                  </a:lnTo>
                  <a:lnTo>
                    <a:pt x="130" y="0"/>
                  </a:lnTo>
                  <a:lnTo>
                    <a:pt x="112" y="2"/>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3" name="Freeform 846">
              <a:extLst>
                <a:ext uri="{FF2B5EF4-FFF2-40B4-BE49-F238E27FC236}">
                  <a16:creationId xmlns:a16="http://schemas.microsoft.com/office/drawing/2014/main" id="{1ECAC3E1-D9A6-4937-A218-D0FA9A5B20C8}"/>
                </a:ext>
              </a:extLst>
            </p:cNvPr>
            <p:cNvSpPr>
              <a:spLocks/>
            </p:cNvSpPr>
            <p:nvPr/>
          </p:nvSpPr>
          <p:spPr bwMode="auto">
            <a:xfrm>
              <a:off x="3967" y="4222"/>
              <a:ext cx="115" cy="96"/>
            </a:xfrm>
            <a:custGeom>
              <a:avLst/>
              <a:gdLst>
                <a:gd name="T0" fmla="*/ 3 w 236"/>
                <a:gd name="T1" fmla="*/ 3 h 192"/>
                <a:gd name="T2" fmla="*/ 3 w 236"/>
                <a:gd name="T3" fmla="*/ 3 h 192"/>
                <a:gd name="T4" fmla="*/ 3 w 236"/>
                <a:gd name="T5" fmla="*/ 3 h 192"/>
                <a:gd name="T6" fmla="*/ 2 w 236"/>
                <a:gd name="T7" fmla="*/ 3 h 192"/>
                <a:gd name="T8" fmla="*/ 2 w 236"/>
                <a:gd name="T9" fmla="*/ 2 h 192"/>
                <a:gd name="T10" fmla="*/ 2 w 236"/>
                <a:gd name="T11" fmla="*/ 2 h 192"/>
                <a:gd name="T12" fmla="*/ 2 w 236"/>
                <a:gd name="T13" fmla="*/ 2 h 192"/>
                <a:gd name="T14" fmla="*/ 2 w 236"/>
                <a:gd name="T15" fmla="*/ 1 h 192"/>
                <a:gd name="T16" fmla="*/ 1 w 236"/>
                <a:gd name="T17" fmla="*/ 1 h 192"/>
                <a:gd name="T18" fmla="*/ 1 w 236"/>
                <a:gd name="T19" fmla="*/ 1 h 192"/>
                <a:gd name="T20" fmla="*/ 0 w 236"/>
                <a:gd name="T21" fmla="*/ 0 h 192"/>
                <a:gd name="T22" fmla="*/ 0 w 236"/>
                <a:gd name="T23" fmla="*/ 0 h 192"/>
                <a:gd name="T24" fmla="*/ 0 w 236"/>
                <a:gd name="T25" fmla="*/ 0 h 192"/>
                <a:gd name="T26" fmla="*/ 0 w 236"/>
                <a:gd name="T27" fmla="*/ 1 h 192"/>
                <a:gd name="T28" fmla="*/ 0 w 236"/>
                <a:gd name="T29" fmla="*/ 1 h 192"/>
                <a:gd name="T30" fmla="*/ 0 w 236"/>
                <a:gd name="T31" fmla="*/ 1 h 192"/>
                <a:gd name="T32" fmla="*/ 0 w 236"/>
                <a:gd name="T33" fmla="*/ 1 h 192"/>
                <a:gd name="T34" fmla="*/ 0 w 236"/>
                <a:gd name="T35" fmla="*/ 1 h 192"/>
                <a:gd name="T36" fmla="*/ 0 w 236"/>
                <a:gd name="T37" fmla="*/ 1 h 192"/>
                <a:gd name="T38" fmla="*/ 0 w 236"/>
                <a:gd name="T39" fmla="*/ 1 h 192"/>
                <a:gd name="T40" fmla="*/ 0 w 236"/>
                <a:gd name="T41" fmla="*/ 1 h 192"/>
                <a:gd name="T42" fmla="*/ 0 w 236"/>
                <a:gd name="T43" fmla="*/ 1 h 192"/>
                <a:gd name="T44" fmla="*/ 0 w 236"/>
                <a:gd name="T45" fmla="*/ 1 h 192"/>
                <a:gd name="T46" fmla="*/ 0 w 236"/>
                <a:gd name="T47" fmla="*/ 2 h 192"/>
                <a:gd name="T48" fmla="*/ 0 w 236"/>
                <a:gd name="T49" fmla="*/ 2 h 192"/>
                <a:gd name="T50" fmla="*/ 1 w 236"/>
                <a:gd name="T51" fmla="*/ 2 h 192"/>
                <a:gd name="T52" fmla="*/ 1 w 236"/>
                <a:gd name="T53" fmla="*/ 2 h 192"/>
                <a:gd name="T54" fmla="*/ 1 w 236"/>
                <a:gd name="T55" fmla="*/ 3 h 192"/>
                <a:gd name="T56" fmla="*/ 1 w 236"/>
                <a:gd name="T57" fmla="*/ 3 h 192"/>
                <a:gd name="T58" fmla="*/ 1 w 236"/>
                <a:gd name="T59" fmla="*/ 3 h 192"/>
                <a:gd name="T60" fmla="*/ 2 w 236"/>
                <a:gd name="T61" fmla="*/ 3 h 192"/>
                <a:gd name="T62" fmla="*/ 3 w 236"/>
                <a:gd name="T63" fmla="*/ 3 h 192"/>
                <a:gd name="T64" fmla="*/ 3 w 236"/>
                <a:gd name="T65" fmla="*/ 3 h 192"/>
                <a:gd name="T66" fmla="*/ 3 w 236"/>
                <a:gd name="T67" fmla="*/ 3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92"/>
                <a:gd name="T104" fmla="*/ 236 w 236"/>
                <a:gd name="T105" fmla="*/ 192 h 1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92">
                  <a:moveTo>
                    <a:pt x="234" y="192"/>
                  </a:moveTo>
                  <a:lnTo>
                    <a:pt x="223" y="178"/>
                  </a:lnTo>
                  <a:lnTo>
                    <a:pt x="210" y="160"/>
                  </a:lnTo>
                  <a:lnTo>
                    <a:pt x="198" y="141"/>
                  </a:lnTo>
                  <a:lnTo>
                    <a:pt x="185" y="122"/>
                  </a:lnTo>
                  <a:lnTo>
                    <a:pt x="170" y="101"/>
                  </a:lnTo>
                  <a:lnTo>
                    <a:pt x="154" y="80"/>
                  </a:lnTo>
                  <a:lnTo>
                    <a:pt x="134" y="59"/>
                  </a:lnTo>
                  <a:lnTo>
                    <a:pt x="110" y="40"/>
                  </a:lnTo>
                  <a:lnTo>
                    <a:pt x="83" y="19"/>
                  </a:lnTo>
                  <a:lnTo>
                    <a:pt x="51" y="0"/>
                  </a:lnTo>
                  <a:lnTo>
                    <a:pt x="48" y="0"/>
                  </a:lnTo>
                  <a:lnTo>
                    <a:pt x="42" y="0"/>
                  </a:lnTo>
                  <a:lnTo>
                    <a:pt x="37" y="2"/>
                  </a:lnTo>
                  <a:lnTo>
                    <a:pt x="30" y="3"/>
                  </a:lnTo>
                  <a:lnTo>
                    <a:pt x="22" y="5"/>
                  </a:lnTo>
                  <a:lnTo>
                    <a:pt x="15" y="8"/>
                  </a:lnTo>
                  <a:lnTo>
                    <a:pt x="9" y="10"/>
                  </a:lnTo>
                  <a:lnTo>
                    <a:pt x="4" y="13"/>
                  </a:lnTo>
                  <a:lnTo>
                    <a:pt x="0" y="14"/>
                  </a:lnTo>
                  <a:lnTo>
                    <a:pt x="0" y="16"/>
                  </a:lnTo>
                  <a:lnTo>
                    <a:pt x="11" y="32"/>
                  </a:lnTo>
                  <a:lnTo>
                    <a:pt x="26" y="50"/>
                  </a:lnTo>
                  <a:lnTo>
                    <a:pt x="40" y="66"/>
                  </a:lnTo>
                  <a:lnTo>
                    <a:pt x="57" y="83"/>
                  </a:lnTo>
                  <a:lnTo>
                    <a:pt x="72" y="101"/>
                  </a:lnTo>
                  <a:lnTo>
                    <a:pt x="88" y="118"/>
                  </a:lnTo>
                  <a:lnTo>
                    <a:pt x="103" y="136"/>
                  </a:lnTo>
                  <a:lnTo>
                    <a:pt x="117" y="154"/>
                  </a:lnTo>
                  <a:lnTo>
                    <a:pt x="128" y="171"/>
                  </a:lnTo>
                  <a:lnTo>
                    <a:pt x="139" y="190"/>
                  </a:lnTo>
                  <a:lnTo>
                    <a:pt x="236" y="192"/>
                  </a:lnTo>
                  <a:lnTo>
                    <a:pt x="234" y="19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4" name="Freeform 847">
              <a:extLst>
                <a:ext uri="{FF2B5EF4-FFF2-40B4-BE49-F238E27FC236}">
                  <a16:creationId xmlns:a16="http://schemas.microsoft.com/office/drawing/2014/main" id="{5AA43D2C-3C82-423A-B7C7-DC306AD0457E}"/>
                </a:ext>
              </a:extLst>
            </p:cNvPr>
            <p:cNvSpPr>
              <a:spLocks/>
            </p:cNvSpPr>
            <p:nvPr/>
          </p:nvSpPr>
          <p:spPr bwMode="auto">
            <a:xfrm>
              <a:off x="3967" y="4222"/>
              <a:ext cx="115" cy="96"/>
            </a:xfrm>
            <a:custGeom>
              <a:avLst/>
              <a:gdLst>
                <a:gd name="T0" fmla="*/ 3 w 236"/>
                <a:gd name="T1" fmla="*/ 3 h 192"/>
                <a:gd name="T2" fmla="*/ 3 w 236"/>
                <a:gd name="T3" fmla="*/ 3 h 192"/>
                <a:gd name="T4" fmla="*/ 3 w 236"/>
                <a:gd name="T5" fmla="*/ 3 h 192"/>
                <a:gd name="T6" fmla="*/ 2 w 236"/>
                <a:gd name="T7" fmla="*/ 3 h 192"/>
                <a:gd name="T8" fmla="*/ 2 w 236"/>
                <a:gd name="T9" fmla="*/ 2 h 192"/>
                <a:gd name="T10" fmla="*/ 2 w 236"/>
                <a:gd name="T11" fmla="*/ 2 h 192"/>
                <a:gd name="T12" fmla="*/ 2 w 236"/>
                <a:gd name="T13" fmla="*/ 2 h 192"/>
                <a:gd name="T14" fmla="*/ 2 w 236"/>
                <a:gd name="T15" fmla="*/ 1 h 192"/>
                <a:gd name="T16" fmla="*/ 1 w 236"/>
                <a:gd name="T17" fmla="*/ 1 h 192"/>
                <a:gd name="T18" fmla="*/ 1 w 236"/>
                <a:gd name="T19" fmla="*/ 1 h 192"/>
                <a:gd name="T20" fmla="*/ 0 w 236"/>
                <a:gd name="T21" fmla="*/ 0 h 192"/>
                <a:gd name="T22" fmla="*/ 0 w 236"/>
                <a:gd name="T23" fmla="*/ 0 h 192"/>
                <a:gd name="T24" fmla="*/ 0 w 236"/>
                <a:gd name="T25" fmla="*/ 0 h 192"/>
                <a:gd name="T26" fmla="*/ 0 w 236"/>
                <a:gd name="T27" fmla="*/ 1 h 192"/>
                <a:gd name="T28" fmla="*/ 0 w 236"/>
                <a:gd name="T29" fmla="*/ 1 h 192"/>
                <a:gd name="T30" fmla="*/ 0 w 236"/>
                <a:gd name="T31" fmla="*/ 1 h 192"/>
                <a:gd name="T32" fmla="*/ 0 w 236"/>
                <a:gd name="T33" fmla="*/ 1 h 192"/>
                <a:gd name="T34" fmla="*/ 0 w 236"/>
                <a:gd name="T35" fmla="*/ 1 h 192"/>
                <a:gd name="T36" fmla="*/ 0 w 236"/>
                <a:gd name="T37" fmla="*/ 1 h 192"/>
                <a:gd name="T38" fmla="*/ 0 w 236"/>
                <a:gd name="T39" fmla="*/ 1 h 192"/>
                <a:gd name="T40" fmla="*/ 0 w 236"/>
                <a:gd name="T41" fmla="*/ 1 h 192"/>
                <a:gd name="T42" fmla="*/ 0 w 236"/>
                <a:gd name="T43" fmla="*/ 1 h 192"/>
                <a:gd name="T44" fmla="*/ 0 w 236"/>
                <a:gd name="T45" fmla="*/ 1 h 192"/>
                <a:gd name="T46" fmla="*/ 0 w 236"/>
                <a:gd name="T47" fmla="*/ 2 h 192"/>
                <a:gd name="T48" fmla="*/ 0 w 236"/>
                <a:gd name="T49" fmla="*/ 2 h 192"/>
                <a:gd name="T50" fmla="*/ 1 w 236"/>
                <a:gd name="T51" fmla="*/ 2 h 192"/>
                <a:gd name="T52" fmla="*/ 1 w 236"/>
                <a:gd name="T53" fmla="*/ 2 h 192"/>
                <a:gd name="T54" fmla="*/ 1 w 236"/>
                <a:gd name="T55" fmla="*/ 3 h 192"/>
                <a:gd name="T56" fmla="*/ 1 w 236"/>
                <a:gd name="T57" fmla="*/ 3 h 192"/>
                <a:gd name="T58" fmla="*/ 1 w 236"/>
                <a:gd name="T59" fmla="*/ 3 h 192"/>
                <a:gd name="T60" fmla="*/ 2 w 236"/>
                <a:gd name="T61" fmla="*/ 3 h 192"/>
                <a:gd name="T62" fmla="*/ 3 w 236"/>
                <a:gd name="T63" fmla="*/ 3 h 192"/>
                <a:gd name="T64" fmla="*/ 3 w 236"/>
                <a:gd name="T65" fmla="*/ 3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192"/>
                <a:gd name="T101" fmla="*/ 236 w 236"/>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192">
                  <a:moveTo>
                    <a:pt x="234" y="192"/>
                  </a:moveTo>
                  <a:lnTo>
                    <a:pt x="223" y="178"/>
                  </a:lnTo>
                  <a:lnTo>
                    <a:pt x="210" y="160"/>
                  </a:lnTo>
                  <a:lnTo>
                    <a:pt x="198" y="141"/>
                  </a:lnTo>
                  <a:lnTo>
                    <a:pt x="185" y="122"/>
                  </a:lnTo>
                  <a:lnTo>
                    <a:pt x="170" y="101"/>
                  </a:lnTo>
                  <a:lnTo>
                    <a:pt x="154" y="80"/>
                  </a:lnTo>
                  <a:lnTo>
                    <a:pt x="134" y="59"/>
                  </a:lnTo>
                  <a:lnTo>
                    <a:pt x="110" y="40"/>
                  </a:lnTo>
                  <a:lnTo>
                    <a:pt x="83" y="19"/>
                  </a:lnTo>
                  <a:lnTo>
                    <a:pt x="51" y="0"/>
                  </a:lnTo>
                  <a:lnTo>
                    <a:pt x="48" y="0"/>
                  </a:lnTo>
                  <a:lnTo>
                    <a:pt x="42" y="0"/>
                  </a:lnTo>
                  <a:lnTo>
                    <a:pt x="37" y="2"/>
                  </a:lnTo>
                  <a:lnTo>
                    <a:pt x="30" y="3"/>
                  </a:lnTo>
                  <a:lnTo>
                    <a:pt x="22" y="5"/>
                  </a:lnTo>
                  <a:lnTo>
                    <a:pt x="15" y="8"/>
                  </a:lnTo>
                  <a:lnTo>
                    <a:pt x="9" y="10"/>
                  </a:lnTo>
                  <a:lnTo>
                    <a:pt x="4" y="13"/>
                  </a:lnTo>
                  <a:lnTo>
                    <a:pt x="0" y="14"/>
                  </a:lnTo>
                  <a:lnTo>
                    <a:pt x="0" y="16"/>
                  </a:lnTo>
                  <a:lnTo>
                    <a:pt x="11" y="32"/>
                  </a:lnTo>
                  <a:lnTo>
                    <a:pt x="26" y="50"/>
                  </a:lnTo>
                  <a:lnTo>
                    <a:pt x="40" y="66"/>
                  </a:lnTo>
                  <a:lnTo>
                    <a:pt x="57" y="83"/>
                  </a:lnTo>
                  <a:lnTo>
                    <a:pt x="72" y="101"/>
                  </a:lnTo>
                  <a:lnTo>
                    <a:pt x="88" y="118"/>
                  </a:lnTo>
                  <a:lnTo>
                    <a:pt x="103" y="136"/>
                  </a:lnTo>
                  <a:lnTo>
                    <a:pt x="117" y="154"/>
                  </a:lnTo>
                  <a:lnTo>
                    <a:pt x="128" y="171"/>
                  </a:lnTo>
                  <a:lnTo>
                    <a:pt x="139" y="190"/>
                  </a:lnTo>
                  <a:lnTo>
                    <a:pt x="236" y="192"/>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5" name="Freeform 848">
              <a:extLst>
                <a:ext uri="{FF2B5EF4-FFF2-40B4-BE49-F238E27FC236}">
                  <a16:creationId xmlns:a16="http://schemas.microsoft.com/office/drawing/2014/main" id="{68035A5A-DD48-4755-B4B3-3E9C5C6AC9AF}"/>
                </a:ext>
              </a:extLst>
            </p:cNvPr>
            <p:cNvSpPr>
              <a:spLocks/>
            </p:cNvSpPr>
            <p:nvPr/>
          </p:nvSpPr>
          <p:spPr bwMode="auto">
            <a:xfrm>
              <a:off x="3852" y="4084"/>
              <a:ext cx="128" cy="125"/>
            </a:xfrm>
            <a:custGeom>
              <a:avLst/>
              <a:gdLst>
                <a:gd name="T0" fmla="*/ 1 w 263"/>
                <a:gd name="T1" fmla="*/ 4 h 249"/>
                <a:gd name="T2" fmla="*/ 1 w 263"/>
                <a:gd name="T3" fmla="*/ 4 h 249"/>
                <a:gd name="T4" fmla="*/ 0 w 263"/>
                <a:gd name="T5" fmla="*/ 3 h 249"/>
                <a:gd name="T6" fmla="*/ 0 w 263"/>
                <a:gd name="T7" fmla="*/ 3 h 249"/>
                <a:gd name="T8" fmla="*/ 0 w 263"/>
                <a:gd name="T9" fmla="*/ 3 h 249"/>
                <a:gd name="T10" fmla="*/ 0 w 263"/>
                <a:gd name="T11" fmla="*/ 2 h 249"/>
                <a:gd name="T12" fmla="*/ 0 w 263"/>
                <a:gd name="T13" fmla="*/ 2 h 249"/>
                <a:gd name="T14" fmla="*/ 0 w 263"/>
                <a:gd name="T15" fmla="*/ 2 h 249"/>
                <a:gd name="T16" fmla="*/ 0 w 263"/>
                <a:gd name="T17" fmla="*/ 2 h 249"/>
                <a:gd name="T18" fmla="*/ 0 w 263"/>
                <a:gd name="T19" fmla="*/ 2 h 249"/>
                <a:gd name="T20" fmla="*/ 0 w 263"/>
                <a:gd name="T21" fmla="*/ 2 h 249"/>
                <a:gd name="T22" fmla="*/ 0 w 263"/>
                <a:gd name="T23" fmla="*/ 2 h 249"/>
                <a:gd name="T24" fmla="*/ 0 w 263"/>
                <a:gd name="T25" fmla="*/ 2 h 249"/>
                <a:gd name="T26" fmla="*/ 1 w 263"/>
                <a:gd name="T27" fmla="*/ 2 h 249"/>
                <a:gd name="T28" fmla="*/ 1 w 263"/>
                <a:gd name="T29" fmla="*/ 2 h 249"/>
                <a:gd name="T30" fmla="*/ 1 w 263"/>
                <a:gd name="T31" fmla="*/ 2 h 249"/>
                <a:gd name="T32" fmla="*/ 1 w 263"/>
                <a:gd name="T33" fmla="*/ 2 h 249"/>
                <a:gd name="T34" fmla="*/ 1 w 263"/>
                <a:gd name="T35" fmla="*/ 2 h 249"/>
                <a:gd name="T36" fmla="*/ 1 w 263"/>
                <a:gd name="T37" fmla="*/ 2 h 249"/>
                <a:gd name="T38" fmla="*/ 1 w 263"/>
                <a:gd name="T39" fmla="*/ 2 h 249"/>
                <a:gd name="T40" fmla="*/ 1 w 263"/>
                <a:gd name="T41" fmla="*/ 2 h 249"/>
                <a:gd name="T42" fmla="*/ 1 w 263"/>
                <a:gd name="T43" fmla="*/ 2 h 249"/>
                <a:gd name="T44" fmla="*/ 0 w 263"/>
                <a:gd name="T45" fmla="*/ 1 h 249"/>
                <a:gd name="T46" fmla="*/ 0 w 263"/>
                <a:gd name="T47" fmla="*/ 1 h 249"/>
                <a:gd name="T48" fmla="*/ 0 w 263"/>
                <a:gd name="T49" fmla="*/ 1 h 249"/>
                <a:gd name="T50" fmla="*/ 0 w 263"/>
                <a:gd name="T51" fmla="*/ 1 h 249"/>
                <a:gd name="T52" fmla="*/ 1 w 263"/>
                <a:gd name="T53" fmla="*/ 1 h 249"/>
                <a:gd name="T54" fmla="*/ 1 w 263"/>
                <a:gd name="T55" fmla="*/ 1 h 249"/>
                <a:gd name="T56" fmla="*/ 2 w 263"/>
                <a:gd name="T57" fmla="*/ 2 h 249"/>
                <a:gd name="T58" fmla="*/ 2 w 263"/>
                <a:gd name="T59" fmla="*/ 2 h 249"/>
                <a:gd name="T60" fmla="*/ 2 w 263"/>
                <a:gd name="T61" fmla="*/ 2 h 249"/>
                <a:gd name="T62" fmla="*/ 2 w 263"/>
                <a:gd name="T63" fmla="*/ 1 h 249"/>
                <a:gd name="T64" fmla="*/ 2 w 263"/>
                <a:gd name="T65" fmla="*/ 1 h 249"/>
                <a:gd name="T66" fmla="*/ 2 w 263"/>
                <a:gd name="T67" fmla="*/ 1 h 249"/>
                <a:gd name="T68" fmla="*/ 2 w 263"/>
                <a:gd name="T69" fmla="*/ 0 h 249"/>
                <a:gd name="T70" fmla="*/ 3 w 263"/>
                <a:gd name="T71" fmla="*/ 1 h 249"/>
                <a:gd name="T72" fmla="*/ 3 w 263"/>
                <a:gd name="T73" fmla="*/ 1 h 249"/>
                <a:gd name="T74" fmla="*/ 3 w 263"/>
                <a:gd name="T75" fmla="*/ 1 h 249"/>
                <a:gd name="T76" fmla="*/ 3 w 263"/>
                <a:gd name="T77" fmla="*/ 2 h 249"/>
                <a:gd name="T78" fmla="*/ 3 w 263"/>
                <a:gd name="T79" fmla="*/ 2 h 249"/>
                <a:gd name="T80" fmla="*/ 3 w 263"/>
                <a:gd name="T81" fmla="*/ 3 h 249"/>
                <a:gd name="T82" fmla="*/ 3 w 263"/>
                <a:gd name="T83" fmla="*/ 3 h 249"/>
                <a:gd name="T84" fmla="*/ 2 w 263"/>
                <a:gd name="T85" fmla="*/ 3 h 249"/>
                <a:gd name="T86" fmla="*/ 2 w 263"/>
                <a:gd name="T87" fmla="*/ 4 h 249"/>
                <a:gd name="T88" fmla="*/ 1 w 263"/>
                <a:gd name="T89" fmla="*/ 4 h 249"/>
                <a:gd name="T90" fmla="*/ 1 w 263"/>
                <a:gd name="T91" fmla="*/ 4 h 249"/>
                <a:gd name="T92" fmla="*/ 1 w 263"/>
                <a:gd name="T93" fmla="*/ 4 h 249"/>
                <a:gd name="T94" fmla="*/ 1 w 263"/>
                <a:gd name="T95" fmla="*/ 4 h 249"/>
                <a:gd name="T96" fmla="*/ 1 w 263"/>
                <a:gd name="T97" fmla="*/ 4 h 249"/>
                <a:gd name="T98" fmla="*/ 1 w 263"/>
                <a:gd name="T99" fmla="*/ 4 h 249"/>
                <a:gd name="T100" fmla="*/ 1 w 263"/>
                <a:gd name="T101" fmla="*/ 4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3"/>
                <a:gd name="T154" fmla="*/ 0 h 249"/>
                <a:gd name="T155" fmla="*/ 263 w 263"/>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3" h="249">
                  <a:moveTo>
                    <a:pt x="115" y="249"/>
                  </a:moveTo>
                  <a:lnTo>
                    <a:pt x="102" y="238"/>
                  </a:lnTo>
                  <a:lnTo>
                    <a:pt x="87" y="227"/>
                  </a:lnTo>
                  <a:lnTo>
                    <a:pt x="74" y="216"/>
                  </a:lnTo>
                  <a:lnTo>
                    <a:pt x="62" y="203"/>
                  </a:lnTo>
                  <a:lnTo>
                    <a:pt x="51" y="190"/>
                  </a:lnTo>
                  <a:lnTo>
                    <a:pt x="40" y="177"/>
                  </a:lnTo>
                  <a:lnTo>
                    <a:pt x="29" y="165"/>
                  </a:lnTo>
                  <a:lnTo>
                    <a:pt x="18" y="152"/>
                  </a:lnTo>
                  <a:lnTo>
                    <a:pt x="9" y="137"/>
                  </a:lnTo>
                  <a:lnTo>
                    <a:pt x="0" y="123"/>
                  </a:lnTo>
                  <a:lnTo>
                    <a:pt x="1" y="121"/>
                  </a:lnTo>
                  <a:lnTo>
                    <a:pt x="1" y="120"/>
                  </a:lnTo>
                  <a:lnTo>
                    <a:pt x="3" y="120"/>
                  </a:lnTo>
                  <a:lnTo>
                    <a:pt x="3" y="118"/>
                  </a:lnTo>
                  <a:lnTo>
                    <a:pt x="5" y="117"/>
                  </a:lnTo>
                  <a:lnTo>
                    <a:pt x="5" y="115"/>
                  </a:lnTo>
                  <a:lnTo>
                    <a:pt x="5" y="113"/>
                  </a:lnTo>
                  <a:lnTo>
                    <a:pt x="14" y="112"/>
                  </a:lnTo>
                  <a:lnTo>
                    <a:pt x="23" y="112"/>
                  </a:lnTo>
                  <a:lnTo>
                    <a:pt x="32" y="112"/>
                  </a:lnTo>
                  <a:lnTo>
                    <a:pt x="40" y="112"/>
                  </a:lnTo>
                  <a:lnTo>
                    <a:pt x="49" y="113"/>
                  </a:lnTo>
                  <a:lnTo>
                    <a:pt x="56" y="115"/>
                  </a:lnTo>
                  <a:lnTo>
                    <a:pt x="65" y="117"/>
                  </a:lnTo>
                  <a:lnTo>
                    <a:pt x="74" y="118"/>
                  </a:lnTo>
                  <a:lnTo>
                    <a:pt x="82" y="121"/>
                  </a:lnTo>
                  <a:lnTo>
                    <a:pt x="91" y="123"/>
                  </a:lnTo>
                  <a:lnTo>
                    <a:pt x="91" y="121"/>
                  </a:lnTo>
                  <a:lnTo>
                    <a:pt x="91" y="118"/>
                  </a:lnTo>
                  <a:lnTo>
                    <a:pt x="91" y="117"/>
                  </a:lnTo>
                  <a:lnTo>
                    <a:pt x="91" y="115"/>
                  </a:lnTo>
                  <a:lnTo>
                    <a:pt x="91" y="112"/>
                  </a:lnTo>
                  <a:lnTo>
                    <a:pt x="91" y="110"/>
                  </a:lnTo>
                  <a:lnTo>
                    <a:pt x="91" y="109"/>
                  </a:lnTo>
                  <a:lnTo>
                    <a:pt x="91" y="107"/>
                  </a:lnTo>
                  <a:lnTo>
                    <a:pt x="91" y="104"/>
                  </a:lnTo>
                  <a:lnTo>
                    <a:pt x="89" y="102"/>
                  </a:lnTo>
                  <a:lnTo>
                    <a:pt x="85" y="94"/>
                  </a:lnTo>
                  <a:lnTo>
                    <a:pt x="78" y="86"/>
                  </a:lnTo>
                  <a:lnTo>
                    <a:pt x="73" y="78"/>
                  </a:lnTo>
                  <a:lnTo>
                    <a:pt x="65" y="69"/>
                  </a:lnTo>
                  <a:lnTo>
                    <a:pt x="60" y="61"/>
                  </a:lnTo>
                  <a:lnTo>
                    <a:pt x="54" y="54"/>
                  </a:lnTo>
                  <a:lnTo>
                    <a:pt x="51" y="46"/>
                  </a:lnTo>
                  <a:lnTo>
                    <a:pt x="49" y="40"/>
                  </a:lnTo>
                  <a:lnTo>
                    <a:pt x="49" y="33"/>
                  </a:lnTo>
                  <a:lnTo>
                    <a:pt x="54" y="29"/>
                  </a:lnTo>
                  <a:lnTo>
                    <a:pt x="64" y="24"/>
                  </a:lnTo>
                  <a:lnTo>
                    <a:pt x="76" y="27"/>
                  </a:lnTo>
                  <a:lnTo>
                    <a:pt x="89" y="33"/>
                  </a:lnTo>
                  <a:lnTo>
                    <a:pt x="104" y="43"/>
                  </a:lnTo>
                  <a:lnTo>
                    <a:pt x="117" y="54"/>
                  </a:lnTo>
                  <a:lnTo>
                    <a:pt x="129" y="64"/>
                  </a:lnTo>
                  <a:lnTo>
                    <a:pt x="138" y="75"/>
                  </a:lnTo>
                  <a:lnTo>
                    <a:pt x="146" y="81"/>
                  </a:lnTo>
                  <a:lnTo>
                    <a:pt x="148" y="85"/>
                  </a:lnTo>
                  <a:lnTo>
                    <a:pt x="146" y="81"/>
                  </a:lnTo>
                  <a:lnTo>
                    <a:pt x="149" y="72"/>
                  </a:lnTo>
                  <a:lnTo>
                    <a:pt x="151" y="61"/>
                  </a:lnTo>
                  <a:lnTo>
                    <a:pt x="153" y="48"/>
                  </a:lnTo>
                  <a:lnTo>
                    <a:pt x="153" y="37"/>
                  </a:lnTo>
                  <a:lnTo>
                    <a:pt x="155" y="25"/>
                  </a:lnTo>
                  <a:lnTo>
                    <a:pt x="159" y="16"/>
                  </a:lnTo>
                  <a:lnTo>
                    <a:pt x="162" y="8"/>
                  </a:lnTo>
                  <a:lnTo>
                    <a:pt x="170" y="3"/>
                  </a:lnTo>
                  <a:lnTo>
                    <a:pt x="180" y="0"/>
                  </a:lnTo>
                  <a:lnTo>
                    <a:pt x="193" y="1"/>
                  </a:lnTo>
                  <a:lnTo>
                    <a:pt x="212" y="8"/>
                  </a:lnTo>
                  <a:lnTo>
                    <a:pt x="228" y="16"/>
                  </a:lnTo>
                  <a:lnTo>
                    <a:pt x="241" y="25"/>
                  </a:lnTo>
                  <a:lnTo>
                    <a:pt x="250" y="37"/>
                  </a:lnTo>
                  <a:lnTo>
                    <a:pt x="255" y="48"/>
                  </a:lnTo>
                  <a:lnTo>
                    <a:pt x="261" y="61"/>
                  </a:lnTo>
                  <a:lnTo>
                    <a:pt x="263" y="73"/>
                  </a:lnTo>
                  <a:lnTo>
                    <a:pt x="261" y="88"/>
                  </a:lnTo>
                  <a:lnTo>
                    <a:pt x="259" y="102"/>
                  </a:lnTo>
                  <a:lnTo>
                    <a:pt x="255" y="117"/>
                  </a:lnTo>
                  <a:lnTo>
                    <a:pt x="248" y="133"/>
                  </a:lnTo>
                  <a:lnTo>
                    <a:pt x="237" y="145"/>
                  </a:lnTo>
                  <a:lnTo>
                    <a:pt x="224" y="158"/>
                  </a:lnTo>
                  <a:lnTo>
                    <a:pt x="210" y="169"/>
                  </a:lnTo>
                  <a:lnTo>
                    <a:pt x="191" y="181"/>
                  </a:lnTo>
                  <a:lnTo>
                    <a:pt x="175" y="190"/>
                  </a:lnTo>
                  <a:lnTo>
                    <a:pt x="157" y="201"/>
                  </a:lnTo>
                  <a:lnTo>
                    <a:pt x="140" y="213"/>
                  </a:lnTo>
                  <a:lnTo>
                    <a:pt x="124" y="225"/>
                  </a:lnTo>
                  <a:lnTo>
                    <a:pt x="111" y="240"/>
                  </a:lnTo>
                  <a:lnTo>
                    <a:pt x="109" y="240"/>
                  </a:lnTo>
                  <a:lnTo>
                    <a:pt x="109" y="241"/>
                  </a:lnTo>
                  <a:lnTo>
                    <a:pt x="111" y="241"/>
                  </a:lnTo>
                  <a:lnTo>
                    <a:pt x="111" y="243"/>
                  </a:lnTo>
                  <a:lnTo>
                    <a:pt x="111" y="245"/>
                  </a:lnTo>
                  <a:lnTo>
                    <a:pt x="113" y="245"/>
                  </a:lnTo>
                  <a:lnTo>
                    <a:pt x="113" y="246"/>
                  </a:lnTo>
                  <a:lnTo>
                    <a:pt x="113" y="248"/>
                  </a:lnTo>
                  <a:lnTo>
                    <a:pt x="115" y="249"/>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6" name="Freeform 849">
              <a:extLst>
                <a:ext uri="{FF2B5EF4-FFF2-40B4-BE49-F238E27FC236}">
                  <a16:creationId xmlns:a16="http://schemas.microsoft.com/office/drawing/2014/main" id="{13BEB8A9-0CDD-4C4A-8410-CD76DF000E6E}"/>
                </a:ext>
              </a:extLst>
            </p:cNvPr>
            <p:cNvSpPr>
              <a:spLocks/>
            </p:cNvSpPr>
            <p:nvPr/>
          </p:nvSpPr>
          <p:spPr bwMode="auto">
            <a:xfrm>
              <a:off x="3852" y="4084"/>
              <a:ext cx="128" cy="125"/>
            </a:xfrm>
            <a:custGeom>
              <a:avLst/>
              <a:gdLst>
                <a:gd name="T0" fmla="*/ 1 w 263"/>
                <a:gd name="T1" fmla="*/ 4 h 249"/>
                <a:gd name="T2" fmla="*/ 1 w 263"/>
                <a:gd name="T3" fmla="*/ 4 h 249"/>
                <a:gd name="T4" fmla="*/ 0 w 263"/>
                <a:gd name="T5" fmla="*/ 3 h 249"/>
                <a:gd name="T6" fmla="*/ 0 w 263"/>
                <a:gd name="T7" fmla="*/ 3 h 249"/>
                <a:gd name="T8" fmla="*/ 0 w 263"/>
                <a:gd name="T9" fmla="*/ 3 h 249"/>
                <a:gd name="T10" fmla="*/ 0 w 263"/>
                <a:gd name="T11" fmla="*/ 2 h 249"/>
                <a:gd name="T12" fmla="*/ 0 w 263"/>
                <a:gd name="T13" fmla="*/ 2 h 249"/>
                <a:gd name="T14" fmla="*/ 0 w 263"/>
                <a:gd name="T15" fmla="*/ 2 h 249"/>
                <a:gd name="T16" fmla="*/ 0 w 263"/>
                <a:gd name="T17" fmla="*/ 2 h 249"/>
                <a:gd name="T18" fmla="*/ 0 w 263"/>
                <a:gd name="T19" fmla="*/ 2 h 249"/>
                <a:gd name="T20" fmla="*/ 0 w 263"/>
                <a:gd name="T21" fmla="*/ 2 h 249"/>
                <a:gd name="T22" fmla="*/ 0 w 263"/>
                <a:gd name="T23" fmla="*/ 2 h 249"/>
                <a:gd name="T24" fmla="*/ 0 w 263"/>
                <a:gd name="T25" fmla="*/ 2 h 249"/>
                <a:gd name="T26" fmla="*/ 1 w 263"/>
                <a:gd name="T27" fmla="*/ 2 h 249"/>
                <a:gd name="T28" fmla="*/ 1 w 263"/>
                <a:gd name="T29" fmla="*/ 2 h 249"/>
                <a:gd name="T30" fmla="*/ 1 w 263"/>
                <a:gd name="T31" fmla="*/ 2 h 249"/>
                <a:gd name="T32" fmla="*/ 1 w 263"/>
                <a:gd name="T33" fmla="*/ 2 h 249"/>
                <a:gd name="T34" fmla="*/ 1 w 263"/>
                <a:gd name="T35" fmla="*/ 2 h 249"/>
                <a:gd name="T36" fmla="*/ 1 w 263"/>
                <a:gd name="T37" fmla="*/ 2 h 249"/>
                <a:gd name="T38" fmla="*/ 1 w 263"/>
                <a:gd name="T39" fmla="*/ 2 h 249"/>
                <a:gd name="T40" fmla="*/ 1 w 263"/>
                <a:gd name="T41" fmla="*/ 2 h 249"/>
                <a:gd name="T42" fmla="*/ 1 w 263"/>
                <a:gd name="T43" fmla="*/ 2 h 249"/>
                <a:gd name="T44" fmla="*/ 0 w 263"/>
                <a:gd name="T45" fmla="*/ 1 h 249"/>
                <a:gd name="T46" fmla="*/ 0 w 263"/>
                <a:gd name="T47" fmla="*/ 1 h 249"/>
                <a:gd name="T48" fmla="*/ 0 w 263"/>
                <a:gd name="T49" fmla="*/ 1 h 249"/>
                <a:gd name="T50" fmla="*/ 0 w 263"/>
                <a:gd name="T51" fmla="*/ 1 h 249"/>
                <a:gd name="T52" fmla="*/ 1 w 263"/>
                <a:gd name="T53" fmla="*/ 1 h 249"/>
                <a:gd name="T54" fmla="*/ 1 w 263"/>
                <a:gd name="T55" fmla="*/ 1 h 249"/>
                <a:gd name="T56" fmla="*/ 2 w 263"/>
                <a:gd name="T57" fmla="*/ 2 h 249"/>
                <a:gd name="T58" fmla="*/ 2 w 263"/>
                <a:gd name="T59" fmla="*/ 2 h 249"/>
                <a:gd name="T60" fmla="*/ 2 w 263"/>
                <a:gd name="T61" fmla="*/ 2 h 249"/>
                <a:gd name="T62" fmla="*/ 2 w 263"/>
                <a:gd name="T63" fmla="*/ 1 h 249"/>
                <a:gd name="T64" fmla="*/ 2 w 263"/>
                <a:gd name="T65" fmla="*/ 1 h 249"/>
                <a:gd name="T66" fmla="*/ 2 w 263"/>
                <a:gd name="T67" fmla="*/ 1 h 249"/>
                <a:gd name="T68" fmla="*/ 2 w 263"/>
                <a:gd name="T69" fmla="*/ 0 h 249"/>
                <a:gd name="T70" fmla="*/ 3 w 263"/>
                <a:gd name="T71" fmla="*/ 1 h 249"/>
                <a:gd name="T72" fmla="*/ 3 w 263"/>
                <a:gd name="T73" fmla="*/ 1 h 249"/>
                <a:gd name="T74" fmla="*/ 3 w 263"/>
                <a:gd name="T75" fmla="*/ 1 h 249"/>
                <a:gd name="T76" fmla="*/ 3 w 263"/>
                <a:gd name="T77" fmla="*/ 2 h 249"/>
                <a:gd name="T78" fmla="*/ 3 w 263"/>
                <a:gd name="T79" fmla="*/ 2 h 249"/>
                <a:gd name="T80" fmla="*/ 3 w 263"/>
                <a:gd name="T81" fmla="*/ 3 h 249"/>
                <a:gd name="T82" fmla="*/ 3 w 263"/>
                <a:gd name="T83" fmla="*/ 3 h 249"/>
                <a:gd name="T84" fmla="*/ 2 w 263"/>
                <a:gd name="T85" fmla="*/ 3 h 249"/>
                <a:gd name="T86" fmla="*/ 2 w 263"/>
                <a:gd name="T87" fmla="*/ 4 h 249"/>
                <a:gd name="T88" fmla="*/ 1 w 263"/>
                <a:gd name="T89" fmla="*/ 4 h 249"/>
                <a:gd name="T90" fmla="*/ 1 w 263"/>
                <a:gd name="T91" fmla="*/ 4 h 249"/>
                <a:gd name="T92" fmla="*/ 1 w 263"/>
                <a:gd name="T93" fmla="*/ 4 h 249"/>
                <a:gd name="T94" fmla="*/ 1 w 263"/>
                <a:gd name="T95" fmla="*/ 4 h 249"/>
                <a:gd name="T96" fmla="*/ 1 w 263"/>
                <a:gd name="T97" fmla="*/ 4 h 249"/>
                <a:gd name="T98" fmla="*/ 1 w 263"/>
                <a:gd name="T99" fmla="*/ 4 h 249"/>
                <a:gd name="T100" fmla="*/ 1 w 263"/>
                <a:gd name="T101" fmla="*/ 4 h 2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3"/>
                <a:gd name="T154" fmla="*/ 0 h 249"/>
                <a:gd name="T155" fmla="*/ 263 w 263"/>
                <a:gd name="T156" fmla="*/ 249 h 2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3" h="249">
                  <a:moveTo>
                    <a:pt x="115" y="249"/>
                  </a:moveTo>
                  <a:lnTo>
                    <a:pt x="102" y="238"/>
                  </a:lnTo>
                  <a:lnTo>
                    <a:pt x="87" y="227"/>
                  </a:lnTo>
                  <a:lnTo>
                    <a:pt x="74" y="216"/>
                  </a:lnTo>
                  <a:lnTo>
                    <a:pt x="62" y="203"/>
                  </a:lnTo>
                  <a:lnTo>
                    <a:pt x="51" y="190"/>
                  </a:lnTo>
                  <a:lnTo>
                    <a:pt x="40" y="177"/>
                  </a:lnTo>
                  <a:lnTo>
                    <a:pt x="29" y="165"/>
                  </a:lnTo>
                  <a:lnTo>
                    <a:pt x="18" y="152"/>
                  </a:lnTo>
                  <a:lnTo>
                    <a:pt x="9" y="137"/>
                  </a:lnTo>
                  <a:lnTo>
                    <a:pt x="0" y="123"/>
                  </a:lnTo>
                  <a:lnTo>
                    <a:pt x="1" y="121"/>
                  </a:lnTo>
                  <a:lnTo>
                    <a:pt x="1" y="120"/>
                  </a:lnTo>
                  <a:lnTo>
                    <a:pt x="3" y="120"/>
                  </a:lnTo>
                  <a:lnTo>
                    <a:pt x="3" y="118"/>
                  </a:lnTo>
                  <a:lnTo>
                    <a:pt x="5" y="117"/>
                  </a:lnTo>
                  <a:lnTo>
                    <a:pt x="5" y="115"/>
                  </a:lnTo>
                  <a:lnTo>
                    <a:pt x="5" y="113"/>
                  </a:lnTo>
                  <a:lnTo>
                    <a:pt x="14" y="112"/>
                  </a:lnTo>
                  <a:lnTo>
                    <a:pt x="23" y="112"/>
                  </a:lnTo>
                  <a:lnTo>
                    <a:pt x="32" y="112"/>
                  </a:lnTo>
                  <a:lnTo>
                    <a:pt x="40" y="112"/>
                  </a:lnTo>
                  <a:lnTo>
                    <a:pt x="49" y="113"/>
                  </a:lnTo>
                  <a:lnTo>
                    <a:pt x="56" y="115"/>
                  </a:lnTo>
                  <a:lnTo>
                    <a:pt x="65" y="117"/>
                  </a:lnTo>
                  <a:lnTo>
                    <a:pt x="74" y="118"/>
                  </a:lnTo>
                  <a:lnTo>
                    <a:pt x="82" y="121"/>
                  </a:lnTo>
                  <a:lnTo>
                    <a:pt x="91" y="123"/>
                  </a:lnTo>
                  <a:lnTo>
                    <a:pt x="91" y="121"/>
                  </a:lnTo>
                  <a:lnTo>
                    <a:pt x="91" y="118"/>
                  </a:lnTo>
                  <a:lnTo>
                    <a:pt x="91" y="117"/>
                  </a:lnTo>
                  <a:lnTo>
                    <a:pt x="91" y="115"/>
                  </a:lnTo>
                  <a:lnTo>
                    <a:pt x="91" y="112"/>
                  </a:lnTo>
                  <a:lnTo>
                    <a:pt x="91" y="110"/>
                  </a:lnTo>
                  <a:lnTo>
                    <a:pt x="91" y="109"/>
                  </a:lnTo>
                  <a:lnTo>
                    <a:pt x="91" y="107"/>
                  </a:lnTo>
                  <a:lnTo>
                    <a:pt x="91" y="104"/>
                  </a:lnTo>
                  <a:lnTo>
                    <a:pt x="89" y="102"/>
                  </a:lnTo>
                  <a:lnTo>
                    <a:pt x="85" y="94"/>
                  </a:lnTo>
                  <a:lnTo>
                    <a:pt x="78" y="86"/>
                  </a:lnTo>
                  <a:lnTo>
                    <a:pt x="73" y="78"/>
                  </a:lnTo>
                  <a:lnTo>
                    <a:pt x="65" y="69"/>
                  </a:lnTo>
                  <a:lnTo>
                    <a:pt x="60" y="61"/>
                  </a:lnTo>
                  <a:lnTo>
                    <a:pt x="54" y="54"/>
                  </a:lnTo>
                  <a:lnTo>
                    <a:pt x="51" y="46"/>
                  </a:lnTo>
                  <a:lnTo>
                    <a:pt x="49" y="40"/>
                  </a:lnTo>
                  <a:lnTo>
                    <a:pt x="49" y="33"/>
                  </a:lnTo>
                  <a:lnTo>
                    <a:pt x="54" y="29"/>
                  </a:lnTo>
                  <a:lnTo>
                    <a:pt x="64" y="24"/>
                  </a:lnTo>
                  <a:lnTo>
                    <a:pt x="76" y="27"/>
                  </a:lnTo>
                  <a:lnTo>
                    <a:pt x="89" y="33"/>
                  </a:lnTo>
                  <a:lnTo>
                    <a:pt x="104" y="43"/>
                  </a:lnTo>
                  <a:lnTo>
                    <a:pt x="117" y="54"/>
                  </a:lnTo>
                  <a:lnTo>
                    <a:pt x="129" y="64"/>
                  </a:lnTo>
                  <a:lnTo>
                    <a:pt x="138" y="75"/>
                  </a:lnTo>
                  <a:lnTo>
                    <a:pt x="146" y="81"/>
                  </a:lnTo>
                  <a:lnTo>
                    <a:pt x="148" y="85"/>
                  </a:lnTo>
                  <a:lnTo>
                    <a:pt x="146" y="81"/>
                  </a:lnTo>
                  <a:lnTo>
                    <a:pt x="149" y="72"/>
                  </a:lnTo>
                  <a:lnTo>
                    <a:pt x="151" y="61"/>
                  </a:lnTo>
                  <a:lnTo>
                    <a:pt x="153" y="48"/>
                  </a:lnTo>
                  <a:lnTo>
                    <a:pt x="153" y="37"/>
                  </a:lnTo>
                  <a:lnTo>
                    <a:pt x="155" y="25"/>
                  </a:lnTo>
                  <a:lnTo>
                    <a:pt x="159" y="16"/>
                  </a:lnTo>
                  <a:lnTo>
                    <a:pt x="162" y="8"/>
                  </a:lnTo>
                  <a:lnTo>
                    <a:pt x="170" y="3"/>
                  </a:lnTo>
                  <a:lnTo>
                    <a:pt x="180" y="0"/>
                  </a:lnTo>
                  <a:lnTo>
                    <a:pt x="193" y="1"/>
                  </a:lnTo>
                  <a:lnTo>
                    <a:pt x="212" y="8"/>
                  </a:lnTo>
                  <a:lnTo>
                    <a:pt x="228" y="16"/>
                  </a:lnTo>
                  <a:lnTo>
                    <a:pt x="241" y="25"/>
                  </a:lnTo>
                  <a:lnTo>
                    <a:pt x="250" y="37"/>
                  </a:lnTo>
                  <a:lnTo>
                    <a:pt x="255" y="48"/>
                  </a:lnTo>
                  <a:lnTo>
                    <a:pt x="261" y="61"/>
                  </a:lnTo>
                  <a:lnTo>
                    <a:pt x="263" y="73"/>
                  </a:lnTo>
                  <a:lnTo>
                    <a:pt x="261" y="88"/>
                  </a:lnTo>
                  <a:lnTo>
                    <a:pt x="259" y="102"/>
                  </a:lnTo>
                  <a:lnTo>
                    <a:pt x="255" y="117"/>
                  </a:lnTo>
                  <a:lnTo>
                    <a:pt x="248" y="133"/>
                  </a:lnTo>
                  <a:lnTo>
                    <a:pt x="237" y="145"/>
                  </a:lnTo>
                  <a:lnTo>
                    <a:pt x="224" y="158"/>
                  </a:lnTo>
                  <a:lnTo>
                    <a:pt x="210" y="169"/>
                  </a:lnTo>
                  <a:lnTo>
                    <a:pt x="191" y="181"/>
                  </a:lnTo>
                  <a:lnTo>
                    <a:pt x="175" y="190"/>
                  </a:lnTo>
                  <a:lnTo>
                    <a:pt x="157" y="201"/>
                  </a:lnTo>
                  <a:lnTo>
                    <a:pt x="140" y="213"/>
                  </a:lnTo>
                  <a:lnTo>
                    <a:pt x="124" y="225"/>
                  </a:lnTo>
                  <a:lnTo>
                    <a:pt x="111" y="240"/>
                  </a:lnTo>
                  <a:lnTo>
                    <a:pt x="109" y="240"/>
                  </a:lnTo>
                  <a:lnTo>
                    <a:pt x="109" y="241"/>
                  </a:lnTo>
                  <a:lnTo>
                    <a:pt x="111" y="241"/>
                  </a:lnTo>
                  <a:lnTo>
                    <a:pt x="111" y="243"/>
                  </a:lnTo>
                  <a:lnTo>
                    <a:pt x="111" y="245"/>
                  </a:lnTo>
                  <a:lnTo>
                    <a:pt x="113" y="245"/>
                  </a:lnTo>
                  <a:lnTo>
                    <a:pt x="113" y="246"/>
                  </a:lnTo>
                  <a:lnTo>
                    <a:pt x="113" y="248"/>
                  </a:lnTo>
                  <a:lnTo>
                    <a:pt x="115" y="249"/>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7" name="Freeform 850">
              <a:extLst>
                <a:ext uri="{FF2B5EF4-FFF2-40B4-BE49-F238E27FC236}">
                  <a16:creationId xmlns:a16="http://schemas.microsoft.com/office/drawing/2014/main" id="{D774792F-3F95-4500-B2AA-A6BE7E517B02}"/>
                </a:ext>
              </a:extLst>
            </p:cNvPr>
            <p:cNvSpPr>
              <a:spLocks/>
            </p:cNvSpPr>
            <p:nvPr/>
          </p:nvSpPr>
          <p:spPr bwMode="auto">
            <a:xfrm>
              <a:off x="3929" y="4202"/>
              <a:ext cx="10" cy="10"/>
            </a:xfrm>
            <a:custGeom>
              <a:avLst/>
              <a:gdLst>
                <a:gd name="T0" fmla="*/ 0 w 20"/>
                <a:gd name="T1" fmla="*/ 1 h 19"/>
                <a:gd name="T2" fmla="*/ 1 w 20"/>
                <a:gd name="T3" fmla="*/ 1 h 19"/>
                <a:gd name="T4" fmla="*/ 1 w 20"/>
                <a:gd name="T5" fmla="*/ 1 h 19"/>
                <a:gd name="T6" fmla="*/ 1 w 20"/>
                <a:gd name="T7" fmla="*/ 1 h 19"/>
                <a:gd name="T8" fmla="*/ 1 w 20"/>
                <a:gd name="T9" fmla="*/ 1 h 19"/>
                <a:gd name="T10" fmla="*/ 1 w 20"/>
                <a:gd name="T11" fmla="*/ 1 h 19"/>
                <a:gd name="T12" fmla="*/ 1 w 20"/>
                <a:gd name="T13" fmla="*/ 1 h 19"/>
                <a:gd name="T14" fmla="*/ 1 w 20"/>
                <a:gd name="T15" fmla="*/ 1 h 19"/>
                <a:gd name="T16" fmla="*/ 1 w 20"/>
                <a:gd name="T17" fmla="*/ 1 h 19"/>
                <a:gd name="T18" fmla="*/ 1 w 20"/>
                <a:gd name="T19" fmla="*/ 1 h 19"/>
                <a:gd name="T20" fmla="*/ 1 w 20"/>
                <a:gd name="T21" fmla="*/ 1 h 19"/>
                <a:gd name="T22" fmla="*/ 1 w 20"/>
                <a:gd name="T23" fmla="*/ 1 h 19"/>
                <a:gd name="T24" fmla="*/ 1 w 20"/>
                <a:gd name="T25" fmla="*/ 1 h 19"/>
                <a:gd name="T26" fmla="*/ 1 w 20"/>
                <a:gd name="T27" fmla="*/ 1 h 19"/>
                <a:gd name="T28" fmla="*/ 1 w 20"/>
                <a:gd name="T29" fmla="*/ 1 h 19"/>
                <a:gd name="T30" fmla="*/ 1 w 20"/>
                <a:gd name="T31" fmla="*/ 1 h 19"/>
                <a:gd name="T32" fmla="*/ 1 w 20"/>
                <a:gd name="T33" fmla="*/ 1 h 19"/>
                <a:gd name="T34" fmla="*/ 1 w 20"/>
                <a:gd name="T35" fmla="*/ 1 h 19"/>
                <a:gd name="T36" fmla="*/ 1 w 20"/>
                <a:gd name="T37" fmla="*/ 1 h 19"/>
                <a:gd name="T38" fmla="*/ 1 w 20"/>
                <a:gd name="T39" fmla="*/ 1 h 19"/>
                <a:gd name="T40" fmla="*/ 1 w 20"/>
                <a:gd name="T41" fmla="*/ 1 h 19"/>
                <a:gd name="T42" fmla="*/ 1 w 20"/>
                <a:gd name="T43" fmla="*/ 1 h 19"/>
                <a:gd name="T44" fmla="*/ 1 w 20"/>
                <a:gd name="T45" fmla="*/ 0 h 19"/>
                <a:gd name="T46" fmla="*/ 1 w 20"/>
                <a:gd name="T47" fmla="*/ 0 h 19"/>
                <a:gd name="T48" fmla="*/ 1 w 20"/>
                <a:gd name="T49" fmla="*/ 0 h 19"/>
                <a:gd name="T50" fmla="*/ 1 w 20"/>
                <a:gd name="T51" fmla="*/ 0 h 19"/>
                <a:gd name="T52" fmla="*/ 1 w 20"/>
                <a:gd name="T53" fmla="*/ 1 h 19"/>
                <a:gd name="T54" fmla="*/ 1 w 20"/>
                <a:gd name="T55" fmla="*/ 1 h 19"/>
                <a:gd name="T56" fmla="*/ 1 w 20"/>
                <a:gd name="T57" fmla="*/ 1 h 19"/>
                <a:gd name="T58" fmla="*/ 1 w 20"/>
                <a:gd name="T59" fmla="*/ 1 h 19"/>
                <a:gd name="T60" fmla="*/ 1 w 20"/>
                <a:gd name="T61" fmla="*/ 1 h 19"/>
                <a:gd name="T62" fmla="*/ 1 w 20"/>
                <a:gd name="T63" fmla="*/ 1 h 19"/>
                <a:gd name="T64" fmla="*/ 0 w 20"/>
                <a:gd name="T65" fmla="*/ 1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19"/>
                <a:gd name="T101" fmla="*/ 20 w 20"/>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19">
                  <a:moveTo>
                    <a:pt x="0" y="10"/>
                  </a:moveTo>
                  <a:lnTo>
                    <a:pt x="1" y="11"/>
                  </a:lnTo>
                  <a:lnTo>
                    <a:pt x="1" y="13"/>
                  </a:lnTo>
                  <a:lnTo>
                    <a:pt x="3" y="14"/>
                  </a:lnTo>
                  <a:lnTo>
                    <a:pt x="5" y="16"/>
                  </a:lnTo>
                  <a:lnTo>
                    <a:pt x="5" y="18"/>
                  </a:lnTo>
                  <a:lnTo>
                    <a:pt x="7" y="18"/>
                  </a:lnTo>
                  <a:lnTo>
                    <a:pt x="9" y="18"/>
                  </a:lnTo>
                  <a:lnTo>
                    <a:pt x="11" y="19"/>
                  </a:lnTo>
                  <a:lnTo>
                    <a:pt x="12" y="18"/>
                  </a:lnTo>
                  <a:lnTo>
                    <a:pt x="14" y="18"/>
                  </a:lnTo>
                  <a:lnTo>
                    <a:pt x="16" y="16"/>
                  </a:lnTo>
                  <a:lnTo>
                    <a:pt x="18" y="16"/>
                  </a:lnTo>
                  <a:lnTo>
                    <a:pt x="20" y="14"/>
                  </a:lnTo>
                  <a:lnTo>
                    <a:pt x="20" y="13"/>
                  </a:lnTo>
                  <a:lnTo>
                    <a:pt x="20" y="11"/>
                  </a:lnTo>
                  <a:lnTo>
                    <a:pt x="20" y="10"/>
                  </a:lnTo>
                  <a:lnTo>
                    <a:pt x="20" y="8"/>
                  </a:lnTo>
                  <a:lnTo>
                    <a:pt x="18" y="6"/>
                  </a:lnTo>
                  <a:lnTo>
                    <a:pt x="18" y="5"/>
                  </a:lnTo>
                  <a:lnTo>
                    <a:pt x="18" y="3"/>
                  </a:lnTo>
                  <a:lnTo>
                    <a:pt x="16" y="2"/>
                  </a:lnTo>
                  <a:lnTo>
                    <a:pt x="14" y="0"/>
                  </a:lnTo>
                  <a:lnTo>
                    <a:pt x="11" y="0"/>
                  </a:lnTo>
                  <a:lnTo>
                    <a:pt x="9" y="0"/>
                  </a:lnTo>
                  <a:lnTo>
                    <a:pt x="7" y="0"/>
                  </a:lnTo>
                  <a:lnTo>
                    <a:pt x="5" y="2"/>
                  </a:lnTo>
                  <a:lnTo>
                    <a:pt x="3" y="3"/>
                  </a:lnTo>
                  <a:lnTo>
                    <a:pt x="1" y="6"/>
                  </a:lnTo>
                  <a:lnTo>
                    <a:pt x="1" y="8"/>
                  </a:lnTo>
                  <a:lnTo>
                    <a:pt x="1" y="10"/>
                  </a:lnTo>
                  <a:lnTo>
                    <a:pt x="0"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8" name="Freeform 851">
              <a:extLst>
                <a:ext uri="{FF2B5EF4-FFF2-40B4-BE49-F238E27FC236}">
                  <a16:creationId xmlns:a16="http://schemas.microsoft.com/office/drawing/2014/main" id="{13FC5E40-91B0-4916-B337-4C95271CD7B2}"/>
                </a:ext>
              </a:extLst>
            </p:cNvPr>
            <p:cNvSpPr>
              <a:spLocks/>
            </p:cNvSpPr>
            <p:nvPr/>
          </p:nvSpPr>
          <p:spPr bwMode="auto">
            <a:xfrm>
              <a:off x="3929" y="4202"/>
              <a:ext cx="10" cy="10"/>
            </a:xfrm>
            <a:custGeom>
              <a:avLst/>
              <a:gdLst>
                <a:gd name="T0" fmla="*/ 0 w 20"/>
                <a:gd name="T1" fmla="*/ 1 h 19"/>
                <a:gd name="T2" fmla="*/ 1 w 20"/>
                <a:gd name="T3" fmla="*/ 1 h 19"/>
                <a:gd name="T4" fmla="*/ 1 w 20"/>
                <a:gd name="T5" fmla="*/ 1 h 19"/>
                <a:gd name="T6" fmla="*/ 1 w 20"/>
                <a:gd name="T7" fmla="*/ 1 h 19"/>
                <a:gd name="T8" fmla="*/ 1 w 20"/>
                <a:gd name="T9" fmla="*/ 1 h 19"/>
                <a:gd name="T10" fmla="*/ 1 w 20"/>
                <a:gd name="T11" fmla="*/ 1 h 19"/>
                <a:gd name="T12" fmla="*/ 1 w 20"/>
                <a:gd name="T13" fmla="*/ 1 h 19"/>
                <a:gd name="T14" fmla="*/ 1 w 20"/>
                <a:gd name="T15" fmla="*/ 1 h 19"/>
                <a:gd name="T16" fmla="*/ 1 w 20"/>
                <a:gd name="T17" fmla="*/ 1 h 19"/>
                <a:gd name="T18" fmla="*/ 1 w 20"/>
                <a:gd name="T19" fmla="*/ 1 h 19"/>
                <a:gd name="T20" fmla="*/ 1 w 20"/>
                <a:gd name="T21" fmla="*/ 1 h 19"/>
                <a:gd name="T22" fmla="*/ 1 w 20"/>
                <a:gd name="T23" fmla="*/ 1 h 19"/>
                <a:gd name="T24" fmla="*/ 1 w 20"/>
                <a:gd name="T25" fmla="*/ 1 h 19"/>
                <a:gd name="T26" fmla="*/ 1 w 20"/>
                <a:gd name="T27" fmla="*/ 1 h 19"/>
                <a:gd name="T28" fmla="*/ 1 w 20"/>
                <a:gd name="T29" fmla="*/ 1 h 19"/>
                <a:gd name="T30" fmla="*/ 1 w 20"/>
                <a:gd name="T31" fmla="*/ 1 h 19"/>
                <a:gd name="T32" fmla="*/ 1 w 20"/>
                <a:gd name="T33" fmla="*/ 1 h 19"/>
                <a:gd name="T34" fmla="*/ 1 w 20"/>
                <a:gd name="T35" fmla="*/ 1 h 19"/>
                <a:gd name="T36" fmla="*/ 1 w 20"/>
                <a:gd name="T37" fmla="*/ 1 h 19"/>
                <a:gd name="T38" fmla="*/ 1 w 20"/>
                <a:gd name="T39" fmla="*/ 1 h 19"/>
                <a:gd name="T40" fmla="*/ 1 w 20"/>
                <a:gd name="T41" fmla="*/ 1 h 19"/>
                <a:gd name="T42" fmla="*/ 1 w 20"/>
                <a:gd name="T43" fmla="*/ 1 h 19"/>
                <a:gd name="T44" fmla="*/ 1 w 20"/>
                <a:gd name="T45" fmla="*/ 0 h 19"/>
                <a:gd name="T46" fmla="*/ 1 w 20"/>
                <a:gd name="T47" fmla="*/ 0 h 19"/>
                <a:gd name="T48" fmla="*/ 1 w 20"/>
                <a:gd name="T49" fmla="*/ 0 h 19"/>
                <a:gd name="T50" fmla="*/ 1 w 20"/>
                <a:gd name="T51" fmla="*/ 0 h 19"/>
                <a:gd name="T52" fmla="*/ 1 w 20"/>
                <a:gd name="T53" fmla="*/ 1 h 19"/>
                <a:gd name="T54" fmla="*/ 1 w 20"/>
                <a:gd name="T55" fmla="*/ 1 h 19"/>
                <a:gd name="T56" fmla="*/ 1 w 20"/>
                <a:gd name="T57" fmla="*/ 1 h 19"/>
                <a:gd name="T58" fmla="*/ 1 w 20"/>
                <a:gd name="T59" fmla="*/ 1 h 19"/>
                <a:gd name="T60" fmla="*/ 1 w 20"/>
                <a:gd name="T61" fmla="*/ 1 h 19"/>
                <a:gd name="T62" fmla="*/ 1 w 20"/>
                <a:gd name="T63" fmla="*/ 1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9"/>
                <a:gd name="T98" fmla="*/ 20 w 20"/>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9">
                  <a:moveTo>
                    <a:pt x="0" y="10"/>
                  </a:moveTo>
                  <a:lnTo>
                    <a:pt x="1" y="11"/>
                  </a:lnTo>
                  <a:lnTo>
                    <a:pt x="1" y="13"/>
                  </a:lnTo>
                  <a:lnTo>
                    <a:pt x="3" y="14"/>
                  </a:lnTo>
                  <a:lnTo>
                    <a:pt x="5" y="16"/>
                  </a:lnTo>
                  <a:lnTo>
                    <a:pt x="5" y="18"/>
                  </a:lnTo>
                  <a:lnTo>
                    <a:pt x="7" y="18"/>
                  </a:lnTo>
                  <a:lnTo>
                    <a:pt x="9" y="18"/>
                  </a:lnTo>
                  <a:lnTo>
                    <a:pt x="11" y="19"/>
                  </a:lnTo>
                  <a:lnTo>
                    <a:pt x="12" y="18"/>
                  </a:lnTo>
                  <a:lnTo>
                    <a:pt x="14" y="18"/>
                  </a:lnTo>
                  <a:lnTo>
                    <a:pt x="16" y="16"/>
                  </a:lnTo>
                  <a:lnTo>
                    <a:pt x="18" y="16"/>
                  </a:lnTo>
                  <a:lnTo>
                    <a:pt x="20" y="14"/>
                  </a:lnTo>
                  <a:lnTo>
                    <a:pt x="20" y="13"/>
                  </a:lnTo>
                  <a:lnTo>
                    <a:pt x="20" y="11"/>
                  </a:lnTo>
                  <a:lnTo>
                    <a:pt x="20" y="10"/>
                  </a:lnTo>
                  <a:lnTo>
                    <a:pt x="20" y="8"/>
                  </a:lnTo>
                  <a:lnTo>
                    <a:pt x="18" y="6"/>
                  </a:lnTo>
                  <a:lnTo>
                    <a:pt x="18" y="5"/>
                  </a:lnTo>
                  <a:lnTo>
                    <a:pt x="18" y="3"/>
                  </a:lnTo>
                  <a:lnTo>
                    <a:pt x="16" y="2"/>
                  </a:lnTo>
                  <a:lnTo>
                    <a:pt x="14" y="0"/>
                  </a:lnTo>
                  <a:lnTo>
                    <a:pt x="11" y="0"/>
                  </a:lnTo>
                  <a:lnTo>
                    <a:pt x="9" y="0"/>
                  </a:lnTo>
                  <a:lnTo>
                    <a:pt x="7" y="0"/>
                  </a:lnTo>
                  <a:lnTo>
                    <a:pt x="5" y="2"/>
                  </a:lnTo>
                  <a:lnTo>
                    <a:pt x="3" y="3"/>
                  </a:lnTo>
                  <a:lnTo>
                    <a:pt x="1" y="6"/>
                  </a:lnTo>
                  <a:lnTo>
                    <a:pt x="1" y="8"/>
                  </a:lnTo>
                  <a:lnTo>
                    <a:pt x="1" y="1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19" name="Freeform 852">
              <a:extLst>
                <a:ext uri="{FF2B5EF4-FFF2-40B4-BE49-F238E27FC236}">
                  <a16:creationId xmlns:a16="http://schemas.microsoft.com/office/drawing/2014/main" id="{4166F7E5-9212-4F61-8921-07308B1F26A3}"/>
                </a:ext>
              </a:extLst>
            </p:cNvPr>
            <p:cNvSpPr>
              <a:spLocks/>
            </p:cNvSpPr>
            <p:nvPr/>
          </p:nvSpPr>
          <p:spPr bwMode="auto">
            <a:xfrm>
              <a:off x="3946" y="4188"/>
              <a:ext cx="13" cy="7"/>
            </a:xfrm>
            <a:custGeom>
              <a:avLst/>
              <a:gdLst>
                <a:gd name="T0" fmla="*/ 0 w 30"/>
                <a:gd name="T1" fmla="*/ 1 h 13"/>
                <a:gd name="T2" fmla="*/ 0 w 30"/>
                <a:gd name="T3" fmla="*/ 1 h 13"/>
                <a:gd name="T4" fmla="*/ 0 w 30"/>
                <a:gd name="T5" fmla="*/ 1 h 13"/>
                <a:gd name="T6" fmla="*/ 0 w 30"/>
                <a:gd name="T7" fmla="*/ 1 h 13"/>
                <a:gd name="T8" fmla="*/ 0 w 30"/>
                <a:gd name="T9" fmla="*/ 1 h 13"/>
                <a:gd name="T10" fmla="*/ 0 w 30"/>
                <a:gd name="T11" fmla="*/ 1 h 13"/>
                <a:gd name="T12" fmla="*/ 0 w 30"/>
                <a:gd name="T13" fmla="*/ 1 h 13"/>
                <a:gd name="T14" fmla="*/ 0 w 30"/>
                <a:gd name="T15" fmla="*/ 1 h 13"/>
                <a:gd name="T16" fmla="*/ 0 w 30"/>
                <a:gd name="T17" fmla="*/ 1 h 13"/>
                <a:gd name="T18" fmla="*/ 0 w 30"/>
                <a:gd name="T19" fmla="*/ 1 h 13"/>
                <a:gd name="T20" fmla="*/ 0 w 30"/>
                <a:gd name="T21" fmla="*/ 1 h 13"/>
                <a:gd name="T22" fmla="*/ 0 w 30"/>
                <a:gd name="T23" fmla="*/ 1 h 13"/>
                <a:gd name="T24" fmla="*/ 0 w 30"/>
                <a:gd name="T25" fmla="*/ 1 h 13"/>
                <a:gd name="T26" fmla="*/ 0 w 30"/>
                <a:gd name="T27" fmla="*/ 1 h 13"/>
                <a:gd name="T28" fmla="*/ 0 w 30"/>
                <a:gd name="T29" fmla="*/ 1 h 13"/>
                <a:gd name="T30" fmla="*/ 0 w 30"/>
                <a:gd name="T31" fmla="*/ 1 h 13"/>
                <a:gd name="T32" fmla="*/ 0 w 30"/>
                <a:gd name="T33" fmla="*/ 1 h 13"/>
                <a:gd name="T34" fmla="*/ 0 w 30"/>
                <a:gd name="T35" fmla="*/ 1 h 13"/>
                <a:gd name="T36" fmla="*/ 0 w 30"/>
                <a:gd name="T37" fmla="*/ 1 h 13"/>
                <a:gd name="T38" fmla="*/ 0 w 30"/>
                <a:gd name="T39" fmla="*/ 1 h 13"/>
                <a:gd name="T40" fmla="*/ 0 w 30"/>
                <a:gd name="T41" fmla="*/ 1 h 13"/>
                <a:gd name="T42" fmla="*/ 0 w 30"/>
                <a:gd name="T43" fmla="*/ 1 h 13"/>
                <a:gd name="T44" fmla="*/ 0 w 30"/>
                <a:gd name="T45" fmla="*/ 0 h 13"/>
                <a:gd name="T46" fmla="*/ 0 w 30"/>
                <a:gd name="T47" fmla="*/ 0 h 13"/>
                <a:gd name="T48" fmla="*/ 0 w 30"/>
                <a:gd name="T49" fmla="*/ 0 h 13"/>
                <a:gd name="T50" fmla="*/ 0 w 30"/>
                <a:gd name="T51" fmla="*/ 0 h 13"/>
                <a:gd name="T52" fmla="*/ 0 w 30"/>
                <a:gd name="T53" fmla="*/ 0 h 13"/>
                <a:gd name="T54" fmla="*/ 0 w 30"/>
                <a:gd name="T55" fmla="*/ 0 h 13"/>
                <a:gd name="T56" fmla="*/ 0 w 30"/>
                <a:gd name="T57" fmla="*/ 1 h 13"/>
                <a:gd name="T58" fmla="*/ 0 w 30"/>
                <a:gd name="T59" fmla="*/ 1 h 13"/>
                <a:gd name="T60" fmla="*/ 0 w 30"/>
                <a:gd name="T61" fmla="*/ 1 h 13"/>
                <a:gd name="T62" fmla="*/ 0 w 30"/>
                <a:gd name="T63" fmla="*/ 1 h 13"/>
                <a:gd name="T64" fmla="*/ 0 w 30"/>
                <a:gd name="T65" fmla="*/ 1 h 13"/>
                <a:gd name="T66" fmla="*/ 0 w 30"/>
                <a:gd name="T67" fmla="*/ 1 h 13"/>
                <a:gd name="T68" fmla="*/ 0 w 30"/>
                <a:gd name="T69" fmla="*/ 1 h 13"/>
                <a:gd name="T70" fmla="*/ 0 w 30"/>
                <a:gd name="T71" fmla="*/ 1 h 13"/>
                <a:gd name="T72" fmla="*/ 0 w 30"/>
                <a:gd name="T73" fmla="*/ 1 h 13"/>
                <a:gd name="T74" fmla="*/ 0 w 30"/>
                <a:gd name="T75" fmla="*/ 1 h 13"/>
                <a:gd name="T76" fmla="*/ 0 w 30"/>
                <a:gd name="T77" fmla="*/ 1 h 13"/>
                <a:gd name="T78" fmla="*/ 0 w 30"/>
                <a:gd name="T79" fmla="*/ 1 h 13"/>
                <a:gd name="T80" fmla="*/ 0 w 30"/>
                <a:gd name="T81" fmla="*/ 1 h 13"/>
                <a:gd name="T82" fmla="*/ 0 w 30"/>
                <a:gd name="T83" fmla="*/ 1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13"/>
                <a:gd name="T128" fmla="*/ 30 w 30"/>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13">
                  <a:moveTo>
                    <a:pt x="8" y="11"/>
                  </a:moveTo>
                  <a:lnTo>
                    <a:pt x="10" y="13"/>
                  </a:lnTo>
                  <a:lnTo>
                    <a:pt x="13" y="13"/>
                  </a:lnTo>
                  <a:lnTo>
                    <a:pt x="15" y="13"/>
                  </a:lnTo>
                  <a:lnTo>
                    <a:pt x="17" y="13"/>
                  </a:lnTo>
                  <a:lnTo>
                    <a:pt x="21" y="13"/>
                  </a:lnTo>
                  <a:lnTo>
                    <a:pt x="22" y="11"/>
                  </a:lnTo>
                  <a:lnTo>
                    <a:pt x="24" y="11"/>
                  </a:lnTo>
                  <a:lnTo>
                    <a:pt x="26" y="9"/>
                  </a:lnTo>
                  <a:lnTo>
                    <a:pt x="28" y="8"/>
                  </a:lnTo>
                  <a:lnTo>
                    <a:pt x="30" y="6"/>
                  </a:lnTo>
                  <a:lnTo>
                    <a:pt x="28" y="6"/>
                  </a:lnTo>
                  <a:lnTo>
                    <a:pt x="26" y="6"/>
                  </a:lnTo>
                  <a:lnTo>
                    <a:pt x="24" y="5"/>
                  </a:lnTo>
                  <a:lnTo>
                    <a:pt x="22" y="5"/>
                  </a:lnTo>
                  <a:lnTo>
                    <a:pt x="21" y="3"/>
                  </a:lnTo>
                  <a:lnTo>
                    <a:pt x="19" y="1"/>
                  </a:lnTo>
                  <a:lnTo>
                    <a:pt x="17" y="0"/>
                  </a:lnTo>
                  <a:lnTo>
                    <a:pt x="15" y="0"/>
                  </a:lnTo>
                  <a:lnTo>
                    <a:pt x="13" y="0"/>
                  </a:lnTo>
                  <a:lnTo>
                    <a:pt x="11" y="0"/>
                  </a:lnTo>
                  <a:lnTo>
                    <a:pt x="10" y="0"/>
                  </a:lnTo>
                  <a:lnTo>
                    <a:pt x="8" y="0"/>
                  </a:lnTo>
                  <a:lnTo>
                    <a:pt x="6" y="1"/>
                  </a:lnTo>
                  <a:lnTo>
                    <a:pt x="4" y="1"/>
                  </a:lnTo>
                  <a:lnTo>
                    <a:pt x="2" y="3"/>
                  </a:lnTo>
                  <a:lnTo>
                    <a:pt x="2" y="5"/>
                  </a:lnTo>
                  <a:lnTo>
                    <a:pt x="0" y="5"/>
                  </a:lnTo>
                  <a:lnTo>
                    <a:pt x="0" y="6"/>
                  </a:lnTo>
                  <a:lnTo>
                    <a:pt x="2" y="8"/>
                  </a:lnTo>
                  <a:lnTo>
                    <a:pt x="4" y="9"/>
                  </a:lnTo>
                  <a:lnTo>
                    <a:pt x="6" y="11"/>
                  </a:lnTo>
                  <a:lnTo>
                    <a:pt x="8" y="1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0" name="Freeform 853">
              <a:extLst>
                <a:ext uri="{FF2B5EF4-FFF2-40B4-BE49-F238E27FC236}">
                  <a16:creationId xmlns:a16="http://schemas.microsoft.com/office/drawing/2014/main" id="{B2A9F7A0-0269-46FF-9E93-3EF2E533F979}"/>
                </a:ext>
              </a:extLst>
            </p:cNvPr>
            <p:cNvSpPr>
              <a:spLocks/>
            </p:cNvSpPr>
            <p:nvPr/>
          </p:nvSpPr>
          <p:spPr bwMode="auto">
            <a:xfrm>
              <a:off x="3946" y="4188"/>
              <a:ext cx="13" cy="7"/>
            </a:xfrm>
            <a:custGeom>
              <a:avLst/>
              <a:gdLst>
                <a:gd name="T0" fmla="*/ 0 w 30"/>
                <a:gd name="T1" fmla="*/ 1 h 13"/>
                <a:gd name="T2" fmla="*/ 0 w 30"/>
                <a:gd name="T3" fmla="*/ 1 h 13"/>
                <a:gd name="T4" fmla="*/ 0 w 30"/>
                <a:gd name="T5" fmla="*/ 1 h 13"/>
                <a:gd name="T6" fmla="*/ 0 w 30"/>
                <a:gd name="T7" fmla="*/ 1 h 13"/>
                <a:gd name="T8" fmla="*/ 0 w 30"/>
                <a:gd name="T9" fmla="*/ 1 h 13"/>
                <a:gd name="T10" fmla="*/ 0 w 30"/>
                <a:gd name="T11" fmla="*/ 1 h 13"/>
                <a:gd name="T12" fmla="*/ 0 w 30"/>
                <a:gd name="T13" fmla="*/ 1 h 13"/>
                <a:gd name="T14" fmla="*/ 0 w 30"/>
                <a:gd name="T15" fmla="*/ 1 h 13"/>
                <a:gd name="T16" fmla="*/ 0 w 30"/>
                <a:gd name="T17" fmla="*/ 1 h 13"/>
                <a:gd name="T18" fmla="*/ 0 w 30"/>
                <a:gd name="T19" fmla="*/ 1 h 13"/>
                <a:gd name="T20" fmla="*/ 0 w 30"/>
                <a:gd name="T21" fmla="*/ 1 h 13"/>
                <a:gd name="T22" fmla="*/ 0 w 30"/>
                <a:gd name="T23" fmla="*/ 1 h 13"/>
                <a:gd name="T24" fmla="*/ 0 w 30"/>
                <a:gd name="T25" fmla="*/ 1 h 13"/>
                <a:gd name="T26" fmla="*/ 0 w 30"/>
                <a:gd name="T27" fmla="*/ 1 h 13"/>
                <a:gd name="T28" fmla="*/ 0 w 30"/>
                <a:gd name="T29" fmla="*/ 1 h 13"/>
                <a:gd name="T30" fmla="*/ 0 w 30"/>
                <a:gd name="T31" fmla="*/ 1 h 13"/>
                <a:gd name="T32" fmla="*/ 0 w 30"/>
                <a:gd name="T33" fmla="*/ 1 h 13"/>
                <a:gd name="T34" fmla="*/ 0 w 30"/>
                <a:gd name="T35" fmla="*/ 1 h 13"/>
                <a:gd name="T36" fmla="*/ 0 w 30"/>
                <a:gd name="T37" fmla="*/ 1 h 13"/>
                <a:gd name="T38" fmla="*/ 0 w 30"/>
                <a:gd name="T39" fmla="*/ 1 h 13"/>
                <a:gd name="T40" fmla="*/ 0 w 30"/>
                <a:gd name="T41" fmla="*/ 1 h 13"/>
                <a:gd name="T42" fmla="*/ 0 w 30"/>
                <a:gd name="T43" fmla="*/ 1 h 13"/>
                <a:gd name="T44" fmla="*/ 0 w 30"/>
                <a:gd name="T45" fmla="*/ 0 h 13"/>
                <a:gd name="T46" fmla="*/ 0 w 30"/>
                <a:gd name="T47" fmla="*/ 0 h 13"/>
                <a:gd name="T48" fmla="*/ 0 w 30"/>
                <a:gd name="T49" fmla="*/ 0 h 13"/>
                <a:gd name="T50" fmla="*/ 0 w 30"/>
                <a:gd name="T51" fmla="*/ 0 h 13"/>
                <a:gd name="T52" fmla="*/ 0 w 30"/>
                <a:gd name="T53" fmla="*/ 0 h 13"/>
                <a:gd name="T54" fmla="*/ 0 w 30"/>
                <a:gd name="T55" fmla="*/ 0 h 13"/>
                <a:gd name="T56" fmla="*/ 0 w 30"/>
                <a:gd name="T57" fmla="*/ 1 h 13"/>
                <a:gd name="T58" fmla="*/ 0 w 30"/>
                <a:gd name="T59" fmla="*/ 1 h 13"/>
                <a:gd name="T60" fmla="*/ 0 w 30"/>
                <a:gd name="T61" fmla="*/ 1 h 13"/>
                <a:gd name="T62" fmla="*/ 0 w 30"/>
                <a:gd name="T63" fmla="*/ 1 h 13"/>
                <a:gd name="T64" fmla="*/ 0 w 30"/>
                <a:gd name="T65" fmla="*/ 1 h 13"/>
                <a:gd name="T66" fmla="*/ 0 w 30"/>
                <a:gd name="T67" fmla="*/ 1 h 13"/>
                <a:gd name="T68" fmla="*/ 0 w 30"/>
                <a:gd name="T69" fmla="*/ 1 h 13"/>
                <a:gd name="T70" fmla="*/ 0 w 30"/>
                <a:gd name="T71" fmla="*/ 1 h 13"/>
                <a:gd name="T72" fmla="*/ 0 w 30"/>
                <a:gd name="T73" fmla="*/ 1 h 13"/>
                <a:gd name="T74" fmla="*/ 0 w 30"/>
                <a:gd name="T75" fmla="*/ 1 h 13"/>
                <a:gd name="T76" fmla="*/ 0 w 30"/>
                <a:gd name="T77" fmla="*/ 1 h 13"/>
                <a:gd name="T78" fmla="*/ 0 w 30"/>
                <a:gd name="T79" fmla="*/ 1 h 13"/>
                <a:gd name="T80" fmla="*/ 0 w 30"/>
                <a:gd name="T81" fmla="*/ 1 h 13"/>
                <a:gd name="T82" fmla="*/ 0 w 30"/>
                <a:gd name="T83" fmla="*/ 1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
                <a:gd name="T127" fmla="*/ 0 h 13"/>
                <a:gd name="T128" fmla="*/ 30 w 30"/>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 h="13">
                  <a:moveTo>
                    <a:pt x="8" y="11"/>
                  </a:moveTo>
                  <a:lnTo>
                    <a:pt x="10" y="13"/>
                  </a:lnTo>
                  <a:lnTo>
                    <a:pt x="13" y="13"/>
                  </a:lnTo>
                  <a:lnTo>
                    <a:pt x="15" y="13"/>
                  </a:lnTo>
                  <a:lnTo>
                    <a:pt x="17" y="13"/>
                  </a:lnTo>
                  <a:lnTo>
                    <a:pt x="21" y="13"/>
                  </a:lnTo>
                  <a:lnTo>
                    <a:pt x="22" y="11"/>
                  </a:lnTo>
                  <a:lnTo>
                    <a:pt x="24" y="11"/>
                  </a:lnTo>
                  <a:lnTo>
                    <a:pt x="26" y="9"/>
                  </a:lnTo>
                  <a:lnTo>
                    <a:pt x="28" y="8"/>
                  </a:lnTo>
                  <a:lnTo>
                    <a:pt x="30" y="6"/>
                  </a:lnTo>
                  <a:lnTo>
                    <a:pt x="28" y="6"/>
                  </a:lnTo>
                  <a:lnTo>
                    <a:pt x="26" y="6"/>
                  </a:lnTo>
                  <a:lnTo>
                    <a:pt x="24" y="5"/>
                  </a:lnTo>
                  <a:lnTo>
                    <a:pt x="22" y="5"/>
                  </a:lnTo>
                  <a:lnTo>
                    <a:pt x="21" y="3"/>
                  </a:lnTo>
                  <a:lnTo>
                    <a:pt x="19" y="1"/>
                  </a:lnTo>
                  <a:lnTo>
                    <a:pt x="17" y="0"/>
                  </a:lnTo>
                  <a:lnTo>
                    <a:pt x="15" y="0"/>
                  </a:lnTo>
                  <a:lnTo>
                    <a:pt x="13" y="0"/>
                  </a:lnTo>
                  <a:lnTo>
                    <a:pt x="11" y="0"/>
                  </a:lnTo>
                  <a:lnTo>
                    <a:pt x="10" y="0"/>
                  </a:lnTo>
                  <a:lnTo>
                    <a:pt x="8" y="0"/>
                  </a:lnTo>
                  <a:lnTo>
                    <a:pt x="6" y="1"/>
                  </a:lnTo>
                  <a:lnTo>
                    <a:pt x="4" y="1"/>
                  </a:lnTo>
                  <a:lnTo>
                    <a:pt x="2" y="3"/>
                  </a:lnTo>
                  <a:lnTo>
                    <a:pt x="2" y="5"/>
                  </a:lnTo>
                  <a:lnTo>
                    <a:pt x="0" y="5"/>
                  </a:lnTo>
                  <a:lnTo>
                    <a:pt x="0" y="6"/>
                  </a:lnTo>
                  <a:lnTo>
                    <a:pt x="2" y="8"/>
                  </a:lnTo>
                  <a:lnTo>
                    <a:pt x="4" y="9"/>
                  </a:lnTo>
                  <a:lnTo>
                    <a:pt x="6" y="11"/>
                  </a:lnTo>
                  <a:lnTo>
                    <a:pt x="8"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1" name="Freeform 854">
              <a:extLst>
                <a:ext uri="{FF2B5EF4-FFF2-40B4-BE49-F238E27FC236}">
                  <a16:creationId xmlns:a16="http://schemas.microsoft.com/office/drawing/2014/main" id="{C64A2695-CB9C-4A42-BB73-811002DC768E}"/>
                </a:ext>
              </a:extLst>
            </p:cNvPr>
            <p:cNvSpPr>
              <a:spLocks/>
            </p:cNvSpPr>
            <p:nvPr/>
          </p:nvSpPr>
          <p:spPr bwMode="auto">
            <a:xfrm>
              <a:off x="3970" y="4168"/>
              <a:ext cx="11" cy="11"/>
            </a:xfrm>
            <a:custGeom>
              <a:avLst/>
              <a:gdLst>
                <a:gd name="T0" fmla="*/ 1 w 22"/>
                <a:gd name="T1" fmla="*/ 1 h 21"/>
                <a:gd name="T2" fmla="*/ 1 w 22"/>
                <a:gd name="T3" fmla="*/ 1 h 21"/>
                <a:gd name="T4" fmla="*/ 1 w 22"/>
                <a:gd name="T5" fmla="*/ 1 h 21"/>
                <a:gd name="T6" fmla="*/ 1 w 22"/>
                <a:gd name="T7" fmla="*/ 1 h 21"/>
                <a:gd name="T8" fmla="*/ 1 w 22"/>
                <a:gd name="T9" fmla="*/ 1 h 21"/>
                <a:gd name="T10" fmla="*/ 1 w 22"/>
                <a:gd name="T11" fmla="*/ 1 h 21"/>
                <a:gd name="T12" fmla="*/ 1 w 22"/>
                <a:gd name="T13" fmla="*/ 1 h 21"/>
                <a:gd name="T14" fmla="*/ 1 w 22"/>
                <a:gd name="T15" fmla="*/ 1 h 21"/>
                <a:gd name="T16" fmla="*/ 1 w 22"/>
                <a:gd name="T17" fmla="*/ 1 h 21"/>
                <a:gd name="T18" fmla="*/ 1 w 22"/>
                <a:gd name="T19" fmla="*/ 1 h 21"/>
                <a:gd name="T20" fmla="*/ 1 w 22"/>
                <a:gd name="T21" fmla="*/ 1 h 21"/>
                <a:gd name="T22" fmla="*/ 1 w 22"/>
                <a:gd name="T23" fmla="*/ 1 h 21"/>
                <a:gd name="T24" fmla="*/ 1 w 22"/>
                <a:gd name="T25" fmla="*/ 1 h 21"/>
                <a:gd name="T26" fmla="*/ 1 w 22"/>
                <a:gd name="T27" fmla="*/ 1 h 21"/>
                <a:gd name="T28" fmla="*/ 1 w 22"/>
                <a:gd name="T29" fmla="*/ 1 h 21"/>
                <a:gd name="T30" fmla="*/ 1 w 22"/>
                <a:gd name="T31" fmla="*/ 1 h 21"/>
                <a:gd name="T32" fmla="*/ 1 w 22"/>
                <a:gd name="T33" fmla="*/ 1 h 21"/>
                <a:gd name="T34" fmla="*/ 1 w 22"/>
                <a:gd name="T35" fmla="*/ 1 h 21"/>
                <a:gd name="T36" fmla="*/ 1 w 22"/>
                <a:gd name="T37" fmla="*/ 1 h 21"/>
                <a:gd name="T38" fmla="*/ 1 w 22"/>
                <a:gd name="T39" fmla="*/ 0 h 21"/>
                <a:gd name="T40" fmla="*/ 1 w 22"/>
                <a:gd name="T41" fmla="*/ 0 h 21"/>
                <a:gd name="T42" fmla="*/ 1 w 22"/>
                <a:gd name="T43" fmla="*/ 0 h 21"/>
                <a:gd name="T44" fmla="*/ 1 w 22"/>
                <a:gd name="T45" fmla="*/ 1 h 21"/>
                <a:gd name="T46" fmla="*/ 1 w 22"/>
                <a:gd name="T47" fmla="*/ 1 h 21"/>
                <a:gd name="T48" fmla="*/ 1 w 22"/>
                <a:gd name="T49" fmla="*/ 1 h 21"/>
                <a:gd name="T50" fmla="*/ 1 w 22"/>
                <a:gd name="T51" fmla="*/ 1 h 21"/>
                <a:gd name="T52" fmla="*/ 1 w 22"/>
                <a:gd name="T53" fmla="*/ 1 h 21"/>
                <a:gd name="T54" fmla="*/ 0 w 22"/>
                <a:gd name="T55" fmla="*/ 1 h 21"/>
                <a:gd name="T56" fmla="*/ 1 w 22"/>
                <a:gd name="T57" fmla="*/ 1 h 21"/>
                <a:gd name="T58" fmla="*/ 1 w 22"/>
                <a:gd name="T59" fmla="*/ 1 h 21"/>
                <a:gd name="T60" fmla="*/ 1 w 22"/>
                <a:gd name="T61" fmla="*/ 1 h 21"/>
                <a:gd name="T62" fmla="*/ 1 w 22"/>
                <a:gd name="T63" fmla="*/ 1 h 21"/>
                <a:gd name="T64" fmla="*/ 1 w 22"/>
                <a:gd name="T65" fmla="*/ 1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1"/>
                <a:gd name="T101" fmla="*/ 22 w 22"/>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1">
                  <a:moveTo>
                    <a:pt x="3" y="17"/>
                  </a:moveTo>
                  <a:lnTo>
                    <a:pt x="5" y="19"/>
                  </a:lnTo>
                  <a:lnTo>
                    <a:pt x="7" y="21"/>
                  </a:lnTo>
                  <a:lnTo>
                    <a:pt x="9" y="21"/>
                  </a:lnTo>
                  <a:lnTo>
                    <a:pt x="11" y="21"/>
                  </a:lnTo>
                  <a:lnTo>
                    <a:pt x="12" y="21"/>
                  </a:lnTo>
                  <a:lnTo>
                    <a:pt x="16" y="21"/>
                  </a:lnTo>
                  <a:lnTo>
                    <a:pt x="18" y="21"/>
                  </a:lnTo>
                  <a:lnTo>
                    <a:pt x="20" y="19"/>
                  </a:lnTo>
                  <a:lnTo>
                    <a:pt x="22" y="17"/>
                  </a:lnTo>
                  <a:lnTo>
                    <a:pt x="22" y="16"/>
                  </a:lnTo>
                  <a:lnTo>
                    <a:pt x="22" y="14"/>
                  </a:lnTo>
                  <a:lnTo>
                    <a:pt x="22" y="13"/>
                  </a:lnTo>
                  <a:lnTo>
                    <a:pt x="22" y="9"/>
                  </a:lnTo>
                  <a:lnTo>
                    <a:pt x="22" y="8"/>
                  </a:lnTo>
                  <a:lnTo>
                    <a:pt x="20" y="6"/>
                  </a:lnTo>
                  <a:lnTo>
                    <a:pt x="20" y="3"/>
                  </a:lnTo>
                  <a:lnTo>
                    <a:pt x="18" y="1"/>
                  </a:lnTo>
                  <a:lnTo>
                    <a:pt x="16" y="1"/>
                  </a:lnTo>
                  <a:lnTo>
                    <a:pt x="14" y="0"/>
                  </a:lnTo>
                  <a:lnTo>
                    <a:pt x="11" y="0"/>
                  </a:lnTo>
                  <a:lnTo>
                    <a:pt x="9" y="0"/>
                  </a:lnTo>
                  <a:lnTo>
                    <a:pt x="7" y="1"/>
                  </a:lnTo>
                  <a:lnTo>
                    <a:pt x="5" y="3"/>
                  </a:lnTo>
                  <a:lnTo>
                    <a:pt x="3" y="5"/>
                  </a:lnTo>
                  <a:lnTo>
                    <a:pt x="1" y="8"/>
                  </a:lnTo>
                  <a:lnTo>
                    <a:pt x="1" y="9"/>
                  </a:lnTo>
                  <a:lnTo>
                    <a:pt x="0" y="13"/>
                  </a:lnTo>
                  <a:lnTo>
                    <a:pt x="1" y="14"/>
                  </a:lnTo>
                  <a:lnTo>
                    <a:pt x="1" y="16"/>
                  </a:lnTo>
                  <a:lnTo>
                    <a:pt x="3" y="19"/>
                  </a:lnTo>
                  <a:lnTo>
                    <a:pt x="3" y="17"/>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2" name="Freeform 855">
              <a:extLst>
                <a:ext uri="{FF2B5EF4-FFF2-40B4-BE49-F238E27FC236}">
                  <a16:creationId xmlns:a16="http://schemas.microsoft.com/office/drawing/2014/main" id="{355569AB-BFA7-45D1-A130-6E09B5AE8407}"/>
                </a:ext>
              </a:extLst>
            </p:cNvPr>
            <p:cNvSpPr>
              <a:spLocks/>
            </p:cNvSpPr>
            <p:nvPr/>
          </p:nvSpPr>
          <p:spPr bwMode="auto">
            <a:xfrm>
              <a:off x="3970" y="4168"/>
              <a:ext cx="11" cy="11"/>
            </a:xfrm>
            <a:custGeom>
              <a:avLst/>
              <a:gdLst>
                <a:gd name="T0" fmla="*/ 1 w 22"/>
                <a:gd name="T1" fmla="*/ 1 h 21"/>
                <a:gd name="T2" fmla="*/ 1 w 22"/>
                <a:gd name="T3" fmla="*/ 1 h 21"/>
                <a:gd name="T4" fmla="*/ 1 w 22"/>
                <a:gd name="T5" fmla="*/ 1 h 21"/>
                <a:gd name="T6" fmla="*/ 1 w 22"/>
                <a:gd name="T7" fmla="*/ 1 h 21"/>
                <a:gd name="T8" fmla="*/ 1 w 22"/>
                <a:gd name="T9" fmla="*/ 1 h 21"/>
                <a:gd name="T10" fmla="*/ 1 w 22"/>
                <a:gd name="T11" fmla="*/ 1 h 21"/>
                <a:gd name="T12" fmla="*/ 1 w 22"/>
                <a:gd name="T13" fmla="*/ 1 h 21"/>
                <a:gd name="T14" fmla="*/ 1 w 22"/>
                <a:gd name="T15" fmla="*/ 1 h 21"/>
                <a:gd name="T16" fmla="*/ 1 w 22"/>
                <a:gd name="T17" fmla="*/ 1 h 21"/>
                <a:gd name="T18" fmla="*/ 1 w 22"/>
                <a:gd name="T19" fmla="*/ 1 h 21"/>
                <a:gd name="T20" fmla="*/ 1 w 22"/>
                <a:gd name="T21" fmla="*/ 1 h 21"/>
                <a:gd name="T22" fmla="*/ 1 w 22"/>
                <a:gd name="T23" fmla="*/ 1 h 21"/>
                <a:gd name="T24" fmla="*/ 1 w 22"/>
                <a:gd name="T25" fmla="*/ 1 h 21"/>
                <a:gd name="T26" fmla="*/ 1 w 22"/>
                <a:gd name="T27" fmla="*/ 1 h 21"/>
                <a:gd name="T28" fmla="*/ 1 w 22"/>
                <a:gd name="T29" fmla="*/ 1 h 21"/>
                <a:gd name="T30" fmla="*/ 1 w 22"/>
                <a:gd name="T31" fmla="*/ 1 h 21"/>
                <a:gd name="T32" fmla="*/ 1 w 22"/>
                <a:gd name="T33" fmla="*/ 1 h 21"/>
                <a:gd name="T34" fmla="*/ 1 w 22"/>
                <a:gd name="T35" fmla="*/ 1 h 21"/>
                <a:gd name="T36" fmla="*/ 1 w 22"/>
                <a:gd name="T37" fmla="*/ 1 h 21"/>
                <a:gd name="T38" fmla="*/ 1 w 22"/>
                <a:gd name="T39" fmla="*/ 0 h 21"/>
                <a:gd name="T40" fmla="*/ 1 w 22"/>
                <a:gd name="T41" fmla="*/ 0 h 21"/>
                <a:gd name="T42" fmla="*/ 1 w 22"/>
                <a:gd name="T43" fmla="*/ 0 h 21"/>
                <a:gd name="T44" fmla="*/ 1 w 22"/>
                <a:gd name="T45" fmla="*/ 1 h 21"/>
                <a:gd name="T46" fmla="*/ 1 w 22"/>
                <a:gd name="T47" fmla="*/ 1 h 21"/>
                <a:gd name="T48" fmla="*/ 1 w 22"/>
                <a:gd name="T49" fmla="*/ 1 h 21"/>
                <a:gd name="T50" fmla="*/ 1 w 22"/>
                <a:gd name="T51" fmla="*/ 1 h 21"/>
                <a:gd name="T52" fmla="*/ 1 w 22"/>
                <a:gd name="T53" fmla="*/ 1 h 21"/>
                <a:gd name="T54" fmla="*/ 0 w 22"/>
                <a:gd name="T55" fmla="*/ 1 h 21"/>
                <a:gd name="T56" fmla="*/ 1 w 22"/>
                <a:gd name="T57" fmla="*/ 1 h 21"/>
                <a:gd name="T58" fmla="*/ 1 w 22"/>
                <a:gd name="T59" fmla="*/ 1 h 21"/>
                <a:gd name="T60" fmla="*/ 1 w 22"/>
                <a:gd name="T61" fmla="*/ 1 h 21"/>
                <a:gd name="T62" fmla="*/ 1 w 22"/>
                <a:gd name="T63" fmla="*/ 1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1"/>
                <a:gd name="T98" fmla="*/ 22 w 22"/>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1">
                  <a:moveTo>
                    <a:pt x="3" y="17"/>
                  </a:moveTo>
                  <a:lnTo>
                    <a:pt x="5" y="19"/>
                  </a:lnTo>
                  <a:lnTo>
                    <a:pt x="7" y="21"/>
                  </a:lnTo>
                  <a:lnTo>
                    <a:pt x="9" y="21"/>
                  </a:lnTo>
                  <a:lnTo>
                    <a:pt x="11" y="21"/>
                  </a:lnTo>
                  <a:lnTo>
                    <a:pt x="12" y="21"/>
                  </a:lnTo>
                  <a:lnTo>
                    <a:pt x="16" y="21"/>
                  </a:lnTo>
                  <a:lnTo>
                    <a:pt x="18" y="21"/>
                  </a:lnTo>
                  <a:lnTo>
                    <a:pt x="20" y="19"/>
                  </a:lnTo>
                  <a:lnTo>
                    <a:pt x="22" y="17"/>
                  </a:lnTo>
                  <a:lnTo>
                    <a:pt x="22" y="16"/>
                  </a:lnTo>
                  <a:lnTo>
                    <a:pt x="22" y="14"/>
                  </a:lnTo>
                  <a:lnTo>
                    <a:pt x="22" y="13"/>
                  </a:lnTo>
                  <a:lnTo>
                    <a:pt x="22" y="9"/>
                  </a:lnTo>
                  <a:lnTo>
                    <a:pt x="22" y="8"/>
                  </a:lnTo>
                  <a:lnTo>
                    <a:pt x="20" y="6"/>
                  </a:lnTo>
                  <a:lnTo>
                    <a:pt x="20" y="3"/>
                  </a:lnTo>
                  <a:lnTo>
                    <a:pt x="18" y="1"/>
                  </a:lnTo>
                  <a:lnTo>
                    <a:pt x="16" y="1"/>
                  </a:lnTo>
                  <a:lnTo>
                    <a:pt x="14" y="0"/>
                  </a:lnTo>
                  <a:lnTo>
                    <a:pt x="11" y="0"/>
                  </a:lnTo>
                  <a:lnTo>
                    <a:pt x="9" y="0"/>
                  </a:lnTo>
                  <a:lnTo>
                    <a:pt x="7" y="1"/>
                  </a:lnTo>
                  <a:lnTo>
                    <a:pt x="5" y="3"/>
                  </a:lnTo>
                  <a:lnTo>
                    <a:pt x="3" y="5"/>
                  </a:lnTo>
                  <a:lnTo>
                    <a:pt x="1" y="8"/>
                  </a:lnTo>
                  <a:lnTo>
                    <a:pt x="1" y="9"/>
                  </a:lnTo>
                  <a:lnTo>
                    <a:pt x="0" y="13"/>
                  </a:lnTo>
                  <a:lnTo>
                    <a:pt x="1" y="14"/>
                  </a:lnTo>
                  <a:lnTo>
                    <a:pt x="1" y="16"/>
                  </a:lnTo>
                  <a:lnTo>
                    <a:pt x="3" y="1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3" name="Freeform 856">
              <a:extLst>
                <a:ext uri="{FF2B5EF4-FFF2-40B4-BE49-F238E27FC236}">
                  <a16:creationId xmlns:a16="http://schemas.microsoft.com/office/drawing/2014/main" id="{5B7093D7-CDEE-475B-8844-7B6697E50250}"/>
                </a:ext>
              </a:extLst>
            </p:cNvPr>
            <p:cNvSpPr>
              <a:spLocks/>
            </p:cNvSpPr>
            <p:nvPr/>
          </p:nvSpPr>
          <p:spPr bwMode="auto">
            <a:xfrm>
              <a:off x="3978" y="4196"/>
              <a:ext cx="11" cy="8"/>
            </a:xfrm>
            <a:custGeom>
              <a:avLst/>
              <a:gdLst>
                <a:gd name="T0" fmla="*/ 0 w 22"/>
                <a:gd name="T1" fmla="*/ 1 h 16"/>
                <a:gd name="T2" fmla="*/ 1 w 22"/>
                <a:gd name="T3" fmla="*/ 1 h 16"/>
                <a:gd name="T4" fmla="*/ 1 w 22"/>
                <a:gd name="T5" fmla="*/ 1 h 16"/>
                <a:gd name="T6" fmla="*/ 1 w 22"/>
                <a:gd name="T7" fmla="*/ 1 h 16"/>
                <a:gd name="T8" fmla="*/ 1 w 22"/>
                <a:gd name="T9" fmla="*/ 1 h 16"/>
                <a:gd name="T10" fmla="*/ 1 w 22"/>
                <a:gd name="T11" fmla="*/ 1 h 16"/>
                <a:gd name="T12" fmla="*/ 1 w 22"/>
                <a:gd name="T13" fmla="*/ 1 h 16"/>
                <a:gd name="T14" fmla="*/ 1 w 22"/>
                <a:gd name="T15" fmla="*/ 1 h 16"/>
                <a:gd name="T16" fmla="*/ 1 w 22"/>
                <a:gd name="T17" fmla="*/ 1 h 16"/>
                <a:gd name="T18" fmla="*/ 1 w 22"/>
                <a:gd name="T19" fmla="*/ 1 h 16"/>
                <a:gd name="T20" fmla="*/ 1 w 22"/>
                <a:gd name="T21" fmla="*/ 1 h 16"/>
                <a:gd name="T22" fmla="*/ 1 w 22"/>
                <a:gd name="T23" fmla="*/ 1 h 16"/>
                <a:gd name="T24" fmla="*/ 1 w 22"/>
                <a:gd name="T25" fmla="*/ 1 h 16"/>
                <a:gd name="T26" fmla="*/ 1 w 22"/>
                <a:gd name="T27" fmla="*/ 1 h 16"/>
                <a:gd name="T28" fmla="*/ 1 w 22"/>
                <a:gd name="T29" fmla="*/ 1 h 16"/>
                <a:gd name="T30" fmla="*/ 1 w 22"/>
                <a:gd name="T31" fmla="*/ 1 h 16"/>
                <a:gd name="T32" fmla="*/ 1 w 22"/>
                <a:gd name="T33" fmla="*/ 1 h 16"/>
                <a:gd name="T34" fmla="*/ 1 w 22"/>
                <a:gd name="T35" fmla="*/ 1 h 16"/>
                <a:gd name="T36" fmla="*/ 1 w 22"/>
                <a:gd name="T37" fmla="*/ 1 h 16"/>
                <a:gd name="T38" fmla="*/ 1 w 22"/>
                <a:gd name="T39" fmla="*/ 1 h 16"/>
                <a:gd name="T40" fmla="*/ 1 w 22"/>
                <a:gd name="T41" fmla="*/ 1 h 16"/>
                <a:gd name="T42" fmla="*/ 1 w 22"/>
                <a:gd name="T43" fmla="*/ 1 h 16"/>
                <a:gd name="T44" fmla="*/ 1 w 22"/>
                <a:gd name="T45" fmla="*/ 0 h 16"/>
                <a:gd name="T46" fmla="*/ 1 w 22"/>
                <a:gd name="T47" fmla="*/ 0 h 16"/>
                <a:gd name="T48" fmla="*/ 1 w 22"/>
                <a:gd name="T49" fmla="*/ 0 h 16"/>
                <a:gd name="T50" fmla="*/ 1 w 22"/>
                <a:gd name="T51" fmla="*/ 1 h 16"/>
                <a:gd name="T52" fmla="*/ 1 w 22"/>
                <a:gd name="T53" fmla="*/ 1 h 16"/>
                <a:gd name="T54" fmla="*/ 1 w 22"/>
                <a:gd name="T55" fmla="*/ 1 h 16"/>
                <a:gd name="T56" fmla="*/ 0 w 22"/>
                <a:gd name="T57" fmla="*/ 1 h 16"/>
                <a:gd name="T58" fmla="*/ 0 w 22"/>
                <a:gd name="T59" fmla="*/ 1 h 16"/>
                <a:gd name="T60" fmla="*/ 1 w 22"/>
                <a:gd name="T61" fmla="*/ 1 h 16"/>
                <a:gd name="T62" fmla="*/ 1 w 22"/>
                <a:gd name="T63" fmla="*/ 1 h 16"/>
                <a:gd name="T64" fmla="*/ 0 w 22"/>
                <a:gd name="T65" fmla="*/ 1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16"/>
                <a:gd name="T101" fmla="*/ 22 w 22"/>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16">
                  <a:moveTo>
                    <a:pt x="0" y="13"/>
                  </a:moveTo>
                  <a:lnTo>
                    <a:pt x="2" y="14"/>
                  </a:lnTo>
                  <a:lnTo>
                    <a:pt x="4" y="14"/>
                  </a:lnTo>
                  <a:lnTo>
                    <a:pt x="6" y="16"/>
                  </a:lnTo>
                  <a:lnTo>
                    <a:pt x="8" y="16"/>
                  </a:lnTo>
                  <a:lnTo>
                    <a:pt x="9" y="16"/>
                  </a:lnTo>
                  <a:lnTo>
                    <a:pt x="11" y="16"/>
                  </a:lnTo>
                  <a:lnTo>
                    <a:pt x="13" y="16"/>
                  </a:lnTo>
                  <a:lnTo>
                    <a:pt x="15" y="14"/>
                  </a:lnTo>
                  <a:lnTo>
                    <a:pt x="17" y="14"/>
                  </a:lnTo>
                  <a:lnTo>
                    <a:pt x="18" y="13"/>
                  </a:lnTo>
                  <a:lnTo>
                    <a:pt x="18" y="11"/>
                  </a:lnTo>
                  <a:lnTo>
                    <a:pt x="20" y="11"/>
                  </a:lnTo>
                  <a:lnTo>
                    <a:pt x="20" y="9"/>
                  </a:lnTo>
                  <a:lnTo>
                    <a:pt x="22" y="9"/>
                  </a:lnTo>
                  <a:lnTo>
                    <a:pt x="22" y="8"/>
                  </a:lnTo>
                  <a:lnTo>
                    <a:pt x="22" y="6"/>
                  </a:lnTo>
                  <a:lnTo>
                    <a:pt x="22" y="5"/>
                  </a:lnTo>
                  <a:lnTo>
                    <a:pt x="20" y="3"/>
                  </a:lnTo>
                  <a:lnTo>
                    <a:pt x="18" y="1"/>
                  </a:lnTo>
                  <a:lnTo>
                    <a:pt x="15" y="0"/>
                  </a:lnTo>
                  <a:lnTo>
                    <a:pt x="11" y="0"/>
                  </a:lnTo>
                  <a:lnTo>
                    <a:pt x="9" y="0"/>
                  </a:lnTo>
                  <a:lnTo>
                    <a:pt x="6" y="1"/>
                  </a:lnTo>
                  <a:lnTo>
                    <a:pt x="4" y="3"/>
                  </a:lnTo>
                  <a:lnTo>
                    <a:pt x="2" y="6"/>
                  </a:lnTo>
                  <a:lnTo>
                    <a:pt x="0" y="8"/>
                  </a:lnTo>
                  <a:lnTo>
                    <a:pt x="0" y="11"/>
                  </a:lnTo>
                  <a:lnTo>
                    <a:pt x="2" y="13"/>
                  </a:lnTo>
                  <a:lnTo>
                    <a:pt x="0" y="1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4" name="Freeform 857">
              <a:extLst>
                <a:ext uri="{FF2B5EF4-FFF2-40B4-BE49-F238E27FC236}">
                  <a16:creationId xmlns:a16="http://schemas.microsoft.com/office/drawing/2014/main" id="{8C8476D0-771B-4C9B-BB48-E693EDB96F8D}"/>
                </a:ext>
              </a:extLst>
            </p:cNvPr>
            <p:cNvSpPr>
              <a:spLocks/>
            </p:cNvSpPr>
            <p:nvPr/>
          </p:nvSpPr>
          <p:spPr bwMode="auto">
            <a:xfrm>
              <a:off x="3978" y="4196"/>
              <a:ext cx="11" cy="8"/>
            </a:xfrm>
            <a:custGeom>
              <a:avLst/>
              <a:gdLst>
                <a:gd name="T0" fmla="*/ 0 w 22"/>
                <a:gd name="T1" fmla="*/ 1 h 16"/>
                <a:gd name="T2" fmla="*/ 1 w 22"/>
                <a:gd name="T3" fmla="*/ 1 h 16"/>
                <a:gd name="T4" fmla="*/ 1 w 22"/>
                <a:gd name="T5" fmla="*/ 1 h 16"/>
                <a:gd name="T6" fmla="*/ 1 w 22"/>
                <a:gd name="T7" fmla="*/ 1 h 16"/>
                <a:gd name="T8" fmla="*/ 1 w 22"/>
                <a:gd name="T9" fmla="*/ 1 h 16"/>
                <a:gd name="T10" fmla="*/ 1 w 22"/>
                <a:gd name="T11" fmla="*/ 1 h 16"/>
                <a:gd name="T12" fmla="*/ 1 w 22"/>
                <a:gd name="T13" fmla="*/ 1 h 16"/>
                <a:gd name="T14" fmla="*/ 1 w 22"/>
                <a:gd name="T15" fmla="*/ 1 h 16"/>
                <a:gd name="T16" fmla="*/ 1 w 22"/>
                <a:gd name="T17" fmla="*/ 1 h 16"/>
                <a:gd name="T18" fmla="*/ 1 w 22"/>
                <a:gd name="T19" fmla="*/ 1 h 16"/>
                <a:gd name="T20" fmla="*/ 1 w 22"/>
                <a:gd name="T21" fmla="*/ 1 h 16"/>
                <a:gd name="T22" fmla="*/ 1 w 22"/>
                <a:gd name="T23" fmla="*/ 1 h 16"/>
                <a:gd name="T24" fmla="*/ 1 w 22"/>
                <a:gd name="T25" fmla="*/ 1 h 16"/>
                <a:gd name="T26" fmla="*/ 1 w 22"/>
                <a:gd name="T27" fmla="*/ 1 h 16"/>
                <a:gd name="T28" fmla="*/ 1 w 22"/>
                <a:gd name="T29" fmla="*/ 1 h 16"/>
                <a:gd name="T30" fmla="*/ 1 w 22"/>
                <a:gd name="T31" fmla="*/ 1 h 16"/>
                <a:gd name="T32" fmla="*/ 1 w 22"/>
                <a:gd name="T33" fmla="*/ 1 h 16"/>
                <a:gd name="T34" fmla="*/ 1 w 22"/>
                <a:gd name="T35" fmla="*/ 1 h 16"/>
                <a:gd name="T36" fmla="*/ 1 w 22"/>
                <a:gd name="T37" fmla="*/ 1 h 16"/>
                <a:gd name="T38" fmla="*/ 1 w 22"/>
                <a:gd name="T39" fmla="*/ 1 h 16"/>
                <a:gd name="T40" fmla="*/ 1 w 22"/>
                <a:gd name="T41" fmla="*/ 1 h 16"/>
                <a:gd name="T42" fmla="*/ 1 w 22"/>
                <a:gd name="T43" fmla="*/ 1 h 16"/>
                <a:gd name="T44" fmla="*/ 1 w 22"/>
                <a:gd name="T45" fmla="*/ 0 h 16"/>
                <a:gd name="T46" fmla="*/ 1 w 22"/>
                <a:gd name="T47" fmla="*/ 0 h 16"/>
                <a:gd name="T48" fmla="*/ 1 w 22"/>
                <a:gd name="T49" fmla="*/ 0 h 16"/>
                <a:gd name="T50" fmla="*/ 1 w 22"/>
                <a:gd name="T51" fmla="*/ 1 h 16"/>
                <a:gd name="T52" fmla="*/ 1 w 22"/>
                <a:gd name="T53" fmla="*/ 1 h 16"/>
                <a:gd name="T54" fmla="*/ 1 w 22"/>
                <a:gd name="T55" fmla="*/ 1 h 16"/>
                <a:gd name="T56" fmla="*/ 0 w 22"/>
                <a:gd name="T57" fmla="*/ 1 h 16"/>
                <a:gd name="T58" fmla="*/ 0 w 22"/>
                <a:gd name="T59" fmla="*/ 1 h 16"/>
                <a:gd name="T60" fmla="*/ 1 w 22"/>
                <a:gd name="T61" fmla="*/ 1 h 16"/>
                <a:gd name="T62" fmla="*/ 1 w 22"/>
                <a:gd name="T63" fmla="*/ 1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16"/>
                <a:gd name="T98" fmla="*/ 22 w 22"/>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16">
                  <a:moveTo>
                    <a:pt x="0" y="13"/>
                  </a:moveTo>
                  <a:lnTo>
                    <a:pt x="2" y="14"/>
                  </a:lnTo>
                  <a:lnTo>
                    <a:pt x="4" y="14"/>
                  </a:lnTo>
                  <a:lnTo>
                    <a:pt x="6" y="16"/>
                  </a:lnTo>
                  <a:lnTo>
                    <a:pt x="8" y="16"/>
                  </a:lnTo>
                  <a:lnTo>
                    <a:pt x="9" y="16"/>
                  </a:lnTo>
                  <a:lnTo>
                    <a:pt x="11" y="16"/>
                  </a:lnTo>
                  <a:lnTo>
                    <a:pt x="13" y="16"/>
                  </a:lnTo>
                  <a:lnTo>
                    <a:pt x="15" y="14"/>
                  </a:lnTo>
                  <a:lnTo>
                    <a:pt x="17" y="14"/>
                  </a:lnTo>
                  <a:lnTo>
                    <a:pt x="18" y="13"/>
                  </a:lnTo>
                  <a:lnTo>
                    <a:pt x="18" y="11"/>
                  </a:lnTo>
                  <a:lnTo>
                    <a:pt x="20" y="11"/>
                  </a:lnTo>
                  <a:lnTo>
                    <a:pt x="20" y="9"/>
                  </a:lnTo>
                  <a:lnTo>
                    <a:pt x="22" y="9"/>
                  </a:lnTo>
                  <a:lnTo>
                    <a:pt x="22" y="8"/>
                  </a:lnTo>
                  <a:lnTo>
                    <a:pt x="22" y="6"/>
                  </a:lnTo>
                  <a:lnTo>
                    <a:pt x="22" y="5"/>
                  </a:lnTo>
                  <a:lnTo>
                    <a:pt x="20" y="3"/>
                  </a:lnTo>
                  <a:lnTo>
                    <a:pt x="18" y="1"/>
                  </a:lnTo>
                  <a:lnTo>
                    <a:pt x="15" y="0"/>
                  </a:lnTo>
                  <a:lnTo>
                    <a:pt x="11" y="0"/>
                  </a:lnTo>
                  <a:lnTo>
                    <a:pt x="9" y="0"/>
                  </a:lnTo>
                  <a:lnTo>
                    <a:pt x="6" y="1"/>
                  </a:lnTo>
                  <a:lnTo>
                    <a:pt x="4" y="3"/>
                  </a:lnTo>
                  <a:lnTo>
                    <a:pt x="2" y="6"/>
                  </a:lnTo>
                  <a:lnTo>
                    <a:pt x="0" y="8"/>
                  </a:lnTo>
                  <a:lnTo>
                    <a:pt x="0" y="11"/>
                  </a:lnTo>
                  <a:lnTo>
                    <a:pt x="2"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5" name="Freeform 858">
              <a:extLst>
                <a:ext uri="{FF2B5EF4-FFF2-40B4-BE49-F238E27FC236}">
                  <a16:creationId xmlns:a16="http://schemas.microsoft.com/office/drawing/2014/main" id="{14F983E9-1730-4B29-B4D6-CFD52AB97612}"/>
                </a:ext>
              </a:extLst>
            </p:cNvPr>
            <p:cNvSpPr>
              <a:spLocks/>
            </p:cNvSpPr>
            <p:nvPr/>
          </p:nvSpPr>
          <p:spPr bwMode="auto">
            <a:xfrm>
              <a:off x="3956" y="4212"/>
              <a:ext cx="8" cy="8"/>
            </a:xfrm>
            <a:custGeom>
              <a:avLst/>
              <a:gdLst>
                <a:gd name="T0" fmla="*/ 0 w 17"/>
                <a:gd name="T1" fmla="*/ 0 h 16"/>
                <a:gd name="T2" fmla="*/ 0 w 17"/>
                <a:gd name="T3" fmla="*/ 1 h 16"/>
                <a:gd name="T4" fmla="*/ 0 w 17"/>
                <a:gd name="T5" fmla="*/ 1 h 16"/>
                <a:gd name="T6" fmla="*/ 0 w 17"/>
                <a:gd name="T7" fmla="*/ 1 h 16"/>
                <a:gd name="T8" fmla="*/ 0 w 17"/>
                <a:gd name="T9" fmla="*/ 1 h 16"/>
                <a:gd name="T10" fmla="*/ 0 w 17"/>
                <a:gd name="T11" fmla="*/ 1 h 16"/>
                <a:gd name="T12" fmla="*/ 0 w 17"/>
                <a:gd name="T13" fmla="*/ 1 h 16"/>
                <a:gd name="T14" fmla="*/ 0 w 17"/>
                <a:gd name="T15" fmla="*/ 1 h 16"/>
                <a:gd name="T16" fmla="*/ 0 w 17"/>
                <a:gd name="T17" fmla="*/ 1 h 16"/>
                <a:gd name="T18" fmla="*/ 0 w 17"/>
                <a:gd name="T19" fmla="*/ 1 h 16"/>
                <a:gd name="T20" fmla="*/ 0 w 17"/>
                <a:gd name="T21" fmla="*/ 1 h 16"/>
                <a:gd name="T22" fmla="*/ 0 w 17"/>
                <a:gd name="T23" fmla="*/ 1 h 16"/>
                <a:gd name="T24" fmla="*/ 0 w 17"/>
                <a:gd name="T25" fmla="*/ 1 h 16"/>
                <a:gd name="T26" fmla="*/ 0 w 17"/>
                <a:gd name="T27" fmla="*/ 1 h 16"/>
                <a:gd name="T28" fmla="*/ 0 w 17"/>
                <a:gd name="T29" fmla="*/ 1 h 16"/>
                <a:gd name="T30" fmla="*/ 0 w 17"/>
                <a:gd name="T31" fmla="*/ 1 h 16"/>
                <a:gd name="T32" fmla="*/ 0 w 17"/>
                <a:gd name="T33" fmla="*/ 1 h 16"/>
                <a:gd name="T34" fmla="*/ 0 w 17"/>
                <a:gd name="T35" fmla="*/ 1 h 16"/>
                <a:gd name="T36" fmla="*/ 0 w 17"/>
                <a:gd name="T37" fmla="*/ 1 h 16"/>
                <a:gd name="T38" fmla="*/ 0 w 17"/>
                <a:gd name="T39" fmla="*/ 1 h 16"/>
                <a:gd name="T40" fmla="*/ 0 w 17"/>
                <a:gd name="T41" fmla="*/ 1 h 16"/>
                <a:gd name="T42" fmla="*/ 0 w 17"/>
                <a:gd name="T43" fmla="*/ 1 h 16"/>
                <a:gd name="T44" fmla="*/ 0 w 17"/>
                <a:gd name="T45" fmla="*/ 1 h 16"/>
                <a:gd name="T46" fmla="*/ 0 w 17"/>
                <a:gd name="T47" fmla="*/ 1 h 16"/>
                <a:gd name="T48" fmla="*/ 0 w 17"/>
                <a:gd name="T49" fmla="*/ 1 h 16"/>
                <a:gd name="T50" fmla="*/ 0 w 17"/>
                <a:gd name="T51" fmla="*/ 1 h 16"/>
                <a:gd name="T52" fmla="*/ 0 w 17"/>
                <a:gd name="T53" fmla="*/ 1 h 16"/>
                <a:gd name="T54" fmla="*/ 0 w 17"/>
                <a:gd name="T55" fmla="*/ 1 h 16"/>
                <a:gd name="T56" fmla="*/ 0 w 17"/>
                <a:gd name="T57" fmla="*/ 1 h 16"/>
                <a:gd name="T58" fmla="*/ 0 w 17"/>
                <a:gd name="T59" fmla="*/ 1 h 16"/>
                <a:gd name="T60" fmla="*/ 0 w 17"/>
                <a:gd name="T61" fmla="*/ 1 h 16"/>
                <a:gd name="T62" fmla="*/ 0 w 17"/>
                <a:gd name="T63" fmla="*/ 0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6"/>
                <a:gd name="T98" fmla="*/ 17 w 17"/>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6">
                  <a:moveTo>
                    <a:pt x="6" y="0"/>
                  </a:moveTo>
                  <a:lnTo>
                    <a:pt x="6" y="1"/>
                  </a:lnTo>
                  <a:lnTo>
                    <a:pt x="6" y="3"/>
                  </a:lnTo>
                  <a:lnTo>
                    <a:pt x="4" y="3"/>
                  </a:lnTo>
                  <a:lnTo>
                    <a:pt x="4" y="5"/>
                  </a:lnTo>
                  <a:lnTo>
                    <a:pt x="4" y="6"/>
                  </a:lnTo>
                  <a:lnTo>
                    <a:pt x="4" y="8"/>
                  </a:lnTo>
                  <a:lnTo>
                    <a:pt x="2" y="9"/>
                  </a:lnTo>
                  <a:lnTo>
                    <a:pt x="2" y="11"/>
                  </a:lnTo>
                  <a:lnTo>
                    <a:pt x="2" y="13"/>
                  </a:lnTo>
                  <a:lnTo>
                    <a:pt x="0" y="13"/>
                  </a:lnTo>
                  <a:lnTo>
                    <a:pt x="2" y="13"/>
                  </a:lnTo>
                  <a:lnTo>
                    <a:pt x="4" y="14"/>
                  </a:lnTo>
                  <a:lnTo>
                    <a:pt x="6" y="14"/>
                  </a:lnTo>
                  <a:lnTo>
                    <a:pt x="8" y="16"/>
                  </a:lnTo>
                  <a:lnTo>
                    <a:pt x="9" y="16"/>
                  </a:lnTo>
                  <a:lnTo>
                    <a:pt x="11" y="16"/>
                  </a:lnTo>
                  <a:lnTo>
                    <a:pt x="13" y="16"/>
                  </a:lnTo>
                  <a:lnTo>
                    <a:pt x="13" y="14"/>
                  </a:lnTo>
                  <a:lnTo>
                    <a:pt x="15" y="13"/>
                  </a:lnTo>
                  <a:lnTo>
                    <a:pt x="15" y="11"/>
                  </a:lnTo>
                  <a:lnTo>
                    <a:pt x="17" y="9"/>
                  </a:lnTo>
                  <a:lnTo>
                    <a:pt x="17" y="8"/>
                  </a:lnTo>
                  <a:lnTo>
                    <a:pt x="17" y="6"/>
                  </a:lnTo>
                  <a:lnTo>
                    <a:pt x="17" y="5"/>
                  </a:lnTo>
                  <a:lnTo>
                    <a:pt x="17" y="3"/>
                  </a:lnTo>
                  <a:lnTo>
                    <a:pt x="6"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6" name="Freeform 859">
              <a:extLst>
                <a:ext uri="{FF2B5EF4-FFF2-40B4-BE49-F238E27FC236}">
                  <a16:creationId xmlns:a16="http://schemas.microsoft.com/office/drawing/2014/main" id="{EEF94C3C-FC2A-4D77-AC3D-004DFE78A6CC}"/>
                </a:ext>
              </a:extLst>
            </p:cNvPr>
            <p:cNvSpPr>
              <a:spLocks/>
            </p:cNvSpPr>
            <p:nvPr/>
          </p:nvSpPr>
          <p:spPr bwMode="auto">
            <a:xfrm>
              <a:off x="3956" y="4212"/>
              <a:ext cx="8" cy="8"/>
            </a:xfrm>
            <a:custGeom>
              <a:avLst/>
              <a:gdLst>
                <a:gd name="T0" fmla="*/ 0 w 17"/>
                <a:gd name="T1" fmla="*/ 0 h 16"/>
                <a:gd name="T2" fmla="*/ 0 w 17"/>
                <a:gd name="T3" fmla="*/ 1 h 16"/>
                <a:gd name="T4" fmla="*/ 0 w 17"/>
                <a:gd name="T5" fmla="*/ 1 h 16"/>
                <a:gd name="T6" fmla="*/ 0 w 17"/>
                <a:gd name="T7" fmla="*/ 1 h 16"/>
                <a:gd name="T8" fmla="*/ 0 w 17"/>
                <a:gd name="T9" fmla="*/ 1 h 16"/>
                <a:gd name="T10" fmla="*/ 0 w 17"/>
                <a:gd name="T11" fmla="*/ 1 h 16"/>
                <a:gd name="T12" fmla="*/ 0 w 17"/>
                <a:gd name="T13" fmla="*/ 1 h 16"/>
                <a:gd name="T14" fmla="*/ 0 w 17"/>
                <a:gd name="T15" fmla="*/ 1 h 16"/>
                <a:gd name="T16" fmla="*/ 0 w 17"/>
                <a:gd name="T17" fmla="*/ 1 h 16"/>
                <a:gd name="T18" fmla="*/ 0 w 17"/>
                <a:gd name="T19" fmla="*/ 1 h 16"/>
                <a:gd name="T20" fmla="*/ 0 w 17"/>
                <a:gd name="T21" fmla="*/ 1 h 16"/>
                <a:gd name="T22" fmla="*/ 0 w 17"/>
                <a:gd name="T23" fmla="*/ 1 h 16"/>
                <a:gd name="T24" fmla="*/ 0 w 17"/>
                <a:gd name="T25" fmla="*/ 1 h 16"/>
                <a:gd name="T26" fmla="*/ 0 w 17"/>
                <a:gd name="T27" fmla="*/ 1 h 16"/>
                <a:gd name="T28" fmla="*/ 0 w 17"/>
                <a:gd name="T29" fmla="*/ 1 h 16"/>
                <a:gd name="T30" fmla="*/ 0 w 17"/>
                <a:gd name="T31" fmla="*/ 1 h 16"/>
                <a:gd name="T32" fmla="*/ 0 w 17"/>
                <a:gd name="T33" fmla="*/ 1 h 16"/>
                <a:gd name="T34" fmla="*/ 0 w 17"/>
                <a:gd name="T35" fmla="*/ 1 h 16"/>
                <a:gd name="T36" fmla="*/ 0 w 17"/>
                <a:gd name="T37" fmla="*/ 1 h 16"/>
                <a:gd name="T38" fmla="*/ 0 w 17"/>
                <a:gd name="T39" fmla="*/ 1 h 16"/>
                <a:gd name="T40" fmla="*/ 0 w 17"/>
                <a:gd name="T41" fmla="*/ 1 h 16"/>
                <a:gd name="T42" fmla="*/ 0 w 17"/>
                <a:gd name="T43" fmla="*/ 1 h 16"/>
                <a:gd name="T44" fmla="*/ 0 w 17"/>
                <a:gd name="T45" fmla="*/ 1 h 16"/>
                <a:gd name="T46" fmla="*/ 0 w 17"/>
                <a:gd name="T47" fmla="*/ 1 h 16"/>
                <a:gd name="T48" fmla="*/ 0 w 17"/>
                <a:gd name="T49" fmla="*/ 1 h 16"/>
                <a:gd name="T50" fmla="*/ 0 w 17"/>
                <a:gd name="T51" fmla="*/ 1 h 16"/>
                <a:gd name="T52" fmla="*/ 0 w 17"/>
                <a:gd name="T53" fmla="*/ 1 h 16"/>
                <a:gd name="T54" fmla="*/ 0 w 17"/>
                <a:gd name="T55" fmla="*/ 1 h 16"/>
                <a:gd name="T56" fmla="*/ 0 w 17"/>
                <a:gd name="T57" fmla="*/ 1 h 16"/>
                <a:gd name="T58" fmla="*/ 0 w 17"/>
                <a:gd name="T59" fmla="*/ 1 h 16"/>
                <a:gd name="T60" fmla="*/ 0 w 17"/>
                <a:gd name="T61" fmla="*/ 1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6"/>
                <a:gd name="T95" fmla="*/ 17 w 17"/>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6">
                  <a:moveTo>
                    <a:pt x="6" y="0"/>
                  </a:moveTo>
                  <a:lnTo>
                    <a:pt x="6" y="1"/>
                  </a:lnTo>
                  <a:lnTo>
                    <a:pt x="6" y="3"/>
                  </a:lnTo>
                  <a:lnTo>
                    <a:pt x="4" y="3"/>
                  </a:lnTo>
                  <a:lnTo>
                    <a:pt x="4" y="5"/>
                  </a:lnTo>
                  <a:lnTo>
                    <a:pt x="4" y="6"/>
                  </a:lnTo>
                  <a:lnTo>
                    <a:pt x="4" y="8"/>
                  </a:lnTo>
                  <a:lnTo>
                    <a:pt x="2" y="9"/>
                  </a:lnTo>
                  <a:lnTo>
                    <a:pt x="2" y="11"/>
                  </a:lnTo>
                  <a:lnTo>
                    <a:pt x="2" y="13"/>
                  </a:lnTo>
                  <a:lnTo>
                    <a:pt x="0" y="13"/>
                  </a:lnTo>
                  <a:lnTo>
                    <a:pt x="2" y="13"/>
                  </a:lnTo>
                  <a:lnTo>
                    <a:pt x="4" y="14"/>
                  </a:lnTo>
                  <a:lnTo>
                    <a:pt x="6" y="14"/>
                  </a:lnTo>
                  <a:lnTo>
                    <a:pt x="8" y="16"/>
                  </a:lnTo>
                  <a:lnTo>
                    <a:pt x="9" y="16"/>
                  </a:lnTo>
                  <a:lnTo>
                    <a:pt x="11" y="16"/>
                  </a:lnTo>
                  <a:lnTo>
                    <a:pt x="13" y="16"/>
                  </a:lnTo>
                  <a:lnTo>
                    <a:pt x="13" y="14"/>
                  </a:lnTo>
                  <a:lnTo>
                    <a:pt x="15" y="13"/>
                  </a:lnTo>
                  <a:lnTo>
                    <a:pt x="15" y="11"/>
                  </a:lnTo>
                  <a:lnTo>
                    <a:pt x="17" y="9"/>
                  </a:lnTo>
                  <a:lnTo>
                    <a:pt x="17" y="8"/>
                  </a:lnTo>
                  <a:lnTo>
                    <a:pt x="17" y="6"/>
                  </a:lnTo>
                  <a:lnTo>
                    <a:pt x="17" y="5"/>
                  </a:lnTo>
                  <a:lnTo>
                    <a:pt x="17" y="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7" name="Freeform 860">
              <a:extLst>
                <a:ext uri="{FF2B5EF4-FFF2-40B4-BE49-F238E27FC236}">
                  <a16:creationId xmlns:a16="http://schemas.microsoft.com/office/drawing/2014/main" id="{FAE33C27-5F4A-4974-9B47-BC0A5B43CBFB}"/>
                </a:ext>
              </a:extLst>
            </p:cNvPr>
            <p:cNvSpPr>
              <a:spLocks/>
            </p:cNvSpPr>
            <p:nvPr/>
          </p:nvSpPr>
          <p:spPr bwMode="auto">
            <a:xfrm>
              <a:off x="4094" y="4102"/>
              <a:ext cx="3" cy="2"/>
            </a:xfrm>
            <a:custGeom>
              <a:avLst/>
              <a:gdLst>
                <a:gd name="T0" fmla="*/ 0 w 5"/>
                <a:gd name="T1" fmla="*/ 0 h 5"/>
                <a:gd name="T2" fmla="*/ 0 w 5"/>
                <a:gd name="T3" fmla="*/ 0 h 5"/>
                <a:gd name="T4" fmla="*/ 0 w 5"/>
                <a:gd name="T5" fmla="*/ 0 h 5"/>
                <a:gd name="T6" fmla="*/ 0 w 5"/>
                <a:gd name="T7" fmla="*/ 0 h 5"/>
                <a:gd name="T8" fmla="*/ 0 w 5"/>
                <a:gd name="T9" fmla="*/ 0 h 5"/>
                <a:gd name="T10" fmla="*/ 1 w 5"/>
                <a:gd name="T11" fmla="*/ 0 h 5"/>
                <a:gd name="T12" fmla="*/ 1 w 5"/>
                <a:gd name="T13" fmla="*/ 0 h 5"/>
                <a:gd name="T14" fmla="*/ 1 w 5"/>
                <a:gd name="T15" fmla="*/ 0 h 5"/>
                <a:gd name="T16" fmla="*/ 1 w 5"/>
                <a:gd name="T17" fmla="*/ 0 h 5"/>
                <a:gd name="T18" fmla="*/ 1 w 5"/>
                <a:gd name="T19" fmla="*/ 0 h 5"/>
                <a:gd name="T20" fmla="*/ 1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1 w 5"/>
                <a:gd name="T49" fmla="*/ 0 h 5"/>
                <a:gd name="T50" fmla="*/ 1 w 5"/>
                <a:gd name="T51" fmla="*/ 0 h 5"/>
                <a:gd name="T52" fmla="*/ 1 w 5"/>
                <a:gd name="T53" fmla="*/ 0 h 5"/>
                <a:gd name="T54" fmla="*/ 1 w 5"/>
                <a:gd name="T55" fmla="*/ 0 h 5"/>
                <a:gd name="T56" fmla="*/ 0 w 5"/>
                <a:gd name="T57" fmla="*/ 0 h 5"/>
                <a:gd name="T58" fmla="*/ 0 w 5"/>
                <a:gd name="T59" fmla="*/ 0 h 5"/>
                <a:gd name="T60" fmla="*/ 0 w 5"/>
                <a:gd name="T61" fmla="*/ 0 h 5"/>
                <a:gd name="T62" fmla="*/ 0 w 5"/>
                <a:gd name="T63" fmla="*/ 0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5"/>
                <a:gd name="T98" fmla="*/ 5 w 5"/>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5">
                  <a:moveTo>
                    <a:pt x="0" y="2"/>
                  </a:moveTo>
                  <a:lnTo>
                    <a:pt x="0" y="3"/>
                  </a:lnTo>
                  <a:lnTo>
                    <a:pt x="0" y="5"/>
                  </a:lnTo>
                  <a:lnTo>
                    <a:pt x="1" y="5"/>
                  </a:lnTo>
                  <a:lnTo>
                    <a:pt x="3" y="5"/>
                  </a:lnTo>
                  <a:lnTo>
                    <a:pt x="5" y="5"/>
                  </a:lnTo>
                  <a:lnTo>
                    <a:pt x="5" y="3"/>
                  </a:lnTo>
                  <a:lnTo>
                    <a:pt x="5" y="2"/>
                  </a:lnTo>
                  <a:lnTo>
                    <a:pt x="5" y="0"/>
                  </a:lnTo>
                  <a:lnTo>
                    <a:pt x="3" y="0"/>
                  </a:lnTo>
                  <a:lnTo>
                    <a:pt x="1" y="0"/>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8" name="Freeform 861">
              <a:extLst>
                <a:ext uri="{FF2B5EF4-FFF2-40B4-BE49-F238E27FC236}">
                  <a16:creationId xmlns:a16="http://schemas.microsoft.com/office/drawing/2014/main" id="{C7283AB3-CF83-40E4-A057-CFA1BB74DAF8}"/>
                </a:ext>
              </a:extLst>
            </p:cNvPr>
            <p:cNvSpPr>
              <a:spLocks/>
            </p:cNvSpPr>
            <p:nvPr/>
          </p:nvSpPr>
          <p:spPr bwMode="auto">
            <a:xfrm>
              <a:off x="4094" y="4102"/>
              <a:ext cx="3" cy="2"/>
            </a:xfrm>
            <a:custGeom>
              <a:avLst/>
              <a:gdLst>
                <a:gd name="T0" fmla="*/ 0 w 5"/>
                <a:gd name="T1" fmla="*/ 0 h 5"/>
                <a:gd name="T2" fmla="*/ 0 w 5"/>
                <a:gd name="T3" fmla="*/ 0 h 5"/>
                <a:gd name="T4" fmla="*/ 0 w 5"/>
                <a:gd name="T5" fmla="*/ 0 h 5"/>
                <a:gd name="T6" fmla="*/ 0 w 5"/>
                <a:gd name="T7" fmla="*/ 0 h 5"/>
                <a:gd name="T8" fmla="*/ 0 w 5"/>
                <a:gd name="T9" fmla="*/ 0 h 5"/>
                <a:gd name="T10" fmla="*/ 1 w 5"/>
                <a:gd name="T11" fmla="*/ 0 h 5"/>
                <a:gd name="T12" fmla="*/ 1 w 5"/>
                <a:gd name="T13" fmla="*/ 0 h 5"/>
                <a:gd name="T14" fmla="*/ 1 w 5"/>
                <a:gd name="T15" fmla="*/ 0 h 5"/>
                <a:gd name="T16" fmla="*/ 1 w 5"/>
                <a:gd name="T17" fmla="*/ 0 h 5"/>
                <a:gd name="T18" fmla="*/ 1 w 5"/>
                <a:gd name="T19" fmla="*/ 0 h 5"/>
                <a:gd name="T20" fmla="*/ 1 w 5"/>
                <a:gd name="T21" fmla="*/ 0 h 5"/>
                <a:gd name="T22" fmla="*/ 1 w 5"/>
                <a:gd name="T23" fmla="*/ 0 h 5"/>
                <a:gd name="T24" fmla="*/ 1 w 5"/>
                <a:gd name="T25" fmla="*/ 0 h 5"/>
                <a:gd name="T26" fmla="*/ 1 w 5"/>
                <a:gd name="T27" fmla="*/ 0 h 5"/>
                <a:gd name="T28" fmla="*/ 1 w 5"/>
                <a:gd name="T29" fmla="*/ 0 h 5"/>
                <a:gd name="T30" fmla="*/ 1 w 5"/>
                <a:gd name="T31" fmla="*/ 0 h 5"/>
                <a:gd name="T32" fmla="*/ 1 w 5"/>
                <a:gd name="T33" fmla="*/ 0 h 5"/>
                <a:gd name="T34" fmla="*/ 1 w 5"/>
                <a:gd name="T35" fmla="*/ 0 h 5"/>
                <a:gd name="T36" fmla="*/ 1 w 5"/>
                <a:gd name="T37" fmla="*/ 0 h 5"/>
                <a:gd name="T38" fmla="*/ 1 w 5"/>
                <a:gd name="T39" fmla="*/ 0 h 5"/>
                <a:gd name="T40" fmla="*/ 1 w 5"/>
                <a:gd name="T41" fmla="*/ 0 h 5"/>
                <a:gd name="T42" fmla="*/ 1 w 5"/>
                <a:gd name="T43" fmla="*/ 0 h 5"/>
                <a:gd name="T44" fmla="*/ 1 w 5"/>
                <a:gd name="T45" fmla="*/ 0 h 5"/>
                <a:gd name="T46" fmla="*/ 1 w 5"/>
                <a:gd name="T47" fmla="*/ 0 h 5"/>
                <a:gd name="T48" fmla="*/ 1 w 5"/>
                <a:gd name="T49" fmla="*/ 0 h 5"/>
                <a:gd name="T50" fmla="*/ 1 w 5"/>
                <a:gd name="T51" fmla="*/ 0 h 5"/>
                <a:gd name="T52" fmla="*/ 1 w 5"/>
                <a:gd name="T53" fmla="*/ 0 h 5"/>
                <a:gd name="T54" fmla="*/ 1 w 5"/>
                <a:gd name="T55" fmla="*/ 0 h 5"/>
                <a:gd name="T56" fmla="*/ 0 w 5"/>
                <a:gd name="T57" fmla="*/ 0 h 5"/>
                <a:gd name="T58" fmla="*/ 0 w 5"/>
                <a:gd name="T59" fmla="*/ 0 h 5"/>
                <a:gd name="T60" fmla="*/ 0 w 5"/>
                <a:gd name="T61" fmla="*/ 0 h 5"/>
                <a:gd name="T62" fmla="*/ 0 w 5"/>
                <a:gd name="T63" fmla="*/ 0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
                <a:gd name="T97" fmla="*/ 0 h 5"/>
                <a:gd name="T98" fmla="*/ 5 w 5"/>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 h="5">
                  <a:moveTo>
                    <a:pt x="0" y="2"/>
                  </a:moveTo>
                  <a:lnTo>
                    <a:pt x="0" y="3"/>
                  </a:lnTo>
                  <a:lnTo>
                    <a:pt x="0" y="5"/>
                  </a:lnTo>
                  <a:lnTo>
                    <a:pt x="1" y="5"/>
                  </a:lnTo>
                  <a:lnTo>
                    <a:pt x="3" y="5"/>
                  </a:lnTo>
                  <a:lnTo>
                    <a:pt x="5" y="5"/>
                  </a:lnTo>
                  <a:lnTo>
                    <a:pt x="5" y="3"/>
                  </a:lnTo>
                  <a:lnTo>
                    <a:pt x="5" y="2"/>
                  </a:lnTo>
                  <a:lnTo>
                    <a:pt x="5" y="0"/>
                  </a:lnTo>
                  <a:lnTo>
                    <a:pt x="3" y="0"/>
                  </a:lnTo>
                  <a:lnTo>
                    <a:pt x="1" y="0"/>
                  </a:lnTo>
                  <a:lnTo>
                    <a:pt x="1" y="2"/>
                  </a:lnTo>
                  <a:lnTo>
                    <a:pt x="0" y="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29" name="Freeform 862">
              <a:extLst>
                <a:ext uri="{FF2B5EF4-FFF2-40B4-BE49-F238E27FC236}">
                  <a16:creationId xmlns:a16="http://schemas.microsoft.com/office/drawing/2014/main" id="{6E90E9FE-AAAB-45DA-9422-7FCEE4911E3F}"/>
                </a:ext>
              </a:extLst>
            </p:cNvPr>
            <p:cNvSpPr>
              <a:spLocks/>
            </p:cNvSpPr>
            <p:nvPr/>
          </p:nvSpPr>
          <p:spPr bwMode="auto">
            <a:xfrm>
              <a:off x="4114" y="4106"/>
              <a:ext cx="8" cy="5"/>
            </a:xfrm>
            <a:custGeom>
              <a:avLst/>
              <a:gdLst>
                <a:gd name="T0" fmla="*/ 0 w 14"/>
                <a:gd name="T1" fmla="*/ 1 h 10"/>
                <a:gd name="T2" fmla="*/ 1 w 14"/>
                <a:gd name="T3" fmla="*/ 1 h 10"/>
                <a:gd name="T4" fmla="*/ 1 w 14"/>
                <a:gd name="T5" fmla="*/ 1 h 10"/>
                <a:gd name="T6" fmla="*/ 1 w 14"/>
                <a:gd name="T7" fmla="*/ 1 h 10"/>
                <a:gd name="T8" fmla="*/ 1 w 14"/>
                <a:gd name="T9" fmla="*/ 1 h 10"/>
                <a:gd name="T10" fmla="*/ 1 w 14"/>
                <a:gd name="T11" fmla="*/ 1 h 10"/>
                <a:gd name="T12" fmla="*/ 1 w 14"/>
                <a:gd name="T13" fmla="*/ 1 h 10"/>
                <a:gd name="T14" fmla="*/ 1 w 14"/>
                <a:gd name="T15" fmla="*/ 1 h 10"/>
                <a:gd name="T16" fmla="*/ 1 w 14"/>
                <a:gd name="T17" fmla="*/ 1 h 10"/>
                <a:gd name="T18" fmla="*/ 1 w 14"/>
                <a:gd name="T19" fmla="*/ 1 h 10"/>
                <a:gd name="T20" fmla="*/ 1 w 14"/>
                <a:gd name="T21" fmla="*/ 1 h 10"/>
                <a:gd name="T22" fmla="*/ 1 w 14"/>
                <a:gd name="T23" fmla="*/ 1 h 10"/>
                <a:gd name="T24" fmla="*/ 1 w 14"/>
                <a:gd name="T25" fmla="*/ 1 h 10"/>
                <a:gd name="T26" fmla="*/ 1 w 14"/>
                <a:gd name="T27" fmla="*/ 1 h 10"/>
                <a:gd name="T28" fmla="*/ 1 w 14"/>
                <a:gd name="T29" fmla="*/ 1 h 10"/>
                <a:gd name="T30" fmla="*/ 1 w 14"/>
                <a:gd name="T31" fmla="*/ 1 h 10"/>
                <a:gd name="T32" fmla="*/ 1 w 14"/>
                <a:gd name="T33" fmla="*/ 1 h 10"/>
                <a:gd name="T34" fmla="*/ 1 w 14"/>
                <a:gd name="T35" fmla="*/ 1 h 10"/>
                <a:gd name="T36" fmla="*/ 1 w 14"/>
                <a:gd name="T37" fmla="*/ 1 h 10"/>
                <a:gd name="T38" fmla="*/ 1 w 14"/>
                <a:gd name="T39" fmla="*/ 1 h 10"/>
                <a:gd name="T40" fmla="*/ 1 w 14"/>
                <a:gd name="T41" fmla="*/ 0 h 10"/>
                <a:gd name="T42" fmla="*/ 1 w 14"/>
                <a:gd name="T43" fmla="*/ 0 h 10"/>
                <a:gd name="T44" fmla="*/ 1 w 14"/>
                <a:gd name="T45" fmla="*/ 1 h 10"/>
                <a:gd name="T46" fmla="*/ 1 w 14"/>
                <a:gd name="T47" fmla="*/ 1 h 10"/>
                <a:gd name="T48" fmla="*/ 1 w 14"/>
                <a:gd name="T49" fmla="*/ 1 h 10"/>
                <a:gd name="T50" fmla="*/ 1 w 14"/>
                <a:gd name="T51" fmla="*/ 1 h 10"/>
                <a:gd name="T52" fmla="*/ 1 w 14"/>
                <a:gd name="T53" fmla="*/ 1 h 10"/>
                <a:gd name="T54" fmla="*/ 1 w 14"/>
                <a:gd name="T55" fmla="*/ 1 h 10"/>
                <a:gd name="T56" fmla="*/ 1 w 14"/>
                <a:gd name="T57" fmla="*/ 1 h 10"/>
                <a:gd name="T58" fmla="*/ 1 w 14"/>
                <a:gd name="T59" fmla="*/ 1 h 10"/>
                <a:gd name="T60" fmla="*/ 0 w 14"/>
                <a:gd name="T61" fmla="*/ 1 h 10"/>
                <a:gd name="T62" fmla="*/ 0 w 14"/>
                <a:gd name="T63" fmla="*/ 1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0"/>
                <a:gd name="T98" fmla="*/ 14 w 14"/>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0">
                  <a:moveTo>
                    <a:pt x="0" y="2"/>
                  </a:moveTo>
                  <a:lnTo>
                    <a:pt x="1" y="3"/>
                  </a:lnTo>
                  <a:lnTo>
                    <a:pt x="1" y="5"/>
                  </a:lnTo>
                  <a:lnTo>
                    <a:pt x="3" y="6"/>
                  </a:lnTo>
                  <a:lnTo>
                    <a:pt x="3" y="8"/>
                  </a:lnTo>
                  <a:lnTo>
                    <a:pt x="5" y="10"/>
                  </a:lnTo>
                  <a:lnTo>
                    <a:pt x="7" y="10"/>
                  </a:lnTo>
                  <a:lnTo>
                    <a:pt x="9" y="10"/>
                  </a:lnTo>
                  <a:lnTo>
                    <a:pt x="9" y="8"/>
                  </a:lnTo>
                  <a:lnTo>
                    <a:pt x="11" y="6"/>
                  </a:lnTo>
                  <a:lnTo>
                    <a:pt x="12" y="5"/>
                  </a:lnTo>
                  <a:lnTo>
                    <a:pt x="14" y="3"/>
                  </a:lnTo>
                  <a:lnTo>
                    <a:pt x="14" y="2"/>
                  </a:lnTo>
                  <a:lnTo>
                    <a:pt x="12" y="0"/>
                  </a:lnTo>
                  <a:lnTo>
                    <a:pt x="11" y="0"/>
                  </a:lnTo>
                  <a:lnTo>
                    <a:pt x="11" y="2"/>
                  </a:lnTo>
                  <a:lnTo>
                    <a:pt x="9" y="2"/>
                  </a:lnTo>
                  <a:lnTo>
                    <a:pt x="7" y="2"/>
                  </a:lnTo>
                  <a:lnTo>
                    <a:pt x="5" y="2"/>
                  </a:lnTo>
                  <a:lnTo>
                    <a:pt x="3" y="2"/>
                  </a:lnTo>
                  <a:lnTo>
                    <a:pt x="1" y="2"/>
                  </a:lnTo>
                  <a:lnTo>
                    <a:pt x="0" y="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0" name="Freeform 863">
              <a:extLst>
                <a:ext uri="{FF2B5EF4-FFF2-40B4-BE49-F238E27FC236}">
                  <a16:creationId xmlns:a16="http://schemas.microsoft.com/office/drawing/2014/main" id="{CFBBB684-4193-47A7-B3D3-1BA39C209DBC}"/>
                </a:ext>
              </a:extLst>
            </p:cNvPr>
            <p:cNvSpPr>
              <a:spLocks/>
            </p:cNvSpPr>
            <p:nvPr/>
          </p:nvSpPr>
          <p:spPr bwMode="auto">
            <a:xfrm>
              <a:off x="4114" y="4106"/>
              <a:ext cx="8" cy="5"/>
            </a:xfrm>
            <a:custGeom>
              <a:avLst/>
              <a:gdLst>
                <a:gd name="T0" fmla="*/ 0 w 14"/>
                <a:gd name="T1" fmla="*/ 1 h 10"/>
                <a:gd name="T2" fmla="*/ 1 w 14"/>
                <a:gd name="T3" fmla="*/ 1 h 10"/>
                <a:gd name="T4" fmla="*/ 1 w 14"/>
                <a:gd name="T5" fmla="*/ 1 h 10"/>
                <a:gd name="T6" fmla="*/ 1 w 14"/>
                <a:gd name="T7" fmla="*/ 1 h 10"/>
                <a:gd name="T8" fmla="*/ 1 w 14"/>
                <a:gd name="T9" fmla="*/ 1 h 10"/>
                <a:gd name="T10" fmla="*/ 1 w 14"/>
                <a:gd name="T11" fmla="*/ 1 h 10"/>
                <a:gd name="T12" fmla="*/ 1 w 14"/>
                <a:gd name="T13" fmla="*/ 1 h 10"/>
                <a:gd name="T14" fmla="*/ 1 w 14"/>
                <a:gd name="T15" fmla="*/ 1 h 10"/>
                <a:gd name="T16" fmla="*/ 1 w 14"/>
                <a:gd name="T17" fmla="*/ 1 h 10"/>
                <a:gd name="T18" fmla="*/ 1 w 14"/>
                <a:gd name="T19" fmla="*/ 1 h 10"/>
                <a:gd name="T20" fmla="*/ 1 w 14"/>
                <a:gd name="T21" fmla="*/ 1 h 10"/>
                <a:gd name="T22" fmla="*/ 1 w 14"/>
                <a:gd name="T23" fmla="*/ 1 h 10"/>
                <a:gd name="T24" fmla="*/ 1 w 14"/>
                <a:gd name="T25" fmla="*/ 1 h 10"/>
                <a:gd name="T26" fmla="*/ 1 w 14"/>
                <a:gd name="T27" fmla="*/ 1 h 10"/>
                <a:gd name="T28" fmla="*/ 1 w 14"/>
                <a:gd name="T29" fmla="*/ 1 h 10"/>
                <a:gd name="T30" fmla="*/ 1 w 14"/>
                <a:gd name="T31" fmla="*/ 1 h 10"/>
                <a:gd name="T32" fmla="*/ 1 w 14"/>
                <a:gd name="T33" fmla="*/ 1 h 10"/>
                <a:gd name="T34" fmla="*/ 1 w 14"/>
                <a:gd name="T35" fmla="*/ 1 h 10"/>
                <a:gd name="T36" fmla="*/ 1 w 14"/>
                <a:gd name="T37" fmla="*/ 1 h 10"/>
                <a:gd name="T38" fmla="*/ 1 w 14"/>
                <a:gd name="T39" fmla="*/ 1 h 10"/>
                <a:gd name="T40" fmla="*/ 1 w 14"/>
                <a:gd name="T41" fmla="*/ 0 h 10"/>
                <a:gd name="T42" fmla="*/ 1 w 14"/>
                <a:gd name="T43" fmla="*/ 0 h 10"/>
                <a:gd name="T44" fmla="*/ 1 w 14"/>
                <a:gd name="T45" fmla="*/ 1 h 10"/>
                <a:gd name="T46" fmla="*/ 1 w 14"/>
                <a:gd name="T47" fmla="*/ 1 h 10"/>
                <a:gd name="T48" fmla="*/ 1 w 14"/>
                <a:gd name="T49" fmla="*/ 1 h 10"/>
                <a:gd name="T50" fmla="*/ 1 w 14"/>
                <a:gd name="T51" fmla="*/ 1 h 10"/>
                <a:gd name="T52" fmla="*/ 1 w 14"/>
                <a:gd name="T53" fmla="*/ 1 h 10"/>
                <a:gd name="T54" fmla="*/ 1 w 14"/>
                <a:gd name="T55" fmla="*/ 1 h 10"/>
                <a:gd name="T56" fmla="*/ 1 w 14"/>
                <a:gd name="T57" fmla="*/ 1 h 10"/>
                <a:gd name="T58" fmla="*/ 1 w 14"/>
                <a:gd name="T59" fmla="*/ 1 h 10"/>
                <a:gd name="T60" fmla="*/ 0 w 14"/>
                <a:gd name="T61" fmla="*/ 1 h 10"/>
                <a:gd name="T62" fmla="*/ 0 w 14"/>
                <a:gd name="T63" fmla="*/ 1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0"/>
                <a:gd name="T98" fmla="*/ 14 w 14"/>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0">
                  <a:moveTo>
                    <a:pt x="0" y="2"/>
                  </a:moveTo>
                  <a:lnTo>
                    <a:pt x="1" y="3"/>
                  </a:lnTo>
                  <a:lnTo>
                    <a:pt x="1" y="5"/>
                  </a:lnTo>
                  <a:lnTo>
                    <a:pt x="3" y="6"/>
                  </a:lnTo>
                  <a:lnTo>
                    <a:pt x="3" y="8"/>
                  </a:lnTo>
                  <a:lnTo>
                    <a:pt x="5" y="10"/>
                  </a:lnTo>
                  <a:lnTo>
                    <a:pt x="7" y="10"/>
                  </a:lnTo>
                  <a:lnTo>
                    <a:pt x="9" y="10"/>
                  </a:lnTo>
                  <a:lnTo>
                    <a:pt x="9" y="8"/>
                  </a:lnTo>
                  <a:lnTo>
                    <a:pt x="11" y="6"/>
                  </a:lnTo>
                  <a:lnTo>
                    <a:pt x="12" y="5"/>
                  </a:lnTo>
                  <a:lnTo>
                    <a:pt x="14" y="3"/>
                  </a:lnTo>
                  <a:lnTo>
                    <a:pt x="14" y="2"/>
                  </a:lnTo>
                  <a:lnTo>
                    <a:pt x="12" y="0"/>
                  </a:lnTo>
                  <a:lnTo>
                    <a:pt x="11" y="0"/>
                  </a:lnTo>
                  <a:lnTo>
                    <a:pt x="11" y="2"/>
                  </a:lnTo>
                  <a:lnTo>
                    <a:pt x="9" y="2"/>
                  </a:lnTo>
                  <a:lnTo>
                    <a:pt x="7" y="2"/>
                  </a:lnTo>
                  <a:lnTo>
                    <a:pt x="5" y="2"/>
                  </a:lnTo>
                  <a:lnTo>
                    <a:pt x="3" y="2"/>
                  </a:lnTo>
                  <a:lnTo>
                    <a:pt x="1" y="2"/>
                  </a:lnTo>
                  <a:lnTo>
                    <a:pt x="0" y="2"/>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1" name="Freeform 864">
              <a:extLst>
                <a:ext uri="{FF2B5EF4-FFF2-40B4-BE49-F238E27FC236}">
                  <a16:creationId xmlns:a16="http://schemas.microsoft.com/office/drawing/2014/main" id="{E5C5329D-DA0E-4544-A4CC-4F8AD36BBE01}"/>
                </a:ext>
              </a:extLst>
            </p:cNvPr>
            <p:cNvSpPr>
              <a:spLocks/>
            </p:cNvSpPr>
            <p:nvPr/>
          </p:nvSpPr>
          <p:spPr bwMode="auto">
            <a:xfrm>
              <a:off x="4138" y="4113"/>
              <a:ext cx="5" cy="6"/>
            </a:xfrm>
            <a:custGeom>
              <a:avLst/>
              <a:gdLst>
                <a:gd name="T0" fmla="*/ 0 w 9"/>
                <a:gd name="T1" fmla="*/ 1 h 12"/>
                <a:gd name="T2" fmla="*/ 0 w 9"/>
                <a:gd name="T3" fmla="*/ 1 h 12"/>
                <a:gd name="T4" fmla="*/ 0 w 9"/>
                <a:gd name="T5" fmla="*/ 1 h 12"/>
                <a:gd name="T6" fmla="*/ 1 w 9"/>
                <a:gd name="T7" fmla="*/ 1 h 12"/>
                <a:gd name="T8" fmla="*/ 1 w 9"/>
                <a:gd name="T9" fmla="*/ 1 h 12"/>
                <a:gd name="T10" fmla="*/ 1 w 9"/>
                <a:gd name="T11" fmla="*/ 1 h 12"/>
                <a:gd name="T12" fmla="*/ 1 w 9"/>
                <a:gd name="T13" fmla="*/ 1 h 12"/>
                <a:gd name="T14" fmla="*/ 1 w 9"/>
                <a:gd name="T15" fmla="*/ 1 h 12"/>
                <a:gd name="T16" fmla="*/ 1 w 9"/>
                <a:gd name="T17" fmla="*/ 1 h 12"/>
                <a:gd name="T18" fmla="*/ 1 w 9"/>
                <a:gd name="T19" fmla="*/ 1 h 12"/>
                <a:gd name="T20" fmla="*/ 1 w 9"/>
                <a:gd name="T21" fmla="*/ 1 h 12"/>
                <a:gd name="T22" fmla="*/ 1 w 9"/>
                <a:gd name="T23" fmla="*/ 1 h 12"/>
                <a:gd name="T24" fmla="*/ 1 w 9"/>
                <a:gd name="T25" fmla="*/ 1 h 12"/>
                <a:gd name="T26" fmla="*/ 1 w 9"/>
                <a:gd name="T27" fmla="*/ 1 h 12"/>
                <a:gd name="T28" fmla="*/ 1 w 9"/>
                <a:gd name="T29" fmla="*/ 1 h 12"/>
                <a:gd name="T30" fmla="*/ 1 w 9"/>
                <a:gd name="T31" fmla="*/ 1 h 12"/>
                <a:gd name="T32" fmla="*/ 1 w 9"/>
                <a:gd name="T33" fmla="*/ 1 h 12"/>
                <a:gd name="T34" fmla="*/ 1 w 9"/>
                <a:gd name="T35" fmla="*/ 1 h 12"/>
                <a:gd name="T36" fmla="*/ 1 w 9"/>
                <a:gd name="T37" fmla="*/ 1 h 12"/>
                <a:gd name="T38" fmla="*/ 1 w 9"/>
                <a:gd name="T39" fmla="*/ 1 h 12"/>
                <a:gd name="T40" fmla="*/ 1 w 9"/>
                <a:gd name="T41" fmla="*/ 1 h 12"/>
                <a:gd name="T42" fmla="*/ 1 w 9"/>
                <a:gd name="T43" fmla="*/ 0 h 12"/>
                <a:gd name="T44" fmla="*/ 1 w 9"/>
                <a:gd name="T45" fmla="*/ 0 h 12"/>
                <a:gd name="T46" fmla="*/ 1 w 9"/>
                <a:gd name="T47" fmla="*/ 0 h 12"/>
                <a:gd name="T48" fmla="*/ 1 w 9"/>
                <a:gd name="T49" fmla="*/ 1 h 12"/>
                <a:gd name="T50" fmla="*/ 1 w 9"/>
                <a:gd name="T51" fmla="*/ 1 h 12"/>
                <a:gd name="T52" fmla="*/ 1 w 9"/>
                <a:gd name="T53" fmla="*/ 1 h 12"/>
                <a:gd name="T54" fmla="*/ 1 w 9"/>
                <a:gd name="T55" fmla="*/ 1 h 12"/>
                <a:gd name="T56" fmla="*/ 1 w 9"/>
                <a:gd name="T57" fmla="*/ 1 h 12"/>
                <a:gd name="T58" fmla="*/ 1 w 9"/>
                <a:gd name="T59" fmla="*/ 1 h 12"/>
                <a:gd name="T60" fmla="*/ 1 w 9"/>
                <a:gd name="T61" fmla="*/ 1 h 12"/>
                <a:gd name="T62" fmla="*/ 1 w 9"/>
                <a:gd name="T63" fmla="*/ 1 h 12"/>
                <a:gd name="T64" fmla="*/ 0 w 9"/>
                <a:gd name="T65" fmla="*/ 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12"/>
                <a:gd name="T101" fmla="*/ 9 w 9"/>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12">
                  <a:moveTo>
                    <a:pt x="0" y="8"/>
                  </a:moveTo>
                  <a:lnTo>
                    <a:pt x="0" y="12"/>
                  </a:lnTo>
                  <a:lnTo>
                    <a:pt x="2" y="12"/>
                  </a:lnTo>
                  <a:lnTo>
                    <a:pt x="4" y="12"/>
                  </a:lnTo>
                  <a:lnTo>
                    <a:pt x="5" y="12"/>
                  </a:lnTo>
                  <a:lnTo>
                    <a:pt x="7" y="12"/>
                  </a:lnTo>
                  <a:lnTo>
                    <a:pt x="9" y="12"/>
                  </a:lnTo>
                  <a:lnTo>
                    <a:pt x="9" y="10"/>
                  </a:lnTo>
                  <a:lnTo>
                    <a:pt x="9" y="8"/>
                  </a:lnTo>
                  <a:lnTo>
                    <a:pt x="9" y="7"/>
                  </a:lnTo>
                  <a:lnTo>
                    <a:pt x="9" y="5"/>
                  </a:lnTo>
                  <a:lnTo>
                    <a:pt x="9" y="4"/>
                  </a:lnTo>
                  <a:lnTo>
                    <a:pt x="9" y="2"/>
                  </a:lnTo>
                  <a:lnTo>
                    <a:pt x="7" y="0"/>
                  </a:lnTo>
                  <a:lnTo>
                    <a:pt x="5" y="0"/>
                  </a:lnTo>
                  <a:lnTo>
                    <a:pt x="4" y="0"/>
                  </a:lnTo>
                  <a:lnTo>
                    <a:pt x="4" y="2"/>
                  </a:lnTo>
                  <a:lnTo>
                    <a:pt x="2" y="4"/>
                  </a:lnTo>
                  <a:lnTo>
                    <a:pt x="2" y="5"/>
                  </a:lnTo>
                  <a:lnTo>
                    <a:pt x="2" y="7"/>
                  </a:lnTo>
                  <a:lnTo>
                    <a:pt x="2" y="8"/>
                  </a:lnTo>
                  <a:lnTo>
                    <a:pt x="2" y="10"/>
                  </a:lnTo>
                  <a:lnTo>
                    <a:pt x="0" y="8"/>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2" name="Freeform 865">
              <a:extLst>
                <a:ext uri="{FF2B5EF4-FFF2-40B4-BE49-F238E27FC236}">
                  <a16:creationId xmlns:a16="http://schemas.microsoft.com/office/drawing/2014/main" id="{5F8538D5-41AB-4881-AEE9-88A9269C55C5}"/>
                </a:ext>
              </a:extLst>
            </p:cNvPr>
            <p:cNvSpPr>
              <a:spLocks/>
            </p:cNvSpPr>
            <p:nvPr/>
          </p:nvSpPr>
          <p:spPr bwMode="auto">
            <a:xfrm>
              <a:off x="4138" y="4113"/>
              <a:ext cx="5" cy="6"/>
            </a:xfrm>
            <a:custGeom>
              <a:avLst/>
              <a:gdLst>
                <a:gd name="T0" fmla="*/ 0 w 9"/>
                <a:gd name="T1" fmla="*/ 1 h 12"/>
                <a:gd name="T2" fmla="*/ 0 w 9"/>
                <a:gd name="T3" fmla="*/ 1 h 12"/>
                <a:gd name="T4" fmla="*/ 0 w 9"/>
                <a:gd name="T5" fmla="*/ 1 h 12"/>
                <a:gd name="T6" fmla="*/ 1 w 9"/>
                <a:gd name="T7" fmla="*/ 1 h 12"/>
                <a:gd name="T8" fmla="*/ 1 w 9"/>
                <a:gd name="T9" fmla="*/ 1 h 12"/>
                <a:gd name="T10" fmla="*/ 1 w 9"/>
                <a:gd name="T11" fmla="*/ 1 h 12"/>
                <a:gd name="T12" fmla="*/ 1 w 9"/>
                <a:gd name="T13" fmla="*/ 1 h 12"/>
                <a:gd name="T14" fmla="*/ 1 w 9"/>
                <a:gd name="T15" fmla="*/ 1 h 12"/>
                <a:gd name="T16" fmla="*/ 1 w 9"/>
                <a:gd name="T17" fmla="*/ 1 h 12"/>
                <a:gd name="T18" fmla="*/ 1 w 9"/>
                <a:gd name="T19" fmla="*/ 1 h 12"/>
                <a:gd name="T20" fmla="*/ 1 w 9"/>
                <a:gd name="T21" fmla="*/ 1 h 12"/>
                <a:gd name="T22" fmla="*/ 1 w 9"/>
                <a:gd name="T23" fmla="*/ 1 h 12"/>
                <a:gd name="T24" fmla="*/ 1 w 9"/>
                <a:gd name="T25" fmla="*/ 1 h 12"/>
                <a:gd name="T26" fmla="*/ 1 w 9"/>
                <a:gd name="T27" fmla="*/ 1 h 12"/>
                <a:gd name="T28" fmla="*/ 1 w 9"/>
                <a:gd name="T29" fmla="*/ 1 h 12"/>
                <a:gd name="T30" fmla="*/ 1 w 9"/>
                <a:gd name="T31" fmla="*/ 1 h 12"/>
                <a:gd name="T32" fmla="*/ 1 w 9"/>
                <a:gd name="T33" fmla="*/ 1 h 12"/>
                <a:gd name="T34" fmla="*/ 1 w 9"/>
                <a:gd name="T35" fmla="*/ 1 h 12"/>
                <a:gd name="T36" fmla="*/ 1 w 9"/>
                <a:gd name="T37" fmla="*/ 1 h 12"/>
                <a:gd name="T38" fmla="*/ 1 w 9"/>
                <a:gd name="T39" fmla="*/ 1 h 12"/>
                <a:gd name="T40" fmla="*/ 1 w 9"/>
                <a:gd name="T41" fmla="*/ 1 h 12"/>
                <a:gd name="T42" fmla="*/ 1 w 9"/>
                <a:gd name="T43" fmla="*/ 0 h 12"/>
                <a:gd name="T44" fmla="*/ 1 w 9"/>
                <a:gd name="T45" fmla="*/ 0 h 12"/>
                <a:gd name="T46" fmla="*/ 1 w 9"/>
                <a:gd name="T47" fmla="*/ 0 h 12"/>
                <a:gd name="T48" fmla="*/ 1 w 9"/>
                <a:gd name="T49" fmla="*/ 1 h 12"/>
                <a:gd name="T50" fmla="*/ 1 w 9"/>
                <a:gd name="T51" fmla="*/ 1 h 12"/>
                <a:gd name="T52" fmla="*/ 1 w 9"/>
                <a:gd name="T53" fmla="*/ 1 h 12"/>
                <a:gd name="T54" fmla="*/ 1 w 9"/>
                <a:gd name="T55" fmla="*/ 1 h 12"/>
                <a:gd name="T56" fmla="*/ 1 w 9"/>
                <a:gd name="T57" fmla="*/ 1 h 12"/>
                <a:gd name="T58" fmla="*/ 1 w 9"/>
                <a:gd name="T59" fmla="*/ 1 h 12"/>
                <a:gd name="T60" fmla="*/ 1 w 9"/>
                <a:gd name="T61" fmla="*/ 1 h 12"/>
                <a:gd name="T62" fmla="*/ 1 w 9"/>
                <a:gd name="T63" fmla="*/ 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12"/>
                <a:gd name="T98" fmla="*/ 9 w 9"/>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12">
                  <a:moveTo>
                    <a:pt x="0" y="8"/>
                  </a:moveTo>
                  <a:lnTo>
                    <a:pt x="0" y="12"/>
                  </a:lnTo>
                  <a:lnTo>
                    <a:pt x="2" y="12"/>
                  </a:lnTo>
                  <a:lnTo>
                    <a:pt x="4" y="12"/>
                  </a:lnTo>
                  <a:lnTo>
                    <a:pt x="5" y="12"/>
                  </a:lnTo>
                  <a:lnTo>
                    <a:pt x="7" y="12"/>
                  </a:lnTo>
                  <a:lnTo>
                    <a:pt x="9" y="12"/>
                  </a:lnTo>
                  <a:lnTo>
                    <a:pt x="9" y="10"/>
                  </a:lnTo>
                  <a:lnTo>
                    <a:pt x="9" y="8"/>
                  </a:lnTo>
                  <a:lnTo>
                    <a:pt x="9" y="7"/>
                  </a:lnTo>
                  <a:lnTo>
                    <a:pt x="9" y="5"/>
                  </a:lnTo>
                  <a:lnTo>
                    <a:pt x="9" y="4"/>
                  </a:lnTo>
                  <a:lnTo>
                    <a:pt x="9" y="2"/>
                  </a:lnTo>
                  <a:lnTo>
                    <a:pt x="7" y="0"/>
                  </a:lnTo>
                  <a:lnTo>
                    <a:pt x="5" y="0"/>
                  </a:lnTo>
                  <a:lnTo>
                    <a:pt x="4" y="0"/>
                  </a:lnTo>
                  <a:lnTo>
                    <a:pt x="4" y="2"/>
                  </a:lnTo>
                  <a:lnTo>
                    <a:pt x="2" y="4"/>
                  </a:lnTo>
                  <a:lnTo>
                    <a:pt x="2" y="5"/>
                  </a:lnTo>
                  <a:lnTo>
                    <a:pt x="2" y="7"/>
                  </a:lnTo>
                  <a:lnTo>
                    <a:pt x="2" y="8"/>
                  </a:lnTo>
                  <a:lnTo>
                    <a:pt x="2" y="1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3" name="Freeform 866">
              <a:extLst>
                <a:ext uri="{FF2B5EF4-FFF2-40B4-BE49-F238E27FC236}">
                  <a16:creationId xmlns:a16="http://schemas.microsoft.com/office/drawing/2014/main" id="{48A8F75E-FF91-40C0-B985-59AB1446DCF3}"/>
                </a:ext>
              </a:extLst>
            </p:cNvPr>
            <p:cNvSpPr>
              <a:spLocks/>
            </p:cNvSpPr>
            <p:nvPr/>
          </p:nvSpPr>
          <p:spPr bwMode="auto">
            <a:xfrm>
              <a:off x="4150" y="4131"/>
              <a:ext cx="8" cy="5"/>
            </a:xfrm>
            <a:custGeom>
              <a:avLst/>
              <a:gdLst>
                <a:gd name="T0" fmla="*/ 0 w 16"/>
                <a:gd name="T1" fmla="*/ 0 h 11"/>
                <a:gd name="T2" fmla="*/ 1 w 16"/>
                <a:gd name="T3" fmla="*/ 0 h 11"/>
                <a:gd name="T4" fmla="*/ 1 w 16"/>
                <a:gd name="T5" fmla="*/ 0 h 11"/>
                <a:gd name="T6" fmla="*/ 1 w 16"/>
                <a:gd name="T7" fmla="*/ 0 h 11"/>
                <a:gd name="T8" fmla="*/ 1 w 16"/>
                <a:gd name="T9" fmla="*/ 0 h 11"/>
                <a:gd name="T10" fmla="*/ 1 w 16"/>
                <a:gd name="T11" fmla="*/ 0 h 11"/>
                <a:gd name="T12" fmla="*/ 1 w 16"/>
                <a:gd name="T13" fmla="*/ 0 h 11"/>
                <a:gd name="T14" fmla="*/ 1 w 16"/>
                <a:gd name="T15" fmla="*/ 0 h 11"/>
                <a:gd name="T16" fmla="*/ 1 w 16"/>
                <a:gd name="T17" fmla="*/ 0 h 11"/>
                <a:gd name="T18" fmla="*/ 1 w 16"/>
                <a:gd name="T19" fmla="*/ 0 h 11"/>
                <a:gd name="T20" fmla="*/ 1 w 16"/>
                <a:gd name="T21" fmla="*/ 0 h 11"/>
                <a:gd name="T22" fmla="*/ 1 w 16"/>
                <a:gd name="T23" fmla="*/ 0 h 11"/>
                <a:gd name="T24" fmla="*/ 1 w 16"/>
                <a:gd name="T25" fmla="*/ 0 h 11"/>
                <a:gd name="T26" fmla="*/ 1 w 16"/>
                <a:gd name="T27" fmla="*/ 0 h 11"/>
                <a:gd name="T28" fmla="*/ 1 w 16"/>
                <a:gd name="T29" fmla="*/ 0 h 11"/>
                <a:gd name="T30" fmla="*/ 1 w 16"/>
                <a:gd name="T31" fmla="*/ 0 h 11"/>
                <a:gd name="T32" fmla="*/ 1 w 16"/>
                <a:gd name="T33" fmla="*/ 0 h 11"/>
                <a:gd name="T34" fmla="*/ 1 w 16"/>
                <a:gd name="T35" fmla="*/ 0 h 11"/>
                <a:gd name="T36" fmla="*/ 1 w 16"/>
                <a:gd name="T37" fmla="*/ 0 h 11"/>
                <a:gd name="T38" fmla="*/ 1 w 16"/>
                <a:gd name="T39" fmla="*/ 0 h 11"/>
                <a:gd name="T40" fmla="*/ 1 w 16"/>
                <a:gd name="T41" fmla="*/ 0 h 11"/>
                <a:gd name="T42" fmla="*/ 1 w 16"/>
                <a:gd name="T43" fmla="*/ 0 h 11"/>
                <a:gd name="T44" fmla="*/ 1 w 16"/>
                <a:gd name="T45" fmla="*/ 0 h 11"/>
                <a:gd name="T46" fmla="*/ 1 w 16"/>
                <a:gd name="T47" fmla="*/ 0 h 11"/>
                <a:gd name="T48" fmla="*/ 1 w 16"/>
                <a:gd name="T49" fmla="*/ 0 h 11"/>
                <a:gd name="T50" fmla="*/ 1 w 16"/>
                <a:gd name="T51" fmla="*/ 0 h 11"/>
                <a:gd name="T52" fmla="*/ 1 w 16"/>
                <a:gd name="T53" fmla="*/ 0 h 11"/>
                <a:gd name="T54" fmla="*/ 1 w 16"/>
                <a:gd name="T55" fmla="*/ 0 h 11"/>
                <a:gd name="T56" fmla="*/ 1 w 16"/>
                <a:gd name="T57" fmla="*/ 0 h 11"/>
                <a:gd name="T58" fmla="*/ 1 w 16"/>
                <a:gd name="T59" fmla="*/ 0 h 11"/>
                <a:gd name="T60" fmla="*/ 1 w 16"/>
                <a:gd name="T61" fmla="*/ 0 h 11"/>
                <a:gd name="T62" fmla="*/ 1 w 16"/>
                <a:gd name="T63" fmla="*/ 0 h 11"/>
                <a:gd name="T64" fmla="*/ 1 w 16"/>
                <a:gd name="T65" fmla="*/ 0 h 11"/>
                <a:gd name="T66" fmla="*/ 1 w 16"/>
                <a:gd name="T67" fmla="*/ 0 h 11"/>
                <a:gd name="T68" fmla="*/ 1 w 16"/>
                <a:gd name="T69" fmla="*/ 0 h 11"/>
                <a:gd name="T70" fmla="*/ 1 w 16"/>
                <a:gd name="T71" fmla="*/ 0 h 11"/>
                <a:gd name="T72" fmla="*/ 1 w 16"/>
                <a:gd name="T73" fmla="*/ 0 h 11"/>
                <a:gd name="T74" fmla="*/ 1 w 16"/>
                <a:gd name="T75" fmla="*/ 0 h 11"/>
                <a:gd name="T76" fmla="*/ 1 w 16"/>
                <a:gd name="T77" fmla="*/ 0 h 11"/>
                <a:gd name="T78" fmla="*/ 1 w 16"/>
                <a:gd name="T79" fmla="*/ 0 h 11"/>
                <a:gd name="T80" fmla="*/ 0 w 16"/>
                <a:gd name="T81" fmla="*/ 0 h 11"/>
                <a:gd name="T82" fmla="*/ 0 w 16"/>
                <a:gd name="T83" fmla="*/ 0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1"/>
                <a:gd name="T128" fmla="*/ 16 w 16"/>
                <a:gd name="T129" fmla="*/ 11 h 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1">
                  <a:moveTo>
                    <a:pt x="0" y="8"/>
                  </a:moveTo>
                  <a:lnTo>
                    <a:pt x="2" y="9"/>
                  </a:lnTo>
                  <a:lnTo>
                    <a:pt x="3" y="9"/>
                  </a:lnTo>
                  <a:lnTo>
                    <a:pt x="5" y="11"/>
                  </a:lnTo>
                  <a:lnTo>
                    <a:pt x="7" y="11"/>
                  </a:lnTo>
                  <a:lnTo>
                    <a:pt x="9" y="11"/>
                  </a:lnTo>
                  <a:lnTo>
                    <a:pt x="11" y="9"/>
                  </a:lnTo>
                  <a:lnTo>
                    <a:pt x="13" y="11"/>
                  </a:lnTo>
                  <a:lnTo>
                    <a:pt x="13" y="9"/>
                  </a:lnTo>
                  <a:lnTo>
                    <a:pt x="13" y="8"/>
                  </a:lnTo>
                  <a:lnTo>
                    <a:pt x="14" y="6"/>
                  </a:lnTo>
                  <a:lnTo>
                    <a:pt x="14" y="4"/>
                  </a:lnTo>
                  <a:lnTo>
                    <a:pt x="16" y="4"/>
                  </a:lnTo>
                  <a:lnTo>
                    <a:pt x="16" y="3"/>
                  </a:lnTo>
                  <a:lnTo>
                    <a:pt x="16" y="1"/>
                  </a:lnTo>
                  <a:lnTo>
                    <a:pt x="14" y="1"/>
                  </a:lnTo>
                  <a:lnTo>
                    <a:pt x="14" y="0"/>
                  </a:lnTo>
                  <a:lnTo>
                    <a:pt x="13" y="0"/>
                  </a:lnTo>
                  <a:lnTo>
                    <a:pt x="11" y="0"/>
                  </a:lnTo>
                  <a:lnTo>
                    <a:pt x="11" y="1"/>
                  </a:lnTo>
                  <a:lnTo>
                    <a:pt x="9" y="1"/>
                  </a:lnTo>
                  <a:lnTo>
                    <a:pt x="9" y="3"/>
                  </a:lnTo>
                  <a:lnTo>
                    <a:pt x="7" y="4"/>
                  </a:lnTo>
                  <a:lnTo>
                    <a:pt x="5" y="6"/>
                  </a:lnTo>
                  <a:lnTo>
                    <a:pt x="3" y="8"/>
                  </a:lnTo>
                  <a:lnTo>
                    <a:pt x="0" y="8"/>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4" name="Freeform 867">
              <a:extLst>
                <a:ext uri="{FF2B5EF4-FFF2-40B4-BE49-F238E27FC236}">
                  <a16:creationId xmlns:a16="http://schemas.microsoft.com/office/drawing/2014/main" id="{07CB477D-A1C5-4A25-BB24-FFFACA061A83}"/>
                </a:ext>
              </a:extLst>
            </p:cNvPr>
            <p:cNvSpPr>
              <a:spLocks/>
            </p:cNvSpPr>
            <p:nvPr/>
          </p:nvSpPr>
          <p:spPr bwMode="auto">
            <a:xfrm>
              <a:off x="4150" y="4131"/>
              <a:ext cx="8" cy="5"/>
            </a:xfrm>
            <a:custGeom>
              <a:avLst/>
              <a:gdLst>
                <a:gd name="T0" fmla="*/ 0 w 16"/>
                <a:gd name="T1" fmla="*/ 0 h 11"/>
                <a:gd name="T2" fmla="*/ 1 w 16"/>
                <a:gd name="T3" fmla="*/ 0 h 11"/>
                <a:gd name="T4" fmla="*/ 1 w 16"/>
                <a:gd name="T5" fmla="*/ 0 h 11"/>
                <a:gd name="T6" fmla="*/ 1 w 16"/>
                <a:gd name="T7" fmla="*/ 0 h 11"/>
                <a:gd name="T8" fmla="*/ 1 w 16"/>
                <a:gd name="T9" fmla="*/ 0 h 11"/>
                <a:gd name="T10" fmla="*/ 1 w 16"/>
                <a:gd name="T11" fmla="*/ 0 h 11"/>
                <a:gd name="T12" fmla="*/ 1 w 16"/>
                <a:gd name="T13" fmla="*/ 0 h 11"/>
                <a:gd name="T14" fmla="*/ 1 w 16"/>
                <a:gd name="T15" fmla="*/ 0 h 11"/>
                <a:gd name="T16" fmla="*/ 1 w 16"/>
                <a:gd name="T17" fmla="*/ 0 h 11"/>
                <a:gd name="T18" fmla="*/ 1 w 16"/>
                <a:gd name="T19" fmla="*/ 0 h 11"/>
                <a:gd name="T20" fmla="*/ 1 w 16"/>
                <a:gd name="T21" fmla="*/ 0 h 11"/>
                <a:gd name="T22" fmla="*/ 1 w 16"/>
                <a:gd name="T23" fmla="*/ 0 h 11"/>
                <a:gd name="T24" fmla="*/ 1 w 16"/>
                <a:gd name="T25" fmla="*/ 0 h 11"/>
                <a:gd name="T26" fmla="*/ 1 w 16"/>
                <a:gd name="T27" fmla="*/ 0 h 11"/>
                <a:gd name="T28" fmla="*/ 1 w 16"/>
                <a:gd name="T29" fmla="*/ 0 h 11"/>
                <a:gd name="T30" fmla="*/ 1 w 16"/>
                <a:gd name="T31" fmla="*/ 0 h 11"/>
                <a:gd name="T32" fmla="*/ 1 w 16"/>
                <a:gd name="T33" fmla="*/ 0 h 11"/>
                <a:gd name="T34" fmla="*/ 1 w 16"/>
                <a:gd name="T35" fmla="*/ 0 h 11"/>
                <a:gd name="T36" fmla="*/ 1 w 16"/>
                <a:gd name="T37" fmla="*/ 0 h 11"/>
                <a:gd name="T38" fmla="*/ 1 w 16"/>
                <a:gd name="T39" fmla="*/ 0 h 11"/>
                <a:gd name="T40" fmla="*/ 1 w 16"/>
                <a:gd name="T41" fmla="*/ 0 h 11"/>
                <a:gd name="T42" fmla="*/ 1 w 16"/>
                <a:gd name="T43" fmla="*/ 0 h 11"/>
                <a:gd name="T44" fmla="*/ 1 w 16"/>
                <a:gd name="T45" fmla="*/ 0 h 11"/>
                <a:gd name="T46" fmla="*/ 1 w 16"/>
                <a:gd name="T47" fmla="*/ 0 h 11"/>
                <a:gd name="T48" fmla="*/ 1 w 16"/>
                <a:gd name="T49" fmla="*/ 0 h 11"/>
                <a:gd name="T50" fmla="*/ 1 w 16"/>
                <a:gd name="T51" fmla="*/ 0 h 11"/>
                <a:gd name="T52" fmla="*/ 1 w 16"/>
                <a:gd name="T53" fmla="*/ 0 h 11"/>
                <a:gd name="T54" fmla="*/ 1 w 16"/>
                <a:gd name="T55" fmla="*/ 0 h 11"/>
                <a:gd name="T56" fmla="*/ 1 w 16"/>
                <a:gd name="T57" fmla="*/ 0 h 11"/>
                <a:gd name="T58" fmla="*/ 1 w 16"/>
                <a:gd name="T59" fmla="*/ 0 h 11"/>
                <a:gd name="T60" fmla="*/ 1 w 16"/>
                <a:gd name="T61" fmla="*/ 0 h 11"/>
                <a:gd name="T62" fmla="*/ 1 w 16"/>
                <a:gd name="T63" fmla="*/ 0 h 11"/>
                <a:gd name="T64" fmla="*/ 1 w 16"/>
                <a:gd name="T65" fmla="*/ 0 h 11"/>
                <a:gd name="T66" fmla="*/ 1 w 16"/>
                <a:gd name="T67" fmla="*/ 0 h 11"/>
                <a:gd name="T68" fmla="*/ 1 w 16"/>
                <a:gd name="T69" fmla="*/ 0 h 11"/>
                <a:gd name="T70" fmla="*/ 1 w 16"/>
                <a:gd name="T71" fmla="*/ 0 h 11"/>
                <a:gd name="T72" fmla="*/ 1 w 16"/>
                <a:gd name="T73" fmla="*/ 0 h 11"/>
                <a:gd name="T74" fmla="*/ 1 w 16"/>
                <a:gd name="T75" fmla="*/ 0 h 11"/>
                <a:gd name="T76" fmla="*/ 1 w 16"/>
                <a:gd name="T77" fmla="*/ 0 h 11"/>
                <a:gd name="T78" fmla="*/ 1 w 16"/>
                <a:gd name="T79" fmla="*/ 0 h 11"/>
                <a:gd name="T80" fmla="*/ 0 w 16"/>
                <a:gd name="T81" fmla="*/ 0 h 11"/>
                <a:gd name="T82" fmla="*/ 0 w 16"/>
                <a:gd name="T83" fmla="*/ 0 h 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1"/>
                <a:gd name="T128" fmla="*/ 16 w 16"/>
                <a:gd name="T129" fmla="*/ 11 h 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1">
                  <a:moveTo>
                    <a:pt x="0" y="8"/>
                  </a:moveTo>
                  <a:lnTo>
                    <a:pt x="2" y="9"/>
                  </a:lnTo>
                  <a:lnTo>
                    <a:pt x="3" y="9"/>
                  </a:lnTo>
                  <a:lnTo>
                    <a:pt x="5" y="11"/>
                  </a:lnTo>
                  <a:lnTo>
                    <a:pt x="7" y="11"/>
                  </a:lnTo>
                  <a:lnTo>
                    <a:pt x="9" y="11"/>
                  </a:lnTo>
                  <a:lnTo>
                    <a:pt x="11" y="9"/>
                  </a:lnTo>
                  <a:lnTo>
                    <a:pt x="13" y="11"/>
                  </a:lnTo>
                  <a:lnTo>
                    <a:pt x="13" y="9"/>
                  </a:lnTo>
                  <a:lnTo>
                    <a:pt x="13" y="8"/>
                  </a:lnTo>
                  <a:lnTo>
                    <a:pt x="14" y="6"/>
                  </a:lnTo>
                  <a:lnTo>
                    <a:pt x="14" y="4"/>
                  </a:lnTo>
                  <a:lnTo>
                    <a:pt x="16" y="4"/>
                  </a:lnTo>
                  <a:lnTo>
                    <a:pt x="16" y="3"/>
                  </a:lnTo>
                  <a:lnTo>
                    <a:pt x="16" y="1"/>
                  </a:lnTo>
                  <a:lnTo>
                    <a:pt x="14" y="1"/>
                  </a:lnTo>
                  <a:lnTo>
                    <a:pt x="14" y="0"/>
                  </a:lnTo>
                  <a:lnTo>
                    <a:pt x="13" y="0"/>
                  </a:lnTo>
                  <a:lnTo>
                    <a:pt x="11" y="0"/>
                  </a:lnTo>
                  <a:lnTo>
                    <a:pt x="11" y="1"/>
                  </a:lnTo>
                  <a:lnTo>
                    <a:pt x="9" y="1"/>
                  </a:lnTo>
                  <a:lnTo>
                    <a:pt x="9" y="3"/>
                  </a:lnTo>
                  <a:lnTo>
                    <a:pt x="7" y="4"/>
                  </a:lnTo>
                  <a:lnTo>
                    <a:pt x="5" y="6"/>
                  </a:lnTo>
                  <a:lnTo>
                    <a:pt x="3" y="8"/>
                  </a:lnTo>
                  <a:lnTo>
                    <a:pt x="0"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5" name="Freeform 868">
              <a:extLst>
                <a:ext uri="{FF2B5EF4-FFF2-40B4-BE49-F238E27FC236}">
                  <a16:creationId xmlns:a16="http://schemas.microsoft.com/office/drawing/2014/main" id="{45404E33-FDF0-4942-A2FA-6B3C467E82EA}"/>
                </a:ext>
              </a:extLst>
            </p:cNvPr>
            <p:cNvSpPr>
              <a:spLocks/>
            </p:cNvSpPr>
            <p:nvPr/>
          </p:nvSpPr>
          <p:spPr bwMode="auto">
            <a:xfrm>
              <a:off x="4134" y="4144"/>
              <a:ext cx="9" cy="7"/>
            </a:xfrm>
            <a:custGeom>
              <a:avLst/>
              <a:gdLst>
                <a:gd name="T0" fmla="*/ 1 w 18"/>
                <a:gd name="T1" fmla="*/ 0 h 15"/>
                <a:gd name="T2" fmla="*/ 1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1 w 18"/>
                <a:gd name="T23" fmla="*/ 0 h 15"/>
                <a:gd name="T24" fmla="*/ 1 w 18"/>
                <a:gd name="T25" fmla="*/ 0 h 15"/>
                <a:gd name="T26" fmla="*/ 1 w 18"/>
                <a:gd name="T27" fmla="*/ 0 h 15"/>
                <a:gd name="T28" fmla="*/ 1 w 18"/>
                <a:gd name="T29" fmla="*/ 0 h 15"/>
                <a:gd name="T30" fmla="*/ 1 w 18"/>
                <a:gd name="T31" fmla="*/ 0 h 15"/>
                <a:gd name="T32" fmla="*/ 1 w 18"/>
                <a:gd name="T33" fmla="*/ 0 h 15"/>
                <a:gd name="T34" fmla="*/ 1 w 18"/>
                <a:gd name="T35" fmla="*/ 0 h 15"/>
                <a:gd name="T36" fmla="*/ 1 w 18"/>
                <a:gd name="T37" fmla="*/ 0 h 15"/>
                <a:gd name="T38" fmla="*/ 1 w 18"/>
                <a:gd name="T39" fmla="*/ 0 h 15"/>
                <a:gd name="T40" fmla="*/ 1 w 18"/>
                <a:gd name="T41" fmla="*/ 0 h 15"/>
                <a:gd name="T42" fmla="*/ 1 w 18"/>
                <a:gd name="T43" fmla="*/ 0 h 15"/>
                <a:gd name="T44" fmla="*/ 1 w 18"/>
                <a:gd name="T45" fmla="*/ 0 h 15"/>
                <a:gd name="T46" fmla="*/ 1 w 18"/>
                <a:gd name="T47" fmla="*/ 0 h 15"/>
                <a:gd name="T48" fmla="*/ 1 w 18"/>
                <a:gd name="T49" fmla="*/ 0 h 15"/>
                <a:gd name="T50" fmla="*/ 1 w 18"/>
                <a:gd name="T51" fmla="*/ 0 h 15"/>
                <a:gd name="T52" fmla="*/ 1 w 18"/>
                <a:gd name="T53" fmla="*/ 0 h 15"/>
                <a:gd name="T54" fmla="*/ 1 w 18"/>
                <a:gd name="T55" fmla="*/ 0 h 15"/>
                <a:gd name="T56" fmla="*/ 1 w 18"/>
                <a:gd name="T57" fmla="*/ 0 h 15"/>
                <a:gd name="T58" fmla="*/ 1 w 18"/>
                <a:gd name="T59" fmla="*/ 0 h 15"/>
                <a:gd name="T60" fmla="*/ 1 w 18"/>
                <a:gd name="T61" fmla="*/ 0 h 15"/>
                <a:gd name="T62" fmla="*/ 1 w 18"/>
                <a:gd name="T63" fmla="*/ 0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
                <a:gd name="T97" fmla="*/ 0 h 15"/>
                <a:gd name="T98" fmla="*/ 18 w 18"/>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 h="15">
                  <a:moveTo>
                    <a:pt x="2" y="0"/>
                  </a:moveTo>
                  <a:lnTo>
                    <a:pt x="2" y="2"/>
                  </a:lnTo>
                  <a:lnTo>
                    <a:pt x="0" y="3"/>
                  </a:lnTo>
                  <a:lnTo>
                    <a:pt x="0" y="5"/>
                  </a:lnTo>
                  <a:lnTo>
                    <a:pt x="0" y="7"/>
                  </a:lnTo>
                  <a:lnTo>
                    <a:pt x="0" y="8"/>
                  </a:lnTo>
                  <a:lnTo>
                    <a:pt x="0" y="10"/>
                  </a:lnTo>
                  <a:lnTo>
                    <a:pt x="0" y="11"/>
                  </a:lnTo>
                  <a:lnTo>
                    <a:pt x="0" y="13"/>
                  </a:lnTo>
                  <a:lnTo>
                    <a:pt x="0" y="15"/>
                  </a:lnTo>
                  <a:lnTo>
                    <a:pt x="2" y="15"/>
                  </a:lnTo>
                  <a:lnTo>
                    <a:pt x="3" y="15"/>
                  </a:lnTo>
                  <a:lnTo>
                    <a:pt x="5" y="15"/>
                  </a:lnTo>
                  <a:lnTo>
                    <a:pt x="9" y="15"/>
                  </a:lnTo>
                  <a:lnTo>
                    <a:pt x="11" y="13"/>
                  </a:lnTo>
                  <a:lnTo>
                    <a:pt x="13" y="13"/>
                  </a:lnTo>
                  <a:lnTo>
                    <a:pt x="13" y="11"/>
                  </a:lnTo>
                  <a:lnTo>
                    <a:pt x="14" y="11"/>
                  </a:lnTo>
                  <a:lnTo>
                    <a:pt x="16" y="10"/>
                  </a:lnTo>
                  <a:lnTo>
                    <a:pt x="18" y="8"/>
                  </a:lnTo>
                  <a:lnTo>
                    <a:pt x="18" y="7"/>
                  </a:lnTo>
                  <a:lnTo>
                    <a:pt x="16" y="7"/>
                  </a:lnTo>
                  <a:lnTo>
                    <a:pt x="14" y="7"/>
                  </a:lnTo>
                  <a:lnTo>
                    <a:pt x="13" y="7"/>
                  </a:lnTo>
                  <a:lnTo>
                    <a:pt x="13" y="5"/>
                  </a:lnTo>
                  <a:lnTo>
                    <a:pt x="13" y="3"/>
                  </a:lnTo>
                  <a:lnTo>
                    <a:pt x="2"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6" name="Freeform 869">
              <a:extLst>
                <a:ext uri="{FF2B5EF4-FFF2-40B4-BE49-F238E27FC236}">
                  <a16:creationId xmlns:a16="http://schemas.microsoft.com/office/drawing/2014/main" id="{056930D9-1E25-42A1-B6E7-572EEC56CAAF}"/>
                </a:ext>
              </a:extLst>
            </p:cNvPr>
            <p:cNvSpPr>
              <a:spLocks/>
            </p:cNvSpPr>
            <p:nvPr/>
          </p:nvSpPr>
          <p:spPr bwMode="auto">
            <a:xfrm>
              <a:off x="4134" y="4144"/>
              <a:ext cx="9" cy="7"/>
            </a:xfrm>
            <a:custGeom>
              <a:avLst/>
              <a:gdLst>
                <a:gd name="T0" fmla="*/ 1 w 18"/>
                <a:gd name="T1" fmla="*/ 0 h 15"/>
                <a:gd name="T2" fmla="*/ 1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1 w 18"/>
                <a:gd name="T23" fmla="*/ 0 h 15"/>
                <a:gd name="T24" fmla="*/ 1 w 18"/>
                <a:gd name="T25" fmla="*/ 0 h 15"/>
                <a:gd name="T26" fmla="*/ 1 w 18"/>
                <a:gd name="T27" fmla="*/ 0 h 15"/>
                <a:gd name="T28" fmla="*/ 1 w 18"/>
                <a:gd name="T29" fmla="*/ 0 h 15"/>
                <a:gd name="T30" fmla="*/ 1 w 18"/>
                <a:gd name="T31" fmla="*/ 0 h 15"/>
                <a:gd name="T32" fmla="*/ 1 w 18"/>
                <a:gd name="T33" fmla="*/ 0 h 15"/>
                <a:gd name="T34" fmla="*/ 1 w 18"/>
                <a:gd name="T35" fmla="*/ 0 h 15"/>
                <a:gd name="T36" fmla="*/ 1 w 18"/>
                <a:gd name="T37" fmla="*/ 0 h 15"/>
                <a:gd name="T38" fmla="*/ 1 w 18"/>
                <a:gd name="T39" fmla="*/ 0 h 15"/>
                <a:gd name="T40" fmla="*/ 1 w 18"/>
                <a:gd name="T41" fmla="*/ 0 h 15"/>
                <a:gd name="T42" fmla="*/ 1 w 18"/>
                <a:gd name="T43" fmla="*/ 0 h 15"/>
                <a:gd name="T44" fmla="*/ 1 w 18"/>
                <a:gd name="T45" fmla="*/ 0 h 15"/>
                <a:gd name="T46" fmla="*/ 1 w 18"/>
                <a:gd name="T47" fmla="*/ 0 h 15"/>
                <a:gd name="T48" fmla="*/ 1 w 18"/>
                <a:gd name="T49" fmla="*/ 0 h 15"/>
                <a:gd name="T50" fmla="*/ 1 w 18"/>
                <a:gd name="T51" fmla="*/ 0 h 15"/>
                <a:gd name="T52" fmla="*/ 1 w 18"/>
                <a:gd name="T53" fmla="*/ 0 h 15"/>
                <a:gd name="T54" fmla="*/ 1 w 18"/>
                <a:gd name="T55" fmla="*/ 0 h 15"/>
                <a:gd name="T56" fmla="*/ 1 w 18"/>
                <a:gd name="T57" fmla="*/ 0 h 15"/>
                <a:gd name="T58" fmla="*/ 1 w 18"/>
                <a:gd name="T59" fmla="*/ 0 h 15"/>
                <a:gd name="T60" fmla="*/ 1 w 18"/>
                <a:gd name="T61" fmla="*/ 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15"/>
                <a:gd name="T95" fmla="*/ 18 w 18"/>
                <a:gd name="T96" fmla="*/ 15 h 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15">
                  <a:moveTo>
                    <a:pt x="2" y="0"/>
                  </a:moveTo>
                  <a:lnTo>
                    <a:pt x="2" y="2"/>
                  </a:lnTo>
                  <a:lnTo>
                    <a:pt x="0" y="3"/>
                  </a:lnTo>
                  <a:lnTo>
                    <a:pt x="0" y="5"/>
                  </a:lnTo>
                  <a:lnTo>
                    <a:pt x="0" y="7"/>
                  </a:lnTo>
                  <a:lnTo>
                    <a:pt x="0" y="8"/>
                  </a:lnTo>
                  <a:lnTo>
                    <a:pt x="0" y="10"/>
                  </a:lnTo>
                  <a:lnTo>
                    <a:pt x="0" y="11"/>
                  </a:lnTo>
                  <a:lnTo>
                    <a:pt x="0" y="13"/>
                  </a:lnTo>
                  <a:lnTo>
                    <a:pt x="0" y="15"/>
                  </a:lnTo>
                  <a:lnTo>
                    <a:pt x="2" y="15"/>
                  </a:lnTo>
                  <a:lnTo>
                    <a:pt x="3" y="15"/>
                  </a:lnTo>
                  <a:lnTo>
                    <a:pt x="5" y="15"/>
                  </a:lnTo>
                  <a:lnTo>
                    <a:pt x="9" y="15"/>
                  </a:lnTo>
                  <a:lnTo>
                    <a:pt x="11" y="13"/>
                  </a:lnTo>
                  <a:lnTo>
                    <a:pt x="13" y="13"/>
                  </a:lnTo>
                  <a:lnTo>
                    <a:pt x="13" y="11"/>
                  </a:lnTo>
                  <a:lnTo>
                    <a:pt x="14" y="11"/>
                  </a:lnTo>
                  <a:lnTo>
                    <a:pt x="16" y="10"/>
                  </a:lnTo>
                  <a:lnTo>
                    <a:pt x="18" y="8"/>
                  </a:lnTo>
                  <a:lnTo>
                    <a:pt x="18" y="7"/>
                  </a:lnTo>
                  <a:lnTo>
                    <a:pt x="16" y="7"/>
                  </a:lnTo>
                  <a:lnTo>
                    <a:pt x="14" y="7"/>
                  </a:lnTo>
                  <a:lnTo>
                    <a:pt x="13" y="7"/>
                  </a:lnTo>
                  <a:lnTo>
                    <a:pt x="13" y="5"/>
                  </a:lnTo>
                  <a:lnTo>
                    <a:pt x="13" y="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7" name="Freeform 870">
              <a:extLst>
                <a:ext uri="{FF2B5EF4-FFF2-40B4-BE49-F238E27FC236}">
                  <a16:creationId xmlns:a16="http://schemas.microsoft.com/office/drawing/2014/main" id="{46806FF7-4207-4F4A-B344-3FD770B131A1}"/>
                </a:ext>
              </a:extLst>
            </p:cNvPr>
            <p:cNvSpPr>
              <a:spLocks/>
            </p:cNvSpPr>
            <p:nvPr/>
          </p:nvSpPr>
          <p:spPr bwMode="auto">
            <a:xfrm>
              <a:off x="4125" y="4131"/>
              <a:ext cx="7"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1 w 12"/>
                <a:gd name="T23" fmla="*/ 0 h 11"/>
                <a:gd name="T24" fmla="*/ 1 w 12"/>
                <a:gd name="T25" fmla="*/ 0 h 11"/>
                <a:gd name="T26" fmla="*/ 1 w 12"/>
                <a:gd name="T27" fmla="*/ 0 h 11"/>
                <a:gd name="T28" fmla="*/ 1 w 12"/>
                <a:gd name="T29" fmla="*/ 0 h 11"/>
                <a:gd name="T30" fmla="*/ 1 w 12"/>
                <a:gd name="T31" fmla="*/ 0 h 11"/>
                <a:gd name="T32" fmla="*/ 1 w 12"/>
                <a:gd name="T33" fmla="*/ 0 h 11"/>
                <a:gd name="T34" fmla="*/ 1 w 12"/>
                <a:gd name="T35" fmla="*/ 0 h 11"/>
                <a:gd name="T36" fmla="*/ 1 w 12"/>
                <a:gd name="T37" fmla="*/ 0 h 11"/>
                <a:gd name="T38" fmla="*/ 1 w 12"/>
                <a:gd name="T39" fmla="*/ 0 h 11"/>
                <a:gd name="T40" fmla="*/ 1 w 12"/>
                <a:gd name="T41" fmla="*/ 0 h 11"/>
                <a:gd name="T42" fmla="*/ 1 w 12"/>
                <a:gd name="T43" fmla="*/ 0 h 11"/>
                <a:gd name="T44" fmla="*/ 1 w 12"/>
                <a:gd name="T45" fmla="*/ 0 h 11"/>
                <a:gd name="T46" fmla="*/ 1 w 12"/>
                <a:gd name="T47" fmla="*/ 0 h 11"/>
                <a:gd name="T48" fmla="*/ 1 w 12"/>
                <a:gd name="T49" fmla="*/ 0 h 11"/>
                <a:gd name="T50" fmla="*/ 1 w 12"/>
                <a:gd name="T51" fmla="*/ 0 h 11"/>
                <a:gd name="T52" fmla="*/ 1 w 12"/>
                <a:gd name="T53" fmla="*/ 0 h 11"/>
                <a:gd name="T54" fmla="*/ 1 w 12"/>
                <a:gd name="T55" fmla="*/ 0 h 11"/>
                <a:gd name="T56" fmla="*/ 1 w 12"/>
                <a:gd name="T57" fmla="*/ 0 h 11"/>
                <a:gd name="T58" fmla="*/ 1 w 12"/>
                <a:gd name="T59" fmla="*/ 0 h 11"/>
                <a:gd name="T60" fmla="*/ 1 w 12"/>
                <a:gd name="T61" fmla="*/ 0 h 11"/>
                <a:gd name="T62" fmla="*/ 0 w 1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
                <a:gd name="T97" fmla="*/ 0 h 11"/>
                <a:gd name="T98" fmla="*/ 12 w 12"/>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 h="11">
                  <a:moveTo>
                    <a:pt x="0" y="0"/>
                  </a:moveTo>
                  <a:lnTo>
                    <a:pt x="0" y="1"/>
                  </a:lnTo>
                  <a:lnTo>
                    <a:pt x="0" y="3"/>
                  </a:lnTo>
                  <a:lnTo>
                    <a:pt x="0" y="4"/>
                  </a:lnTo>
                  <a:lnTo>
                    <a:pt x="0" y="6"/>
                  </a:lnTo>
                  <a:lnTo>
                    <a:pt x="0" y="8"/>
                  </a:lnTo>
                  <a:lnTo>
                    <a:pt x="0" y="9"/>
                  </a:lnTo>
                  <a:lnTo>
                    <a:pt x="1" y="11"/>
                  </a:lnTo>
                  <a:lnTo>
                    <a:pt x="3" y="11"/>
                  </a:lnTo>
                  <a:lnTo>
                    <a:pt x="5" y="11"/>
                  </a:lnTo>
                  <a:lnTo>
                    <a:pt x="5" y="9"/>
                  </a:lnTo>
                  <a:lnTo>
                    <a:pt x="7" y="9"/>
                  </a:lnTo>
                  <a:lnTo>
                    <a:pt x="9" y="8"/>
                  </a:lnTo>
                  <a:lnTo>
                    <a:pt x="11" y="8"/>
                  </a:lnTo>
                  <a:lnTo>
                    <a:pt x="12" y="8"/>
                  </a:lnTo>
                  <a:lnTo>
                    <a:pt x="11" y="6"/>
                  </a:lnTo>
                  <a:lnTo>
                    <a:pt x="12" y="4"/>
                  </a:lnTo>
                  <a:lnTo>
                    <a:pt x="12" y="3"/>
                  </a:lnTo>
                  <a:lnTo>
                    <a:pt x="12" y="1"/>
                  </a:lnTo>
                  <a:lnTo>
                    <a:pt x="11" y="0"/>
                  </a:lnTo>
                  <a:lnTo>
                    <a:pt x="9" y="0"/>
                  </a:lnTo>
                  <a:lnTo>
                    <a:pt x="0"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8" name="Freeform 871">
              <a:extLst>
                <a:ext uri="{FF2B5EF4-FFF2-40B4-BE49-F238E27FC236}">
                  <a16:creationId xmlns:a16="http://schemas.microsoft.com/office/drawing/2014/main" id="{E97B1919-C77D-4ECD-9E12-9682AE0C9FD0}"/>
                </a:ext>
              </a:extLst>
            </p:cNvPr>
            <p:cNvSpPr>
              <a:spLocks/>
            </p:cNvSpPr>
            <p:nvPr/>
          </p:nvSpPr>
          <p:spPr bwMode="auto">
            <a:xfrm>
              <a:off x="4125" y="4131"/>
              <a:ext cx="7"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1 w 12"/>
                <a:gd name="T23" fmla="*/ 0 h 11"/>
                <a:gd name="T24" fmla="*/ 1 w 12"/>
                <a:gd name="T25" fmla="*/ 0 h 11"/>
                <a:gd name="T26" fmla="*/ 1 w 12"/>
                <a:gd name="T27" fmla="*/ 0 h 11"/>
                <a:gd name="T28" fmla="*/ 1 w 12"/>
                <a:gd name="T29" fmla="*/ 0 h 11"/>
                <a:gd name="T30" fmla="*/ 1 w 12"/>
                <a:gd name="T31" fmla="*/ 0 h 11"/>
                <a:gd name="T32" fmla="*/ 1 w 12"/>
                <a:gd name="T33" fmla="*/ 0 h 11"/>
                <a:gd name="T34" fmla="*/ 1 w 12"/>
                <a:gd name="T35" fmla="*/ 0 h 11"/>
                <a:gd name="T36" fmla="*/ 1 w 12"/>
                <a:gd name="T37" fmla="*/ 0 h 11"/>
                <a:gd name="T38" fmla="*/ 1 w 12"/>
                <a:gd name="T39" fmla="*/ 0 h 11"/>
                <a:gd name="T40" fmla="*/ 1 w 12"/>
                <a:gd name="T41" fmla="*/ 0 h 11"/>
                <a:gd name="T42" fmla="*/ 1 w 12"/>
                <a:gd name="T43" fmla="*/ 0 h 11"/>
                <a:gd name="T44" fmla="*/ 1 w 12"/>
                <a:gd name="T45" fmla="*/ 0 h 11"/>
                <a:gd name="T46" fmla="*/ 1 w 12"/>
                <a:gd name="T47" fmla="*/ 0 h 11"/>
                <a:gd name="T48" fmla="*/ 1 w 12"/>
                <a:gd name="T49" fmla="*/ 0 h 11"/>
                <a:gd name="T50" fmla="*/ 1 w 12"/>
                <a:gd name="T51" fmla="*/ 0 h 11"/>
                <a:gd name="T52" fmla="*/ 1 w 12"/>
                <a:gd name="T53" fmla="*/ 0 h 11"/>
                <a:gd name="T54" fmla="*/ 1 w 12"/>
                <a:gd name="T55" fmla="*/ 0 h 11"/>
                <a:gd name="T56" fmla="*/ 1 w 12"/>
                <a:gd name="T57" fmla="*/ 0 h 11"/>
                <a:gd name="T58" fmla="*/ 1 w 12"/>
                <a:gd name="T59" fmla="*/ 0 h 11"/>
                <a:gd name="T60" fmla="*/ 1 w 12"/>
                <a:gd name="T61" fmla="*/ 0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1"/>
                <a:gd name="T95" fmla="*/ 12 w 12"/>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1">
                  <a:moveTo>
                    <a:pt x="0" y="0"/>
                  </a:moveTo>
                  <a:lnTo>
                    <a:pt x="0" y="1"/>
                  </a:lnTo>
                  <a:lnTo>
                    <a:pt x="0" y="3"/>
                  </a:lnTo>
                  <a:lnTo>
                    <a:pt x="0" y="4"/>
                  </a:lnTo>
                  <a:lnTo>
                    <a:pt x="0" y="6"/>
                  </a:lnTo>
                  <a:lnTo>
                    <a:pt x="0" y="8"/>
                  </a:lnTo>
                  <a:lnTo>
                    <a:pt x="0" y="9"/>
                  </a:lnTo>
                  <a:lnTo>
                    <a:pt x="1" y="11"/>
                  </a:lnTo>
                  <a:lnTo>
                    <a:pt x="3" y="11"/>
                  </a:lnTo>
                  <a:lnTo>
                    <a:pt x="5" y="11"/>
                  </a:lnTo>
                  <a:lnTo>
                    <a:pt x="5" y="9"/>
                  </a:lnTo>
                  <a:lnTo>
                    <a:pt x="7" y="9"/>
                  </a:lnTo>
                  <a:lnTo>
                    <a:pt x="9" y="8"/>
                  </a:lnTo>
                  <a:lnTo>
                    <a:pt x="11" y="8"/>
                  </a:lnTo>
                  <a:lnTo>
                    <a:pt x="12" y="8"/>
                  </a:lnTo>
                  <a:lnTo>
                    <a:pt x="11" y="6"/>
                  </a:lnTo>
                  <a:lnTo>
                    <a:pt x="12" y="4"/>
                  </a:lnTo>
                  <a:lnTo>
                    <a:pt x="12" y="3"/>
                  </a:lnTo>
                  <a:lnTo>
                    <a:pt x="12" y="1"/>
                  </a:lnTo>
                  <a:lnTo>
                    <a:pt x="11" y="0"/>
                  </a:lnTo>
                  <a:lnTo>
                    <a:pt x="9"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39" name="Freeform 872">
              <a:extLst>
                <a:ext uri="{FF2B5EF4-FFF2-40B4-BE49-F238E27FC236}">
                  <a16:creationId xmlns:a16="http://schemas.microsoft.com/office/drawing/2014/main" id="{78E67F35-6402-484A-A53B-6F29E7739610}"/>
                </a:ext>
              </a:extLst>
            </p:cNvPr>
            <p:cNvSpPr>
              <a:spLocks/>
            </p:cNvSpPr>
            <p:nvPr/>
          </p:nvSpPr>
          <p:spPr bwMode="auto">
            <a:xfrm>
              <a:off x="4103" y="4121"/>
              <a:ext cx="8" cy="7"/>
            </a:xfrm>
            <a:custGeom>
              <a:avLst/>
              <a:gdLst>
                <a:gd name="T0" fmla="*/ 0 w 14"/>
                <a:gd name="T1" fmla="*/ 0 h 15"/>
                <a:gd name="T2" fmla="*/ 1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1 w 14"/>
                <a:gd name="T35" fmla="*/ 0 h 15"/>
                <a:gd name="T36" fmla="*/ 1 w 14"/>
                <a:gd name="T37" fmla="*/ 0 h 15"/>
                <a:gd name="T38" fmla="*/ 1 w 14"/>
                <a:gd name="T39" fmla="*/ 0 h 15"/>
                <a:gd name="T40" fmla="*/ 1 w 14"/>
                <a:gd name="T41" fmla="*/ 0 h 15"/>
                <a:gd name="T42" fmla="*/ 1 w 14"/>
                <a:gd name="T43" fmla="*/ 0 h 15"/>
                <a:gd name="T44" fmla="*/ 1 w 14"/>
                <a:gd name="T45" fmla="*/ 0 h 15"/>
                <a:gd name="T46" fmla="*/ 1 w 14"/>
                <a:gd name="T47" fmla="*/ 0 h 15"/>
                <a:gd name="T48" fmla="*/ 1 w 14"/>
                <a:gd name="T49" fmla="*/ 0 h 15"/>
                <a:gd name="T50" fmla="*/ 1 w 14"/>
                <a:gd name="T51" fmla="*/ 0 h 15"/>
                <a:gd name="T52" fmla="*/ 1 w 14"/>
                <a:gd name="T53" fmla="*/ 0 h 15"/>
                <a:gd name="T54" fmla="*/ 1 w 14"/>
                <a:gd name="T55" fmla="*/ 0 h 15"/>
                <a:gd name="T56" fmla="*/ 1 w 14"/>
                <a:gd name="T57" fmla="*/ 0 h 15"/>
                <a:gd name="T58" fmla="*/ 1 w 14"/>
                <a:gd name="T59" fmla="*/ 0 h 15"/>
                <a:gd name="T60" fmla="*/ 0 w 14"/>
                <a:gd name="T61" fmla="*/ 0 h 15"/>
                <a:gd name="T62" fmla="*/ 0 w 14"/>
                <a:gd name="T63" fmla="*/ 0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5"/>
                <a:gd name="T98" fmla="*/ 14 w 14"/>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5">
                  <a:moveTo>
                    <a:pt x="0" y="12"/>
                  </a:moveTo>
                  <a:lnTo>
                    <a:pt x="2" y="13"/>
                  </a:lnTo>
                  <a:lnTo>
                    <a:pt x="3" y="13"/>
                  </a:lnTo>
                  <a:lnTo>
                    <a:pt x="3" y="15"/>
                  </a:lnTo>
                  <a:lnTo>
                    <a:pt x="5" y="15"/>
                  </a:lnTo>
                  <a:lnTo>
                    <a:pt x="7" y="15"/>
                  </a:lnTo>
                  <a:lnTo>
                    <a:pt x="9" y="15"/>
                  </a:lnTo>
                  <a:lnTo>
                    <a:pt x="9" y="13"/>
                  </a:lnTo>
                  <a:lnTo>
                    <a:pt x="11" y="13"/>
                  </a:lnTo>
                  <a:lnTo>
                    <a:pt x="13" y="13"/>
                  </a:lnTo>
                  <a:lnTo>
                    <a:pt x="13" y="12"/>
                  </a:lnTo>
                  <a:lnTo>
                    <a:pt x="13" y="10"/>
                  </a:lnTo>
                  <a:lnTo>
                    <a:pt x="14" y="10"/>
                  </a:lnTo>
                  <a:lnTo>
                    <a:pt x="14" y="8"/>
                  </a:lnTo>
                  <a:lnTo>
                    <a:pt x="13" y="7"/>
                  </a:lnTo>
                  <a:lnTo>
                    <a:pt x="13" y="5"/>
                  </a:lnTo>
                  <a:lnTo>
                    <a:pt x="13" y="4"/>
                  </a:lnTo>
                  <a:lnTo>
                    <a:pt x="11" y="2"/>
                  </a:lnTo>
                  <a:lnTo>
                    <a:pt x="9" y="0"/>
                  </a:lnTo>
                  <a:lnTo>
                    <a:pt x="7" y="0"/>
                  </a:lnTo>
                  <a:lnTo>
                    <a:pt x="5" y="2"/>
                  </a:lnTo>
                  <a:lnTo>
                    <a:pt x="3" y="2"/>
                  </a:lnTo>
                  <a:lnTo>
                    <a:pt x="2" y="4"/>
                  </a:lnTo>
                  <a:lnTo>
                    <a:pt x="0" y="4"/>
                  </a:lnTo>
                  <a:lnTo>
                    <a:pt x="0" y="1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0" name="Freeform 873">
              <a:extLst>
                <a:ext uri="{FF2B5EF4-FFF2-40B4-BE49-F238E27FC236}">
                  <a16:creationId xmlns:a16="http://schemas.microsoft.com/office/drawing/2014/main" id="{305F718A-43E9-45F6-8801-197459BF2509}"/>
                </a:ext>
              </a:extLst>
            </p:cNvPr>
            <p:cNvSpPr>
              <a:spLocks/>
            </p:cNvSpPr>
            <p:nvPr/>
          </p:nvSpPr>
          <p:spPr bwMode="auto">
            <a:xfrm>
              <a:off x="4103" y="4121"/>
              <a:ext cx="8" cy="7"/>
            </a:xfrm>
            <a:custGeom>
              <a:avLst/>
              <a:gdLst>
                <a:gd name="T0" fmla="*/ 0 w 14"/>
                <a:gd name="T1" fmla="*/ 0 h 15"/>
                <a:gd name="T2" fmla="*/ 1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1 w 14"/>
                <a:gd name="T35" fmla="*/ 0 h 15"/>
                <a:gd name="T36" fmla="*/ 1 w 14"/>
                <a:gd name="T37" fmla="*/ 0 h 15"/>
                <a:gd name="T38" fmla="*/ 1 w 14"/>
                <a:gd name="T39" fmla="*/ 0 h 15"/>
                <a:gd name="T40" fmla="*/ 1 w 14"/>
                <a:gd name="T41" fmla="*/ 0 h 15"/>
                <a:gd name="T42" fmla="*/ 1 w 14"/>
                <a:gd name="T43" fmla="*/ 0 h 15"/>
                <a:gd name="T44" fmla="*/ 1 w 14"/>
                <a:gd name="T45" fmla="*/ 0 h 15"/>
                <a:gd name="T46" fmla="*/ 1 w 14"/>
                <a:gd name="T47" fmla="*/ 0 h 15"/>
                <a:gd name="T48" fmla="*/ 1 w 14"/>
                <a:gd name="T49" fmla="*/ 0 h 15"/>
                <a:gd name="T50" fmla="*/ 1 w 14"/>
                <a:gd name="T51" fmla="*/ 0 h 15"/>
                <a:gd name="T52" fmla="*/ 1 w 14"/>
                <a:gd name="T53" fmla="*/ 0 h 15"/>
                <a:gd name="T54" fmla="*/ 1 w 14"/>
                <a:gd name="T55" fmla="*/ 0 h 15"/>
                <a:gd name="T56" fmla="*/ 1 w 14"/>
                <a:gd name="T57" fmla="*/ 0 h 15"/>
                <a:gd name="T58" fmla="*/ 1 w 14"/>
                <a:gd name="T59" fmla="*/ 0 h 15"/>
                <a:gd name="T60" fmla="*/ 0 w 14"/>
                <a:gd name="T61" fmla="*/ 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
                <a:gd name="T94" fmla="*/ 0 h 15"/>
                <a:gd name="T95" fmla="*/ 14 w 14"/>
                <a:gd name="T96" fmla="*/ 15 h 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 h="15">
                  <a:moveTo>
                    <a:pt x="0" y="12"/>
                  </a:moveTo>
                  <a:lnTo>
                    <a:pt x="2" y="13"/>
                  </a:lnTo>
                  <a:lnTo>
                    <a:pt x="3" y="13"/>
                  </a:lnTo>
                  <a:lnTo>
                    <a:pt x="3" y="15"/>
                  </a:lnTo>
                  <a:lnTo>
                    <a:pt x="5" y="15"/>
                  </a:lnTo>
                  <a:lnTo>
                    <a:pt x="7" y="15"/>
                  </a:lnTo>
                  <a:lnTo>
                    <a:pt x="9" y="15"/>
                  </a:lnTo>
                  <a:lnTo>
                    <a:pt x="9" y="13"/>
                  </a:lnTo>
                  <a:lnTo>
                    <a:pt x="11" y="13"/>
                  </a:lnTo>
                  <a:lnTo>
                    <a:pt x="13" y="13"/>
                  </a:lnTo>
                  <a:lnTo>
                    <a:pt x="13" y="12"/>
                  </a:lnTo>
                  <a:lnTo>
                    <a:pt x="13" y="10"/>
                  </a:lnTo>
                  <a:lnTo>
                    <a:pt x="14" y="10"/>
                  </a:lnTo>
                  <a:lnTo>
                    <a:pt x="14" y="8"/>
                  </a:lnTo>
                  <a:lnTo>
                    <a:pt x="13" y="7"/>
                  </a:lnTo>
                  <a:lnTo>
                    <a:pt x="13" y="5"/>
                  </a:lnTo>
                  <a:lnTo>
                    <a:pt x="13" y="4"/>
                  </a:lnTo>
                  <a:lnTo>
                    <a:pt x="11" y="2"/>
                  </a:lnTo>
                  <a:lnTo>
                    <a:pt x="9" y="0"/>
                  </a:lnTo>
                  <a:lnTo>
                    <a:pt x="7" y="0"/>
                  </a:lnTo>
                  <a:lnTo>
                    <a:pt x="5" y="2"/>
                  </a:lnTo>
                  <a:lnTo>
                    <a:pt x="3" y="2"/>
                  </a:lnTo>
                  <a:lnTo>
                    <a:pt x="2" y="4"/>
                  </a:lnTo>
                  <a:lnTo>
                    <a:pt x="0" y="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1" name="Freeform 874">
              <a:extLst>
                <a:ext uri="{FF2B5EF4-FFF2-40B4-BE49-F238E27FC236}">
                  <a16:creationId xmlns:a16="http://schemas.microsoft.com/office/drawing/2014/main" id="{DECBD7CD-9119-425A-811B-2702899DC5B7}"/>
                </a:ext>
              </a:extLst>
            </p:cNvPr>
            <p:cNvSpPr>
              <a:spLocks/>
            </p:cNvSpPr>
            <p:nvPr/>
          </p:nvSpPr>
          <p:spPr bwMode="auto">
            <a:xfrm>
              <a:off x="4110" y="4141"/>
              <a:ext cx="7" cy="8"/>
            </a:xfrm>
            <a:custGeom>
              <a:avLst/>
              <a:gdLst>
                <a:gd name="T0" fmla="*/ 0 w 14"/>
                <a:gd name="T1" fmla="*/ 1 h 16"/>
                <a:gd name="T2" fmla="*/ 1 w 14"/>
                <a:gd name="T3" fmla="*/ 1 h 16"/>
                <a:gd name="T4" fmla="*/ 1 w 14"/>
                <a:gd name="T5" fmla="*/ 1 h 16"/>
                <a:gd name="T6" fmla="*/ 1 w 14"/>
                <a:gd name="T7" fmla="*/ 1 h 16"/>
                <a:gd name="T8" fmla="*/ 1 w 14"/>
                <a:gd name="T9" fmla="*/ 1 h 16"/>
                <a:gd name="T10" fmla="*/ 1 w 14"/>
                <a:gd name="T11" fmla="*/ 1 h 16"/>
                <a:gd name="T12" fmla="*/ 1 w 14"/>
                <a:gd name="T13" fmla="*/ 1 h 16"/>
                <a:gd name="T14" fmla="*/ 1 w 14"/>
                <a:gd name="T15" fmla="*/ 1 h 16"/>
                <a:gd name="T16" fmla="*/ 1 w 14"/>
                <a:gd name="T17" fmla="*/ 1 h 16"/>
                <a:gd name="T18" fmla="*/ 1 w 14"/>
                <a:gd name="T19" fmla="*/ 1 h 16"/>
                <a:gd name="T20" fmla="*/ 1 w 14"/>
                <a:gd name="T21" fmla="*/ 1 h 16"/>
                <a:gd name="T22" fmla="*/ 1 w 14"/>
                <a:gd name="T23" fmla="*/ 1 h 16"/>
                <a:gd name="T24" fmla="*/ 1 w 14"/>
                <a:gd name="T25" fmla="*/ 1 h 16"/>
                <a:gd name="T26" fmla="*/ 1 w 14"/>
                <a:gd name="T27" fmla="*/ 1 h 16"/>
                <a:gd name="T28" fmla="*/ 1 w 14"/>
                <a:gd name="T29" fmla="*/ 1 h 16"/>
                <a:gd name="T30" fmla="*/ 1 w 14"/>
                <a:gd name="T31" fmla="*/ 1 h 16"/>
                <a:gd name="T32" fmla="*/ 1 w 14"/>
                <a:gd name="T33" fmla="*/ 1 h 16"/>
                <a:gd name="T34" fmla="*/ 1 w 14"/>
                <a:gd name="T35" fmla="*/ 1 h 16"/>
                <a:gd name="T36" fmla="*/ 1 w 14"/>
                <a:gd name="T37" fmla="*/ 1 h 16"/>
                <a:gd name="T38" fmla="*/ 1 w 14"/>
                <a:gd name="T39" fmla="*/ 1 h 16"/>
                <a:gd name="T40" fmla="*/ 1 w 14"/>
                <a:gd name="T41" fmla="*/ 0 h 16"/>
                <a:gd name="T42" fmla="*/ 1 w 14"/>
                <a:gd name="T43" fmla="*/ 0 h 16"/>
                <a:gd name="T44" fmla="*/ 1 w 14"/>
                <a:gd name="T45" fmla="*/ 0 h 16"/>
                <a:gd name="T46" fmla="*/ 1 w 14"/>
                <a:gd name="T47" fmla="*/ 0 h 16"/>
                <a:gd name="T48" fmla="*/ 1 w 14"/>
                <a:gd name="T49" fmla="*/ 0 h 16"/>
                <a:gd name="T50" fmla="*/ 1 w 14"/>
                <a:gd name="T51" fmla="*/ 0 h 16"/>
                <a:gd name="T52" fmla="*/ 1 w 14"/>
                <a:gd name="T53" fmla="*/ 1 h 16"/>
                <a:gd name="T54" fmla="*/ 1 w 14"/>
                <a:gd name="T55" fmla="*/ 1 h 16"/>
                <a:gd name="T56" fmla="*/ 1 w 14"/>
                <a:gd name="T57" fmla="*/ 1 h 16"/>
                <a:gd name="T58" fmla="*/ 1 w 14"/>
                <a:gd name="T59" fmla="*/ 1 h 16"/>
                <a:gd name="T60" fmla="*/ 1 w 14"/>
                <a:gd name="T61" fmla="*/ 1 h 16"/>
                <a:gd name="T62" fmla="*/ 0 w 14"/>
                <a:gd name="T63" fmla="*/ 1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16"/>
                <a:gd name="T98" fmla="*/ 14 w 14"/>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16">
                  <a:moveTo>
                    <a:pt x="0" y="10"/>
                  </a:moveTo>
                  <a:lnTo>
                    <a:pt x="1" y="13"/>
                  </a:lnTo>
                  <a:lnTo>
                    <a:pt x="3" y="15"/>
                  </a:lnTo>
                  <a:lnTo>
                    <a:pt x="5" y="15"/>
                  </a:lnTo>
                  <a:lnTo>
                    <a:pt x="7" y="15"/>
                  </a:lnTo>
                  <a:lnTo>
                    <a:pt x="9" y="15"/>
                  </a:lnTo>
                  <a:lnTo>
                    <a:pt x="10" y="16"/>
                  </a:lnTo>
                  <a:lnTo>
                    <a:pt x="12" y="16"/>
                  </a:lnTo>
                  <a:lnTo>
                    <a:pt x="12" y="15"/>
                  </a:lnTo>
                  <a:lnTo>
                    <a:pt x="12" y="13"/>
                  </a:lnTo>
                  <a:lnTo>
                    <a:pt x="12" y="12"/>
                  </a:lnTo>
                  <a:lnTo>
                    <a:pt x="14" y="10"/>
                  </a:lnTo>
                  <a:lnTo>
                    <a:pt x="14" y="8"/>
                  </a:lnTo>
                  <a:lnTo>
                    <a:pt x="14" y="7"/>
                  </a:lnTo>
                  <a:lnTo>
                    <a:pt x="14" y="5"/>
                  </a:lnTo>
                  <a:lnTo>
                    <a:pt x="14" y="4"/>
                  </a:lnTo>
                  <a:lnTo>
                    <a:pt x="12" y="2"/>
                  </a:lnTo>
                  <a:lnTo>
                    <a:pt x="12" y="0"/>
                  </a:lnTo>
                  <a:lnTo>
                    <a:pt x="10" y="0"/>
                  </a:lnTo>
                  <a:lnTo>
                    <a:pt x="9" y="0"/>
                  </a:lnTo>
                  <a:lnTo>
                    <a:pt x="7" y="0"/>
                  </a:lnTo>
                  <a:lnTo>
                    <a:pt x="7" y="2"/>
                  </a:lnTo>
                  <a:lnTo>
                    <a:pt x="5" y="2"/>
                  </a:lnTo>
                  <a:lnTo>
                    <a:pt x="3" y="4"/>
                  </a:lnTo>
                  <a:lnTo>
                    <a:pt x="0"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2" name="Freeform 875">
              <a:extLst>
                <a:ext uri="{FF2B5EF4-FFF2-40B4-BE49-F238E27FC236}">
                  <a16:creationId xmlns:a16="http://schemas.microsoft.com/office/drawing/2014/main" id="{7D5DF4F6-94DF-4F4E-8DE6-47CD5EDFBFD0}"/>
                </a:ext>
              </a:extLst>
            </p:cNvPr>
            <p:cNvSpPr>
              <a:spLocks/>
            </p:cNvSpPr>
            <p:nvPr/>
          </p:nvSpPr>
          <p:spPr bwMode="auto">
            <a:xfrm>
              <a:off x="4110" y="4141"/>
              <a:ext cx="7" cy="8"/>
            </a:xfrm>
            <a:custGeom>
              <a:avLst/>
              <a:gdLst>
                <a:gd name="T0" fmla="*/ 0 w 14"/>
                <a:gd name="T1" fmla="*/ 1 h 16"/>
                <a:gd name="T2" fmla="*/ 1 w 14"/>
                <a:gd name="T3" fmla="*/ 1 h 16"/>
                <a:gd name="T4" fmla="*/ 1 w 14"/>
                <a:gd name="T5" fmla="*/ 1 h 16"/>
                <a:gd name="T6" fmla="*/ 1 w 14"/>
                <a:gd name="T7" fmla="*/ 1 h 16"/>
                <a:gd name="T8" fmla="*/ 1 w 14"/>
                <a:gd name="T9" fmla="*/ 1 h 16"/>
                <a:gd name="T10" fmla="*/ 1 w 14"/>
                <a:gd name="T11" fmla="*/ 1 h 16"/>
                <a:gd name="T12" fmla="*/ 1 w 14"/>
                <a:gd name="T13" fmla="*/ 1 h 16"/>
                <a:gd name="T14" fmla="*/ 1 w 14"/>
                <a:gd name="T15" fmla="*/ 1 h 16"/>
                <a:gd name="T16" fmla="*/ 1 w 14"/>
                <a:gd name="T17" fmla="*/ 1 h 16"/>
                <a:gd name="T18" fmla="*/ 1 w 14"/>
                <a:gd name="T19" fmla="*/ 1 h 16"/>
                <a:gd name="T20" fmla="*/ 1 w 14"/>
                <a:gd name="T21" fmla="*/ 1 h 16"/>
                <a:gd name="T22" fmla="*/ 1 w 14"/>
                <a:gd name="T23" fmla="*/ 1 h 16"/>
                <a:gd name="T24" fmla="*/ 1 w 14"/>
                <a:gd name="T25" fmla="*/ 1 h 16"/>
                <a:gd name="T26" fmla="*/ 1 w 14"/>
                <a:gd name="T27" fmla="*/ 1 h 16"/>
                <a:gd name="T28" fmla="*/ 1 w 14"/>
                <a:gd name="T29" fmla="*/ 1 h 16"/>
                <a:gd name="T30" fmla="*/ 1 w 14"/>
                <a:gd name="T31" fmla="*/ 1 h 16"/>
                <a:gd name="T32" fmla="*/ 1 w 14"/>
                <a:gd name="T33" fmla="*/ 1 h 16"/>
                <a:gd name="T34" fmla="*/ 1 w 14"/>
                <a:gd name="T35" fmla="*/ 1 h 16"/>
                <a:gd name="T36" fmla="*/ 1 w 14"/>
                <a:gd name="T37" fmla="*/ 1 h 16"/>
                <a:gd name="T38" fmla="*/ 1 w 14"/>
                <a:gd name="T39" fmla="*/ 1 h 16"/>
                <a:gd name="T40" fmla="*/ 1 w 14"/>
                <a:gd name="T41" fmla="*/ 0 h 16"/>
                <a:gd name="T42" fmla="*/ 1 w 14"/>
                <a:gd name="T43" fmla="*/ 0 h 16"/>
                <a:gd name="T44" fmla="*/ 1 w 14"/>
                <a:gd name="T45" fmla="*/ 0 h 16"/>
                <a:gd name="T46" fmla="*/ 1 w 14"/>
                <a:gd name="T47" fmla="*/ 0 h 16"/>
                <a:gd name="T48" fmla="*/ 1 w 14"/>
                <a:gd name="T49" fmla="*/ 0 h 16"/>
                <a:gd name="T50" fmla="*/ 1 w 14"/>
                <a:gd name="T51" fmla="*/ 0 h 16"/>
                <a:gd name="T52" fmla="*/ 1 w 14"/>
                <a:gd name="T53" fmla="*/ 1 h 16"/>
                <a:gd name="T54" fmla="*/ 1 w 14"/>
                <a:gd name="T55" fmla="*/ 1 h 16"/>
                <a:gd name="T56" fmla="*/ 1 w 14"/>
                <a:gd name="T57" fmla="*/ 1 h 16"/>
                <a:gd name="T58" fmla="*/ 1 w 14"/>
                <a:gd name="T59" fmla="*/ 1 h 16"/>
                <a:gd name="T60" fmla="*/ 1 w 14"/>
                <a:gd name="T61" fmla="*/ 1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
                <a:gd name="T94" fmla="*/ 0 h 16"/>
                <a:gd name="T95" fmla="*/ 14 w 14"/>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 h="16">
                  <a:moveTo>
                    <a:pt x="0" y="10"/>
                  </a:moveTo>
                  <a:lnTo>
                    <a:pt x="1" y="13"/>
                  </a:lnTo>
                  <a:lnTo>
                    <a:pt x="3" y="15"/>
                  </a:lnTo>
                  <a:lnTo>
                    <a:pt x="5" y="15"/>
                  </a:lnTo>
                  <a:lnTo>
                    <a:pt x="7" y="15"/>
                  </a:lnTo>
                  <a:lnTo>
                    <a:pt x="9" y="15"/>
                  </a:lnTo>
                  <a:lnTo>
                    <a:pt x="10" y="16"/>
                  </a:lnTo>
                  <a:lnTo>
                    <a:pt x="12" y="16"/>
                  </a:lnTo>
                  <a:lnTo>
                    <a:pt x="12" y="15"/>
                  </a:lnTo>
                  <a:lnTo>
                    <a:pt x="12" y="13"/>
                  </a:lnTo>
                  <a:lnTo>
                    <a:pt x="12" y="12"/>
                  </a:lnTo>
                  <a:lnTo>
                    <a:pt x="14" y="10"/>
                  </a:lnTo>
                  <a:lnTo>
                    <a:pt x="14" y="8"/>
                  </a:lnTo>
                  <a:lnTo>
                    <a:pt x="14" y="7"/>
                  </a:lnTo>
                  <a:lnTo>
                    <a:pt x="14" y="5"/>
                  </a:lnTo>
                  <a:lnTo>
                    <a:pt x="14" y="4"/>
                  </a:lnTo>
                  <a:lnTo>
                    <a:pt x="12" y="2"/>
                  </a:lnTo>
                  <a:lnTo>
                    <a:pt x="12" y="0"/>
                  </a:lnTo>
                  <a:lnTo>
                    <a:pt x="10" y="0"/>
                  </a:lnTo>
                  <a:lnTo>
                    <a:pt x="9" y="0"/>
                  </a:lnTo>
                  <a:lnTo>
                    <a:pt x="7" y="0"/>
                  </a:lnTo>
                  <a:lnTo>
                    <a:pt x="7" y="2"/>
                  </a:lnTo>
                  <a:lnTo>
                    <a:pt x="5" y="2"/>
                  </a:lnTo>
                  <a:lnTo>
                    <a:pt x="3" y="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3" name="Freeform 876">
              <a:extLst>
                <a:ext uri="{FF2B5EF4-FFF2-40B4-BE49-F238E27FC236}">
                  <a16:creationId xmlns:a16="http://schemas.microsoft.com/office/drawing/2014/main" id="{1F656850-AF1A-42CB-8D8B-E3C9669C36D1}"/>
                </a:ext>
              </a:extLst>
            </p:cNvPr>
            <p:cNvSpPr>
              <a:spLocks/>
            </p:cNvSpPr>
            <p:nvPr/>
          </p:nvSpPr>
          <p:spPr bwMode="auto">
            <a:xfrm>
              <a:off x="4088" y="4120"/>
              <a:ext cx="7" cy="7"/>
            </a:xfrm>
            <a:custGeom>
              <a:avLst/>
              <a:gdLst>
                <a:gd name="T0" fmla="*/ 1 w 14"/>
                <a:gd name="T1" fmla="*/ 1 h 13"/>
                <a:gd name="T2" fmla="*/ 1 w 14"/>
                <a:gd name="T3" fmla="*/ 1 h 13"/>
                <a:gd name="T4" fmla="*/ 1 w 14"/>
                <a:gd name="T5" fmla="*/ 1 h 13"/>
                <a:gd name="T6" fmla="*/ 1 w 14"/>
                <a:gd name="T7" fmla="*/ 1 h 13"/>
                <a:gd name="T8" fmla="*/ 1 w 14"/>
                <a:gd name="T9" fmla="*/ 1 h 13"/>
                <a:gd name="T10" fmla="*/ 1 w 14"/>
                <a:gd name="T11" fmla="*/ 1 h 13"/>
                <a:gd name="T12" fmla="*/ 1 w 14"/>
                <a:gd name="T13" fmla="*/ 1 h 13"/>
                <a:gd name="T14" fmla="*/ 1 w 14"/>
                <a:gd name="T15" fmla="*/ 1 h 13"/>
                <a:gd name="T16" fmla="*/ 1 w 14"/>
                <a:gd name="T17" fmla="*/ 1 h 13"/>
                <a:gd name="T18" fmla="*/ 1 w 14"/>
                <a:gd name="T19" fmla="*/ 1 h 13"/>
                <a:gd name="T20" fmla="*/ 1 w 14"/>
                <a:gd name="T21" fmla="*/ 1 h 13"/>
                <a:gd name="T22" fmla="*/ 1 w 14"/>
                <a:gd name="T23" fmla="*/ 1 h 13"/>
                <a:gd name="T24" fmla="*/ 1 w 14"/>
                <a:gd name="T25" fmla="*/ 1 h 13"/>
                <a:gd name="T26" fmla="*/ 1 w 14"/>
                <a:gd name="T27" fmla="*/ 1 h 13"/>
                <a:gd name="T28" fmla="*/ 1 w 14"/>
                <a:gd name="T29" fmla="*/ 1 h 13"/>
                <a:gd name="T30" fmla="*/ 1 w 14"/>
                <a:gd name="T31" fmla="*/ 1 h 13"/>
                <a:gd name="T32" fmla="*/ 1 w 14"/>
                <a:gd name="T33" fmla="*/ 1 h 13"/>
                <a:gd name="T34" fmla="*/ 1 w 14"/>
                <a:gd name="T35" fmla="*/ 1 h 13"/>
                <a:gd name="T36" fmla="*/ 1 w 14"/>
                <a:gd name="T37" fmla="*/ 1 h 13"/>
                <a:gd name="T38" fmla="*/ 1 w 14"/>
                <a:gd name="T39" fmla="*/ 1 h 13"/>
                <a:gd name="T40" fmla="*/ 1 w 14"/>
                <a:gd name="T41" fmla="*/ 0 h 13"/>
                <a:gd name="T42" fmla="*/ 1 w 14"/>
                <a:gd name="T43" fmla="*/ 0 h 13"/>
                <a:gd name="T44" fmla="*/ 1 w 14"/>
                <a:gd name="T45" fmla="*/ 0 h 13"/>
                <a:gd name="T46" fmla="*/ 1 w 14"/>
                <a:gd name="T47" fmla="*/ 0 h 13"/>
                <a:gd name="T48" fmla="*/ 1 w 14"/>
                <a:gd name="T49" fmla="*/ 0 h 13"/>
                <a:gd name="T50" fmla="*/ 1 w 14"/>
                <a:gd name="T51" fmla="*/ 1 h 13"/>
                <a:gd name="T52" fmla="*/ 1 w 14"/>
                <a:gd name="T53" fmla="*/ 1 h 13"/>
                <a:gd name="T54" fmla="*/ 1 w 14"/>
                <a:gd name="T55" fmla="*/ 1 h 13"/>
                <a:gd name="T56" fmla="*/ 0 w 14"/>
                <a:gd name="T57" fmla="*/ 1 h 13"/>
                <a:gd name="T58" fmla="*/ 0 w 14"/>
                <a:gd name="T59" fmla="*/ 1 h 13"/>
                <a:gd name="T60" fmla="*/ 0 w 14"/>
                <a:gd name="T61" fmla="*/ 1 h 13"/>
                <a:gd name="T62" fmla="*/ 0 w 14"/>
                <a:gd name="T63" fmla="*/ 1 h 13"/>
                <a:gd name="T64" fmla="*/ 1 w 14"/>
                <a:gd name="T65" fmla="*/ 1 h 13"/>
                <a:gd name="T66" fmla="*/ 1 w 14"/>
                <a:gd name="T67" fmla="*/ 1 h 13"/>
                <a:gd name="T68" fmla="*/ 1 w 14"/>
                <a:gd name="T69" fmla="*/ 1 h 13"/>
                <a:gd name="T70" fmla="*/ 1 w 14"/>
                <a:gd name="T71" fmla="*/ 1 h 13"/>
                <a:gd name="T72" fmla="*/ 1 w 14"/>
                <a:gd name="T73" fmla="*/ 1 h 13"/>
                <a:gd name="T74" fmla="*/ 1 w 14"/>
                <a:gd name="T75" fmla="*/ 1 h 13"/>
                <a:gd name="T76" fmla="*/ 1 w 14"/>
                <a:gd name="T77" fmla="*/ 1 h 13"/>
                <a:gd name="T78" fmla="*/ 1 w 14"/>
                <a:gd name="T79" fmla="*/ 1 h 13"/>
                <a:gd name="T80" fmla="*/ 1 w 14"/>
                <a:gd name="T81" fmla="*/ 1 h 13"/>
                <a:gd name="T82" fmla="*/ 1 w 14"/>
                <a:gd name="T83" fmla="*/ 1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13"/>
                <a:gd name="T128" fmla="*/ 14 w 14"/>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13">
                  <a:moveTo>
                    <a:pt x="5" y="9"/>
                  </a:moveTo>
                  <a:lnTo>
                    <a:pt x="7" y="11"/>
                  </a:lnTo>
                  <a:lnTo>
                    <a:pt x="9" y="13"/>
                  </a:lnTo>
                  <a:lnTo>
                    <a:pt x="11" y="13"/>
                  </a:lnTo>
                  <a:lnTo>
                    <a:pt x="13" y="13"/>
                  </a:lnTo>
                  <a:lnTo>
                    <a:pt x="13" y="11"/>
                  </a:lnTo>
                  <a:lnTo>
                    <a:pt x="13" y="9"/>
                  </a:lnTo>
                  <a:lnTo>
                    <a:pt x="14" y="9"/>
                  </a:lnTo>
                  <a:lnTo>
                    <a:pt x="14" y="8"/>
                  </a:lnTo>
                  <a:lnTo>
                    <a:pt x="14" y="6"/>
                  </a:lnTo>
                  <a:lnTo>
                    <a:pt x="13" y="5"/>
                  </a:lnTo>
                  <a:lnTo>
                    <a:pt x="13" y="3"/>
                  </a:lnTo>
                  <a:lnTo>
                    <a:pt x="13" y="1"/>
                  </a:lnTo>
                  <a:lnTo>
                    <a:pt x="13" y="0"/>
                  </a:lnTo>
                  <a:lnTo>
                    <a:pt x="11" y="0"/>
                  </a:lnTo>
                  <a:lnTo>
                    <a:pt x="9" y="0"/>
                  </a:lnTo>
                  <a:lnTo>
                    <a:pt x="7" y="0"/>
                  </a:lnTo>
                  <a:lnTo>
                    <a:pt x="5" y="0"/>
                  </a:lnTo>
                  <a:lnTo>
                    <a:pt x="3" y="1"/>
                  </a:lnTo>
                  <a:lnTo>
                    <a:pt x="2" y="1"/>
                  </a:lnTo>
                  <a:lnTo>
                    <a:pt x="2" y="3"/>
                  </a:lnTo>
                  <a:lnTo>
                    <a:pt x="0" y="5"/>
                  </a:lnTo>
                  <a:lnTo>
                    <a:pt x="0" y="6"/>
                  </a:lnTo>
                  <a:lnTo>
                    <a:pt x="0" y="8"/>
                  </a:lnTo>
                  <a:lnTo>
                    <a:pt x="2" y="8"/>
                  </a:lnTo>
                  <a:lnTo>
                    <a:pt x="3" y="9"/>
                  </a:lnTo>
                  <a:lnTo>
                    <a:pt x="5" y="9"/>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4" name="Freeform 877">
              <a:extLst>
                <a:ext uri="{FF2B5EF4-FFF2-40B4-BE49-F238E27FC236}">
                  <a16:creationId xmlns:a16="http://schemas.microsoft.com/office/drawing/2014/main" id="{31FC757D-8FCD-4E80-90B8-ABB71C71557F}"/>
                </a:ext>
              </a:extLst>
            </p:cNvPr>
            <p:cNvSpPr>
              <a:spLocks/>
            </p:cNvSpPr>
            <p:nvPr/>
          </p:nvSpPr>
          <p:spPr bwMode="auto">
            <a:xfrm>
              <a:off x="4088" y="4120"/>
              <a:ext cx="7" cy="7"/>
            </a:xfrm>
            <a:custGeom>
              <a:avLst/>
              <a:gdLst>
                <a:gd name="T0" fmla="*/ 1 w 14"/>
                <a:gd name="T1" fmla="*/ 1 h 13"/>
                <a:gd name="T2" fmla="*/ 1 w 14"/>
                <a:gd name="T3" fmla="*/ 1 h 13"/>
                <a:gd name="T4" fmla="*/ 1 w 14"/>
                <a:gd name="T5" fmla="*/ 1 h 13"/>
                <a:gd name="T6" fmla="*/ 1 w 14"/>
                <a:gd name="T7" fmla="*/ 1 h 13"/>
                <a:gd name="T8" fmla="*/ 1 w 14"/>
                <a:gd name="T9" fmla="*/ 1 h 13"/>
                <a:gd name="T10" fmla="*/ 1 w 14"/>
                <a:gd name="T11" fmla="*/ 1 h 13"/>
                <a:gd name="T12" fmla="*/ 1 w 14"/>
                <a:gd name="T13" fmla="*/ 1 h 13"/>
                <a:gd name="T14" fmla="*/ 1 w 14"/>
                <a:gd name="T15" fmla="*/ 1 h 13"/>
                <a:gd name="T16" fmla="*/ 1 w 14"/>
                <a:gd name="T17" fmla="*/ 1 h 13"/>
                <a:gd name="T18" fmla="*/ 1 w 14"/>
                <a:gd name="T19" fmla="*/ 1 h 13"/>
                <a:gd name="T20" fmla="*/ 1 w 14"/>
                <a:gd name="T21" fmla="*/ 1 h 13"/>
                <a:gd name="T22" fmla="*/ 1 w 14"/>
                <a:gd name="T23" fmla="*/ 1 h 13"/>
                <a:gd name="T24" fmla="*/ 1 w 14"/>
                <a:gd name="T25" fmla="*/ 1 h 13"/>
                <a:gd name="T26" fmla="*/ 1 w 14"/>
                <a:gd name="T27" fmla="*/ 1 h 13"/>
                <a:gd name="T28" fmla="*/ 1 w 14"/>
                <a:gd name="T29" fmla="*/ 1 h 13"/>
                <a:gd name="T30" fmla="*/ 1 w 14"/>
                <a:gd name="T31" fmla="*/ 1 h 13"/>
                <a:gd name="T32" fmla="*/ 1 w 14"/>
                <a:gd name="T33" fmla="*/ 1 h 13"/>
                <a:gd name="T34" fmla="*/ 1 w 14"/>
                <a:gd name="T35" fmla="*/ 1 h 13"/>
                <a:gd name="T36" fmla="*/ 1 w 14"/>
                <a:gd name="T37" fmla="*/ 1 h 13"/>
                <a:gd name="T38" fmla="*/ 1 w 14"/>
                <a:gd name="T39" fmla="*/ 1 h 13"/>
                <a:gd name="T40" fmla="*/ 1 w 14"/>
                <a:gd name="T41" fmla="*/ 0 h 13"/>
                <a:gd name="T42" fmla="*/ 1 w 14"/>
                <a:gd name="T43" fmla="*/ 0 h 13"/>
                <a:gd name="T44" fmla="*/ 1 w 14"/>
                <a:gd name="T45" fmla="*/ 0 h 13"/>
                <a:gd name="T46" fmla="*/ 1 w 14"/>
                <a:gd name="T47" fmla="*/ 0 h 13"/>
                <a:gd name="T48" fmla="*/ 1 w 14"/>
                <a:gd name="T49" fmla="*/ 0 h 13"/>
                <a:gd name="T50" fmla="*/ 1 w 14"/>
                <a:gd name="T51" fmla="*/ 1 h 13"/>
                <a:gd name="T52" fmla="*/ 1 w 14"/>
                <a:gd name="T53" fmla="*/ 1 h 13"/>
                <a:gd name="T54" fmla="*/ 1 w 14"/>
                <a:gd name="T55" fmla="*/ 1 h 13"/>
                <a:gd name="T56" fmla="*/ 0 w 14"/>
                <a:gd name="T57" fmla="*/ 1 h 13"/>
                <a:gd name="T58" fmla="*/ 0 w 14"/>
                <a:gd name="T59" fmla="*/ 1 h 13"/>
                <a:gd name="T60" fmla="*/ 0 w 14"/>
                <a:gd name="T61" fmla="*/ 1 h 13"/>
                <a:gd name="T62" fmla="*/ 0 w 14"/>
                <a:gd name="T63" fmla="*/ 1 h 13"/>
                <a:gd name="T64" fmla="*/ 1 w 14"/>
                <a:gd name="T65" fmla="*/ 1 h 13"/>
                <a:gd name="T66" fmla="*/ 1 w 14"/>
                <a:gd name="T67" fmla="*/ 1 h 13"/>
                <a:gd name="T68" fmla="*/ 1 w 14"/>
                <a:gd name="T69" fmla="*/ 1 h 13"/>
                <a:gd name="T70" fmla="*/ 1 w 14"/>
                <a:gd name="T71" fmla="*/ 1 h 13"/>
                <a:gd name="T72" fmla="*/ 1 w 14"/>
                <a:gd name="T73" fmla="*/ 1 h 13"/>
                <a:gd name="T74" fmla="*/ 1 w 14"/>
                <a:gd name="T75" fmla="*/ 1 h 13"/>
                <a:gd name="T76" fmla="*/ 1 w 14"/>
                <a:gd name="T77" fmla="*/ 1 h 13"/>
                <a:gd name="T78" fmla="*/ 1 w 14"/>
                <a:gd name="T79" fmla="*/ 1 h 13"/>
                <a:gd name="T80" fmla="*/ 1 w 14"/>
                <a:gd name="T81" fmla="*/ 1 h 13"/>
                <a:gd name="T82" fmla="*/ 1 w 14"/>
                <a:gd name="T83" fmla="*/ 1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
                <a:gd name="T127" fmla="*/ 0 h 13"/>
                <a:gd name="T128" fmla="*/ 14 w 14"/>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 h="13">
                  <a:moveTo>
                    <a:pt x="5" y="9"/>
                  </a:moveTo>
                  <a:lnTo>
                    <a:pt x="7" y="11"/>
                  </a:lnTo>
                  <a:lnTo>
                    <a:pt x="9" y="13"/>
                  </a:lnTo>
                  <a:lnTo>
                    <a:pt x="11" y="13"/>
                  </a:lnTo>
                  <a:lnTo>
                    <a:pt x="13" y="13"/>
                  </a:lnTo>
                  <a:lnTo>
                    <a:pt x="13" y="11"/>
                  </a:lnTo>
                  <a:lnTo>
                    <a:pt x="13" y="9"/>
                  </a:lnTo>
                  <a:lnTo>
                    <a:pt x="14" y="9"/>
                  </a:lnTo>
                  <a:lnTo>
                    <a:pt x="14" y="8"/>
                  </a:lnTo>
                  <a:lnTo>
                    <a:pt x="14" y="6"/>
                  </a:lnTo>
                  <a:lnTo>
                    <a:pt x="13" y="5"/>
                  </a:lnTo>
                  <a:lnTo>
                    <a:pt x="13" y="3"/>
                  </a:lnTo>
                  <a:lnTo>
                    <a:pt x="13" y="1"/>
                  </a:lnTo>
                  <a:lnTo>
                    <a:pt x="13" y="0"/>
                  </a:lnTo>
                  <a:lnTo>
                    <a:pt x="11" y="0"/>
                  </a:lnTo>
                  <a:lnTo>
                    <a:pt x="9" y="0"/>
                  </a:lnTo>
                  <a:lnTo>
                    <a:pt x="7" y="0"/>
                  </a:lnTo>
                  <a:lnTo>
                    <a:pt x="5" y="0"/>
                  </a:lnTo>
                  <a:lnTo>
                    <a:pt x="3" y="1"/>
                  </a:lnTo>
                  <a:lnTo>
                    <a:pt x="2" y="1"/>
                  </a:lnTo>
                  <a:lnTo>
                    <a:pt x="2" y="3"/>
                  </a:lnTo>
                  <a:lnTo>
                    <a:pt x="0" y="5"/>
                  </a:lnTo>
                  <a:lnTo>
                    <a:pt x="0" y="6"/>
                  </a:lnTo>
                  <a:lnTo>
                    <a:pt x="0" y="8"/>
                  </a:lnTo>
                  <a:lnTo>
                    <a:pt x="2" y="8"/>
                  </a:lnTo>
                  <a:lnTo>
                    <a:pt x="3" y="9"/>
                  </a:lnTo>
                  <a:lnTo>
                    <a:pt x="5" y="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5" name="Freeform 878">
              <a:extLst>
                <a:ext uri="{FF2B5EF4-FFF2-40B4-BE49-F238E27FC236}">
                  <a16:creationId xmlns:a16="http://schemas.microsoft.com/office/drawing/2014/main" id="{0AC16311-D961-442C-8322-8B6351876317}"/>
                </a:ext>
              </a:extLst>
            </p:cNvPr>
            <p:cNvSpPr>
              <a:spLocks/>
            </p:cNvSpPr>
            <p:nvPr/>
          </p:nvSpPr>
          <p:spPr bwMode="auto">
            <a:xfrm>
              <a:off x="4677" y="3648"/>
              <a:ext cx="501" cy="523"/>
            </a:xfrm>
            <a:custGeom>
              <a:avLst/>
              <a:gdLst>
                <a:gd name="T0" fmla="*/ 1 w 910"/>
                <a:gd name="T1" fmla="*/ 3 h 610"/>
                <a:gd name="T2" fmla="*/ 2 w 910"/>
                <a:gd name="T3" fmla="*/ 5 h 610"/>
                <a:gd name="T4" fmla="*/ 4 w 910"/>
                <a:gd name="T5" fmla="*/ 9 h 610"/>
                <a:gd name="T6" fmla="*/ 5 w 910"/>
                <a:gd name="T7" fmla="*/ 14 h 610"/>
                <a:gd name="T8" fmla="*/ 7 w 910"/>
                <a:gd name="T9" fmla="*/ 18 h 610"/>
                <a:gd name="T10" fmla="*/ 7 w 910"/>
                <a:gd name="T11" fmla="*/ 20 h 610"/>
                <a:gd name="T12" fmla="*/ 8 w 910"/>
                <a:gd name="T13" fmla="*/ 21 h 610"/>
                <a:gd name="T14" fmla="*/ 8 w 910"/>
                <a:gd name="T15" fmla="*/ 24 h 610"/>
                <a:gd name="T16" fmla="*/ 8 w 910"/>
                <a:gd name="T17" fmla="*/ 27 h 610"/>
                <a:gd name="T18" fmla="*/ 8 w 910"/>
                <a:gd name="T19" fmla="*/ 28 h 610"/>
                <a:gd name="T20" fmla="*/ 9 w 910"/>
                <a:gd name="T21" fmla="*/ 33 h 610"/>
                <a:gd name="T22" fmla="*/ 10 w 910"/>
                <a:gd name="T23" fmla="*/ 41 h 610"/>
                <a:gd name="T24" fmla="*/ 12 w 910"/>
                <a:gd name="T25" fmla="*/ 47 h 610"/>
                <a:gd name="T26" fmla="*/ 13 w 910"/>
                <a:gd name="T27" fmla="*/ 55 h 610"/>
                <a:gd name="T28" fmla="*/ 14 w 910"/>
                <a:gd name="T29" fmla="*/ 65 h 610"/>
                <a:gd name="T30" fmla="*/ 15 w 910"/>
                <a:gd name="T31" fmla="*/ 80 h 610"/>
                <a:gd name="T32" fmla="*/ 17 w 910"/>
                <a:gd name="T33" fmla="*/ 97 h 610"/>
                <a:gd name="T34" fmla="*/ 18 w 910"/>
                <a:gd name="T35" fmla="*/ 115 h 610"/>
                <a:gd name="T36" fmla="*/ 19 w 910"/>
                <a:gd name="T37" fmla="*/ 132 h 610"/>
                <a:gd name="T38" fmla="*/ 20 w 910"/>
                <a:gd name="T39" fmla="*/ 152 h 610"/>
                <a:gd name="T40" fmla="*/ 21 w 910"/>
                <a:gd name="T41" fmla="*/ 167 h 610"/>
                <a:gd name="T42" fmla="*/ 22 w 910"/>
                <a:gd name="T43" fmla="*/ 183 h 610"/>
                <a:gd name="T44" fmla="*/ 23 w 910"/>
                <a:gd name="T45" fmla="*/ 200 h 610"/>
                <a:gd name="T46" fmla="*/ 24 w 910"/>
                <a:gd name="T47" fmla="*/ 219 h 610"/>
                <a:gd name="T48" fmla="*/ 25 w 910"/>
                <a:gd name="T49" fmla="*/ 236 h 610"/>
                <a:gd name="T50" fmla="*/ 25 w 910"/>
                <a:gd name="T51" fmla="*/ 241 h 610"/>
                <a:gd name="T52" fmla="*/ 24 w 910"/>
                <a:gd name="T53" fmla="*/ 237 h 610"/>
                <a:gd name="T54" fmla="*/ 23 w 910"/>
                <a:gd name="T55" fmla="*/ 230 h 610"/>
                <a:gd name="T56" fmla="*/ 22 w 910"/>
                <a:gd name="T57" fmla="*/ 220 h 610"/>
                <a:gd name="T58" fmla="*/ 20 w 910"/>
                <a:gd name="T59" fmla="*/ 213 h 610"/>
                <a:gd name="T60" fmla="*/ 20 w 910"/>
                <a:gd name="T61" fmla="*/ 207 h 610"/>
                <a:gd name="T62" fmla="*/ 19 w 910"/>
                <a:gd name="T63" fmla="*/ 200 h 610"/>
                <a:gd name="T64" fmla="*/ 18 w 910"/>
                <a:gd name="T65" fmla="*/ 195 h 610"/>
                <a:gd name="T66" fmla="*/ 17 w 910"/>
                <a:gd name="T67" fmla="*/ 189 h 610"/>
                <a:gd name="T68" fmla="*/ 16 w 910"/>
                <a:gd name="T69" fmla="*/ 185 h 610"/>
                <a:gd name="T70" fmla="*/ 15 w 910"/>
                <a:gd name="T71" fmla="*/ 183 h 610"/>
                <a:gd name="T72" fmla="*/ 15 w 910"/>
                <a:gd name="T73" fmla="*/ 180 h 610"/>
                <a:gd name="T74" fmla="*/ 14 w 910"/>
                <a:gd name="T75" fmla="*/ 177 h 610"/>
                <a:gd name="T76" fmla="*/ 14 w 910"/>
                <a:gd name="T77" fmla="*/ 174 h 610"/>
                <a:gd name="T78" fmla="*/ 14 w 910"/>
                <a:gd name="T79" fmla="*/ 171 h 610"/>
                <a:gd name="T80" fmla="*/ 13 w 910"/>
                <a:gd name="T81" fmla="*/ 169 h 610"/>
                <a:gd name="T82" fmla="*/ 13 w 910"/>
                <a:gd name="T83" fmla="*/ 169 h 610"/>
                <a:gd name="T84" fmla="*/ 12 w 910"/>
                <a:gd name="T85" fmla="*/ 169 h 610"/>
                <a:gd name="T86" fmla="*/ 12 w 910"/>
                <a:gd name="T87" fmla="*/ 170 h 610"/>
                <a:gd name="T88" fmla="*/ 11 w 910"/>
                <a:gd name="T89" fmla="*/ 169 h 610"/>
                <a:gd name="T90" fmla="*/ 10 w 910"/>
                <a:gd name="T91" fmla="*/ 163 h 610"/>
                <a:gd name="T92" fmla="*/ 10 w 910"/>
                <a:gd name="T93" fmla="*/ 154 h 610"/>
                <a:gd name="T94" fmla="*/ 9 w 910"/>
                <a:gd name="T95" fmla="*/ 144 h 610"/>
                <a:gd name="T96" fmla="*/ 8 w 910"/>
                <a:gd name="T97" fmla="*/ 135 h 610"/>
                <a:gd name="T98" fmla="*/ 8 w 910"/>
                <a:gd name="T99" fmla="*/ 128 h 610"/>
                <a:gd name="T100" fmla="*/ 7 w 910"/>
                <a:gd name="T101" fmla="*/ 125 h 610"/>
                <a:gd name="T102" fmla="*/ 6 w 910"/>
                <a:gd name="T103" fmla="*/ 125 h 610"/>
                <a:gd name="T104" fmla="*/ 6 w 910"/>
                <a:gd name="T105" fmla="*/ 125 h 610"/>
                <a:gd name="T106" fmla="*/ 5 w 910"/>
                <a:gd name="T107" fmla="*/ 125 h 610"/>
                <a:gd name="T108" fmla="*/ 4 w 910"/>
                <a:gd name="T109" fmla="*/ 125 h 610"/>
                <a:gd name="T110" fmla="*/ 4 w 910"/>
                <a:gd name="T111" fmla="*/ 121 h 610"/>
                <a:gd name="T112" fmla="*/ 3 w 910"/>
                <a:gd name="T113" fmla="*/ 116 h 610"/>
                <a:gd name="T114" fmla="*/ 2 w 910"/>
                <a:gd name="T115" fmla="*/ 112 h 610"/>
                <a:gd name="T116" fmla="*/ 1 w 910"/>
                <a:gd name="T117" fmla="*/ 110 h 610"/>
                <a:gd name="T118" fmla="*/ 1 w 910"/>
                <a:gd name="T119" fmla="*/ 109 h 610"/>
                <a:gd name="T120" fmla="*/ 1 w 910"/>
                <a:gd name="T121" fmla="*/ 2 h 6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0"/>
                <a:gd name="T184" fmla="*/ 0 h 610"/>
                <a:gd name="T185" fmla="*/ 910 w 910"/>
                <a:gd name="T186" fmla="*/ 610 h 6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0" h="610">
                  <a:moveTo>
                    <a:pt x="2" y="0"/>
                  </a:moveTo>
                  <a:lnTo>
                    <a:pt x="29" y="5"/>
                  </a:lnTo>
                  <a:lnTo>
                    <a:pt x="53" y="8"/>
                  </a:lnTo>
                  <a:lnTo>
                    <a:pt x="79" y="13"/>
                  </a:lnTo>
                  <a:lnTo>
                    <a:pt x="104" y="18"/>
                  </a:lnTo>
                  <a:lnTo>
                    <a:pt x="128" y="24"/>
                  </a:lnTo>
                  <a:lnTo>
                    <a:pt x="154" y="29"/>
                  </a:lnTo>
                  <a:lnTo>
                    <a:pt x="177" y="35"/>
                  </a:lnTo>
                  <a:lnTo>
                    <a:pt x="203" y="40"/>
                  </a:lnTo>
                  <a:lnTo>
                    <a:pt x="229" y="45"/>
                  </a:lnTo>
                  <a:lnTo>
                    <a:pt x="254" y="48"/>
                  </a:lnTo>
                  <a:lnTo>
                    <a:pt x="260" y="50"/>
                  </a:lnTo>
                  <a:lnTo>
                    <a:pt x="263" y="51"/>
                  </a:lnTo>
                  <a:lnTo>
                    <a:pt x="269" y="54"/>
                  </a:lnTo>
                  <a:lnTo>
                    <a:pt x="274" y="56"/>
                  </a:lnTo>
                  <a:lnTo>
                    <a:pt x="278" y="61"/>
                  </a:lnTo>
                  <a:lnTo>
                    <a:pt x="283" y="64"/>
                  </a:lnTo>
                  <a:lnTo>
                    <a:pt x="289" y="67"/>
                  </a:lnTo>
                  <a:lnTo>
                    <a:pt x="292" y="70"/>
                  </a:lnTo>
                  <a:lnTo>
                    <a:pt x="298" y="74"/>
                  </a:lnTo>
                  <a:lnTo>
                    <a:pt x="303" y="77"/>
                  </a:lnTo>
                  <a:lnTo>
                    <a:pt x="325" y="86"/>
                  </a:lnTo>
                  <a:lnTo>
                    <a:pt x="349" y="94"/>
                  </a:lnTo>
                  <a:lnTo>
                    <a:pt x="373" y="104"/>
                  </a:lnTo>
                  <a:lnTo>
                    <a:pt x="395" y="112"/>
                  </a:lnTo>
                  <a:lnTo>
                    <a:pt x="419" y="120"/>
                  </a:lnTo>
                  <a:lnTo>
                    <a:pt x="441" y="130"/>
                  </a:lnTo>
                  <a:lnTo>
                    <a:pt x="462" y="139"/>
                  </a:lnTo>
                  <a:lnTo>
                    <a:pt x="483" y="150"/>
                  </a:lnTo>
                  <a:lnTo>
                    <a:pt x="503" y="165"/>
                  </a:lnTo>
                  <a:lnTo>
                    <a:pt x="521" y="179"/>
                  </a:lnTo>
                  <a:lnTo>
                    <a:pt x="545" y="202"/>
                  </a:lnTo>
                  <a:lnTo>
                    <a:pt x="568" y="222"/>
                  </a:lnTo>
                  <a:lnTo>
                    <a:pt x="592" y="245"/>
                  </a:lnTo>
                  <a:lnTo>
                    <a:pt x="616" y="266"/>
                  </a:lnTo>
                  <a:lnTo>
                    <a:pt x="638" y="288"/>
                  </a:lnTo>
                  <a:lnTo>
                    <a:pt x="660" y="310"/>
                  </a:lnTo>
                  <a:lnTo>
                    <a:pt x="682" y="333"/>
                  </a:lnTo>
                  <a:lnTo>
                    <a:pt x="702" y="357"/>
                  </a:lnTo>
                  <a:lnTo>
                    <a:pt x="722" y="381"/>
                  </a:lnTo>
                  <a:lnTo>
                    <a:pt x="740" y="406"/>
                  </a:lnTo>
                  <a:lnTo>
                    <a:pt x="753" y="421"/>
                  </a:lnTo>
                  <a:lnTo>
                    <a:pt x="769" y="440"/>
                  </a:lnTo>
                  <a:lnTo>
                    <a:pt x="790" y="459"/>
                  </a:lnTo>
                  <a:lnTo>
                    <a:pt x="811" y="482"/>
                  </a:lnTo>
                  <a:lnTo>
                    <a:pt x="833" y="504"/>
                  </a:lnTo>
                  <a:lnTo>
                    <a:pt x="855" y="528"/>
                  </a:lnTo>
                  <a:lnTo>
                    <a:pt x="875" y="550"/>
                  </a:lnTo>
                  <a:lnTo>
                    <a:pt x="892" y="573"/>
                  </a:lnTo>
                  <a:lnTo>
                    <a:pt x="905" y="592"/>
                  </a:lnTo>
                  <a:lnTo>
                    <a:pt x="910" y="610"/>
                  </a:lnTo>
                  <a:lnTo>
                    <a:pt x="899" y="608"/>
                  </a:lnTo>
                  <a:lnTo>
                    <a:pt x="883" y="603"/>
                  </a:lnTo>
                  <a:lnTo>
                    <a:pt x="863" y="597"/>
                  </a:lnTo>
                  <a:lnTo>
                    <a:pt x="843" y="587"/>
                  </a:lnTo>
                  <a:lnTo>
                    <a:pt x="819" y="576"/>
                  </a:lnTo>
                  <a:lnTo>
                    <a:pt x="797" y="566"/>
                  </a:lnTo>
                  <a:lnTo>
                    <a:pt x="777" y="555"/>
                  </a:lnTo>
                  <a:lnTo>
                    <a:pt x="758" y="546"/>
                  </a:lnTo>
                  <a:lnTo>
                    <a:pt x="744" y="538"/>
                  </a:lnTo>
                  <a:lnTo>
                    <a:pt x="735" y="533"/>
                  </a:lnTo>
                  <a:lnTo>
                    <a:pt x="716" y="522"/>
                  </a:lnTo>
                  <a:lnTo>
                    <a:pt x="700" y="514"/>
                  </a:lnTo>
                  <a:lnTo>
                    <a:pt x="682" y="504"/>
                  </a:lnTo>
                  <a:lnTo>
                    <a:pt x="663" y="496"/>
                  </a:lnTo>
                  <a:lnTo>
                    <a:pt x="645" y="490"/>
                  </a:lnTo>
                  <a:lnTo>
                    <a:pt x="627" y="483"/>
                  </a:lnTo>
                  <a:lnTo>
                    <a:pt x="609" y="477"/>
                  </a:lnTo>
                  <a:lnTo>
                    <a:pt x="589" y="472"/>
                  </a:lnTo>
                  <a:lnTo>
                    <a:pt x="570" y="467"/>
                  </a:lnTo>
                  <a:lnTo>
                    <a:pt x="550" y="462"/>
                  </a:lnTo>
                  <a:lnTo>
                    <a:pt x="543" y="461"/>
                  </a:lnTo>
                  <a:lnTo>
                    <a:pt x="537" y="458"/>
                  </a:lnTo>
                  <a:lnTo>
                    <a:pt x="530" y="454"/>
                  </a:lnTo>
                  <a:lnTo>
                    <a:pt x="525" y="451"/>
                  </a:lnTo>
                  <a:lnTo>
                    <a:pt x="519" y="446"/>
                  </a:lnTo>
                  <a:lnTo>
                    <a:pt x="512" y="442"/>
                  </a:lnTo>
                  <a:lnTo>
                    <a:pt x="506" y="437"/>
                  </a:lnTo>
                  <a:lnTo>
                    <a:pt x="499" y="434"/>
                  </a:lnTo>
                  <a:lnTo>
                    <a:pt x="494" y="430"/>
                  </a:lnTo>
                  <a:lnTo>
                    <a:pt x="486" y="427"/>
                  </a:lnTo>
                  <a:lnTo>
                    <a:pt x="477" y="426"/>
                  </a:lnTo>
                  <a:lnTo>
                    <a:pt x="466" y="426"/>
                  </a:lnTo>
                  <a:lnTo>
                    <a:pt x="457" y="426"/>
                  </a:lnTo>
                  <a:lnTo>
                    <a:pt x="446" y="426"/>
                  </a:lnTo>
                  <a:lnTo>
                    <a:pt x="437" y="426"/>
                  </a:lnTo>
                  <a:lnTo>
                    <a:pt x="428" y="427"/>
                  </a:lnTo>
                  <a:lnTo>
                    <a:pt x="417" y="427"/>
                  </a:lnTo>
                  <a:lnTo>
                    <a:pt x="408" y="426"/>
                  </a:lnTo>
                  <a:lnTo>
                    <a:pt x="400" y="424"/>
                  </a:lnTo>
                  <a:lnTo>
                    <a:pt x="391" y="421"/>
                  </a:lnTo>
                  <a:lnTo>
                    <a:pt x="377" y="411"/>
                  </a:lnTo>
                  <a:lnTo>
                    <a:pt x="362" y="400"/>
                  </a:lnTo>
                  <a:lnTo>
                    <a:pt x="349" y="389"/>
                  </a:lnTo>
                  <a:lnTo>
                    <a:pt x="336" y="376"/>
                  </a:lnTo>
                  <a:lnTo>
                    <a:pt x="325" y="363"/>
                  </a:lnTo>
                  <a:lnTo>
                    <a:pt x="313" y="350"/>
                  </a:lnTo>
                  <a:lnTo>
                    <a:pt x="298" y="339"/>
                  </a:lnTo>
                  <a:lnTo>
                    <a:pt x="283" y="328"/>
                  </a:lnTo>
                  <a:lnTo>
                    <a:pt x="267" y="322"/>
                  </a:lnTo>
                  <a:lnTo>
                    <a:pt x="247" y="317"/>
                  </a:lnTo>
                  <a:lnTo>
                    <a:pt x="238" y="315"/>
                  </a:lnTo>
                  <a:lnTo>
                    <a:pt x="229" y="315"/>
                  </a:lnTo>
                  <a:lnTo>
                    <a:pt x="219" y="315"/>
                  </a:lnTo>
                  <a:lnTo>
                    <a:pt x="210" y="315"/>
                  </a:lnTo>
                  <a:lnTo>
                    <a:pt x="201" y="315"/>
                  </a:lnTo>
                  <a:lnTo>
                    <a:pt x="192" y="315"/>
                  </a:lnTo>
                  <a:lnTo>
                    <a:pt x="183" y="315"/>
                  </a:lnTo>
                  <a:lnTo>
                    <a:pt x="174" y="315"/>
                  </a:lnTo>
                  <a:lnTo>
                    <a:pt x="166" y="314"/>
                  </a:lnTo>
                  <a:lnTo>
                    <a:pt x="159" y="310"/>
                  </a:lnTo>
                  <a:lnTo>
                    <a:pt x="143" y="304"/>
                  </a:lnTo>
                  <a:lnTo>
                    <a:pt x="128" y="298"/>
                  </a:lnTo>
                  <a:lnTo>
                    <a:pt x="113" y="293"/>
                  </a:lnTo>
                  <a:lnTo>
                    <a:pt x="97" y="286"/>
                  </a:lnTo>
                  <a:lnTo>
                    <a:pt x="81" y="283"/>
                  </a:lnTo>
                  <a:lnTo>
                    <a:pt x="64" y="278"/>
                  </a:lnTo>
                  <a:lnTo>
                    <a:pt x="48" y="277"/>
                  </a:lnTo>
                  <a:lnTo>
                    <a:pt x="31" y="275"/>
                  </a:lnTo>
                  <a:lnTo>
                    <a:pt x="15" y="275"/>
                  </a:lnTo>
                  <a:lnTo>
                    <a:pt x="0" y="277"/>
                  </a:lnTo>
                  <a:lnTo>
                    <a:pt x="4" y="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6" name="Freeform 879">
              <a:extLst>
                <a:ext uri="{FF2B5EF4-FFF2-40B4-BE49-F238E27FC236}">
                  <a16:creationId xmlns:a16="http://schemas.microsoft.com/office/drawing/2014/main" id="{126FB33C-B085-40E2-BF55-1AC2309F9477}"/>
                </a:ext>
              </a:extLst>
            </p:cNvPr>
            <p:cNvSpPr>
              <a:spLocks/>
            </p:cNvSpPr>
            <p:nvPr/>
          </p:nvSpPr>
          <p:spPr bwMode="auto">
            <a:xfrm>
              <a:off x="2093" y="4153"/>
              <a:ext cx="8" cy="4"/>
            </a:xfrm>
            <a:custGeom>
              <a:avLst/>
              <a:gdLst>
                <a:gd name="T0" fmla="*/ 0 w 17"/>
                <a:gd name="T1" fmla="*/ 1 h 8"/>
                <a:gd name="T2" fmla="*/ 0 w 17"/>
                <a:gd name="T3" fmla="*/ 1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w 17"/>
                <a:gd name="T33" fmla="*/ 1 h 8"/>
                <a:gd name="T34" fmla="*/ 0 w 17"/>
                <a:gd name="T35" fmla="*/ 1 h 8"/>
                <a:gd name="T36" fmla="*/ 0 w 17"/>
                <a:gd name="T37" fmla="*/ 1 h 8"/>
                <a:gd name="T38" fmla="*/ 0 w 17"/>
                <a:gd name="T39" fmla="*/ 0 h 8"/>
                <a:gd name="T40" fmla="*/ 0 w 17"/>
                <a:gd name="T41" fmla="*/ 0 h 8"/>
                <a:gd name="T42" fmla="*/ 0 w 17"/>
                <a:gd name="T43" fmla="*/ 1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8"/>
                <a:gd name="T68" fmla="*/ 17 w 17"/>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8">
                  <a:moveTo>
                    <a:pt x="0" y="8"/>
                  </a:moveTo>
                  <a:lnTo>
                    <a:pt x="2" y="8"/>
                  </a:lnTo>
                  <a:lnTo>
                    <a:pt x="4" y="8"/>
                  </a:lnTo>
                  <a:lnTo>
                    <a:pt x="6" y="8"/>
                  </a:lnTo>
                  <a:lnTo>
                    <a:pt x="7" y="8"/>
                  </a:lnTo>
                  <a:lnTo>
                    <a:pt x="9" y="8"/>
                  </a:lnTo>
                  <a:lnTo>
                    <a:pt x="11" y="8"/>
                  </a:lnTo>
                  <a:lnTo>
                    <a:pt x="13" y="8"/>
                  </a:lnTo>
                  <a:lnTo>
                    <a:pt x="15" y="8"/>
                  </a:lnTo>
                  <a:lnTo>
                    <a:pt x="17" y="8"/>
                  </a:lnTo>
                  <a:lnTo>
                    <a:pt x="17" y="7"/>
                  </a:lnTo>
                  <a:lnTo>
                    <a:pt x="17" y="5"/>
                  </a:lnTo>
                  <a:lnTo>
                    <a:pt x="17" y="4"/>
                  </a:lnTo>
                  <a:lnTo>
                    <a:pt x="17" y="2"/>
                  </a:lnTo>
                  <a:lnTo>
                    <a:pt x="17"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7" name="Freeform 880">
              <a:extLst>
                <a:ext uri="{FF2B5EF4-FFF2-40B4-BE49-F238E27FC236}">
                  <a16:creationId xmlns:a16="http://schemas.microsoft.com/office/drawing/2014/main" id="{9A2EA52F-EE83-4D8E-9491-00C0C413B84B}"/>
                </a:ext>
              </a:extLst>
            </p:cNvPr>
            <p:cNvSpPr>
              <a:spLocks/>
            </p:cNvSpPr>
            <p:nvPr/>
          </p:nvSpPr>
          <p:spPr bwMode="auto">
            <a:xfrm>
              <a:off x="2093" y="4153"/>
              <a:ext cx="8" cy="4"/>
            </a:xfrm>
            <a:custGeom>
              <a:avLst/>
              <a:gdLst>
                <a:gd name="T0" fmla="*/ 0 w 17"/>
                <a:gd name="T1" fmla="*/ 1 h 8"/>
                <a:gd name="T2" fmla="*/ 0 w 17"/>
                <a:gd name="T3" fmla="*/ 1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w 17"/>
                <a:gd name="T33" fmla="*/ 1 h 8"/>
                <a:gd name="T34" fmla="*/ 0 w 17"/>
                <a:gd name="T35" fmla="*/ 1 h 8"/>
                <a:gd name="T36" fmla="*/ 0 w 17"/>
                <a:gd name="T37" fmla="*/ 1 h 8"/>
                <a:gd name="T38" fmla="*/ 0 w 17"/>
                <a:gd name="T39" fmla="*/ 0 h 8"/>
                <a:gd name="T40" fmla="*/ 0 w 17"/>
                <a:gd name="T41" fmla="*/ 0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8"/>
                <a:gd name="T65" fmla="*/ 17 w 17"/>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8">
                  <a:moveTo>
                    <a:pt x="0" y="8"/>
                  </a:moveTo>
                  <a:lnTo>
                    <a:pt x="2" y="8"/>
                  </a:lnTo>
                  <a:lnTo>
                    <a:pt x="4" y="8"/>
                  </a:lnTo>
                  <a:lnTo>
                    <a:pt x="6" y="8"/>
                  </a:lnTo>
                  <a:lnTo>
                    <a:pt x="7" y="8"/>
                  </a:lnTo>
                  <a:lnTo>
                    <a:pt x="9" y="8"/>
                  </a:lnTo>
                  <a:lnTo>
                    <a:pt x="11" y="8"/>
                  </a:lnTo>
                  <a:lnTo>
                    <a:pt x="13" y="8"/>
                  </a:lnTo>
                  <a:lnTo>
                    <a:pt x="15" y="8"/>
                  </a:lnTo>
                  <a:lnTo>
                    <a:pt x="17" y="8"/>
                  </a:lnTo>
                  <a:lnTo>
                    <a:pt x="17" y="7"/>
                  </a:lnTo>
                  <a:lnTo>
                    <a:pt x="17" y="5"/>
                  </a:lnTo>
                  <a:lnTo>
                    <a:pt x="17" y="4"/>
                  </a:lnTo>
                  <a:lnTo>
                    <a:pt x="17" y="2"/>
                  </a:lnTo>
                  <a:lnTo>
                    <a:pt x="17"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8" name="Freeform 881">
              <a:extLst>
                <a:ext uri="{FF2B5EF4-FFF2-40B4-BE49-F238E27FC236}">
                  <a16:creationId xmlns:a16="http://schemas.microsoft.com/office/drawing/2014/main" id="{91E5DCC4-FDA4-4AD3-B458-41243B7227AE}"/>
                </a:ext>
              </a:extLst>
            </p:cNvPr>
            <p:cNvSpPr>
              <a:spLocks/>
            </p:cNvSpPr>
            <p:nvPr/>
          </p:nvSpPr>
          <p:spPr bwMode="auto">
            <a:xfrm>
              <a:off x="3482" y="3835"/>
              <a:ext cx="246" cy="200"/>
            </a:xfrm>
            <a:custGeom>
              <a:avLst/>
              <a:gdLst>
                <a:gd name="T0" fmla="*/ 3 w 506"/>
                <a:gd name="T1" fmla="*/ 1 h 400"/>
                <a:gd name="T2" fmla="*/ 3 w 506"/>
                <a:gd name="T3" fmla="*/ 1 h 400"/>
                <a:gd name="T4" fmla="*/ 3 w 506"/>
                <a:gd name="T5" fmla="*/ 1 h 400"/>
                <a:gd name="T6" fmla="*/ 3 w 506"/>
                <a:gd name="T7" fmla="*/ 1 h 400"/>
                <a:gd name="T8" fmla="*/ 3 w 506"/>
                <a:gd name="T9" fmla="*/ 1 h 400"/>
                <a:gd name="T10" fmla="*/ 3 w 506"/>
                <a:gd name="T11" fmla="*/ 1 h 400"/>
                <a:gd name="T12" fmla="*/ 3 w 506"/>
                <a:gd name="T13" fmla="*/ 1 h 400"/>
                <a:gd name="T14" fmla="*/ 3 w 506"/>
                <a:gd name="T15" fmla="*/ 1 h 400"/>
                <a:gd name="T16" fmla="*/ 3 w 506"/>
                <a:gd name="T17" fmla="*/ 1 h 400"/>
                <a:gd name="T18" fmla="*/ 3 w 506"/>
                <a:gd name="T19" fmla="*/ 1 h 400"/>
                <a:gd name="T20" fmla="*/ 3 w 506"/>
                <a:gd name="T21" fmla="*/ 1 h 400"/>
                <a:gd name="T22" fmla="*/ 2 w 506"/>
                <a:gd name="T23" fmla="*/ 1 h 400"/>
                <a:gd name="T24" fmla="*/ 2 w 506"/>
                <a:gd name="T25" fmla="*/ 2 h 400"/>
                <a:gd name="T26" fmla="*/ 1 w 506"/>
                <a:gd name="T27" fmla="*/ 2 h 400"/>
                <a:gd name="T28" fmla="*/ 1 w 506"/>
                <a:gd name="T29" fmla="*/ 3 h 400"/>
                <a:gd name="T30" fmla="*/ 0 w 506"/>
                <a:gd name="T31" fmla="*/ 3 h 400"/>
                <a:gd name="T32" fmla="*/ 0 w 506"/>
                <a:gd name="T33" fmla="*/ 3 h 400"/>
                <a:gd name="T34" fmla="*/ 0 w 506"/>
                <a:gd name="T35" fmla="*/ 4 h 400"/>
                <a:gd name="T36" fmla="*/ 0 w 506"/>
                <a:gd name="T37" fmla="*/ 5 h 400"/>
                <a:gd name="T38" fmla="*/ 0 w 506"/>
                <a:gd name="T39" fmla="*/ 6 h 400"/>
                <a:gd name="T40" fmla="*/ 0 w 506"/>
                <a:gd name="T41" fmla="*/ 6 h 400"/>
                <a:gd name="T42" fmla="*/ 1 w 506"/>
                <a:gd name="T43" fmla="*/ 6 h 400"/>
                <a:gd name="T44" fmla="*/ 1 w 506"/>
                <a:gd name="T45" fmla="*/ 6 h 400"/>
                <a:gd name="T46" fmla="*/ 1 w 506"/>
                <a:gd name="T47" fmla="*/ 6 h 400"/>
                <a:gd name="T48" fmla="*/ 1 w 506"/>
                <a:gd name="T49" fmla="*/ 6 h 400"/>
                <a:gd name="T50" fmla="*/ 2 w 506"/>
                <a:gd name="T51" fmla="*/ 6 h 400"/>
                <a:gd name="T52" fmla="*/ 2 w 506"/>
                <a:gd name="T53" fmla="*/ 6 h 400"/>
                <a:gd name="T54" fmla="*/ 2 w 506"/>
                <a:gd name="T55" fmla="*/ 6 h 400"/>
                <a:gd name="T56" fmla="*/ 2 w 506"/>
                <a:gd name="T57" fmla="*/ 6 h 400"/>
                <a:gd name="T58" fmla="*/ 3 w 506"/>
                <a:gd name="T59" fmla="*/ 6 h 400"/>
                <a:gd name="T60" fmla="*/ 3 w 506"/>
                <a:gd name="T61" fmla="*/ 6 h 400"/>
                <a:gd name="T62" fmla="*/ 3 w 506"/>
                <a:gd name="T63" fmla="*/ 6 h 400"/>
                <a:gd name="T64" fmla="*/ 3 w 506"/>
                <a:gd name="T65" fmla="*/ 6 h 400"/>
                <a:gd name="T66" fmla="*/ 4 w 506"/>
                <a:gd name="T67" fmla="*/ 6 h 400"/>
                <a:gd name="T68" fmla="*/ 4 w 506"/>
                <a:gd name="T69" fmla="*/ 5 h 400"/>
                <a:gd name="T70" fmla="*/ 4 w 506"/>
                <a:gd name="T71" fmla="*/ 5 h 400"/>
                <a:gd name="T72" fmla="*/ 4 w 506"/>
                <a:gd name="T73" fmla="*/ 5 h 400"/>
                <a:gd name="T74" fmla="*/ 4 w 506"/>
                <a:gd name="T75" fmla="*/ 5 h 400"/>
                <a:gd name="T76" fmla="*/ 5 w 506"/>
                <a:gd name="T77" fmla="*/ 4 h 400"/>
                <a:gd name="T78" fmla="*/ 5 w 506"/>
                <a:gd name="T79" fmla="*/ 4 h 400"/>
                <a:gd name="T80" fmla="*/ 5 w 506"/>
                <a:gd name="T81" fmla="*/ 4 h 400"/>
                <a:gd name="T82" fmla="*/ 5 w 506"/>
                <a:gd name="T83" fmla="*/ 3 h 400"/>
                <a:gd name="T84" fmla="*/ 5 w 506"/>
                <a:gd name="T85" fmla="*/ 3 h 400"/>
                <a:gd name="T86" fmla="*/ 6 w 506"/>
                <a:gd name="T87" fmla="*/ 3 h 400"/>
                <a:gd name="T88" fmla="*/ 6 w 506"/>
                <a:gd name="T89" fmla="*/ 3 h 400"/>
                <a:gd name="T90" fmla="*/ 6 w 506"/>
                <a:gd name="T91" fmla="*/ 3 h 400"/>
                <a:gd name="T92" fmla="*/ 6 w 506"/>
                <a:gd name="T93" fmla="*/ 3 h 400"/>
                <a:gd name="T94" fmla="*/ 6 w 506"/>
                <a:gd name="T95" fmla="*/ 3 h 400"/>
                <a:gd name="T96" fmla="*/ 6 w 506"/>
                <a:gd name="T97" fmla="*/ 3 h 400"/>
                <a:gd name="T98" fmla="*/ 6 w 506"/>
                <a:gd name="T99" fmla="*/ 3 h 400"/>
                <a:gd name="T100" fmla="*/ 6 w 506"/>
                <a:gd name="T101" fmla="*/ 3 h 400"/>
                <a:gd name="T102" fmla="*/ 7 w 506"/>
                <a:gd name="T103" fmla="*/ 3 h 400"/>
                <a:gd name="T104" fmla="*/ 7 w 506"/>
                <a:gd name="T105" fmla="*/ 3 h 400"/>
                <a:gd name="T106" fmla="*/ 7 w 506"/>
                <a:gd name="T107" fmla="*/ 3 h 400"/>
                <a:gd name="T108" fmla="*/ 7 w 506"/>
                <a:gd name="T109" fmla="*/ 2 h 400"/>
                <a:gd name="T110" fmla="*/ 7 w 506"/>
                <a:gd name="T111" fmla="*/ 2 h 400"/>
                <a:gd name="T112" fmla="*/ 7 w 506"/>
                <a:gd name="T113" fmla="*/ 2 h 400"/>
                <a:gd name="T114" fmla="*/ 6 w 506"/>
                <a:gd name="T115" fmla="*/ 1 h 400"/>
                <a:gd name="T116" fmla="*/ 6 w 506"/>
                <a:gd name="T117" fmla="*/ 1 h 400"/>
                <a:gd name="T118" fmla="*/ 6 w 506"/>
                <a:gd name="T119" fmla="*/ 1 h 400"/>
                <a:gd name="T120" fmla="*/ 6 w 506"/>
                <a:gd name="T121" fmla="*/ 0 h 400"/>
                <a:gd name="T122" fmla="*/ 3 w 506"/>
                <a:gd name="T123" fmla="*/ 1 h 4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6"/>
                <a:gd name="T187" fmla="*/ 0 h 400"/>
                <a:gd name="T188" fmla="*/ 506 w 506"/>
                <a:gd name="T189" fmla="*/ 400 h 4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6" h="400">
                  <a:moveTo>
                    <a:pt x="232" y="52"/>
                  </a:moveTo>
                  <a:lnTo>
                    <a:pt x="230" y="51"/>
                  </a:lnTo>
                  <a:lnTo>
                    <a:pt x="228" y="49"/>
                  </a:lnTo>
                  <a:lnTo>
                    <a:pt x="224" y="49"/>
                  </a:lnTo>
                  <a:lnTo>
                    <a:pt x="222" y="48"/>
                  </a:lnTo>
                  <a:lnTo>
                    <a:pt x="221" y="46"/>
                  </a:lnTo>
                  <a:lnTo>
                    <a:pt x="217" y="44"/>
                  </a:lnTo>
                  <a:lnTo>
                    <a:pt x="215" y="44"/>
                  </a:lnTo>
                  <a:lnTo>
                    <a:pt x="213" y="43"/>
                  </a:lnTo>
                  <a:lnTo>
                    <a:pt x="212" y="43"/>
                  </a:lnTo>
                  <a:lnTo>
                    <a:pt x="210" y="44"/>
                  </a:lnTo>
                  <a:lnTo>
                    <a:pt x="191" y="56"/>
                  </a:lnTo>
                  <a:lnTo>
                    <a:pt x="162" y="75"/>
                  </a:lnTo>
                  <a:lnTo>
                    <a:pt x="124" y="100"/>
                  </a:lnTo>
                  <a:lnTo>
                    <a:pt x="85" y="131"/>
                  </a:lnTo>
                  <a:lnTo>
                    <a:pt x="49" y="164"/>
                  </a:lnTo>
                  <a:lnTo>
                    <a:pt x="20" y="203"/>
                  </a:lnTo>
                  <a:lnTo>
                    <a:pt x="1" y="244"/>
                  </a:lnTo>
                  <a:lnTo>
                    <a:pt x="0" y="288"/>
                  </a:lnTo>
                  <a:lnTo>
                    <a:pt x="16" y="334"/>
                  </a:lnTo>
                  <a:lnTo>
                    <a:pt x="60" y="380"/>
                  </a:lnTo>
                  <a:lnTo>
                    <a:pt x="71" y="388"/>
                  </a:lnTo>
                  <a:lnTo>
                    <a:pt x="85" y="393"/>
                  </a:lnTo>
                  <a:lnTo>
                    <a:pt x="100" y="398"/>
                  </a:lnTo>
                  <a:lnTo>
                    <a:pt x="118" y="400"/>
                  </a:lnTo>
                  <a:lnTo>
                    <a:pt x="137" y="400"/>
                  </a:lnTo>
                  <a:lnTo>
                    <a:pt x="157" y="398"/>
                  </a:lnTo>
                  <a:lnTo>
                    <a:pt x="177" y="393"/>
                  </a:lnTo>
                  <a:lnTo>
                    <a:pt x="195" y="388"/>
                  </a:lnTo>
                  <a:lnTo>
                    <a:pt x="213" y="382"/>
                  </a:lnTo>
                  <a:lnTo>
                    <a:pt x="230" y="374"/>
                  </a:lnTo>
                  <a:lnTo>
                    <a:pt x="248" y="361"/>
                  </a:lnTo>
                  <a:lnTo>
                    <a:pt x="266" y="347"/>
                  </a:lnTo>
                  <a:lnTo>
                    <a:pt x="283" y="332"/>
                  </a:lnTo>
                  <a:lnTo>
                    <a:pt x="297" y="316"/>
                  </a:lnTo>
                  <a:lnTo>
                    <a:pt x="312" y="299"/>
                  </a:lnTo>
                  <a:lnTo>
                    <a:pt x="327" y="283"/>
                  </a:lnTo>
                  <a:lnTo>
                    <a:pt x="341" y="267"/>
                  </a:lnTo>
                  <a:lnTo>
                    <a:pt x="358" y="252"/>
                  </a:lnTo>
                  <a:lnTo>
                    <a:pt x="376" y="238"/>
                  </a:lnTo>
                  <a:lnTo>
                    <a:pt x="396" y="225"/>
                  </a:lnTo>
                  <a:lnTo>
                    <a:pt x="405" y="220"/>
                  </a:lnTo>
                  <a:lnTo>
                    <a:pt x="414" y="217"/>
                  </a:lnTo>
                  <a:lnTo>
                    <a:pt x="423" y="214"/>
                  </a:lnTo>
                  <a:lnTo>
                    <a:pt x="434" y="209"/>
                  </a:lnTo>
                  <a:lnTo>
                    <a:pt x="444" y="206"/>
                  </a:lnTo>
                  <a:lnTo>
                    <a:pt x="455" y="203"/>
                  </a:lnTo>
                  <a:lnTo>
                    <a:pt x="464" y="200"/>
                  </a:lnTo>
                  <a:lnTo>
                    <a:pt x="471" y="195"/>
                  </a:lnTo>
                  <a:lnTo>
                    <a:pt x="478" y="190"/>
                  </a:lnTo>
                  <a:lnTo>
                    <a:pt x="484" y="185"/>
                  </a:lnTo>
                  <a:lnTo>
                    <a:pt x="495" y="168"/>
                  </a:lnTo>
                  <a:lnTo>
                    <a:pt x="502" y="150"/>
                  </a:lnTo>
                  <a:lnTo>
                    <a:pt x="506" y="131"/>
                  </a:lnTo>
                  <a:lnTo>
                    <a:pt x="506" y="113"/>
                  </a:lnTo>
                  <a:lnTo>
                    <a:pt x="502" y="94"/>
                  </a:lnTo>
                  <a:lnTo>
                    <a:pt x="495" y="75"/>
                  </a:lnTo>
                  <a:lnTo>
                    <a:pt x="487" y="56"/>
                  </a:lnTo>
                  <a:lnTo>
                    <a:pt x="476" y="36"/>
                  </a:lnTo>
                  <a:lnTo>
                    <a:pt x="466" y="17"/>
                  </a:lnTo>
                  <a:lnTo>
                    <a:pt x="455" y="0"/>
                  </a:lnTo>
                  <a:lnTo>
                    <a:pt x="232" y="52"/>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49" name="Freeform 882">
              <a:extLst>
                <a:ext uri="{FF2B5EF4-FFF2-40B4-BE49-F238E27FC236}">
                  <a16:creationId xmlns:a16="http://schemas.microsoft.com/office/drawing/2014/main" id="{82649276-DD37-48B0-931E-EC4E02550AE1}"/>
                </a:ext>
              </a:extLst>
            </p:cNvPr>
            <p:cNvSpPr>
              <a:spLocks/>
            </p:cNvSpPr>
            <p:nvPr/>
          </p:nvSpPr>
          <p:spPr bwMode="auto">
            <a:xfrm>
              <a:off x="3482" y="3835"/>
              <a:ext cx="246" cy="200"/>
            </a:xfrm>
            <a:custGeom>
              <a:avLst/>
              <a:gdLst>
                <a:gd name="T0" fmla="*/ 3 w 506"/>
                <a:gd name="T1" fmla="*/ 1 h 400"/>
                <a:gd name="T2" fmla="*/ 3 w 506"/>
                <a:gd name="T3" fmla="*/ 1 h 400"/>
                <a:gd name="T4" fmla="*/ 3 w 506"/>
                <a:gd name="T5" fmla="*/ 1 h 400"/>
                <a:gd name="T6" fmla="*/ 3 w 506"/>
                <a:gd name="T7" fmla="*/ 1 h 400"/>
                <a:gd name="T8" fmla="*/ 3 w 506"/>
                <a:gd name="T9" fmla="*/ 1 h 400"/>
                <a:gd name="T10" fmla="*/ 3 w 506"/>
                <a:gd name="T11" fmla="*/ 1 h 400"/>
                <a:gd name="T12" fmla="*/ 3 w 506"/>
                <a:gd name="T13" fmla="*/ 1 h 400"/>
                <a:gd name="T14" fmla="*/ 3 w 506"/>
                <a:gd name="T15" fmla="*/ 1 h 400"/>
                <a:gd name="T16" fmla="*/ 3 w 506"/>
                <a:gd name="T17" fmla="*/ 1 h 400"/>
                <a:gd name="T18" fmla="*/ 3 w 506"/>
                <a:gd name="T19" fmla="*/ 1 h 400"/>
                <a:gd name="T20" fmla="*/ 3 w 506"/>
                <a:gd name="T21" fmla="*/ 1 h 400"/>
                <a:gd name="T22" fmla="*/ 2 w 506"/>
                <a:gd name="T23" fmla="*/ 1 h 400"/>
                <a:gd name="T24" fmla="*/ 2 w 506"/>
                <a:gd name="T25" fmla="*/ 2 h 400"/>
                <a:gd name="T26" fmla="*/ 1 w 506"/>
                <a:gd name="T27" fmla="*/ 2 h 400"/>
                <a:gd name="T28" fmla="*/ 1 w 506"/>
                <a:gd name="T29" fmla="*/ 3 h 400"/>
                <a:gd name="T30" fmla="*/ 0 w 506"/>
                <a:gd name="T31" fmla="*/ 3 h 400"/>
                <a:gd name="T32" fmla="*/ 0 w 506"/>
                <a:gd name="T33" fmla="*/ 3 h 400"/>
                <a:gd name="T34" fmla="*/ 0 w 506"/>
                <a:gd name="T35" fmla="*/ 4 h 400"/>
                <a:gd name="T36" fmla="*/ 0 w 506"/>
                <a:gd name="T37" fmla="*/ 5 h 400"/>
                <a:gd name="T38" fmla="*/ 0 w 506"/>
                <a:gd name="T39" fmla="*/ 6 h 400"/>
                <a:gd name="T40" fmla="*/ 0 w 506"/>
                <a:gd name="T41" fmla="*/ 6 h 400"/>
                <a:gd name="T42" fmla="*/ 1 w 506"/>
                <a:gd name="T43" fmla="*/ 6 h 400"/>
                <a:gd name="T44" fmla="*/ 1 w 506"/>
                <a:gd name="T45" fmla="*/ 6 h 400"/>
                <a:gd name="T46" fmla="*/ 1 w 506"/>
                <a:gd name="T47" fmla="*/ 6 h 400"/>
                <a:gd name="T48" fmla="*/ 1 w 506"/>
                <a:gd name="T49" fmla="*/ 6 h 400"/>
                <a:gd name="T50" fmla="*/ 2 w 506"/>
                <a:gd name="T51" fmla="*/ 6 h 400"/>
                <a:gd name="T52" fmla="*/ 2 w 506"/>
                <a:gd name="T53" fmla="*/ 6 h 400"/>
                <a:gd name="T54" fmla="*/ 2 w 506"/>
                <a:gd name="T55" fmla="*/ 6 h 400"/>
                <a:gd name="T56" fmla="*/ 2 w 506"/>
                <a:gd name="T57" fmla="*/ 6 h 400"/>
                <a:gd name="T58" fmla="*/ 3 w 506"/>
                <a:gd name="T59" fmla="*/ 6 h 400"/>
                <a:gd name="T60" fmla="*/ 3 w 506"/>
                <a:gd name="T61" fmla="*/ 6 h 400"/>
                <a:gd name="T62" fmla="*/ 3 w 506"/>
                <a:gd name="T63" fmla="*/ 6 h 400"/>
                <a:gd name="T64" fmla="*/ 3 w 506"/>
                <a:gd name="T65" fmla="*/ 6 h 400"/>
                <a:gd name="T66" fmla="*/ 4 w 506"/>
                <a:gd name="T67" fmla="*/ 6 h 400"/>
                <a:gd name="T68" fmla="*/ 4 w 506"/>
                <a:gd name="T69" fmla="*/ 5 h 400"/>
                <a:gd name="T70" fmla="*/ 4 w 506"/>
                <a:gd name="T71" fmla="*/ 5 h 400"/>
                <a:gd name="T72" fmla="*/ 4 w 506"/>
                <a:gd name="T73" fmla="*/ 5 h 400"/>
                <a:gd name="T74" fmla="*/ 4 w 506"/>
                <a:gd name="T75" fmla="*/ 5 h 400"/>
                <a:gd name="T76" fmla="*/ 5 w 506"/>
                <a:gd name="T77" fmla="*/ 4 h 400"/>
                <a:gd name="T78" fmla="*/ 5 w 506"/>
                <a:gd name="T79" fmla="*/ 4 h 400"/>
                <a:gd name="T80" fmla="*/ 5 w 506"/>
                <a:gd name="T81" fmla="*/ 4 h 400"/>
                <a:gd name="T82" fmla="*/ 5 w 506"/>
                <a:gd name="T83" fmla="*/ 3 h 400"/>
                <a:gd name="T84" fmla="*/ 5 w 506"/>
                <a:gd name="T85" fmla="*/ 3 h 400"/>
                <a:gd name="T86" fmla="*/ 6 w 506"/>
                <a:gd name="T87" fmla="*/ 3 h 400"/>
                <a:gd name="T88" fmla="*/ 6 w 506"/>
                <a:gd name="T89" fmla="*/ 3 h 400"/>
                <a:gd name="T90" fmla="*/ 6 w 506"/>
                <a:gd name="T91" fmla="*/ 3 h 400"/>
                <a:gd name="T92" fmla="*/ 6 w 506"/>
                <a:gd name="T93" fmla="*/ 3 h 400"/>
                <a:gd name="T94" fmla="*/ 6 w 506"/>
                <a:gd name="T95" fmla="*/ 3 h 400"/>
                <a:gd name="T96" fmla="*/ 6 w 506"/>
                <a:gd name="T97" fmla="*/ 3 h 400"/>
                <a:gd name="T98" fmla="*/ 6 w 506"/>
                <a:gd name="T99" fmla="*/ 3 h 400"/>
                <a:gd name="T100" fmla="*/ 6 w 506"/>
                <a:gd name="T101" fmla="*/ 3 h 400"/>
                <a:gd name="T102" fmla="*/ 7 w 506"/>
                <a:gd name="T103" fmla="*/ 3 h 400"/>
                <a:gd name="T104" fmla="*/ 7 w 506"/>
                <a:gd name="T105" fmla="*/ 3 h 400"/>
                <a:gd name="T106" fmla="*/ 7 w 506"/>
                <a:gd name="T107" fmla="*/ 3 h 400"/>
                <a:gd name="T108" fmla="*/ 7 w 506"/>
                <a:gd name="T109" fmla="*/ 2 h 400"/>
                <a:gd name="T110" fmla="*/ 7 w 506"/>
                <a:gd name="T111" fmla="*/ 2 h 400"/>
                <a:gd name="T112" fmla="*/ 7 w 506"/>
                <a:gd name="T113" fmla="*/ 2 h 400"/>
                <a:gd name="T114" fmla="*/ 6 w 506"/>
                <a:gd name="T115" fmla="*/ 1 h 400"/>
                <a:gd name="T116" fmla="*/ 6 w 506"/>
                <a:gd name="T117" fmla="*/ 1 h 400"/>
                <a:gd name="T118" fmla="*/ 6 w 506"/>
                <a:gd name="T119" fmla="*/ 1 h 400"/>
                <a:gd name="T120" fmla="*/ 6 w 506"/>
                <a:gd name="T121" fmla="*/ 0 h 4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6"/>
                <a:gd name="T184" fmla="*/ 0 h 400"/>
                <a:gd name="T185" fmla="*/ 506 w 506"/>
                <a:gd name="T186" fmla="*/ 400 h 4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6" h="400">
                  <a:moveTo>
                    <a:pt x="232" y="52"/>
                  </a:moveTo>
                  <a:lnTo>
                    <a:pt x="230" y="51"/>
                  </a:lnTo>
                  <a:lnTo>
                    <a:pt x="228" y="49"/>
                  </a:lnTo>
                  <a:lnTo>
                    <a:pt x="224" y="49"/>
                  </a:lnTo>
                  <a:lnTo>
                    <a:pt x="222" y="48"/>
                  </a:lnTo>
                  <a:lnTo>
                    <a:pt x="221" y="46"/>
                  </a:lnTo>
                  <a:lnTo>
                    <a:pt x="217" y="44"/>
                  </a:lnTo>
                  <a:lnTo>
                    <a:pt x="215" y="44"/>
                  </a:lnTo>
                  <a:lnTo>
                    <a:pt x="213" y="43"/>
                  </a:lnTo>
                  <a:lnTo>
                    <a:pt x="212" y="43"/>
                  </a:lnTo>
                  <a:lnTo>
                    <a:pt x="210" y="44"/>
                  </a:lnTo>
                  <a:lnTo>
                    <a:pt x="191" y="56"/>
                  </a:lnTo>
                  <a:lnTo>
                    <a:pt x="162" y="75"/>
                  </a:lnTo>
                  <a:lnTo>
                    <a:pt x="124" y="100"/>
                  </a:lnTo>
                  <a:lnTo>
                    <a:pt x="85" y="131"/>
                  </a:lnTo>
                  <a:lnTo>
                    <a:pt x="49" y="164"/>
                  </a:lnTo>
                  <a:lnTo>
                    <a:pt x="20" y="203"/>
                  </a:lnTo>
                  <a:lnTo>
                    <a:pt x="1" y="244"/>
                  </a:lnTo>
                  <a:lnTo>
                    <a:pt x="0" y="288"/>
                  </a:lnTo>
                  <a:lnTo>
                    <a:pt x="16" y="334"/>
                  </a:lnTo>
                  <a:lnTo>
                    <a:pt x="60" y="380"/>
                  </a:lnTo>
                  <a:lnTo>
                    <a:pt x="71" y="388"/>
                  </a:lnTo>
                  <a:lnTo>
                    <a:pt x="85" y="393"/>
                  </a:lnTo>
                  <a:lnTo>
                    <a:pt x="100" y="398"/>
                  </a:lnTo>
                  <a:lnTo>
                    <a:pt x="118" y="400"/>
                  </a:lnTo>
                  <a:lnTo>
                    <a:pt x="137" y="400"/>
                  </a:lnTo>
                  <a:lnTo>
                    <a:pt x="157" y="398"/>
                  </a:lnTo>
                  <a:lnTo>
                    <a:pt x="177" y="393"/>
                  </a:lnTo>
                  <a:lnTo>
                    <a:pt x="195" y="388"/>
                  </a:lnTo>
                  <a:lnTo>
                    <a:pt x="213" y="382"/>
                  </a:lnTo>
                  <a:lnTo>
                    <a:pt x="230" y="374"/>
                  </a:lnTo>
                  <a:lnTo>
                    <a:pt x="248" y="361"/>
                  </a:lnTo>
                  <a:lnTo>
                    <a:pt x="266" y="347"/>
                  </a:lnTo>
                  <a:lnTo>
                    <a:pt x="283" y="332"/>
                  </a:lnTo>
                  <a:lnTo>
                    <a:pt x="297" y="316"/>
                  </a:lnTo>
                  <a:lnTo>
                    <a:pt x="312" y="299"/>
                  </a:lnTo>
                  <a:lnTo>
                    <a:pt x="327" y="283"/>
                  </a:lnTo>
                  <a:lnTo>
                    <a:pt x="341" y="267"/>
                  </a:lnTo>
                  <a:lnTo>
                    <a:pt x="358" y="252"/>
                  </a:lnTo>
                  <a:lnTo>
                    <a:pt x="376" y="238"/>
                  </a:lnTo>
                  <a:lnTo>
                    <a:pt x="396" y="225"/>
                  </a:lnTo>
                  <a:lnTo>
                    <a:pt x="405" y="220"/>
                  </a:lnTo>
                  <a:lnTo>
                    <a:pt x="414" y="217"/>
                  </a:lnTo>
                  <a:lnTo>
                    <a:pt x="423" y="214"/>
                  </a:lnTo>
                  <a:lnTo>
                    <a:pt x="434" y="209"/>
                  </a:lnTo>
                  <a:lnTo>
                    <a:pt x="444" y="206"/>
                  </a:lnTo>
                  <a:lnTo>
                    <a:pt x="455" y="203"/>
                  </a:lnTo>
                  <a:lnTo>
                    <a:pt x="464" y="200"/>
                  </a:lnTo>
                  <a:lnTo>
                    <a:pt x="471" y="195"/>
                  </a:lnTo>
                  <a:lnTo>
                    <a:pt x="478" y="190"/>
                  </a:lnTo>
                  <a:lnTo>
                    <a:pt x="484" y="185"/>
                  </a:lnTo>
                  <a:lnTo>
                    <a:pt x="495" y="168"/>
                  </a:lnTo>
                  <a:lnTo>
                    <a:pt x="502" y="150"/>
                  </a:lnTo>
                  <a:lnTo>
                    <a:pt x="506" y="131"/>
                  </a:lnTo>
                  <a:lnTo>
                    <a:pt x="506" y="113"/>
                  </a:lnTo>
                  <a:lnTo>
                    <a:pt x="502" y="94"/>
                  </a:lnTo>
                  <a:lnTo>
                    <a:pt x="495" y="75"/>
                  </a:lnTo>
                  <a:lnTo>
                    <a:pt x="487" y="56"/>
                  </a:lnTo>
                  <a:lnTo>
                    <a:pt x="476" y="36"/>
                  </a:lnTo>
                  <a:lnTo>
                    <a:pt x="466" y="17"/>
                  </a:lnTo>
                  <a:lnTo>
                    <a:pt x="455"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0" name="Freeform 883">
              <a:extLst>
                <a:ext uri="{FF2B5EF4-FFF2-40B4-BE49-F238E27FC236}">
                  <a16:creationId xmlns:a16="http://schemas.microsoft.com/office/drawing/2014/main" id="{6A05C8C1-135F-4CEB-BE5B-7D001B24A791}"/>
                </a:ext>
              </a:extLst>
            </p:cNvPr>
            <p:cNvSpPr>
              <a:spLocks/>
            </p:cNvSpPr>
            <p:nvPr/>
          </p:nvSpPr>
          <p:spPr bwMode="auto">
            <a:xfrm>
              <a:off x="3191" y="3785"/>
              <a:ext cx="488" cy="166"/>
            </a:xfrm>
            <a:custGeom>
              <a:avLst/>
              <a:gdLst>
                <a:gd name="T0" fmla="*/ 11 w 1003"/>
                <a:gd name="T1" fmla="*/ 1 h 332"/>
                <a:gd name="T2" fmla="*/ 10 w 1003"/>
                <a:gd name="T3" fmla="*/ 1 h 332"/>
                <a:gd name="T4" fmla="*/ 9 w 1003"/>
                <a:gd name="T5" fmla="*/ 1 h 332"/>
                <a:gd name="T6" fmla="*/ 8 w 1003"/>
                <a:gd name="T7" fmla="*/ 1 h 332"/>
                <a:gd name="T8" fmla="*/ 8 w 1003"/>
                <a:gd name="T9" fmla="*/ 1 h 332"/>
                <a:gd name="T10" fmla="*/ 7 w 1003"/>
                <a:gd name="T11" fmla="*/ 1 h 332"/>
                <a:gd name="T12" fmla="*/ 6 w 1003"/>
                <a:gd name="T13" fmla="*/ 1 h 332"/>
                <a:gd name="T14" fmla="*/ 5 w 1003"/>
                <a:gd name="T15" fmla="*/ 0 h 332"/>
                <a:gd name="T16" fmla="*/ 4 w 1003"/>
                <a:gd name="T17" fmla="*/ 1 h 332"/>
                <a:gd name="T18" fmla="*/ 3 w 1003"/>
                <a:gd name="T19" fmla="*/ 1 h 332"/>
                <a:gd name="T20" fmla="*/ 3 w 1003"/>
                <a:gd name="T21" fmla="*/ 1 h 332"/>
                <a:gd name="T22" fmla="*/ 2 w 1003"/>
                <a:gd name="T23" fmla="*/ 1 h 332"/>
                <a:gd name="T24" fmla="*/ 2 w 1003"/>
                <a:gd name="T25" fmla="*/ 1 h 332"/>
                <a:gd name="T26" fmla="*/ 1 w 1003"/>
                <a:gd name="T27" fmla="*/ 1 h 332"/>
                <a:gd name="T28" fmla="*/ 1 w 1003"/>
                <a:gd name="T29" fmla="*/ 1 h 332"/>
                <a:gd name="T30" fmla="*/ 0 w 1003"/>
                <a:gd name="T31" fmla="*/ 1 h 332"/>
                <a:gd name="T32" fmla="*/ 0 w 1003"/>
                <a:gd name="T33" fmla="*/ 2 h 332"/>
                <a:gd name="T34" fmla="*/ 0 w 1003"/>
                <a:gd name="T35" fmla="*/ 3 h 332"/>
                <a:gd name="T36" fmla="*/ 0 w 1003"/>
                <a:gd name="T37" fmla="*/ 3 h 332"/>
                <a:gd name="T38" fmla="*/ 0 w 1003"/>
                <a:gd name="T39" fmla="*/ 3 h 332"/>
                <a:gd name="T40" fmla="*/ 0 w 1003"/>
                <a:gd name="T41" fmla="*/ 5 h 332"/>
                <a:gd name="T42" fmla="*/ 0 w 1003"/>
                <a:gd name="T43" fmla="*/ 4 h 332"/>
                <a:gd name="T44" fmla="*/ 0 w 1003"/>
                <a:gd name="T45" fmla="*/ 4 h 332"/>
                <a:gd name="T46" fmla="*/ 0 w 1003"/>
                <a:gd name="T47" fmla="*/ 4 h 332"/>
                <a:gd name="T48" fmla="*/ 0 w 1003"/>
                <a:gd name="T49" fmla="*/ 4 h 332"/>
                <a:gd name="T50" fmla="*/ 0 w 1003"/>
                <a:gd name="T51" fmla="*/ 5 h 332"/>
                <a:gd name="T52" fmla="*/ 0 w 1003"/>
                <a:gd name="T53" fmla="*/ 5 h 332"/>
                <a:gd name="T54" fmla="*/ 0 w 1003"/>
                <a:gd name="T55" fmla="*/ 5 h 332"/>
                <a:gd name="T56" fmla="*/ 1 w 1003"/>
                <a:gd name="T57" fmla="*/ 5 h 332"/>
                <a:gd name="T58" fmla="*/ 1 w 1003"/>
                <a:gd name="T59" fmla="*/ 5 h 332"/>
                <a:gd name="T60" fmla="*/ 1 w 1003"/>
                <a:gd name="T61" fmla="*/ 5 h 332"/>
                <a:gd name="T62" fmla="*/ 2 w 1003"/>
                <a:gd name="T63" fmla="*/ 5 h 332"/>
                <a:gd name="T64" fmla="*/ 3 w 1003"/>
                <a:gd name="T65" fmla="*/ 5 h 332"/>
                <a:gd name="T66" fmla="*/ 3 w 1003"/>
                <a:gd name="T67" fmla="*/ 5 h 332"/>
                <a:gd name="T68" fmla="*/ 4 w 1003"/>
                <a:gd name="T69" fmla="*/ 5 h 332"/>
                <a:gd name="T70" fmla="*/ 5 w 1003"/>
                <a:gd name="T71" fmla="*/ 5 h 332"/>
                <a:gd name="T72" fmla="*/ 5 w 1003"/>
                <a:gd name="T73" fmla="*/ 5 h 332"/>
                <a:gd name="T74" fmla="*/ 6 w 1003"/>
                <a:gd name="T75" fmla="*/ 5 h 332"/>
                <a:gd name="T76" fmla="*/ 7 w 1003"/>
                <a:gd name="T77" fmla="*/ 4 h 332"/>
                <a:gd name="T78" fmla="*/ 8 w 1003"/>
                <a:gd name="T79" fmla="*/ 3 h 332"/>
                <a:gd name="T80" fmla="*/ 8 w 1003"/>
                <a:gd name="T81" fmla="*/ 3 h 332"/>
                <a:gd name="T82" fmla="*/ 9 w 1003"/>
                <a:gd name="T83" fmla="*/ 3 h 332"/>
                <a:gd name="T84" fmla="*/ 9 w 1003"/>
                <a:gd name="T85" fmla="*/ 3 h 332"/>
                <a:gd name="T86" fmla="*/ 10 w 1003"/>
                <a:gd name="T87" fmla="*/ 3 h 332"/>
                <a:gd name="T88" fmla="*/ 10 w 1003"/>
                <a:gd name="T89" fmla="*/ 3 h 332"/>
                <a:gd name="T90" fmla="*/ 11 w 1003"/>
                <a:gd name="T91" fmla="*/ 3 h 332"/>
                <a:gd name="T92" fmla="*/ 11 w 1003"/>
                <a:gd name="T93" fmla="*/ 3 h 332"/>
                <a:gd name="T94" fmla="*/ 12 w 1003"/>
                <a:gd name="T95" fmla="*/ 2 h 332"/>
                <a:gd name="T96" fmla="*/ 12 w 1003"/>
                <a:gd name="T97" fmla="*/ 2 h 332"/>
                <a:gd name="T98" fmla="*/ 13 w 1003"/>
                <a:gd name="T99" fmla="*/ 2 h 332"/>
                <a:gd name="T100" fmla="*/ 13 w 1003"/>
                <a:gd name="T101" fmla="*/ 3 h 332"/>
                <a:gd name="T102" fmla="*/ 11 w 1003"/>
                <a:gd name="T103" fmla="*/ 1 h 3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3"/>
                <a:gd name="T157" fmla="*/ 0 h 332"/>
                <a:gd name="T158" fmla="*/ 1003 w 1003"/>
                <a:gd name="T159" fmla="*/ 332 h 3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3" h="332">
                  <a:moveTo>
                    <a:pt x="806" y="47"/>
                  </a:moveTo>
                  <a:lnTo>
                    <a:pt x="747" y="36"/>
                  </a:lnTo>
                  <a:lnTo>
                    <a:pt x="689" y="26"/>
                  </a:lnTo>
                  <a:lnTo>
                    <a:pt x="629" y="18"/>
                  </a:lnTo>
                  <a:lnTo>
                    <a:pt x="568" y="10"/>
                  </a:lnTo>
                  <a:lnTo>
                    <a:pt x="510" y="5"/>
                  </a:lnTo>
                  <a:lnTo>
                    <a:pt x="450" y="2"/>
                  </a:lnTo>
                  <a:lnTo>
                    <a:pt x="389" y="0"/>
                  </a:lnTo>
                  <a:lnTo>
                    <a:pt x="329" y="2"/>
                  </a:lnTo>
                  <a:lnTo>
                    <a:pt x="269" y="5"/>
                  </a:lnTo>
                  <a:lnTo>
                    <a:pt x="206" y="12"/>
                  </a:lnTo>
                  <a:lnTo>
                    <a:pt x="168" y="20"/>
                  </a:lnTo>
                  <a:lnTo>
                    <a:pt x="133" y="32"/>
                  </a:lnTo>
                  <a:lnTo>
                    <a:pt x="100" y="48"/>
                  </a:lnTo>
                  <a:lnTo>
                    <a:pt x="73" y="71"/>
                  </a:lnTo>
                  <a:lnTo>
                    <a:pt x="47" y="95"/>
                  </a:lnTo>
                  <a:lnTo>
                    <a:pt x="27" y="124"/>
                  </a:lnTo>
                  <a:lnTo>
                    <a:pt x="13" y="154"/>
                  </a:lnTo>
                  <a:lnTo>
                    <a:pt x="4" y="188"/>
                  </a:lnTo>
                  <a:lnTo>
                    <a:pt x="0" y="221"/>
                  </a:lnTo>
                  <a:lnTo>
                    <a:pt x="2" y="258"/>
                  </a:lnTo>
                  <a:lnTo>
                    <a:pt x="2" y="240"/>
                  </a:lnTo>
                  <a:lnTo>
                    <a:pt x="5" y="236"/>
                  </a:lnTo>
                  <a:lnTo>
                    <a:pt x="13" y="239"/>
                  </a:lnTo>
                  <a:lnTo>
                    <a:pt x="24" y="248"/>
                  </a:lnTo>
                  <a:lnTo>
                    <a:pt x="37" y="263"/>
                  </a:lnTo>
                  <a:lnTo>
                    <a:pt x="51" y="279"/>
                  </a:lnTo>
                  <a:lnTo>
                    <a:pt x="64" y="296"/>
                  </a:lnTo>
                  <a:lnTo>
                    <a:pt x="77" y="311"/>
                  </a:lnTo>
                  <a:lnTo>
                    <a:pt x="88" y="322"/>
                  </a:lnTo>
                  <a:lnTo>
                    <a:pt x="97" y="327"/>
                  </a:lnTo>
                  <a:lnTo>
                    <a:pt x="153" y="332"/>
                  </a:lnTo>
                  <a:lnTo>
                    <a:pt x="208" y="330"/>
                  </a:lnTo>
                  <a:lnTo>
                    <a:pt x="263" y="324"/>
                  </a:lnTo>
                  <a:lnTo>
                    <a:pt x="314" y="312"/>
                  </a:lnTo>
                  <a:lnTo>
                    <a:pt x="365" y="298"/>
                  </a:lnTo>
                  <a:lnTo>
                    <a:pt x="417" y="280"/>
                  </a:lnTo>
                  <a:lnTo>
                    <a:pt x="466" y="260"/>
                  </a:lnTo>
                  <a:lnTo>
                    <a:pt x="517" y="239"/>
                  </a:lnTo>
                  <a:lnTo>
                    <a:pt x="566" y="216"/>
                  </a:lnTo>
                  <a:lnTo>
                    <a:pt x="616" y="192"/>
                  </a:lnTo>
                  <a:lnTo>
                    <a:pt x="651" y="178"/>
                  </a:lnTo>
                  <a:lnTo>
                    <a:pt x="687" y="165"/>
                  </a:lnTo>
                  <a:lnTo>
                    <a:pt x="725" y="154"/>
                  </a:lnTo>
                  <a:lnTo>
                    <a:pt x="762" y="144"/>
                  </a:lnTo>
                  <a:lnTo>
                    <a:pt x="802" y="136"/>
                  </a:lnTo>
                  <a:lnTo>
                    <a:pt x="841" y="132"/>
                  </a:lnTo>
                  <a:lnTo>
                    <a:pt x="881" y="128"/>
                  </a:lnTo>
                  <a:lnTo>
                    <a:pt x="921" y="127"/>
                  </a:lnTo>
                  <a:lnTo>
                    <a:pt x="963" y="128"/>
                  </a:lnTo>
                  <a:lnTo>
                    <a:pt x="1003" y="132"/>
                  </a:lnTo>
                  <a:lnTo>
                    <a:pt x="806" y="47"/>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1" name="Freeform 884">
              <a:extLst>
                <a:ext uri="{FF2B5EF4-FFF2-40B4-BE49-F238E27FC236}">
                  <a16:creationId xmlns:a16="http://schemas.microsoft.com/office/drawing/2014/main" id="{4AC2841E-19F9-400D-BCE2-01961954A35B}"/>
                </a:ext>
              </a:extLst>
            </p:cNvPr>
            <p:cNvSpPr>
              <a:spLocks/>
            </p:cNvSpPr>
            <p:nvPr/>
          </p:nvSpPr>
          <p:spPr bwMode="auto">
            <a:xfrm>
              <a:off x="3191" y="3785"/>
              <a:ext cx="488" cy="166"/>
            </a:xfrm>
            <a:custGeom>
              <a:avLst/>
              <a:gdLst>
                <a:gd name="T0" fmla="*/ 11 w 1003"/>
                <a:gd name="T1" fmla="*/ 1 h 332"/>
                <a:gd name="T2" fmla="*/ 10 w 1003"/>
                <a:gd name="T3" fmla="*/ 1 h 332"/>
                <a:gd name="T4" fmla="*/ 9 w 1003"/>
                <a:gd name="T5" fmla="*/ 1 h 332"/>
                <a:gd name="T6" fmla="*/ 8 w 1003"/>
                <a:gd name="T7" fmla="*/ 1 h 332"/>
                <a:gd name="T8" fmla="*/ 8 w 1003"/>
                <a:gd name="T9" fmla="*/ 1 h 332"/>
                <a:gd name="T10" fmla="*/ 7 w 1003"/>
                <a:gd name="T11" fmla="*/ 1 h 332"/>
                <a:gd name="T12" fmla="*/ 6 w 1003"/>
                <a:gd name="T13" fmla="*/ 1 h 332"/>
                <a:gd name="T14" fmla="*/ 5 w 1003"/>
                <a:gd name="T15" fmla="*/ 0 h 332"/>
                <a:gd name="T16" fmla="*/ 4 w 1003"/>
                <a:gd name="T17" fmla="*/ 1 h 332"/>
                <a:gd name="T18" fmla="*/ 3 w 1003"/>
                <a:gd name="T19" fmla="*/ 1 h 332"/>
                <a:gd name="T20" fmla="*/ 3 w 1003"/>
                <a:gd name="T21" fmla="*/ 1 h 332"/>
                <a:gd name="T22" fmla="*/ 2 w 1003"/>
                <a:gd name="T23" fmla="*/ 1 h 332"/>
                <a:gd name="T24" fmla="*/ 2 w 1003"/>
                <a:gd name="T25" fmla="*/ 1 h 332"/>
                <a:gd name="T26" fmla="*/ 1 w 1003"/>
                <a:gd name="T27" fmla="*/ 1 h 332"/>
                <a:gd name="T28" fmla="*/ 1 w 1003"/>
                <a:gd name="T29" fmla="*/ 1 h 332"/>
                <a:gd name="T30" fmla="*/ 0 w 1003"/>
                <a:gd name="T31" fmla="*/ 1 h 332"/>
                <a:gd name="T32" fmla="*/ 0 w 1003"/>
                <a:gd name="T33" fmla="*/ 2 h 332"/>
                <a:gd name="T34" fmla="*/ 0 w 1003"/>
                <a:gd name="T35" fmla="*/ 3 h 332"/>
                <a:gd name="T36" fmla="*/ 0 w 1003"/>
                <a:gd name="T37" fmla="*/ 3 h 332"/>
                <a:gd name="T38" fmla="*/ 0 w 1003"/>
                <a:gd name="T39" fmla="*/ 3 h 332"/>
                <a:gd name="T40" fmla="*/ 0 w 1003"/>
                <a:gd name="T41" fmla="*/ 5 h 332"/>
                <a:gd name="T42" fmla="*/ 0 w 1003"/>
                <a:gd name="T43" fmla="*/ 4 h 332"/>
                <a:gd name="T44" fmla="*/ 0 w 1003"/>
                <a:gd name="T45" fmla="*/ 4 h 332"/>
                <a:gd name="T46" fmla="*/ 0 w 1003"/>
                <a:gd name="T47" fmla="*/ 4 h 332"/>
                <a:gd name="T48" fmla="*/ 0 w 1003"/>
                <a:gd name="T49" fmla="*/ 4 h 332"/>
                <a:gd name="T50" fmla="*/ 0 w 1003"/>
                <a:gd name="T51" fmla="*/ 5 h 332"/>
                <a:gd name="T52" fmla="*/ 0 w 1003"/>
                <a:gd name="T53" fmla="*/ 5 h 332"/>
                <a:gd name="T54" fmla="*/ 0 w 1003"/>
                <a:gd name="T55" fmla="*/ 5 h 332"/>
                <a:gd name="T56" fmla="*/ 1 w 1003"/>
                <a:gd name="T57" fmla="*/ 5 h 332"/>
                <a:gd name="T58" fmla="*/ 1 w 1003"/>
                <a:gd name="T59" fmla="*/ 5 h 332"/>
                <a:gd name="T60" fmla="*/ 1 w 1003"/>
                <a:gd name="T61" fmla="*/ 5 h 332"/>
                <a:gd name="T62" fmla="*/ 2 w 1003"/>
                <a:gd name="T63" fmla="*/ 5 h 332"/>
                <a:gd name="T64" fmla="*/ 3 w 1003"/>
                <a:gd name="T65" fmla="*/ 5 h 332"/>
                <a:gd name="T66" fmla="*/ 3 w 1003"/>
                <a:gd name="T67" fmla="*/ 5 h 332"/>
                <a:gd name="T68" fmla="*/ 4 w 1003"/>
                <a:gd name="T69" fmla="*/ 5 h 332"/>
                <a:gd name="T70" fmla="*/ 5 w 1003"/>
                <a:gd name="T71" fmla="*/ 5 h 332"/>
                <a:gd name="T72" fmla="*/ 5 w 1003"/>
                <a:gd name="T73" fmla="*/ 5 h 332"/>
                <a:gd name="T74" fmla="*/ 6 w 1003"/>
                <a:gd name="T75" fmla="*/ 5 h 332"/>
                <a:gd name="T76" fmla="*/ 7 w 1003"/>
                <a:gd name="T77" fmla="*/ 4 h 332"/>
                <a:gd name="T78" fmla="*/ 8 w 1003"/>
                <a:gd name="T79" fmla="*/ 3 h 332"/>
                <a:gd name="T80" fmla="*/ 8 w 1003"/>
                <a:gd name="T81" fmla="*/ 3 h 332"/>
                <a:gd name="T82" fmla="*/ 9 w 1003"/>
                <a:gd name="T83" fmla="*/ 3 h 332"/>
                <a:gd name="T84" fmla="*/ 9 w 1003"/>
                <a:gd name="T85" fmla="*/ 3 h 332"/>
                <a:gd name="T86" fmla="*/ 10 w 1003"/>
                <a:gd name="T87" fmla="*/ 3 h 332"/>
                <a:gd name="T88" fmla="*/ 10 w 1003"/>
                <a:gd name="T89" fmla="*/ 3 h 332"/>
                <a:gd name="T90" fmla="*/ 11 w 1003"/>
                <a:gd name="T91" fmla="*/ 3 h 332"/>
                <a:gd name="T92" fmla="*/ 11 w 1003"/>
                <a:gd name="T93" fmla="*/ 3 h 332"/>
                <a:gd name="T94" fmla="*/ 12 w 1003"/>
                <a:gd name="T95" fmla="*/ 2 h 332"/>
                <a:gd name="T96" fmla="*/ 12 w 1003"/>
                <a:gd name="T97" fmla="*/ 2 h 332"/>
                <a:gd name="T98" fmla="*/ 13 w 1003"/>
                <a:gd name="T99" fmla="*/ 2 h 332"/>
                <a:gd name="T100" fmla="*/ 13 w 1003"/>
                <a:gd name="T101" fmla="*/ 3 h 3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3"/>
                <a:gd name="T154" fmla="*/ 0 h 332"/>
                <a:gd name="T155" fmla="*/ 1003 w 1003"/>
                <a:gd name="T156" fmla="*/ 332 h 3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3" h="332">
                  <a:moveTo>
                    <a:pt x="806" y="47"/>
                  </a:moveTo>
                  <a:lnTo>
                    <a:pt x="747" y="36"/>
                  </a:lnTo>
                  <a:lnTo>
                    <a:pt x="689" y="26"/>
                  </a:lnTo>
                  <a:lnTo>
                    <a:pt x="629" y="18"/>
                  </a:lnTo>
                  <a:lnTo>
                    <a:pt x="568" y="10"/>
                  </a:lnTo>
                  <a:lnTo>
                    <a:pt x="510" y="5"/>
                  </a:lnTo>
                  <a:lnTo>
                    <a:pt x="450" y="2"/>
                  </a:lnTo>
                  <a:lnTo>
                    <a:pt x="389" y="0"/>
                  </a:lnTo>
                  <a:lnTo>
                    <a:pt x="329" y="2"/>
                  </a:lnTo>
                  <a:lnTo>
                    <a:pt x="269" y="5"/>
                  </a:lnTo>
                  <a:lnTo>
                    <a:pt x="206" y="12"/>
                  </a:lnTo>
                  <a:lnTo>
                    <a:pt x="168" y="20"/>
                  </a:lnTo>
                  <a:lnTo>
                    <a:pt x="133" y="32"/>
                  </a:lnTo>
                  <a:lnTo>
                    <a:pt x="100" y="48"/>
                  </a:lnTo>
                  <a:lnTo>
                    <a:pt x="73" y="71"/>
                  </a:lnTo>
                  <a:lnTo>
                    <a:pt x="47" y="95"/>
                  </a:lnTo>
                  <a:lnTo>
                    <a:pt x="27" y="124"/>
                  </a:lnTo>
                  <a:lnTo>
                    <a:pt x="13" y="154"/>
                  </a:lnTo>
                  <a:lnTo>
                    <a:pt x="4" y="188"/>
                  </a:lnTo>
                  <a:lnTo>
                    <a:pt x="0" y="221"/>
                  </a:lnTo>
                  <a:lnTo>
                    <a:pt x="2" y="258"/>
                  </a:lnTo>
                  <a:lnTo>
                    <a:pt x="2" y="240"/>
                  </a:lnTo>
                  <a:lnTo>
                    <a:pt x="5" y="236"/>
                  </a:lnTo>
                  <a:lnTo>
                    <a:pt x="13" y="239"/>
                  </a:lnTo>
                  <a:lnTo>
                    <a:pt x="24" y="248"/>
                  </a:lnTo>
                  <a:lnTo>
                    <a:pt x="37" y="263"/>
                  </a:lnTo>
                  <a:lnTo>
                    <a:pt x="51" y="279"/>
                  </a:lnTo>
                  <a:lnTo>
                    <a:pt x="64" y="296"/>
                  </a:lnTo>
                  <a:lnTo>
                    <a:pt x="77" y="311"/>
                  </a:lnTo>
                  <a:lnTo>
                    <a:pt x="88" y="322"/>
                  </a:lnTo>
                  <a:lnTo>
                    <a:pt x="97" y="327"/>
                  </a:lnTo>
                  <a:lnTo>
                    <a:pt x="153" y="332"/>
                  </a:lnTo>
                  <a:lnTo>
                    <a:pt x="208" y="330"/>
                  </a:lnTo>
                  <a:lnTo>
                    <a:pt x="263" y="324"/>
                  </a:lnTo>
                  <a:lnTo>
                    <a:pt x="314" y="312"/>
                  </a:lnTo>
                  <a:lnTo>
                    <a:pt x="365" y="298"/>
                  </a:lnTo>
                  <a:lnTo>
                    <a:pt x="417" y="280"/>
                  </a:lnTo>
                  <a:lnTo>
                    <a:pt x="466" y="260"/>
                  </a:lnTo>
                  <a:lnTo>
                    <a:pt x="517" y="239"/>
                  </a:lnTo>
                  <a:lnTo>
                    <a:pt x="566" y="216"/>
                  </a:lnTo>
                  <a:lnTo>
                    <a:pt x="616" y="192"/>
                  </a:lnTo>
                  <a:lnTo>
                    <a:pt x="651" y="178"/>
                  </a:lnTo>
                  <a:lnTo>
                    <a:pt x="687" y="165"/>
                  </a:lnTo>
                  <a:lnTo>
                    <a:pt x="725" y="154"/>
                  </a:lnTo>
                  <a:lnTo>
                    <a:pt x="762" y="144"/>
                  </a:lnTo>
                  <a:lnTo>
                    <a:pt x="802" y="136"/>
                  </a:lnTo>
                  <a:lnTo>
                    <a:pt x="841" y="132"/>
                  </a:lnTo>
                  <a:lnTo>
                    <a:pt x="881" y="128"/>
                  </a:lnTo>
                  <a:lnTo>
                    <a:pt x="921" y="127"/>
                  </a:lnTo>
                  <a:lnTo>
                    <a:pt x="963" y="128"/>
                  </a:lnTo>
                  <a:lnTo>
                    <a:pt x="1003" y="13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2" name="Freeform 885">
              <a:extLst>
                <a:ext uri="{FF2B5EF4-FFF2-40B4-BE49-F238E27FC236}">
                  <a16:creationId xmlns:a16="http://schemas.microsoft.com/office/drawing/2014/main" id="{397A729B-1385-46ED-945C-0590802EAA6B}"/>
                </a:ext>
              </a:extLst>
            </p:cNvPr>
            <p:cNvSpPr>
              <a:spLocks/>
            </p:cNvSpPr>
            <p:nvPr/>
          </p:nvSpPr>
          <p:spPr bwMode="auto">
            <a:xfrm>
              <a:off x="3124" y="3571"/>
              <a:ext cx="567" cy="265"/>
            </a:xfrm>
            <a:custGeom>
              <a:avLst/>
              <a:gdLst>
                <a:gd name="T0" fmla="*/ 15 w 1166"/>
                <a:gd name="T1" fmla="*/ 8 h 529"/>
                <a:gd name="T2" fmla="*/ 15 w 1166"/>
                <a:gd name="T3" fmla="*/ 8 h 529"/>
                <a:gd name="T4" fmla="*/ 14 w 1166"/>
                <a:gd name="T5" fmla="*/ 7 h 529"/>
                <a:gd name="T6" fmla="*/ 13 w 1166"/>
                <a:gd name="T7" fmla="*/ 6 h 529"/>
                <a:gd name="T8" fmla="*/ 12 w 1166"/>
                <a:gd name="T9" fmla="*/ 5 h 529"/>
                <a:gd name="T10" fmla="*/ 11 w 1166"/>
                <a:gd name="T11" fmla="*/ 4 h 529"/>
                <a:gd name="T12" fmla="*/ 10 w 1166"/>
                <a:gd name="T13" fmla="*/ 3 h 529"/>
                <a:gd name="T14" fmla="*/ 9 w 1166"/>
                <a:gd name="T15" fmla="*/ 2 h 529"/>
                <a:gd name="T16" fmla="*/ 8 w 1166"/>
                <a:gd name="T17" fmla="*/ 2 h 529"/>
                <a:gd name="T18" fmla="*/ 7 w 1166"/>
                <a:gd name="T19" fmla="*/ 1 h 529"/>
                <a:gd name="T20" fmla="*/ 6 w 1166"/>
                <a:gd name="T21" fmla="*/ 1 h 529"/>
                <a:gd name="T22" fmla="*/ 4 w 1166"/>
                <a:gd name="T23" fmla="*/ 1 h 529"/>
                <a:gd name="T24" fmla="*/ 3 w 1166"/>
                <a:gd name="T25" fmla="*/ 1 h 529"/>
                <a:gd name="T26" fmla="*/ 3 w 1166"/>
                <a:gd name="T27" fmla="*/ 1 h 529"/>
                <a:gd name="T28" fmla="*/ 3 w 1166"/>
                <a:gd name="T29" fmla="*/ 1 h 529"/>
                <a:gd name="T30" fmla="*/ 2 w 1166"/>
                <a:gd name="T31" fmla="*/ 1 h 529"/>
                <a:gd name="T32" fmla="*/ 1 w 1166"/>
                <a:gd name="T33" fmla="*/ 0 h 529"/>
                <a:gd name="T34" fmla="*/ 0 w 1166"/>
                <a:gd name="T35" fmla="*/ 1 h 529"/>
                <a:gd name="T36" fmla="*/ 0 w 1166"/>
                <a:gd name="T37" fmla="*/ 1 h 529"/>
                <a:gd name="T38" fmla="*/ 0 w 1166"/>
                <a:gd name="T39" fmla="*/ 1 h 529"/>
                <a:gd name="T40" fmla="*/ 0 w 1166"/>
                <a:gd name="T41" fmla="*/ 2 h 529"/>
                <a:gd name="T42" fmla="*/ 0 w 1166"/>
                <a:gd name="T43" fmla="*/ 2 h 529"/>
                <a:gd name="T44" fmla="*/ 0 w 1166"/>
                <a:gd name="T45" fmla="*/ 2 h 529"/>
                <a:gd name="T46" fmla="*/ 0 w 1166"/>
                <a:gd name="T47" fmla="*/ 2 h 529"/>
                <a:gd name="T48" fmla="*/ 0 w 1166"/>
                <a:gd name="T49" fmla="*/ 2 h 529"/>
                <a:gd name="T50" fmla="*/ 0 w 1166"/>
                <a:gd name="T51" fmla="*/ 3 h 529"/>
                <a:gd name="T52" fmla="*/ 1 w 1166"/>
                <a:gd name="T53" fmla="*/ 4 h 529"/>
                <a:gd name="T54" fmla="*/ 2 w 1166"/>
                <a:gd name="T55" fmla="*/ 4 h 529"/>
                <a:gd name="T56" fmla="*/ 3 w 1166"/>
                <a:gd name="T57" fmla="*/ 4 h 529"/>
                <a:gd name="T58" fmla="*/ 3 w 1166"/>
                <a:gd name="T59" fmla="*/ 4 h 529"/>
                <a:gd name="T60" fmla="*/ 3 w 1166"/>
                <a:gd name="T61" fmla="*/ 4 h 529"/>
                <a:gd name="T62" fmla="*/ 3 w 1166"/>
                <a:gd name="T63" fmla="*/ 5 h 529"/>
                <a:gd name="T64" fmla="*/ 3 w 1166"/>
                <a:gd name="T65" fmla="*/ 5 h 529"/>
                <a:gd name="T66" fmla="*/ 4 w 1166"/>
                <a:gd name="T67" fmla="*/ 5 h 529"/>
                <a:gd name="T68" fmla="*/ 4 w 1166"/>
                <a:gd name="T69" fmla="*/ 5 h 529"/>
                <a:gd name="T70" fmla="*/ 4 w 1166"/>
                <a:gd name="T71" fmla="*/ 5 h 529"/>
                <a:gd name="T72" fmla="*/ 5 w 1166"/>
                <a:gd name="T73" fmla="*/ 5 h 529"/>
                <a:gd name="T74" fmla="*/ 6 w 1166"/>
                <a:gd name="T75" fmla="*/ 6 h 529"/>
                <a:gd name="T76" fmla="*/ 6 w 1166"/>
                <a:gd name="T77" fmla="*/ 6 h 529"/>
                <a:gd name="T78" fmla="*/ 6 w 1166"/>
                <a:gd name="T79" fmla="*/ 6 h 529"/>
                <a:gd name="T80" fmla="*/ 8 w 1166"/>
                <a:gd name="T81" fmla="*/ 6 h 529"/>
                <a:gd name="T82" fmla="*/ 9 w 1166"/>
                <a:gd name="T83" fmla="*/ 7 h 529"/>
                <a:gd name="T84" fmla="*/ 11 w 1166"/>
                <a:gd name="T85" fmla="*/ 7 h 529"/>
                <a:gd name="T86" fmla="*/ 11 w 1166"/>
                <a:gd name="T87" fmla="*/ 7 h 529"/>
                <a:gd name="T88" fmla="*/ 11 w 1166"/>
                <a:gd name="T89" fmla="*/ 7 h 529"/>
                <a:gd name="T90" fmla="*/ 12 w 1166"/>
                <a:gd name="T91" fmla="*/ 7 h 529"/>
                <a:gd name="T92" fmla="*/ 12 w 1166"/>
                <a:gd name="T93" fmla="*/ 7 h 529"/>
                <a:gd name="T94" fmla="*/ 12 w 1166"/>
                <a:gd name="T95" fmla="*/ 8 h 529"/>
                <a:gd name="T96" fmla="*/ 14 w 1166"/>
                <a:gd name="T97" fmla="*/ 8 h 529"/>
                <a:gd name="T98" fmla="*/ 15 w 1166"/>
                <a:gd name="T99" fmla="*/ 9 h 5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6"/>
                <a:gd name="T151" fmla="*/ 0 h 529"/>
                <a:gd name="T152" fmla="*/ 1166 w 1166"/>
                <a:gd name="T153" fmla="*/ 529 h 5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6" h="529">
                  <a:moveTo>
                    <a:pt x="1166" y="529"/>
                  </a:moveTo>
                  <a:lnTo>
                    <a:pt x="1164" y="526"/>
                  </a:lnTo>
                  <a:lnTo>
                    <a:pt x="1158" y="518"/>
                  </a:lnTo>
                  <a:lnTo>
                    <a:pt x="1149" y="507"/>
                  </a:lnTo>
                  <a:lnTo>
                    <a:pt x="1138" y="496"/>
                  </a:lnTo>
                  <a:lnTo>
                    <a:pt x="1127" y="483"/>
                  </a:lnTo>
                  <a:lnTo>
                    <a:pt x="1116" y="470"/>
                  </a:lnTo>
                  <a:lnTo>
                    <a:pt x="1105" y="457"/>
                  </a:lnTo>
                  <a:lnTo>
                    <a:pt x="1096" y="448"/>
                  </a:lnTo>
                  <a:lnTo>
                    <a:pt x="1089" y="441"/>
                  </a:lnTo>
                  <a:lnTo>
                    <a:pt x="1085" y="436"/>
                  </a:lnTo>
                  <a:lnTo>
                    <a:pt x="1063" y="417"/>
                  </a:lnTo>
                  <a:lnTo>
                    <a:pt x="1042" y="396"/>
                  </a:lnTo>
                  <a:lnTo>
                    <a:pt x="1021" y="377"/>
                  </a:lnTo>
                  <a:lnTo>
                    <a:pt x="999" y="356"/>
                  </a:lnTo>
                  <a:lnTo>
                    <a:pt x="978" y="337"/>
                  </a:lnTo>
                  <a:lnTo>
                    <a:pt x="956" y="318"/>
                  </a:lnTo>
                  <a:lnTo>
                    <a:pt x="934" y="299"/>
                  </a:lnTo>
                  <a:lnTo>
                    <a:pt x="912" y="280"/>
                  </a:lnTo>
                  <a:lnTo>
                    <a:pt x="890" y="260"/>
                  </a:lnTo>
                  <a:lnTo>
                    <a:pt x="866" y="241"/>
                  </a:lnTo>
                  <a:lnTo>
                    <a:pt x="846" y="227"/>
                  </a:lnTo>
                  <a:lnTo>
                    <a:pt x="828" y="211"/>
                  </a:lnTo>
                  <a:lnTo>
                    <a:pt x="808" y="196"/>
                  </a:lnTo>
                  <a:lnTo>
                    <a:pt x="788" y="182"/>
                  </a:lnTo>
                  <a:lnTo>
                    <a:pt x="769" y="169"/>
                  </a:lnTo>
                  <a:lnTo>
                    <a:pt x="749" y="155"/>
                  </a:lnTo>
                  <a:lnTo>
                    <a:pt x="729" y="142"/>
                  </a:lnTo>
                  <a:lnTo>
                    <a:pt x="707" y="129"/>
                  </a:lnTo>
                  <a:lnTo>
                    <a:pt x="685" y="118"/>
                  </a:lnTo>
                  <a:lnTo>
                    <a:pt x="663" y="105"/>
                  </a:lnTo>
                  <a:lnTo>
                    <a:pt x="649" y="99"/>
                  </a:lnTo>
                  <a:lnTo>
                    <a:pt x="636" y="92"/>
                  </a:lnTo>
                  <a:lnTo>
                    <a:pt x="623" y="86"/>
                  </a:lnTo>
                  <a:lnTo>
                    <a:pt x="608" y="80"/>
                  </a:lnTo>
                  <a:lnTo>
                    <a:pt x="594" y="73"/>
                  </a:lnTo>
                  <a:lnTo>
                    <a:pt x="581" y="68"/>
                  </a:lnTo>
                  <a:lnTo>
                    <a:pt x="566" y="64"/>
                  </a:lnTo>
                  <a:lnTo>
                    <a:pt x="552" y="60"/>
                  </a:lnTo>
                  <a:lnTo>
                    <a:pt x="537" y="57"/>
                  </a:lnTo>
                  <a:lnTo>
                    <a:pt x="523" y="56"/>
                  </a:lnTo>
                  <a:lnTo>
                    <a:pt x="493" y="52"/>
                  </a:lnTo>
                  <a:lnTo>
                    <a:pt x="466" y="51"/>
                  </a:lnTo>
                  <a:lnTo>
                    <a:pt x="440" y="49"/>
                  </a:lnTo>
                  <a:lnTo>
                    <a:pt x="415" y="46"/>
                  </a:lnTo>
                  <a:lnTo>
                    <a:pt x="391" y="44"/>
                  </a:lnTo>
                  <a:lnTo>
                    <a:pt x="367" y="41"/>
                  </a:lnTo>
                  <a:lnTo>
                    <a:pt x="343" y="38"/>
                  </a:lnTo>
                  <a:lnTo>
                    <a:pt x="318" y="35"/>
                  </a:lnTo>
                  <a:lnTo>
                    <a:pt x="294" y="30"/>
                  </a:lnTo>
                  <a:lnTo>
                    <a:pt x="267" y="25"/>
                  </a:lnTo>
                  <a:lnTo>
                    <a:pt x="261" y="24"/>
                  </a:lnTo>
                  <a:lnTo>
                    <a:pt x="256" y="24"/>
                  </a:lnTo>
                  <a:lnTo>
                    <a:pt x="250" y="20"/>
                  </a:lnTo>
                  <a:lnTo>
                    <a:pt x="245" y="19"/>
                  </a:lnTo>
                  <a:lnTo>
                    <a:pt x="239" y="17"/>
                  </a:lnTo>
                  <a:lnTo>
                    <a:pt x="234" y="16"/>
                  </a:lnTo>
                  <a:lnTo>
                    <a:pt x="228" y="14"/>
                  </a:lnTo>
                  <a:lnTo>
                    <a:pt x="223" y="12"/>
                  </a:lnTo>
                  <a:lnTo>
                    <a:pt x="217" y="11"/>
                  </a:lnTo>
                  <a:lnTo>
                    <a:pt x="210" y="11"/>
                  </a:lnTo>
                  <a:lnTo>
                    <a:pt x="194" y="8"/>
                  </a:lnTo>
                  <a:lnTo>
                    <a:pt x="175" y="6"/>
                  </a:lnTo>
                  <a:lnTo>
                    <a:pt x="159" y="3"/>
                  </a:lnTo>
                  <a:lnTo>
                    <a:pt x="141" y="1"/>
                  </a:lnTo>
                  <a:lnTo>
                    <a:pt x="124" y="0"/>
                  </a:lnTo>
                  <a:lnTo>
                    <a:pt x="106" y="0"/>
                  </a:lnTo>
                  <a:lnTo>
                    <a:pt x="89" y="0"/>
                  </a:lnTo>
                  <a:lnTo>
                    <a:pt x="75" y="3"/>
                  </a:lnTo>
                  <a:lnTo>
                    <a:pt x="58" y="8"/>
                  </a:lnTo>
                  <a:lnTo>
                    <a:pt x="44" y="14"/>
                  </a:lnTo>
                  <a:lnTo>
                    <a:pt x="40" y="16"/>
                  </a:lnTo>
                  <a:lnTo>
                    <a:pt x="36" y="19"/>
                  </a:lnTo>
                  <a:lnTo>
                    <a:pt x="33" y="22"/>
                  </a:lnTo>
                  <a:lnTo>
                    <a:pt x="27" y="25"/>
                  </a:lnTo>
                  <a:lnTo>
                    <a:pt x="24" y="30"/>
                  </a:lnTo>
                  <a:lnTo>
                    <a:pt x="20" y="33"/>
                  </a:lnTo>
                  <a:lnTo>
                    <a:pt x="15" y="38"/>
                  </a:lnTo>
                  <a:lnTo>
                    <a:pt x="11" y="43"/>
                  </a:lnTo>
                  <a:lnTo>
                    <a:pt x="9" y="48"/>
                  </a:lnTo>
                  <a:lnTo>
                    <a:pt x="5" y="51"/>
                  </a:lnTo>
                  <a:lnTo>
                    <a:pt x="4" y="57"/>
                  </a:lnTo>
                  <a:lnTo>
                    <a:pt x="2" y="62"/>
                  </a:lnTo>
                  <a:lnTo>
                    <a:pt x="0" y="68"/>
                  </a:lnTo>
                  <a:lnTo>
                    <a:pt x="0" y="73"/>
                  </a:lnTo>
                  <a:lnTo>
                    <a:pt x="0" y="80"/>
                  </a:lnTo>
                  <a:lnTo>
                    <a:pt x="0" y="84"/>
                  </a:lnTo>
                  <a:lnTo>
                    <a:pt x="0" y="91"/>
                  </a:lnTo>
                  <a:lnTo>
                    <a:pt x="2" y="97"/>
                  </a:lnTo>
                  <a:lnTo>
                    <a:pt x="4" y="102"/>
                  </a:lnTo>
                  <a:lnTo>
                    <a:pt x="5" y="108"/>
                  </a:lnTo>
                  <a:lnTo>
                    <a:pt x="7" y="110"/>
                  </a:lnTo>
                  <a:lnTo>
                    <a:pt x="9" y="110"/>
                  </a:lnTo>
                  <a:lnTo>
                    <a:pt x="13" y="110"/>
                  </a:lnTo>
                  <a:lnTo>
                    <a:pt x="15" y="112"/>
                  </a:lnTo>
                  <a:lnTo>
                    <a:pt x="18" y="112"/>
                  </a:lnTo>
                  <a:lnTo>
                    <a:pt x="20" y="112"/>
                  </a:lnTo>
                  <a:lnTo>
                    <a:pt x="22" y="113"/>
                  </a:lnTo>
                  <a:lnTo>
                    <a:pt x="24" y="113"/>
                  </a:lnTo>
                  <a:lnTo>
                    <a:pt x="25" y="115"/>
                  </a:lnTo>
                  <a:lnTo>
                    <a:pt x="36" y="132"/>
                  </a:lnTo>
                  <a:lnTo>
                    <a:pt x="49" y="148"/>
                  </a:lnTo>
                  <a:lnTo>
                    <a:pt x="62" y="163"/>
                  </a:lnTo>
                  <a:lnTo>
                    <a:pt x="78" y="177"/>
                  </a:lnTo>
                  <a:lnTo>
                    <a:pt x="95" y="190"/>
                  </a:lnTo>
                  <a:lnTo>
                    <a:pt x="111" y="201"/>
                  </a:lnTo>
                  <a:lnTo>
                    <a:pt x="130" y="212"/>
                  </a:lnTo>
                  <a:lnTo>
                    <a:pt x="150" y="222"/>
                  </a:lnTo>
                  <a:lnTo>
                    <a:pt x="168" y="233"/>
                  </a:lnTo>
                  <a:lnTo>
                    <a:pt x="188" y="243"/>
                  </a:lnTo>
                  <a:lnTo>
                    <a:pt x="192" y="244"/>
                  </a:lnTo>
                  <a:lnTo>
                    <a:pt x="197" y="246"/>
                  </a:lnTo>
                  <a:lnTo>
                    <a:pt x="201" y="246"/>
                  </a:lnTo>
                  <a:lnTo>
                    <a:pt x="206" y="246"/>
                  </a:lnTo>
                  <a:lnTo>
                    <a:pt x="210" y="246"/>
                  </a:lnTo>
                  <a:lnTo>
                    <a:pt x="216" y="246"/>
                  </a:lnTo>
                  <a:lnTo>
                    <a:pt x="221" y="246"/>
                  </a:lnTo>
                  <a:lnTo>
                    <a:pt x="227" y="246"/>
                  </a:lnTo>
                  <a:lnTo>
                    <a:pt x="230" y="246"/>
                  </a:lnTo>
                  <a:lnTo>
                    <a:pt x="236" y="248"/>
                  </a:lnTo>
                  <a:lnTo>
                    <a:pt x="239" y="248"/>
                  </a:lnTo>
                  <a:lnTo>
                    <a:pt x="241" y="249"/>
                  </a:lnTo>
                  <a:lnTo>
                    <a:pt x="245" y="251"/>
                  </a:lnTo>
                  <a:lnTo>
                    <a:pt x="248" y="254"/>
                  </a:lnTo>
                  <a:lnTo>
                    <a:pt x="250" y="256"/>
                  </a:lnTo>
                  <a:lnTo>
                    <a:pt x="254" y="259"/>
                  </a:lnTo>
                  <a:lnTo>
                    <a:pt x="258" y="260"/>
                  </a:lnTo>
                  <a:lnTo>
                    <a:pt x="259" y="262"/>
                  </a:lnTo>
                  <a:lnTo>
                    <a:pt x="263" y="264"/>
                  </a:lnTo>
                  <a:lnTo>
                    <a:pt x="267" y="265"/>
                  </a:lnTo>
                  <a:lnTo>
                    <a:pt x="272" y="267"/>
                  </a:lnTo>
                  <a:lnTo>
                    <a:pt x="276" y="268"/>
                  </a:lnTo>
                  <a:lnTo>
                    <a:pt x="281" y="270"/>
                  </a:lnTo>
                  <a:lnTo>
                    <a:pt x="287" y="270"/>
                  </a:lnTo>
                  <a:lnTo>
                    <a:pt x="292" y="272"/>
                  </a:lnTo>
                  <a:lnTo>
                    <a:pt x="296" y="272"/>
                  </a:lnTo>
                  <a:lnTo>
                    <a:pt x="301" y="273"/>
                  </a:lnTo>
                  <a:lnTo>
                    <a:pt x="305" y="275"/>
                  </a:lnTo>
                  <a:lnTo>
                    <a:pt x="311" y="276"/>
                  </a:lnTo>
                  <a:lnTo>
                    <a:pt x="314" y="280"/>
                  </a:lnTo>
                  <a:lnTo>
                    <a:pt x="325" y="286"/>
                  </a:lnTo>
                  <a:lnTo>
                    <a:pt x="336" y="291"/>
                  </a:lnTo>
                  <a:lnTo>
                    <a:pt x="347" y="296"/>
                  </a:lnTo>
                  <a:lnTo>
                    <a:pt x="358" y="299"/>
                  </a:lnTo>
                  <a:lnTo>
                    <a:pt x="371" y="304"/>
                  </a:lnTo>
                  <a:lnTo>
                    <a:pt x="384" y="307"/>
                  </a:lnTo>
                  <a:lnTo>
                    <a:pt x="395" y="310"/>
                  </a:lnTo>
                  <a:lnTo>
                    <a:pt x="406" y="315"/>
                  </a:lnTo>
                  <a:lnTo>
                    <a:pt x="418" y="320"/>
                  </a:lnTo>
                  <a:lnTo>
                    <a:pt x="428" y="328"/>
                  </a:lnTo>
                  <a:lnTo>
                    <a:pt x="431" y="329"/>
                  </a:lnTo>
                  <a:lnTo>
                    <a:pt x="435" y="331"/>
                  </a:lnTo>
                  <a:lnTo>
                    <a:pt x="438" y="331"/>
                  </a:lnTo>
                  <a:lnTo>
                    <a:pt x="444" y="331"/>
                  </a:lnTo>
                  <a:lnTo>
                    <a:pt x="449" y="331"/>
                  </a:lnTo>
                  <a:lnTo>
                    <a:pt x="453" y="331"/>
                  </a:lnTo>
                  <a:lnTo>
                    <a:pt x="459" y="331"/>
                  </a:lnTo>
                  <a:lnTo>
                    <a:pt x="464" y="331"/>
                  </a:lnTo>
                  <a:lnTo>
                    <a:pt x="470" y="331"/>
                  </a:lnTo>
                  <a:lnTo>
                    <a:pt x="475" y="331"/>
                  </a:lnTo>
                  <a:lnTo>
                    <a:pt x="510" y="339"/>
                  </a:lnTo>
                  <a:lnTo>
                    <a:pt x="543" y="345"/>
                  </a:lnTo>
                  <a:lnTo>
                    <a:pt x="576" y="353"/>
                  </a:lnTo>
                  <a:lnTo>
                    <a:pt x="608" y="361"/>
                  </a:lnTo>
                  <a:lnTo>
                    <a:pt x="641" y="371"/>
                  </a:lnTo>
                  <a:lnTo>
                    <a:pt x="674" y="379"/>
                  </a:lnTo>
                  <a:lnTo>
                    <a:pt x="707" y="388"/>
                  </a:lnTo>
                  <a:lnTo>
                    <a:pt x="740" y="396"/>
                  </a:lnTo>
                  <a:lnTo>
                    <a:pt x="773" y="406"/>
                  </a:lnTo>
                  <a:lnTo>
                    <a:pt x="806" y="416"/>
                  </a:lnTo>
                  <a:lnTo>
                    <a:pt x="811" y="417"/>
                  </a:lnTo>
                  <a:lnTo>
                    <a:pt x="815" y="419"/>
                  </a:lnTo>
                  <a:lnTo>
                    <a:pt x="820" y="422"/>
                  </a:lnTo>
                  <a:lnTo>
                    <a:pt x="826" y="425"/>
                  </a:lnTo>
                  <a:lnTo>
                    <a:pt x="830" y="427"/>
                  </a:lnTo>
                  <a:lnTo>
                    <a:pt x="835" y="430"/>
                  </a:lnTo>
                  <a:lnTo>
                    <a:pt x="841" y="433"/>
                  </a:lnTo>
                  <a:lnTo>
                    <a:pt x="844" y="435"/>
                  </a:lnTo>
                  <a:lnTo>
                    <a:pt x="850" y="438"/>
                  </a:lnTo>
                  <a:lnTo>
                    <a:pt x="855" y="440"/>
                  </a:lnTo>
                  <a:lnTo>
                    <a:pt x="861" y="440"/>
                  </a:lnTo>
                  <a:lnTo>
                    <a:pt x="864" y="441"/>
                  </a:lnTo>
                  <a:lnTo>
                    <a:pt x="870" y="441"/>
                  </a:lnTo>
                  <a:lnTo>
                    <a:pt x="875" y="441"/>
                  </a:lnTo>
                  <a:lnTo>
                    <a:pt x="881" y="440"/>
                  </a:lnTo>
                  <a:lnTo>
                    <a:pt x="884" y="440"/>
                  </a:lnTo>
                  <a:lnTo>
                    <a:pt x="890" y="440"/>
                  </a:lnTo>
                  <a:lnTo>
                    <a:pt x="894" y="440"/>
                  </a:lnTo>
                  <a:lnTo>
                    <a:pt x="899" y="441"/>
                  </a:lnTo>
                  <a:lnTo>
                    <a:pt x="903" y="443"/>
                  </a:lnTo>
                  <a:lnTo>
                    <a:pt x="919" y="451"/>
                  </a:lnTo>
                  <a:lnTo>
                    <a:pt x="941" y="457"/>
                  </a:lnTo>
                  <a:lnTo>
                    <a:pt x="968" y="465"/>
                  </a:lnTo>
                  <a:lnTo>
                    <a:pt x="998" y="473"/>
                  </a:lnTo>
                  <a:lnTo>
                    <a:pt x="1029" y="483"/>
                  </a:lnTo>
                  <a:lnTo>
                    <a:pt x="1058" y="491"/>
                  </a:lnTo>
                  <a:lnTo>
                    <a:pt x="1087" y="499"/>
                  </a:lnTo>
                  <a:lnTo>
                    <a:pt x="1113" y="507"/>
                  </a:lnTo>
                  <a:lnTo>
                    <a:pt x="1135" y="516"/>
                  </a:lnTo>
                  <a:lnTo>
                    <a:pt x="1149" y="524"/>
                  </a:lnTo>
                  <a:lnTo>
                    <a:pt x="1166" y="529"/>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3" name="Freeform 886">
              <a:extLst>
                <a:ext uri="{FF2B5EF4-FFF2-40B4-BE49-F238E27FC236}">
                  <a16:creationId xmlns:a16="http://schemas.microsoft.com/office/drawing/2014/main" id="{EBB32B09-5CEA-4605-AAB3-72C61BF5188E}"/>
                </a:ext>
              </a:extLst>
            </p:cNvPr>
            <p:cNvSpPr>
              <a:spLocks/>
            </p:cNvSpPr>
            <p:nvPr/>
          </p:nvSpPr>
          <p:spPr bwMode="auto">
            <a:xfrm>
              <a:off x="3124" y="3571"/>
              <a:ext cx="567" cy="265"/>
            </a:xfrm>
            <a:custGeom>
              <a:avLst/>
              <a:gdLst>
                <a:gd name="T0" fmla="*/ 15 w 1166"/>
                <a:gd name="T1" fmla="*/ 8 h 529"/>
                <a:gd name="T2" fmla="*/ 15 w 1166"/>
                <a:gd name="T3" fmla="*/ 8 h 529"/>
                <a:gd name="T4" fmla="*/ 14 w 1166"/>
                <a:gd name="T5" fmla="*/ 7 h 529"/>
                <a:gd name="T6" fmla="*/ 13 w 1166"/>
                <a:gd name="T7" fmla="*/ 6 h 529"/>
                <a:gd name="T8" fmla="*/ 12 w 1166"/>
                <a:gd name="T9" fmla="*/ 5 h 529"/>
                <a:gd name="T10" fmla="*/ 11 w 1166"/>
                <a:gd name="T11" fmla="*/ 4 h 529"/>
                <a:gd name="T12" fmla="*/ 10 w 1166"/>
                <a:gd name="T13" fmla="*/ 3 h 529"/>
                <a:gd name="T14" fmla="*/ 9 w 1166"/>
                <a:gd name="T15" fmla="*/ 2 h 529"/>
                <a:gd name="T16" fmla="*/ 8 w 1166"/>
                <a:gd name="T17" fmla="*/ 2 h 529"/>
                <a:gd name="T18" fmla="*/ 7 w 1166"/>
                <a:gd name="T19" fmla="*/ 1 h 529"/>
                <a:gd name="T20" fmla="*/ 6 w 1166"/>
                <a:gd name="T21" fmla="*/ 1 h 529"/>
                <a:gd name="T22" fmla="*/ 4 w 1166"/>
                <a:gd name="T23" fmla="*/ 1 h 529"/>
                <a:gd name="T24" fmla="*/ 3 w 1166"/>
                <a:gd name="T25" fmla="*/ 1 h 529"/>
                <a:gd name="T26" fmla="*/ 3 w 1166"/>
                <a:gd name="T27" fmla="*/ 1 h 529"/>
                <a:gd name="T28" fmla="*/ 3 w 1166"/>
                <a:gd name="T29" fmla="*/ 1 h 529"/>
                <a:gd name="T30" fmla="*/ 2 w 1166"/>
                <a:gd name="T31" fmla="*/ 1 h 529"/>
                <a:gd name="T32" fmla="*/ 1 w 1166"/>
                <a:gd name="T33" fmla="*/ 0 h 529"/>
                <a:gd name="T34" fmla="*/ 0 w 1166"/>
                <a:gd name="T35" fmla="*/ 1 h 529"/>
                <a:gd name="T36" fmla="*/ 0 w 1166"/>
                <a:gd name="T37" fmla="*/ 1 h 529"/>
                <a:gd name="T38" fmla="*/ 0 w 1166"/>
                <a:gd name="T39" fmla="*/ 1 h 529"/>
                <a:gd name="T40" fmla="*/ 0 w 1166"/>
                <a:gd name="T41" fmla="*/ 2 h 529"/>
                <a:gd name="T42" fmla="*/ 0 w 1166"/>
                <a:gd name="T43" fmla="*/ 2 h 529"/>
                <a:gd name="T44" fmla="*/ 0 w 1166"/>
                <a:gd name="T45" fmla="*/ 2 h 529"/>
                <a:gd name="T46" fmla="*/ 0 w 1166"/>
                <a:gd name="T47" fmla="*/ 2 h 529"/>
                <a:gd name="T48" fmla="*/ 0 w 1166"/>
                <a:gd name="T49" fmla="*/ 2 h 529"/>
                <a:gd name="T50" fmla="*/ 0 w 1166"/>
                <a:gd name="T51" fmla="*/ 3 h 529"/>
                <a:gd name="T52" fmla="*/ 1 w 1166"/>
                <a:gd name="T53" fmla="*/ 4 h 529"/>
                <a:gd name="T54" fmla="*/ 2 w 1166"/>
                <a:gd name="T55" fmla="*/ 4 h 529"/>
                <a:gd name="T56" fmla="*/ 3 w 1166"/>
                <a:gd name="T57" fmla="*/ 4 h 529"/>
                <a:gd name="T58" fmla="*/ 3 w 1166"/>
                <a:gd name="T59" fmla="*/ 4 h 529"/>
                <a:gd name="T60" fmla="*/ 3 w 1166"/>
                <a:gd name="T61" fmla="*/ 4 h 529"/>
                <a:gd name="T62" fmla="*/ 3 w 1166"/>
                <a:gd name="T63" fmla="*/ 5 h 529"/>
                <a:gd name="T64" fmla="*/ 3 w 1166"/>
                <a:gd name="T65" fmla="*/ 5 h 529"/>
                <a:gd name="T66" fmla="*/ 4 w 1166"/>
                <a:gd name="T67" fmla="*/ 5 h 529"/>
                <a:gd name="T68" fmla="*/ 4 w 1166"/>
                <a:gd name="T69" fmla="*/ 5 h 529"/>
                <a:gd name="T70" fmla="*/ 4 w 1166"/>
                <a:gd name="T71" fmla="*/ 5 h 529"/>
                <a:gd name="T72" fmla="*/ 5 w 1166"/>
                <a:gd name="T73" fmla="*/ 5 h 529"/>
                <a:gd name="T74" fmla="*/ 6 w 1166"/>
                <a:gd name="T75" fmla="*/ 6 h 529"/>
                <a:gd name="T76" fmla="*/ 6 w 1166"/>
                <a:gd name="T77" fmla="*/ 6 h 529"/>
                <a:gd name="T78" fmla="*/ 6 w 1166"/>
                <a:gd name="T79" fmla="*/ 6 h 529"/>
                <a:gd name="T80" fmla="*/ 8 w 1166"/>
                <a:gd name="T81" fmla="*/ 6 h 529"/>
                <a:gd name="T82" fmla="*/ 9 w 1166"/>
                <a:gd name="T83" fmla="*/ 7 h 529"/>
                <a:gd name="T84" fmla="*/ 11 w 1166"/>
                <a:gd name="T85" fmla="*/ 7 h 529"/>
                <a:gd name="T86" fmla="*/ 11 w 1166"/>
                <a:gd name="T87" fmla="*/ 7 h 529"/>
                <a:gd name="T88" fmla="*/ 11 w 1166"/>
                <a:gd name="T89" fmla="*/ 7 h 529"/>
                <a:gd name="T90" fmla="*/ 12 w 1166"/>
                <a:gd name="T91" fmla="*/ 7 h 529"/>
                <a:gd name="T92" fmla="*/ 12 w 1166"/>
                <a:gd name="T93" fmla="*/ 7 h 529"/>
                <a:gd name="T94" fmla="*/ 12 w 1166"/>
                <a:gd name="T95" fmla="*/ 8 h 529"/>
                <a:gd name="T96" fmla="*/ 14 w 1166"/>
                <a:gd name="T97" fmla="*/ 8 h 529"/>
                <a:gd name="T98" fmla="*/ 15 w 1166"/>
                <a:gd name="T99" fmla="*/ 9 h 5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66"/>
                <a:gd name="T151" fmla="*/ 0 h 529"/>
                <a:gd name="T152" fmla="*/ 1166 w 1166"/>
                <a:gd name="T153" fmla="*/ 529 h 5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66" h="529">
                  <a:moveTo>
                    <a:pt x="1166" y="529"/>
                  </a:moveTo>
                  <a:lnTo>
                    <a:pt x="1164" y="526"/>
                  </a:lnTo>
                  <a:lnTo>
                    <a:pt x="1158" y="518"/>
                  </a:lnTo>
                  <a:lnTo>
                    <a:pt x="1149" y="507"/>
                  </a:lnTo>
                  <a:lnTo>
                    <a:pt x="1138" y="496"/>
                  </a:lnTo>
                  <a:lnTo>
                    <a:pt x="1127" y="483"/>
                  </a:lnTo>
                  <a:lnTo>
                    <a:pt x="1116" y="470"/>
                  </a:lnTo>
                  <a:lnTo>
                    <a:pt x="1105" y="457"/>
                  </a:lnTo>
                  <a:lnTo>
                    <a:pt x="1096" y="448"/>
                  </a:lnTo>
                  <a:lnTo>
                    <a:pt x="1089" y="441"/>
                  </a:lnTo>
                  <a:lnTo>
                    <a:pt x="1085" y="436"/>
                  </a:lnTo>
                  <a:lnTo>
                    <a:pt x="1063" y="417"/>
                  </a:lnTo>
                  <a:lnTo>
                    <a:pt x="1042" y="396"/>
                  </a:lnTo>
                  <a:lnTo>
                    <a:pt x="1021" y="377"/>
                  </a:lnTo>
                  <a:lnTo>
                    <a:pt x="999" y="356"/>
                  </a:lnTo>
                  <a:lnTo>
                    <a:pt x="978" y="337"/>
                  </a:lnTo>
                  <a:lnTo>
                    <a:pt x="956" y="318"/>
                  </a:lnTo>
                  <a:lnTo>
                    <a:pt x="934" y="299"/>
                  </a:lnTo>
                  <a:lnTo>
                    <a:pt x="912" y="280"/>
                  </a:lnTo>
                  <a:lnTo>
                    <a:pt x="890" y="260"/>
                  </a:lnTo>
                  <a:lnTo>
                    <a:pt x="866" y="241"/>
                  </a:lnTo>
                  <a:lnTo>
                    <a:pt x="846" y="227"/>
                  </a:lnTo>
                  <a:lnTo>
                    <a:pt x="828" y="211"/>
                  </a:lnTo>
                  <a:lnTo>
                    <a:pt x="808" y="196"/>
                  </a:lnTo>
                  <a:lnTo>
                    <a:pt x="788" y="182"/>
                  </a:lnTo>
                  <a:lnTo>
                    <a:pt x="769" y="169"/>
                  </a:lnTo>
                  <a:lnTo>
                    <a:pt x="749" y="155"/>
                  </a:lnTo>
                  <a:lnTo>
                    <a:pt x="729" y="142"/>
                  </a:lnTo>
                  <a:lnTo>
                    <a:pt x="707" y="129"/>
                  </a:lnTo>
                  <a:lnTo>
                    <a:pt x="685" y="118"/>
                  </a:lnTo>
                  <a:lnTo>
                    <a:pt x="663" y="105"/>
                  </a:lnTo>
                  <a:lnTo>
                    <a:pt x="649" y="99"/>
                  </a:lnTo>
                  <a:lnTo>
                    <a:pt x="636" y="92"/>
                  </a:lnTo>
                  <a:lnTo>
                    <a:pt x="623" y="86"/>
                  </a:lnTo>
                  <a:lnTo>
                    <a:pt x="608" y="80"/>
                  </a:lnTo>
                  <a:lnTo>
                    <a:pt x="594" y="73"/>
                  </a:lnTo>
                  <a:lnTo>
                    <a:pt x="581" y="68"/>
                  </a:lnTo>
                  <a:lnTo>
                    <a:pt x="566" y="64"/>
                  </a:lnTo>
                  <a:lnTo>
                    <a:pt x="552" y="60"/>
                  </a:lnTo>
                  <a:lnTo>
                    <a:pt x="537" y="57"/>
                  </a:lnTo>
                  <a:lnTo>
                    <a:pt x="523" y="56"/>
                  </a:lnTo>
                  <a:lnTo>
                    <a:pt x="493" y="52"/>
                  </a:lnTo>
                  <a:lnTo>
                    <a:pt x="466" y="51"/>
                  </a:lnTo>
                  <a:lnTo>
                    <a:pt x="440" y="49"/>
                  </a:lnTo>
                  <a:lnTo>
                    <a:pt x="415" y="46"/>
                  </a:lnTo>
                  <a:lnTo>
                    <a:pt x="391" y="44"/>
                  </a:lnTo>
                  <a:lnTo>
                    <a:pt x="367" y="41"/>
                  </a:lnTo>
                  <a:lnTo>
                    <a:pt x="343" y="38"/>
                  </a:lnTo>
                  <a:lnTo>
                    <a:pt x="318" y="35"/>
                  </a:lnTo>
                  <a:lnTo>
                    <a:pt x="294" y="30"/>
                  </a:lnTo>
                  <a:lnTo>
                    <a:pt x="267" y="25"/>
                  </a:lnTo>
                  <a:lnTo>
                    <a:pt x="261" y="24"/>
                  </a:lnTo>
                  <a:lnTo>
                    <a:pt x="256" y="24"/>
                  </a:lnTo>
                  <a:lnTo>
                    <a:pt x="250" y="20"/>
                  </a:lnTo>
                  <a:lnTo>
                    <a:pt x="245" y="19"/>
                  </a:lnTo>
                  <a:lnTo>
                    <a:pt x="239" y="17"/>
                  </a:lnTo>
                  <a:lnTo>
                    <a:pt x="234" y="16"/>
                  </a:lnTo>
                  <a:lnTo>
                    <a:pt x="228" y="14"/>
                  </a:lnTo>
                  <a:lnTo>
                    <a:pt x="223" y="12"/>
                  </a:lnTo>
                  <a:lnTo>
                    <a:pt x="217" y="11"/>
                  </a:lnTo>
                  <a:lnTo>
                    <a:pt x="210" y="11"/>
                  </a:lnTo>
                  <a:lnTo>
                    <a:pt x="194" y="8"/>
                  </a:lnTo>
                  <a:lnTo>
                    <a:pt x="175" y="6"/>
                  </a:lnTo>
                  <a:lnTo>
                    <a:pt x="159" y="3"/>
                  </a:lnTo>
                  <a:lnTo>
                    <a:pt x="141" y="1"/>
                  </a:lnTo>
                  <a:lnTo>
                    <a:pt x="124" y="0"/>
                  </a:lnTo>
                  <a:lnTo>
                    <a:pt x="106" y="0"/>
                  </a:lnTo>
                  <a:lnTo>
                    <a:pt x="89" y="0"/>
                  </a:lnTo>
                  <a:lnTo>
                    <a:pt x="75" y="3"/>
                  </a:lnTo>
                  <a:lnTo>
                    <a:pt x="58" y="8"/>
                  </a:lnTo>
                  <a:lnTo>
                    <a:pt x="44" y="14"/>
                  </a:lnTo>
                  <a:lnTo>
                    <a:pt x="40" y="16"/>
                  </a:lnTo>
                  <a:lnTo>
                    <a:pt x="36" y="19"/>
                  </a:lnTo>
                  <a:lnTo>
                    <a:pt x="33" y="22"/>
                  </a:lnTo>
                  <a:lnTo>
                    <a:pt x="27" y="25"/>
                  </a:lnTo>
                  <a:lnTo>
                    <a:pt x="24" y="30"/>
                  </a:lnTo>
                  <a:lnTo>
                    <a:pt x="20" y="33"/>
                  </a:lnTo>
                  <a:lnTo>
                    <a:pt x="15" y="38"/>
                  </a:lnTo>
                  <a:lnTo>
                    <a:pt x="11" y="43"/>
                  </a:lnTo>
                  <a:lnTo>
                    <a:pt x="9" y="48"/>
                  </a:lnTo>
                  <a:lnTo>
                    <a:pt x="5" y="51"/>
                  </a:lnTo>
                  <a:lnTo>
                    <a:pt x="4" y="57"/>
                  </a:lnTo>
                  <a:lnTo>
                    <a:pt x="2" y="62"/>
                  </a:lnTo>
                  <a:lnTo>
                    <a:pt x="0" y="68"/>
                  </a:lnTo>
                  <a:lnTo>
                    <a:pt x="0" y="73"/>
                  </a:lnTo>
                  <a:lnTo>
                    <a:pt x="0" y="80"/>
                  </a:lnTo>
                  <a:lnTo>
                    <a:pt x="0" y="84"/>
                  </a:lnTo>
                  <a:lnTo>
                    <a:pt x="0" y="91"/>
                  </a:lnTo>
                  <a:lnTo>
                    <a:pt x="2" y="97"/>
                  </a:lnTo>
                  <a:lnTo>
                    <a:pt x="4" y="102"/>
                  </a:lnTo>
                  <a:lnTo>
                    <a:pt x="5" y="108"/>
                  </a:lnTo>
                  <a:lnTo>
                    <a:pt x="7" y="110"/>
                  </a:lnTo>
                  <a:lnTo>
                    <a:pt x="9" y="110"/>
                  </a:lnTo>
                  <a:lnTo>
                    <a:pt x="13" y="110"/>
                  </a:lnTo>
                  <a:lnTo>
                    <a:pt x="15" y="112"/>
                  </a:lnTo>
                  <a:lnTo>
                    <a:pt x="18" y="112"/>
                  </a:lnTo>
                  <a:lnTo>
                    <a:pt x="20" y="112"/>
                  </a:lnTo>
                  <a:lnTo>
                    <a:pt x="22" y="113"/>
                  </a:lnTo>
                  <a:lnTo>
                    <a:pt x="24" y="113"/>
                  </a:lnTo>
                  <a:lnTo>
                    <a:pt x="25" y="115"/>
                  </a:lnTo>
                  <a:lnTo>
                    <a:pt x="36" y="132"/>
                  </a:lnTo>
                  <a:lnTo>
                    <a:pt x="49" y="148"/>
                  </a:lnTo>
                  <a:lnTo>
                    <a:pt x="62" y="163"/>
                  </a:lnTo>
                  <a:lnTo>
                    <a:pt x="78" y="177"/>
                  </a:lnTo>
                  <a:lnTo>
                    <a:pt x="95" y="190"/>
                  </a:lnTo>
                  <a:lnTo>
                    <a:pt x="111" y="201"/>
                  </a:lnTo>
                  <a:lnTo>
                    <a:pt x="130" y="212"/>
                  </a:lnTo>
                  <a:lnTo>
                    <a:pt x="150" y="222"/>
                  </a:lnTo>
                  <a:lnTo>
                    <a:pt x="168" y="233"/>
                  </a:lnTo>
                  <a:lnTo>
                    <a:pt x="188" y="243"/>
                  </a:lnTo>
                  <a:lnTo>
                    <a:pt x="192" y="244"/>
                  </a:lnTo>
                  <a:lnTo>
                    <a:pt x="197" y="246"/>
                  </a:lnTo>
                  <a:lnTo>
                    <a:pt x="201" y="246"/>
                  </a:lnTo>
                  <a:lnTo>
                    <a:pt x="206" y="246"/>
                  </a:lnTo>
                  <a:lnTo>
                    <a:pt x="210" y="246"/>
                  </a:lnTo>
                  <a:lnTo>
                    <a:pt x="216" y="246"/>
                  </a:lnTo>
                  <a:lnTo>
                    <a:pt x="221" y="246"/>
                  </a:lnTo>
                  <a:lnTo>
                    <a:pt x="227" y="246"/>
                  </a:lnTo>
                  <a:lnTo>
                    <a:pt x="230" y="246"/>
                  </a:lnTo>
                  <a:lnTo>
                    <a:pt x="236" y="248"/>
                  </a:lnTo>
                  <a:lnTo>
                    <a:pt x="239" y="248"/>
                  </a:lnTo>
                  <a:lnTo>
                    <a:pt x="241" y="249"/>
                  </a:lnTo>
                  <a:lnTo>
                    <a:pt x="245" y="251"/>
                  </a:lnTo>
                  <a:lnTo>
                    <a:pt x="248" y="254"/>
                  </a:lnTo>
                  <a:lnTo>
                    <a:pt x="250" y="256"/>
                  </a:lnTo>
                  <a:lnTo>
                    <a:pt x="254" y="259"/>
                  </a:lnTo>
                  <a:lnTo>
                    <a:pt x="258" y="260"/>
                  </a:lnTo>
                  <a:lnTo>
                    <a:pt x="259" y="262"/>
                  </a:lnTo>
                  <a:lnTo>
                    <a:pt x="263" y="264"/>
                  </a:lnTo>
                  <a:lnTo>
                    <a:pt x="267" y="265"/>
                  </a:lnTo>
                  <a:lnTo>
                    <a:pt x="272" y="267"/>
                  </a:lnTo>
                  <a:lnTo>
                    <a:pt x="276" y="268"/>
                  </a:lnTo>
                  <a:lnTo>
                    <a:pt x="281" y="270"/>
                  </a:lnTo>
                  <a:lnTo>
                    <a:pt x="287" y="270"/>
                  </a:lnTo>
                  <a:lnTo>
                    <a:pt x="292" y="272"/>
                  </a:lnTo>
                  <a:lnTo>
                    <a:pt x="296" y="272"/>
                  </a:lnTo>
                  <a:lnTo>
                    <a:pt x="301" y="273"/>
                  </a:lnTo>
                  <a:lnTo>
                    <a:pt x="305" y="275"/>
                  </a:lnTo>
                  <a:lnTo>
                    <a:pt x="311" y="276"/>
                  </a:lnTo>
                  <a:lnTo>
                    <a:pt x="314" y="280"/>
                  </a:lnTo>
                  <a:lnTo>
                    <a:pt x="325" y="286"/>
                  </a:lnTo>
                  <a:lnTo>
                    <a:pt x="336" y="291"/>
                  </a:lnTo>
                  <a:lnTo>
                    <a:pt x="347" y="296"/>
                  </a:lnTo>
                  <a:lnTo>
                    <a:pt x="358" y="299"/>
                  </a:lnTo>
                  <a:lnTo>
                    <a:pt x="371" y="304"/>
                  </a:lnTo>
                  <a:lnTo>
                    <a:pt x="384" y="307"/>
                  </a:lnTo>
                  <a:lnTo>
                    <a:pt x="395" y="310"/>
                  </a:lnTo>
                  <a:lnTo>
                    <a:pt x="406" y="315"/>
                  </a:lnTo>
                  <a:lnTo>
                    <a:pt x="418" y="320"/>
                  </a:lnTo>
                  <a:lnTo>
                    <a:pt x="428" y="328"/>
                  </a:lnTo>
                  <a:lnTo>
                    <a:pt x="431" y="329"/>
                  </a:lnTo>
                  <a:lnTo>
                    <a:pt x="435" y="331"/>
                  </a:lnTo>
                  <a:lnTo>
                    <a:pt x="438" y="331"/>
                  </a:lnTo>
                  <a:lnTo>
                    <a:pt x="444" y="331"/>
                  </a:lnTo>
                  <a:lnTo>
                    <a:pt x="449" y="331"/>
                  </a:lnTo>
                  <a:lnTo>
                    <a:pt x="453" y="331"/>
                  </a:lnTo>
                  <a:lnTo>
                    <a:pt x="459" y="331"/>
                  </a:lnTo>
                  <a:lnTo>
                    <a:pt x="464" y="331"/>
                  </a:lnTo>
                  <a:lnTo>
                    <a:pt x="470" y="331"/>
                  </a:lnTo>
                  <a:lnTo>
                    <a:pt x="475" y="331"/>
                  </a:lnTo>
                  <a:lnTo>
                    <a:pt x="510" y="339"/>
                  </a:lnTo>
                  <a:lnTo>
                    <a:pt x="543" y="345"/>
                  </a:lnTo>
                  <a:lnTo>
                    <a:pt x="576" y="353"/>
                  </a:lnTo>
                  <a:lnTo>
                    <a:pt x="608" y="361"/>
                  </a:lnTo>
                  <a:lnTo>
                    <a:pt x="641" y="371"/>
                  </a:lnTo>
                  <a:lnTo>
                    <a:pt x="674" y="379"/>
                  </a:lnTo>
                  <a:lnTo>
                    <a:pt x="707" y="388"/>
                  </a:lnTo>
                  <a:lnTo>
                    <a:pt x="740" y="396"/>
                  </a:lnTo>
                  <a:lnTo>
                    <a:pt x="773" y="406"/>
                  </a:lnTo>
                  <a:lnTo>
                    <a:pt x="806" y="416"/>
                  </a:lnTo>
                  <a:lnTo>
                    <a:pt x="811" y="417"/>
                  </a:lnTo>
                  <a:lnTo>
                    <a:pt x="815" y="419"/>
                  </a:lnTo>
                  <a:lnTo>
                    <a:pt x="820" y="422"/>
                  </a:lnTo>
                  <a:lnTo>
                    <a:pt x="826" y="425"/>
                  </a:lnTo>
                  <a:lnTo>
                    <a:pt x="830" y="427"/>
                  </a:lnTo>
                  <a:lnTo>
                    <a:pt x="835" y="430"/>
                  </a:lnTo>
                  <a:lnTo>
                    <a:pt x="841" y="433"/>
                  </a:lnTo>
                  <a:lnTo>
                    <a:pt x="844" y="435"/>
                  </a:lnTo>
                  <a:lnTo>
                    <a:pt x="850" y="438"/>
                  </a:lnTo>
                  <a:lnTo>
                    <a:pt x="855" y="440"/>
                  </a:lnTo>
                  <a:lnTo>
                    <a:pt x="861" y="440"/>
                  </a:lnTo>
                  <a:lnTo>
                    <a:pt x="864" y="441"/>
                  </a:lnTo>
                  <a:lnTo>
                    <a:pt x="870" y="441"/>
                  </a:lnTo>
                  <a:lnTo>
                    <a:pt x="875" y="441"/>
                  </a:lnTo>
                  <a:lnTo>
                    <a:pt x="881" y="440"/>
                  </a:lnTo>
                  <a:lnTo>
                    <a:pt x="884" y="440"/>
                  </a:lnTo>
                  <a:lnTo>
                    <a:pt x="890" y="440"/>
                  </a:lnTo>
                  <a:lnTo>
                    <a:pt x="894" y="440"/>
                  </a:lnTo>
                  <a:lnTo>
                    <a:pt x="899" y="441"/>
                  </a:lnTo>
                  <a:lnTo>
                    <a:pt x="903" y="443"/>
                  </a:lnTo>
                  <a:lnTo>
                    <a:pt x="919" y="451"/>
                  </a:lnTo>
                  <a:lnTo>
                    <a:pt x="941" y="457"/>
                  </a:lnTo>
                  <a:lnTo>
                    <a:pt x="968" y="465"/>
                  </a:lnTo>
                  <a:lnTo>
                    <a:pt x="998" y="473"/>
                  </a:lnTo>
                  <a:lnTo>
                    <a:pt x="1029" y="483"/>
                  </a:lnTo>
                  <a:lnTo>
                    <a:pt x="1058" y="491"/>
                  </a:lnTo>
                  <a:lnTo>
                    <a:pt x="1087" y="499"/>
                  </a:lnTo>
                  <a:lnTo>
                    <a:pt x="1113" y="507"/>
                  </a:lnTo>
                  <a:lnTo>
                    <a:pt x="1135" y="516"/>
                  </a:lnTo>
                  <a:lnTo>
                    <a:pt x="1149" y="52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4" name="Freeform 887">
              <a:extLst>
                <a:ext uri="{FF2B5EF4-FFF2-40B4-BE49-F238E27FC236}">
                  <a16:creationId xmlns:a16="http://schemas.microsoft.com/office/drawing/2014/main" id="{135F7D6B-BABF-4657-B20A-2068D42D9904}"/>
                </a:ext>
              </a:extLst>
            </p:cNvPr>
            <p:cNvSpPr>
              <a:spLocks/>
            </p:cNvSpPr>
            <p:nvPr/>
          </p:nvSpPr>
          <p:spPr bwMode="auto">
            <a:xfrm>
              <a:off x="3068" y="3061"/>
              <a:ext cx="706" cy="739"/>
            </a:xfrm>
            <a:custGeom>
              <a:avLst/>
              <a:gdLst>
                <a:gd name="T0" fmla="*/ 17 w 1451"/>
                <a:gd name="T1" fmla="*/ 23 h 1477"/>
                <a:gd name="T2" fmla="*/ 17 w 1451"/>
                <a:gd name="T3" fmla="*/ 22 h 1477"/>
                <a:gd name="T4" fmla="*/ 16 w 1451"/>
                <a:gd name="T5" fmla="*/ 21 h 1477"/>
                <a:gd name="T6" fmla="*/ 14 w 1451"/>
                <a:gd name="T7" fmla="*/ 19 h 1477"/>
                <a:gd name="T8" fmla="*/ 12 w 1451"/>
                <a:gd name="T9" fmla="*/ 17 h 1477"/>
                <a:gd name="T10" fmla="*/ 9 w 1451"/>
                <a:gd name="T11" fmla="*/ 16 h 1477"/>
                <a:gd name="T12" fmla="*/ 9 w 1451"/>
                <a:gd name="T13" fmla="*/ 15 h 1477"/>
                <a:gd name="T14" fmla="*/ 9 w 1451"/>
                <a:gd name="T15" fmla="*/ 15 h 1477"/>
                <a:gd name="T16" fmla="*/ 8 w 1451"/>
                <a:gd name="T17" fmla="*/ 14 h 1477"/>
                <a:gd name="T18" fmla="*/ 8 w 1451"/>
                <a:gd name="T19" fmla="*/ 14 h 1477"/>
                <a:gd name="T20" fmla="*/ 7 w 1451"/>
                <a:gd name="T21" fmla="*/ 14 h 1477"/>
                <a:gd name="T22" fmla="*/ 7 w 1451"/>
                <a:gd name="T23" fmla="*/ 13 h 1477"/>
                <a:gd name="T24" fmla="*/ 7 w 1451"/>
                <a:gd name="T25" fmla="*/ 13 h 1477"/>
                <a:gd name="T26" fmla="*/ 5 w 1451"/>
                <a:gd name="T27" fmla="*/ 13 h 1477"/>
                <a:gd name="T28" fmla="*/ 4 w 1451"/>
                <a:gd name="T29" fmla="*/ 12 h 1477"/>
                <a:gd name="T30" fmla="*/ 3 w 1451"/>
                <a:gd name="T31" fmla="*/ 11 h 1477"/>
                <a:gd name="T32" fmla="*/ 1 w 1451"/>
                <a:gd name="T33" fmla="*/ 10 h 1477"/>
                <a:gd name="T34" fmla="*/ 0 w 1451"/>
                <a:gd name="T35" fmla="*/ 9 h 1477"/>
                <a:gd name="T36" fmla="*/ 1 w 1451"/>
                <a:gd name="T37" fmla="*/ 7 h 1477"/>
                <a:gd name="T38" fmla="*/ 6 w 1451"/>
                <a:gd name="T39" fmla="*/ 8 h 1477"/>
                <a:gd name="T40" fmla="*/ 7 w 1451"/>
                <a:gd name="T41" fmla="*/ 8 h 1477"/>
                <a:gd name="T42" fmla="*/ 7 w 1451"/>
                <a:gd name="T43" fmla="*/ 8 h 1477"/>
                <a:gd name="T44" fmla="*/ 8 w 1451"/>
                <a:gd name="T45" fmla="*/ 9 h 1477"/>
                <a:gd name="T46" fmla="*/ 8 w 1451"/>
                <a:gd name="T47" fmla="*/ 9 h 1477"/>
                <a:gd name="T48" fmla="*/ 9 w 1451"/>
                <a:gd name="T49" fmla="*/ 10 h 1477"/>
                <a:gd name="T50" fmla="*/ 10 w 1451"/>
                <a:gd name="T51" fmla="*/ 11 h 1477"/>
                <a:gd name="T52" fmla="*/ 10 w 1451"/>
                <a:gd name="T53" fmla="*/ 11 h 1477"/>
                <a:gd name="T54" fmla="*/ 12 w 1451"/>
                <a:gd name="T55" fmla="*/ 13 h 1477"/>
                <a:gd name="T56" fmla="*/ 15 w 1451"/>
                <a:gd name="T57" fmla="*/ 16 h 1477"/>
                <a:gd name="T58" fmla="*/ 15 w 1451"/>
                <a:gd name="T59" fmla="*/ 17 h 1477"/>
                <a:gd name="T60" fmla="*/ 17 w 1451"/>
                <a:gd name="T61" fmla="*/ 20 h 1477"/>
                <a:gd name="T62" fmla="*/ 18 w 1451"/>
                <a:gd name="T63" fmla="*/ 22 h 1477"/>
                <a:gd name="T64" fmla="*/ 18 w 1451"/>
                <a:gd name="T65" fmla="*/ 23 h 1477"/>
                <a:gd name="T66" fmla="*/ 19 w 1451"/>
                <a:gd name="T67" fmla="*/ 23 h 1477"/>
                <a:gd name="T68" fmla="*/ 18 w 1451"/>
                <a:gd name="T69" fmla="*/ 22 h 1477"/>
                <a:gd name="T70" fmla="*/ 18 w 1451"/>
                <a:gd name="T71" fmla="*/ 19 h 1477"/>
                <a:gd name="T72" fmla="*/ 17 w 1451"/>
                <a:gd name="T73" fmla="*/ 15 h 1477"/>
                <a:gd name="T74" fmla="*/ 17 w 1451"/>
                <a:gd name="T75" fmla="*/ 14 h 1477"/>
                <a:gd name="T76" fmla="*/ 17 w 1451"/>
                <a:gd name="T77" fmla="*/ 13 h 1477"/>
                <a:gd name="T78" fmla="*/ 17 w 1451"/>
                <a:gd name="T79" fmla="*/ 13 h 1477"/>
                <a:gd name="T80" fmla="*/ 17 w 1451"/>
                <a:gd name="T81" fmla="*/ 12 h 1477"/>
                <a:gd name="T82" fmla="*/ 17 w 1451"/>
                <a:gd name="T83" fmla="*/ 11 h 1477"/>
                <a:gd name="T84" fmla="*/ 17 w 1451"/>
                <a:gd name="T85" fmla="*/ 10 h 1477"/>
                <a:gd name="T86" fmla="*/ 16 w 1451"/>
                <a:gd name="T87" fmla="*/ 10 h 1477"/>
                <a:gd name="T88" fmla="*/ 16 w 1451"/>
                <a:gd name="T89" fmla="*/ 9 h 1477"/>
                <a:gd name="T90" fmla="*/ 16 w 1451"/>
                <a:gd name="T91" fmla="*/ 8 h 1477"/>
                <a:gd name="T92" fmla="*/ 13 w 1451"/>
                <a:gd name="T93" fmla="*/ 2 h 1477"/>
                <a:gd name="T94" fmla="*/ 10 w 1451"/>
                <a:gd name="T95" fmla="*/ 0 h 1477"/>
                <a:gd name="T96" fmla="*/ 9 w 1451"/>
                <a:gd name="T97" fmla="*/ 2 h 1477"/>
                <a:gd name="T98" fmla="*/ 9 w 1451"/>
                <a:gd name="T99" fmla="*/ 8 h 1477"/>
                <a:gd name="T100" fmla="*/ 10 w 1451"/>
                <a:gd name="T101" fmla="*/ 10 h 1477"/>
                <a:gd name="T102" fmla="*/ 12 w 1451"/>
                <a:gd name="T103" fmla="*/ 12 h 1477"/>
                <a:gd name="T104" fmla="*/ 12 w 1451"/>
                <a:gd name="T105" fmla="*/ 13 h 1477"/>
                <a:gd name="T106" fmla="*/ 13 w 1451"/>
                <a:gd name="T107" fmla="*/ 13 h 1477"/>
                <a:gd name="T108" fmla="*/ 13 w 1451"/>
                <a:gd name="T109" fmla="*/ 14 h 1477"/>
                <a:gd name="T110" fmla="*/ 14 w 1451"/>
                <a:gd name="T111" fmla="*/ 15 h 1477"/>
                <a:gd name="T112" fmla="*/ 15 w 1451"/>
                <a:gd name="T113" fmla="*/ 17 h 1477"/>
                <a:gd name="T114" fmla="*/ 16 w 1451"/>
                <a:gd name="T115" fmla="*/ 18 h 1477"/>
                <a:gd name="T116" fmla="*/ 17 w 1451"/>
                <a:gd name="T117" fmla="*/ 19 h 1477"/>
                <a:gd name="T118" fmla="*/ 17 w 1451"/>
                <a:gd name="T119" fmla="*/ 21 h 1477"/>
                <a:gd name="T120" fmla="*/ 18 w 1451"/>
                <a:gd name="T121" fmla="*/ 23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1"/>
                <a:gd name="T184" fmla="*/ 0 h 1477"/>
                <a:gd name="T185" fmla="*/ 1451 w 1451"/>
                <a:gd name="T186" fmla="*/ 1477 h 14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1" h="1477">
                  <a:moveTo>
                    <a:pt x="1294" y="1439"/>
                  </a:moveTo>
                  <a:lnTo>
                    <a:pt x="1292" y="1434"/>
                  </a:lnTo>
                  <a:lnTo>
                    <a:pt x="1288" y="1431"/>
                  </a:lnTo>
                  <a:lnTo>
                    <a:pt x="1283" y="1426"/>
                  </a:lnTo>
                  <a:lnTo>
                    <a:pt x="1279" y="1423"/>
                  </a:lnTo>
                  <a:lnTo>
                    <a:pt x="1273" y="1420"/>
                  </a:lnTo>
                  <a:lnTo>
                    <a:pt x="1268" y="1416"/>
                  </a:lnTo>
                  <a:lnTo>
                    <a:pt x="1263" y="1413"/>
                  </a:lnTo>
                  <a:lnTo>
                    <a:pt x="1257" y="1410"/>
                  </a:lnTo>
                  <a:lnTo>
                    <a:pt x="1253" y="1407"/>
                  </a:lnTo>
                  <a:lnTo>
                    <a:pt x="1250" y="1405"/>
                  </a:lnTo>
                  <a:lnTo>
                    <a:pt x="1241" y="1397"/>
                  </a:lnTo>
                  <a:lnTo>
                    <a:pt x="1231" y="1389"/>
                  </a:lnTo>
                  <a:lnTo>
                    <a:pt x="1224" y="1380"/>
                  </a:lnTo>
                  <a:lnTo>
                    <a:pt x="1217" y="1372"/>
                  </a:lnTo>
                  <a:lnTo>
                    <a:pt x="1210" y="1362"/>
                  </a:lnTo>
                  <a:lnTo>
                    <a:pt x="1202" y="1352"/>
                  </a:lnTo>
                  <a:lnTo>
                    <a:pt x="1197" y="1343"/>
                  </a:lnTo>
                  <a:lnTo>
                    <a:pt x="1189" y="1335"/>
                  </a:lnTo>
                  <a:lnTo>
                    <a:pt x="1182" y="1325"/>
                  </a:lnTo>
                  <a:lnTo>
                    <a:pt x="1173" y="1316"/>
                  </a:lnTo>
                  <a:lnTo>
                    <a:pt x="1155" y="1298"/>
                  </a:lnTo>
                  <a:lnTo>
                    <a:pt x="1136" y="1280"/>
                  </a:lnTo>
                  <a:lnTo>
                    <a:pt x="1118" y="1263"/>
                  </a:lnTo>
                  <a:lnTo>
                    <a:pt x="1098" y="1247"/>
                  </a:lnTo>
                  <a:lnTo>
                    <a:pt x="1076" y="1231"/>
                  </a:lnTo>
                  <a:lnTo>
                    <a:pt x="1056" y="1216"/>
                  </a:lnTo>
                  <a:lnTo>
                    <a:pt x="1034" y="1200"/>
                  </a:lnTo>
                  <a:lnTo>
                    <a:pt x="1012" y="1186"/>
                  </a:lnTo>
                  <a:lnTo>
                    <a:pt x="990" y="1172"/>
                  </a:lnTo>
                  <a:lnTo>
                    <a:pt x="966" y="1156"/>
                  </a:lnTo>
                  <a:lnTo>
                    <a:pt x="941" y="1138"/>
                  </a:lnTo>
                  <a:lnTo>
                    <a:pt x="913" y="1119"/>
                  </a:lnTo>
                  <a:lnTo>
                    <a:pt x="890" y="1101"/>
                  </a:lnTo>
                  <a:lnTo>
                    <a:pt x="866" y="1082"/>
                  </a:lnTo>
                  <a:lnTo>
                    <a:pt x="840" y="1061"/>
                  </a:lnTo>
                  <a:lnTo>
                    <a:pt x="817" y="1042"/>
                  </a:lnTo>
                  <a:lnTo>
                    <a:pt x="793" y="1023"/>
                  </a:lnTo>
                  <a:lnTo>
                    <a:pt x="769" y="1004"/>
                  </a:lnTo>
                  <a:lnTo>
                    <a:pt x="745" y="983"/>
                  </a:lnTo>
                  <a:lnTo>
                    <a:pt x="720" y="964"/>
                  </a:lnTo>
                  <a:lnTo>
                    <a:pt x="718" y="962"/>
                  </a:lnTo>
                  <a:lnTo>
                    <a:pt x="718" y="960"/>
                  </a:lnTo>
                  <a:lnTo>
                    <a:pt x="716" y="957"/>
                  </a:lnTo>
                  <a:lnTo>
                    <a:pt x="716" y="954"/>
                  </a:lnTo>
                  <a:lnTo>
                    <a:pt x="716" y="952"/>
                  </a:lnTo>
                  <a:lnTo>
                    <a:pt x="714" y="949"/>
                  </a:lnTo>
                  <a:lnTo>
                    <a:pt x="714" y="946"/>
                  </a:lnTo>
                  <a:lnTo>
                    <a:pt x="714" y="944"/>
                  </a:lnTo>
                  <a:lnTo>
                    <a:pt x="712" y="941"/>
                  </a:lnTo>
                  <a:lnTo>
                    <a:pt x="711" y="940"/>
                  </a:lnTo>
                  <a:lnTo>
                    <a:pt x="702" y="933"/>
                  </a:lnTo>
                  <a:lnTo>
                    <a:pt x="692" y="925"/>
                  </a:lnTo>
                  <a:lnTo>
                    <a:pt x="681" y="919"/>
                  </a:lnTo>
                  <a:lnTo>
                    <a:pt x="672" y="912"/>
                  </a:lnTo>
                  <a:lnTo>
                    <a:pt x="661" y="906"/>
                  </a:lnTo>
                  <a:lnTo>
                    <a:pt x="650" y="900"/>
                  </a:lnTo>
                  <a:lnTo>
                    <a:pt x="641" y="893"/>
                  </a:lnTo>
                  <a:lnTo>
                    <a:pt x="630" y="888"/>
                  </a:lnTo>
                  <a:lnTo>
                    <a:pt x="619" y="882"/>
                  </a:lnTo>
                  <a:lnTo>
                    <a:pt x="608" y="876"/>
                  </a:lnTo>
                  <a:lnTo>
                    <a:pt x="605" y="876"/>
                  </a:lnTo>
                  <a:lnTo>
                    <a:pt x="601" y="874"/>
                  </a:lnTo>
                  <a:lnTo>
                    <a:pt x="599" y="874"/>
                  </a:lnTo>
                  <a:lnTo>
                    <a:pt x="596" y="874"/>
                  </a:lnTo>
                  <a:lnTo>
                    <a:pt x="592" y="872"/>
                  </a:lnTo>
                  <a:lnTo>
                    <a:pt x="590" y="872"/>
                  </a:lnTo>
                  <a:lnTo>
                    <a:pt x="586" y="872"/>
                  </a:lnTo>
                  <a:lnTo>
                    <a:pt x="583" y="871"/>
                  </a:lnTo>
                  <a:lnTo>
                    <a:pt x="581" y="871"/>
                  </a:lnTo>
                  <a:lnTo>
                    <a:pt x="579" y="869"/>
                  </a:lnTo>
                  <a:lnTo>
                    <a:pt x="572" y="863"/>
                  </a:lnTo>
                  <a:lnTo>
                    <a:pt x="564" y="858"/>
                  </a:lnTo>
                  <a:lnTo>
                    <a:pt x="557" y="853"/>
                  </a:lnTo>
                  <a:lnTo>
                    <a:pt x="550" y="850"/>
                  </a:lnTo>
                  <a:lnTo>
                    <a:pt x="541" y="848"/>
                  </a:lnTo>
                  <a:lnTo>
                    <a:pt x="533" y="845"/>
                  </a:lnTo>
                  <a:lnTo>
                    <a:pt x="526" y="844"/>
                  </a:lnTo>
                  <a:lnTo>
                    <a:pt x="519" y="840"/>
                  </a:lnTo>
                  <a:lnTo>
                    <a:pt x="511" y="839"/>
                  </a:lnTo>
                  <a:lnTo>
                    <a:pt x="506" y="836"/>
                  </a:lnTo>
                  <a:lnTo>
                    <a:pt x="504" y="836"/>
                  </a:lnTo>
                  <a:lnTo>
                    <a:pt x="502" y="834"/>
                  </a:lnTo>
                  <a:lnTo>
                    <a:pt x="502" y="831"/>
                  </a:lnTo>
                  <a:lnTo>
                    <a:pt x="500" y="828"/>
                  </a:lnTo>
                  <a:lnTo>
                    <a:pt x="500" y="824"/>
                  </a:lnTo>
                  <a:lnTo>
                    <a:pt x="500" y="823"/>
                  </a:lnTo>
                  <a:lnTo>
                    <a:pt x="500" y="820"/>
                  </a:lnTo>
                  <a:lnTo>
                    <a:pt x="499" y="816"/>
                  </a:lnTo>
                  <a:lnTo>
                    <a:pt x="497" y="815"/>
                  </a:lnTo>
                  <a:lnTo>
                    <a:pt x="484" y="813"/>
                  </a:lnTo>
                  <a:lnTo>
                    <a:pt x="471" y="808"/>
                  </a:lnTo>
                  <a:lnTo>
                    <a:pt x="458" y="805"/>
                  </a:lnTo>
                  <a:lnTo>
                    <a:pt x="447" y="800"/>
                  </a:lnTo>
                  <a:lnTo>
                    <a:pt x="437" y="794"/>
                  </a:lnTo>
                  <a:lnTo>
                    <a:pt x="426" y="789"/>
                  </a:lnTo>
                  <a:lnTo>
                    <a:pt x="416" y="783"/>
                  </a:lnTo>
                  <a:lnTo>
                    <a:pt x="405" y="778"/>
                  </a:lnTo>
                  <a:lnTo>
                    <a:pt x="394" y="772"/>
                  </a:lnTo>
                  <a:lnTo>
                    <a:pt x="384" y="767"/>
                  </a:lnTo>
                  <a:lnTo>
                    <a:pt x="374" y="762"/>
                  </a:lnTo>
                  <a:lnTo>
                    <a:pt x="363" y="757"/>
                  </a:lnTo>
                  <a:lnTo>
                    <a:pt x="354" y="752"/>
                  </a:lnTo>
                  <a:lnTo>
                    <a:pt x="345" y="746"/>
                  </a:lnTo>
                  <a:lnTo>
                    <a:pt x="336" y="741"/>
                  </a:lnTo>
                  <a:lnTo>
                    <a:pt x="325" y="736"/>
                  </a:lnTo>
                  <a:lnTo>
                    <a:pt x="316" y="732"/>
                  </a:lnTo>
                  <a:lnTo>
                    <a:pt x="307" y="725"/>
                  </a:lnTo>
                  <a:lnTo>
                    <a:pt x="296" y="720"/>
                  </a:lnTo>
                  <a:lnTo>
                    <a:pt x="287" y="716"/>
                  </a:lnTo>
                  <a:lnTo>
                    <a:pt x="261" y="703"/>
                  </a:lnTo>
                  <a:lnTo>
                    <a:pt x="236" y="688"/>
                  </a:lnTo>
                  <a:lnTo>
                    <a:pt x="210" y="676"/>
                  </a:lnTo>
                  <a:lnTo>
                    <a:pt x="184" y="663"/>
                  </a:lnTo>
                  <a:lnTo>
                    <a:pt x="161" y="648"/>
                  </a:lnTo>
                  <a:lnTo>
                    <a:pt x="135" y="636"/>
                  </a:lnTo>
                  <a:lnTo>
                    <a:pt x="111" y="621"/>
                  </a:lnTo>
                  <a:lnTo>
                    <a:pt x="87" y="605"/>
                  </a:lnTo>
                  <a:lnTo>
                    <a:pt x="64" y="591"/>
                  </a:lnTo>
                  <a:lnTo>
                    <a:pt x="40" y="573"/>
                  </a:lnTo>
                  <a:lnTo>
                    <a:pt x="27" y="564"/>
                  </a:lnTo>
                  <a:lnTo>
                    <a:pt x="16" y="552"/>
                  </a:lnTo>
                  <a:lnTo>
                    <a:pt x="9" y="540"/>
                  </a:lnTo>
                  <a:lnTo>
                    <a:pt x="3" y="527"/>
                  </a:lnTo>
                  <a:lnTo>
                    <a:pt x="2" y="514"/>
                  </a:lnTo>
                  <a:lnTo>
                    <a:pt x="0" y="500"/>
                  </a:lnTo>
                  <a:lnTo>
                    <a:pt x="0" y="485"/>
                  </a:lnTo>
                  <a:lnTo>
                    <a:pt x="2" y="471"/>
                  </a:lnTo>
                  <a:lnTo>
                    <a:pt x="3" y="456"/>
                  </a:lnTo>
                  <a:lnTo>
                    <a:pt x="7" y="444"/>
                  </a:lnTo>
                  <a:lnTo>
                    <a:pt x="56" y="431"/>
                  </a:lnTo>
                  <a:lnTo>
                    <a:pt x="106" y="421"/>
                  </a:lnTo>
                  <a:lnTo>
                    <a:pt x="157" y="415"/>
                  </a:lnTo>
                  <a:lnTo>
                    <a:pt x="208" y="412"/>
                  </a:lnTo>
                  <a:lnTo>
                    <a:pt x="257" y="413"/>
                  </a:lnTo>
                  <a:lnTo>
                    <a:pt x="309" y="420"/>
                  </a:lnTo>
                  <a:lnTo>
                    <a:pt x="358" y="429"/>
                  </a:lnTo>
                  <a:lnTo>
                    <a:pt x="407" y="445"/>
                  </a:lnTo>
                  <a:lnTo>
                    <a:pt x="453" y="464"/>
                  </a:lnTo>
                  <a:lnTo>
                    <a:pt x="499" y="490"/>
                  </a:lnTo>
                  <a:lnTo>
                    <a:pt x="500" y="490"/>
                  </a:lnTo>
                  <a:lnTo>
                    <a:pt x="502" y="490"/>
                  </a:lnTo>
                  <a:lnTo>
                    <a:pt x="506" y="490"/>
                  </a:lnTo>
                  <a:lnTo>
                    <a:pt x="508" y="490"/>
                  </a:lnTo>
                  <a:lnTo>
                    <a:pt x="510" y="490"/>
                  </a:lnTo>
                  <a:lnTo>
                    <a:pt x="513" y="490"/>
                  </a:lnTo>
                  <a:lnTo>
                    <a:pt x="515" y="490"/>
                  </a:lnTo>
                  <a:lnTo>
                    <a:pt x="517" y="490"/>
                  </a:lnTo>
                  <a:lnTo>
                    <a:pt x="519" y="492"/>
                  </a:lnTo>
                  <a:lnTo>
                    <a:pt x="521" y="492"/>
                  </a:lnTo>
                  <a:lnTo>
                    <a:pt x="526" y="495"/>
                  </a:lnTo>
                  <a:lnTo>
                    <a:pt x="532" y="500"/>
                  </a:lnTo>
                  <a:lnTo>
                    <a:pt x="537" y="503"/>
                  </a:lnTo>
                  <a:lnTo>
                    <a:pt x="543" y="506"/>
                  </a:lnTo>
                  <a:lnTo>
                    <a:pt x="546" y="509"/>
                  </a:lnTo>
                  <a:lnTo>
                    <a:pt x="552" y="512"/>
                  </a:lnTo>
                  <a:lnTo>
                    <a:pt x="557" y="516"/>
                  </a:lnTo>
                  <a:lnTo>
                    <a:pt x="563" y="520"/>
                  </a:lnTo>
                  <a:lnTo>
                    <a:pt x="566" y="524"/>
                  </a:lnTo>
                  <a:lnTo>
                    <a:pt x="572" y="527"/>
                  </a:lnTo>
                  <a:lnTo>
                    <a:pt x="574" y="530"/>
                  </a:lnTo>
                  <a:lnTo>
                    <a:pt x="577" y="532"/>
                  </a:lnTo>
                  <a:lnTo>
                    <a:pt x="581" y="532"/>
                  </a:lnTo>
                  <a:lnTo>
                    <a:pt x="583" y="532"/>
                  </a:lnTo>
                  <a:lnTo>
                    <a:pt x="586" y="533"/>
                  </a:lnTo>
                  <a:lnTo>
                    <a:pt x="588" y="533"/>
                  </a:lnTo>
                  <a:lnTo>
                    <a:pt x="590" y="533"/>
                  </a:lnTo>
                  <a:lnTo>
                    <a:pt x="592" y="533"/>
                  </a:lnTo>
                  <a:lnTo>
                    <a:pt x="594" y="533"/>
                  </a:lnTo>
                  <a:lnTo>
                    <a:pt x="596" y="533"/>
                  </a:lnTo>
                  <a:lnTo>
                    <a:pt x="608" y="546"/>
                  </a:lnTo>
                  <a:lnTo>
                    <a:pt x="623" y="557"/>
                  </a:lnTo>
                  <a:lnTo>
                    <a:pt x="638" y="568"/>
                  </a:lnTo>
                  <a:lnTo>
                    <a:pt x="652" y="578"/>
                  </a:lnTo>
                  <a:lnTo>
                    <a:pt x="667" y="588"/>
                  </a:lnTo>
                  <a:lnTo>
                    <a:pt x="681" y="599"/>
                  </a:lnTo>
                  <a:lnTo>
                    <a:pt x="696" y="608"/>
                  </a:lnTo>
                  <a:lnTo>
                    <a:pt x="709" y="620"/>
                  </a:lnTo>
                  <a:lnTo>
                    <a:pt x="722" y="632"/>
                  </a:lnTo>
                  <a:lnTo>
                    <a:pt x="733" y="647"/>
                  </a:lnTo>
                  <a:lnTo>
                    <a:pt x="734" y="648"/>
                  </a:lnTo>
                  <a:lnTo>
                    <a:pt x="736" y="650"/>
                  </a:lnTo>
                  <a:lnTo>
                    <a:pt x="740" y="650"/>
                  </a:lnTo>
                  <a:lnTo>
                    <a:pt x="742" y="652"/>
                  </a:lnTo>
                  <a:lnTo>
                    <a:pt x="745" y="652"/>
                  </a:lnTo>
                  <a:lnTo>
                    <a:pt x="749" y="652"/>
                  </a:lnTo>
                  <a:lnTo>
                    <a:pt x="753" y="652"/>
                  </a:lnTo>
                  <a:lnTo>
                    <a:pt x="754" y="653"/>
                  </a:lnTo>
                  <a:lnTo>
                    <a:pt x="758" y="653"/>
                  </a:lnTo>
                  <a:lnTo>
                    <a:pt x="760" y="655"/>
                  </a:lnTo>
                  <a:lnTo>
                    <a:pt x="797" y="684"/>
                  </a:lnTo>
                  <a:lnTo>
                    <a:pt x="829" y="712"/>
                  </a:lnTo>
                  <a:lnTo>
                    <a:pt x="862" y="741"/>
                  </a:lnTo>
                  <a:lnTo>
                    <a:pt x="893" y="772"/>
                  </a:lnTo>
                  <a:lnTo>
                    <a:pt x="924" y="802"/>
                  </a:lnTo>
                  <a:lnTo>
                    <a:pt x="954" y="832"/>
                  </a:lnTo>
                  <a:lnTo>
                    <a:pt x="981" y="864"/>
                  </a:lnTo>
                  <a:lnTo>
                    <a:pt x="1010" y="898"/>
                  </a:lnTo>
                  <a:lnTo>
                    <a:pt x="1038" y="932"/>
                  </a:lnTo>
                  <a:lnTo>
                    <a:pt x="1063" y="967"/>
                  </a:lnTo>
                  <a:lnTo>
                    <a:pt x="1072" y="980"/>
                  </a:lnTo>
                  <a:lnTo>
                    <a:pt x="1082" y="992"/>
                  </a:lnTo>
                  <a:lnTo>
                    <a:pt x="1091" y="1005"/>
                  </a:lnTo>
                  <a:lnTo>
                    <a:pt x="1098" y="1020"/>
                  </a:lnTo>
                  <a:lnTo>
                    <a:pt x="1105" y="1032"/>
                  </a:lnTo>
                  <a:lnTo>
                    <a:pt x="1113" y="1045"/>
                  </a:lnTo>
                  <a:lnTo>
                    <a:pt x="1122" y="1058"/>
                  </a:lnTo>
                  <a:lnTo>
                    <a:pt x="1129" y="1071"/>
                  </a:lnTo>
                  <a:lnTo>
                    <a:pt x="1136" y="1085"/>
                  </a:lnTo>
                  <a:lnTo>
                    <a:pt x="1146" y="1098"/>
                  </a:lnTo>
                  <a:lnTo>
                    <a:pt x="1162" y="1125"/>
                  </a:lnTo>
                  <a:lnTo>
                    <a:pt x="1178" y="1152"/>
                  </a:lnTo>
                  <a:lnTo>
                    <a:pt x="1193" y="1178"/>
                  </a:lnTo>
                  <a:lnTo>
                    <a:pt x="1210" y="1205"/>
                  </a:lnTo>
                  <a:lnTo>
                    <a:pt x="1226" y="1232"/>
                  </a:lnTo>
                  <a:lnTo>
                    <a:pt x="1241" y="1258"/>
                  </a:lnTo>
                  <a:lnTo>
                    <a:pt x="1257" y="1285"/>
                  </a:lnTo>
                  <a:lnTo>
                    <a:pt x="1273" y="1311"/>
                  </a:lnTo>
                  <a:lnTo>
                    <a:pt x="1290" y="1338"/>
                  </a:lnTo>
                  <a:lnTo>
                    <a:pt x="1308" y="1365"/>
                  </a:lnTo>
                  <a:lnTo>
                    <a:pt x="1316" y="1376"/>
                  </a:lnTo>
                  <a:lnTo>
                    <a:pt x="1323" y="1388"/>
                  </a:lnTo>
                  <a:lnTo>
                    <a:pt x="1332" y="1397"/>
                  </a:lnTo>
                  <a:lnTo>
                    <a:pt x="1339" y="1408"/>
                  </a:lnTo>
                  <a:lnTo>
                    <a:pt x="1347" y="1418"/>
                  </a:lnTo>
                  <a:lnTo>
                    <a:pt x="1356" y="1429"/>
                  </a:lnTo>
                  <a:lnTo>
                    <a:pt x="1363" y="1439"/>
                  </a:lnTo>
                  <a:lnTo>
                    <a:pt x="1372" y="1450"/>
                  </a:lnTo>
                  <a:lnTo>
                    <a:pt x="1379" y="1461"/>
                  </a:lnTo>
                  <a:lnTo>
                    <a:pt x="1387" y="1471"/>
                  </a:lnTo>
                  <a:lnTo>
                    <a:pt x="1387" y="1464"/>
                  </a:lnTo>
                  <a:lnTo>
                    <a:pt x="1392" y="1458"/>
                  </a:lnTo>
                  <a:lnTo>
                    <a:pt x="1401" y="1450"/>
                  </a:lnTo>
                  <a:lnTo>
                    <a:pt x="1414" y="1442"/>
                  </a:lnTo>
                  <a:lnTo>
                    <a:pt x="1427" y="1434"/>
                  </a:lnTo>
                  <a:lnTo>
                    <a:pt x="1440" y="1424"/>
                  </a:lnTo>
                  <a:lnTo>
                    <a:pt x="1447" y="1416"/>
                  </a:lnTo>
                  <a:lnTo>
                    <a:pt x="1451" y="1408"/>
                  </a:lnTo>
                  <a:lnTo>
                    <a:pt x="1447" y="1400"/>
                  </a:lnTo>
                  <a:lnTo>
                    <a:pt x="1434" y="1394"/>
                  </a:lnTo>
                  <a:lnTo>
                    <a:pt x="1418" y="1386"/>
                  </a:lnTo>
                  <a:lnTo>
                    <a:pt x="1405" y="1375"/>
                  </a:lnTo>
                  <a:lnTo>
                    <a:pt x="1396" y="1362"/>
                  </a:lnTo>
                  <a:lnTo>
                    <a:pt x="1390" y="1346"/>
                  </a:lnTo>
                  <a:lnTo>
                    <a:pt x="1385" y="1330"/>
                  </a:lnTo>
                  <a:lnTo>
                    <a:pt x="1381" y="1312"/>
                  </a:lnTo>
                  <a:lnTo>
                    <a:pt x="1378" y="1295"/>
                  </a:lnTo>
                  <a:lnTo>
                    <a:pt x="1374" y="1277"/>
                  </a:lnTo>
                  <a:lnTo>
                    <a:pt x="1369" y="1260"/>
                  </a:lnTo>
                  <a:lnTo>
                    <a:pt x="1361" y="1242"/>
                  </a:lnTo>
                  <a:lnTo>
                    <a:pt x="1348" y="1210"/>
                  </a:lnTo>
                  <a:lnTo>
                    <a:pt x="1337" y="1176"/>
                  </a:lnTo>
                  <a:lnTo>
                    <a:pt x="1328" y="1140"/>
                  </a:lnTo>
                  <a:lnTo>
                    <a:pt x="1321" y="1103"/>
                  </a:lnTo>
                  <a:lnTo>
                    <a:pt x="1316" y="1064"/>
                  </a:lnTo>
                  <a:lnTo>
                    <a:pt x="1308" y="1026"/>
                  </a:lnTo>
                  <a:lnTo>
                    <a:pt x="1303" y="989"/>
                  </a:lnTo>
                  <a:lnTo>
                    <a:pt x="1295" y="952"/>
                  </a:lnTo>
                  <a:lnTo>
                    <a:pt x="1286" y="916"/>
                  </a:lnTo>
                  <a:lnTo>
                    <a:pt x="1275" y="882"/>
                  </a:lnTo>
                  <a:lnTo>
                    <a:pt x="1273" y="879"/>
                  </a:lnTo>
                  <a:lnTo>
                    <a:pt x="1273" y="874"/>
                  </a:lnTo>
                  <a:lnTo>
                    <a:pt x="1273" y="869"/>
                  </a:lnTo>
                  <a:lnTo>
                    <a:pt x="1273" y="864"/>
                  </a:lnTo>
                  <a:lnTo>
                    <a:pt x="1273" y="860"/>
                  </a:lnTo>
                  <a:lnTo>
                    <a:pt x="1273" y="855"/>
                  </a:lnTo>
                  <a:lnTo>
                    <a:pt x="1273" y="850"/>
                  </a:lnTo>
                  <a:lnTo>
                    <a:pt x="1273" y="845"/>
                  </a:lnTo>
                  <a:lnTo>
                    <a:pt x="1273" y="840"/>
                  </a:lnTo>
                  <a:lnTo>
                    <a:pt x="1272" y="836"/>
                  </a:lnTo>
                  <a:lnTo>
                    <a:pt x="1270" y="832"/>
                  </a:lnTo>
                  <a:lnTo>
                    <a:pt x="1268" y="828"/>
                  </a:lnTo>
                  <a:lnTo>
                    <a:pt x="1266" y="823"/>
                  </a:lnTo>
                  <a:lnTo>
                    <a:pt x="1264" y="820"/>
                  </a:lnTo>
                  <a:lnTo>
                    <a:pt x="1263" y="816"/>
                  </a:lnTo>
                  <a:lnTo>
                    <a:pt x="1261" y="812"/>
                  </a:lnTo>
                  <a:lnTo>
                    <a:pt x="1261" y="808"/>
                  </a:lnTo>
                  <a:lnTo>
                    <a:pt x="1259" y="805"/>
                  </a:lnTo>
                  <a:lnTo>
                    <a:pt x="1259" y="800"/>
                  </a:lnTo>
                  <a:lnTo>
                    <a:pt x="1257" y="796"/>
                  </a:lnTo>
                  <a:lnTo>
                    <a:pt x="1257" y="784"/>
                  </a:lnTo>
                  <a:lnTo>
                    <a:pt x="1253" y="773"/>
                  </a:lnTo>
                  <a:lnTo>
                    <a:pt x="1252" y="760"/>
                  </a:lnTo>
                  <a:lnTo>
                    <a:pt x="1250" y="749"/>
                  </a:lnTo>
                  <a:lnTo>
                    <a:pt x="1246" y="736"/>
                  </a:lnTo>
                  <a:lnTo>
                    <a:pt x="1244" y="724"/>
                  </a:lnTo>
                  <a:lnTo>
                    <a:pt x="1242" y="711"/>
                  </a:lnTo>
                  <a:lnTo>
                    <a:pt x="1241" y="698"/>
                  </a:lnTo>
                  <a:lnTo>
                    <a:pt x="1239" y="687"/>
                  </a:lnTo>
                  <a:lnTo>
                    <a:pt x="1239" y="676"/>
                  </a:lnTo>
                  <a:lnTo>
                    <a:pt x="1239" y="671"/>
                  </a:lnTo>
                  <a:lnTo>
                    <a:pt x="1239" y="666"/>
                  </a:lnTo>
                  <a:lnTo>
                    <a:pt x="1239" y="660"/>
                  </a:lnTo>
                  <a:lnTo>
                    <a:pt x="1237" y="653"/>
                  </a:lnTo>
                  <a:lnTo>
                    <a:pt x="1235" y="648"/>
                  </a:lnTo>
                  <a:lnTo>
                    <a:pt x="1235" y="642"/>
                  </a:lnTo>
                  <a:lnTo>
                    <a:pt x="1233" y="636"/>
                  </a:lnTo>
                  <a:lnTo>
                    <a:pt x="1231" y="629"/>
                  </a:lnTo>
                  <a:lnTo>
                    <a:pt x="1230" y="624"/>
                  </a:lnTo>
                  <a:lnTo>
                    <a:pt x="1228" y="620"/>
                  </a:lnTo>
                  <a:lnTo>
                    <a:pt x="1228" y="615"/>
                  </a:lnTo>
                  <a:lnTo>
                    <a:pt x="1224" y="612"/>
                  </a:lnTo>
                  <a:lnTo>
                    <a:pt x="1222" y="607"/>
                  </a:lnTo>
                  <a:lnTo>
                    <a:pt x="1219" y="602"/>
                  </a:lnTo>
                  <a:lnTo>
                    <a:pt x="1217" y="599"/>
                  </a:lnTo>
                  <a:lnTo>
                    <a:pt x="1213" y="594"/>
                  </a:lnTo>
                  <a:lnTo>
                    <a:pt x="1211" y="591"/>
                  </a:lnTo>
                  <a:lnTo>
                    <a:pt x="1208" y="586"/>
                  </a:lnTo>
                  <a:lnTo>
                    <a:pt x="1206" y="581"/>
                  </a:lnTo>
                  <a:lnTo>
                    <a:pt x="1204" y="578"/>
                  </a:lnTo>
                  <a:lnTo>
                    <a:pt x="1202" y="573"/>
                  </a:lnTo>
                  <a:lnTo>
                    <a:pt x="1200" y="568"/>
                  </a:lnTo>
                  <a:lnTo>
                    <a:pt x="1199" y="565"/>
                  </a:lnTo>
                  <a:lnTo>
                    <a:pt x="1195" y="560"/>
                  </a:lnTo>
                  <a:lnTo>
                    <a:pt x="1193" y="557"/>
                  </a:lnTo>
                  <a:lnTo>
                    <a:pt x="1191" y="552"/>
                  </a:lnTo>
                  <a:lnTo>
                    <a:pt x="1188" y="548"/>
                  </a:lnTo>
                  <a:lnTo>
                    <a:pt x="1186" y="544"/>
                  </a:lnTo>
                  <a:lnTo>
                    <a:pt x="1184" y="540"/>
                  </a:lnTo>
                  <a:lnTo>
                    <a:pt x="1182" y="535"/>
                  </a:lnTo>
                  <a:lnTo>
                    <a:pt x="1167" y="474"/>
                  </a:lnTo>
                  <a:lnTo>
                    <a:pt x="1147" y="412"/>
                  </a:lnTo>
                  <a:lnTo>
                    <a:pt x="1122" y="351"/>
                  </a:lnTo>
                  <a:lnTo>
                    <a:pt x="1094" y="293"/>
                  </a:lnTo>
                  <a:lnTo>
                    <a:pt x="1063" y="237"/>
                  </a:lnTo>
                  <a:lnTo>
                    <a:pt x="1032" y="186"/>
                  </a:lnTo>
                  <a:lnTo>
                    <a:pt x="1001" y="141"/>
                  </a:lnTo>
                  <a:lnTo>
                    <a:pt x="970" y="101"/>
                  </a:lnTo>
                  <a:lnTo>
                    <a:pt x="941" y="68"/>
                  </a:lnTo>
                  <a:lnTo>
                    <a:pt x="915" y="42"/>
                  </a:lnTo>
                  <a:lnTo>
                    <a:pt x="890" y="24"/>
                  </a:lnTo>
                  <a:lnTo>
                    <a:pt x="862" y="12"/>
                  </a:lnTo>
                  <a:lnTo>
                    <a:pt x="831" y="4"/>
                  </a:lnTo>
                  <a:lnTo>
                    <a:pt x="800" y="0"/>
                  </a:lnTo>
                  <a:lnTo>
                    <a:pt x="767" y="0"/>
                  </a:lnTo>
                  <a:lnTo>
                    <a:pt x="738" y="2"/>
                  </a:lnTo>
                  <a:lnTo>
                    <a:pt x="711" y="8"/>
                  </a:lnTo>
                  <a:lnTo>
                    <a:pt x="687" y="16"/>
                  </a:lnTo>
                  <a:lnTo>
                    <a:pt x="669" y="26"/>
                  </a:lnTo>
                  <a:lnTo>
                    <a:pt x="658" y="37"/>
                  </a:lnTo>
                  <a:lnTo>
                    <a:pt x="643" y="60"/>
                  </a:lnTo>
                  <a:lnTo>
                    <a:pt x="636" y="98"/>
                  </a:lnTo>
                  <a:lnTo>
                    <a:pt x="638" y="149"/>
                  </a:lnTo>
                  <a:lnTo>
                    <a:pt x="643" y="207"/>
                  </a:lnTo>
                  <a:lnTo>
                    <a:pt x="652" y="271"/>
                  </a:lnTo>
                  <a:lnTo>
                    <a:pt x="663" y="333"/>
                  </a:lnTo>
                  <a:lnTo>
                    <a:pt x="676" y="394"/>
                  </a:lnTo>
                  <a:lnTo>
                    <a:pt x="687" y="447"/>
                  </a:lnTo>
                  <a:lnTo>
                    <a:pt x="696" y="488"/>
                  </a:lnTo>
                  <a:lnTo>
                    <a:pt x="703" y="516"/>
                  </a:lnTo>
                  <a:lnTo>
                    <a:pt x="709" y="536"/>
                  </a:lnTo>
                  <a:lnTo>
                    <a:pt x="722" y="557"/>
                  </a:lnTo>
                  <a:lnTo>
                    <a:pt x="736" y="576"/>
                  </a:lnTo>
                  <a:lnTo>
                    <a:pt x="754" y="597"/>
                  </a:lnTo>
                  <a:lnTo>
                    <a:pt x="775" y="618"/>
                  </a:lnTo>
                  <a:lnTo>
                    <a:pt x="795" y="637"/>
                  </a:lnTo>
                  <a:lnTo>
                    <a:pt x="815" y="656"/>
                  </a:lnTo>
                  <a:lnTo>
                    <a:pt x="835" y="676"/>
                  </a:lnTo>
                  <a:lnTo>
                    <a:pt x="853" y="695"/>
                  </a:lnTo>
                  <a:lnTo>
                    <a:pt x="868" y="714"/>
                  </a:lnTo>
                  <a:lnTo>
                    <a:pt x="873" y="722"/>
                  </a:lnTo>
                  <a:lnTo>
                    <a:pt x="879" y="728"/>
                  </a:lnTo>
                  <a:lnTo>
                    <a:pt x="884" y="736"/>
                  </a:lnTo>
                  <a:lnTo>
                    <a:pt x="890" y="744"/>
                  </a:lnTo>
                  <a:lnTo>
                    <a:pt x="895" y="752"/>
                  </a:lnTo>
                  <a:lnTo>
                    <a:pt x="901" y="759"/>
                  </a:lnTo>
                  <a:lnTo>
                    <a:pt x="906" y="767"/>
                  </a:lnTo>
                  <a:lnTo>
                    <a:pt x="912" y="775"/>
                  </a:lnTo>
                  <a:lnTo>
                    <a:pt x="919" y="781"/>
                  </a:lnTo>
                  <a:lnTo>
                    <a:pt x="924" y="789"/>
                  </a:lnTo>
                  <a:lnTo>
                    <a:pt x="928" y="794"/>
                  </a:lnTo>
                  <a:lnTo>
                    <a:pt x="932" y="797"/>
                  </a:lnTo>
                  <a:lnTo>
                    <a:pt x="935" y="802"/>
                  </a:lnTo>
                  <a:lnTo>
                    <a:pt x="941" y="805"/>
                  </a:lnTo>
                  <a:lnTo>
                    <a:pt x="945" y="810"/>
                  </a:lnTo>
                  <a:lnTo>
                    <a:pt x="950" y="813"/>
                  </a:lnTo>
                  <a:lnTo>
                    <a:pt x="954" y="818"/>
                  </a:lnTo>
                  <a:lnTo>
                    <a:pt x="959" y="821"/>
                  </a:lnTo>
                  <a:lnTo>
                    <a:pt x="963" y="826"/>
                  </a:lnTo>
                  <a:lnTo>
                    <a:pt x="966" y="829"/>
                  </a:lnTo>
                  <a:lnTo>
                    <a:pt x="974" y="839"/>
                  </a:lnTo>
                  <a:lnTo>
                    <a:pt x="981" y="847"/>
                  </a:lnTo>
                  <a:lnTo>
                    <a:pt x="987" y="856"/>
                  </a:lnTo>
                  <a:lnTo>
                    <a:pt x="992" y="864"/>
                  </a:lnTo>
                  <a:lnTo>
                    <a:pt x="996" y="874"/>
                  </a:lnTo>
                  <a:lnTo>
                    <a:pt x="1001" y="884"/>
                  </a:lnTo>
                  <a:lnTo>
                    <a:pt x="1005" y="893"/>
                  </a:lnTo>
                  <a:lnTo>
                    <a:pt x="1010" y="903"/>
                  </a:lnTo>
                  <a:lnTo>
                    <a:pt x="1016" y="912"/>
                  </a:lnTo>
                  <a:lnTo>
                    <a:pt x="1023" y="920"/>
                  </a:lnTo>
                  <a:lnTo>
                    <a:pt x="1036" y="936"/>
                  </a:lnTo>
                  <a:lnTo>
                    <a:pt x="1047" y="951"/>
                  </a:lnTo>
                  <a:lnTo>
                    <a:pt x="1058" y="967"/>
                  </a:lnTo>
                  <a:lnTo>
                    <a:pt x="1069" y="983"/>
                  </a:lnTo>
                  <a:lnTo>
                    <a:pt x="1080" y="997"/>
                  </a:lnTo>
                  <a:lnTo>
                    <a:pt x="1089" y="1013"/>
                  </a:lnTo>
                  <a:lnTo>
                    <a:pt x="1100" y="1029"/>
                  </a:lnTo>
                  <a:lnTo>
                    <a:pt x="1109" y="1045"/>
                  </a:lnTo>
                  <a:lnTo>
                    <a:pt x="1116" y="1061"/>
                  </a:lnTo>
                  <a:lnTo>
                    <a:pt x="1125" y="1077"/>
                  </a:lnTo>
                  <a:lnTo>
                    <a:pt x="1131" y="1087"/>
                  </a:lnTo>
                  <a:lnTo>
                    <a:pt x="1136" y="1098"/>
                  </a:lnTo>
                  <a:lnTo>
                    <a:pt x="1144" y="1108"/>
                  </a:lnTo>
                  <a:lnTo>
                    <a:pt x="1149" y="1117"/>
                  </a:lnTo>
                  <a:lnTo>
                    <a:pt x="1157" y="1127"/>
                  </a:lnTo>
                  <a:lnTo>
                    <a:pt x="1162" y="1138"/>
                  </a:lnTo>
                  <a:lnTo>
                    <a:pt x="1169" y="1148"/>
                  </a:lnTo>
                  <a:lnTo>
                    <a:pt x="1178" y="1156"/>
                  </a:lnTo>
                  <a:lnTo>
                    <a:pt x="1186" y="1165"/>
                  </a:lnTo>
                  <a:lnTo>
                    <a:pt x="1193" y="1173"/>
                  </a:lnTo>
                  <a:lnTo>
                    <a:pt x="1210" y="1191"/>
                  </a:lnTo>
                  <a:lnTo>
                    <a:pt x="1224" y="1208"/>
                  </a:lnTo>
                  <a:lnTo>
                    <a:pt x="1235" y="1228"/>
                  </a:lnTo>
                  <a:lnTo>
                    <a:pt x="1246" y="1245"/>
                  </a:lnTo>
                  <a:lnTo>
                    <a:pt x="1255" y="1264"/>
                  </a:lnTo>
                  <a:lnTo>
                    <a:pt x="1263" y="1285"/>
                  </a:lnTo>
                  <a:lnTo>
                    <a:pt x="1272" y="1304"/>
                  </a:lnTo>
                  <a:lnTo>
                    <a:pt x="1281" y="1324"/>
                  </a:lnTo>
                  <a:lnTo>
                    <a:pt x="1292" y="1343"/>
                  </a:lnTo>
                  <a:lnTo>
                    <a:pt x="1303" y="1362"/>
                  </a:lnTo>
                  <a:lnTo>
                    <a:pt x="1308" y="1368"/>
                  </a:lnTo>
                  <a:lnTo>
                    <a:pt x="1316" y="1378"/>
                  </a:lnTo>
                  <a:lnTo>
                    <a:pt x="1326" y="1391"/>
                  </a:lnTo>
                  <a:lnTo>
                    <a:pt x="1337" y="1404"/>
                  </a:lnTo>
                  <a:lnTo>
                    <a:pt x="1348" y="1418"/>
                  </a:lnTo>
                  <a:lnTo>
                    <a:pt x="1358" y="1431"/>
                  </a:lnTo>
                  <a:lnTo>
                    <a:pt x="1369" y="1445"/>
                  </a:lnTo>
                  <a:lnTo>
                    <a:pt x="1376" y="1458"/>
                  </a:lnTo>
                  <a:lnTo>
                    <a:pt x="1379" y="1468"/>
                  </a:lnTo>
                  <a:lnTo>
                    <a:pt x="1379" y="1477"/>
                  </a:lnTo>
                  <a:lnTo>
                    <a:pt x="1294" y="1439"/>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5" name="Freeform 888">
              <a:extLst>
                <a:ext uri="{FF2B5EF4-FFF2-40B4-BE49-F238E27FC236}">
                  <a16:creationId xmlns:a16="http://schemas.microsoft.com/office/drawing/2014/main" id="{FDADB236-714C-455B-962B-980A3CA17682}"/>
                </a:ext>
              </a:extLst>
            </p:cNvPr>
            <p:cNvSpPr>
              <a:spLocks/>
            </p:cNvSpPr>
            <p:nvPr/>
          </p:nvSpPr>
          <p:spPr bwMode="auto">
            <a:xfrm>
              <a:off x="3068" y="3061"/>
              <a:ext cx="706" cy="739"/>
            </a:xfrm>
            <a:custGeom>
              <a:avLst/>
              <a:gdLst>
                <a:gd name="T0" fmla="*/ 17 w 1451"/>
                <a:gd name="T1" fmla="*/ 23 h 1477"/>
                <a:gd name="T2" fmla="*/ 17 w 1451"/>
                <a:gd name="T3" fmla="*/ 22 h 1477"/>
                <a:gd name="T4" fmla="*/ 16 w 1451"/>
                <a:gd name="T5" fmla="*/ 21 h 1477"/>
                <a:gd name="T6" fmla="*/ 14 w 1451"/>
                <a:gd name="T7" fmla="*/ 19 h 1477"/>
                <a:gd name="T8" fmla="*/ 12 w 1451"/>
                <a:gd name="T9" fmla="*/ 17 h 1477"/>
                <a:gd name="T10" fmla="*/ 9 w 1451"/>
                <a:gd name="T11" fmla="*/ 16 h 1477"/>
                <a:gd name="T12" fmla="*/ 9 w 1451"/>
                <a:gd name="T13" fmla="*/ 15 h 1477"/>
                <a:gd name="T14" fmla="*/ 9 w 1451"/>
                <a:gd name="T15" fmla="*/ 15 h 1477"/>
                <a:gd name="T16" fmla="*/ 8 w 1451"/>
                <a:gd name="T17" fmla="*/ 14 h 1477"/>
                <a:gd name="T18" fmla="*/ 8 w 1451"/>
                <a:gd name="T19" fmla="*/ 14 h 1477"/>
                <a:gd name="T20" fmla="*/ 7 w 1451"/>
                <a:gd name="T21" fmla="*/ 14 h 1477"/>
                <a:gd name="T22" fmla="*/ 7 w 1451"/>
                <a:gd name="T23" fmla="*/ 13 h 1477"/>
                <a:gd name="T24" fmla="*/ 7 w 1451"/>
                <a:gd name="T25" fmla="*/ 13 h 1477"/>
                <a:gd name="T26" fmla="*/ 5 w 1451"/>
                <a:gd name="T27" fmla="*/ 13 h 1477"/>
                <a:gd name="T28" fmla="*/ 4 w 1451"/>
                <a:gd name="T29" fmla="*/ 12 h 1477"/>
                <a:gd name="T30" fmla="*/ 3 w 1451"/>
                <a:gd name="T31" fmla="*/ 11 h 1477"/>
                <a:gd name="T32" fmla="*/ 1 w 1451"/>
                <a:gd name="T33" fmla="*/ 10 h 1477"/>
                <a:gd name="T34" fmla="*/ 0 w 1451"/>
                <a:gd name="T35" fmla="*/ 9 h 1477"/>
                <a:gd name="T36" fmla="*/ 1 w 1451"/>
                <a:gd name="T37" fmla="*/ 7 h 1477"/>
                <a:gd name="T38" fmla="*/ 6 w 1451"/>
                <a:gd name="T39" fmla="*/ 8 h 1477"/>
                <a:gd name="T40" fmla="*/ 7 w 1451"/>
                <a:gd name="T41" fmla="*/ 8 h 1477"/>
                <a:gd name="T42" fmla="*/ 7 w 1451"/>
                <a:gd name="T43" fmla="*/ 8 h 1477"/>
                <a:gd name="T44" fmla="*/ 8 w 1451"/>
                <a:gd name="T45" fmla="*/ 9 h 1477"/>
                <a:gd name="T46" fmla="*/ 8 w 1451"/>
                <a:gd name="T47" fmla="*/ 9 h 1477"/>
                <a:gd name="T48" fmla="*/ 9 w 1451"/>
                <a:gd name="T49" fmla="*/ 10 h 1477"/>
                <a:gd name="T50" fmla="*/ 10 w 1451"/>
                <a:gd name="T51" fmla="*/ 11 h 1477"/>
                <a:gd name="T52" fmla="*/ 10 w 1451"/>
                <a:gd name="T53" fmla="*/ 11 h 1477"/>
                <a:gd name="T54" fmla="*/ 12 w 1451"/>
                <a:gd name="T55" fmla="*/ 13 h 1477"/>
                <a:gd name="T56" fmla="*/ 15 w 1451"/>
                <a:gd name="T57" fmla="*/ 16 h 1477"/>
                <a:gd name="T58" fmla="*/ 15 w 1451"/>
                <a:gd name="T59" fmla="*/ 17 h 1477"/>
                <a:gd name="T60" fmla="*/ 17 w 1451"/>
                <a:gd name="T61" fmla="*/ 20 h 1477"/>
                <a:gd name="T62" fmla="*/ 18 w 1451"/>
                <a:gd name="T63" fmla="*/ 22 h 1477"/>
                <a:gd name="T64" fmla="*/ 18 w 1451"/>
                <a:gd name="T65" fmla="*/ 23 h 1477"/>
                <a:gd name="T66" fmla="*/ 19 w 1451"/>
                <a:gd name="T67" fmla="*/ 23 h 1477"/>
                <a:gd name="T68" fmla="*/ 18 w 1451"/>
                <a:gd name="T69" fmla="*/ 22 h 1477"/>
                <a:gd name="T70" fmla="*/ 18 w 1451"/>
                <a:gd name="T71" fmla="*/ 19 h 1477"/>
                <a:gd name="T72" fmla="*/ 17 w 1451"/>
                <a:gd name="T73" fmla="*/ 15 h 1477"/>
                <a:gd name="T74" fmla="*/ 17 w 1451"/>
                <a:gd name="T75" fmla="*/ 14 h 1477"/>
                <a:gd name="T76" fmla="*/ 17 w 1451"/>
                <a:gd name="T77" fmla="*/ 13 h 1477"/>
                <a:gd name="T78" fmla="*/ 17 w 1451"/>
                <a:gd name="T79" fmla="*/ 13 h 1477"/>
                <a:gd name="T80" fmla="*/ 17 w 1451"/>
                <a:gd name="T81" fmla="*/ 12 h 1477"/>
                <a:gd name="T82" fmla="*/ 17 w 1451"/>
                <a:gd name="T83" fmla="*/ 11 h 1477"/>
                <a:gd name="T84" fmla="*/ 17 w 1451"/>
                <a:gd name="T85" fmla="*/ 10 h 1477"/>
                <a:gd name="T86" fmla="*/ 16 w 1451"/>
                <a:gd name="T87" fmla="*/ 10 h 1477"/>
                <a:gd name="T88" fmla="*/ 16 w 1451"/>
                <a:gd name="T89" fmla="*/ 9 h 1477"/>
                <a:gd name="T90" fmla="*/ 16 w 1451"/>
                <a:gd name="T91" fmla="*/ 8 h 1477"/>
                <a:gd name="T92" fmla="*/ 13 w 1451"/>
                <a:gd name="T93" fmla="*/ 2 h 1477"/>
                <a:gd name="T94" fmla="*/ 10 w 1451"/>
                <a:gd name="T95" fmla="*/ 0 h 1477"/>
                <a:gd name="T96" fmla="*/ 9 w 1451"/>
                <a:gd name="T97" fmla="*/ 2 h 1477"/>
                <a:gd name="T98" fmla="*/ 9 w 1451"/>
                <a:gd name="T99" fmla="*/ 8 h 1477"/>
                <a:gd name="T100" fmla="*/ 10 w 1451"/>
                <a:gd name="T101" fmla="*/ 10 h 1477"/>
                <a:gd name="T102" fmla="*/ 12 w 1451"/>
                <a:gd name="T103" fmla="*/ 12 h 1477"/>
                <a:gd name="T104" fmla="*/ 12 w 1451"/>
                <a:gd name="T105" fmla="*/ 13 h 1477"/>
                <a:gd name="T106" fmla="*/ 13 w 1451"/>
                <a:gd name="T107" fmla="*/ 13 h 1477"/>
                <a:gd name="T108" fmla="*/ 13 w 1451"/>
                <a:gd name="T109" fmla="*/ 14 h 1477"/>
                <a:gd name="T110" fmla="*/ 14 w 1451"/>
                <a:gd name="T111" fmla="*/ 15 h 1477"/>
                <a:gd name="T112" fmla="*/ 15 w 1451"/>
                <a:gd name="T113" fmla="*/ 17 h 1477"/>
                <a:gd name="T114" fmla="*/ 16 w 1451"/>
                <a:gd name="T115" fmla="*/ 18 h 1477"/>
                <a:gd name="T116" fmla="*/ 17 w 1451"/>
                <a:gd name="T117" fmla="*/ 19 h 1477"/>
                <a:gd name="T118" fmla="*/ 17 w 1451"/>
                <a:gd name="T119" fmla="*/ 21 h 1477"/>
                <a:gd name="T120" fmla="*/ 18 w 1451"/>
                <a:gd name="T121" fmla="*/ 23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51"/>
                <a:gd name="T184" fmla="*/ 0 h 1477"/>
                <a:gd name="T185" fmla="*/ 1451 w 1451"/>
                <a:gd name="T186" fmla="*/ 1477 h 14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51" h="1477">
                  <a:moveTo>
                    <a:pt x="1294" y="1439"/>
                  </a:moveTo>
                  <a:lnTo>
                    <a:pt x="1292" y="1434"/>
                  </a:lnTo>
                  <a:lnTo>
                    <a:pt x="1288" y="1431"/>
                  </a:lnTo>
                  <a:lnTo>
                    <a:pt x="1283" y="1426"/>
                  </a:lnTo>
                  <a:lnTo>
                    <a:pt x="1279" y="1423"/>
                  </a:lnTo>
                  <a:lnTo>
                    <a:pt x="1273" y="1420"/>
                  </a:lnTo>
                  <a:lnTo>
                    <a:pt x="1268" y="1416"/>
                  </a:lnTo>
                  <a:lnTo>
                    <a:pt x="1263" y="1413"/>
                  </a:lnTo>
                  <a:lnTo>
                    <a:pt x="1257" y="1410"/>
                  </a:lnTo>
                  <a:lnTo>
                    <a:pt x="1253" y="1407"/>
                  </a:lnTo>
                  <a:lnTo>
                    <a:pt x="1250" y="1405"/>
                  </a:lnTo>
                  <a:lnTo>
                    <a:pt x="1241" y="1397"/>
                  </a:lnTo>
                  <a:lnTo>
                    <a:pt x="1231" y="1389"/>
                  </a:lnTo>
                  <a:lnTo>
                    <a:pt x="1224" y="1380"/>
                  </a:lnTo>
                  <a:lnTo>
                    <a:pt x="1217" y="1372"/>
                  </a:lnTo>
                  <a:lnTo>
                    <a:pt x="1210" y="1362"/>
                  </a:lnTo>
                  <a:lnTo>
                    <a:pt x="1202" y="1352"/>
                  </a:lnTo>
                  <a:lnTo>
                    <a:pt x="1197" y="1343"/>
                  </a:lnTo>
                  <a:lnTo>
                    <a:pt x="1189" y="1335"/>
                  </a:lnTo>
                  <a:lnTo>
                    <a:pt x="1182" y="1325"/>
                  </a:lnTo>
                  <a:lnTo>
                    <a:pt x="1173" y="1316"/>
                  </a:lnTo>
                  <a:lnTo>
                    <a:pt x="1155" y="1298"/>
                  </a:lnTo>
                  <a:lnTo>
                    <a:pt x="1136" y="1280"/>
                  </a:lnTo>
                  <a:lnTo>
                    <a:pt x="1118" y="1263"/>
                  </a:lnTo>
                  <a:lnTo>
                    <a:pt x="1098" y="1247"/>
                  </a:lnTo>
                  <a:lnTo>
                    <a:pt x="1076" y="1231"/>
                  </a:lnTo>
                  <a:lnTo>
                    <a:pt x="1056" y="1216"/>
                  </a:lnTo>
                  <a:lnTo>
                    <a:pt x="1034" y="1200"/>
                  </a:lnTo>
                  <a:lnTo>
                    <a:pt x="1012" y="1186"/>
                  </a:lnTo>
                  <a:lnTo>
                    <a:pt x="990" y="1172"/>
                  </a:lnTo>
                  <a:lnTo>
                    <a:pt x="966" y="1156"/>
                  </a:lnTo>
                  <a:lnTo>
                    <a:pt x="941" y="1138"/>
                  </a:lnTo>
                  <a:lnTo>
                    <a:pt x="913" y="1119"/>
                  </a:lnTo>
                  <a:lnTo>
                    <a:pt x="890" y="1101"/>
                  </a:lnTo>
                  <a:lnTo>
                    <a:pt x="866" y="1082"/>
                  </a:lnTo>
                  <a:lnTo>
                    <a:pt x="840" y="1061"/>
                  </a:lnTo>
                  <a:lnTo>
                    <a:pt x="817" y="1042"/>
                  </a:lnTo>
                  <a:lnTo>
                    <a:pt x="793" y="1023"/>
                  </a:lnTo>
                  <a:lnTo>
                    <a:pt x="769" y="1004"/>
                  </a:lnTo>
                  <a:lnTo>
                    <a:pt x="745" y="983"/>
                  </a:lnTo>
                  <a:lnTo>
                    <a:pt x="720" y="964"/>
                  </a:lnTo>
                  <a:lnTo>
                    <a:pt x="718" y="962"/>
                  </a:lnTo>
                  <a:lnTo>
                    <a:pt x="718" y="960"/>
                  </a:lnTo>
                  <a:lnTo>
                    <a:pt x="716" y="957"/>
                  </a:lnTo>
                  <a:lnTo>
                    <a:pt x="716" y="954"/>
                  </a:lnTo>
                  <a:lnTo>
                    <a:pt x="716" y="952"/>
                  </a:lnTo>
                  <a:lnTo>
                    <a:pt x="714" y="949"/>
                  </a:lnTo>
                  <a:lnTo>
                    <a:pt x="714" y="946"/>
                  </a:lnTo>
                  <a:lnTo>
                    <a:pt x="714" y="944"/>
                  </a:lnTo>
                  <a:lnTo>
                    <a:pt x="712" y="941"/>
                  </a:lnTo>
                  <a:lnTo>
                    <a:pt x="711" y="940"/>
                  </a:lnTo>
                  <a:lnTo>
                    <a:pt x="702" y="933"/>
                  </a:lnTo>
                  <a:lnTo>
                    <a:pt x="692" y="925"/>
                  </a:lnTo>
                  <a:lnTo>
                    <a:pt x="681" y="919"/>
                  </a:lnTo>
                  <a:lnTo>
                    <a:pt x="672" y="912"/>
                  </a:lnTo>
                  <a:lnTo>
                    <a:pt x="661" y="906"/>
                  </a:lnTo>
                  <a:lnTo>
                    <a:pt x="650" y="900"/>
                  </a:lnTo>
                  <a:lnTo>
                    <a:pt x="641" y="893"/>
                  </a:lnTo>
                  <a:lnTo>
                    <a:pt x="630" y="888"/>
                  </a:lnTo>
                  <a:lnTo>
                    <a:pt x="619" y="882"/>
                  </a:lnTo>
                  <a:lnTo>
                    <a:pt x="608" y="876"/>
                  </a:lnTo>
                  <a:lnTo>
                    <a:pt x="605" y="876"/>
                  </a:lnTo>
                  <a:lnTo>
                    <a:pt x="601" y="874"/>
                  </a:lnTo>
                  <a:lnTo>
                    <a:pt x="599" y="874"/>
                  </a:lnTo>
                  <a:lnTo>
                    <a:pt x="596" y="874"/>
                  </a:lnTo>
                  <a:lnTo>
                    <a:pt x="592" y="872"/>
                  </a:lnTo>
                  <a:lnTo>
                    <a:pt x="590" y="872"/>
                  </a:lnTo>
                  <a:lnTo>
                    <a:pt x="586" y="872"/>
                  </a:lnTo>
                  <a:lnTo>
                    <a:pt x="583" y="871"/>
                  </a:lnTo>
                  <a:lnTo>
                    <a:pt x="581" y="871"/>
                  </a:lnTo>
                  <a:lnTo>
                    <a:pt x="579" y="869"/>
                  </a:lnTo>
                  <a:lnTo>
                    <a:pt x="572" y="863"/>
                  </a:lnTo>
                  <a:lnTo>
                    <a:pt x="564" y="858"/>
                  </a:lnTo>
                  <a:lnTo>
                    <a:pt x="557" y="853"/>
                  </a:lnTo>
                  <a:lnTo>
                    <a:pt x="550" y="850"/>
                  </a:lnTo>
                  <a:lnTo>
                    <a:pt x="541" y="848"/>
                  </a:lnTo>
                  <a:lnTo>
                    <a:pt x="533" y="845"/>
                  </a:lnTo>
                  <a:lnTo>
                    <a:pt x="526" y="844"/>
                  </a:lnTo>
                  <a:lnTo>
                    <a:pt x="519" y="840"/>
                  </a:lnTo>
                  <a:lnTo>
                    <a:pt x="511" y="839"/>
                  </a:lnTo>
                  <a:lnTo>
                    <a:pt x="506" y="836"/>
                  </a:lnTo>
                  <a:lnTo>
                    <a:pt x="504" y="836"/>
                  </a:lnTo>
                  <a:lnTo>
                    <a:pt x="502" y="834"/>
                  </a:lnTo>
                  <a:lnTo>
                    <a:pt x="502" y="831"/>
                  </a:lnTo>
                  <a:lnTo>
                    <a:pt x="500" y="828"/>
                  </a:lnTo>
                  <a:lnTo>
                    <a:pt x="500" y="824"/>
                  </a:lnTo>
                  <a:lnTo>
                    <a:pt x="500" y="823"/>
                  </a:lnTo>
                  <a:lnTo>
                    <a:pt x="500" y="820"/>
                  </a:lnTo>
                  <a:lnTo>
                    <a:pt x="499" y="816"/>
                  </a:lnTo>
                  <a:lnTo>
                    <a:pt x="497" y="815"/>
                  </a:lnTo>
                  <a:lnTo>
                    <a:pt x="484" y="813"/>
                  </a:lnTo>
                  <a:lnTo>
                    <a:pt x="471" y="808"/>
                  </a:lnTo>
                  <a:lnTo>
                    <a:pt x="458" y="805"/>
                  </a:lnTo>
                  <a:lnTo>
                    <a:pt x="447" y="800"/>
                  </a:lnTo>
                  <a:lnTo>
                    <a:pt x="437" y="794"/>
                  </a:lnTo>
                  <a:lnTo>
                    <a:pt x="426" y="789"/>
                  </a:lnTo>
                  <a:lnTo>
                    <a:pt x="416" y="783"/>
                  </a:lnTo>
                  <a:lnTo>
                    <a:pt x="405" y="778"/>
                  </a:lnTo>
                  <a:lnTo>
                    <a:pt x="394" y="772"/>
                  </a:lnTo>
                  <a:lnTo>
                    <a:pt x="384" y="767"/>
                  </a:lnTo>
                  <a:lnTo>
                    <a:pt x="374" y="762"/>
                  </a:lnTo>
                  <a:lnTo>
                    <a:pt x="363" y="757"/>
                  </a:lnTo>
                  <a:lnTo>
                    <a:pt x="354" y="752"/>
                  </a:lnTo>
                  <a:lnTo>
                    <a:pt x="345" y="746"/>
                  </a:lnTo>
                  <a:lnTo>
                    <a:pt x="336" y="741"/>
                  </a:lnTo>
                  <a:lnTo>
                    <a:pt x="325" y="736"/>
                  </a:lnTo>
                  <a:lnTo>
                    <a:pt x="316" y="732"/>
                  </a:lnTo>
                  <a:lnTo>
                    <a:pt x="307" y="725"/>
                  </a:lnTo>
                  <a:lnTo>
                    <a:pt x="296" y="720"/>
                  </a:lnTo>
                  <a:lnTo>
                    <a:pt x="287" y="716"/>
                  </a:lnTo>
                  <a:lnTo>
                    <a:pt x="261" y="703"/>
                  </a:lnTo>
                  <a:lnTo>
                    <a:pt x="236" y="688"/>
                  </a:lnTo>
                  <a:lnTo>
                    <a:pt x="210" y="676"/>
                  </a:lnTo>
                  <a:lnTo>
                    <a:pt x="184" y="663"/>
                  </a:lnTo>
                  <a:lnTo>
                    <a:pt x="161" y="648"/>
                  </a:lnTo>
                  <a:lnTo>
                    <a:pt x="135" y="636"/>
                  </a:lnTo>
                  <a:lnTo>
                    <a:pt x="111" y="621"/>
                  </a:lnTo>
                  <a:lnTo>
                    <a:pt x="87" y="605"/>
                  </a:lnTo>
                  <a:lnTo>
                    <a:pt x="64" y="591"/>
                  </a:lnTo>
                  <a:lnTo>
                    <a:pt x="40" y="573"/>
                  </a:lnTo>
                  <a:lnTo>
                    <a:pt x="27" y="564"/>
                  </a:lnTo>
                  <a:lnTo>
                    <a:pt x="16" y="552"/>
                  </a:lnTo>
                  <a:lnTo>
                    <a:pt x="9" y="540"/>
                  </a:lnTo>
                  <a:lnTo>
                    <a:pt x="3" y="527"/>
                  </a:lnTo>
                  <a:lnTo>
                    <a:pt x="2" y="514"/>
                  </a:lnTo>
                  <a:lnTo>
                    <a:pt x="0" y="500"/>
                  </a:lnTo>
                  <a:lnTo>
                    <a:pt x="0" y="485"/>
                  </a:lnTo>
                  <a:lnTo>
                    <a:pt x="2" y="471"/>
                  </a:lnTo>
                  <a:lnTo>
                    <a:pt x="3" y="456"/>
                  </a:lnTo>
                  <a:lnTo>
                    <a:pt x="7" y="444"/>
                  </a:lnTo>
                  <a:lnTo>
                    <a:pt x="56" y="431"/>
                  </a:lnTo>
                  <a:lnTo>
                    <a:pt x="106" y="421"/>
                  </a:lnTo>
                  <a:lnTo>
                    <a:pt x="157" y="415"/>
                  </a:lnTo>
                  <a:lnTo>
                    <a:pt x="208" y="412"/>
                  </a:lnTo>
                  <a:lnTo>
                    <a:pt x="257" y="413"/>
                  </a:lnTo>
                  <a:lnTo>
                    <a:pt x="309" y="420"/>
                  </a:lnTo>
                  <a:lnTo>
                    <a:pt x="358" y="429"/>
                  </a:lnTo>
                  <a:lnTo>
                    <a:pt x="407" y="445"/>
                  </a:lnTo>
                  <a:lnTo>
                    <a:pt x="453" y="464"/>
                  </a:lnTo>
                  <a:lnTo>
                    <a:pt x="499" y="490"/>
                  </a:lnTo>
                  <a:lnTo>
                    <a:pt x="500" y="490"/>
                  </a:lnTo>
                  <a:lnTo>
                    <a:pt x="502" y="490"/>
                  </a:lnTo>
                  <a:lnTo>
                    <a:pt x="506" y="490"/>
                  </a:lnTo>
                  <a:lnTo>
                    <a:pt x="508" y="490"/>
                  </a:lnTo>
                  <a:lnTo>
                    <a:pt x="510" y="490"/>
                  </a:lnTo>
                  <a:lnTo>
                    <a:pt x="513" y="490"/>
                  </a:lnTo>
                  <a:lnTo>
                    <a:pt x="515" y="490"/>
                  </a:lnTo>
                  <a:lnTo>
                    <a:pt x="517" y="490"/>
                  </a:lnTo>
                  <a:lnTo>
                    <a:pt x="519" y="492"/>
                  </a:lnTo>
                  <a:lnTo>
                    <a:pt x="521" y="492"/>
                  </a:lnTo>
                  <a:lnTo>
                    <a:pt x="526" y="495"/>
                  </a:lnTo>
                  <a:lnTo>
                    <a:pt x="532" y="500"/>
                  </a:lnTo>
                  <a:lnTo>
                    <a:pt x="537" y="503"/>
                  </a:lnTo>
                  <a:lnTo>
                    <a:pt x="543" y="506"/>
                  </a:lnTo>
                  <a:lnTo>
                    <a:pt x="546" y="509"/>
                  </a:lnTo>
                  <a:lnTo>
                    <a:pt x="552" y="512"/>
                  </a:lnTo>
                  <a:lnTo>
                    <a:pt x="557" y="516"/>
                  </a:lnTo>
                  <a:lnTo>
                    <a:pt x="563" y="520"/>
                  </a:lnTo>
                  <a:lnTo>
                    <a:pt x="566" y="524"/>
                  </a:lnTo>
                  <a:lnTo>
                    <a:pt x="572" y="527"/>
                  </a:lnTo>
                  <a:lnTo>
                    <a:pt x="574" y="530"/>
                  </a:lnTo>
                  <a:lnTo>
                    <a:pt x="577" y="532"/>
                  </a:lnTo>
                  <a:lnTo>
                    <a:pt x="581" y="532"/>
                  </a:lnTo>
                  <a:lnTo>
                    <a:pt x="583" y="532"/>
                  </a:lnTo>
                  <a:lnTo>
                    <a:pt x="586" y="533"/>
                  </a:lnTo>
                  <a:lnTo>
                    <a:pt x="588" y="533"/>
                  </a:lnTo>
                  <a:lnTo>
                    <a:pt x="590" y="533"/>
                  </a:lnTo>
                  <a:lnTo>
                    <a:pt x="592" y="533"/>
                  </a:lnTo>
                  <a:lnTo>
                    <a:pt x="594" y="533"/>
                  </a:lnTo>
                  <a:lnTo>
                    <a:pt x="596" y="533"/>
                  </a:lnTo>
                  <a:lnTo>
                    <a:pt x="608" y="546"/>
                  </a:lnTo>
                  <a:lnTo>
                    <a:pt x="623" y="557"/>
                  </a:lnTo>
                  <a:lnTo>
                    <a:pt x="638" y="568"/>
                  </a:lnTo>
                  <a:lnTo>
                    <a:pt x="652" y="578"/>
                  </a:lnTo>
                  <a:lnTo>
                    <a:pt x="667" y="588"/>
                  </a:lnTo>
                  <a:lnTo>
                    <a:pt x="681" y="599"/>
                  </a:lnTo>
                  <a:lnTo>
                    <a:pt x="696" y="608"/>
                  </a:lnTo>
                  <a:lnTo>
                    <a:pt x="709" y="620"/>
                  </a:lnTo>
                  <a:lnTo>
                    <a:pt x="722" y="632"/>
                  </a:lnTo>
                  <a:lnTo>
                    <a:pt x="733" y="647"/>
                  </a:lnTo>
                  <a:lnTo>
                    <a:pt x="734" y="648"/>
                  </a:lnTo>
                  <a:lnTo>
                    <a:pt x="736" y="650"/>
                  </a:lnTo>
                  <a:lnTo>
                    <a:pt x="740" y="650"/>
                  </a:lnTo>
                  <a:lnTo>
                    <a:pt x="742" y="652"/>
                  </a:lnTo>
                  <a:lnTo>
                    <a:pt x="745" y="652"/>
                  </a:lnTo>
                  <a:lnTo>
                    <a:pt x="749" y="652"/>
                  </a:lnTo>
                  <a:lnTo>
                    <a:pt x="753" y="652"/>
                  </a:lnTo>
                  <a:lnTo>
                    <a:pt x="754" y="653"/>
                  </a:lnTo>
                  <a:lnTo>
                    <a:pt x="758" y="653"/>
                  </a:lnTo>
                  <a:lnTo>
                    <a:pt x="760" y="655"/>
                  </a:lnTo>
                  <a:lnTo>
                    <a:pt x="797" y="684"/>
                  </a:lnTo>
                  <a:lnTo>
                    <a:pt x="829" y="712"/>
                  </a:lnTo>
                  <a:lnTo>
                    <a:pt x="862" y="741"/>
                  </a:lnTo>
                  <a:lnTo>
                    <a:pt x="893" y="772"/>
                  </a:lnTo>
                  <a:lnTo>
                    <a:pt x="924" y="802"/>
                  </a:lnTo>
                  <a:lnTo>
                    <a:pt x="954" y="832"/>
                  </a:lnTo>
                  <a:lnTo>
                    <a:pt x="981" y="864"/>
                  </a:lnTo>
                  <a:lnTo>
                    <a:pt x="1010" y="898"/>
                  </a:lnTo>
                  <a:lnTo>
                    <a:pt x="1038" y="932"/>
                  </a:lnTo>
                  <a:lnTo>
                    <a:pt x="1063" y="967"/>
                  </a:lnTo>
                  <a:lnTo>
                    <a:pt x="1072" y="980"/>
                  </a:lnTo>
                  <a:lnTo>
                    <a:pt x="1082" y="992"/>
                  </a:lnTo>
                  <a:lnTo>
                    <a:pt x="1091" y="1005"/>
                  </a:lnTo>
                  <a:lnTo>
                    <a:pt x="1098" y="1020"/>
                  </a:lnTo>
                  <a:lnTo>
                    <a:pt x="1105" y="1032"/>
                  </a:lnTo>
                  <a:lnTo>
                    <a:pt x="1113" y="1045"/>
                  </a:lnTo>
                  <a:lnTo>
                    <a:pt x="1122" y="1058"/>
                  </a:lnTo>
                  <a:lnTo>
                    <a:pt x="1129" y="1071"/>
                  </a:lnTo>
                  <a:lnTo>
                    <a:pt x="1136" y="1085"/>
                  </a:lnTo>
                  <a:lnTo>
                    <a:pt x="1146" y="1098"/>
                  </a:lnTo>
                  <a:lnTo>
                    <a:pt x="1162" y="1125"/>
                  </a:lnTo>
                  <a:lnTo>
                    <a:pt x="1178" y="1152"/>
                  </a:lnTo>
                  <a:lnTo>
                    <a:pt x="1193" y="1178"/>
                  </a:lnTo>
                  <a:lnTo>
                    <a:pt x="1210" y="1205"/>
                  </a:lnTo>
                  <a:lnTo>
                    <a:pt x="1226" y="1232"/>
                  </a:lnTo>
                  <a:lnTo>
                    <a:pt x="1241" y="1258"/>
                  </a:lnTo>
                  <a:lnTo>
                    <a:pt x="1257" y="1285"/>
                  </a:lnTo>
                  <a:lnTo>
                    <a:pt x="1273" y="1311"/>
                  </a:lnTo>
                  <a:lnTo>
                    <a:pt x="1290" y="1338"/>
                  </a:lnTo>
                  <a:lnTo>
                    <a:pt x="1308" y="1365"/>
                  </a:lnTo>
                  <a:lnTo>
                    <a:pt x="1316" y="1376"/>
                  </a:lnTo>
                  <a:lnTo>
                    <a:pt x="1323" y="1388"/>
                  </a:lnTo>
                  <a:lnTo>
                    <a:pt x="1332" y="1397"/>
                  </a:lnTo>
                  <a:lnTo>
                    <a:pt x="1339" y="1408"/>
                  </a:lnTo>
                  <a:lnTo>
                    <a:pt x="1347" y="1418"/>
                  </a:lnTo>
                  <a:lnTo>
                    <a:pt x="1356" y="1429"/>
                  </a:lnTo>
                  <a:lnTo>
                    <a:pt x="1363" y="1439"/>
                  </a:lnTo>
                  <a:lnTo>
                    <a:pt x="1372" y="1450"/>
                  </a:lnTo>
                  <a:lnTo>
                    <a:pt x="1379" y="1461"/>
                  </a:lnTo>
                  <a:lnTo>
                    <a:pt x="1387" y="1471"/>
                  </a:lnTo>
                  <a:lnTo>
                    <a:pt x="1387" y="1464"/>
                  </a:lnTo>
                  <a:lnTo>
                    <a:pt x="1392" y="1458"/>
                  </a:lnTo>
                  <a:lnTo>
                    <a:pt x="1401" y="1450"/>
                  </a:lnTo>
                  <a:lnTo>
                    <a:pt x="1414" y="1442"/>
                  </a:lnTo>
                  <a:lnTo>
                    <a:pt x="1427" y="1434"/>
                  </a:lnTo>
                  <a:lnTo>
                    <a:pt x="1440" y="1424"/>
                  </a:lnTo>
                  <a:lnTo>
                    <a:pt x="1447" y="1416"/>
                  </a:lnTo>
                  <a:lnTo>
                    <a:pt x="1451" y="1408"/>
                  </a:lnTo>
                  <a:lnTo>
                    <a:pt x="1447" y="1400"/>
                  </a:lnTo>
                  <a:lnTo>
                    <a:pt x="1434" y="1394"/>
                  </a:lnTo>
                  <a:lnTo>
                    <a:pt x="1418" y="1386"/>
                  </a:lnTo>
                  <a:lnTo>
                    <a:pt x="1405" y="1375"/>
                  </a:lnTo>
                  <a:lnTo>
                    <a:pt x="1396" y="1362"/>
                  </a:lnTo>
                  <a:lnTo>
                    <a:pt x="1390" y="1346"/>
                  </a:lnTo>
                  <a:lnTo>
                    <a:pt x="1385" y="1330"/>
                  </a:lnTo>
                  <a:lnTo>
                    <a:pt x="1381" y="1312"/>
                  </a:lnTo>
                  <a:lnTo>
                    <a:pt x="1378" y="1295"/>
                  </a:lnTo>
                  <a:lnTo>
                    <a:pt x="1374" y="1277"/>
                  </a:lnTo>
                  <a:lnTo>
                    <a:pt x="1369" y="1260"/>
                  </a:lnTo>
                  <a:lnTo>
                    <a:pt x="1361" y="1242"/>
                  </a:lnTo>
                  <a:lnTo>
                    <a:pt x="1348" y="1210"/>
                  </a:lnTo>
                  <a:lnTo>
                    <a:pt x="1337" y="1176"/>
                  </a:lnTo>
                  <a:lnTo>
                    <a:pt x="1328" y="1140"/>
                  </a:lnTo>
                  <a:lnTo>
                    <a:pt x="1321" y="1103"/>
                  </a:lnTo>
                  <a:lnTo>
                    <a:pt x="1316" y="1064"/>
                  </a:lnTo>
                  <a:lnTo>
                    <a:pt x="1308" y="1026"/>
                  </a:lnTo>
                  <a:lnTo>
                    <a:pt x="1303" y="989"/>
                  </a:lnTo>
                  <a:lnTo>
                    <a:pt x="1295" y="952"/>
                  </a:lnTo>
                  <a:lnTo>
                    <a:pt x="1286" y="916"/>
                  </a:lnTo>
                  <a:lnTo>
                    <a:pt x="1275" y="882"/>
                  </a:lnTo>
                  <a:lnTo>
                    <a:pt x="1273" y="879"/>
                  </a:lnTo>
                  <a:lnTo>
                    <a:pt x="1273" y="874"/>
                  </a:lnTo>
                  <a:lnTo>
                    <a:pt x="1273" y="869"/>
                  </a:lnTo>
                  <a:lnTo>
                    <a:pt x="1273" y="864"/>
                  </a:lnTo>
                  <a:lnTo>
                    <a:pt x="1273" y="860"/>
                  </a:lnTo>
                  <a:lnTo>
                    <a:pt x="1273" y="855"/>
                  </a:lnTo>
                  <a:lnTo>
                    <a:pt x="1273" y="850"/>
                  </a:lnTo>
                  <a:lnTo>
                    <a:pt x="1273" y="845"/>
                  </a:lnTo>
                  <a:lnTo>
                    <a:pt x="1273" y="840"/>
                  </a:lnTo>
                  <a:lnTo>
                    <a:pt x="1272" y="836"/>
                  </a:lnTo>
                  <a:lnTo>
                    <a:pt x="1270" y="832"/>
                  </a:lnTo>
                  <a:lnTo>
                    <a:pt x="1268" y="828"/>
                  </a:lnTo>
                  <a:lnTo>
                    <a:pt x="1266" y="823"/>
                  </a:lnTo>
                  <a:lnTo>
                    <a:pt x="1264" y="820"/>
                  </a:lnTo>
                  <a:lnTo>
                    <a:pt x="1263" y="816"/>
                  </a:lnTo>
                  <a:lnTo>
                    <a:pt x="1261" y="812"/>
                  </a:lnTo>
                  <a:lnTo>
                    <a:pt x="1261" y="808"/>
                  </a:lnTo>
                  <a:lnTo>
                    <a:pt x="1259" y="805"/>
                  </a:lnTo>
                  <a:lnTo>
                    <a:pt x="1259" y="800"/>
                  </a:lnTo>
                  <a:lnTo>
                    <a:pt x="1257" y="796"/>
                  </a:lnTo>
                  <a:lnTo>
                    <a:pt x="1257" y="784"/>
                  </a:lnTo>
                  <a:lnTo>
                    <a:pt x="1253" y="773"/>
                  </a:lnTo>
                  <a:lnTo>
                    <a:pt x="1252" y="760"/>
                  </a:lnTo>
                  <a:lnTo>
                    <a:pt x="1250" y="749"/>
                  </a:lnTo>
                  <a:lnTo>
                    <a:pt x="1246" y="736"/>
                  </a:lnTo>
                  <a:lnTo>
                    <a:pt x="1244" y="724"/>
                  </a:lnTo>
                  <a:lnTo>
                    <a:pt x="1242" y="711"/>
                  </a:lnTo>
                  <a:lnTo>
                    <a:pt x="1241" y="698"/>
                  </a:lnTo>
                  <a:lnTo>
                    <a:pt x="1239" y="687"/>
                  </a:lnTo>
                  <a:lnTo>
                    <a:pt x="1239" y="676"/>
                  </a:lnTo>
                  <a:lnTo>
                    <a:pt x="1239" y="671"/>
                  </a:lnTo>
                  <a:lnTo>
                    <a:pt x="1239" y="666"/>
                  </a:lnTo>
                  <a:lnTo>
                    <a:pt x="1239" y="660"/>
                  </a:lnTo>
                  <a:lnTo>
                    <a:pt x="1237" y="653"/>
                  </a:lnTo>
                  <a:lnTo>
                    <a:pt x="1235" y="648"/>
                  </a:lnTo>
                  <a:lnTo>
                    <a:pt x="1235" y="642"/>
                  </a:lnTo>
                  <a:lnTo>
                    <a:pt x="1233" y="636"/>
                  </a:lnTo>
                  <a:lnTo>
                    <a:pt x="1231" y="629"/>
                  </a:lnTo>
                  <a:lnTo>
                    <a:pt x="1230" y="624"/>
                  </a:lnTo>
                  <a:lnTo>
                    <a:pt x="1228" y="620"/>
                  </a:lnTo>
                  <a:lnTo>
                    <a:pt x="1228" y="615"/>
                  </a:lnTo>
                  <a:lnTo>
                    <a:pt x="1224" y="612"/>
                  </a:lnTo>
                  <a:lnTo>
                    <a:pt x="1222" y="607"/>
                  </a:lnTo>
                  <a:lnTo>
                    <a:pt x="1219" y="602"/>
                  </a:lnTo>
                  <a:lnTo>
                    <a:pt x="1217" y="599"/>
                  </a:lnTo>
                  <a:lnTo>
                    <a:pt x="1213" y="594"/>
                  </a:lnTo>
                  <a:lnTo>
                    <a:pt x="1211" y="591"/>
                  </a:lnTo>
                  <a:lnTo>
                    <a:pt x="1208" y="586"/>
                  </a:lnTo>
                  <a:lnTo>
                    <a:pt x="1206" y="581"/>
                  </a:lnTo>
                  <a:lnTo>
                    <a:pt x="1204" y="578"/>
                  </a:lnTo>
                  <a:lnTo>
                    <a:pt x="1202" y="573"/>
                  </a:lnTo>
                  <a:lnTo>
                    <a:pt x="1200" y="568"/>
                  </a:lnTo>
                  <a:lnTo>
                    <a:pt x="1199" y="565"/>
                  </a:lnTo>
                  <a:lnTo>
                    <a:pt x="1195" y="560"/>
                  </a:lnTo>
                  <a:lnTo>
                    <a:pt x="1193" y="557"/>
                  </a:lnTo>
                  <a:lnTo>
                    <a:pt x="1191" y="552"/>
                  </a:lnTo>
                  <a:lnTo>
                    <a:pt x="1188" y="548"/>
                  </a:lnTo>
                  <a:lnTo>
                    <a:pt x="1186" y="544"/>
                  </a:lnTo>
                  <a:lnTo>
                    <a:pt x="1184" y="540"/>
                  </a:lnTo>
                  <a:lnTo>
                    <a:pt x="1182" y="535"/>
                  </a:lnTo>
                  <a:lnTo>
                    <a:pt x="1167" y="474"/>
                  </a:lnTo>
                  <a:lnTo>
                    <a:pt x="1147" y="412"/>
                  </a:lnTo>
                  <a:lnTo>
                    <a:pt x="1122" y="351"/>
                  </a:lnTo>
                  <a:lnTo>
                    <a:pt x="1094" y="293"/>
                  </a:lnTo>
                  <a:lnTo>
                    <a:pt x="1063" y="237"/>
                  </a:lnTo>
                  <a:lnTo>
                    <a:pt x="1032" y="186"/>
                  </a:lnTo>
                  <a:lnTo>
                    <a:pt x="1001" y="141"/>
                  </a:lnTo>
                  <a:lnTo>
                    <a:pt x="970" y="101"/>
                  </a:lnTo>
                  <a:lnTo>
                    <a:pt x="941" y="68"/>
                  </a:lnTo>
                  <a:lnTo>
                    <a:pt x="915" y="42"/>
                  </a:lnTo>
                  <a:lnTo>
                    <a:pt x="890" y="24"/>
                  </a:lnTo>
                  <a:lnTo>
                    <a:pt x="862" y="12"/>
                  </a:lnTo>
                  <a:lnTo>
                    <a:pt x="831" y="4"/>
                  </a:lnTo>
                  <a:lnTo>
                    <a:pt x="800" y="0"/>
                  </a:lnTo>
                  <a:lnTo>
                    <a:pt x="767" y="0"/>
                  </a:lnTo>
                  <a:lnTo>
                    <a:pt x="738" y="2"/>
                  </a:lnTo>
                  <a:lnTo>
                    <a:pt x="711" y="8"/>
                  </a:lnTo>
                  <a:lnTo>
                    <a:pt x="687" y="16"/>
                  </a:lnTo>
                  <a:lnTo>
                    <a:pt x="669" y="26"/>
                  </a:lnTo>
                  <a:lnTo>
                    <a:pt x="658" y="37"/>
                  </a:lnTo>
                  <a:lnTo>
                    <a:pt x="643" y="60"/>
                  </a:lnTo>
                  <a:lnTo>
                    <a:pt x="636" y="98"/>
                  </a:lnTo>
                  <a:lnTo>
                    <a:pt x="638" y="149"/>
                  </a:lnTo>
                  <a:lnTo>
                    <a:pt x="643" y="207"/>
                  </a:lnTo>
                  <a:lnTo>
                    <a:pt x="652" y="271"/>
                  </a:lnTo>
                  <a:lnTo>
                    <a:pt x="663" y="333"/>
                  </a:lnTo>
                  <a:lnTo>
                    <a:pt x="676" y="394"/>
                  </a:lnTo>
                  <a:lnTo>
                    <a:pt x="687" y="447"/>
                  </a:lnTo>
                  <a:lnTo>
                    <a:pt x="696" y="488"/>
                  </a:lnTo>
                  <a:lnTo>
                    <a:pt x="703" y="516"/>
                  </a:lnTo>
                  <a:lnTo>
                    <a:pt x="709" y="536"/>
                  </a:lnTo>
                  <a:lnTo>
                    <a:pt x="722" y="557"/>
                  </a:lnTo>
                  <a:lnTo>
                    <a:pt x="736" y="576"/>
                  </a:lnTo>
                  <a:lnTo>
                    <a:pt x="754" y="597"/>
                  </a:lnTo>
                  <a:lnTo>
                    <a:pt x="775" y="618"/>
                  </a:lnTo>
                  <a:lnTo>
                    <a:pt x="795" y="637"/>
                  </a:lnTo>
                  <a:lnTo>
                    <a:pt x="815" y="656"/>
                  </a:lnTo>
                  <a:lnTo>
                    <a:pt x="835" y="676"/>
                  </a:lnTo>
                  <a:lnTo>
                    <a:pt x="853" y="695"/>
                  </a:lnTo>
                  <a:lnTo>
                    <a:pt x="868" y="714"/>
                  </a:lnTo>
                  <a:lnTo>
                    <a:pt x="873" y="722"/>
                  </a:lnTo>
                  <a:lnTo>
                    <a:pt x="879" y="728"/>
                  </a:lnTo>
                  <a:lnTo>
                    <a:pt x="884" y="736"/>
                  </a:lnTo>
                  <a:lnTo>
                    <a:pt x="890" y="744"/>
                  </a:lnTo>
                  <a:lnTo>
                    <a:pt x="895" y="752"/>
                  </a:lnTo>
                  <a:lnTo>
                    <a:pt x="901" y="759"/>
                  </a:lnTo>
                  <a:lnTo>
                    <a:pt x="906" y="767"/>
                  </a:lnTo>
                  <a:lnTo>
                    <a:pt x="912" y="775"/>
                  </a:lnTo>
                  <a:lnTo>
                    <a:pt x="919" y="781"/>
                  </a:lnTo>
                  <a:lnTo>
                    <a:pt x="924" y="789"/>
                  </a:lnTo>
                  <a:lnTo>
                    <a:pt x="928" y="794"/>
                  </a:lnTo>
                  <a:lnTo>
                    <a:pt x="932" y="797"/>
                  </a:lnTo>
                  <a:lnTo>
                    <a:pt x="935" y="802"/>
                  </a:lnTo>
                  <a:lnTo>
                    <a:pt x="941" y="805"/>
                  </a:lnTo>
                  <a:lnTo>
                    <a:pt x="945" y="810"/>
                  </a:lnTo>
                  <a:lnTo>
                    <a:pt x="950" y="813"/>
                  </a:lnTo>
                  <a:lnTo>
                    <a:pt x="954" y="818"/>
                  </a:lnTo>
                  <a:lnTo>
                    <a:pt x="959" y="821"/>
                  </a:lnTo>
                  <a:lnTo>
                    <a:pt x="963" y="826"/>
                  </a:lnTo>
                  <a:lnTo>
                    <a:pt x="966" y="829"/>
                  </a:lnTo>
                  <a:lnTo>
                    <a:pt x="974" y="839"/>
                  </a:lnTo>
                  <a:lnTo>
                    <a:pt x="981" y="847"/>
                  </a:lnTo>
                  <a:lnTo>
                    <a:pt x="987" y="856"/>
                  </a:lnTo>
                  <a:lnTo>
                    <a:pt x="992" y="864"/>
                  </a:lnTo>
                  <a:lnTo>
                    <a:pt x="996" y="874"/>
                  </a:lnTo>
                  <a:lnTo>
                    <a:pt x="1001" y="884"/>
                  </a:lnTo>
                  <a:lnTo>
                    <a:pt x="1005" y="893"/>
                  </a:lnTo>
                  <a:lnTo>
                    <a:pt x="1010" y="903"/>
                  </a:lnTo>
                  <a:lnTo>
                    <a:pt x="1016" y="912"/>
                  </a:lnTo>
                  <a:lnTo>
                    <a:pt x="1023" y="920"/>
                  </a:lnTo>
                  <a:lnTo>
                    <a:pt x="1036" y="936"/>
                  </a:lnTo>
                  <a:lnTo>
                    <a:pt x="1047" y="951"/>
                  </a:lnTo>
                  <a:lnTo>
                    <a:pt x="1058" y="967"/>
                  </a:lnTo>
                  <a:lnTo>
                    <a:pt x="1069" y="983"/>
                  </a:lnTo>
                  <a:lnTo>
                    <a:pt x="1080" y="997"/>
                  </a:lnTo>
                  <a:lnTo>
                    <a:pt x="1089" y="1013"/>
                  </a:lnTo>
                  <a:lnTo>
                    <a:pt x="1100" y="1029"/>
                  </a:lnTo>
                  <a:lnTo>
                    <a:pt x="1109" y="1045"/>
                  </a:lnTo>
                  <a:lnTo>
                    <a:pt x="1116" y="1061"/>
                  </a:lnTo>
                  <a:lnTo>
                    <a:pt x="1125" y="1077"/>
                  </a:lnTo>
                  <a:lnTo>
                    <a:pt x="1131" y="1087"/>
                  </a:lnTo>
                  <a:lnTo>
                    <a:pt x="1136" y="1098"/>
                  </a:lnTo>
                  <a:lnTo>
                    <a:pt x="1144" y="1108"/>
                  </a:lnTo>
                  <a:lnTo>
                    <a:pt x="1149" y="1117"/>
                  </a:lnTo>
                  <a:lnTo>
                    <a:pt x="1157" y="1127"/>
                  </a:lnTo>
                  <a:lnTo>
                    <a:pt x="1162" y="1138"/>
                  </a:lnTo>
                  <a:lnTo>
                    <a:pt x="1169" y="1148"/>
                  </a:lnTo>
                  <a:lnTo>
                    <a:pt x="1178" y="1156"/>
                  </a:lnTo>
                  <a:lnTo>
                    <a:pt x="1186" y="1165"/>
                  </a:lnTo>
                  <a:lnTo>
                    <a:pt x="1193" y="1173"/>
                  </a:lnTo>
                  <a:lnTo>
                    <a:pt x="1210" y="1191"/>
                  </a:lnTo>
                  <a:lnTo>
                    <a:pt x="1224" y="1208"/>
                  </a:lnTo>
                  <a:lnTo>
                    <a:pt x="1235" y="1228"/>
                  </a:lnTo>
                  <a:lnTo>
                    <a:pt x="1246" y="1245"/>
                  </a:lnTo>
                  <a:lnTo>
                    <a:pt x="1255" y="1264"/>
                  </a:lnTo>
                  <a:lnTo>
                    <a:pt x="1263" y="1285"/>
                  </a:lnTo>
                  <a:lnTo>
                    <a:pt x="1272" y="1304"/>
                  </a:lnTo>
                  <a:lnTo>
                    <a:pt x="1281" y="1324"/>
                  </a:lnTo>
                  <a:lnTo>
                    <a:pt x="1292" y="1343"/>
                  </a:lnTo>
                  <a:lnTo>
                    <a:pt x="1303" y="1362"/>
                  </a:lnTo>
                  <a:lnTo>
                    <a:pt x="1308" y="1368"/>
                  </a:lnTo>
                  <a:lnTo>
                    <a:pt x="1316" y="1378"/>
                  </a:lnTo>
                  <a:lnTo>
                    <a:pt x="1326" y="1391"/>
                  </a:lnTo>
                  <a:lnTo>
                    <a:pt x="1337" y="1404"/>
                  </a:lnTo>
                  <a:lnTo>
                    <a:pt x="1348" y="1418"/>
                  </a:lnTo>
                  <a:lnTo>
                    <a:pt x="1358" y="1431"/>
                  </a:lnTo>
                  <a:lnTo>
                    <a:pt x="1369" y="1445"/>
                  </a:lnTo>
                  <a:lnTo>
                    <a:pt x="1376" y="1458"/>
                  </a:lnTo>
                  <a:lnTo>
                    <a:pt x="1379" y="1468"/>
                  </a:lnTo>
                  <a:lnTo>
                    <a:pt x="1379" y="147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6" name="Freeform 889">
              <a:extLst>
                <a:ext uri="{FF2B5EF4-FFF2-40B4-BE49-F238E27FC236}">
                  <a16:creationId xmlns:a16="http://schemas.microsoft.com/office/drawing/2014/main" id="{F8611BCD-B35D-4841-A370-9CE21EC38125}"/>
                </a:ext>
              </a:extLst>
            </p:cNvPr>
            <p:cNvSpPr>
              <a:spLocks/>
            </p:cNvSpPr>
            <p:nvPr/>
          </p:nvSpPr>
          <p:spPr bwMode="auto">
            <a:xfrm>
              <a:off x="3122" y="3435"/>
              <a:ext cx="573" cy="385"/>
            </a:xfrm>
            <a:custGeom>
              <a:avLst/>
              <a:gdLst>
                <a:gd name="T0" fmla="*/ 14 w 1179"/>
                <a:gd name="T1" fmla="*/ 11 h 771"/>
                <a:gd name="T2" fmla="*/ 14 w 1179"/>
                <a:gd name="T3" fmla="*/ 11 h 771"/>
                <a:gd name="T4" fmla="*/ 14 w 1179"/>
                <a:gd name="T5" fmla="*/ 11 h 771"/>
                <a:gd name="T6" fmla="*/ 14 w 1179"/>
                <a:gd name="T7" fmla="*/ 11 h 771"/>
                <a:gd name="T8" fmla="*/ 14 w 1179"/>
                <a:gd name="T9" fmla="*/ 11 h 771"/>
                <a:gd name="T10" fmla="*/ 13 w 1179"/>
                <a:gd name="T11" fmla="*/ 10 h 771"/>
                <a:gd name="T12" fmla="*/ 13 w 1179"/>
                <a:gd name="T13" fmla="*/ 10 h 771"/>
                <a:gd name="T14" fmla="*/ 12 w 1179"/>
                <a:gd name="T15" fmla="*/ 10 h 771"/>
                <a:gd name="T16" fmla="*/ 11 w 1179"/>
                <a:gd name="T17" fmla="*/ 9 h 771"/>
                <a:gd name="T18" fmla="*/ 10 w 1179"/>
                <a:gd name="T19" fmla="*/ 8 h 771"/>
                <a:gd name="T20" fmla="*/ 10 w 1179"/>
                <a:gd name="T21" fmla="*/ 8 h 771"/>
                <a:gd name="T22" fmla="*/ 9 w 1179"/>
                <a:gd name="T23" fmla="*/ 7 h 771"/>
                <a:gd name="T24" fmla="*/ 9 w 1179"/>
                <a:gd name="T25" fmla="*/ 7 h 771"/>
                <a:gd name="T26" fmla="*/ 8 w 1179"/>
                <a:gd name="T27" fmla="*/ 7 h 771"/>
                <a:gd name="T28" fmla="*/ 8 w 1179"/>
                <a:gd name="T29" fmla="*/ 7 h 771"/>
                <a:gd name="T30" fmla="*/ 8 w 1179"/>
                <a:gd name="T31" fmla="*/ 6 h 771"/>
                <a:gd name="T32" fmla="*/ 7 w 1179"/>
                <a:gd name="T33" fmla="*/ 6 h 771"/>
                <a:gd name="T34" fmla="*/ 5 w 1179"/>
                <a:gd name="T35" fmla="*/ 5 h 771"/>
                <a:gd name="T36" fmla="*/ 3 w 1179"/>
                <a:gd name="T37" fmla="*/ 5 h 771"/>
                <a:gd name="T38" fmla="*/ 2 w 1179"/>
                <a:gd name="T39" fmla="*/ 4 h 771"/>
                <a:gd name="T40" fmla="*/ 1 w 1179"/>
                <a:gd name="T41" fmla="*/ 3 h 771"/>
                <a:gd name="T42" fmla="*/ 1 w 1179"/>
                <a:gd name="T43" fmla="*/ 3 h 771"/>
                <a:gd name="T44" fmla="*/ 1 w 1179"/>
                <a:gd name="T45" fmla="*/ 3 h 771"/>
                <a:gd name="T46" fmla="*/ 1 w 1179"/>
                <a:gd name="T47" fmla="*/ 3 h 771"/>
                <a:gd name="T48" fmla="*/ 0 w 1179"/>
                <a:gd name="T49" fmla="*/ 3 h 771"/>
                <a:gd name="T50" fmla="*/ 0 w 1179"/>
                <a:gd name="T51" fmla="*/ 2 h 771"/>
                <a:gd name="T52" fmla="*/ 0 w 1179"/>
                <a:gd name="T53" fmla="*/ 2 h 771"/>
                <a:gd name="T54" fmla="*/ 0 w 1179"/>
                <a:gd name="T55" fmla="*/ 0 h 771"/>
                <a:gd name="T56" fmla="*/ 0 w 1179"/>
                <a:gd name="T57" fmla="*/ 0 h 771"/>
                <a:gd name="T58" fmla="*/ 1 w 1179"/>
                <a:gd name="T59" fmla="*/ 0 h 771"/>
                <a:gd name="T60" fmla="*/ 1 w 1179"/>
                <a:gd name="T61" fmla="*/ 0 h 771"/>
                <a:gd name="T62" fmla="*/ 2 w 1179"/>
                <a:gd name="T63" fmla="*/ 0 h 771"/>
                <a:gd name="T64" fmla="*/ 3 w 1179"/>
                <a:gd name="T65" fmla="*/ 0 h 771"/>
                <a:gd name="T66" fmla="*/ 5 w 1179"/>
                <a:gd name="T67" fmla="*/ 1 h 771"/>
                <a:gd name="T68" fmla="*/ 7 w 1179"/>
                <a:gd name="T69" fmla="*/ 2 h 771"/>
                <a:gd name="T70" fmla="*/ 9 w 1179"/>
                <a:gd name="T71" fmla="*/ 3 h 771"/>
                <a:gd name="T72" fmla="*/ 11 w 1179"/>
                <a:gd name="T73" fmla="*/ 5 h 771"/>
                <a:gd name="T74" fmla="*/ 11 w 1179"/>
                <a:gd name="T75" fmla="*/ 5 h 771"/>
                <a:gd name="T76" fmla="*/ 12 w 1179"/>
                <a:gd name="T77" fmla="*/ 5 h 771"/>
                <a:gd name="T78" fmla="*/ 12 w 1179"/>
                <a:gd name="T79" fmla="*/ 5 h 771"/>
                <a:gd name="T80" fmla="*/ 13 w 1179"/>
                <a:gd name="T81" fmla="*/ 6 h 771"/>
                <a:gd name="T82" fmla="*/ 14 w 1179"/>
                <a:gd name="T83" fmla="*/ 7 h 771"/>
                <a:gd name="T84" fmla="*/ 15 w 1179"/>
                <a:gd name="T85" fmla="*/ 9 h 771"/>
                <a:gd name="T86" fmla="*/ 16 w 1179"/>
                <a:gd name="T87" fmla="*/ 10 h 771"/>
                <a:gd name="T88" fmla="*/ 16 w 1179"/>
                <a:gd name="T89" fmla="*/ 10 h 771"/>
                <a:gd name="T90" fmla="*/ 16 w 1179"/>
                <a:gd name="T91" fmla="*/ 11 h 771"/>
                <a:gd name="T92" fmla="*/ 16 w 1179"/>
                <a:gd name="T93" fmla="*/ 12 h 7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9"/>
                <a:gd name="T142" fmla="*/ 0 h 771"/>
                <a:gd name="T143" fmla="*/ 1179 w 1179"/>
                <a:gd name="T144" fmla="*/ 771 h 7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9" h="771">
                  <a:moveTo>
                    <a:pt x="1062" y="739"/>
                  </a:moveTo>
                  <a:lnTo>
                    <a:pt x="1062" y="739"/>
                  </a:lnTo>
                  <a:lnTo>
                    <a:pt x="1062" y="740"/>
                  </a:lnTo>
                  <a:lnTo>
                    <a:pt x="1062" y="742"/>
                  </a:lnTo>
                  <a:lnTo>
                    <a:pt x="1062" y="744"/>
                  </a:lnTo>
                  <a:lnTo>
                    <a:pt x="1055" y="739"/>
                  </a:lnTo>
                  <a:lnTo>
                    <a:pt x="1046" y="732"/>
                  </a:lnTo>
                  <a:lnTo>
                    <a:pt x="1037" y="726"/>
                  </a:lnTo>
                  <a:lnTo>
                    <a:pt x="1027" y="720"/>
                  </a:lnTo>
                  <a:lnTo>
                    <a:pt x="1018" y="715"/>
                  </a:lnTo>
                  <a:lnTo>
                    <a:pt x="1009" y="708"/>
                  </a:lnTo>
                  <a:lnTo>
                    <a:pt x="1000" y="702"/>
                  </a:lnTo>
                  <a:lnTo>
                    <a:pt x="993" y="697"/>
                  </a:lnTo>
                  <a:lnTo>
                    <a:pt x="985" y="691"/>
                  </a:lnTo>
                  <a:lnTo>
                    <a:pt x="978" y="686"/>
                  </a:lnTo>
                  <a:lnTo>
                    <a:pt x="956" y="670"/>
                  </a:lnTo>
                  <a:lnTo>
                    <a:pt x="936" y="656"/>
                  </a:lnTo>
                  <a:lnTo>
                    <a:pt x="916" y="640"/>
                  </a:lnTo>
                  <a:lnTo>
                    <a:pt x="896" y="625"/>
                  </a:lnTo>
                  <a:lnTo>
                    <a:pt x="876" y="611"/>
                  </a:lnTo>
                  <a:lnTo>
                    <a:pt x="856" y="595"/>
                  </a:lnTo>
                  <a:lnTo>
                    <a:pt x="836" y="580"/>
                  </a:lnTo>
                  <a:lnTo>
                    <a:pt x="815" y="566"/>
                  </a:lnTo>
                  <a:lnTo>
                    <a:pt x="794" y="550"/>
                  </a:lnTo>
                  <a:lnTo>
                    <a:pt x="773" y="536"/>
                  </a:lnTo>
                  <a:lnTo>
                    <a:pt x="761" y="528"/>
                  </a:lnTo>
                  <a:lnTo>
                    <a:pt x="750" y="520"/>
                  </a:lnTo>
                  <a:lnTo>
                    <a:pt x="737" y="512"/>
                  </a:lnTo>
                  <a:lnTo>
                    <a:pt x="724" y="505"/>
                  </a:lnTo>
                  <a:lnTo>
                    <a:pt x="711" y="497"/>
                  </a:lnTo>
                  <a:lnTo>
                    <a:pt x="697" y="491"/>
                  </a:lnTo>
                  <a:lnTo>
                    <a:pt x="684" y="486"/>
                  </a:lnTo>
                  <a:lnTo>
                    <a:pt x="671" y="480"/>
                  </a:lnTo>
                  <a:lnTo>
                    <a:pt x="658" y="475"/>
                  </a:lnTo>
                  <a:lnTo>
                    <a:pt x="644" y="470"/>
                  </a:lnTo>
                  <a:lnTo>
                    <a:pt x="631" y="465"/>
                  </a:lnTo>
                  <a:lnTo>
                    <a:pt x="620" y="459"/>
                  </a:lnTo>
                  <a:lnTo>
                    <a:pt x="609" y="454"/>
                  </a:lnTo>
                  <a:lnTo>
                    <a:pt x="600" y="448"/>
                  </a:lnTo>
                  <a:lnTo>
                    <a:pt x="591" y="443"/>
                  </a:lnTo>
                  <a:lnTo>
                    <a:pt x="582" y="436"/>
                  </a:lnTo>
                  <a:lnTo>
                    <a:pt x="572" y="432"/>
                  </a:lnTo>
                  <a:lnTo>
                    <a:pt x="563" y="425"/>
                  </a:lnTo>
                  <a:lnTo>
                    <a:pt x="554" y="420"/>
                  </a:lnTo>
                  <a:lnTo>
                    <a:pt x="545" y="416"/>
                  </a:lnTo>
                  <a:lnTo>
                    <a:pt x="501" y="395"/>
                  </a:lnTo>
                  <a:lnTo>
                    <a:pt x="455" y="379"/>
                  </a:lnTo>
                  <a:lnTo>
                    <a:pt x="410" y="363"/>
                  </a:lnTo>
                  <a:lnTo>
                    <a:pt x="362" y="350"/>
                  </a:lnTo>
                  <a:lnTo>
                    <a:pt x="315" y="337"/>
                  </a:lnTo>
                  <a:lnTo>
                    <a:pt x="269" y="323"/>
                  </a:lnTo>
                  <a:lnTo>
                    <a:pt x="223" y="307"/>
                  </a:lnTo>
                  <a:lnTo>
                    <a:pt x="180" y="289"/>
                  </a:lnTo>
                  <a:lnTo>
                    <a:pt x="136" y="268"/>
                  </a:lnTo>
                  <a:lnTo>
                    <a:pt x="95" y="241"/>
                  </a:lnTo>
                  <a:lnTo>
                    <a:pt x="94" y="240"/>
                  </a:lnTo>
                  <a:lnTo>
                    <a:pt x="94" y="238"/>
                  </a:lnTo>
                  <a:lnTo>
                    <a:pt x="92" y="235"/>
                  </a:lnTo>
                  <a:lnTo>
                    <a:pt x="92" y="233"/>
                  </a:lnTo>
                  <a:lnTo>
                    <a:pt x="92" y="230"/>
                  </a:lnTo>
                  <a:lnTo>
                    <a:pt x="92" y="227"/>
                  </a:lnTo>
                  <a:lnTo>
                    <a:pt x="90" y="225"/>
                  </a:lnTo>
                  <a:lnTo>
                    <a:pt x="90" y="222"/>
                  </a:lnTo>
                  <a:lnTo>
                    <a:pt x="88" y="220"/>
                  </a:lnTo>
                  <a:lnTo>
                    <a:pt x="88" y="219"/>
                  </a:lnTo>
                  <a:lnTo>
                    <a:pt x="77" y="214"/>
                  </a:lnTo>
                  <a:lnTo>
                    <a:pt x="68" y="208"/>
                  </a:lnTo>
                  <a:lnTo>
                    <a:pt x="61" y="201"/>
                  </a:lnTo>
                  <a:lnTo>
                    <a:pt x="53" y="195"/>
                  </a:lnTo>
                  <a:lnTo>
                    <a:pt x="46" y="188"/>
                  </a:lnTo>
                  <a:lnTo>
                    <a:pt x="41" y="180"/>
                  </a:lnTo>
                  <a:lnTo>
                    <a:pt x="35" y="172"/>
                  </a:lnTo>
                  <a:lnTo>
                    <a:pt x="30" y="164"/>
                  </a:lnTo>
                  <a:lnTo>
                    <a:pt x="26" y="156"/>
                  </a:lnTo>
                  <a:lnTo>
                    <a:pt x="22" y="148"/>
                  </a:lnTo>
                  <a:lnTo>
                    <a:pt x="6" y="107"/>
                  </a:lnTo>
                  <a:lnTo>
                    <a:pt x="0" y="75"/>
                  </a:lnTo>
                  <a:lnTo>
                    <a:pt x="2" y="51"/>
                  </a:lnTo>
                  <a:lnTo>
                    <a:pt x="10" y="35"/>
                  </a:lnTo>
                  <a:lnTo>
                    <a:pt x="21" y="24"/>
                  </a:lnTo>
                  <a:lnTo>
                    <a:pt x="35" y="17"/>
                  </a:lnTo>
                  <a:lnTo>
                    <a:pt x="50" y="12"/>
                  </a:lnTo>
                  <a:lnTo>
                    <a:pt x="64" y="11"/>
                  </a:lnTo>
                  <a:lnTo>
                    <a:pt x="77" y="11"/>
                  </a:lnTo>
                  <a:lnTo>
                    <a:pt x="84" y="9"/>
                  </a:lnTo>
                  <a:lnTo>
                    <a:pt x="106" y="3"/>
                  </a:lnTo>
                  <a:lnTo>
                    <a:pt x="128" y="0"/>
                  </a:lnTo>
                  <a:lnTo>
                    <a:pt x="152" y="0"/>
                  </a:lnTo>
                  <a:lnTo>
                    <a:pt x="176" y="0"/>
                  </a:lnTo>
                  <a:lnTo>
                    <a:pt x="198" y="3"/>
                  </a:lnTo>
                  <a:lnTo>
                    <a:pt x="222" y="8"/>
                  </a:lnTo>
                  <a:lnTo>
                    <a:pt x="243" y="14"/>
                  </a:lnTo>
                  <a:lnTo>
                    <a:pt x="267" y="20"/>
                  </a:lnTo>
                  <a:lnTo>
                    <a:pt x="287" y="28"/>
                  </a:lnTo>
                  <a:lnTo>
                    <a:pt x="309" y="38"/>
                  </a:lnTo>
                  <a:lnTo>
                    <a:pt x="366" y="64"/>
                  </a:lnTo>
                  <a:lnTo>
                    <a:pt x="423" y="89"/>
                  </a:lnTo>
                  <a:lnTo>
                    <a:pt x="479" y="116"/>
                  </a:lnTo>
                  <a:lnTo>
                    <a:pt x="534" y="142"/>
                  </a:lnTo>
                  <a:lnTo>
                    <a:pt x="589" y="169"/>
                  </a:lnTo>
                  <a:lnTo>
                    <a:pt x="644" y="198"/>
                  </a:lnTo>
                  <a:lnTo>
                    <a:pt x="697" y="227"/>
                  </a:lnTo>
                  <a:lnTo>
                    <a:pt x="750" y="259"/>
                  </a:lnTo>
                  <a:lnTo>
                    <a:pt x="801" y="291"/>
                  </a:lnTo>
                  <a:lnTo>
                    <a:pt x="852" y="324"/>
                  </a:lnTo>
                  <a:lnTo>
                    <a:pt x="854" y="326"/>
                  </a:lnTo>
                  <a:lnTo>
                    <a:pt x="857" y="329"/>
                  </a:lnTo>
                  <a:lnTo>
                    <a:pt x="863" y="331"/>
                  </a:lnTo>
                  <a:lnTo>
                    <a:pt x="867" y="332"/>
                  </a:lnTo>
                  <a:lnTo>
                    <a:pt x="870" y="334"/>
                  </a:lnTo>
                  <a:lnTo>
                    <a:pt x="874" y="336"/>
                  </a:lnTo>
                  <a:lnTo>
                    <a:pt x="879" y="337"/>
                  </a:lnTo>
                  <a:lnTo>
                    <a:pt x="883" y="340"/>
                  </a:lnTo>
                  <a:lnTo>
                    <a:pt x="887" y="342"/>
                  </a:lnTo>
                  <a:lnTo>
                    <a:pt x="890" y="345"/>
                  </a:lnTo>
                  <a:lnTo>
                    <a:pt x="921" y="374"/>
                  </a:lnTo>
                  <a:lnTo>
                    <a:pt x="953" y="404"/>
                  </a:lnTo>
                  <a:lnTo>
                    <a:pt x="980" y="435"/>
                  </a:lnTo>
                  <a:lnTo>
                    <a:pt x="1005" y="467"/>
                  </a:lnTo>
                  <a:lnTo>
                    <a:pt x="1029" y="500"/>
                  </a:lnTo>
                  <a:lnTo>
                    <a:pt x="1055" y="532"/>
                  </a:lnTo>
                  <a:lnTo>
                    <a:pt x="1079" y="566"/>
                  </a:lnTo>
                  <a:lnTo>
                    <a:pt x="1106" y="598"/>
                  </a:lnTo>
                  <a:lnTo>
                    <a:pt x="1133" y="630"/>
                  </a:lnTo>
                  <a:lnTo>
                    <a:pt x="1163" y="660"/>
                  </a:lnTo>
                  <a:lnTo>
                    <a:pt x="1164" y="665"/>
                  </a:lnTo>
                  <a:lnTo>
                    <a:pt x="1168" y="675"/>
                  </a:lnTo>
                  <a:lnTo>
                    <a:pt x="1170" y="686"/>
                  </a:lnTo>
                  <a:lnTo>
                    <a:pt x="1170" y="699"/>
                  </a:lnTo>
                  <a:lnTo>
                    <a:pt x="1172" y="713"/>
                  </a:lnTo>
                  <a:lnTo>
                    <a:pt x="1172" y="728"/>
                  </a:lnTo>
                  <a:lnTo>
                    <a:pt x="1174" y="740"/>
                  </a:lnTo>
                  <a:lnTo>
                    <a:pt x="1174" y="753"/>
                  </a:lnTo>
                  <a:lnTo>
                    <a:pt x="1177" y="763"/>
                  </a:lnTo>
                  <a:lnTo>
                    <a:pt x="1179" y="771"/>
                  </a:lnTo>
                  <a:lnTo>
                    <a:pt x="1062" y="739"/>
                  </a:lnTo>
                  <a:close/>
                </a:path>
              </a:pathLst>
            </a:custGeom>
            <a:solidFill>
              <a:srgbClr val="9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7" name="Freeform 890">
              <a:extLst>
                <a:ext uri="{FF2B5EF4-FFF2-40B4-BE49-F238E27FC236}">
                  <a16:creationId xmlns:a16="http://schemas.microsoft.com/office/drawing/2014/main" id="{C037E912-AB98-4CE3-88EE-2E070D8E7713}"/>
                </a:ext>
              </a:extLst>
            </p:cNvPr>
            <p:cNvSpPr>
              <a:spLocks/>
            </p:cNvSpPr>
            <p:nvPr/>
          </p:nvSpPr>
          <p:spPr bwMode="auto">
            <a:xfrm>
              <a:off x="3122" y="3435"/>
              <a:ext cx="573" cy="385"/>
            </a:xfrm>
            <a:custGeom>
              <a:avLst/>
              <a:gdLst>
                <a:gd name="T0" fmla="*/ 14 w 1179"/>
                <a:gd name="T1" fmla="*/ 11 h 771"/>
                <a:gd name="T2" fmla="*/ 14 w 1179"/>
                <a:gd name="T3" fmla="*/ 11 h 771"/>
                <a:gd name="T4" fmla="*/ 14 w 1179"/>
                <a:gd name="T5" fmla="*/ 11 h 771"/>
                <a:gd name="T6" fmla="*/ 14 w 1179"/>
                <a:gd name="T7" fmla="*/ 11 h 771"/>
                <a:gd name="T8" fmla="*/ 14 w 1179"/>
                <a:gd name="T9" fmla="*/ 11 h 771"/>
                <a:gd name="T10" fmla="*/ 13 w 1179"/>
                <a:gd name="T11" fmla="*/ 10 h 771"/>
                <a:gd name="T12" fmla="*/ 13 w 1179"/>
                <a:gd name="T13" fmla="*/ 10 h 771"/>
                <a:gd name="T14" fmla="*/ 12 w 1179"/>
                <a:gd name="T15" fmla="*/ 10 h 771"/>
                <a:gd name="T16" fmla="*/ 11 w 1179"/>
                <a:gd name="T17" fmla="*/ 9 h 771"/>
                <a:gd name="T18" fmla="*/ 10 w 1179"/>
                <a:gd name="T19" fmla="*/ 8 h 771"/>
                <a:gd name="T20" fmla="*/ 10 w 1179"/>
                <a:gd name="T21" fmla="*/ 8 h 771"/>
                <a:gd name="T22" fmla="*/ 9 w 1179"/>
                <a:gd name="T23" fmla="*/ 7 h 771"/>
                <a:gd name="T24" fmla="*/ 9 w 1179"/>
                <a:gd name="T25" fmla="*/ 7 h 771"/>
                <a:gd name="T26" fmla="*/ 8 w 1179"/>
                <a:gd name="T27" fmla="*/ 7 h 771"/>
                <a:gd name="T28" fmla="*/ 8 w 1179"/>
                <a:gd name="T29" fmla="*/ 7 h 771"/>
                <a:gd name="T30" fmla="*/ 8 w 1179"/>
                <a:gd name="T31" fmla="*/ 6 h 771"/>
                <a:gd name="T32" fmla="*/ 7 w 1179"/>
                <a:gd name="T33" fmla="*/ 6 h 771"/>
                <a:gd name="T34" fmla="*/ 5 w 1179"/>
                <a:gd name="T35" fmla="*/ 5 h 771"/>
                <a:gd name="T36" fmla="*/ 3 w 1179"/>
                <a:gd name="T37" fmla="*/ 5 h 771"/>
                <a:gd name="T38" fmla="*/ 2 w 1179"/>
                <a:gd name="T39" fmla="*/ 4 h 771"/>
                <a:gd name="T40" fmla="*/ 1 w 1179"/>
                <a:gd name="T41" fmla="*/ 3 h 771"/>
                <a:gd name="T42" fmla="*/ 1 w 1179"/>
                <a:gd name="T43" fmla="*/ 3 h 771"/>
                <a:gd name="T44" fmla="*/ 1 w 1179"/>
                <a:gd name="T45" fmla="*/ 3 h 771"/>
                <a:gd name="T46" fmla="*/ 1 w 1179"/>
                <a:gd name="T47" fmla="*/ 3 h 771"/>
                <a:gd name="T48" fmla="*/ 0 w 1179"/>
                <a:gd name="T49" fmla="*/ 3 h 771"/>
                <a:gd name="T50" fmla="*/ 0 w 1179"/>
                <a:gd name="T51" fmla="*/ 2 h 771"/>
                <a:gd name="T52" fmla="*/ 0 w 1179"/>
                <a:gd name="T53" fmla="*/ 2 h 771"/>
                <a:gd name="T54" fmla="*/ 0 w 1179"/>
                <a:gd name="T55" fmla="*/ 0 h 771"/>
                <a:gd name="T56" fmla="*/ 0 w 1179"/>
                <a:gd name="T57" fmla="*/ 0 h 771"/>
                <a:gd name="T58" fmla="*/ 1 w 1179"/>
                <a:gd name="T59" fmla="*/ 0 h 771"/>
                <a:gd name="T60" fmla="*/ 1 w 1179"/>
                <a:gd name="T61" fmla="*/ 0 h 771"/>
                <a:gd name="T62" fmla="*/ 2 w 1179"/>
                <a:gd name="T63" fmla="*/ 0 h 771"/>
                <a:gd name="T64" fmla="*/ 3 w 1179"/>
                <a:gd name="T65" fmla="*/ 0 h 771"/>
                <a:gd name="T66" fmla="*/ 5 w 1179"/>
                <a:gd name="T67" fmla="*/ 1 h 771"/>
                <a:gd name="T68" fmla="*/ 7 w 1179"/>
                <a:gd name="T69" fmla="*/ 2 h 771"/>
                <a:gd name="T70" fmla="*/ 9 w 1179"/>
                <a:gd name="T71" fmla="*/ 3 h 771"/>
                <a:gd name="T72" fmla="*/ 11 w 1179"/>
                <a:gd name="T73" fmla="*/ 5 h 771"/>
                <a:gd name="T74" fmla="*/ 11 w 1179"/>
                <a:gd name="T75" fmla="*/ 5 h 771"/>
                <a:gd name="T76" fmla="*/ 12 w 1179"/>
                <a:gd name="T77" fmla="*/ 5 h 771"/>
                <a:gd name="T78" fmla="*/ 12 w 1179"/>
                <a:gd name="T79" fmla="*/ 5 h 771"/>
                <a:gd name="T80" fmla="*/ 13 w 1179"/>
                <a:gd name="T81" fmla="*/ 6 h 771"/>
                <a:gd name="T82" fmla="*/ 14 w 1179"/>
                <a:gd name="T83" fmla="*/ 7 h 771"/>
                <a:gd name="T84" fmla="*/ 15 w 1179"/>
                <a:gd name="T85" fmla="*/ 9 h 771"/>
                <a:gd name="T86" fmla="*/ 16 w 1179"/>
                <a:gd name="T87" fmla="*/ 10 h 771"/>
                <a:gd name="T88" fmla="*/ 16 w 1179"/>
                <a:gd name="T89" fmla="*/ 10 h 771"/>
                <a:gd name="T90" fmla="*/ 16 w 1179"/>
                <a:gd name="T91" fmla="*/ 11 h 771"/>
                <a:gd name="T92" fmla="*/ 16 w 1179"/>
                <a:gd name="T93" fmla="*/ 12 h 7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9"/>
                <a:gd name="T142" fmla="*/ 0 h 771"/>
                <a:gd name="T143" fmla="*/ 1179 w 1179"/>
                <a:gd name="T144" fmla="*/ 771 h 7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9" h="771">
                  <a:moveTo>
                    <a:pt x="1062" y="739"/>
                  </a:moveTo>
                  <a:lnTo>
                    <a:pt x="1062" y="739"/>
                  </a:lnTo>
                  <a:lnTo>
                    <a:pt x="1062" y="740"/>
                  </a:lnTo>
                  <a:lnTo>
                    <a:pt x="1062" y="742"/>
                  </a:lnTo>
                  <a:lnTo>
                    <a:pt x="1062" y="744"/>
                  </a:lnTo>
                  <a:lnTo>
                    <a:pt x="1055" y="739"/>
                  </a:lnTo>
                  <a:lnTo>
                    <a:pt x="1046" y="732"/>
                  </a:lnTo>
                  <a:lnTo>
                    <a:pt x="1037" y="726"/>
                  </a:lnTo>
                  <a:lnTo>
                    <a:pt x="1027" y="720"/>
                  </a:lnTo>
                  <a:lnTo>
                    <a:pt x="1018" y="715"/>
                  </a:lnTo>
                  <a:lnTo>
                    <a:pt x="1009" y="708"/>
                  </a:lnTo>
                  <a:lnTo>
                    <a:pt x="1000" y="702"/>
                  </a:lnTo>
                  <a:lnTo>
                    <a:pt x="993" y="697"/>
                  </a:lnTo>
                  <a:lnTo>
                    <a:pt x="985" y="691"/>
                  </a:lnTo>
                  <a:lnTo>
                    <a:pt x="978" y="686"/>
                  </a:lnTo>
                  <a:lnTo>
                    <a:pt x="956" y="670"/>
                  </a:lnTo>
                  <a:lnTo>
                    <a:pt x="936" y="656"/>
                  </a:lnTo>
                  <a:lnTo>
                    <a:pt x="916" y="640"/>
                  </a:lnTo>
                  <a:lnTo>
                    <a:pt x="896" y="625"/>
                  </a:lnTo>
                  <a:lnTo>
                    <a:pt x="876" y="611"/>
                  </a:lnTo>
                  <a:lnTo>
                    <a:pt x="856" y="595"/>
                  </a:lnTo>
                  <a:lnTo>
                    <a:pt x="836" y="580"/>
                  </a:lnTo>
                  <a:lnTo>
                    <a:pt x="815" y="566"/>
                  </a:lnTo>
                  <a:lnTo>
                    <a:pt x="794" y="550"/>
                  </a:lnTo>
                  <a:lnTo>
                    <a:pt x="773" y="536"/>
                  </a:lnTo>
                  <a:lnTo>
                    <a:pt x="761" y="528"/>
                  </a:lnTo>
                  <a:lnTo>
                    <a:pt x="750" y="520"/>
                  </a:lnTo>
                  <a:lnTo>
                    <a:pt x="737" y="512"/>
                  </a:lnTo>
                  <a:lnTo>
                    <a:pt x="724" y="505"/>
                  </a:lnTo>
                  <a:lnTo>
                    <a:pt x="711" y="497"/>
                  </a:lnTo>
                  <a:lnTo>
                    <a:pt x="697" y="491"/>
                  </a:lnTo>
                  <a:lnTo>
                    <a:pt x="684" y="486"/>
                  </a:lnTo>
                  <a:lnTo>
                    <a:pt x="671" y="480"/>
                  </a:lnTo>
                  <a:lnTo>
                    <a:pt x="658" y="475"/>
                  </a:lnTo>
                  <a:lnTo>
                    <a:pt x="644" y="470"/>
                  </a:lnTo>
                  <a:lnTo>
                    <a:pt x="631" y="465"/>
                  </a:lnTo>
                  <a:lnTo>
                    <a:pt x="620" y="459"/>
                  </a:lnTo>
                  <a:lnTo>
                    <a:pt x="609" y="454"/>
                  </a:lnTo>
                  <a:lnTo>
                    <a:pt x="600" y="448"/>
                  </a:lnTo>
                  <a:lnTo>
                    <a:pt x="591" y="443"/>
                  </a:lnTo>
                  <a:lnTo>
                    <a:pt x="582" y="436"/>
                  </a:lnTo>
                  <a:lnTo>
                    <a:pt x="572" y="432"/>
                  </a:lnTo>
                  <a:lnTo>
                    <a:pt x="563" y="425"/>
                  </a:lnTo>
                  <a:lnTo>
                    <a:pt x="554" y="420"/>
                  </a:lnTo>
                  <a:lnTo>
                    <a:pt x="545" y="416"/>
                  </a:lnTo>
                  <a:lnTo>
                    <a:pt x="501" y="395"/>
                  </a:lnTo>
                  <a:lnTo>
                    <a:pt x="455" y="379"/>
                  </a:lnTo>
                  <a:lnTo>
                    <a:pt x="410" y="363"/>
                  </a:lnTo>
                  <a:lnTo>
                    <a:pt x="362" y="350"/>
                  </a:lnTo>
                  <a:lnTo>
                    <a:pt x="315" y="337"/>
                  </a:lnTo>
                  <a:lnTo>
                    <a:pt x="269" y="323"/>
                  </a:lnTo>
                  <a:lnTo>
                    <a:pt x="223" y="307"/>
                  </a:lnTo>
                  <a:lnTo>
                    <a:pt x="180" y="289"/>
                  </a:lnTo>
                  <a:lnTo>
                    <a:pt x="136" y="268"/>
                  </a:lnTo>
                  <a:lnTo>
                    <a:pt x="95" y="241"/>
                  </a:lnTo>
                  <a:lnTo>
                    <a:pt x="94" y="240"/>
                  </a:lnTo>
                  <a:lnTo>
                    <a:pt x="94" y="238"/>
                  </a:lnTo>
                  <a:lnTo>
                    <a:pt x="92" y="235"/>
                  </a:lnTo>
                  <a:lnTo>
                    <a:pt x="92" y="233"/>
                  </a:lnTo>
                  <a:lnTo>
                    <a:pt x="92" y="230"/>
                  </a:lnTo>
                  <a:lnTo>
                    <a:pt x="92" y="227"/>
                  </a:lnTo>
                  <a:lnTo>
                    <a:pt x="90" y="225"/>
                  </a:lnTo>
                  <a:lnTo>
                    <a:pt x="90" y="222"/>
                  </a:lnTo>
                  <a:lnTo>
                    <a:pt x="88" y="220"/>
                  </a:lnTo>
                  <a:lnTo>
                    <a:pt x="88" y="219"/>
                  </a:lnTo>
                  <a:lnTo>
                    <a:pt x="77" y="214"/>
                  </a:lnTo>
                  <a:lnTo>
                    <a:pt x="68" y="208"/>
                  </a:lnTo>
                  <a:lnTo>
                    <a:pt x="61" y="201"/>
                  </a:lnTo>
                  <a:lnTo>
                    <a:pt x="53" y="195"/>
                  </a:lnTo>
                  <a:lnTo>
                    <a:pt x="46" y="188"/>
                  </a:lnTo>
                  <a:lnTo>
                    <a:pt x="41" y="180"/>
                  </a:lnTo>
                  <a:lnTo>
                    <a:pt x="35" y="172"/>
                  </a:lnTo>
                  <a:lnTo>
                    <a:pt x="30" y="164"/>
                  </a:lnTo>
                  <a:lnTo>
                    <a:pt x="26" y="156"/>
                  </a:lnTo>
                  <a:lnTo>
                    <a:pt x="22" y="148"/>
                  </a:lnTo>
                  <a:lnTo>
                    <a:pt x="6" y="107"/>
                  </a:lnTo>
                  <a:lnTo>
                    <a:pt x="0" y="75"/>
                  </a:lnTo>
                  <a:lnTo>
                    <a:pt x="2" y="51"/>
                  </a:lnTo>
                  <a:lnTo>
                    <a:pt x="10" y="35"/>
                  </a:lnTo>
                  <a:lnTo>
                    <a:pt x="21" y="24"/>
                  </a:lnTo>
                  <a:lnTo>
                    <a:pt x="35" y="17"/>
                  </a:lnTo>
                  <a:lnTo>
                    <a:pt x="50" y="12"/>
                  </a:lnTo>
                  <a:lnTo>
                    <a:pt x="64" y="11"/>
                  </a:lnTo>
                  <a:lnTo>
                    <a:pt x="77" y="11"/>
                  </a:lnTo>
                  <a:lnTo>
                    <a:pt x="84" y="9"/>
                  </a:lnTo>
                  <a:lnTo>
                    <a:pt x="106" y="3"/>
                  </a:lnTo>
                  <a:lnTo>
                    <a:pt x="128" y="0"/>
                  </a:lnTo>
                  <a:lnTo>
                    <a:pt x="152" y="0"/>
                  </a:lnTo>
                  <a:lnTo>
                    <a:pt x="176" y="0"/>
                  </a:lnTo>
                  <a:lnTo>
                    <a:pt x="198" y="3"/>
                  </a:lnTo>
                  <a:lnTo>
                    <a:pt x="222" y="8"/>
                  </a:lnTo>
                  <a:lnTo>
                    <a:pt x="243" y="14"/>
                  </a:lnTo>
                  <a:lnTo>
                    <a:pt x="267" y="20"/>
                  </a:lnTo>
                  <a:lnTo>
                    <a:pt x="287" y="28"/>
                  </a:lnTo>
                  <a:lnTo>
                    <a:pt x="309" y="38"/>
                  </a:lnTo>
                  <a:lnTo>
                    <a:pt x="366" y="64"/>
                  </a:lnTo>
                  <a:lnTo>
                    <a:pt x="423" y="89"/>
                  </a:lnTo>
                  <a:lnTo>
                    <a:pt x="479" y="116"/>
                  </a:lnTo>
                  <a:lnTo>
                    <a:pt x="534" y="142"/>
                  </a:lnTo>
                  <a:lnTo>
                    <a:pt x="589" y="169"/>
                  </a:lnTo>
                  <a:lnTo>
                    <a:pt x="644" y="198"/>
                  </a:lnTo>
                  <a:lnTo>
                    <a:pt x="697" y="227"/>
                  </a:lnTo>
                  <a:lnTo>
                    <a:pt x="750" y="259"/>
                  </a:lnTo>
                  <a:lnTo>
                    <a:pt x="801" y="291"/>
                  </a:lnTo>
                  <a:lnTo>
                    <a:pt x="852" y="324"/>
                  </a:lnTo>
                  <a:lnTo>
                    <a:pt x="854" y="326"/>
                  </a:lnTo>
                  <a:lnTo>
                    <a:pt x="857" y="329"/>
                  </a:lnTo>
                  <a:lnTo>
                    <a:pt x="863" y="331"/>
                  </a:lnTo>
                  <a:lnTo>
                    <a:pt x="867" y="332"/>
                  </a:lnTo>
                  <a:lnTo>
                    <a:pt x="870" y="334"/>
                  </a:lnTo>
                  <a:lnTo>
                    <a:pt x="874" y="336"/>
                  </a:lnTo>
                  <a:lnTo>
                    <a:pt x="879" y="337"/>
                  </a:lnTo>
                  <a:lnTo>
                    <a:pt x="883" y="340"/>
                  </a:lnTo>
                  <a:lnTo>
                    <a:pt x="887" y="342"/>
                  </a:lnTo>
                  <a:lnTo>
                    <a:pt x="890" y="345"/>
                  </a:lnTo>
                  <a:lnTo>
                    <a:pt x="921" y="374"/>
                  </a:lnTo>
                  <a:lnTo>
                    <a:pt x="953" y="404"/>
                  </a:lnTo>
                  <a:lnTo>
                    <a:pt x="980" y="435"/>
                  </a:lnTo>
                  <a:lnTo>
                    <a:pt x="1005" y="467"/>
                  </a:lnTo>
                  <a:lnTo>
                    <a:pt x="1029" y="500"/>
                  </a:lnTo>
                  <a:lnTo>
                    <a:pt x="1055" y="532"/>
                  </a:lnTo>
                  <a:lnTo>
                    <a:pt x="1079" y="566"/>
                  </a:lnTo>
                  <a:lnTo>
                    <a:pt x="1106" y="598"/>
                  </a:lnTo>
                  <a:lnTo>
                    <a:pt x="1133" y="630"/>
                  </a:lnTo>
                  <a:lnTo>
                    <a:pt x="1163" y="660"/>
                  </a:lnTo>
                  <a:lnTo>
                    <a:pt x="1164" y="665"/>
                  </a:lnTo>
                  <a:lnTo>
                    <a:pt x="1168" y="675"/>
                  </a:lnTo>
                  <a:lnTo>
                    <a:pt x="1170" y="686"/>
                  </a:lnTo>
                  <a:lnTo>
                    <a:pt x="1170" y="699"/>
                  </a:lnTo>
                  <a:lnTo>
                    <a:pt x="1172" y="713"/>
                  </a:lnTo>
                  <a:lnTo>
                    <a:pt x="1172" y="728"/>
                  </a:lnTo>
                  <a:lnTo>
                    <a:pt x="1174" y="740"/>
                  </a:lnTo>
                  <a:lnTo>
                    <a:pt x="1174" y="753"/>
                  </a:lnTo>
                  <a:lnTo>
                    <a:pt x="1177" y="763"/>
                  </a:lnTo>
                  <a:lnTo>
                    <a:pt x="1179" y="771"/>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8" name="Freeform 891">
              <a:extLst>
                <a:ext uri="{FF2B5EF4-FFF2-40B4-BE49-F238E27FC236}">
                  <a16:creationId xmlns:a16="http://schemas.microsoft.com/office/drawing/2014/main" id="{2E52EA6E-62F4-43A8-A6E3-17412A7E5FC5}"/>
                </a:ext>
              </a:extLst>
            </p:cNvPr>
            <p:cNvSpPr>
              <a:spLocks/>
            </p:cNvSpPr>
            <p:nvPr/>
          </p:nvSpPr>
          <p:spPr bwMode="auto">
            <a:xfrm>
              <a:off x="3083" y="3679"/>
              <a:ext cx="600" cy="154"/>
            </a:xfrm>
            <a:custGeom>
              <a:avLst/>
              <a:gdLst>
                <a:gd name="T0" fmla="*/ 15 w 1235"/>
                <a:gd name="T1" fmla="*/ 5 h 308"/>
                <a:gd name="T2" fmla="*/ 15 w 1235"/>
                <a:gd name="T3" fmla="*/ 5 h 308"/>
                <a:gd name="T4" fmla="*/ 14 w 1235"/>
                <a:gd name="T5" fmla="*/ 4 h 308"/>
                <a:gd name="T6" fmla="*/ 14 w 1235"/>
                <a:gd name="T7" fmla="*/ 4 h 308"/>
                <a:gd name="T8" fmla="*/ 14 w 1235"/>
                <a:gd name="T9" fmla="*/ 4 h 308"/>
                <a:gd name="T10" fmla="*/ 14 w 1235"/>
                <a:gd name="T11" fmla="*/ 3 h 308"/>
                <a:gd name="T12" fmla="*/ 14 w 1235"/>
                <a:gd name="T13" fmla="*/ 3 h 308"/>
                <a:gd name="T14" fmla="*/ 14 w 1235"/>
                <a:gd name="T15" fmla="*/ 3 h 308"/>
                <a:gd name="T16" fmla="*/ 14 w 1235"/>
                <a:gd name="T17" fmla="*/ 3 h 308"/>
                <a:gd name="T18" fmla="*/ 13 w 1235"/>
                <a:gd name="T19" fmla="*/ 3 h 308"/>
                <a:gd name="T20" fmla="*/ 13 w 1235"/>
                <a:gd name="T21" fmla="*/ 3 h 308"/>
                <a:gd name="T22" fmla="*/ 13 w 1235"/>
                <a:gd name="T23" fmla="*/ 3 h 308"/>
                <a:gd name="T24" fmla="*/ 12 w 1235"/>
                <a:gd name="T25" fmla="*/ 2 h 308"/>
                <a:gd name="T26" fmla="*/ 12 w 1235"/>
                <a:gd name="T27" fmla="*/ 2 h 308"/>
                <a:gd name="T28" fmla="*/ 11 w 1235"/>
                <a:gd name="T29" fmla="*/ 2 h 308"/>
                <a:gd name="T30" fmla="*/ 11 w 1235"/>
                <a:gd name="T31" fmla="*/ 2 h 308"/>
                <a:gd name="T32" fmla="*/ 11 w 1235"/>
                <a:gd name="T33" fmla="*/ 2 h 308"/>
                <a:gd name="T34" fmla="*/ 10 w 1235"/>
                <a:gd name="T35" fmla="*/ 2 h 308"/>
                <a:gd name="T36" fmla="*/ 10 w 1235"/>
                <a:gd name="T37" fmla="*/ 2 h 308"/>
                <a:gd name="T38" fmla="*/ 10 w 1235"/>
                <a:gd name="T39" fmla="*/ 2 h 308"/>
                <a:gd name="T40" fmla="*/ 10 w 1235"/>
                <a:gd name="T41" fmla="*/ 2 h 308"/>
                <a:gd name="T42" fmla="*/ 9 w 1235"/>
                <a:gd name="T43" fmla="*/ 1 h 308"/>
                <a:gd name="T44" fmla="*/ 9 w 1235"/>
                <a:gd name="T45" fmla="*/ 1 h 308"/>
                <a:gd name="T46" fmla="*/ 8 w 1235"/>
                <a:gd name="T47" fmla="*/ 1 h 308"/>
                <a:gd name="T48" fmla="*/ 8 w 1235"/>
                <a:gd name="T49" fmla="*/ 1 h 308"/>
                <a:gd name="T50" fmla="*/ 8 w 1235"/>
                <a:gd name="T51" fmla="*/ 1 h 308"/>
                <a:gd name="T52" fmla="*/ 7 w 1235"/>
                <a:gd name="T53" fmla="*/ 1 h 308"/>
                <a:gd name="T54" fmla="*/ 6 w 1235"/>
                <a:gd name="T55" fmla="*/ 1 h 308"/>
                <a:gd name="T56" fmla="*/ 6 w 1235"/>
                <a:gd name="T57" fmla="*/ 1 h 308"/>
                <a:gd name="T58" fmla="*/ 5 w 1235"/>
                <a:gd name="T59" fmla="*/ 1 h 308"/>
                <a:gd name="T60" fmla="*/ 5 w 1235"/>
                <a:gd name="T61" fmla="*/ 1 h 308"/>
                <a:gd name="T62" fmla="*/ 4 w 1235"/>
                <a:gd name="T63" fmla="*/ 1 h 308"/>
                <a:gd name="T64" fmla="*/ 4 w 1235"/>
                <a:gd name="T65" fmla="*/ 1 h 308"/>
                <a:gd name="T66" fmla="*/ 3 w 1235"/>
                <a:gd name="T67" fmla="*/ 1 h 308"/>
                <a:gd name="T68" fmla="*/ 3 w 1235"/>
                <a:gd name="T69" fmla="*/ 1 h 308"/>
                <a:gd name="T70" fmla="*/ 2 w 1235"/>
                <a:gd name="T71" fmla="*/ 1 h 308"/>
                <a:gd name="T72" fmla="*/ 2 w 1235"/>
                <a:gd name="T73" fmla="*/ 0 h 308"/>
                <a:gd name="T74" fmla="*/ 1 w 1235"/>
                <a:gd name="T75" fmla="*/ 1 h 308"/>
                <a:gd name="T76" fmla="*/ 0 w 1235"/>
                <a:gd name="T77" fmla="*/ 1 h 308"/>
                <a:gd name="T78" fmla="*/ 0 w 1235"/>
                <a:gd name="T79" fmla="*/ 1 h 308"/>
                <a:gd name="T80" fmla="*/ 0 w 1235"/>
                <a:gd name="T81" fmla="*/ 1 h 308"/>
                <a:gd name="T82" fmla="*/ 0 w 1235"/>
                <a:gd name="T83" fmla="*/ 2 h 308"/>
                <a:gd name="T84" fmla="*/ 0 w 1235"/>
                <a:gd name="T85" fmla="*/ 2 h 308"/>
                <a:gd name="T86" fmla="*/ 0 w 1235"/>
                <a:gd name="T87" fmla="*/ 3 h 308"/>
                <a:gd name="T88" fmla="*/ 1 w 1235"/>
                <a:gd name="T89" fmla="*/ 3 h 308"/>
                <a:gd name="T90" fmla="*/ 2 w 1235"/>
                <a:gd name="T91" fmla="*/ 3 h 308"/>
                <a:gd name="T92" fmla="*/ 4 w 1235"/>
                <a:gd name="T93" fmla="*/ 3 h 308"/>
                <a:gd name="T94" fmla="*/ 6 w 1235"/>
                <a:gd name="T95" fmla="*/ 3 h 308"/>
                <a:gd name="T96" fmla="*/ 8 w 1235"/>
                <a:gd name="T97" fmla="*/ 3 h 308"/>
                <a:gd name="T98" fmla="*/ 9 w 1235"/>
                <a:gd name="T99" fmla="*/ 3 h 308"/>
                <a:gd name="T100" fmla="*/ 11 w 1235"/>
                <a:gd name="T101" fmla="*/ 4 h 308"/>
                <a:gd name="T102" fmla="*/ 11 w 1235"/>
                <a:gd name="T103" fmla="*/ 4 h 308"/>
                <a:gd name="T104" fmla="*/ 11 w 1235"/>
                <a:gd name="T105" fmla="*/ 4 h 308"/>
                <a:gd name="T106" fmla="*/ 12 w 1235"/>
                <a:gd name="T107" fmla="*/ 4 h 308"/>
                <a:gd name="T108" fmla="*/ 12 w 1235"/>
                <a:gd name="T109" fmla="*/ 4 h 308"/>
                <a:gd name="T110" fmla="*/ 12 w 1235"/>
                <a:gd name="T111" fmla="*/ 4 h 308"/>
                <a:gd name="T112" fmla="*/ 13 w 1235"/>
                <a:gd name="T113" fmla="*/ 5 h 308"/>
                <a:gd name="T114" fmla="*/ 14 w 1235"/>
                <a:gd name="T115" fmla="*/ 5 h 308"/>
                <a:gd name="T116" fmla="*/ 16 w 1235"/>
                <a:gd name="T117" fmla="*/ 5 h 308"/>
                <a:gd name="T118" fmla="*/ 16 w 1235"/>
                <a:gd name="T119" fmla="*/ 5 h 308"/>
                <a:gd name="T120" fmla="*/ 15 w 1235"/>
                <a:gd name="T121" fmla="*/ 5 h 3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5"/>
                <a:gd name="T184" fmla="*/ 0 h 308"/>
                <a:gd name="T185" fmla="*/ 1235 w 1235"/>
                <a:gd name="T186" fmla="*/ 308 h 3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5" h="308">
                  <a:moveTo>
                    <a:pt x="1106" y="276"/>
                  </a:moveTo>
                  <a:lnTo>
                    <a:pt x="1102" y="270"/>
                  </a:lnTo>
                  <a:lnTo>
                    <a:pt x="1096" y="264"/>
                  </a:lnTo>
                  <a:lnTo>
                    <a:pt x="1091" y="259"/>
                  </a:lnTo>
                  <a:lnTo>
                    <a:pt x="1084" y="252"/>
                  </a:lnTo>
                  <a:lnTo>
                    <a:pt x="1076" y="248"/>
                  </a:lnTo>
                  <a:lnTo>
                    <a:pt x="1069" y="243"/>
                  </a:lnTo>
                  <a:lnTo>
                    <a:pt x="1062" y="238"/>
                  </a:lnTo>
                  <a:lnTo>
                    <a:pt x="1054" y="233"/>
                  </a:lnTo>
                  <a:lnTo>
                    <a:pt x="1047" y="228"/>
                  </a:lnTo>
                  <a:lnTo>
                    <a:pt x="1040" y="224"/>
                  </a:lnTo>
                  <a:lnTo>
                    <a:pt x="1036" y="219"/>
                  </a:lnTo>
                  <a:lnTo>
                    <a:pt x="1033" y="216"/>
                  </a:lnTo>
                  <a:lnTo>
                    <a:pt x="1029" y="212"/>
                  </a:lnTo>
                  <a:lnTo>
                    <a:pt x="1025" y="208"/>
                  </a:lnTo>
                  <a:lnTo>
                    <a:pt x="1022" y="204"/>
                  </a:lnTo>
                  <a:lnTo>
                    <a:pt x="1018" y="201"/>
                  </a:lnTo>
                  <a:lnTo>
                    <a:pt x="1014" y="198"/>
                  </a:lnTo>
                  <a:lnTo>
                    <a:pt x="1011" y="195"/>
                  </a:lnTo>
                  <a:lnTo>
                    <a:pt x="1005" y="192"/>
                  </a:lnTo>
                  <a:lnTo>
                    <a:pt x="1001" y="190"/>
                  </a:lnTo>
                  <a:lnTo>
                    <a:pt x="983" y="182"/>
                  </a:lnTo>
                  <a:lnTo>
                    <a:pt x="967" y="176"/>
                  </a:lnTo>
                  <a:lnTo>
                    <a:pt x="950" y="169"/>
                  </a:lnTo>
                  <a:lnTo>
                    <a:pt x="932" y="164"/>
                  </a:lnTo>
                  <a:lnTo>
                    <a:pt x="916" y="158"/>
                  </a:lnTo>
                  <a:lnTo>
                    <a:pt x="897" y="153"/>
                  </a:lnTo>
                  <a:lnTo>
                    <a:pt x="879" y="147"/>
                  </a:lnTo>
                  <a:lnTo>
                    <a:pt x="861" y="142"/>
                  </a:lnTo>
                  <a:lnTo>
                    <a:pt x="844" y="137"/>
                  </a:lnTo>
                  <a:lnTo>
                    <a:pt x="826" y="132"/>
                  </a:lnTo>
                  <a:lnTo>
                    <a:pt x="821" y="131"/>
                  </a:lnTo>
                  <a:lnTo>
                    <a:pt x="813" y="129"/>
                  </a:lnTo>
                  <a:lnTo>
                    <a:pt x="808" y="126"/>
                  </a:lnTo>
                  <a:lnTo>
                    <a:pt x="802" y="124"/>
                  </a:lnTo>
                  <a:lnTo>
                    <a:pt x="797" y="121"/>
                  </a:lnTo>
                  <a:lnTo>
                    <a:pt x="791" y="120"/>
                  </a:lnTo>
                  <a:lnTo>
                    <a:pt x="786" y="116"/>
                  </a:lnTo>
                  <a:lnTo>
                    <a:pt x="780" y="113"/>
                  </a:lnTo>
                  <a:lnTo>
                    <a:pt x="775" y="112"/>
                  </a:lnTo>
                  <a:lnTo>
                    <a:pt x="769" y="110"/>
                  </a:lnTo>
                  <a:lnTo>
                    <a:pt x="751" y="104"/>
                  </a:lnTo>
                  <a:lnTo>
                    <a:pt x="733" y="99"/>
                  </a:lnTo>
                  <a:lnTo>
                    <a:pt x="715" y="94"/>
                  </a:lnTo>
                  <a:lnTo>
                    <a:pt x="696" y="89"/>
                  </a:lnTo>
                  <a:lnTo>
                    <a:pt x="678" y="86"/>
                  </a:lnTo>
                  <a:lnTo>
                    <a:pt x="660" y="81"/>
                  </a:lnTo>
                  <a:lnTo>
                    <a:pt x="641" y="78"/>
                  </a:lnTo>
                  <a:lnTo>
                    <a:pt x="621" y="73"/>
                  </a:lnTo>
                  <a:lnTo>
                    <a:pt x="603" y="70"/>
                  </a:lnTo>
                  <a:lnTo>
                    <a:pt x="585" y="67"/>
                  </a:lnTo>
                  <a:lnTo>
                    <a:pt x="563" y="62"/>
                  </a:lnTo>
                  <a:lnTo>
                    <a:pt x="541" y="57"/>
                  </a:lnTo>
                  <a:lnTo>
                    <a:pt x="521" y="52"/>
                  </a:lnTo>
                  <a:lnTo>
                    <a:pt x="501" y="48"/>
                  </a:lnTo>
                  <a:lnTo>
                    <a:pt x="481" y="43"/>
                  </a:lnTo>
                  <a:lnTo>
                    <a:pt x="461" y="38"/>
                  </a:lnTo>
                  <a:lnTo>
                    <a:pt x="440" y="33"/>
                  </a:lnTo>
                  <a:lnTo>
                    <a:pt x="418" y="30"/>
                  </a:lnTo>
                  <a:lnTo>
                    <a:pt x="398" y="25"/>
                  </a:lnTo>
                  <a:lnTo>
                    <a:pt x="376" y="22"/>
                  </a:lnTo>
                  <a:lnTo>
                    <a:pt x="362" y="20"/>
                  </a:lnTo>
                  <a:lnTo>
                    <a:pt x="345" y="19"/>
                  </a:lnTo>
                  <a:lnTo>
                    <a:pt x="331" y="17"/>
                  </a:lnTo>
                  <a:lnTo>
                    <a:pt x="316" y="16"/>
                  </a:lnTo>
                  <a:lnTo>
                    <a:pt x="300" y="14"/>
                  </a:lnTo>
                  <a:lnTo>
                    <a:pt x="285" y="14"/>
                  </a:lnTo>
                  <a:lnTo>
                    <a:pt x="270" y="12"/>
                  </a:lnTo>
                  <a:lnTo>
                    <a:pt x="254" y="11"/>
                  </a:lnTo>
                  <a:lnTo>
                    <a:pt x="239" y="8"/>
                  </a:lnTo>
                  <a:lnTo>
                    <a:pt x="223" y="6"/>
                  </a:lnTo>
                  <a:lnTo>
                    <a:pt x="199" y="1"/>
                  </a:lnTo>
                  <a:lnTo>
                    <a:pt x="174" y="0"/>
                  </a:lnTo>
                  <a:lnTo>
                    <a:pt x="148" y="0"/>
                  </a:lnTo>
                  <a:lnTo>
                    <a:pt x="122" y="1"/>
                  </a:lnTo>
                  <a:lnTo>
                    <a:pt x="99" y="6"/>
                  </a:lnTo>
                  <a:lnTo>
                    <a:pt x="77" y="12"/>
                  </a:lnTo>
                  <a:lnTo>
                    <a:pt x="57" y="20"/>
                  </a:lnTo>
                  <a:lnTo>
                    <a:pt x="38" y="33"/>
                  </a:lnTo>
                  <a:lnTo>
                    <a:pt x="22" y="46"/>
                  </a:lnTo>
                  <a:lnTo>
                    <a:pt x="11" y="64"/>
                  </a:lnTo>
                  <a:lnTo>
                    <a:pt x="4" y="81"/>
                  </a:lnTo>
                  <a:lnTo>
                    <a:pt x="0" y="100"/>
                  </a:lnTo>
                  <a:lnTo>
                    <a:pt x="2" y="120"/>
                  </a:lnTo>
                  <a:lnTo>
                    <a:pt x="5" y="139"/>
                  </a:lnTo>
                  <a:lnTo>
                    <a:pt x="13" y="156"/>
                  </a:lnTo>
                  <a:lnTo>
                    <a:pt x="26" y="174"/>
                  </a:lnTo>
                  <a:lnTo>
                    <a:pt x="40" y="188"/>
                  </a:lnTo>
                  <a:lnTo>
                    <a:pt x="57" y="200"/>
                  </a:lnTo>
                  <a:lnTo>
                    <a:pt x="79" y="208"/>
                  </a:lnTo>
                  <a:lnTo>
                    <a:pt x="101" y="211"/>
                  </a:lnTo>
                  <a:lnTo>
                    <a:pt x="170" y="212"/>
                  </a:lnTo>
                  <a:lnTo>
                    <a:pt x="238" y="212"/>
                  </a:lnTo>
                  <a:lnTo>
                    <a:pt x="305" y="212"/>
                  </a:lnTo>
                  <a:lnTo>
                    <a:pt x="373" y="212"/>
                  </a:lnTo>
                  <a:lnTo>
                    <a:pt x="439" y="211"/>
                  </a:lnTo>
                  <a:lnTo>
                    <a:pt x="506" y="212"/>
                  </a:lnTo>
                  <a:lnTo>
                    <a:pt x="574" y="214"/>
                  </a:lnTo>
                  <a:lnTo>
                    <a:pt x="643" y="217"/>
                  </a:lnTo>
                  <a:lnTo>
                    <a:pt x="715" y="224"/>
                  </a:lnTo>
                  <a:lnTo>
                    <a:pt x="786" y="232"/>
                  </a:lnTo>
                  <a:lnTo>
                    <a:pt x="799" y="233"/>
                  </a:lnTo>
                  <a:lnTo>
                    <a:pt x="810" y="235"/>
                  </a:lnTo>
                  <a:lnTo>
                    <a:pt x="822" y="236"/>
                  </a:lnTo>
                  <a:lnTo>
                    <a:pt x="835" y="238"/>
                  </a:lnTo>
                  <a:lnTo>
                    <a:pt x="848" y="240"/>
                  </a:lnTo>
                  <a:lnTo>
                    <a:pt x="859" y="241"/>
                  </a:lnTo>
                  <a:lnTo>
                    <a:pt x="872" y="243"/>
                  </a:lnTo>
                  <a:lnTo>
                    <a:pt x="884" y="244"/>
                  </a:lnTo>
                  <a:lnTo>
                    <a:pt x="897" y="246"/>
                  </a:lnTo>
                  <a:lnTo>
                    <a:pt x="910" y="248"/>
                  </a:lnTo>
                  <a:lnTo>
                    <a:pt x="930" y="251"/>
                  </a:lnTo>
                  <a:lnTo>
                    <a:pt x="958" y="254"/>
                  </a:lnTo>
                  <a:lnTo>
                    <a:pt x="994" y="259"/>
                  </a:lnTo>
                  <a:lnTo>
                    <a:pt x="1034" y="265"/>
                  </a:lnTo>
                  <a:lnTo>
                    <a:pt x="1076" y="272"/>
                  </a:lnTo>
                  <a:lnTo>
                    <a:pt x="1118" y="278"/>
                  </a:lnTo>
                  <a:lnTo>
                    <a:pt x="1159" y="286"/>
                  </a:lnTo>
                  <a:lnTo>
                    <a:pt x="1191" y="294"/>
                  </a:lnTo>
                  <a:lnTo>
                    <a:pt x="1219" y="302"/>
                  </a:lnTo>
                  <a:lnTo>
                    <a:pt x="1235" y="308"/>
                  </a:lnTo>
                  <a:lnTo>
                    <a:pt x="1106" y="276"/>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59" name="Freeform 892">
              <a:extLst>
                <a:ext uri="{FF2B5EF4-FFF2-40B4-BE49-F238E27FC236}">
                  <a16:creationId xmlns:a16="http://schemas.microsoft.com/office/drawing/2014/main" id="{525012AC-DE96-4E3C-A7E3-279F354032FD}"/>
                </a:ext>
              </a:extLst>
            </p:cNvPr>
            <p:cNvSpPr>
              <a:spLocks/>
            </p:cNvSpPr>
            <p:nvPr/>
          </p:nvSpPr>
          <p:spPr bwMode="auto">
            <a:xfrm>
              <a:off x="3083" y="3679"/>
              <a:ext cx="600" cy="154"/>
            </a:xfrm>
            <a:custGeom>
              <a:avLst/>
              <a:gdLst>
                <a:gd name="T0" fmla="*/ 15 w 1235"/>
                <a:gd name="T1" fmla="*/ 5 h 308"/>
                <a:gd name="T2" fmla="*/ 15 w 1235"/>
                <a:gd name="T3" fmla="*/ 5 h 308"/>
                <a:gd name="T4" fmla="*/ 14 w 1235"/>
                <a:gd name="T5" fmla="*/ 4 h 308"/>
                <a:gd name="T6" fmla="*/ 14 w 1235"/>
                <a:gd name="T7" fmla="*/ 4 h 308"/>
                <a:gd name="T8" fmla="*/ 14 w 1235"/>
                <a:gd name="T9" fmla="*/ 4 h 308"/>
                <a:gd name="T10" fmla="*/ 14 w 1235"/>
                <a:gd name="T11" fmla="*/ 3 h 308"/>
                <a:gd name="T12" fmla="*/ 14 w 1235"/>
                <a:gd name="T13" fmla="*/ 3 h 308"/>
                <a:gd name="T14" fmla="*/ 14 w 1235"/>
                <a:gd name="T15" fmla="*/ 3 h 308"/>
                <a:gd name="T16" fmla="*/ 14 w 1235"/>
                <a:gd name="T17" fmla="*/ 3 h 308"/>
                <a:gd name="T18" fmla="*/ 13 w 1235"/>
                <a:gd name="T19" fmla="*/ 3 h 308"/>
                <a:gd name="T20" fmla="*/ 13 w 1235"/>
                <a:gd name="T21" fmla="*/ 3 h 308"/>
                <a:gd name="T22" fmla="*/ 13 w 1235"/>
                <a:gd name="T23" fmla="*/ 3 h 308"/>
                <a:gd name="T24" fmla="*/ 12 w 1235"/>
                <a:gd name="T25" fmla="*/ 2 h 308"/>
                <a:gd name="T26" fmla="*/ 12 w 1235"/>
                <a:gd name="T27" fmla="*/ 2 h 308"/>
                <a:gd name="T28" fmla="*/ 11 w 1235"/>
                <a:gd name="T29" fmla="*/ 2 h 308"/>
                <a:gd name="T30" fmla="*/ 11 w 1235"/>
                <a:gd name="T31" fmla="*/ 2 h 308"/>
                <a:gd name="T32" fmla="*/ 11 w 1235"/>
                <a:gd name="T33" fmla="*/ 2 h 308"/>
                <a:gd name="T34" fmla="*/ 10 w 1235"/>
                <a:gd name="T35" fmla="*/ 2 h 308"/>
                <a:gd name="T36" fmla="*/ 10 w 1235"/>
                <a:gd name="T37" fmla="*/ 2 h 308"/>
                <a:gd name="T38" fmla="*/ 10 w 1235"/>
                <a:gd name="T39" fmla="*/ 2 h 308"/>
                <a:gd name="T40" fmla="*/ 10 w 1235"/>
                <a:gd name="T41" fmla="*/ 2 h 308"/>
                <a:gd name="T42" fmla="*/ 9 w 1235"/>
                <a:gd name="T43" fmla="*/ 1 h 308"/>
                <a:gd name="T44" fmla="*/ 9 w 1235"/>
                <a:gd name="T45" fmla="*/ 1 h 308"/>
                <a:gd name="T46" fmla="*/ 8 w 1235"/>
                <a:gd name="T47" fmla="*/ 1 h 308"/>
                <a:gd name="T48" fmla="*/ 8 w 1235"/>
                <a:gd name="T49" fmla="*/ 1 h 308"/>
                <a:gd name="T50" fmla="*/ 8 w 1235"/>
                <a:gd name="T51" fmla="*/ 1 h 308"/>
                <a:gd name="T52" fmla="*/ 7 w 1235"/>
                <a:gd name="T53" fmla="*/ 1 h 308"/>
                <a:gd name="T54" fmla="*/ 6 w 1235"/>
                <a:gd name="T55" fmla="*/ 1 h 308"/>
                <a:gd name="T56" fmla="*/ 6 w 1235"/>
                <a:gd name="T57" fmla="*/ 1 h 308"/>
                <a:gd name="T58" fmla="*/ 5 w 1235"/>
                <a:gd name="T59" fmla="*/ 1 h 308"/>
                <a:gd name="T60" fmla="*/ 5 w 1235"/>
                <a:gd name="T61" fmla="*/ 1 h 308"/>
                <a:gd name="T62" fmla="*/ 4 w 1235"/>
                <a:gd name="T63" fmla="*/ 1 h 308"/>
                <a:gd name="T64" fmla="*/ 4 w 1235"/>
                <a:gd name="T65" fmla="*/ 1 h 308"/>
                <a:gd name="T66" fmla="*/ 3 w 1235"/>
                <a:gd name="T67" fmla="*/ 1 h 308"/>
                <a:gd name="T68" fmla="*/ 3 w 1235"/>
                <a:gd name="T69" fmla="*/ 1 h 308"/>
                <a:gd name="T70" fmla="*/ 2 w 1235"/>
                <a:gd name="T71" fmla="*/ 1 h 308"/>
                <a:gd name="T72" fmla="*/ 2 w 1235"/>
                <a:gd name="T73" fmla="*/ 0 h 308"/>
                <a:gd name="T74" fmla="*/ 1 w 1235"/>
                <a:gd name="T75" fmla="*/ 1 h 308"/>
                <a:gd name="T76" fmla="*/ 0 w 1235"/>
                <a:gd name="T77" fmla="*/ 1 h 308"/>
                <a:gd name="T78" fmla="*/ 0 w 1235"/>
                <a:gd name="T79" fmla="*/ 1 h 308"/>
                <a:gd name="T80" fmla="*/ 0 w 1235"/>
                <a:gd name="T81" fmla="*/ 1 h 308"/>
                <a:gd name="T82" fmla="*/ 0 w 1235"/>
                <a:gd name="T83" fmla="*/ 2 h 308"/>
                <a:gd name="T84" fmla="*/ 0 w 1235"/>
                <a:gd name="T85" fmla="*/ 2 h 308"/>
                <a:gd name="T86" fmla="*/ 0 w 1235"/>
                <a:gd name="T87" fmla="*/ 3 h 308"/>
                <a:gd name="T88" fmla="*/ 1 w 1235"/>
                <a:gd name="T89" fmla="*/ 3 h 308"/>
                <a:gd name="T90" fmla="*/ 2 w 1235"/>
                <a:gd name="T91" fmla="*/ 3 h 308"/>
                <a:gd name="T92" fmla="*/ 4 w 1235"/>
                <a:gd name="T93" fmla="*/ 3 h 308"/>
                <a:gd name="T94" fmla="*/ 6 w 1235"/>
                <a:gd name="T95" fmla="*/ 3 h 308"/>
                <a:gd name="T96" fmla="*/ 8 w 1235"/>
                <a:gd name="T97" fmla="*/ 3 h 308"/>
                <a:gd name="T98" fmla="*/ 9 w 1235"/>
                <a:gd name="T99" fmla="*/ 3 h 308"/>
                <a:gd name="T100" fmla="*/ 11 w 1235"/>
                <a:gd name="T101" fmla="*/ 4 h 308"/>
                <a:gd name="T102" fmla="*/ 11 w 1235"/>
                <a:gd name="T103" fmla="*/ 4 h 308"/>
                <a:gd name="T104" fmla="*/ 11 w 1235"/>
                <a:gd name="T105" fmla="*/ 4 h 308"/>
                <a:gd name="T106" fmla="*/ 12 w 1235"/>
                <a:gd name="T107" fmla="*/ 4 h 308"/>
                <a:gd name="T108" fmla="*/ 12 w 1235"/>
                <a:gd name="T109" fmla="*/ 4 h 308"/>
                <a:gd name="T110" fmla="*/ 12 w 1235"/>
                <a:gd name="T111" fmla="*/ 4 h 308"/>
                <a:gd name="T112" fmla="*/ 13 w 1235"/>
                <a:gd name="T113" fmla="*/ 5 h 308"/>
                <a:gd name="T114" fmla="*/ 14 w 1235"/>
                <a:gd name="T115" fmla="*/ 5 h 308"/>
                <a:gd name="T116" fmla="*/ 16 w 1235"/>
                <a:gd name="T117" fmla="*/ 5 h 308"/>
                <a:gd name="T118" fmla="*/ 16 w 1235"/>
                <a:gd name="T119" fmla="*/ 5 h 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5"/>
                <a:gd name="T181" fmla="*/ 0 h 308"/>
                <a:gd name="T182" fmla="*/ 1235 w 1235"/>
                <a:gd name="T183" fmla="*/ 308 h 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5" h="308">
                  <a:moveTo>
                    <a:pt x="1106" y="276"/>
                  </a:moveTo>
                  <a:lnTo>
                    <a:pt x="1102" y="270"/>
                  </a:lnTo>
                  <a:lnTo>
                    <a:pt x="1096" y="264"/>
                  </a:lnTo>
                  <a:lnTo>
                    <a:pt x="1091" y="259"/>
                  </a:lnTo>
                  <a:lnTo>
                    <a:pt x="1084" y="252"/>
                  </a:lnTo>
                  <a:lnTo>
                    <a:pt x="1076" y="248"/>
                  </a:lnTo>
                  <a:lnTo>
                    <a:pt x="1069" y="243"/>
                  </a:lnTo>
                  <a:lnTo>
                    <a:pt x="1062" y="238"/>
                  </a:lnTo>
                  <a:lnTo>
                    <a:pt x="1054" y="233"/>
                  </a:lnTo>
                  <a:lnTo>
                    <a:pt x="1047" y="228"/>
                  </a:lnTo>
                  <a:lnTo>
                    <a:pt x="1040" y="224"/>
                  </a:lnTo>
                  <a:lnTo>
                    <a:pt x="1036" y="219"/>
                  </a:lnTo>
                  <a:lnTo>
                    <a:pt x="1033" y="216"/>
                  </a:lnTo>
                  <a:lnTo>
                    <a:pt x="1029" y="212"/>
                  </a:lnTo>
                  <a:lnTo>
                    <a:pt x="1025" y="208"/>
                  </a:lnTo>
                  <a:lnTo>
                    <a:pt x="1022" y="204"/>
                  </a:lnTo>
                  <a:lnTo>
                    <a:pt x="1018" y="201"/>
                  </a:lnTo>
                  <a:lnTo>
                    <a:pt x="1014" y="198"/>
                  </a:lnTo>
                  <a:lnTo>
                    <a:pt x="1011" y="195"/>
                  </a:lnTo>
                  <a:lnTo>
                    <a:pt x="1005" y="192"/>
                  </a:lnTo>
                  <a:lnTo>
                    <a:pt x="1001" y="190"/>
                  </a:lnTo>
                  <a:lnTo>
                    <a:pt x="983" y="182"/>
                  </a:lnTo>
                  <a:lnTo>
                    <a:pt x="967" y="176"/>
                  </a:lnTo>
                  <a:lnTo>
                    <a:pt x="950" y="169"/>
                  </a:lnTo>
                  <a:lnTo>
                    <a:pt x="932" y="164"/>
                  </a:lnTo>
                  <a:lnTo>
                    <a:pt x="916" y="158"/>
                  </a:lnTo>
                  <a:lnTo>
                    <a:pt x="897" y="153"/>
                  </a:lnTo>
                  <a:lnTo>
                    <a:pt x="879" y="147"/>
                  </a:lnTo>
                  <a:lnTo>
                    <a:pt x="861" y="142"/>
                  </a:lnTo>
                  <a:lnTo>
                    <a:pt x="844" y="137"/>
                  </a:lnTo>
                  <a:lnTo>
                    <a:pt x="826" y="132"/>
                  </a:lnTo>
                  <a:lnTo>
                    <a:pt x="821" y="131"/>
                  </a:lnTo>
                  <a:lnTo>
                    <a:pt x="813" y="129"/>
                  </a:lnTo>
                  <a:lnTo>
                    <a:pt x="808" y="126"/>
                  </a:lnTo>
                  <a:lnTo>
                    <a:pt x="802" y="124"/>
                  </a:lnTo>
                  <a:lnTo>
                    <a:pt x="797" y="121"/>
                  </a:lnTo>
                  <a:lnTo>
                    <a:pt x="791" y="120"/>
                  </a:lnTo>
                  <a:lnTo>
                    <a:pt x="786" y="116"/>
                  </a:lnTo>
                  <a:lnTo>
                    <a:pt x="780" y="113"/>
                  </a:lnTo>
                  <a:lnTo>
                    <a:pt x="775" y="112"/>
                  </a:lnTo>
                  <a:lnTo>
                    <a:pt x="769" y="110"/>
                  </a:lnTo>
                  <a:lnTo>
                    <a:pt x="751" y="104"/>
                  </a:lnTo>
                  <a:lnTo>
                    <a:pt x="733" y="99"/>
                  </a:lnTo>
                  <a:lnTo>
                    <a:pt x="715" y="94"/>
                  </a:lnTo>
                  <a:lnTo>
                    <a:pt x="696" y="89"/>
                  </a:lnTo>
                  <a:lnTo>
                    <a:pt x="678" y="86"/>
                  </a:lnTo>
                  <a:lnTo>
                    <a:pt x="660" y="81"/>
                  </a:lnTo>
                  <a:lnTo>
                    <a:pt x="641" y="78"/>
                  </a:lnTo>
                  <a:lnTo>
                    <a:pt x="621" y="73"/>
                  </a:lnTo>
                  <a:lnTo>
                    <a:pt x="603" y="70"/>
                  </a:lnTo>
                  <a:lnTo>
                    <a:pt x="585" y="67"/>
                  </a:lnTo>
                  <a:lnTo>
                    <a:pt x="563" y="62"/>
                  </a:lnTo>
                  <a:lnTo>
                    <a:pt x="541" y="57"/>
                  </a:lnTo>
                  <a:lnTo>
                    <a:pt x="521" y="52"/>
                  </a:lnTo>
                  <a:lnTo>
                    <a:pt x="501" y="48"/>
                  </a:lnTo>
                  <a:lnTo>
                    <a:pt x="481" y="43"/>
                  </a:lnTo>
                  <a:lnTo>
                    <a:pt x="461" y="38"/>
                  </a:lnTo>
                  <a:lnTo>
                    <a:pt x="440" y="33"/>
                  </a:lnTo>
                  <a:lnTo>
                    <a:pt x="418" y="30"/>
                  </a:lnTo>
                  <a:lnTo>
                    <a:pt x="398" y="25"/>
                  </a:lnTo>
                  <a:lnTo>
                    <a:pt x="376" y="22"/>
                  </a:lnTo>
                  <a:lnTo>
                    <a:pt x="362" y="20"/>
                  </a:lnTo>
                  <a:lnTo>
                    <a:pt x="345" y="19"/>
                  </a:lnTo>
                  <a:lnTo>
                    <a:pt x="331" y="17"/>
                  </a:lnTo>
                  <a:lnTo>
                    <a:pt x="316" y="16"/>
                  </a:lnTo>
                  <a:lnTo>
                    <a:pt x="300" y="14"/>
                  </a:lnTo>
                  <a:lnTo>
                    <a:pt x="285" y="14"/>
                  </a:lnTo>
                  <a:lnTo>
                    <a:pt x="270" y="12"/>
                  </a:lnTo>
                  <a:lnTo>
                    <a:pt x="254" y="11"/>
                  </a:lnTo>
                  <a:lnTo>
                    <a:pt x="239" y="8"/>
                  </a:lnTo>
                  <a:lnTo>
                    <a:pt x="223" y="6"/>
                  </a:lnTo>
                  <a:lnTo>
                    <a:pt x="199" y="1"/>
                  </a:lnTo>
                  <a:lnTo>
                    <a:pt x="174" y="0"/>
                  </a:lnTo>
                  <a:lnTo>
                    <a:pt x="148" y="0"/>
                  </a:lnTo>
                  <a:lnTo>
                    <a:pt x="122" y="1"/>
                  </a:lnTo>
                  <a:lnTo>
                    <a:pt x="99" y="6"/>
                  </a:lnTo>
                  <a:lnTo>
                    <a:pt x="77" y="12"/>
                  </a:lnTo>
                  <a:lnTo>
                    <a:pt x="57" y="20"/>
                  </a:lnTo>
                  <a:lnTo>
                    <a:pt x="38" y="33"/>
                  </a:lnTo>
                  <a:lnTo>
                    <a:pt x="22" y="46"/>
                  </a:lnTo>
                  <a:lnTo>
                    <a:pt x="11" y="64"/>
                  </a:lnTo>
                  <a:lnTo>
                    <a:pt x="4" y="81"/>
                  </a:lnTo>
                  <a:lnTo>
                    <a:pt x="0" y="100"/>
                  </a:lnTo>
                  <a:lnTo>
                    <a:pt x="2" y="120"/>
                  </a:lnTo>
                  <a:lnTo>
                    <a:pt x="5" y="139"/>
                  </a:lnTo>
                  <a:lnTo>
                    <a:pt x="13" y="156"/>
                  </a:lnTo>
                  <a:lnTo>
                    <a:pt x="26" y="174"/>
                  </a:lnTo>
                  <a:lnTo>
                    <a:pt x="40" y="188"/>
                  </a:lnTo>
                  <a:lnTo>
                    <a:pt x="57" y="200"/>
                  </a:lnTo>
                  <a:lnTo>
                    <a:pt x="79" y="208"/>
                  </a:lnTo>
                  <a:lnTo>
                    <a:pt x="101" y="211"/>
                  </a:lnTo>
                  <a:lnTo>
                    <a:pt x="170" y="212"/>
                  </a:lnTo>
                  <a:lnTo>
                    <a:pt x="238" y="212"/>
                  </a:lnTo>
                  <a:lnTo>
                    <a:pt x="305" y="212"/>
                  </a:lnTo>
                  <a:lnTo>
                    <a:pt x="373" y="212"/>
                  </a:lnTo>
                  <a:lnTo>
                    <a:pt x="439" y="211"/>
                  </a:lnTo>
                  <a:lnTo>
                    <a:pt x="506" y="212"/>
                  </a:lnTo>
                  <a:lnTo>
                    <a:pt x="574" y="214"/>
                  </a:lnTo>
                  <a:lnTo>
                    <a:pt x="643" y="217"/>
                  </a:lnTo>
                  <a:lnTo>
                    <a:pt x="715" y="224"/>
                  </a:lnTo>
                  <a:lnTo>
                    <a:pt x="786" y="232"/>
                  </a:lnTo>
                  <a:lnTo>
                    <a:pt x="799" y="233"/>
                  </a:lnTo>
                  <a:lnTo>
                    <a:pt x="810" y="235"/>
                  </a:lnTo>
                  <a:lnTo>
                    <a:pt x="822" y="236"/>
                  </a:lnTo>
                  <a:lnTo>
                    <a:pt x="835" y="238"/>
                  </a:lnTo>
                  <a:lnTo>
                    <a:pt x="848" y="240"/>
                  </a:lnTo>
                  <a:lnTo>
                    <a:pt x="859" y="241"/>
                  </a:lnTo>
                  <a:lnTo>
                    <a:pt x="872" y="243"/>
                  </a:lnTo>
                  <a:lnTo>
                    <a:pt x="884" y="244"/>
                  </a:lnTo>
                  <a:lnTo>
                    <a:pt x="897" y="246"/>
                  </a:lnTo>
                  <a:lnTo>
                    <a:pt x="910" y="248"/>
                  </a:lnTo>
                  <a:lnTo>
                    <a:pt x="930" y="251"/>
                  </a:lnTo>
                  <a:lnTo>
                    <a:pt x="958" y="254"/>
                  </a:lnTo>
                  <a:lnTo>
                    <a:pt x="994" y="259"/>
                  </a:lnTo>
                  <a:lnTo>
                    <a:pt x="1034" y="265"/>
                  </a:lnTo>
                  <a:lnTo>
                    <a:pt x="1076" y="272"/>
                  </a:lnTo>
                  <a:lnTo>
                    <a:pt x="1118" y="278"/>
                  </a:lnTo>
                  <a:lnTo>
                    <a:pt x="1159" y="286"/>
                  </a:lnTo>
                  <a:lnTo>
                    <a:pt x="1191" y="294"/>
                  </a:lnTo>
                  <a:lnTo>
                    <a:pt x="1219" y="302"/>
                  </a:lnTo>
                  <a:lnTo>
                    <a:pt x="1235" y="30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0" name="Freeform 893">
              <a:extLst>
                <a:ext uri="{FF2B5EF4-FFF2-40B4-BE49-F238E27FC236}">
                  <a16:creationId xmlns:a16="http://schemas.microsoft.com/office/drawing/2014/main" id="{7D197A21-AEF3-41BF-B1A6-8FA6136CDDEC}"/>
                </a:ext>
              </a:extLst>
            </p:cNvPr>
            <p:cNvSpPr>
              <a:spLocks/>
            </p:cNvSpPr>
            <p:nvPr/>
          </p:nvSpPr>
          <p:spPr bwMode="auto">
            <a:xfrm>
              <a:off x="3667" y="3049"/>
              <a:ext cx="191" cy="761"/>
            </a:xfrm>
            <a:custGeom>
              <a:avLst/>
              <a:gdLst>
                <a:gd name="T0" fmla="*/ 2 w 393"/>
                <a:gd name="T1" fmla="*/ 24 h 1522"/>
                <a:gd name="T2" fmla="*/ 2 w 393"/>
                <a:gd name="T3" fmla="*/ 23 h 1522"/>
                <a:gd name="T4" fmla="*/ 2 w 393"/>
                <a:gd name="T5" fmla="*/ 22 h 1522"/>
                <a:gd name="T6" fmla="*/ 1 w 393"/>
                <a:gd name="T7" fmla="*/ 21 h 1522"/>
                <a:gd name="T8" fmla="*/ 1 w 393"/>
                <a:gd name="T9" fmla="*/ 21 h 1522"/>
                <a:gd name="T10" fmla="*/ 1 w 393"/>
                <a:gd name="T11" fmla="*/ 21 h 1522"/>
                <a:gd name="T12" fmla="*/ 1 w 393"/>
                <a:gd name="T13" fmla="*/ 21 h 1522"/>
                <a:gd name="T14" fmla="*/ 1 w 393"/>
                <a:gd name="T15" fmla="*/ 20 h 1522"/>
                <a:gd name="T16" fmla="*/ 1 w 393"/>
                <a:gd name="T17" fmla="*/ 18 h 1522"/>
                <a:gd name="T18" fmla="*/ 1 w 393"/>
                <a:gd name="T19" fmla="*/ 16 h 1522"/>
                <a:gd name="T20" fmla="*/ 0 w 393"/>
                <a:gd name="T21" fmla="*/ 15 h 1522"/>
                <a:gd name="T22" fmla="*/ 0 w 393"/>
                <a:gd name="T23" fmla="*/ 14 h 1522"/>
                <a:gd name="T24" fmla="*/ 0 w 393"/>
                <a:gd name="T25" fmla="*/ 14 h 1522"/>
                <a:gd name="T26" fmla="*/ 0 w 393"/>
                <a:gd name="T27" fmla="*/ 13 h 1522"/>
                <a:gd name="T28" fmla="*/ 0 w 393"/>
                <a:gd name="T29" fmla="*/ 11 h 1522"/>
                <a:gd name="T30" fmla="*/ 0 w 393"/>
                <a:gd name="T31" fmla="*/ 9 h 1522"/>
                <a:gd name="T32" fmla="*/ 0 w 393"/>
                <a:gd name="T33" fmla="*/ 6 h 1522"/>
                <a:gd name="T34" fmla="*/ 0 w 393"/>
                <a:gd name="T35" fmla="*/ 6 h 1522"/>
                <a:gd name="T36" fmla="*/ 0 w 393"/>
                <a:gd name="T37" fmla="*/ 6 h 1522"/>
                <a:gd name="T38" fmla="*/ 0 w 393"/>
                <a:gd name="T39" fmla="*/ 5 h 1522"/>
                <a:gd name="T40" fmla="*/ 0 w 393"/>
                <a:gd name="T41" fmla="*/ 5 h 1522"/>
                <a:gd name="T42" fmla="*/ 1 w 393"/>
                <a:gd name="T43" fmla="*/ 3 h 1522"/>
                <a:gd name="T44" fmla="*/ 1 w 393"/>
                <a:gd name="T45" fmla="*/ 2 h 1522"/>
                <a:gd name="T46" fmla="*/ 2 w 393"/>
                <a:gd name="T47" fmla="*/ 1 h 1522"/>
                <a:gd name="T48" fmla="*/ 2 w 393"/>
                <a:gd name="T49" fmla="*/ 1 h 1522"/>
                <a:gd name="T50" fmla="*/ 3 w 393"/>
                <a:gd name="T51" fmla="*/ 1 h 1522"/>
                <a:gd name="T52" fmla="*/ 4 w 393"/>
                <a:gd name="T53" fmla="*/ 0 h 1522"/>
                <a:gd name="T54" fmla="*/ 4 w 393"/>
                <a:gd name="T55" fmla="*/ 1 h 1522"/>
                <a:gd name="T56" fmla="*/ 4 w 393"/>
                <a:gd name="T57" fmla="*/ 1 h 1522"/>
                <a:gd name="T58" fmla="*/ 5 w 393"/>
                <a:gd name="T59" fmla="*/ 1 h 1522"/>
                <a:gd name="T60" fmla="*/ 5 w 393"/>
                <a:gd name="T61" fmla="*/ 2 h 1522"/>
                <a:gd name="T62" fmla="*/ 5 w 393"/>
                <a:gd name="T63" fmla="*/ 2 h 1522"/>
                <a:gd name="T64" fmla="*/ 5 w 393"/>
                <a:gd name="T65" fmla="*/ 2 h 1522"/>
                <a:gd name="T66" fmla="*/ 5 w 393"/>
                <a:gd name="T67" fmla="*/ 3 h 1522"/>
                <a:gd name="T68" fmla="*/ 5 w 393"/>
                <a:gd name="T69" fmla="*/ 7 h 1522"/>
                <a:gd name="T70" fmla="*/ 5 w 393"/>
                <a:gd name="T71" fmla="*/ 12 h 1522"/>
                <a:gd name="T72" fmla="*/ 5 w 393"/>
                <a:gd name="T73" fmla="*/ 16 h 1522"/>
                <a:gd name="T74" fmla="*/ 5 w 393"/>
                <a:gd name="T75" fmla="*/ 16 h 1522"/>
                <a:gd name="T76" fmla="*/ 5 w 393"/>
                <a:gd name="T77" fmla="*/ 16 h 1522"/>
                <a:gd name="T78" fmla="*/ 5 w 393"/>
                <a:gd name="T79" fmla="*/ 17 h 1522"/>
                <a:gd name="T80" fmla="*/ 5 w 393"/>
                <a:gd name="T81" fmla="*/ 18 h 1522"/>
                <a:gd name="T82" fmla="*/ 5 w 393"/>
                <a:gd name="T83" fmla="*/ 19 h 1522"/>
                <a:gd name="T84" fmla="*/ 5 w 393"/>
                <a:gd name="T85" fmla="*/ 20 h 1522"/>
                <a:gd name="T86" fmla="*/ 4 w 393"/>
                <a:gd name="T87" fmla="*/ 22 h 1522"/>
                <a:gd name="T88" fmla="*/ 4 w 393"/>
                <a:gd name="T89" fmla="*/ 22 h 1522"/>
                <a:gd name="T90" fmla="*/ 4 w 393"/>
                <a:gd name="T91" fmla="*/ 23 h 1522"/>
                <a:gd name="T92" fmla="*/ 4 w 393"/>
                <a:gd name="T93" fmla="*/ 23 h 1522"/>
                <a:gd name="T94" fmla="*/ 4 w 393"/>
                <a:gd name="T95" fmla="*/ 23 h 1522"/>
                <a:gd name="T96" fmla="*/ 4 w 393"/>
                <a:gd name="T97" fmla="*/ 24 h 1522"/>
                <a:gd name="T98" fmla="*/ 4 w 393"/>
                <a:gd name="T99" fmla="*/ 24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3"/>
                <a:gd name="T151" fmla="*/ 0 h 1522"/>
                <a:gd name="T152" fmla="*/ 393 w 393"/>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3" h="1522">
                  <a:moveTo>
                    <a:pt x="203" y="1500"/>
                  </a:moveTo>
                  <a:lnTo>
                    <a:pt x="201" y="1488"/>
                  </a:lnTo>
                  <a:lnTo>
                    <a:pt x="196" y="1474"/>
                  </a:lnTo>
                  <a:lnTo>
                    <a:pt x="189" y="1456"/>
                  </a:lnTo>
                  <a:lnTo>
                    <a:pt x="180" y="1439"/>
                  </a:lnTo>
                  <a:lnTo>
                    <a:pt x="169" y="1420"/>
                  </a:lnTo>
                  <a:lnTo>
                    <a:pt x="158" y="1399"/>
                  </a:lnTo>
                  <a:lnTo>
                    <a:pt x="148" y="1381"/>
                  </a:lnTo>
                  <a:lnTo>
                    <a:pt x="139" y="1364"/>
                  </a:lnTo>
                  <a:lnTo>
                    <a:pt x="134" y="1349"/>
                  </a:lnTo>
                  <a:lnTo>
                    <a:pt x="128" y="1338"/>
                  </a:lnTo>
                  <a:lnTo>
                    <a:pt x="128" y="1336"/>
                  </a:lnTo>
                  <a:lnTo>
                    <a:pt x="127" y="1336"/>
                  </a:lnTo>
                  <a:lnTo>
                    <a:pt x="125" y="1335"/>
                  </a:lnTo>
                  <a:lnTo>
                    <a:pt x="121" y="1335"/>
                  </a:lnTo>
                  <a:lnTo>
                    <a:pt x="119" y="1335"/>
                  </a:lnTo>
                  <a:lnTo>
                    <a:pt x="116" y="1333"/>
                  </a:lnTo>
                  <a:lnTo>
                    <a:pt x="114" y="1333"/>
                  </a:lnTo>
                  <a:lnTo>
                    <a:pt x="112" y="1333"/>
                  </a:lnTo>
                  <a:lnTo>
                    <a:pt x="110" y="1332"/>
                  </a:lnTo>
                  <a:lnTo>
                    <a:pt x="108" y="1332"/>
                  </a:lnTo>
                  <a:lnTo>
                    <a:pt x="105" y="1295"/>
                  </a:lnTo>
                  <a:lnTo>
                    <a:pt x="99" y="1258"/>
                  </a:lnTo>
                  <a:lnTo>
                    <a:pt x="95" y="1221"/>
                  </a:lnTo>
                  <a:lnTo>
                    <a:pt x="92" y="1184"/>
                  </a:lnTo>
                  <a:lnTo>
                    <a:pt x="88" y="1149"/>
                  </a:lnTo>
                  <a:lnTo>
                    <a:pt x="83" y="1112"/>
                  </a:lnTo>
                  <a:lnTo>
                    <a:pt x="79" y="1077"/>
                  </a:lnTo>
                  <a:lnTo>
                    <a:pt x="74" y="1040"/>
                  </a:lnTo>
                  <a:lnTo>
                    <a:pt x="66" y="1004"/>
                  </a:lnTo>
                  <a:lnTo>
                    <a:pt x="59" y="967"/>
                  </a:lnTo>
                  <a:lnTo>
                    <a:pt x="59" y="957"/>
                  </a:lnTo>
                  <a:lnTo>
                    <a:pt x="55" y="949"/>
                  </a:lnTo>
                  <a:lnTo>
                    <a:pt x="53" y="940"/>
                  </a:lnTo>
                  <a:lnTo>
                    <a:pt x="52" y="930"/>
                  </a:lnTo>
                  <a:lnTo>
                    <a:pt x="50" y="919"/>
                  </a:lnTo>
                  <a:lnTo>
                    <a:pt x="48" y="909"/>
                  </a:lnTo>
                  <a:lnTo>
                    <a:pt x="44" y="900"/>
                  </a:lnTo>
                  <a:lnTo>
                    <a:pt x="42" y="890"/>
                  </a:lnTo>
                  <a:lnTo>
                    <a:pt x="41" y="880"/>
                  </a:lnTo>
                  <a:lnTo>
                    <a:pt x="39" y="872"/>
                  </a:lnTo>
                  <a:lnTo>
                    <a:pt x="26" y="823"/>
                  </a:lnTo>
                  <a:lnTo>
                    <a:pt x="17" y="773"/>
                  </a:lnTo>
                  <a:lnTo>
                    <a:pt x="10" y="724"/>
                  </a:lnTo>
                  <a:lnTo>
                    <a:pt x="6" y="676"/>
                  </a:lnTo>
                  <a:lnTo>
                    <a:pt x="2" y="628"/>
                  </a:lnTo>
                  <a:lnTo>
                    <a:pt x="0" y="578"/>
                  </a:lnTo>
                  <a:lnTo>
                    <a:pt x="2" y="530"/>
                  </a:lnTo>
                  <a:lnTo>
                    <a:pt x="4" y="482"/>
                  </a:lnTo>
                  <a:lnTo>
                    <a:pt x="8" y="432"/>
                  </a:lnTo>
                  <a:lnTo>
                    <a:pt x="13" y="383"/>
                  </a:lnTo>
                  <a:lnTo>
                    <a:pt x="15" y="376"/>
                  </a:lnTo>
                  <a:lnTo>
                    <a:pt x="17" y="370"/>
                  </a:lnTo>
                  <a:lnTo>
                    <a:pt x="19" y="364"/>
                  </a:lnTo>
                  <a:lnTo>
                    <a:pt x="22" y="356"/>
                  </a:lnTo>
                  <a:lnTo>
                    <a:pt x="24" y="349"/>
                  </a:lnTo>
                  <a:lnTo>
                    <a:pt x="28" y="343"/>
                  </a:lnTo>
                  <a:lnTo>
                    <a:pt x="30" y="335"/>
                  </a:lnTo>
                  <a:lnTo>
                    <a:pt x="33" y="328"/>
                  </a:lnTo>
                  <a:lnTo>
                    <a:pt x="35" y="320"/>
                  </a:lnTo>
                  <a:lnTo>
                    <a:pt x="37" y="314"/>
                  </a:lnTo>
                  <a:lnTo>
                    <a:pt x="42" y="288"/>
                  </a:lnTo>
                  <a:lnTo>
                    <a:pt x="48" y="264"/>
                  </a:lnTo>
                  <a:lnTo>
                    <a:pt x="55" y="240"/>
                  </a:lnTo>
                  <a:lnTo>
                    <a:pt x="64" y="216"/>
                  </a:lnTo>
                  <a:lnTo>
                    <a:pt x="72" y="192"/>
                  </a:lnTo>
                  <a:lnTo>
                    <a:pt x="81" y="168"/>
                  </a:lnTo>
                  <a:lnTo>
                    <a:pt x="92" y="146"/>
                  </a:lnTo>
                  <a:lnTo>
                    <a:pt x="103" y="122"/>
                  </a:lnTo>
                  <a:lnTo>
                    <a:pt x="114" y="100"/>
                  </a:lnTo>
                  <a:lnTo>
                    <a:pt x="125" y="77"/>
                  </a:lnTo>
                  <a:lnTo>
                    <a:pt x="136" y="61"/>
                  </a:lnTo>
                  <a:lnTo>
                    <a:pt x="147" y="48"/>
                  </a:lnTo>
                  <a:lnTo>
                    <a:pt x="159" y="37"/>
                  </a:lnTo>
                  <a:lnTo>
                    <a:pt x="174" y="28"/>
                  </a:lnTo>
                  <a:lnTo>
                    <a:pt x="191" y="20"/>
                  </a:lnTo>
                  <a:lnTo>
                    <a:pt x="207" y="12"/>
                  </a:lnTo>
                  <a:lnTo>
                    <a:pt x="223" y="7"/>
                  </a:lnTo>
                  <a:lnTo>
                    <a:pt x="242" y="4"/>
                  </a:lnTo>
                  <a:lnTo>
                    <a:pt x="260" y="2"/>
                  </a:lnTo>
                  <a:lnTo>
                    <a:pt x="278" y="0"/>
                  </a:lnTo>
                  <a:lnTo>
                    <a:pt x="295" y="2"/>
                  </a:lnTo>
                  <a:lnTo>
                    <a:pt x="307" y="7"/>
                  </a:lnTo>
                  <a:lnTo>
                    <a:pt x="320" y="15"/>
                  </a:lnTo>
                  <a:lnTo>
                    <a:pt x="331" y="23"/>
                  </a:lnTo>
                  <a:lnTo>
                    <a:pt x="340" y="34"/>
                  </a:lnTo>
                  <a:lnTo>
                    <a:pt x="346" y="47"/>
                  </a:lnTo>
                  <a:lnTo>
                    <a:pt x="351" y="61"/>
                  </a:lnTo>
                  <a:lnTo>
                    <a:pt x="357" y="74"/>
                  </a:lnTo>
                  <a:lnTo>
                    <a:pt x="359" y="88"/>
                  </a:lnTo>
                  <a:lnTo>
                    <a:pt x="360" y="103"/>
                  </a:lnTo>
                  <a:lnTo>
                    <a:pt x="360" y="104"/>
                  </a:lnTo>
                  <a:lnTo>
                    <a:pt x="362" y="104"/>
                  </a:lnTo>
                  <a:lnTo>
                    <a:pt x="364" y="104"/>
                  </a:lnTo>
                  <a:lnTo>
                    <a:pt x="368" y="106"/>
                  </a:lnTo>
                  <a:lnTo>
                    <a:pt x="370" y="106"/>
                  </a:lnTo>
                  <a:lnTo>
                    <a:pt x="373" y="106"/>
                  </a:lnTo>
                  <a:lnTo>
                    <a:pt x="375" y="108"/>
                  </a:lnTo>
                  <a:lnTo>
                    <a:pt x="377" y="108"/>
                  </a:lnTo>
                  <a:lnTo>
                    <a:pt x="379" y="108"/>
                  </a:lnTo>
                  <a:lnTo>
                    <a:pt x="379" y="109"/>
                  </a:lnTo>
                  <a:lnTo>
                    <a:pt x="386" y="197"/>
                  </a:lnTo>
                  <a:lnTo>
                    <a:pt x="390" y="287"/>
                  </a:lnTo>
                  <a:lnTo>
                    <a:pt x="392" y="376"/>
                  </a:lnTo>
                  <a:lnTo>
                    <a:pt x="393" y="466"/>
                  </a:lnTo>
                  <a:lnTo>
                    <a:pt x="393" y="554"/>
                  </a:lnTo>
                  <a:lnTo>
                    <a:pt x="392" y="644"/>
                  </a:lnTo>
                  <a:lnTo>
                    <a:pt x="390" y="733"/>
                  </a:lnTo>
                  <a:lnTo>
                    <a:pt x="388" y="821"/>
                  </a:lnTo>
                  <a:lnTo>
                    <a:pt x="388" y="911"/>
                  </a:lnTo>
                  <a:lnTo>
                    <a:pt x="386" y="999"/>
                  </a:lnTo>
                  <a:lnTo>
                    <a:pt x="386" y="1004"/>
                  </a:lnTo>
                  <a:lnTo>
                    <a:pt x="384" y="1008"/>
                  </a:lnTo>
                  <a:lnTo>
                    <a:pt x="382" y="1012"/>
                  </a:lnTo>
                  <a:lnTo>
                    <a:pt x="379" y="1016"/>
                  </a:lnTo>
                  <a:lnTo>
                    <a:pt x="377" y="1021"/>
                  </a:lnTo>
                  <a:lnTo>
                    <a:pt x="373" y="1024"/>
                  </a:lnTo>
                  <a:lnTo>
                    <a:pt x="371" y="1029"/>
                  </a:lnTo>
                  <a:lnTo>
                    <a:pt x="368" y="1034"/>
                  </a:lnTo>
                  <a:lnTo>
                    <a:pt x="368" y="1037"/>
                  </a:lnTo>
                  <a:lnTo>
                    <a:pt x="366" y="1042"/>
                  </a:lnTo>
                  <a:lnTo>
                    <a:pt x="366" y="1071"/>
                  </a:lnTo>
                  <a:lnTo>
                    <a:pt x="364" y="1101"/>
                  </a:lnTo>
                  <a:lnTo>
                    <a:pt x="362" y="1130"/>
                  </a:lnTo>
                  <a:lnTo>
                    <a:pt x="360" y="1160"/>
                  </a:lnTo>
                  <a:lnTo>
                    <a:pt x="359" y="1189"/>
                  </a:lnTo>
                  <a:lnTo>
                    <a:pt x="357" y="1220"/>
                  </a:lnTo>
                  <a:lnTo>
                    <a:pt x="355" y="1248"/>
                  </a:lnTo>
                  <a:lnTo>
                    <a:pt x="353" y="1277"/>
                  </a:lnTo>
                  <a:lnTo>
                    <a:pt x="353" y="1308"/>
                  </a:lnTo>
                  <a:lnTo>
                    <a:pt x="353" y="1336"/>
                  </a:lnTo>
                  <a:lnTo>
                    <a:pt x="351" y="1349"/>
                  </a:lnTo>
                  <a:lnTo>
                    <a:pt x="349" y="1360"/>
                  </a:lnTo>
                  <a:lnTo>
                    <a:pt x="344" y="1372"/>
                  </a:lnTo>
                  <a:lnTo>
                    <a:pt x="340" y="1381"/>
                  </a:lnTo>
                  <a:lnTo>
                    <a:pt x="335" y="1392"/>
                  </a:lnTo>
                  <a:lnTo>
                    <a:pt x="328" y="1402"/>
                  </a:lnTo>
                  <a:lnTo>
                    <a:pt x="322" y="1413"/>
                  </a:lnTo>
                  <a:lnTo>
                    <a:pt x="317" y="1424"/>
                  </a:lnTo>
                  <a:lnTo>
                    <a:pt x="313" y="1436"/>
                  </a:lnTo>
                  <a:lnTo>
                    <a:pt x="309" y="1447"/>
                  </a:lnTo>
                  <a:lnTo>
                    <a:pt x="307" y="1455"/>
                  </a:lnTo>
                  <a:lnTo>
                    <a:pt x="306" y="1463"/>
                  </a:lnTo>
                  <a:lnTo>
                    <a:pt x="302" y="1469"/>
                  </a:lnTo>
                  <a:lnTo>
                    <a:pt x="300" y="1477"/>
                  </a:lnTo>
                  <a:lnTo>
                    <a:pt x="296" y="1485"/>
                  </a:lnTo>
                  <a:lnTo>
                    <a:pt x="293" y="1493"/>
                  </a:lnTo>
                  <a:lnTo>
                    <a:pt x="287" y="1501"/>
                  </a:lnTo>
                  <a:lnTo>
                    <a:pt x="284" y="1508"/>
                  </a:lnTo>
                  <a:lnTo>
                    <a:pt x="278" y="1516"/>
                  </a:lnTo>
                  <a:lnTo>
                    <a:pt x="273" y="1522"/>
                  </a:lnTo>
                  <a:lnTo>
                    <a:pt x="203" y="1500"/>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1" name="Freeform 894">
              <a:extLst>
                <a:ext uri="{FF2B5EF4-FFF2-40B4-BE49-F238E27FC236}">
                  <a16:creationId xmlns:a16="http://schemas.microsoft.com/office/drawing/2014/main" id="{435C90F9-F9C1-4D9F-AF5B-1833A6599B60}"/>
                </a:ext>
              </a:extLst>
            </p:cNvPr>
            <p:cNvSpPr>
              <a:spLocks/>
            </p:cNvSpPr>
            <p:nvPr/>
          </p:nvSpPr>
          <p:spPr bwMode="auto">
            <a:xfrm>
              <a:off x="3667" y="3049"/>
              <a:ext cx="191" cy="761"/>
            </a:xfrm>
            <a:custGeom>
              <a:avLst/>
              <a:gdLst>
                <a:gd name="T0" fmla="*/ 2 w 393"/>
                <a:gd name="T1" fmla="*/ 24 h 1522"/>
                <a:gd name="T2" fmla="*/ 2 w 393"/>
                <a:gd name="T3" fmla="*/ 23 h 1522"/>
                <a:gd name="T4" fmla="*/ 2 w 393"/>
                <a:gd name="T5" fmla="*/ 22 h 1522"/>
                <a:gd name="T6" fmla="*/ 1 w 393"/>
                <a:gd name="T7" fmla="*/ 21 h 1522"/>
                <a:gd name="T8" fmla="*/ 1 w 393"/>
                <a:gd name="T9" fmla="*/ 21 h 1522"/>
                <a:gd name="T10" fmla="*/ 1 w 393"/>
                <a:gd name="T11" fmla="*/ 21 h 1522"/>
                <a:gd name="T12" fmla="*/ 1 w 393"/>
                <a:gd name="T13" fmla="*/ 21 h 1522"/>
                <a:gd name="T14" fmla="*/ 1 w 393"/>
                <a:gd name="T15" fmla="*/ 20 h 1522"/>
                <a:gd name="T16" fmla="*/ 1 w 393"/>
                <a:gd name="T17" fmla="*/ 18 h 1522"/>
                <a:gd name="T18" fmla="*/ 1 w 393"/>
                <a:gd name="T19" fmla="*/ 16 h 1522"/>
                <a:gd name="T20" fmla="*/ 0 w 393"/>
                <a:gd name="T21" fmla="*/ 15 h 1522"/>
                <a:gd name="T22" fmla="*/ 0 w 393"/>
                <a:gd name="T23" fmla="*/ 14 h 1522"/>
                <a:gd name="T24" fmla="*/ 0 w 393"/>
                <a:gd name="T25" fmla="*/ 14 h 1522"/>
                <a:gd name="T26" fmla="*/ 0 w 393"/>
                <a:gd name="T27" fmla="*/ 13 h 1522"/>
                <a:gd name="T28" fmla="*/ 0 w 393"/>
                <a:gd name="T29" fmla="*/ 11 h 1522"/>
                <a:gd name="T30" fmla="*/ 0 w 393"/>
                <a:gd name="T31" fmla="*/ 9 h 1522"/>
                <a:gd name="T32" fmla="*/ 0 w 393"/>
                <a:gd name="T33" fmla="*/ 6 h 1522"/>
                <a:gd name="T34" fmla="*/ 0 w 393"/>
                <a:gd name="T35" fmla="*/ 6 h 1522"/>
                <a:gd name="T36" fmla="*/ 0 w 393"/>
                <a:gd name="T37" fmla="*/ 6 h 1522"/>
                <a:gd name="T38" fmla="*/ 0 w 393"/>
                <a:gd name="T39" fmla="*/ 5 h 1522"/>
                <a:gd name="T40" fmla="*/ 0 w 393"/>
                <a:gd name="T41" fmla="*/ 5 h 1522"/>
                <a:gd name="T42" fmla="*/ 1 w 393"/>
                <a:gd name="T43" fmla="*/ 3 h 1522"/>
                <a:gd name="T44" fmla="*/ 1 w 393"/>
                <a:gd name="T45" fmla="*/ 2 h 1522"/>
                <a:gd name="T46" fmla="*/ 2 w 393"/>
                <a:gd name="T47" fmla="*/ 1 h 1522"/>
                <a:gd name="T48" fmla="*/ 2 w 393"/>
                <a:gd name="T49" fmla="*/ 1 h 1522"/>
                <a:gd name="T50" fmla="*/ 3 w 393"/>
                <a:gd name="T51" fmla="*/ 1 h 1522"/>
                <a:gd name="T52" fmla="*/ 4 w 393"/>
                <a:gd name="T53" fmla="*/ 0 h 1522"/>
                <a:gd name="T54" fmla="*/ 4 w 393"/>
                <a:gd name="T55" fmla="*/ 1 h 1522"/>
                <a:gd name="T56" fmla="*/ 4 w 393"/>
                <a:gd name="T57" fmla="*/ 1 h 1522"/>
                <a:gd name="T58" fmla="*/ 5 w 393"/>
                <a:gd name="T59" fmla="*/ 1 h 1522"/>
                <a:gd name="T60" fmla="*/ 5 w 393"/>
                <a:gd name="T61" fmla="*/ 2 h 1522"/>
                <a:gd name="T62" fmla="*/ 5 w 393"/>
                <a:gd name="T63" fmla="*/ 2 h 1522"/>
                <a:gd name="T64" fmla="*/ 5 w 393"/>
                <a:gd name="T65" fmla="*/ 2 h 1522"/>
                <a:gd name="T66" fmla="*/ 5 w 393"/>
                <a:gd name="T67" fmla="*/ 3 h 1522"/>
                <a:gd name="T68" fmla="*/ 5 w 393"/>
                <a:gd name="T69" fmla="*/ 7 h 1522"/>
                <a:gd name="T70" fmla="*/ 5 w 393"/>
                <a:gd name="T71" fmla="*/ 12 h 1522"/>
                <a:gd name="T72" fmla="*/ 5 w 393"/>
                <a:gd name="T73" fmla="*/ 16 h 1522"/>
                <a:gd name="T74" fmla="*/ 5 w 393"/>
                <a:gd name="T75" fmla="*/ 16 h 1522"/>
                <a:gd name="T76" fmla="*/ 5 w 393"/>
                <a:gd name="T77" fmla="*/ 16 h 1522"/>
                <a:gd name="T78" fmla="*/ 5 w 393"/>
                <a:gd name="T79" fmla="*/ 17 h 1522"/>
                <a:gd name="T80" fmla="*/ 5 w 393"/>
                <a:gd name="T81" fmla="*/ 18 h 1522"/>
                <a:gd name="T82" fmla="*/ 5 w 393"/>
                <a:gd name="T83" fmla="*/ 19 h 1522"/>
                <a:gd name="T84" fmla="*/ 5 w 393"/>
                <a:gd name="T85" fmla="*/ 20 h 1522"/>
                <a:gd name="T86" fmla="*/ 4 w 393"/>
                <a:gd name="T87" fmla="*/ 22 h 1522"/>
                <a:gd name="T88" fmla="*/ 4 w 393"/>
                <a:gd name="T89" fmla="*/ 22 h 1522"/>
                <a:gd name="T90" fmla="*/ 4 w 393"/>
                <a:gd name="T91" fmla="*/ 23 h 1522"/>
                <a:gd name="T92" fmla="*/ 4 w 393"/>
                <a:gd name="T93" fmla="*/ 23 h 1522"/>
                <a:gd name="T94" fmla="*/ 4 w 393"/>
                <a:gd name="T95" fmla="*/ 23 h 1522"/>
                <a:gd name="T96" fmla="*/ 4 w 393"/>
                <a:gd name="T97" fmla="*/ 24 h 1522"/>
                <a:gd name="T98" fmla="*/ 4 w 393"/>
                <a:gd name="T99" fmla="*/ 24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3"/>
                <a:gd name="T151" fmla="*/ 0 h 1522"/>
                <a:gd name="T152" fmla="*/ 393 w 393"/>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3" h="1522">
                  <a:moveTo>
                    <a:pt x="203" y="1500"/>
                  </a:moveTo>
                  <a:lnTo>
                    <a:pt x="201" y="1488"/>
                  </a:lnTo>
                  <a:lnTo>
                    <a:pt x="196" y="1474"/>
                  </a:lnTo>
                  <a:lnTo>
                    <a:pt x="189" y="1456"/>
                  </a:lnTo>
                  <a:lnTo>
                    <a:pt x="180" y="1439"/>
                  </a:lnTo>
                  <a:lnTo>
                    <a:pt x="169" y="1420"/>
                  </a:lnTo>
                  <a:lnTo>
                    <a:pt x="158" y="1399"/>
                  </a:lnTo>
                  <a:lnTo>
                    <a:pt x="148" y="1381"/>
                  </a:lnTo>
                  <a:lnTo>
                    <a:pt x="139" y="1364"/>
                  </a:lnTo>
                  <a:lnTo>
                    <a:pt x="134" y="1349"/>
                  </a:lnTo>
                  <a:lnTo>
                    <a:pt x="128" y="1338"/>
                  </a:lnTo>
                  <a:lnTo>
                    <a:pt x="128" y="1336"/>
                  </a:lnTo>
                  <a:lnTo>
                    <a:pt x="127" y="1336"/>
                  </a:lnTo>
                  <a:lnTo>
                    <a:pt x="125" y="1335"/>
                  </a:lnTo>
                  <a:lnTo>
                    <a:pt x="121" y="1335"/>
                  </a:lnTo>
                  <a:lnTo>
                    <a:pt x="119" y="1335"/>
                  </a:lnTo>
                  <a:lnTo>
                    <a:pt x="116" y="1333"/>
                  </a:lnTo>
                  <a:lnTo>
                    <a:pt x="114" y="1333"/>
                  </a:lnTo>
                  <a:lnTo>
                    <a:pt x="112" y="1333"/>
                  </a:lnTo>
                  <a:lnTo>
                    <a:pt x="110" y="1332"/>
                  </a:lnTo>
                  <a:lnTo>
                    <a:pt x="108" y="1332"/>
                  </a:lnTo>
                  <a:lnTo>
                    <a:pt x="105" y="1295"/>
                  </a:lnTo>
                  <a:lnTo>
                    <a:pt x="99" y="1258"/>
                  </a:lnTo>
                  <a:lnTo>
                    <a:pt x="95" y="1221"/>
                  </a:lnTo>
                  <a:lnTo>
                    <a:pt x="92" y="1184"/>
                  </a:lnTo>
                  <a:lnTo>
                    <a:pt x="88" y="1149"/>
                  </a:lnTo>
                  <a:lnTo>
                    <a:pt x="83" y="1112"/>
                  </a:lnTo>
                  <a:lnTo>
                    <a:pt x="79" y="1077"/>
                  </a:lnTo>
                  <a:lnTo>
                    <a:pt x="74" y="1040"/>
                  </a:lnTo>
                  <a:lnTo>
                    <a:pt x="66" y="1004"/>
                  </a:lnTo>
                  <a:lnTo>
                    <a:pt x="59" y="967"/>
                  </a:lnTo>
                  <a:lnTo>
                    <a:pt x="59" y="957"/>
                  </a:lnTo>
                  <a:lnTo>
                    <a:pt x="55" y="949"/>
                  </a:lnTo>
                  <a:lnTo>
                    <a:pt x="53" y="940"/>
                  </a:lnTo>
                  <a:lnTo>
                    <a:pt x="52" y="930"/>
                  </a:lnTo>
                  <a:lnTo>
                    <a:pt x="50" y="919"/>
                  </a:lnTo>
                  <a:lnTo>
                    <a:pt x="48" y="909"/>
                  </a:lnTo>
                  <a:lnTo>
                    <a:pt x="44" y="900"/>
                  </a:lnTo>
                  <a:lnTo>
                    <a:pt x="42" y="890"/>
                  </a:lnTo>
                  <a:lnTo>
                    <a:pt x="41" y="880"/>
                  </a:lnTo>
                  <a:lnTo>
                    <a:pt x="39" y="872"/>
                  </a:lnTo>
                  <a:lnTo>
                    <a:pt x="26" y="823"/>
                  </a:lnTo>
                  <a:lnTo>
                    <a:pt x="17" y="773"/>
                  </a:lnTo>
                  <a:lnTo>
                    <a:pt x="10" y="724"/>
                  </a:lnTo>
                  <a:lnTo>
                    <a:pt x="6" y="676"/>
                  </a:lnTo>
                  <a:lnTo>
                    <a:pt x="2" y="628"/>
                  </a:lnTo>
                  <a:lnTo>
                    <a:pt x="0" y="578"/>
                  </a:lnTo>
                  <a:lnTo>
                    <a:pt x="2" y="530"/>
                  </a:lnTo>
                  <a:lnTo>
                    <a:pt x="4" y="482"/>
                  </a:lnTo>
                  <a:lnTo>
                    <a:pt x="8" y="432"/>
                  </a:lnTo>
                  <a:lnTo>
                    <a:pt x="13" y="383"/>
                  </a:lnTo>
                  <a:lnTo>
                    <a:pt x="15" y="376"/>
                  </a:lnTo>
                  <a:lnTo>
                    <a:pt x="17" y="370"/>
                  </a:lnTo>
                  <a:lnTo>
                    <a:pt x="19" y="364"/>
                  </a:lnTo>
                  <a:lnTo>
                    <a:pt x="22" y="356"/>
                  </a:lnTo>
                  <a:lnTo>
                    <a:pt x="24" y="349"/>
                  </a:lnTo>
                  <a:lnTo>
                    <a:pt x="28" y="343"/>
                  </a:lnTo>
                  <a:lnTo>
                    <a:pt x="30" y="335"/>
                  </a:lnTo>
                  <a:lnTo>
                    <a:pt x="33" y="328"/>
                  </a:lnTo>
                  <a:lnTo>
                    <a:pt x="35" y="320"/>
                  </a:lnTo>
                  <a:lnTo>
                    <a:pt x="37" y="314"/>
                  </a:lnTo>
                  <a:lnTo>
                    <a:pt x="42" y="288"/>
                  </a:lnTo>
                  <a:lnTo>
                    <a:pt x="48" y="264"/>
                  </a:lnTo>
                  <a:lnTo>
                    <a:pt x="55" y="240"/>
                  </a:lnTo>
                  <a:lnTo>
                    <a:pt x="64" y="216"/>
                  </a:lnTo>
                  <a:lnTo>
                    <a:pt x="72" y="192"/>
                  </a:lnTo>
                  <a:lnTo>
                    <a:pt x="81" y="168"/>
                  </a:lnTo>
                  <a:lnTo>
                    <a:pt x="92" y="146"/>
                  </a:lnTo>
                  <a:lnTo>
                    <a:pt x="103" y="122"/>
                  </a:lnTo>
                  <a:lnTo>
                    <a:pt x="114" y="100"/>
                  </a:lnTo>
                  <a:lnTo>
                    <a:pt x="125" y="77"/>
                  </a:lnTo>
                  <a:lnTo>
                    <a:pt x="136" y="61"/>
                  </a:lnTo>
                  <a:lnTo>
                    <a:pt x="147" y="48"/>
                  </a:lnTo>
                  <a:lnTo>
                    <a:pt x="159" y="37"/>
                  </a:lnTo>
                  <a:lnTo>
                    <a:pt x="174" y="28"/>
                  </a:lnTo>
                  <a:lnTo>
                    <a:pt x="191" y="20"/>
                  </a:lnTo>
                  <a:lnTo>
                    <a:pt x="207" y="12"/>
                  </a:lnTo>
                  <a:lnTo>
                    <a:pt x="223" y="7"/>
                  </a:lnTo>
                  <a:lnTo>
                    <a:pt x="242" y="4"/>
                  </a:lnTo>
                  <a:lnTo>
                    <a:pt x="260" y="2"/>
                  </a:lnTo>
                  <a:lnTo>
                    <a:pt x="278" y="0"/>
                  </a:lnTo>
                  <a:lnTo>
                    <a:pt x="295" y="2"/>
                  </a:lnTo>
                  <a:lnTo>
                    <a:pt x="307" y="7"/>
                  </a:lnTo>
                  <a:lnTo>
                    <a:pt x="320" y="15"/>
                  </a:lnTo>
                  <a:lnTo>
                    <a:pt x="331" y="23"/>
                  </a:lnTo>
                  <a:lnTo>
                    <a:pt x="340" y="34"/>
                  </a:lnTo>
                  <a:lnTo>
                    <a:pt x="346" y="47"/>
                  </a:lnTo>
                  <a:lnTo>
                    <a:pt x="351" y="61"/>
                  </a:lnTo>
                  <a:lnTo>
                    <a:pt x="357" y="74"/>
                  </a:lnTo>
                  <a:lnTo>
                    <a:pt x="359" y="88"/>
                  </a:lnTo>
                  <a:lnTo>
                    <a:pt x="360" y="103"/>
                  </a:lnTo>
                  <a:lnTo>
                    <a:pt x="360" y="104"/>
                  </a:lnTo>
                  <a:lnTo>
                    <a:pt x="362" y="104"/>
                  </a:lnTo>
                  <a:lnTo>
                    <a:pt x="364" y="104"/>
                  </a:lnTo>
                  <a:lnTo>
                    <a:pt x="368" y="106"/>
                  </a:lnTo>
                  <a:lnTo>
                    <a:pt x="370" y="106"/>
                  </a:lnTo>
                  <a:lnTo>
                    <a:pt x="373" y="106"/>
                  </a:lnTo>
                  <a:lnTo>
                    <a:pt x="375" y="108"/>
                  </a:lnTo>
                  <a:lnTo>
                    <a:pt x="377" y="108"/>
                  </a:lnTo>
                  <a:lnTo>
                    <a:pt x="379" y="108"/>
                  </a:lnTo>
                  <a:lnTo>
                    <a:pt x="379" y="109"/>
                  </a:lnTo>
                  <a:lnTo>
                    <a:pt x="386" y="197"/>
                  </a:lnTo>
                  <a:lnTo>
                    <a:pt x="390" y="287"/>
                  </a:lnTo>
                  <a:lnTo>
                    <a:pt x="392" y="376"/>
                  </a:lnTo>
                  <a:lnTo>
                    <a:pt x="393" y="466"/>
                  </a:lnTo>
                  <a:lnTo>
                    <a:pt x="393" y="554"/>
                  </a:lnTo>
                  <a:lnTo>
                    <a:pt x="392" y="644"/>
                  </a:lnTo>
                  <a:lnTo>
                    <a:pt x="390" y="733"/>
                  </a:lnTo>
                  <a:lnTo>
                    <a:pt x="388" y="821"/>
                  </a:lnTo>
                  <a:lnTo>
                    <a:pt x="388" y="911"/>
                  </a:lnTo>
                  <a:lnTo>
                    <a:pt x="386" y="999"/>
                  </a:lnTo>
                  <a:lnTo>
                    <a:pt x="386" y="1004"/>
                  </a:lnTo>
                  <a:lnTo>
                    <a:pt x="384" y="1008"/>
                  </a:lnTo>
                  <a:lnTo>
                    <a:pt x="382" y="1012"/>
                  </a:lnTo>
                  <a:lnTo>
                    <a:pt x="379" y="1016"/>
                  </a:lnTo>
                  <a:lnTo>
                    <a:pt x="377" y="1021"/>
                  </a:lnTo>
                  <a:lnTo>
                    <a:pt x="373" y="1024"/>
                  </a:lnTo>
                  <a:lnTo>
                    <a:pt x="371" y="1029"/>
                  </a:lnTo>
                  <a:lnTo>
                    <a:pt x="368" y="1034"/>
                  </a:lnTo>
                  <a:lnTo>
                    <a:pt x="368" y="1037"/>
                  </a:lnTo>
                  <a:lnTo>
                    <a:pt x="366" y="1042"/>
                  </a:lnTo>
                  <a:lnTo>
                    <a:pt x="366" y="1071"/>
                  </a:lnTo>
                  <a:lnTo>
                    <a:pt x="364" y="1101"/>
                  </a:lnTo>
                  <a:lnTo>
                    <a:pt x="362" y="1130"/>
                  </a:lnTo>
                  <a:lnTo>
                    <a:pt x="360" y="1160"/>
                  </a:lnTo>
                  <a:lnTo>
                    <a:pt x="359" y="1189"/>
                  </a:lnTo>
                  <a:lnTo>
                    <a:pt x="357" y="1220"/>
                  </a:lnTo>
                  <a:lnTo>
                    <a:pt x="355" y="1248"/>
                  </a:lnTo>
                  <a:lnTo>
                    <a:pt x="353" y="1277"/>
                  </a:lnTo>
                  <a:lnTo>
                    <a:pt x="353" y="1308"/>
                  </a:lnTo>
                  <a:lnTo>
                    <a:pt x="353" y="1336"/>
                  </a:lnTo>
                  <a:lnTo>
                    <a:pt x="351" y="1349"/>
                  </a:lnTo>
                  <a:lnTo>
                    <a:pt x="349" y="1360"/>
                  </a:lnTo>
                  <a:lnTo>
                    <a:pt x="344" y="1372"/>
                  </a:lnTo>
                  <a:lnTo>
                    <a:pt x="340" y="1381"/>
                  </a:lnTo>
                  <a:lnTo>
                    <a:pt x="335" y="1392"/>
                  </a:lnTo>
                  <a:lnTo>
                    <a:pt x="328" y="1402"/>
                  </a:lnTo>
                  <a:lnTo>
                    <a:pt x="322" y="1413"/>
                  </a:lnTo>
                  <a:lnTo>
                    <a:pt x="317" y="1424"/>
                  </a:lnTo>
                  <a:lnTo>
                    <a:pt x="313" y="1436"/>
                  </a:lnTo>
                  <a:lnTo>
                    <a:pt x="309" y="1447"/>
                  </a:lnTo>
                  <a:lnTo>
                    <a:pt x="307" y="1455"/>
                  </a:lnTo>
                  <a:lnTo>
                    <a:pt x="306" y="1463"/>
                  </a:lnTo>
                  <a:lnTo>
                    <a:pt x="302" y="1469"/>
                  </a:lnTo>
                  <a:lnTo>
                    <a:pt x="300" y="1477"/>
                  </a:lnTo>
                  <a:lnTo>
                    <a:pt x="296" y="1485"/>
                  </a:lnTo>
                  <a:lnTo>
                    <a:pt x="293" y="1493"/>
                  </a:lnTo>
                  <a:lnTo>
                    <a:pt x="287" y="1501"/>
                  </a:lnTo>
                  <a:lnTo>
                    <a:pt x="284" y="1508"/>
                  </a:lnTo>
                  <a:lnTo>
                    <a:pt x="278" y="1516"/>
                  </a:lnTo>
                  <a:lnTo>
                    <a:pt x="273" y="152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2" name="Freeform 895">
              <a:extLst>
                <a:ext uri="{FF2B5EF4-FFF2-40B4-BE49-F238E27FC236}">
                  <a16:creationId xmlns:a16="http://schemas.microsoft.com/office/drawing/2014/main" id="{3E317E58-38A4-4ABA-853C-73472C778743}"/>
                </a:ext>
              </a:extLst>
            </p:cNvPr>
            <p:cNvSpPr>
              <a:spLocks/>
            </p:cNvSpPr>
            <p:nvPr/>
          </p:nvSpPr>
          <p:spPr bwMode="auto">
            <a:xfrm>
              <a:off x="3778" y="2998"/>
              <a:ext cx="481" cy="775"/>
            </a:xfrm>
            <a:custGeom>
              <a:avLst/>
              <a:gdLst>
                <a:gd name="T0" fmla="*/ 0 w 989"/>
                <a:gd name="T1" fmla="*/ 23 h 1550"/>
                <a:gd name="T2" fmla="*/ 0 w 989"/>
                <a:gd name="T3" fmla="*/ 22 h 1550"/>
                <a:gd name="T4" fmla="*/ 1 w 989"/>
                <a:gd name="T5" fmla="*/ 21 h 1550"/>
                <a:gd name="T6" fmla="*/ 1 w 989"/>
                <a:gd name="T7" fmla="*/ 20 h 1550"/>
                <a:gd name="T8" fmla="*/ 1 w 989"/>
                <a:gd name="T9" fmla="*/ 20 h 1550"/>
                <a:gd name="T10" fmla="*/ 1 w 989"/>
                <a:gd name="T11" fmla="*/ 20 h 1550"/>
                <a:gd name="T12" fmla="*/ 1 w 989"/>
                <a:gd name="T13" fmla="*/ 19 h 1550"/>
                <a:gd name="T14" fmla="*/ 1 w 989"/>
                <a:gd name="T15" fmla="*/ 18 h 1550"/>
                <a:gd name="T16" fmla="*/ 1 w 989"/>
                <a:gd name="T17" fmla="*/ 18 h 1550"/>
                <a:gd name="T18" fmla="*/ 2 w 989"/>
                <a:gd name="T19" fmla="*/ 17 h 1550"/>
                <a:gd name="T20" fmla="*/ 2 w 989"/>
                <a:gd name="T21" fmla="*/ 17 h 1550"/>
                <a:gd name="T22" fmla="*/ 2 w 989"/>
                <a:gd name="T23" fmla="*/ 16 h 1550"/>
                <a:gd name="T24" fmla="*/ 2 w 989"/>
                <a:gd name="T25" fmla="*/ 15 h 1550"/>
                <a:gd name="T26" fmla="*/ 2 w 989"/>
                <a:gd name="T27" fmla="*/ 15 h 1550"/>
                <a:gd name="T28" fmla="*/ 2 w 989"/>
                <a:gd name="T29" fmla="*/ 15 h 1550"/>
                <a:gd name="T30" fmla="*/ 2 w 989"/>
                <a:gd name="T31" fmla="*/ 13 h 1550"/>
                <a:gd name="T32" fmla="*/ 3 w 989"/>
                <a:gd name="T33" fmla="*/ 11 h 1550"/>
                <a:gd name="T34" fmla="*/ 4 w 989"/>
                <a:gd name="T35" fmla="*/ 9 h 1550"/>
                <a:gd name="T36" fmla="*/ 4 w 989"/>
                <a:gd name="T37" fmla="*/ 9 h 1550"/>
                <a:gd name="T38" fmla="*/ 4 w 989"/>
                <a:gd name="T39" fmla="*/ 9 h 1550"/>
                <a:gd name="T40" fmla="*/ 5 w 989"/>
                <a:gd name="T41" fmla="*/ 7 h 1550"/>
                <a:gd name="T42" fmla="*/ 6 w 989"/>
                <a:gd name="T43" fmla="*/ 5 h 1550"/>
                <a:gd name="T44" fmla="*/ 8 w 989"/>
                <a:gd name="T45" fmla="*/ 3 h 1550"/>
                <a:gd name="T46" fmla="*/ 8 w 989"/>
                <a:gd name="T47" fmla="*/ 3 h 1550"/>
                <a:gd name="T48" fmla="*/ 9 w 989"/>
                <a:gd name="T49" fmla="*/ 2 h 1550"/>
                <a:gd name="T50" fmla="*/ 9 w 989"/>
                <a:gd name="T51" fmla="*/ 2 h 1550"/>
                <a:gd name="T52" fmla="*/ 9 w 989"/>
                <a:gd name="T53" fmla="*/ 2 h 1550"/>
                <a:gd name="T54" fmla="*/ 9 w 989"/>
                <a:gd name="T55" fmla="*/ 2 h 1550"/>
                <a:gd name="T56" fmla="*/ 10 w 989"/>
                <a:gd name="T57" fmla="*/ 1 h 1550"/>
                <a:gd name="T58" fmla="*/ 12 w 989"/>
                <a:gd name="T59" fmla="*/ 0 h 1550"/>
                <a:gd name="T60" fmla="*/ 12 w 989"/>
                <a:gd name="T61" fmla="*/ 1 h 1550"/>
                <a:gd name="T62" fmla="*/ 13 w 989"/>
                <a:gd name="T63" fmla="*/ 1 h 1550"/>
                <a:gd name="T64" fmla="*/ 13 w 989"/>
                <a:gd name="T65" fmla="*/ 2 h 1550"/>
                <a:gd name="T66" fmla="*/ 13 w 989"/>
                <a:gd name="T67" fmla="*/ 3 h 1550"/>
                <a:gd name="T68" fmla="*/ 12 w 989"/>
                <a:gd name="T69" fmla="*/ 3 h 1550"/>
                <a:gd name="T70" fmla="*/ 12 w 989"/>
                <a:gd name="T71" fmla="*/ 4 h 1550"/>
                <a:gd name="T72" fmla="*/ 12 w 989"/>
                <a:gd name="T73" fmla="*/ 5 h 1550"/>
                <a:gd name="T74" fmla="*/ 12 w 989"/>
                <a:gd name="T75" fmla="*/ 5 h 1550"/>
                <a:gd name="T76" fmla="*/ 12 w 989"/>
                <a:gd name="T77" fmla="*/ 6 h 1550"/>
                <a:gd name="T78" fmla="*/ 12 w 989"/>
                <a:gd name="T79" fmla="*/ 6 h 1550"/>
                <a:gd name="T80" fmla="*/ 11 w 989"/>
                <a:gd name="T81" fmla="*/ 6 h 1550"/>
                <a:gd name="T82" fmla="*/ 11 w 989"/>
                <a:gd name="T83" fmla="*/ 7 h 1550"/>
                <a:gd name="T84" fmla="*/ 10 w 989"/>
                <a:gd name="T85" fmla="*/ 10 h 1550"/>
                <a:gd name="T86" fmla="*/ 9 w 989"/>
                <a:gd name="T87" fmla="*/ 12 h 1550"/>
                <a:gd name="T88" fmla="*/ 7 w 989"/>
                <a:gd name="T89" fmla="*/ 14 h 1550"/>
                <a:gd name="T90" fmla="*/ 7 w 989"/>
                <a:gd name="T91" fmla="*/ 15 h 1550"/>
                <a:gd name="T92" fmla="*/ 7 w 989"/>
                <a:gd name="T93" fmla="*/ 15 h 1550"/>
                <a:gd name="T94" fmla="*/ 6 w 989"/>
                <a:gd name="T95" fmla="*/ 16 h 1550"/>
                <a:gd name="T96" fmla="*/ 6 w 989"/>
                <a:gd name="T97" fmla="*/ 16 h 1550"/>
                <a:gd name="T98" fmla="*/ 6 w 989"/>
                <a:gd name="T99" fmla="*/ 17 h 1550"/>
                <a:gd name="T100" fmla="*/ 4 w 989"/>
                <a:gd name="T101" fmla="*/ 19 h 1550"/>
                <a:gd name="T102" fmla="*/ 2 w 989"/>
                <a:gd name="T103" fmla="*/ 22 h 1550"/>
                <a:gd name="T104" fmla="*/ 0 w 989"/>
                <a:gd name="T105" fmla="*/ 24 h 15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9"/>
                <a:gd name="T160" fmla="*/ 0 h 1550"/>
                <a:gd name="T161" fmla="*/ 989 w 989"/>
                <a:gd name="T162" fmla="*/ 1550 h 15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9" h="1550">
                  <a:moveTo>
                    <a:pt x="0" y="1533"/>
                  </a:moveTo>
                  <a:lnTo>
                    <a:pt x="11" y="1510"/>
                  </a:lnTo>
                  <a:lnTo>
                    <a:pt x="20" y="1486"/>
                  </a:lnTo>
                  <a:lnTo>
                    <a:pt x="31" y="1462"/>
                  </a:lnTo>
                  <a:lnTo>
                    <a:pt x="38" y="1437"/>
                  </a:lnTo>
                  <a:lnTo>
                    <a:pt x="47" y="1413"/>
                  </a:lnTo>
                  <a:lnTo>
                    <a:pt x="55" y="1389"/>
                  </a:lnTo>
                  <a:lnTo>
                    <a:pt x="62" y="1363"/>
                  </a:lnTo>
                  <a:lnTo>
                    <a:pt x="67" y="1338"/>
                  </a:lnTo>
                  <a:lnTo>
                    <a:pt x="75" y="1312"/>
                  </a:lnTo>
                  <a:lnTo>
                    <a:pt x="82" y="1286"/>
                  </a:lnTo>
                  <a:lnTo>
                    <a:pt x="82" y="1283"/>
                  </a:lnTo>
                  <a:lnTo>
                    <a:pt x="84" y="1280"/>
                  </a:lnTo>
                  <a:lnTo>
                    <a:pt x="86" y="1278"/>
                  </a:lnTo>
                  <a:lnTo>
                    <a:pt x="89" y="1275"/>
                  </a:lnTo>
                  <a:lnTo>
                    <a:pt x="91" y="1274"/>
                  </a:lnTo>
                  <a:lnTo>
                    <a:pt x="95" y="1270"/>
                  </a:lnTo>
                  <a:lnTo>
                    <a:pt x="97" y="1267"/>
                  </a:lnTo>
                  <a:lnTo>
                    <a:pt x="99" y="1266"/>
                  </a:lnTo>
                  <a:lnTo>
                    <a:pt x="100" y="1262"/>
                  </a:lnTo>
                  <a:lnTo>
                    <a:pt x="102" y="1259"/>
                  </a:lnTo>
                  <a:lnTo>
                    <a:pt x="108" y="1245"/>
                  </a:lnTo>
                  <a:lnTo>
                    <a:pt x="111" y="1232"/>
                  </a:lnTo>
                  <a:lnTo>
                    <a:pt x="113" y="1218"/>
                  </a:lnTo>
                  <a:lnTo>
                    <a:pt x="115" y="1203"/>
                  </a:lnTo>
                  <a:lnTo>
                    <a:pt x="115" y="1189"/>
                  </a:lnTo>
                  <a:lnTo>
                    <a:pt x="117" y="1174"/>
                  </a:lnTo>
                  <a:lnTo>
                    <a:pt x="117" y="1160"/>
                  </a:lnTo>
                  <a:lnTo>
                    <a:pt x="117" y="1146"/>
                  </a:lnTo>
                  <a:lnTo>
                    <a:pt x="117" y="1131"/>
                  </a:lnTo>
                  <a:lnTo>
                    <a:pt x="119" y="1117"/>
                  </a:lnTo>
                  <a:lnTo>
                    <a:pt x="120" y="1114"/>
                  </a:lnTo>
                  <a:lnTo>
                    <a:pt x="120" y="1109"/>
                  </a:lnTo>
                  <a:lnTo>
                    <a:pt x="124" y="1104"/>
                  </a:lnTo>
                  <a:lnTo>
                    <a:pt x="126" y="1101"/>
                  </a:lnTo>
                  <a:lnTo>
                    <a:pt x="130" y="1096"/>
                  </a:lnTo>
                  <a:lnTo>
                    <a:pt x="131" y="1093"/>
                  </a:lnTo>
                  <a:lnTo>
                    <a:pt x="133" y="1088"/>
                  </a:lnTo>
                  <a:lnTo>
                    <a:pt x="137" y="1083"/>
                  </a:lnTo>
                  <a:lnTo>
                    <a:pt x="139" y="1080"/>
                  </a:lnTo>
                  <a:lnTo>
                    <a:pt x="139" y="1075"/>
                  </a:lnTo>
                  <a:lnTo>
                    <a:pt x="139" y="1067"/>
                  </a:lnTo>
                  <a:lnTo>
                    <a:pt x="141" y="1059"/>
                  </a:lnTo>
                  <a:lnTo>
                    <a:pt x="141" y="1050"/>
                  </a:lnTo>
                  <a:lnTo>
                    <a:pt x="142" y="1042"/>
                  </a:lnTo>
                  <a:lnTo>
                    <a:pt x="144" y="1034"/>
                  </a:lnTo>
                  <a:lnTo>
                    <a:pt x="144" y="1026"/>
                  </a:lnTo>
                  <a:lnTo>
                    <a:pt x="146" y="1016"/>
                  </a:lnTo>
                  <a:lnTo>
                    <a:pt x="148" y="1008"/>
                  </a:lnTo>
                  <a:lnTo>
                    <a:pt x="150" y="1000"/>
                  </a:lnTo>
                  <a:lnTo>
                    <a:pt x="152" y="990"/>
                  </a:lnTo>
                  <a:lnTo>
                    <a:pt x="153" y="987"/>
                  </a:lnTo>
                  <a:lnTo>
                    <a:pt x="153" y="982"/>
                  </a:lnTo>
                  <a:lnTo>
                    <a:pt x="153" y="978"/>
                  </a:lnTo>
                  <a:lnTo>
                    <a:pt x="153" y="974"/>
                  </a:lnTo>
                  <a:lnTo>
                    <a:pt x="153" y="970"/>
                  </a:lnTo>
                  <a:lnTo>
                    <a:pt x="153" y="965"/>
                  </a:lnTo>
                  <a:lnTo>
                    <a:pt x="153" y="962"/>
                  </a:lnTo>
                  <a:lnTo>
                    <a:pt x="153" y="957"/>
                  </a:lnTo>
                  <a:lnTo>
                    <a:pt x="153" y="954"/>
                  </a:lnTo>
                  <a:lnTo>
                    <a:pt x="155" y="949"/>
                  </a:lnTo>
                  <a:lnTo>
                    <a:pt x="168" y="910"/>
                  </a:lnTo>
                  <a:lnTo>
                    <a:pt x="179" y="872"/>
                  </a:lnTo>
                  <a:lnTo>
                    <a:pt x="190" y="834"/>
                  </a:lnTo>
                  <a:lnTo>
                    <a:pt x="203" y="795"/>
                  </a:lnTo>
                  <a:lnTo>
                    <a:pt x="214" y="757"/>
                  </a:lnTo>
                  <a:lnTo>
                    <a:pt x="228" y="720"/>
                  </a:lnTo>
                  <a:lnTo>
                    <a:pt x="243" y="682"/>
                  </a:lnTo>
                  <a:lnTo>
                    <a:pt x="259" y="645"/>
                  </a:lnTo>
                  <a:lnTo>
                    <a:pt x="281" y="610"/>
                  </a:lnTo>
                  <a:lnTo>
                    <a:pt x="305" y="573"/>
                  </a:lnTo>
                  <a:lnTo>
                    <a:pt x="307" y="570"/>
                  </a:lnTo>
                  <a:lnTo>
                    <a:pt x="309" y="566"/>
                  </a:lnTo>
                  <a:lnTo>
                    <a:pt x="309" y="562"/>
                  </a:lnTo>
                  <a:lnTo>
                    <a:pt x="309" y="557"/>
                  </a:lnTo>
                  <a:lnTo>
                    <a:pt x="311" y="554"/>
                  </a:lnTo>
                  <a:lnTo>
                    <a:pt x="311" y="549"/>
                  </a:lnTo>
                  <a:lnTo>
                    <a:pt x="311" y="544"/>
                  </a:lnTo>
                  <a:lnTo>
                    <a:pt x="311" y="541"/>
                  </a:lnTo>
                  <a:lnTo>
                    <a:pt x="312" y="536"/>
                  </a:lnTo>
                  <a:lnTo>
                    <a:pt x="314" y="533"/>
                  </a:lnTo>
                  <a:lnTo>
                    <a:pt x="338" y="494"/>
                  </a:lnTo>
                  <a:lnTo>
                    <a:pt x="362" y="456"/>
                  </a:lnTo>
                  <a:lnTo>
                    <a:pt x="385" y="418"/>
                  </a:lnTo>
                  <a:lnTo>
                    <a:pt x="411" y="381"/>
                  </a:lnTo>
                  <a:lnTo>
                    <a:pt x="435" y="342"/>
                  </a:lnTo>
                  <a:lnTo>
                    <a:pt x="462" y="307"/>
                  </a:lnTo>
                  <a:lnTo>
                    <a:pt x="491" y="272"/>
                  </a:lnTo>
                  <a:lnTo>
                    <a:pt x="523" y="238"/>
                  </a:lnTo>
                  <a:lnTo>
                    <a:pt x="559" y="206"/>
                  </a:lnTo>
                  <a:lnTo>
                    <a:pt x="597" y="176"/>
                  </a:lnTo>
                  <a:lnTo>
                    <a:pt x="603" y="171"/>
                  </a:lnTo>
                  <a:lnTo>
                    <a:pt x="610" y="166"/>
                  </a:lnTo>
                  <a:lnTo>
                    <a:pt x="616" y="162"/>
                  </a:lnTo>
                  <a:lnTo>
                    <a:pt x="621" y="157"/>
                  </a:lnTo>
                  <a:lnTo>
                    <a:pt x="627" y="152"/>
                  </a:lnTo>
                  <a:lnTo>
                    <a:pt x="632" y="146"/>
                  </a:lnTo>
                  <a:lnTo>
                    <a:pt x="638" y="141"/>
                  </a:lnTo>
                  <a:lnTo>
                    <a:pt x="643" y="134"/>
                  </a:lnTo>
                  <a:lnTo>
                    <a:pt x="647" y="128"/>
                  </a:lnTo>
                  <a:lnTo>
                    <a:pt x="652" y="122"/>
                  </a:lnTo>
                  <a:lnTo>
                    <a:pt x="654" y="122"/>
                  </a:lnTo>
                  <a:lnTo>
                    <a:pt x="656" y="120"/>
                  </a:lnTo>
                  <a:lnTo>
                    <a:pt x="660" y="120"/>
                  </a:lnTo>
                  <a:lnTo>
                    <a:pt x="661" y="122"/>
                  </a:lnTo>
                  <a:lnTo>
                    <a:pt x="663" y="122"/>
                  </a:lnTo>
                  <a:lnTo>
                    <a:pt x="667" y="122"/>
                  </a:lnTo>
                  <a:lnTo>
                    <a:pt x="669" y="122"/>
                  </a:lnTo>
                  <a:lnTo>
                    <a:pt x="671" y="120"/>
                  </a:lnTo>
                  <a:lnTo>
                    <a:pt x="672" y="120"/>
                  </a:lnTo>
                  <a:lnTo>
                    <a:pt x="691" y="106"/>
                  </a:lnTo>
                  <a:lnTo>
                    <a:pt x="711" y="91"/>
                  </a:lnTo>
                  <a:lnTo>
                    <a:pt x="734" y="74"/>
                  </a:lnTo>
                  <a:lnTo>
                    <a:pt x="758" y="56"/>
                  </a:lnTo>
                  <a:lnTo>
                    <a:pt x="784" y="40"/>
                  </a:lnTo>
                  <a:lnTo>
                    <a:pt x="809" y="26"/>
                  </a:lnTo>
                  <a:lnTo>
                    <a:pt x="837" y="13"/>
                  </a:lnTo>
                  <a:lnTo>
                    <a:pt x="862" y="5"/>
                  </a:lnTo>
                  <a:lnTo>
                    <a:pt x="886" y="0"/>
                  </a:lnTo>
                  <a:lnTo>
                    <a:pt x="908" y="0"/>
                  </a:lnTo>
                  <a:lnTo>
                    <a:pt x="917" y="3"/>
                  </a:lnTo>
                  <a:lnTo>
                    <a:pt x="925" y="6"/>
                  </a:lnTo>
                  <a:lnTo>
                    <a:pt x="934" y="13"/>
                  </a:lnTo>
                  <a:lnTo>
                    <a:pt x="943" y="19"/>
                  </a:lnTo>
                  <a:lnTo>
                    <a:pt x="952" y="27"/>
                  </a:lnTo>
                  <a:lnTo>
                    <a:pt x="961" y="37"/>
                  </a:lnTo>
                  <a:lnTo>
                    <a:pt x="968" y="46"/>
                  </a:lnTo>
                  <a:lnTo>
                    <a:pt x="974" y="54"/>
                  </a:lnTo>
                  <a:lnTo>
                    <a:pt x="979" y="64"/>
                  </a:lnTo>
                  <a:lnTo>
                    <a:pt x="985" y="72"/>
                  </a:lnTo>
                  <a:lnTo>
                    <a:pt x="989" y="86"/>
                  </a:lnTo>
                  <a:lnTo>
                    <a:pt x="987" y="101"/>
                  </a:lnTo>
                  <a:lnTo>
                    <a:pt x="981" y="118"/>
                  </a:lnTo>
                  <a:lnTo>
                    <a:pt x="974" y="134"/>
                  </a:lnTo>
                  <a:lnTo>
                    <a:pt x="965" y="152"/>
                  </a:lnTo>
                  <a:lnTo>
                    <a:pt x="954" y="170"/>
                  </a:lnTo>
                  <a:lnTo>
                    <a:pt x="945" y="187"/>
                  </a:lnTo>
                  <a:lnTo>
                    <a:pt x="937" y="203"/>
                  </a:lnTo>
                  <a:lnTo>
                    <a:pt x="934" y="219"/>
                  </a:lnTo>
                  <a:lnTo>
                    <a:pt x="932" y="234"/>
                  </a:lnTo>
                  <a:lnTo>
                    <a:pt x="921" y="237"/>
                  </a:lnTo>
                  <a:lnTo>
                    <a:pt x="914" y="242"/>
                  </a:lnTo>
                  <a:lnTo>
                    <a:pt x="908" y="248"/>
                  </a:lnTo>
                  <a:lnTo>
                    <a:pt x="903" y="256"/>
                  </a:lnTo>
                  <a:lnTo>
                    <a:pt x="901" y="266"/>
                  </a:lnTo>
                  <a:lnTo>
                    <a:pt x="897" y="275"/>
                  </a:lnTo>
                  <a:lnTo>
                    <a:pt x="895" y="285"/>
                  </a:lnTo>
                  <a:lnTo>
                    <a:pt x="893" y="294"/>
                  </a:lnTo>
                  <a:lnTo>
                    <a:pt x="890" y="304"/>
                  </a:lnTo>
                  <a:lnTo>
                    <a:pt x="886" y="312"/>
                  </a:lnTo>
                  <a:lnTo>
                    <a:pt x="886" y="314"/>
                  </a:lnTo>
                  <a:lnTo>
                    <a:pt x="884" y="317"/>
                  </a:lnTo>
                  <a:lnTo>
                    <a:pt x="881" y="320"/>
                  </a:lnTo>
                  <a:lnTo>
                    <a:pt x="879" y="323"/>
                  </a:lnTo>
                  <a:lnTo>
                    <a:pt x="877" y="326"/>
                  </a:lnTo>
                  <a:lnTo>
                    <a:pt x="873" y="330"/>
                  </a:lnTo>
                  <a:lnTo>
                    <a:pt x="872" y="333"/>
                  </a:lnTo>
                  <a:lnTo>
                    <a:pt x="870" y="336"/>
                  </a:lnTo>
                  <a:lnTo>
                    <a:pt x="868" y="339"/>
                  </a:lnTo>
                  <a:lnTo>
                    <a:pt x="866" y="341"/>
                  </a:lnTo>
                  <a:lnTo>
                    <a:pt x="861" y="363"/>
                  </a:lnTo>
                  <a:lnTo>
                    <a:pt x="853" y="384"/>
                  </a:lnTo>
                  <a:lnTo>
                    <a:pt x="846" y="403"/>
                  </a:lnTo>
                  <a:lnTo>
                    <a:pt x="839" y="422"/>
                  </a:lnTo>
                  <a:lnTo>
                    <a:pt x="830" y="440"/>
                  </a:lnTo>
                  <a:lnTo>
                    <a:pt x="820" y="459"/>
                  </a:lnTo>
                  <a:lnTo>
                    <a:pt x="811" y="477"/>
                  </a:lnTo>
                  <a:lnTo>
                    <a:pt x="800" y="496"/>
                  </a:lnTo>
                  <a:lnTo>
                    <a:pt x="791" y="515"/>
                  </a:lnTo>
                  <a:lnTo>
                    <a:pt x="780" y="536"/>
                  </a:lnTo>
                  <a:lnTo>
                    <a:pt x="760" y="579"/>
                  </a:lnTo>
                  <a:lnTo>
                    <a:pt x="740" y="622"/>
                  </a:lnTo>
                  <a:lnTo>
                    <a:pt x="720" y="664"/>
                  </a:lnTo>
                  <a:lnTo>
                    <a:pt x="696" y="706"/>
                  </a:lnTo>
                  <a:lnTo>
                    <a:pt x="672" y="747"/>
                  </a:lnTo>
                  <a:lnTo>
                    <a:pt x="647" y="787"/>
                  </a:lnTo>
                  <a:lnTo>
                    <a:pt x="619" y="826"/>
                  </a:lnTo>
                  <a:lnTo>
                    <a:pt x="590" y="864"/>
                  </a:lnTo>
                  <a:lnTo>
                    <a:pt x="557" y="902"/>
                  </a:lnTo>
                  <a:lnTo>
                    <a:pt x="521" y="939"/>
                  </a:lnTo>
                  <a:lnTo>
                    <a:pt x="517" y="944"/>
                  </a:lnTo>
                  <a:lnTo>
                    <a:pt x="513" y="949"/>
                  </a:lnTo>
                  <a:lnTo>
                    <a:pt x="510" y="955"/>
                  </a:lnTo>
                  <a:lnTo>
                    <a:pt x="506" y="960"/>
                  </a:lnTo>
                  <a:lnTo>
                    <a:pt x="504" y="966"/>
                  </a:lnTo>
                  <a:lnTo>
                    <a:pt x="501" y="973"/>
                  </a:lnTo>
                  <a:lnTo>
                    <a:pt x="499" y="978"/>
                  </a:lnTo>
                  <a:lnTo>
                    <a:pt x="495" y="984"/>
                  </a:lnTo>
                  <a:lnTo>
                    <a:pt x="491" y="989"/>
                  </a:lnTo>
                  <a:lnTo>
                    <a:pt x="488" y="995"/>
                  </a:lnTo>
                  <a:lnTo>
                    <a:pt x="482" y="1002"/>
                  </a:lnTo>
                  <a:lnTo>
                    <a:pt x="477" y="1006"/>
                  </a:lnTo>
                  <a:lnTo>
                    <a:pt x="471" y="1013"/>
                  </a:lnTo>
                  <a:lnTo>
                    <a:pt x="464" y="1019"/>
                  </a:lnTo>
                  <a:lnTo>
                    <a:pt x="459" y="1024"/>
                  </a:lnTo>
                  <a:lnTo>
                    <a:pt x="453" y="1030"/>
                  </a:lnTo>
                  <a:lnTo>
                    <a:pt x="446" y="1035"/>
                  </a:lnTo>
                  <a:lnTo>
                    <a:pt x="440" y="1042"/>
                  </a:lnTo>
                  <a:lnTo>
                    <a:pt x="435" y="1048"/>
                  </a:lnTo>
                  <a:lnTo>
                    <a:pt x="429" y="1054"/>
                  </a:lnTo>
                  <a:lnTo>
                    <a:pt x="389" y="1106"/>
                  </a:lnTo>
                  <a:lnTo>
                    <a:pt x="351" y="1157"/>
                  </a:lnTo>
                  <a:lnTo>
                    <a:pt x="314" y="1206"/>
                  </a:lnTo>
                  <a:lnTo>
                    <a:pt x="276" y="1256"/>
                  </a:lnTo>
                  <a:lnTo>
                    <a:pt x="239" y="1304"/>
                  </a:lnTo>
                  <a:lnTo>
                    <a:pt x="203" y="1354"/>
                  </a:lnTo>
                  <a:lnTo>
                    <a:pt x="166" y="1403"/>
                  </a:lnTo>
                  <a:lnTo>
                    <a:pt x="130" y="1451"/>
                  </a:lnTo>
                  <a:lnTo>
                    <a:pt x="93" y="1501"/>
                  </a:lnTo>
                  <a:lnTo>
                    <a:pt x="55" y="1550"/>
                  </a:lnTo>
                  <a:lnTo>
                    <a:pt x="0" y="1533"/>
                  </a:lnTo>
                  <a:close/>
                </a:path>
              </a:pathLst>
            </a:custGeom>
            <a:solidFill>
              <a:srgbClr val="B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3" name="Freeform 896">
              <a:extLst>
                <a:ext uri="{FF2B5EF4-FFF2-40B4-BE49-F238E27FC236}">
                  <a16:creationId xmlns:a16="http://schemas.microsoft.com/office/drawing/2014/main" id="{274AD076-1739-4B0C-95CE-42E427E3CE86}"/>
                </a:ext>
              </a:extLst>
            </p:cNvPr>
            <p:cNvSpPr>
              <a:spLocks/>
            </p:cNvSpPr>
            <p:nvPr/>
          </p:nvSpPr>
          <p:spPr bwMode="auto">
            <a:xfrm>
              <a:off x="3778" y="2998"/>
              <a:ext cx="481" cy="775"/>
            </a:xfrm>
            <a:custGeom>
              <a:avLst/>
              <a:gdLst>
                <a:gd name="T0" fmla="*/ 0 w 989"/>
                <a:gd name="T1" fmla="*/ 23 h 1550"/>
                <a:gd name="T2" fmla="*/ 0 w 989"/>
                <a:gd name="T3" fmla="*/ 22 h 1550"/>
                <a:gd name="T4" fmla="*/ 1 w 989"/>
                <a:gd name="T5" fmla="*/ 21 h 1550"/>
                <a:gd name="T6" fmla="*/ 1 w 989"/>
                <a:gd name="T7" fmla="*/ 20 h 1550"/>
                <a:gd name="T8" fmla="*/ 1 w 989"/>
                <a:gd name="T9" fmla="*/ 20 h 1550"/>
                <a:gd name="T10" fmla="*/ 1 w 989"/>
                <a:gd name="T11" fmla="*/ 20 h 1550"/>
                <a:gd name="T12" fmla="*/ 1 w 989"/>
                <a:gd name="T13" fmla="*/ 19 h 1550"/>
                <a:gd name="T14" fmla="*/ 1 w 989"/>
                <a:gd name="T15" fmla="*/ 18 h 1550"/>
                <a:gd name="T16" fmla="*/ 1 w 989"/>
                <a:gd name="T17" fmla="*/ 18 h 1550"/>
                <a:gd name="T18" fmla="*/ 2 w 989"/>
                <a:gd name="T19" fmla="*/ 17 h 1550"/>
                <a:gd name="T20" fmla="*/ 2 w 989"/>
                <a:gd name="T21" fmla="*/ 17 h 1550"/>
                <a:gd name="T22" fmla="*/ 2 w 989"/>
                <a:gd name="T23" fmla="*/ 16 h 1550"/>
                <a:gd name="T24" fmla="*/ 2 w 989"/>
                <a:gd name="T25" fmla="*/ 15 h 1550"/>
                <a:gd name="T26" fmla="*/ 2 w 989"/>
                <a:gd name="T27" fmla="*/ 15 h 1550"/>
                <a:gd name="T28" fmla="*/ 2 w 989"/>
                <a:gd name="T29" fmla="*/ 15 h 1550"/>
                <a:gd name="T30" fmla="*/ 2 w 989"/>
                <a:gd name="T31" fmla="*/ 13 h 1550"/>
                <a:gd name="T32" fmla="*/ 3 w 989"/>
                <a:gd name="T33" fmla="*/ 11 h 1550"/>
                <a:gd name="T34" fmla="*/ 4 w 989"/>
                <a:gd name="T35" fmla="*/ 9 h 1550"/>
                <a:gd name="T36" fmla="*/ 4 w 989"/>
                <a:gd name="T37" fmla="*/ 9 h 1550"/>
                <a:gd name="T38" fmla="*/ 4 w 989"/>
                <a:gd name="T39" fmla="*/ 9 h 1550"/>
                <a:gd name="T40" fmla="*/ 5 w 989"/>
                <a:gd name="T41" fmla="*/ 7 h 1550"/>
                <a:gd name="T42" fmla="*/ 6 w 989"/>
                <a:gd name="T43" fmla="*/ 5 h 1550"/>
                <a:gd name="T44" fmla="*/ 8 w 989"/>
                <a:gd name="T45" fmla="*/ 3 h 1550"/>
                <a:gd name="T46" fmla="*/ 8 w 989"/>
                <a:gd name="T47" fmla="*/ 3 h 1550"/>
                <a:gd name="T48" fmla="*/ 9 w 989"/>
                <a:gd name="T49" fmla="*/ 2 h 1550"/>
                <a:gd name="T50" fmla="*/ 9 w 989"/>
                <a:gd name="T51" fmla="*/ 2 h 1550"/>
                <a:gd name="T52" fmla="*/ 9 w 989"/>
                <a:gd name="T53" fmla="*/ 2 h 1550"/>
                <a:gd name="T54" fmla="*/ 9 w 989"/>
                <a:gd name="T55" fmla="*/ 2 h 1550"/>
                <a:gd name="T56" fmla="*/ 10 w 989"/>
                <a:gd name="T57" fmla="*/ 1 h 1550"/>
                <a:gd name="T58" fmla="*/ 12 w 989"/>
                <a:gd name="T59" fmla="*/ 0 h 1550"/>
                <a:gd name="T60" fmla="*/ 12 w 989"/>
                <a:gd name="T61" fmla="*/ 1 h 1550"/>
                <a:gd name="T62" fmla="*/ 13 w 989"/>
                <a:gd name="T63" fmla="*/ 1 h 1550"/>
                <a:gd name="T64" fmla="*/ 13 w 989"/>
                <a:gd name="T65" fmla="*/ 2 h 1550"/>
                <a:gd name="T66" fmla="*/ 13 w 989"/>
                <a:gd name="T67" fmla="*/ 3 h 1550"/>
                <a:gd name="T68" fmla="*/ 12 w 989"/>
                <a:gd name="T69" fmla="*/ 3 h 1550"/>
                <a:gd name="T70" fmla="*/ 12 w 989"/>
                <a:gd name="T71" fmla="*/ 4 h 1550"/>
                <a:gd name="T72" fmla="*/ 12 w 989"/>
                <a:gd name="T73" fmla="*/ 5 h 1550"/>
                <a:gd name="T74" fmla="*/ 12 w 989"/>
                <a:gd name="T75" fmla="*/ 5 h 1550"/>
                <a:gd name="T76" fmla="*/ 12 w 989"/>
                <a:gd name="T77" fmla="*/ 6 h 1550"/>
                <a:gd name="T78" fmla="*/ 12 w 989"/>
                <a:gd name="T79" fmla="*/ 6 h 1550"/>
                <a:gd name="T80" fmla="*/ 11 w 989"/>
                <a:gd name="T81" fmla="*/ 6 h 1550"/>
                <a:gd name="T82" fmla="*/ 11 w 989"/>
                <a:gd name="T83" fmla="*/ 7 h 1550"/>
                <a:gd name="T84" fmla="*/ 10 w 989"/>
                <a:gd name="T85" fmla="*/ 10 h 1550"/>
                <a:gd name="T86" fmla="*/ 9 w 989"/>
                <a:gd name="T87" fmla="*/ 12 h 1550"/>
                <a:gd name="T88" fmla="*/ 7 w 989"/>
                <a:gd name="T89" fmla="*/ 14 h 1550"/>
                <a:gd name="T90" fmla="*/ 7 w 989"/>
                <a:gd name="T91" fmla="*/ 15 h 1550"/>
                <a:gd name="T92" fmla="*/ 7 w 989"/>
                <a:gd name="T93" fmla="*/ 15 h 1550"/>
                <a:gd name="T94" fmla="*/ 6 w 989"/>
                <a:gd name="T95" fmla="*/ 16 h 1550"/>
                <a:gd name="T96" fmla="*/ 6 w 989"/>
                <a:gd name="T97" fmla="*/ 16 h 1550"/>
                <a:gd name="T98" fmla="*/ 6 w 989"/>
                <a:gd name="T99" fmla="*/ 17 h 1550"/>
                <a:gd name="T100" fmla="*/ 4 w 989"/>
                <a:gd name="T101" fmla="*/ 19 h 1550"/>
                <a:gd name="T102" fmla="*/ 2 w 989"/>
                <a:gd name="T103" fmla="*/ 22 h 15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9"/>
                <a:gd name="T157" fmla="*/ 0 h 1550"/>
                <a:gd name="T158" fmla="*/ 989 w 989"/>
                <a:gd name="T159" fmla="*/ 1550 h 15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9" h="1550">
                  <a:moveTo>
                    <a:pt x="0" y="1533"/>
                  </a:moveTo>
                  <a:lnTo>
                    <a:pt x="11" y="1510"/>
                  </a:lnTo>
                  <a:lnTo>
                    <a:pt x="20" y="1486"/>
                  </a:lnTo>
                  <a:lnTo>
                    <a:pt x="31" y="1462"/>
                  </a:lnTo>
                  <a:lnTo>
                    <a:pt x="38" y="1437"/>
                  </a:lnTo>
                  <a:lnTo>
                    <a:pt x="47" y="1413"/>
                  </a:lnTo>
                  <a:lnTo>
                    <a:pt x="55" y="1389"/>
                  </a:lnTo>
                  <a:lnTo>
                    <a:pt x="62" y="1363"/>
                  </a:lnTo>
                  <a:lnTo>
                    <a:pt x="67" y="1338"/>
                  </a:lnTo>
                  <a:lnTo>
                    <a:pt x="75" y="1312"/>
                  </a:lnTo>
                  <a:lnTo>
                    <a:pt x="82" y="1286"/>
                  </a:lnTo>
                  <a:lnTo>
                    <a:pt x="82" y="1283"/>
                  </a:lnTo>
                  <a:lnTo>
                    <a:pt x="84" y="1280"/>
                  </a:lnTo>
                  <a:lnTo>
                    <a:pt x="86" y="1278"/>
                  </a:lnTo>
                  <a:lnTo>
                    <a:pt x="89" y="1275"/>
                  </a:lnTo>
                  <a:lnTo>
                    <a:pt x="91" y="1274"/>
                  </a:lnTo>
                  <a:lnTo>
                    <a:pt x="95" y="1270"/>
                  </a:lnTo>
                  <a:lnTo>
                    <a:pt x="97" y="1267"/>
                  </a:lnTo>
                  <a:lnTo>
                    <a:pt x="99" y="1266"/>
                  </a:lnTo>
                  <a:lnTo>
                    <a:pt x="100" y="1262"/>
                  </a:lnTo>
                  <a:lnTo>
                    <a:pt x="102" y="1259"/>
                  </a:lnTo>
                  <a:lnTo>
                    <a:pt x="108" y="1245"/>
                  </a:lnTo>
                  <a:lnTo>
                    <a:pt x="111" y="1232"/>
                  </a:lnTo>
                  <a:lnTo>
                    <a:pt x="113" y="1218"/>
                  </a:lnTo>
                  <a:lnTo>
                    <a:pt x="115" y="1203"/>
                  </a:lnTo>
                  <a:lnTo>
                    <a:pt x="115" y="1189"/>
                  </a:lnTo>
                  <a:lnTo>
                    <a:pt x="117" y="1174"/>
                  </a:lnTo>
                  <a:lnTo>
                    <a:pt x="117" y="1160"/>
                  </a:lnTo>
                  <a:lnTo>
                    <a:pt x="117" y="1146"/>
                  </a:lnTo>
                  <a:lnTo>
                    <a:pt x="117" y="1131"/>
                  </a:lnTo>
                  <a:lnTo>
                    <a:pt x="119" y="1117"/>
                  </a:lnTo>
                  <a:lnTo>
                    <a:pt x="120" y="1114"/>
                  </a:lnTo>
                  <a:lnTo>
                    <a:pt x="120" y="1109"/>
                  </a:lnTo>
                  <a:lnTo>
                    <a:pt x="124" y="1104"/>
                  </a:lnTo>
                  <a:lnTo>
                    <a:pt x="126" y="1101"/>
                  </a:lnTo>
                  <a:lnTo>
                    <a:pt x="130" y="1096"/>
                  </a:lnTo>
                  <a:lnTo>
                    <a:pt x="131" y="1093"/>
                  </a:lnTo>
                  <a:lnTo>
                    <a:pt x="133" y="1088"/>
                  </a:lnTo>
                  <a:lnTo>
                    <a:pt x="137" y="1083"/>
                  </a:lnTo>
                  <a:lnTo>
                    <a:pt x="139" y="1080"/>
                  </a:lnTo>
                  <a:lnTo>
                    <a:pt x="139" y="1075"/>
                  </a:lnTo>
                  <a:lnTo>
                    <a:pt x="139" y="1067"/>
                  </a:lnTo>
                  <a:lnTo>
                    <a:pt x="141" y="1059"/>
                  </a:lnTo>
                  <a:lnTo>
                    <a:pt x="141" y="1050"/>
                  </a:lnTo>
                  <a:lnTo>
                    <a:pt x="142" y="1042"/>
                  </a:lnTo>
                  <a:lnTo>
                    <a:pt x="144" y="1034"/>
                  </a:lnTo>
                  <a:lnTo>
                    <a:pt x="144" y="1026"/>
                  </a:lnTo>
                  <a:lnTo>
                    <a:pt x="146" y="1016"/>
                  </a:lnTo>
                  <a:lnTo>
                    <a:pt x="148" y="1008"/>
                  </a:lnTo>
                  <a:lnTo>
                    <a:pt x="150" y="1000"/>
                  </a:lnTo>
                  <a:lnTo>
                    <a:pt x="152" y="990"/>
                  </a:lnTo>
                  <a:lnTo>
                    <a:pt x="153" y="987"/>
                  </a:lnTo>
                  <a:lnTo>
                    <a:pt x="153" y="982"/>
                  </a:lnTo>
                  <a:lnTo>
                    <a:pt x="153" y="978"/>
                  </a:lnTo>
                  <a:lnTo>
                    <a:pt x="153" y="974"/>
                  </a:lnTo>
                  <a:lnTo>
                    <a:pt x="153" y="970"/>
                  </a:lnTo>
                  <a:lnTo>
                    <a:pt x="153" y="965"/>
                  </a:lnTo>
                  <a:lnTo>
                    <a:pt x="153" y="962"/>
                  </a:lnTo>
                  <a:lnTo>
                    <a:pt x="153" y="957"/>
                  </a:lnTo>
                  <a:lnTo>
                    <a:pt x="153" y="954"/>
                  </a:lnTo>
                  <a:lnTo>
                    <a:pt x="155" y="949"/>
                  </a:lnTo>
                  <a:lnTo>
                    <a:pt x="168" y="910"/>
                  </a:lnTo>
                  <a:lnTo>
                    <a:pt x="179" y="872"/>
                  </a:lnTo>
                  <a:lnTo>
                    <a:pt x="190" y="834"/>
                  </a:lnTo>
                  <a:lnTo>
                    <a:pt x="203" y="795"/>
                  </a:lnTo>
                  <a:lnTo>
                    <a:pt x="214" y="757"/>
                  </a:lnTo>
                  <a:lnTo>
                    <a:pt x="228" y="720"/>
                  </a:lnTo>
                  <a:lnTo>
                    <a:pt x="243" y="682"/>
                  </a:lnTo>
                  <a:lnTo>
                    <a:pt x="259" y="645"/>
                  </a:lnTo>
                  <a:lnTo>
                    <a:pt x="281" y="610"/>
                  </a:lnTo>
                  <a:lnTo>
                    <a:pt x="305" y="573"/>
                  </a:lnTo>
                  <a:lnTo>
                    <a:pt x="307" y="570"/>
                  </a:lnTo>
                  <a:lnTo>
                    <a:pt x="309" y="566"/>
                  </a:lnTo>
                  <a:lnTo>
                    <a:pt x="309" y="562"/>
                  </a:lnTo>
                  <a:lnTo>
                    <a:pt x="309" y="557"/>
                  </a:lnTo>
                  <a:lnTo>
                    <a:pt x="311" y="554"/>
                  </a:lnTo>
                  <a:lnTo>
                    <a:pt x="311" y="549"/>
                  </a:lnTo>
                  <a:lnTo>
                    <a:pt x="311" y="544"/>
                  </a:lnTo>
                  <a:lnTo>
                    <a:pt x="311" y="541"/>
                  </a:lnTo>
                  <a:lnTo>
                    <a:pt x="312" y="536"/>
                  </a:lnTo>
                  <a:lnTo>
                    <a:pt x="314" y="533"/>
                  </a:lnTo>
                  <a:lnTo>
                    <a:pt x="338" y="494"/>
                  </a:lnTo>
                  <a:lnTo>
                    <a:pt x="362" y="456"/>
                  </a:lnTo>
                  <a:lnTo>
                    <a:pt x="385" y="418"/>
                  </a:lnTo>
                  <a:lnTo>
                    <a:pt x="411" y="381"/>
                  </a:lnTo>
                  <a:lnTo>
                    <a:pt x="435" y="342"/>
                  </a:lnTo>
                  <a:lnTo>
                    <a:pt x="462" y="307"/>
                  </a:lnTo>
                  <a:lnTo>
                    <a:pt x="491" y="272"/>
                  </a:lnTo>
                  <a:lnTo>
                    <a:pt x="523" y="238"/>
                  </a:lnTo>
                  <a:lnTo>
                    <a:pt x="559" y="206"/>
                  </a:lnTo>
                  <a:lnTo>
                    <a:pt x="597" y="176"/>
                  </a:lnTo>
                  <a:lnTo>
                    <a:pt x="603" y="171"/>
                  </a:lnTo>
                  <a:lnTo>
                    <a:pt x="610" y="166"/>
                  </a:lnTo>
                  <a:lnTo>
                    <a:pt x="616" y="162"/>
                  </a:lnTo>
                  <a:lnTo>
                    <a:pt x="621" y="157"/>
                  </a:lnTo>
                  <a:lnTo>
                    <a:pt x="627" y="152"/>
                  </a:lnTo>
                  <a:lnTo>
                    <a:pt x="632" y="146"/>
                  </a:lnTo>
                  <a:lnTo>
                    <a:pt x="638" y="141"/>
                  </a:lnTo>
                  <a:lnTo>
                    <a:pt x="643" y="134"/>
                  </a:lnTo>
                  <a:lnTo>
                    <a:pt x="647" y="128"/>
                  </a:lnTo>
                  <a:lnTo>
                    <a:pt x="652" y="122"/>
                  </a:lnTo>
                  <a:lnTo>
                    <a:pt x="654" y="122"/>
                  </a:lnTo>
                  <a:lnTo>
                    <a:pt x="656" y="120"/>
                  </a:lnTo>
                  <a:lnTo>
                    <a:pt x="660" y="120"/>
                  </a:lnTo>
                  <a:lnTo>
                    <a:pt x="661" y="122"/>
                  </a:lnTo>
                  <a:lnTo>
                    <a:pt x="663" y="122"/>
                  </a:lnTo>
                  <a:lnTo>
                    <a:pt x="667" y="122"/>
                  </a:lnTo>
                  <a:lnTo>
                    <a:pt x="669" y="122"/>
                  </a:lnTo>
                  <a:lnTo>
                    <a:pt x="671" y="120"/>
                  </a:lnTo>
                  <a:lnTo>
                    <a:pt x="672" y="120"/>
                  </a:lnTo>
                  <a:lnTo>
                    <a:pt x="691" y="106"/>
                  </a:lnTo>
                  <a:lnTo>
                    <a:pt x="711" y="91"/>
                  </a:lnTo>
                  <a:lnTo>
                    <a:pt x="734" y="74"/>
                  </a:lnTo>
                  <a:lnTo>
                    <a:pt x="758" y="56"/>
                  </a:lnTo>
                  <a:lnTo>
                    <a:pt x="784" y="40"/>
                  </a:lnTo>
                  <a:lnTo>
                    <a:pt x="809" y="26"/>
                  </a:lnTo>
                  <a:lnTo>
                    <a:pt x="837" y="13"/>
                  </a:lnTo>
                  <a:lnTo>
                    <a:pt x="862" y="5"/>
                  </a:lnTo>
                  <a:lnTo>
                    <a:pt x="886" y="0"/>
                  </a:lnTo>
                  <a:lnTo>
                    <a:pt x="908" y="0"/>
                  </a:lnTo>
                  <a:lnTo>
                    <a:pt x="917" y="3"/>
                  </a:lnTo>
                  <a:lnTo>
                    <a:pt x="925" y="6"/>
                  </a:lnTo>
                  <a:lnTo>
                    <a:pt x="934" y="13"/>
                  </a:lnTo>
                  <a:lnTo>
                    <a:pt x="943" y="19"/>
                  </a:lnTo>
                  <a:lnTo>
                    <a:pt x="952" y="27"/>
                  </a:lnTo>
                  <a:lnTo>
                    <a:pt x="961" y="37"/>
                  </a:lnTo>
                  <a:lnTo>
                    <a:pt x="968" y="46"/>
                  </a:lnTo>
                  <a:lnTo>
                    <a:pt x="974" y="54"/>
                  </a:lnTo>
                  <a:lnTo>
                    <a:pt x="979" y="64"/>
                  </a:lnTo>
                  <a:lnTo>
                    <a:pt x="985" y="72"/>
                  </a:lnTo>
                  <a:lnTo>
                    <a:pt x="989" y="86"/>
                  </a:lnTo>
                  <a:lnTo>
                    <a:pt x="987" y="101"/>
                  </a:lnTo>
                  <a:lnTo>
                    <a:pt x="981" y="118"/>
                  </a:lnTo>
                  <a:lnTo>
                    <a:pt x="974" y="134"/>
                  </a:lnTo>
                  <a:lnTo>
                    <a:pt x="965" y="152"/>
                  </a:lnTo>
                  <a:lnTo>
                    <a:pt x="954" y="170"/>
                  </a:lnTo>
                  <a:lnTo>
                    <a:pt x="945" y="187"/>
                  </a:lnTo>
                  <a:lnTo>
                    <a:pt x="937" y="203"/>
                  </a:lnTo>
                  <a:lnTo>
                    <a:pt x="934" y="219"/>
                  </a:lnTo>
                  <a:lnTo>
                    <a:pt x="932" y="234"/>
                  </a:lnTo>
                  <a:lnTo>
                    <a:pt x="921" y="237"/>
                  </a:lnTo>
                  <a:lnTo>
                    <a:pt x="914" y="242"/>
                  </a:lnTo>
                  <a:lnTo>
                    <a:pt x="908" y="248"/>
                  </a:lnTo>
                  <a:lnTo>
                    <a:pt x="903" y="256"/>
                  </a:lnTo>
                  <a:lnTo>
                    <a:pt x="901" y="266"/>
                  </a:lnTo>
                  <a:lnTo>
                    <a:pt x="897" y="275"/>
                  </a:lnTo>
                  <a:lnTo>
                    <a:pt x="895" y="285"/>
                  </a:lnTo>
                  <a:lnTo>
                    <a:pt x="893" y="294"/>
                  </a:lnTo>
                  <a:lnTo>
                    <a:pt x="890" y="304"/>
                  </a:lnTo>
                  <a:lnTo>
                    <a:pt x="886" y="312"/>
                  </a:lnTo>
                  <a:lnTo>
                    <a:pt x="886" y="314"/>
                  </a:lnTo>
                  <a:lnTo>
                    <a:pt x="884" y="317"/>
                  </a:lnTo>
                  <a:lnTo>
                    <a:pt x="881" y="320"/>
                  </a:lnTo>
                  <a:lnTo>
                    <a:pt x="879" y="323"/>
                  </a:lnTo>
                  <a:lnTo>
                    <a:pt x="877" y="326"/>
                  </a:lnTo>
                  <a:lnTo>
                    <a:pt x="873" y="330"/>
                  </a:lnTo>
                  <a:lnTo>
                    <a:pt x="872" y="333"/>
                  </a:lnTo>
                  <a:lnTo>
                    <a:pt x="870" y="336"/>
                  </a:lnTo>
                  <a:lnTo>
                    <a:pt x="868" y="339"/>
                  </a:lnTo>
                  <a:lnTo>
                    <a:pt x="866" y="341"/>
                  </a:lnTo>
                  <a:lnTo>
                    <a:pt x="861" y="363"/>
                  </a:lnTo>
                  <a:lnTo>
                    <a:pt x="853" y="384"/>
                  </a:lnTo>
                  <a:lnTo>
                    <a:pt x="846" y="403"/>
                  </a:lnTo>
                  <a:lnTo>
                    <a:pt x="839" y="422"/>
                  </a:lnTo>
                  <a:lnTo>
                    <a:pt x="830" y="440"/>
                  </a:lnTo>
                  <a:lnTo>
                    <a:pt x="820" y="459"/>
                  </a:lnTo>
                  <a:lnTo>
                    <a:pt x="811" y="477"/>
                  </a:lnTo>
                  <a:lnTo>
                    <a:pt x="800" y="496"/>
                  </a:lnTo>
                  <a:lnTo>
                    <a:pt x="791" y="515"/>
                  </a:lnTo>
                  <a:lnTo>
                    <a:pt x="780" y="536"/>
                  </a:lnTo>
                  <a:lnTo>
                    <a:pt x="760" y="579"/>
                  </a:lnTo>
                  <a:lnTo>
                    <a:pt x="740" y="622"/>
                  </a:lnTo>
                  <a:lnTo>
                    <a:pt x="720" y="664"/>
                  </a:lnTo>
                  <a:lnTo>
                    <a:pt x="696" y="706"/>
                  </a:lnTo>
                  <a:lnTo>
                    <a:pt x="672" y="747"/>
                  </a:lnTo>
                  <a:lnTo>
                    <a:pt x="647" y="787"/>
                  </a:lnTo>
                  <a:lnTo>
                    <a:pt x="619" y="826"/>
                  </a:lnTo>
                  <a:lnTo>
                    <a:pt x="590" y="864"/>
                  </a:lnTo>
                  <a:lnTo>
                    <a:pt x="557" y="902"/>
                  </a:lnTo>
                  <a:lnTo>
                    <a:pt x="521" y="939"/>
                  </a:lnTo>
                  <a:lnTo>
                    <a:pt x="517" y="944"/>
                  </a:lnTo>
                  <a:lnTo>
                    <a:pt x="513" y="949"/>
                  </a:lnTo>
                  <a:lnTo>
                    <a:pt x="510" y="955"/>
                  </a:lnTo>
                  <a:lnTo>
                    <a:pt x="506" y="960"/>
                  </a:lnTo>
                  <a:lnTo>
                    <a:pt x="504" y="966"/>
                  </a:lnTo>
                  <a:lnTo>
                    <a:pt x="501" y="973"/>
                  </a:lnTo>
                  <a:lnTo>
                    <a:pt x="499" y="978"/>
                  </a:lnTo>
                  <a:lnTo>
                    <a:pt x="495" y="984"/>
                  </a:lnTo>
                  <a:lnTo>
                    <a:pt x="491" y="989"/>
                  </a:lnTo>
                  <a:lnTo>
                    <a:pt x="488" y="995"/>
                  </a:lnTo>
                  <a:lnTo>
                    <a:pt x="482" y="1002"/>
                  </a:lnTo>
                  <a:lnTo>
                    <a:pt x="477" y="1006"/>
                  </a:lnTo>
                  <a:lnTo>
                    <a:pt x="471" y="1013"/>
                  </a:lnTo>
                  <a:lnTo>
                    <a:pt x="464" y="1019"/>
                  </a:lnTo>
                  <a:lnTo>
                    <a:pt x="459" y="1024"/>
                  </a:lnTo>
                  <a:lnTo>
                    <a:pt x="453" y="1030"/>
                  </a:lnTo>
                  <a:lnTo>
                    <a:pt x="446" y="1035"/>
                  </a:lnTo>
                  <a:lnTo>
                    <a:pt x="440" y="1042"/>
                  </a:lnTo>
                  <a:lnTo>
                    <a:pt x="435" y="1048"/>
                  </a:lnTo>
                  <a:lnTo>
                    <a:pt x="429" y="1054"/>
                  </a:lnTo>
                  <a:lnTo>
                    <a:pt x="389" y="1106"/>
                  </a:lnTo>
                  <a:lnTo>
                    <a:pt x="351" y="1157"/>
                  </a:lnTo>
                  <a:lnTo>
                    <a:pt x="314" y="1206"/>
                  </a:lnTo>
                  <a:lnTo>
                    <a:pt x="276" y="1256"/>
                  </a:lnTo>
                  <a:lnTo>
                    <a:pt x="239" y="1304"/>
                  </a:lnTo>
                  <a:lnTo>
                    <a:pt x="203" y="1354"/>
                  </a:lnTo>
                  <a:lnTo>
                    <a:pt x="166" y="1403"/>
                  </a:lnTo>
                  <a:lnTo>
                    <a:pt x="130" y="1451"/>
                  </a:lnTo>
                  <a:lnTo>
                    <a:pt x="93" y="1501"/>
                  </a:lnTo>
                  <a:lnTo>
                    <a:pt x="55" y="155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4" name="Freeform 897">
              <a:extLst>
                <a:ext uri="{FF2B5EF4-FFF2-40B4-BE49-F238E27FC236}">
                  <a16:creationId xmlns:a16="http://schemas.microsoft.com/office/drawing/2014/main" id="{D44A9769-CF36-482D-A27A-FF0E123016BF}"/>
                </a:ext>
              </a:extLst>
            </p:cNvPr>
            <p:cNvSpPr>
              <a:spLocks/>
            </p:cNvSpPr>
            <p:nvPr/>
          </p:nvSpPr>
          <p:spPr bwMode="auto">
            <a:xfrm>
              <a:off x="3796" y="3217"/>
              <a:ext cx="529" cy="561"/>
            </a:xfrm>
            <a:custGeom>
              <a:avLst/>
              <a:gdLst>
                <a:gd name="T0" fmla="*/ 0 w 1088"/>
                <a:gd name="T1" fmla="*/ 18 h 1122"/>
                <a:gd name="T2" fmla="*/ 0 w 1088"/>
                <a:gd name="T3" fmla="*/ 17 h 1122"/>
                <a:gd name="T4" fmla="*/ 1 w 1088"/>
                <a:gd name="T5" fmla="*/ 15 h 1122"/>
                <a:gd name="T6" fmla="*/ 1 w 1088"/>
                <a:gd name="T7" fmla="*/ 14 h 1122"/>
                <a:gd name="T8" fmla="*/ 2 w 1088"/>
                <a:gd name="T9" fmla="*/ 12 h 1122"/>
                <a:gd name="T10" fmla="*/ 4 w 1088"/>
                <a:gd name="T11" fmla="*/ 10 h 1122"/>
                <a:gd name="T12" fmla="*/ 5 w 1088"/>
                <a:gd name="T13" fmla="*/ 8 h 1122"/>
                <a:gd name="T14" fmla="*/ 5 w 1088"/>
                <a:gd name="T15" fmla="*/ 7 h 1122"/>
                <a:gd name="T16" fmla="*/ 5 w 1088"/>
                <a:gd name="T17" fmla="*/ 7 h 1122"/>
                <a:gd name="T18" fmla="*/ 5 w 1088"/>
                <a:gd name="T19" fmla="*/ 7 h 1122"/>
                <a:gd name="T20" fmla="*/ 6 w 1088"/>
                <a:gd name="T21" fmla="*/ 6 h 1122"/>
                <a:gd name="T22" fmla="*/ 7 w 1088"/>
                <a:gd name="T23" fmla="*/ 5 h 1122"/>
                <a:gd name="T24" fmla="*/ 8 w 1088"/>
                <a:gd name="T25" fmla="*/ 4 h 1122"/>
                <a:gd name="T26" fmla="*/ 8 w 1088"/>
                <a:gd name="T27" fmla="*/ 3 h 1122"/>
                <a:gd name="T28" fmla="*/ 9 w 1088"/>
                <a:gd name="T29" fmla="*/ 2 h 1122"/>
                <a:gd name="T30" fmla="*/ 9 w 1088"/>
                <a:gd name="T31" fmla="*/ 2 h 1122"/>
                <a:gd name="T32" fmla="*/ 10 w 1088"/>
                <a:gd name="T33" fmla="*/ 2 h 1122"/>
                <a:gd name="T34" fmla="*/ 11 w 1088"/>
                <a:gd name="T35" fmla="*/ 1 h 1122"/>
                <a:gd name="T36" fmla="*/ 12 w 1088"/>
                <a:gd name="T37" fmla="*/ 1 h 1122"/>
                <a:gd name="T38" fmla="*/ 12 w 1088"/>
                <a:gd name="T39" fmla="*/ 1 h 1122"/>
                <a:gd name="T40" fmla="*/ 13 w 1088"/>
                <a:gd name="T41" fmla="*/ 1 h 1122"/>
                <a:gd name="T42" fmla="*/ 13 w 1088"/>
                <a:gd name="T43" fmla="*/ 0 h 1122"/>
                <a:gd name="T44" fmla="*/ 13 w 1088"/>
                <a:gd name="T45" fmla="*/ 1 h 1122"/>
                <a:gd name="T46" fmla="*/ 14 w 1088"/>
                <a:gd name="T47" fmla="*/ 1 h 1122"/>
                <a:gd name="T48" fmla="*/ 14 w 1088"/>
                <a:gd name="T49" fmla="*/ 1 h 1122"/>
                <a:gd name="T50" fmla="*/ 14 w 1088"/>
                <a:gd name="T51" fmla="*/ 1 h 1122"/>
                <a:gd name="T52" fmla="*/ 14 w 1088"/>
                <a:gd name="T53" fmla="*/ 2 h 1122"/>
                <a:gd name="T54" fmla="*/ 14 w 1088"/>
                <a:gd name="T55" fmla="*/ 3 h 1122"/>
                <a:gd name="T56" fmla="*/ 13 w 1088"/>
                <a:gd name="T57" fmla="*/ 5 h 1122"/>
                <a:gd name="T58" fmla="*/ 12 w 1088"/>
                <a:gd name="T59" fmla="*/ 7 h 1122"/>
                <a:gd name="T60" fmla="*/ 12 w 1088"/>
                <a:gd name="T61" fmla="*/ 7 h 1122"/>
                <a:gd name="T62" fmla="*/ 12 w 1088"/>
                <a:gd name="T63" fmla="*/ 7 h 1122"/>
                <a:gd name="T64" fmla="*/ 12 w 1088"/>
                <a:gd name="T65" fmla="*/ 7 h 1122"/>
                <a:gd name="T66" fmla="*/ 11 w 1088"/>
                <a:gd name="T67" fmla="*/ 7 h 1122"/>
                <a:gd name="T68" fmla="*/ 11 w 1088"/>
                <a:gd name="T69" fmla="*/ 9 h 1122"/>
                <a:gd name="T70" fmla="*/ 10 w 1088"/>
                <a:gd name="T71" fmla="*/ 9 h 1122"/>
                <a:gd name="T72" fmla="*/ 9 w 1088"/>
                <a:gd name="T73" fmla="*/ 10 h 1122"/>
                <a:gd name="T74" fmla="*/ 9 w 1088"/>
                <a:gd name="T75" fmla="*/ 10 h 1122"/>
                <a:gd name="T76" fmla="*/ 9 w 1088"/>
                <a:gd name="T77" fmla="*/ 10 h 1122"/>
                <a:gd name="T78" fmla="*/ 9 w 1088"/>
                <a:gd name="T79" fmla="*/ 10 h 1122"/>
                <a:gd name="T80" fmla="*/ 9 w 1088"/>
                <a:gd name="T81" fmla="*/ 10 h 1122"/>
                <a:gd name="T82" fmla="*/ 9 w 1088"/>
                <a:gd name="T83" fmla="*/ 10 h 1122"/>
                <a:gd name="T84" fmla="*/ 9 w 1088"/>
                <a:gd name="T85" fmla="*/ 10 h 1122"/>
                <a:gd name="T86" fmla="*/ 9 w 1088"/>
                <a:gd name="T87" fmla="*/ 11 h 1122"/>
                <a:gd name="T88" fmla="*/ 8 w 1088"/>
                <a:gd name="T89" fmla="*/ 11 h 1122"/>
                <a:gd name="T90" fmla="*/ 8 w 1088"/>
                <a:gd name="T91" fmla="*/ 11 h 1122"/>
                <a:gd name="T92" fmla="*/ 8 w 1088"/>
                <a:gd name="T93" fmla="*/ 11 h 1122"/>
                <a:gd name="T94" fmla="*/ 8 w 1088"/>
                <a:gd name="T95" fmla="*/ 11 h 1122"/>
                <a:gd name="T96" fmla="*/ 7 w 1088"/>
                <a:gd name="T97" fmla="*/ 12 h 1122"/>
                <a:gd name="T98" fmla="*/ 7 w 1088"/>
                <a:gd name="T99" fmla="*/ 12 h 1122"/>
                <a:gd name="T100" fmla="*/ 6 w 1088"/>
                <a:gd name="T101" fmla="*/ 13 h 1122"/>
                <a:gd name="T102" fmla="*/ 6 w 1088"/>
                <a:gd name="T103" fmla="*/ 13 h 1122"/>
                <a:gd name="T104" fmla="*/ 6 w 1088"/>
                <a:gd name="T105" fmla="*/ 13 h 1122"/>
                <a:gd name="T106" fmla="*/ 6 w 1088"/>
                <a:gd name="T107" fmla="*/ 13 h 1122"/>
                <a:gd name="T108" fmla="*/ 4 w 1088"/>
                <a:gd name="T109" fmla="*/ 14 h 1122"/>
                <a:gd name="T110" fmla="*/ 3 w 1088"/>
                <a:gd name="T111" fmla="*/ 16 h 1122"/>
                <a:gd name="T112" fmla="*/ 1 w 1088"/>
                <a:gd name="T113" fmla="*/ 18 h 1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8"/>
                <a:gd name="T172" fmla="*/ 0 h 1122"/>
                <a:gd name="T173" fmla="*/ 1088 w 1088"/>
                <a:gd name="T174" fmla="*/ 1122 h 1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8" h="1122">
                  <a:moveTo>
                    <a:pt x="0" y="1122"/>
                  </a:moveTo>
                  <a:lnTo>
                    <a:pt x="10" y="1106"/>
                  </a:lnTo>
                  <a:lnTo>
                    <a:pt x="19" y="1090"/>
                  </a:lnTo>
                  <a:lnTo>
                    <a:pt x="28" y="1074"/>
                  </a:lnTo>
                  <a:lnTo>
                    <a:pt x="37" y="1058"/>
                  </a:lnTo>
                  <a:lnTo>
                    <a:pt x="46" y="1042"/>
                  </a:lnTo>
                  <a:lnTo>
                    <a:pt x="55" y="1026"/>
                  </a:lnTo>
                  <a:lnTo>
                    <a:pt x="64" y="1010"/>
                  </a:lnTo>
                  <a:lnTo>
                    <a:pt x="74" y="992"/>
                  </a:lnTo>
                  <a:lnTo>
                    <a:pt x="83" y="976"/>
                  </a:lnTo>
                  <a:lnTo>
                    <a:pt x="92" y="960"/>
                  </a:lnTo>
                  <a:lnTo>
                    <a:pt x="119" y="912"/>
                  </a:lnTo>
                  <a:lnTo>
                    <a:pt x="147" y="863"/>
                  </a:lnTo>
                  <a:lnTo>
                    <a:pt x="174" y="815"/>
                  </a:lnTo>
                  <a:lnTo>
                    <a:pt x="203" y="768"/>
                  </a:lnTo>
                  <a:lnTo>
                    <a:pt x="233" y="720"/>
                  </a:lnTo>
                  <a:lnTo>
                    <a:pt x="262" y="674"/>
                  </a:lnTo>
                  <a:lnTo>
                    <a:pt x="291" y="626"/>
                  </a:lnTo>
                  <a:lnTo>
                    <a:pt x="324" y="580"/>
                  </a:lnTo>
                  <a:lnTo>
                    <a:pt x="357" y="532"/>
                  </a:lnTo>
                  <a:lnTo>
                    <a:pt x="393" y="484"/>
                  </a:lnTo>
                  <a:lnTo>
                    <a:pt x="395" y="480"/>
                  </a:lnTo>
                  <a:lnTo>
                    <a:pt x="397" y="477"/>
                  </a:lnTo>
                  <a:lnTo>
                    <a:pt x="399" y="472"/>
                  </a:lnTo>
                  <a:lnTo>
                    <a:pt x="399" y="469"/>
                  </a:lnTo>
                  <a:lnTo>
                    <a:pt x="401" y="466"/>
                  </a:lnTo>
                  <a:lnTo>
                    <a:pt x="401" y="461"/>
                  </a:lnTo>
                  <a:lnTo>
                    <a:pt x="402" y="458"/>
                  </a:lnTo>
                  <a:lnTo>
                    <a:pt x="404" y="455"/>
                  </a:lnTo>
                  <a:lnTo>
                    <a:pt x="404" y="452"/>
                  </a:lnTo>
                  <a:lnTo>
                    <a:pt x="408" y="448"/>
                  </a:lnTo>
                  <a:lnTo>
                    <a:pt x="430" y="424"/>
                  </a:lnTo>
                  <a:lnTo>
                    <a:pt x="452" y="400"/>
                  </a:lnTo>
                  <a:lnTo>
                    <a:pt x="474" y="375"/>
                  </a:lnTo>
                  <a:lnTo>
                    <a:pt x="494" y="349"/>
                  </a:lnTo>
                  <a:lnTo>
                    <a:pt x="514" y="325"/>
                  </a:lnTo>
                  <a:lnTo>
                    <a:pt x="534" y="300"/>
                  </a:lnTo>
                  <a:lnTo>
                    <a:pt x="556" y="274"/>
                  </a:lnTo>
                  <a:lnTo>
                    <a:pt x="576" y="250"/>
                  </a:lnTo>
                  <a:lnTo>
                    <a:pt x="598" y="224"/>
                  </a:lnTo>
                  <a:lnTo>
                    <a:pt x="622" y="200"/>
                  </a:lnTo>
                  <a:lnTo>
                    <a:pt x="631" y="189"/>
                  </a:lnTo>
                  <a:lnTo>
                    <a:pt x="642" y="180"/>
                  </a:lnTo>
                  <a:lnTo>
                    <a:pt x="655" y="170"/>
                  </a:lnTo>
                  <a:lnTo>
                    <a:pt x="666" y="160"/>
                  </a:lnTo>
                  <a:lnTo>
                    <a:pt x="678" y="151"/>
                  </a:lnTo>
                  <a:lnTo>
                    <a:pt x="689" y="143"/>
                  </a:lnTo>
                  <a:lnTo>
                    <a:pt x="702" y="135"/>
                  </a:lnTo>
                  <a:lnTo>
                    <a:pt x="717" y="127"/>
                  </a:lnTo>
                  <a:lnTo>
                    <a:pt x="730" y="119"/>
                  </a:lnTo>
                  <a:lnTo>
                    <a:pt x="744" y="112"/>
                  </a:lnTo>
                  <a:lnTo>
                    <a:pt x="766" y="101"/>
                  </a:lnTo>
                  <a:lnTo>
                    <a:pt x="786" y="90"/>
                  </a:lnTo>
                  <a:lnTo>
                    <a:pt x="808" y="79"/>
                  </a:lnTo>
                  <a:lnTo>
                    <a:pt x="830" y="69"/>
                  </a:lnTo>
                  <a:lnTo>
                    <a:pt x="850" y="58"/>
                  </a:lnTo>
                  <a:lnTo>
                    <a:pt x="872" y="47"/>
                  </a:lnTo>
                  <a:lnTo>
                    <a:pt x="892" y="37"/>
                  </a:lnTo>
                  <a:lnTo>
                    <a:pt x="914" y="26"/>
                  </a:lnTo>
                  <a:lnTo>
                    <a:pt x="936" y="16"/>
                  </a:lnTo>
                  <a:lnTo>
                    <a:pt x="958" y="7"/>
                  </a:lnTo>
                  <a:lnTo>
                    <a:pt x="962" y="5"/>
                  </a:lnTo>
                  <a:lnTo>
                    <a:pt x="967" y="4"/>
                  </a:lnTo>
                  <a:lnTo>
                    <a:pt x="971" y="2"/>
                  </a:lnTo>
                  <a:lnTo>
                    <a:pt x="976" y="2"/>
                  </a:lnTo>
                  <a:lnTo>
                    <a:pt x="982" y="0"/>
                  </a:lnTo>
                  <a:lnTo>
                    <a:pt x="987" y="0"/>
                  </a:lnTo>
                  <a:lnTo>
                    <a:pt x="991" y="0"/>
                  </a:lnTo>
                  <a:lnTo>
                    <a:pt x="996" y="2"/>
                  </a:lnTo>
                  <a:lnTo>
                    <a:pt x="1000" y="2"/>
                  </a:lnTo>
                  <a:lnTo>
                    <a:pt x="1006" y="2"/>
                  </a:lnTo>
                  <a:lnTo>
                    <a:pt x="1018" y="7"/>
                  </a:lnTo>
                  <a:lnTo>
                    <a:pt x="1031" y="13"/>
                  </a:lnTo>
                  <a:lnTo>
                    <a:pt x="1042" y="21"/>
                  </a:lnTo>
                  <a:lnTo>
                    <a:pt x="1051" y="29"/>
                  </a:lnTo>
                  <a:lnTo>
                    <a:pt x="1058" y="40"/>
                  </a:lnTo>
                  <a:lnTo>
                    <a:pt x="1066" y="52"/>
                  </a:lnTo>
                  <a:lnTo>
                    <a:pt x="1071" y="63"/>
                  </a:lnTo>
                  <a:lnTo>
                    <a:pt x="1077" y="74"/>
                  </a:lnTo>
                  <a:lnTo>
                    <a:pt x="1080" y="87"/>
                  </a:lnTo>
                  <a:lnTo>
                    <a:pt x="1082" y="100"/>
                  </a:lnTo>
                  <a:lnTo>
                    <a:pt x="1088" y="141"/>
                  </a:lnTo>
                  <a:lnTo>
                    <a:pt x="1084" y="181"/>
                  </a:lnTo>
                  <a:lnTo>
                    <a:pt x="1073" y="220"/>
                  </a:lnTo>
                  <a:lnTo>
                    <a:pt x="1057" y="255"/>
                  </a:lnTo>
                  <a:lnTo>
                    <a:pt x="1035" y="290"/>
                  </a:lnTo>
                  <a:lnTo>
                    <a:pt x="1011" y="324"/>
                  </a:lnTo>
                  <a:lnTo>
                    <a:pt x="982" y="356"/>
                  </a:lnTo>
                  <a:lnTo>
                    <a:pt x="953" y="388"/>
                  </a:lnTo>
                  <a:lnTo>
                    <a:pt x="923" y="420"/>
                  </a:lnTo>
                  <a:lnTo>
                    <a:pt x="894" y="452"/>
                  </a:lnTo>
                  <a:lnTo>
                    <a:pt x="892" y="453"/>
                  </a:lnTo>
                  <a:lnTo>
                    <a:pt x="889" y="453"/>
                  </a:lnTo>
                  <a:lnTo>
                    <a:pt x="887" y="455"/>
                  </a:lnTo>
                  <a:lnTo>
                    <a:pt x="883" y="455"/>
                  </a:lnTo>
                  <a:lnTo>
                    <a:pt x="879" y="455"/>
                  </a:lnTo>
                  <a:lnTo>
                    <a:pt x="878" y="456"/>
                  </a:lnTo>
                  <a:lnTo>
                    <a:pt x="874" y="456"/>
                  </a:lnTo>
                  <a:lnTo>
                    <a:pt x="870" y="456"/>
                  </a:lnTo>
                  <a:lnTo>
                    <a:pt x="868" y="458"/>
                  </a:lnTo>
                  <a:lnTo>
                    <a:pt x="867" y="460"/>
                  </a:lnTo>
                  <a:lnTo>
                    <a:pt x="850" y="477"/>
                  </a:lnTo>
                  <a:lnTo>
                    <a:pt x="834" y="495"/>
                  </a:lnTo>
                  <a:lnTo>
                    <a:pt x="817" y="512"/>
                  </a:lnTo>
                  <a:lnTo>
                    <a:pt x="799" y="527"/>
                  </a:lnTo>
                  <a:lnTo>
                    <a:pt x="781" y="543"/>
                  </a:lnTo>
                  <a:lnTo>
                    <a:pt x="764" y="559"/>
                  </a:lnTo>
                  <a:lnTo>
                    <a:pt x="746" y="575"/>
                  </a:lnTo>
                  <a:lnTo>
                    <a:pt x="731" y="592"/>
                  </a:lnTo>
                  <a:lnTo>
                    <a:pt x="717" y="610"/>
                  </a:lnTo>
                  <a:lnTo>
                    <a:pt x="704" y="631"/>
                  </a:lnTo>
                  <a:lnTo>
                    <a:pt x="702" y="632"/>
                  </a:lnTo>
                  <a:lnTo>
                    <a:pt x="700" y="632"/>
                  </a:lnTo>
                  <a:lnTo>
                    <a:pt x="697" y="634"/>
                  </a:lnTo>
                  <a:lnTo>
                    <a:pt x="695" y="634"/>
                  </a:lnTo>
                  <a:lnTo>
                    <a:pt x="691" y="634"/>
                  </a:lnTo>
                  <a:lnTo>
                    <a:pt x="688" y="636"/>
                  </a:lnTo>
                  <a:lnTo>
                    <a:pt x="684" y="636"/>
                  </a:lnTo>
                  <a:lnTo>
                    <a:pt x="682" y="636"/>
                  </a:lnTo>
                  <a:lnTo>
                    <a:pt x="678" y="637"/>
                  </a:lnTo>
                  <a:lnTo>
                    <a:pt x="677" y="639"/>
                  </a:lnTo>
                  <a:lnTo>
                    <a:pt x="673" y="642"/>
                  </a:lnTo>
                  <a:lnTo>
                    <a:pt x="669" y="645"/>
                  </a:lnTo>
                  <a:lnTo>
                    <a:pt x="667" y="648"/>
                  </a:lnTo>
                  <a:lnTo>
                    <a:pt x="664" y="653"/>
                  </a:lnTo>
                  <a:lnTo>
                    <a:pt x="662" y="656"/>
                  </a:lnTo>
                  <a:lnTo>
                    <a:pt x="658" y="660"/>
                  </a:lnTo>
                  <a:lnTo>
                    <a:pt x="655" y="664"/>
                  </a:lnTo>
                  <a:lnTo>
                    <a:pt x="653" y="668"/>
                  </a:lnTo>
                  <a:lnTo>
                    <a:pt x="649" y="671"/>
                  </a:lnTo>
                  <a:lnTo>
                    <a:pt x="644" y="674"/>
                  </a:lnTo>
                  <a:lnTo>
                    <a:pt x="642" y="676"/>
                  </a:lnTo>
                  <a:lnTo>
                    <a:pt x="638" y="677"/>
                  </a:lnTo>
                  <a:lnTo>
                    <a:pt x="635" y="679"/>
                  </a:lnTo>
                  <a:lnTo>
                    <a:pt x="631" y="680"/>
                  </a:lnTo>
                  <a:lnTo>
                    <a:pt x="627" y="682"/>
                  </a:lnTo>
                  <a:lnTo>
                    <a:pt x="625" y="684"/>
                  </a:lnTo>
                  <a:lnTo>
                    <a:pt x="622" y="685"/>
                  </a:lnTo>
                  <a:lnTo>
                    <a:pt x="620" y="687"/>
                  </a:lnTo>
                  <a:lnTo>
                    <a:pt x="618" y="688"/>
                  </a:lnTo>
                  <a:lnTo>
                    <a:pt x="616" y="692"/>
                  </a:lnTo>
                  <a:lnTo>
                    <a:pt x="605" y="704"/>
                  </a:lnTo>
                  <a:lnTo>
                    <a:pt x="594" y="716"/>
                  </a:lnTo>
                  <a:lnTo>
                    <a:pt x="582" y="725"/>
                  </a:lnTo>
                  <a:lnTo>
                    <a:pt x="567" y="735"/>
                  </a:lnTo>
                  <a:lnTo>
                    <a:pt x="554" y="744"/>
                  </a:lnTo>
                  <a:lnTo>
                    <a:pt x="540" y="752"/>
                  </a:lnTo>
                  <a:lnTo>
                    <a:pt x="527" y="762"/>
                  </a:lnTo>
                  <a:lnTo>
                    <a:pt x="514" y="772"/>
                  </a:lnTo>
                  <a:lnTo>
                    <a:pt x="503" y="783"/>
                  </a:lnTo>
                  <a:lnTo>
                    <a:pt x="492" y="796"/>
                  </a:lnTo>
                  <a:lnTo>
                    <a:pt x="490" y="799"/>
                  </a:lnTo>
                  <a:lnTo>
                    <a:pt x="488" y="802"/>
                  </a:lnTo>
                  <a:lnTo>
                    <a:pt x="488" y="805"/>
                  </a:lnTo>
                  <a:lnTo>
                    <a:pt x="487" y="808"/>
                  </a:lnTo>
                  <a:lnTo>
                    <a:pt x="485" y="812"/>
                  </a:lnTo>
                  <a:lnTo>
                    <a:pt x="485" y="815"/>
                  </a:lnTo>
                  <a:lnTo>
                    <a:pt x="483" y="818"/>
                  </a:lnTo>
                  <a:lnTo>
                    <a:pt x="481" y="821"/>
                  </a:lnTo>
                  <a:lnTo>
                    <a:pt x="479" y="823"/>
                  </a:lnTo>
                  <a:lnTo>
                    <a:pt x="477" y="824"/>
                  </a:lnTo>
                  <a:lnTo>
                    <a:pt x="437" y="848"/>
                  </a:lnTo>
                  <a:lnTo>
                    <a:pt x="399" y="872"/>
                  </a:lnTo>
                  <a:lnTo>
                    <a:pt x="362" y="900"/>
                  </a:lnTo>
                  <a:lnTo>
                    <a:pt x="328" y="927"/>
                  </a:lnTo>
                  <a:lnTo>
                    <a:pt x="293" y="956"/>
                  </a:lnTo>
                  <a:lnTo>
                    <a:pt x="260" y="984"/>
                  </a:lnTo>
                  <a:lnTo>
                    <a:pt x="227" y="1013"/>
                  </a:lnTo>
                  <a:lnTo>
                    <a:pt x="192" y="1042"/>
                  </a:lnTo>
                  <a:lnTo>
                    <a:pt x="159" y="1069"/>
                  </a:lnTo>
                  <a:lnTo>
                    <a:pt x="123" y="1096"/>
                  </a:lnTo>
                  <a:lnTo>
                    <a:pt x="0" y="1122"/>
                  </a:lnTo>
                  <a:close/>
                </a:path>
              </a:pathLst>
            </a:custGeom>
            <a:solidFill>
              <a:srgbClr val="9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5" name="Freeform 898">
              <a:extLst>
                <a:ext uri="{FF2B5EF4-FFF2-40B4-BE49-F238E27FC236}">
                  <a16:creationId xmlns:a16="http://schemas.microsoft.com/office/drawing/2014/main" id="{FFEF1755-6B19-4ED9-92FE-24A29B2946E8}"/>
                </a:ext>
              </a:extLst>
            </p:cNvPr>
            <p:cNvSpPr>
              <a:spLocks/>
            </p:cNvSpPr>
            <p:nvPr/>
          </p:nvSpPr>
          <p:spPr bwMode="auto">
            <a:xfrm>
              <a:off x="3796" y="3217"/>
              <a:ext cx="529" cy="561"/>
            </a:xfrm>
            <a:custGeom>
              <a:avLst/>
              <a:gdLst>
                <a:gd name="T0" fmla="*/ 0 w 1088"/>
                <a:gd name="T1" fmla="*/ 18 h 1122"/>
                <a:gd name="T2" fmla="*/ 0 w 1088"/>
                <a:gd name="T3" fmla="*/ 17 h 1122"/>
                <a:gd name="T4" fmla="*/ 1 w 1088"/>
                <a:gd name="T5" fmla="*/ 15 h 1122"/>
                <a:gd name="T6" fmla="*/ 1 w 1088"/>
                <a:gd name="T7" fmla="*/ 14 h 1122"/>
                <a:gd name="T8" fmla="*/ 2 w 1088"/>
                <a:gd name="T9" fmla="*/ 12 h 1122"/>
                <a:gd name="T10" fmla="*/ 4 w 1088"/>
                <a:gd name="T11" fmla="*/ 10 h 1122"/>
                <a:gd name="T12" fmla="*/ 5 w 1088"/>
                <a:gd name="T13" fmla="*/ 8 h 1122"/>
                <a:gd name="T14" fmla="*/ 5 w 1088"/>
                <a:gd name="T15" fmla="*/ 7 h 1122"/>
                <a:gd name="T16" fmla="*/ 5 w 1088"/>
                <a:gd name="T17" fmla="*/ 7 h 1122"/>
                <a:gd name="T18" fmla="*/ 5 w 1088"/>
                <a:gd name="T19" fmla="*/ 7 h 1122"/>
                <a:gd name="T20" fmla="*/ 6 w 1088"/>
                <a:gd name="T21" fmla="*/ 6 h 1122"/>
                <a:gd name="T22" fmla="*/ 7 w 1088"/>
                <a:gd name="T23" fmla="*/ 5 h 1122"/>
                <a:gd name="T24" fmla="*/ 8 w 1088"/>
                <a:gd name="T25" fmla="*/ 4 h 1122"/>
                <a:gd name="T26" fmla="*/ 8 w 1088"/>
                <a:gd name="T27" fmla="*/ 3 h 1122"/>
                <a:gd name="T28" fmla="*/ 9 w 1088"/>
                <a:gd name="T29" fmla="*/ 2 h 1122"/>
                <a:gd name="T30" fmla="*/ 9 w 1088"/>
                <a:gd name="T31" fmla="*/ 2 h 1122"/>
                <a:gd name="T32" fmla="*/ 10 w 1088"/>
                <a:gd name="T33" fmla="*/ 2 h 1122"/>
                <a:gd name="T34" fmla="*/ 11 w 1088"/>
                <a:gd name="T35" fmla="*/ 1 h 1122"/>
                <a:gd name="T36" fmla="*/ 12 w 1088"/>
                <a:gd name="T37" fmla="*/ 1 h 1122"/>
                <a:gd name="T38" fmla="*/ 12 w 1088"/>
                <a:gd name="T39" fmla="*/ 1 h 1122"/>
                <a:gd name="T40" fmla="*/ 13 w 1088"/>
                <a:gd name="T41" fmla="*/ 1 h 1122"/>
                <a:gd name="T42" fmla="*/ 13 w 1088"/>
                <a:gd name="T43" fmla="*/ 0 h 1122"/>
                <a:gd name="T44" fmla="*/ 13 w 1088"/>
                <a:gd name="T45" fmla="*/ 1 h 1122"/>
                <a:gd name="T46" fmla="*/ 14 w 1088"/>
                <a:gd name="T47" fmla="*/ 1 h 1122"/>
                <a:gd name="T48" fmla="*/ 14 w 1088"/>
                <a:gd name="T49" fmla="*/ 1 h 1122"/>
                <a:gd name="T50" fmla="*/ 14 w 1088"/>
                <a:gd name="T51" fmla="*/ 1 h 1122"/>
                <a:gd name="T52" fmla="*/ 14 w 1088"/>
                <a:gd name="T53" fmla="*/ 2 h 1122"/>
                <a:gd name="T54" fmla="*/ 14 w 1088"/>
                <a:gd name="T55" fmla="*/ 3 h 1122"/>
                <a:gd name="T56" fmla="*/ 13 w 1088"/>
                <a:gd name="T57" fmla="*/ 5 h 1122"/>
                <a:gd name="T58" fmla="*/ 12 w 1088"/>
                <a:gd name="T59" fmla="*/ 7 h 1122"/>
                <a:gd name="T60" fmla="*/ 12 w 1088"/>
                <a:gd name="T61" fmla="*/ 7 h 1122"/>
                <a:gd name="T62" fmla="*/ 12 w 1088"/>
                <a:gd name="T63" fmla="*/ 7 h 1122"/>
                <a:gd name="T64" fmla="*/ 12 w 1088"/>
                <a:gd name="T65" fmla="*/ 7 h 1122"/>
                <a:gd name="T66" fmla="*/ 11 w 1088"/>
                <a:gd name="T67" fmla="*/ 7 h 1122"/>
                <a:gd name="T68" fmla="*/ 11 w 1088"/>
                <a:gd name="T69" fmla="*/ 9 h 1122"/>
                <a:gd name="T70" fmla="*/ 10 w 1088"/>
                <a:gd name="T71" fmla="*/ 9 h 1122"/>
                <a:gd name="T72" fmla="*/ 9 w 1088"/>
                <a:gd name="T73" fmla="*/ 10 h 1122"/>
                <a:gd name="T74" fmla="*/ 9 w 1088"/>
                <a:gd name="T75" fmla="*/ 10 h 1122"/>
                <a:gd name="T76" fmla="*/ 9 w 1088"/>
                <a:gd name="T77" fmla="*/ 10 h 1122"/>
                <a:gd name="T78" fmla="*/ 9 w 1088"/>
                <a:gd name="T79" fmla="*/ 10 h 1122"/>
                <a:gd name="T80" fmla="*/ 9 w 1088"/>
                <a:gd name="T81" fmla="*/ 10 h 1122"/>
                <a:gd name="T82" fmla="*/ 9 w 1088"/>
                <a:gd name="T83" fmla="*/ 10 h 1122"/>
                <a:gd name="T84" fmla="*/ 9 w 1088"/>
                <a:gd name="T85" fmla="*/ 10 h 1122"/>
                <a:gd name="T86" fmla="*/ 9 w 1088"/>
                <a:gd name="T87" fmla="*/ 11 h 1122"/>
                <a:gd name="T88" fmla="*/ 8 w 1088"/>
                <a:gd name="T89" fmla="*/ 11 h 1122"/>
                <a:gd name="T90" fmla="*/ 8 w 1088"/>
                <a:gd name="T91" fmla="*/ 11 h 1122"/>
                <a:gd name="T92" fmla="*/ 8 w 1088"/>
                <a:gd name="T93" fmla="*/ 11 h 1122"/>
                <a:gd name="T94" fmla="*/ 8 w 1088"/>
                <a:gd name="T95" fmla="*/ 11 h 1122"/>
                <a:gd name="T96" fmla="*/ 7 w 1088"/>
                <a:gd name="T97" fmla="*/ 12 h 1122"/>
                <a:gd name="T98" fmla="*/ 7 w 1088"/>
                <a:gd name="T99" fmla="*/ 12 h 1122"/>
                <a:gd name="T100" fmla="*/ 6 w 1088"/>
                <a:gd name="T101" fmla="*/ 13 h 1122"/>
                <a:gd name="T102" fmla="*/ 6 w 1088"/>
                <a:gd name="T103" fmla="*/ 13 h 1122"/>
                <a:gd name="T104" fmla="*/ 6 w 1088"/>
                <a:gd name="T105" fmla="*/ 13 h 1122"/>
                <a:gd name="T106" fmla="*/ 6 w 1088"/>
                <a:gd name="T107" fmla="*/ 13 h 1122"/>
                <a:gd name="T108" fmla="*/ 4 w 1088"/>
                <a:gd name="T109" fmla="*/ 14 h 1122"/>
                <a:gd name="T110" fmla="*/ 3 w 1088"/>
                <a:gd name="T111" fmla="*/ 16 h 1122"/>
                <a:gd name="T112" fmla="*/ 1 w 1088"/>
                <a:gd name="T113" fmla="*/ 18 h 1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8"/>
                <a:gd name="T172" fmla="*/ 0 h 1122"/>
                <a:gd name="T173" fmla="*/ 1088 w 1088"/>
                <a:gd name="T174" fmla="*/ 1122 h 1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8" h="1122">
                  <a:moveTo>
                    <a:pt x="0" y="1122"/>
                  </a:moveTo>
                  <a:lnTo>
                    <a:pt x="10" y="1106"/>
                  </a:lnTo>
                  <a:lnTo>
                    <a:pt x="19" y="1090"/>
                  </a:lnTo>
                  <a:lnTo>
                    <a:pt x="28" y="1074"/>
                  </a:lnTo>
                  <a:lnTo>
                    <a:pt x="37" y="1058"/>
                  </a:lnTo>
                  <a:lnTo>
                    <a:pt x="46" y="1042"/>
                  </a:lnTo>
                  <a:lnTo>
                    <a:pt x="55" y="1026"/>
                  </a:lnTo>
                  <a:lnTo>
                    <a:pt x="64" y="1010"/>
                  </a:lnTo>
                  <a:lnTo>
                    <a:pt x="74" y="992"/>
                  </a:lnTo>
                  <a:lnTo>
                    <a:pt x="83" y="976"/>
                  </a:lnTo>
                  <a:lnTo>
                    <a:pt x="92" y="960"/>
                  </a:lnTo>
                  <a:lnTo>
                    <a:pt x="119" y="912"/>
                  </a:lnTo>
                  <a:lnTo>
                    <a:pt x="147" y="863"/>
                  </a:lnTo>
                  <a:lnTo>
                    <a:pt x="174" y="815"/>
                  </a:lnTo>
                  <a:lnTo>
                    <a:pt x="203" y="768"/>
                  </a:lnTo>
                  <a:lnTo>
                    <a:pt x="233" y="720"/>
                  </a:lnTo>
                  <a:lnTo>
                    <a:pt x="262" y="674"/>
                  </a:lnTo>
                  <a:lnTo>
                    <a:pt x="291" y="626"/>
                  </a:lnTo>
                  <a:lnTo>
                    <a:pt x="324" y="580"/>
                  </a:lnTo>
                  <a:lnTo>
                    <a:pt x="357" y="532"/>
                  </a:lnTo>
                  <a:lnTo>
                    <a:pt x="393" y="484"/>
                  </a:lnTo>
                  <a:lnTo>
                    <a:pt x="395" y="480"/>
                  </a:lnTo>
                  <a:lnTo>
                    <a:pt x="397" y="477"/>
                  </a:lnTo>
                  <a:lnTo>
                    <a:pt x="399" y="472"/>
                  </a:lnTo>
                  <a:lnTo>
                    <a:pt x="399" y="469"/>
                  </a:lnTo>
                  <a:lnTo>
                    <a:pt x="401" y="466"/>
                  </a:lnTo>
                  <a:lnTo>
                    <a:pt x="401" y="461"/>
                  </a:lnTo>
                  <a:lnTo>
                    <a:pt x="402" y="458"/>
                  </a:lnTo>
                  <a:lnTo>
                    <a:pt x="404" y="455"/>
                  </a:lnTo>
                  <a:lnTo>
                    <a:pt x="404" y="452"/>
                  </a:lnTo>
                  <a:lnTo>
                    <a:pt x="408" y="448"/>
                  </a:lnTo>
                  <a:lnTo>
                    <a:pt x="430" y="424"/>
                  </a:lnTo>
                  <a:lnTo>
                    <a:pt x="452" y="400"/>
                  </a:lnTo>
                  <a:lnTo>
                    <a:pt x="474" y="375"/>
                  </a:lnTo>
                  <a:lnTo>
                    <a:pt x="494" y="349"/>
                  </a:lnTo>
                  <a:lnTo>
                    <a:pt x="514" y="325"/>
                  </a:lnTo>
                  <a:lnTo>
                    <a:pt x="534" y="300"/>
                  </a:lnTo>
                  <a:lnTo>
                    <a:pt x="556" y="274"/>
                  </a:lnTo>
                  <a:lnTo>
                    <a:pt x="576" y="250"/>
                  </a:lnTo>
                  <a:lnTo>
                    <a:pt x="598" y="224"/>
                  </a:lnTo>
                  <a:lnTo>
                    <a:pt x="622" y="200"/>
                  </a:lnTo>
                  <a:lnTo>
                    <a:pt x="631" y="189"/>
                  </a:lnTo>
                  <a:lnTo>
                    <a:pt x="642" y="180"/>
                  </a:lnTo>
                  <a:lnTo>
                    <a:pt x="655" y="170"/>
                  </a:lnTo>
                  <a:lnTo>
                    <a:pt x="666" y="160"/>
                  </a:lnTo>
                  <a:lnTo>
                    <a:pt x="678" y="151"/>
                  </a:lnTo>
                  <a:lnTo>
                    <a:pt x="689" y="143"/>
                  </a:lnTo>
                  <a:lnTo>
                    <a:pt x="702" y="135"/>
                  </a:lnTo>
                  <a:lnTo>
                    <a:pt x="717" y="127"/>
                  </a:lnTo>
                  <a:lnTo>
                    <a:pt x="730" y="119"/>
                  </a:lnTo>
                  <a:lnTo>
                    <a:pt x="744" y="112"/>
                  </a:lnTo>
                  <a:lnTo>
                    <a:pt x="766" y="101"/>
                  </a:lnTo>
                  <a:lnTo>
                    <a:pt x="786" y="90"/>
                  </a:lnTo>
                  <a:lnTo>
                    <a:pt x="808" y="79"/>
                  </a:lnTo>
                  <a:lnTo>
                    <a:pt x="830" y="69"/>
                  </a:lnTo>
                  <a:lnTo>
                    <a:pt x="850" y="58"/>
                  </a:lnTo>
                  <a:lnTo>
                    <a:pt x="872" y="47"/>
                  </a:lnTo>
                  <a:lnTo>
                    <a:pt x="892" y="37"/>
                  </a:lnTo>
                  <a:lnTo>
                    <a:pt x="914" y="26"/>
                  </a:lnTo>
                  <a:lnTo>
                    <a:pt x="936" y="16"/>
                  </a:lnTo>
                  <a:lnTo>
                    <a:pt x="958" y="7"/>
                  </a:lnTo>
                  <a:lnTo>
                    <a:pt x="962" y="5"/>
                  </a:lnTo>
                  <a:lnTo>
                    <a:pt x="967" y="4"/>
                  </a:lnTo>
                  <a:lnTo>
                    <a:pt x="971" y="2"/>
                  </a:lnTo>
                  <a:lnTo>
                    <a:pt x="976" y="2"/>
                  </a:lnTo>
                  <a:lnTo>
                    <a:pt x="982" y="0"/>
                  </a:lnTo>
                  <a:lnTo>
                    <a:pt x="987" y="0"/>
                  </a:lnTo>
                  <a:lnTo>
                    <a:pt x="991" y="0"/>
                  </a:lnTo>
                  <a:lnTo>
                    <a:pt x="996" y="2"/>
                  </a:lnTo>
                  <a:lnTo>
                    <a:pt x="1000" y="2"/>
                  </a:lnTo>
                  <a:lnTo>
                    <a:pt x="1006" y="2"/>
                  </a:lnTo>
                  <a:lnTo>
                    <a:pt x="1018" y="7"/>
                  </a:lnTo>
                  <a:lnTo>
                    <a:pt x="1031" y="13"/>
                  </a:lnTo>
                  <a:lnTo>
                    <a:pt x="1042" y="21"/>
                  </a:lnTo>
                  <a:lnTo>
                    <a:pt x="1051" y="29"/>
                  </a:lnTo>
                  <a:lnTo>
                    <a:pt x="1058" y="40"/>
                  </a:lnTo>
                  <a:lnTo>
                    <a:pt x="1066" y="52"/>
                  </a:lnTo>
                  <a:lnTo>
                    <a:pt x="1071" y="63"/>
                  </a:lnTo>
                  <a:lnTo>
                    <a:pt x="1077" y="74"/>
                  </a:lnTo>
                  <a:lnTo>
                    <a:pt x="1080" y="87"/>
                  </a:lnTo>
                  <a:lnTo>
                    <a:pt x="1082" y="100"/>
                  </a:lnTo>
                  <a:lnTo>
                    <a:pt x="1088" y="141"/>
                  </a:lnTo>
                  <a:lnTo>
                    <a:pt x="1084" y="181"/>
                  </a:lnTo>
                  <a:lnTo>
                    <a:pt x="1073" y="220"/>
                  </a:lnTo>
                  <a:lnTo>
                    <a:pt x="1057" y="255"/>
                  </a:lnTo>
                  <a:lnTo>
                    <a:pt x="1035" y="290"/>
                  </a:lnTo>
                  <a:lnTo>
                    <a:pt x="1011" y="324"/>
                  </a:lnTo>
                  <a:lnTo>
                    <a:pt x="982" y="356"/>
                  </a:lnTo>
                  <a:lnTo>
                    <a:pt x="953" y="388"/>
                  </a:lnTo>
                  <a:lnTo>
                    <a:pt x="923" y="420"/>
                  </a:lnTo>
                  <a:lnTo>
                    <a:pt x="894" y="452"/>
                  </a:lnTo>
                  <a:lnTo>
                    <a:pt x="892" y="453"/>
                  </a:lnTo>
                  <a:lnTo>
                    <a:pt x="889" y="453"/>
                  </a:lnTo>
                  <a:lnTo>
                    <a:pt x="887" y="455"/>
                  </a:lnTo>
                  <a:lnTo>
                    <a:pt x="883" y="455"/>
                  </a:lnTo>
                  <a:lnTo>
                    <a:pt x="879" y="455"/>
                  </a:lnTo>
                  <a:lnTo>
                    <a:pt x="878" y="456"/>
                  </a:lnTo>
                  <a:lnTo>
                    <a:pt x="874" y="456"/>
                  </a:lnTo>
                  <a:lnTo>
                    <a:pt x="870" y="456"/>
                  </a:lnTo>
                  <a:lnTo>
                    <a:pt x="868" y="458"/>
                  </a:lnTo>
                  <a:lnTo>
                    <a:pt x="867" y="460"/>
                  </a:lnTo>
                  <a:lnTo>
                    <a:pt x="850" y="477"/>
                  </a:lnTo>
                  <a:lnTo>
                    <a:pt x="834" y="495"/>
                  </a:lnTo>
                  <a:lnTo>
                    <a:pt x="817" y="512"/>
                  </a:lnTo>
                  <a:lnTo>
                    <a:pt x="799" y="527"/>
                  </a:lnTo>
                  <a:lnTo>
                    <a:pt x="781" y="543"/>
                  </a:lnTo>
                  <a:lnTo>
                    <a:pt x="764" y="559"/>
                  </a:lnTo>
                  <a:lnTo>
                    <a:pt x="746" y="575"/>
                  </a:lnTo>
                  <a:lnTo>
                    <a:pt x="731" y="592"/>
                  </a:lnTo>
                  <a:lnTo>
                    <a:pt x="717" y="610"/>
                  </a:lnTo>
                  <a:lnTo>
                    <a:pt x="704" y="631"/>
                  </a:lnTo>
                  <a:lnTo>
                    <a:pt x="702" y="632"/>
                  </a:lnTo>
                  <a:lnTo>
                    <a:pt x="700" y="632"/>
                  </a:lnTo>
                  <a:lnTo>
                    <a:pt x="697" y="634"/>
                  </a:lnTo>
                  <a:lnTo>
                    <a:pt x="695" y="634"/>
                  </a:lnTo>
                  <a:lnTo>
                    <a:pt x="691" y="634"/>
                  </a:lnTo>
                  <a:lnTo>
                    <a:pt x="688" y="636"/>
                  </a:lnTo>
                  <a:lnTo>
                    <a:pt x="684" y="636"/>
                  </a:lnTo>
                  <a:lnTo>
                    <a:pt x="682" y="636"/>
                  </a:lnTo>
                  <a:lnTo>
                    <a:pt x="678" y="637"/>
                  </a:lnTo>
                  <a:lnTo>
                    <a:pt x="677" y="639"/>
                  </a:lnTo>
                  <a:lnTo>
                    <a:pt x="673" y="642"/>
                  </a:lnTo>
                  <a:lnTo>
                    <a:pt x="669" y="645"/>
                  </a:lnTo>
                  <a:lnTo>
                    <a:pt x="667" y="648"/>
                  </a:lnTo>
                  <a:lnTo>
                    <a:pt x="664" y="653"/>
                  </a:lnTo>
                  <a:lnTo>
                    <a:pt x="662" y="656"/>
                  </a:lnTo>
                  <a:lnTo>
                    <a:pt x="658" y="660"/>
                  </a:lnTo>
                  <a:lnTo>
                    <a:pt x="655" y="664"/>
                  </a:lnTo>
                  <a:lnTo>
                    <a:pt x="653" y="668"/>
                  </a:lnTo>
                  <a:lnTo>
                    <a:pt x="649" y="671"/>
                  </a:lnTo>
                  <a:lnTo>
                    <a:pt x="644" y="674"/>
                  </a:lnTo>
                  <a:lnTo>
                    <a:pt x="642" y="676"/>
                  </a:lnTo>
                  <a:lnTo>
                    <a:pt x="638" y="677"/>
                  </a:lnTo>
                  <a:lnTo>
                    <a:pt x="635" y="679"/>
                  </a:lnTo>
                  <a:lnTo>
                    <a:pt x="631" y="680"/>
                  </a:lnTo>
                  <a:lnTo>
                    <a:pt x="627" y="682"/>
                  </a:lnTo>
                  <a:lnTo>
                    <a:pt x="625" y="684"/>
                  </a:lnTo>
                  <a:lnTo>
                    <a:pt x="622" y="685"/>
                  </a:lnTo>
                  <a:lnTo>
                    <a:pt x="620" y="687"/>
                  </a:lnTo>
                  <a:lnTo>
                    <a:pt x="618" y="688"/>
                  </a:lnTo>
                  <a:lnTo>
                    <a:pt x="616" y="692"/>
                  </a:lnTo>
                  <a:lnTo>
                    <a:pt x="605" y="704"/>
                  </a:lnTo>
                  <a:lnTo>
                    <a:pt x="594" y="716"/>
                  </a:lnTo>
                  <a:lnTo>
                    <a:pt x="582" y="725"/>
                  </a:lnTo>
                  <a:lnTo>
                    <a:pt x="567" y="735"/>
                  </a:lnTo>
                  <a:lnTo>
                    <a:pt x="554" y="744"/>
                  </a:lnTo>
                  <a:lnTo>
                    <a:pt x="540" y="752"/>
                  </a:lnTo>
                  <a:lnTo>
                    <a:pt x="527" y="762"/>
                  </a:lnTo>
                  <a:lnTo>
                    <a:pt x="514" y="772"/>
                  </a:lnTo>
                  <a:lnTo>
                    <a:pt x="503" y="783"/>
                  </a:lnTo>
                  <a:lnTo>
                    <a:pt x="492" y="796"/>
                  </a:lnTo>
                  <a:lnTo>
                    <a:pt x="490" y="799"/>
                  </a:lnTo>
                  <a:lnTo>
                    <a:pt x="488" y="802"/>
                  </a:lnTo>
                  <a:lnTo>
                    <a:pt x="488" y="805"/>
                  </a:lnTo>
                  <a:lnTo>
                    <a:pt x="487" y="808"/>
                  </a:lnTo>
                  <a:lnTo>
                    <a:pt x="485" y="812"/>
                  </a:lnTo>
                  <a:lnTo>
                    <a:pt x="485" y="815"/>
                  </a:lnTo>
                  <a:lnTo>
                    <a:pt x="483" y="818"/>
                  </a:lnTo>
                  <a:lnTo>
                    <a:pt x="481" y="821"/>
                  </a:lnTo>
                  <a:lnTo>
                    <a:pt x="479" y="823"/>
                  </a:lnTo>
                  <a:lnTo>
                    <a:pt x="477" y="824"/>
                  </a:lnTo>
                  <a:lnTo>
                    <a:pt x="437" y="848"/>
                  </a:lnTo>
                  <a:lnTo>
                    <a:pt x="399" y="872"/>
                  </a:lnTo>
                  <a:lnTo>
                    <a:pt x="362" y="900"/>
                  </a:lnTo>
                  <a:lnTo>
                    <a:pt x="328" y="927"/>
                  </a:lnTo>
                  <a:lnTo>
                    <a:pt x="293" y="956"/>
                  </a:lnTo>
                  <a:lnTo>
                    <a:pt x="260" y="984"/>
                  </a:lnTo>
                  <a:lnTo>
                    <a:pt x="227" y="1013"/>
                  </a:lnTo>
                  <a:lnTo>
                    <a:pt x="192" y="1042"/>
                  </a:lnTo>
                  <a:lnTo>
                    <a:pt x="159" y="1069"/>
                  </a:lnTo>
                  <a:lnTo>
                    <a:pt x="123" y="109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6" name="Freeform 899">
              <a:extLst>
                <a:ext uri="{FF2B5EF4-FFF2-40B4-BE49-F238E27FC236}">
                  <a16:creationId xmlns:a16="http://schemas.microsoft.com/office/drawing/2014/main" id="{92CA5BF7-8613-4AD8-B009-87A74BD47C04}"/>
                </a:ext>
              </a:extLst>
            </p:cNvPr>
            <p:cNvSpPr>
              <a:spLocks/>
            </p:cNvSpPr>
            <p:nvPr/>
          </p:nvSpPr>
          <p:spPr bwMode="auto">
            <a:xfrm>
              <a:off x="3862" y="3451"/>
              <a:ext cx="482" cy="327"/>
            </a:xfrm>
            <a:custGeom>
              <a:avLst/>
              <a:gdLst>
                <a:gd name="T0" fmla="*/ 0 w 990"/>
                <a:gd name="T1" fmla="*/ 10 h 654"/>
                <a:gd name="T2" fmla="*/ 0 w 990"/>
                <a:gd name="T3" fmla="*/ 9 h 654"/>
                <a:gd name="T4" fmla="*/ 0 w 990"/>
                <a:gd name="T5" fmla="*/ 8 h 654"/>
                <a:gd name="T6" fmla="*/ 1 w 990"/>
                <a:gd name="T7" fmla="*/ 8 h 654"/>
                <a:gd name="T8" fmla="*/ 1 w 990"/>
                <a:gd name="T9" fmla="*/ 7 h 654"/>
                <a:gd name="T10" fmla="*/ 2 w 990"/>
                <a:gd name="T11" fmla="*/ 7 h 654"/>
                <a:gd name="T12" fmla="*/ 2 w 990"/>
                <a:gd name="T13" fmla="*/ 6 h 654"/>
                <a:gd name="T14" fmla="*/ 3 w 990"/>
                <a:gd name="T15" fmla="*/ 6 h 654"/>
                <a:gd name="T16" fmla="*/ 4 w 990"/>
                <a:gd name="T17" fmla="*/ 5 h 654"/>
                <a:gd name="T18" fmla="*/ 4 w 990"/>
                <a:gd name="T19" fmla="*/ 5 h 654"/>
                <a:gd name="T20" fmla="*/ 5 w 990"/>
                <a:gd name="T21" fmla="*/ 3 h 654"/>
                <a:gd name="T22" fmla="*/ 6 w 990"/>
                <a:gd name="T23" fmla="*/ 3 h 654"/>
                <a:gd name="T24" fmla="*/ 8 w 990"/>
                <a:gd name="T25" fmla="*/ 1 h 654"/>
                <a:gd name="T26" fmla="*/ 9 w 990"/>
                <a:gd name="T27" fmla="*/ 1 h 654"/>
                <a:gd name="T28" fmla="*/ 11 w 990"/>
                <a:gd name="T29" fmla="*/ 1 h 654"/>
                <a:gd name="T30" fmla="*/ 12 w 990"/>
                <a:gd name="T31" fmla="*/ 1 h 654"/>
                <a:gd name="T32" fmla="*/ 12 w 990"/>
                <a:gd name="T33" fmla="*/ 1 h 654"/>
                <a:gd name="T34" fmla="*/ 13 w 990"/>
                <a:gd name="T35" fmla="*/ 1 h 654"/>
                <a:gd name="T36" fmla="*/ 13 w 990"/>
                <a:gd name="T37" fmla="*/ 1 h 654"/>
                <a:gd name="T38" fmla="*/ 13 w 990"/>
                <a:gd name="T39" fmla="*/ 1 h 654"/>
                <a:gd name="T40" fmla="*/ 13 w 990"/>
                <a:gd name="T41" fmla="*/ 2 h 654"/>
                <a:gd name="T42" fmla="*/ 13 w 990"/>
                <a:gd name="T43" fmla="*/ 2 h 654"/>
                <a:gd name="T44" fmla="*/ 13 w 990"/>
                <a:gd name="T45" fmla="*/ 3 h 654"/>
                <a:gd name="T46" fmla="*/ 13 w 990"/>
                <a:gd name="T47" fmla="*/ 3 h 654"/>
                <a:gd name="T48" fmla="*/ 13 w 990"/>
                <a:gd name="T49" fmla="*/ 3 h 654"/>
                <a:gd name="T50" fmla="*/ 13 w 990"/>
                <a:gd name="T51" fmla="*/ 3 h 654"/>
                <a:gd name="T52" fmla="*/ 13 w 990"/>
                <a:gd name="T53" fmla="*/ 3 h 654"/>
                <a:gd name="T54" fmla="*/ 13 w 990"/>
                <a:gd name="T55" fmla="*/ 3 h 654"/>
                <a:gd name="T56" fmla="*/ 13 w 990"/>
                <a:gd name="T57" fmla="*/ 4 h 654"/>
                <a:gd name="T58" fmla="*/ 13 w 990"/>
                <a:gd name="T59" fmla="*/ 5 h 654"/>
                <a:gd name="T60" fmla="*/ 12 w 990"/>
                <a:gd name="T61" fmla="*/ 5 h 654"/>
                <a:gd name="T62" fmla="*/ 11 w 990"/>
                <a:gd name="T63" fmla="*/ 5 h 654"/>
                <a:gd name="T64" fmla="*/ 10 w 990"/>
                <a:gd name="T65" fmla="*/ 6 h 654"/>
                <a:gd name="T66" fmla="*/ 9 w 990"/>
                <a:gd name="T67" fmla="*/ 7 h 654"/>
                <a:gd name="T68" fmla="*/ 9 w 990"/>
                <a:gd name="T69" fmla="*/ 7 h 654"/>
                <a:gd name="T70" fmla="*/ 8 w 990"/>
                <a:gd name="T71" fmla="*/ 8 h 654"/>
                <a:gd name="T72" fmla="*/ 8 w 990"/>
                <a:gd name="T73" fmla="*/ 8 h 654"/>
                <a:gd name="T74" fmla="*/ 8 w 990"/>
                <a:gd name="T75" fmla="*/ 8 h 654"/>
                <a:gd name="T76" fmla="*/ 8 w 990"/>
                <a:gd name="T77" fmla="*/ 8 h 654"/>
                <a:gd name="T78" fmla="*/ 7 w 990"/>
                <a:gd name="T79" fmla="*/ 8 h 654"/>
                <a:gd name="T80" fmla="*/ 7 w 990"/>
                <a:gd name="T81" fmla="*/ 9 h 654"/>
                <a:gd name="T82" fmla="*/ 6 w 990"/>
                <a:gd name="T83" fmla="*/ 9 h 654"/>
                <a:gd name="T84" fmla="*/ 5 w 990"/>
                <a:gd name="T85" fmla="*/ 9 h 654"/>
                <a:gd name="T86" fmla="*/ 4 w 990"/>
                <a:gd name="T87" fmla="*/ 10 h 654"/>
                <a:gd name="T88" fmla="*/ 4 w 990"/>
                <a:gd name="T89" fmla="*/ 10 h 654"/>
                <a:gd name="T90" fmla="*/ 3 w 990"/>
                <a:gd name="T91" fmla="*/ 10 h 654"/>
                <a:gd name="T92" fmla="*/ 3 w 990"/>
                <a:gd name="T93" fmla="*/ 10 h 654"/>
                <a:gd name="T94" fmla="*/ 2 w 990"/>
                <a:gd name="T95" fmla="*/ 10 h 654"/>
                <a:gd name="T96" fmla="*/ 2 w 990"/>
                <a:gd name="T97" fmla="*/ 10 h 654"/>
                <a:gd name="T98" fmla="*/ 1 w 990"/>
                <a:gd name="T99" fmla="*/ 10 h 654"/>
                <a:gd name="T100" fmla="*/ 0 w 990"/>
                <a:gd name="T101" fmla="*/ 10 h 6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0"/>
                <a:gd name="T154" fmla="*/ 0 h 654"/>
                <a:gd name="T155" fmla="*/ 990 w 990"/>
                <a:gd name="T156" fmla="*/ 654 h 6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0" h="654">
                  <a:moveTo>
                    <a:pt x="0" y="596"/>
                  </a:moveTo>
                  <a:lnTo>
                    <a:pt x="3" y="577"/>
                  </a:lnTo>
                  <a:lnTo>
                    <a:pt x="9" y="558"/>
                  </a:lnTo>
                  <a:lnTo>
                    <a:pt x="16" y="540"/>
                  </a:lnTo>
                  <a:lnTo>
                    <a:pt x="27" y="524"/>
                  </a:lnTo>
                  <a:lnTo>
                    <a:pt x="38" y="508"/>
                  </a:lnTo>
                  <a:lnTo>
                    <a:pt x="53" y="494"/>
                  </a:lnTo>
                  <a:lnTo>
                    <a:pt x="67" y="481"/>
                  </a:lnTo>
                  <a:lnTo>
                    <a:pt x="82" y="468"/>
                  </a:lnTo>
                  <a:lnTo>
                    <a:pt x="98" y="456"/>
                  </a:lnTo>
                  <a:lnTo>
                    <a:pt x="115" y="444"/>
                  </a:lnTo>
                  <a:lnTo>
                    <a:pt x="140" y="428"/>
                  </a:lnTo>
                  <a:lnTo>
                    <a:pt x="166" y="411"/>
                  </a:lnTo>
                  <a:lnTo>
                    <a:pt x="192" y="393"/>
                  </a:lnTo>
                  <a:lnTo>
                    <a:pt x="215" y="376"/>
                  </a:lnTo>
                  <a:lnTo>
                    <a:pt x="239" y="356"/>
                  </a:lnTo>
                  <a:lnTo>
                    <a:pt x="263" y="337"/>
                  </a:lnTo>
                  <a:lnTo>
                    <a:pt x="287" y="318"/>
                  </a:lnTo>
                  <a:lnTo>
                    <a:pt x="310" y="299"/>
                  </a:lnTo>
                  <a:lnTo>
                    <a:pt x="334" y="280"/>
                  </a:lnTo>
                  <a:lnTo>
                    <a:pt x="358" y="260"/>
                  </a:lnTo>
                  <a:lnTo>
                    <a:pt x="400" y="224"/>
                  </a:lnTo>
                  <a:lnTo>
                    <a:pt x="444" y="187"/>
                  </a:lnTo>
                  <a:lnTo>
                    <a:pt x="489" y="150"/>
                  </a:lnTo>
                  <a:lnTo>
                    <a:pt x="535" y="115"/>
                  </a:lnTo>
                  <a:lnTo>
                    <a:pt x="584" y="83"/>
                  </a:lnTo>
                  <a:lnTo>
                    <a:pt x="634" y="56"/>
                  </a:lnTo>
                  <a:lnTo>
                    <a:pt x="687" y="33"/>
                  </a:lnTo>
                  <a:lnTo>
                    <a:pt x="740" y="17"/>
                  </a:lnTo>
                  <a:lnTo>
                    <a:pt x="796" y="8"/>
                  </a:lnTo>
                  <a:lnTo>
                    <a:pt x="857" y="8"/>
                  </a:lnTo>
                  <a:lnTo>
                    <a:pt x="877" y="8"/>
                  </a:lnTo>
                  <a:lnTo>
                    <a:pt x="893" y="4"/>
                  </a:lnTo>
                  <a:lnTo>
                    <a:pt x="906" y="1"/>
                  </a:lnTo>
                  <a:lnTo>
                    <a:pt x="919" y="0"/>
                  </a:lnTo>
                  <a:lnTo>
                    <a:pt x="930" y="1"/>
                  </a:lnTo>
                  <a:lnTo>
                    <a:pt x="939" y="8"/>
                  </a:lnTo>
                  <a:lnTo>
                    <a:pt x="946" y="22"/>
                  </a:lnTo>
                  <a:lnTo>
                    <a:pt x="954" y="43"/>
                  </a:lnTo>
                  <a:lnTo>
                    <a:pt x="961" y="76"/>
                  </a:lnTo>
                  <a:lnTo>
                    <a:pt x="968" y="121"/>
                  </a:lnTo>
                  <a:lnTo>
                    <a:pt x="968" y="123"/>
                  </a:lnTo>
                  <a:lnTo>
                    <a:pt x="968" y="124"/>
                  </a:lnTo>
                  <a:lnTo>
                    <a:pt x="970" y="126"/>
                  </a:lnTo>
                  <a:lnTo>
                    <a:pt x="972" y="128"/>
                  </a:lnTo>
                  <a:lnTo>
                    <a:pt x="974" y="131"/>
                  </a:lnTo>
                  <a:lnTo>
                    <a:pt x="975" y="132"/>
                  </a:lnTo>
                  <a:lnTo>
                    <a:pt x="977" y="136"/>
                  </a:lnTo>
                  <a:lnTo>
                    <a:pt x="979" y="137"/>
                  </a:lnTo>
                  <a:lnTo>
                    <a:pt x="981" y="139"/>
                  </a:lnTo>
                  <a:lnTo>
                    <a:pt x="981" y="140"/>
                  </a:lnTo>
                  <a:lnTo>
                    <a:pt x="986" y="155"/>
                  </a:lnTo>
                  <a:lnTo>
                    <a:pt x="990" y="169"/>
                  </a:lnTo>
                  <a:lnTo>
                    <a:pt x="990" y="184"/>
                  </a:lnTo>
                  <a:lnTo>
                    <a:pt x="986" y="198"/>
                  </a:lnTo>
                  <a:lnTo>
                    <a:pt x="981" y="211"/>
                  </a:lnTo>
                  <a:lnTo>
                    <a:pt x="975" y="225"/>
                  </a:lnTo>
                  <a:lnTo>
                    <a:pt x="966" y="236"/>
                  </a:lnTo>
                  <a:lnTo>
                    <a:pt x="955" y="249"/>
                  </a:lnTo>
                  <a:lnTo>
                    <a:pt x="944" y="259"/>
                  </a:lnTo>
                  <a:lnTo>
                    <a:pt x="932" y="268"/>
                  </a:lnTo>
                  <a:lnTo>
                    <a:pt x="895" y="294"/>
                  </a:lnTo>
                  <a:lnTo>
                    <a:pt x="860" y="318"/>
                  </a:lnTo>
                  <a:lnTo>
                    <a:pt x="829" y="342"/>
                  </a:lnTo>
                  <a:lnTo>
                    <a:pt x="800" y="364"/>
                  </a:lnTo>
                  <a:lnTo>
                    <a:pt x="769" y="387"/>
                  </a:lnTo>
                  <a:lnTo>
                    <a:pt x="740" y="408"/>
                  </a:lnTo>
                  <a:lnTo>
                    <a:pt x="707" y="427"/>
                  </a:lnTo>
                  <a:lnTo>
                    <a:pt x="674" y="446"/>
                  </a:lnTo>
                  <a:lnTo>
                    <a:pt x="636" y="465"/>
                  </a:lnTo>
                  <a:lnTo>
                    <a:pt x="595" y="481"/>
                  </a:lnTo>
                  <a:lnTo>
                    <a:pt x="590" y="484"/>
                  </a:lnTo>
                  <a:lnTo>
                    <a:pt x="584" y="486"/>
                  </a:lnTo>
                  <a:lnTo>
                    <a:pt x="581" y="489"/>
                  </a:lnTo>
                  <a:lnTo>
                    <a:pt x="577" y="492"/>
                  </a:lnTo>
                  <a:lnTo>
                    <a:pt x="572" y="496"/>
                  </a:lnTo>
                  <a:lnTo>
                    <a:pt x="568" y="499"/>
                  </a:lnTo>
                  <a:lnTo>
                    <a:pt x="564" y="502"/>
                  </a:lnTo>
                  <a:lnTo>
                    <a:pt x="559" y="505"/>
                  </a:lnTo>
                  <a:lnTo>
                    <a:pt x="555" y="508"/>
                  </a:lnTo>
                  <a:lnTo>
                    <a:pt x="550" y="510"/>
                  </a:lnTo>
                  <a:lnTo>
                    <a:pt x="520" y="521"/>
                  </a:lnTo>
                  <a:lnTo>
                    <a:pt x="491" y="532"/>
                  </a:lnTo>
                  <a:lnTo>
                    <a:pt x="462" y="542"/>
                  </a:lnTo>
                  <a:lnTo>
                    <a:pt x="431" y="552"/>
                  </a:lnTo>
                  <a:lnTo>
                    <a:pt x="402" y="561"/>
                  </a:lnTo>
                  <a:lnTo>
                    <a:pt x="372" y="571"/>
                  </a:lnTo>
                  <a:lnTo>
                    <a:pt x="341" y="580"/>
                  </a:lnTo>
                  <a:lnTo>
                    <a:pt x="312" y="590"/>
                  </a:lnTo>
                  <a:lnTo>
                    <a:pt x="283" y="600"/>
                  </a:lnTo>
                  <a:lnTo>
                    <a:pt x="252" y="611"/>
                  </a:lnTo>
                  <a:lnTo>
                    <a:pt x="237" y="616"/>
                  </a:lnTo>
                  <a:lnTo>
                    <a:pt x="223" y="622"/>
                  </a:lnTo>
                  <a:lnTo>
                    <a:pt x="206" y="628"/>
                  </a:lnTo>
                  <a:lnTo>
                    <a:pt x="190" y="635"/>
                  </a:lnTo>
                  <a:lnTo>
                    <a:pt x="175" y="640"/>
                  </a:lnTo>
                  <a:lnTo>
                    <a:pt x="159" y="644"/>
                  </a:lnTo>
                  <a:lnTo>
                    <a:pt x="142" y="649"/>
                  </a:lnTo>
                  <a:lnTo>
                    <a:pt x="126" y="652"/>
                  </a:lnTo>
                  <a:lnTo>
                    <a:pt x="109" y="654"/>
                  </a:lnTo>
                  <a:lnTo>
                    <a:pt x="91" y="654"/>
                  </a:lnTo>
                  <a:lnTo>
                    <a:pt x="0" y="596"/>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7" name="Freeform 900">
              <a:extLst>
                <a:ext uri="{FF2B5EF4-FFF2-40B4-BE49-F238E27FC236}">
                  <a16:creationId xmlns:a16="http://schemas.microsoft.com/office/drawing/2014/main" id="{4A421C00-4CAE-408D-8ABD-619ED2A1465E}"/>
                </a:ext>
              </a:extLst>
            </p:cNvPr>
            <p:cNvSpPr>
              <a:spLocks/>
            </p:cNvSpPr>
            <p:nvPr/>
          </p:nvSpPr>
          <p:spPr bwMode="auto">
            <a:xfrm>
              <a:off x="3862" y="3451"/>
              <a:ext cx="482" cy="327"/>
            </a:xfrm>
            <a:custGeom>
              <a:avLst/>
              <a:gdLst>
                <a:gd name="T0" fmla="*/ 0 w 990"/>
                <a:gd name="T1" fmla="*/ 10 h 654"/>
                <a:gd name="T2" fmla="*/ 0 w 990"/>
                <a:gd name="T3" fmla="*/ 9 h 654"/>
                <a:gd name="T4" fmla="*/ 0 w 990"/>
                <a:gd name="T5" fmla="*/ 8 h 654"/>
                <a:gd name="T6" fmla="*/ 1 w 990"/>
                <a:gd name="T7" fmla="*/ 8 h 654"/>
                <a:gd name="T8" fmla="*/ 1 w 990"/>
                <a:gd name="T9" fmla="*/ 7 h 654"/>
                <a:gd name="T10" fmla="*/ 2 w 990"/>
                <a:gd name="T11" fmla="*/ 7 h 654"/>
                <a:gd name="T12" fmla="*/ 2 w 990"/>
                <a:gd name="T13" fmla="*/ 6 h 654"/>
                <a:gd name="T14" fmla="*/ 3 w 990"/>
                <a:gd name="T15" fmla="*/ 6 h 654"/>
                <a:gd name="T16" fmla="*/ 4 w 990"/>
                <a:gd name="T17" fmla="*/ 5 h 654"/>
                <a:gd name="T18" fmla="*/ 4 w 990"/>
                <a:gd name="T19" fmla="*/ 5 h 654"/>
                <a:gd name="T20" fmla="*/ 5 w 990"/>
                <a:gd name="T21" fmla="*/ 3 h 654"/>
                <a:gd name="T22" fmla="*/ 6 w 990"/>
                <a:gd name="T23" fmla="*/ 3 h 654"/>
                <a:gd name="T24" fmla="*/ 8 w 990"/>
                <a:gd name="T25" fmla="*/ 1 h 654"/>
                <a:gd name="T26" fmla="*/ 9 w 990"/>
                <a:gd name="T27" fmla="*/ 1 h 654"/>
                <a:gd name="T28" fmla="*/ 11 w 990"/>
                <a:gd name="T29" fmla="*/ 1 h 654"/>
                <a:gd name="T30" fmla="*/ 12 w 990"/>
                <a:gd name="T31" fmla="*/ 1 h 654"/>
                <a:gd name="T32" fmla="*/ 12 w 990"/>
                <a:gd name="T33" fmla="*/ 1 h 654"/>
                <a:gd name="T34" fmla="*/ 13 w 990"/>
                <a:gd name="T35" fmla="*/ 1 h 654"/>
                <a:gd name="T36" fmla="*/ 13 w 990"/>
                <a:gd name="T37" fmla="*/ 1 h 654"/>
                <a:gd name="T38" fmla="*/ 13 w 990"/>
                <a:gd name="T39" fmla="*/ 1 h 654"/>
                <a:gd name="T40" fmla="*/ 13 w 990"/>
                <a:gd name="T41" fmla="*/ 2 h 654"/>
                <a:gd name="T42" fmla="*/ 13 w 990"/>
                <a:gd name="T43" fmla="*/ 2 h 654"/>
                <a:gd name="T44" fmla="*/ 13 w 990"/>
                <a:gd name="T45" fmla="*/ 3 h 654"/>
                <a:gd name="T46" fmla="*/ 13 w 990"/>
                <a:gd name="T47" fmla="*/ 3 h 654"/>
                <a:gd name="T48" fmla="*/ 13 w 990"/>
                <a:gd name="T49" fmla="*/ 3 h 654"/>
                <a:gd name="T50" fmla="*/ 13 w 990"/>
                <a:gd name="T51" fmla="*/ 3 h 654"/>
                <a:gd name="T52" fmla="*/ 13 w 990"/>
                <a:gd name="T53" fmla="*/ 3 h 654"/>
                <a:gd name="T54" fmla="*/ 13 w 990"/>
                <a:gd name="T55" fmla="*/ 3 h 654"/>
                <a:gd name="T56" fmla="*/ 13 w 990"/>
                <a:gd name="T57" fmla="*/ 4 h 654"/>
                <a:gd name="T58" fmla="*/ 13 w 990"/>
                <a:gd name="T59" fmla="*/ 5 h 654"/>
                <a:gd name="T60" fmla="*/ 12 w 990"/>
                <a:gd name="T61" fmla="*/ 5 h 654"/>
                <a:gd name="T62" fmla="*/ 11 w 990"/>
                <a:gd name="T63" fmla="*/ 5 h 654"/>
                <a:gd name="T64" fmla="*/ 10 w 990"/>
                <a:gd name="T65" fmla="*/ 6 h 654"/>
                <a:gd name="T66" fmla="*/ 9 w 990"/>
                <a:gd name="T67" fmla="*/ 7 h 654"/>
                <a:gd name="T68" fmla="*/ 9 w 990"/>
                <a:gd name="T69" fmla="*/ 7 h 654"/>
                <a:gd name="T70" fmla="*/ 8 w 990"/>
                <a:gd name="T71" fmla="*/ 8 h 654"/>
                <a:gd name="T72" fmla="*/ 8 w 990"/>
                <a:gd name="T73" fmla="*/ 8 h 654"/>
                <a:gd name="T74" fmla="*/ 8 w 990"/>
                <a:gd name="T75" fmla="*/ 8 h 654"/>
                <a:gd name="T76" fmla="*/ 8 w 990"/>
                <a:gd name="T77" fmla="*/ 8 h 654"/>
                <a:gd name="T78" fmla="*/ 7 w 990"/>
                <a:gd name="T79" fmla="*/ 8 h 654"/>
                <a:gd name="T80" fmla="*/ 7 w 990"/>
                <a:gd name="T81" fmla="*/ 9 h 654"/>
                <a:gd name="T82" fmla="*/ 6 w 990"/>
                <a:gd name="T83" fmla="*/ 9 h 654"/>
                <a:gd name="T84" fmla="*/ 5 w 990"/>
                <a:gd name="T85" fmla="*/ 9 h 654"/>
                <a:gd name="T86" fmla="*/ 4 w 990"/>
                <a:gd name="T87" fmla="*/ 10 h 654"/>
                <a:gd name="T88" fmla="*/ 4 w 990"/>
                <a:gd name="T89" fmla="*/ 10 h 654"/>
                <a:gd name="T90" fmla="*/ 3 w 990"/>
                <a:gd name="T91" fmla="*/ 10 h 654"/>
                <a:gd name="T92" fmla="*/ 3 w 990"/>
                <a:gd name="T93" fmla="*/ 10 h 654"/>
                <a:gd name="T94" fmla="*/ 2 w 990"/>
                <a:gd name="T95" fmla="*/ 10 h 654"/>
                <a:gd name="T96" fmla="*/ 2 w 990"/>
                <a:gd name="T97" fmla="*/ 10 h 654"/>
                <a:gd name="T98" fmla="*/ 1 w 990"/>
                <a:gd name="T99" fmla="*/ 10 h 6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0"/>
                <a:gd name="T151" fmla="*/ 0 h 654"/>
                <a:gd name="T152" fmla="*/ 990 w 990"/>
                <a:gd name="T153" fmla="*/ 654 h 6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0" h="654">
                  <a:moveTo>
                    <a:pt x="0" y="596"/>
                  </a:moveTo>
                  <a:lnTo>
                    <a:pt x="3" y="577"/>
                  </a:lnTo>
                  <a:lnTo>
                    <a:pt x="9" y="558"/>
                  </a:lnTo>
                  <a:lnTo>
                    <a:pt x="16" y="540"/>
                  </a:lnTo>
                  <a:lnTo>
                    <a:pt x="27" y="524"/>
                  </a:lnTo>
                  <a:lnTo>
                    <a:pt x="38" y="508"/>
                  </a:lnTo>
                  <a:lnTo>
                    <a:pt x="53" y="494"/>
                  </a:lnTo>
                  <a:lnTo>
                    <a:pt x="67" y="481"/>
                  </a:lnTo>
                  <a:lnTo>
                    <a:pt x="82" y="468"/>
                  </a:lnTo>
                  <a:lnTo>
                    <a:pt x="98" y="456"/>
                  </a:lnTo>
                  <a:lnTo>
                    <a:pt x="115" y="444"/>
                  </a:lnTo>
                  <a:lnTo>
                    <a:pt x="140" y="428"/>
                  </a:lnTo>
                  <a:lnTo>
                    <a:pt x="166" y="411"/>
                  </a:lnTo>
                  <a:lnTo>
                    <a:pt x="192" y="393"/>
                  </a:lnTo>
                  <a:lnTo>
                    <a:pt x="215" y="376"/>
                  </a:lnTo>
                  <a:lnTo>
                    <a:pt x="239" y="356"/>
                  </a:lnTo>
                  <a:lnTo>
                    <a:pt x="263" y="337"/>
                  </a:lnTo>
                  <a:lnTo>
                    <a:pt x="287" y="318"/>
                  </a:lnTo>
                  <a:lnTo>
                    <a:pt x="310" y="299"/>
                  </a:lnTo>
                  <a:lnTo>
                    <a:pt x="334" y="280"/>
                  </a:lnTo>
                  <a:lnTo>
                    <a:pt x="358" y="260"/>
                  </a:lnTo>
                  <a:lnTo>
                    <a:pt x="400" y="224"/>
                  </a:lnTo>
                  <a:lnTo>
                    <a:pt x="444" y="187"/>
                  </a:lnTo>
                  <a:lnTo>
                    <a:pt x="489" y="150"/>
                  </a:lnTo>
                  <a:lnTo>
                    <a:pt x="535" y="115"/>
                  </a:lnTo>
                  <a:lnTo>
                    <a:pt x="584" y="83"/>
                  </a:lnTo>
                  <a:lnTo>
                    <a:pt x="634" y="56"/>
                  </a:lnTo>
                  <a:lnTo>
                    <a:pt x="687" y="33"/>
                  </a:lnTo>
                  <a:lnTo>
                    <a:pt x="740" y="17"/>
                  </a:lnTo>
                  <a:lnTo>
                    <a:pt x="796" y="8"/>
                  </a:lnTo>
                  <a:lnTo>
                    <a:pt x="857" y="8"/>
                  </a:lnTo>
                  <a:lnTo>
                    <a:pt x="877" y="8"/>
                  </a:lnTo>
                  <a:lnTo>
                    <a:pt x="893" y="4"/>
                  </a:lnTo>
                  <a:lnTo>
                    <a:pt x="906" y="1"/>
                  </a:lnTo>
                  <a:lnTo>
                    <a:pt x="919" y="0"/>
                  </a:lnTo>
                  <a:lnTo>
                    <a:pt x="930" y="1"/>
                  </a:lnTo>
                  <a:lnTo>
                    <a:pt x="939" y="8"/>
                  </a:lnTo>
                  <a:lnTo>
                    <a:pt x="946" y="22"/>
                  </a:lnTo>
                  <a:lnTo>
                    <a:pt x="954" y="43"/>
                  </a:lnTo>
                  <a:lnTo>
                    <a:pt x="961" y="76"/>
                  </a:lnTo>
                  <a:lnTo>
                    <a:pt x="968" y="121"/>
                  </a:lnTo>
                  <a:lnTo>
                    <a:pt x="968" y="123"/>
                  </a:lnTo>
                  <a:lnTo>
                    <a:pt x="968" y="124"/>
                  </a:lnTo>
                  <a:lnTo>
                    <a:pt x="970" y="126"/>
                  </a:lnTo>
                  <a:lnTo>
                    <a:pt x="972" y="128"/>
                  </a:lnTo>
                  <a:lnTo>
                    <a:pt x="974" y="131"/>
                  </a:lnTo>
                  <a:lnTo>
                    <a:pt x="975" y="132"/>
                  </a:lnTo>
                  <a:lnTo>
                    <a:pt x="977" y="136"/>
                  </a:lnTo>
                  <a:lnTo>
                    <a:pt x="979" y="137"/>
                  </a:lnTo>
                  <a:lnTo>
                    <a:pt x="981" y="139"/>
                  </a:lnTo>
                  <a:lnTo>
                    <a:pt x="981" y="140"/>
                  </a:lnTo>
                  <a:lnTo>
                    <a:pt x="986" y="155"/>
                  </a:lnTo>
                  <a:lnTo>
                    <a:pt x="990" y="169"/>
                  </a:lnTo>
                  <a:lnTo>
                    <a:pt x="990" y="184"/>
                  </a:lnTo>
                  <a:lnTo>
                    <a:pt x="986" y="198"/>
                  </a:lnTo>
                  <a:lnTo>
                    <a:pt x="981" y="211"/>
                  </a:lnTo>
                  <a:lnTo>
                    <a:pt x="975" y="225"/>
                  </a:lnTo>
                  <a:lnTo>
                    <a:pt x="966" y="236"/>
                  </a:lnTo>
                  <a:lnTo>
                    <a:pt x="955" y="249"/>
                  </a:lnTo>
                  <a:lnTo>
                    <a:pt x="944" y="259"/>
                  </a:lnTo>
                  <a:lnTo>
                    <a:pt x="932" y="268"/>
                  </a:lnTo>
                  <a:lnTo>
                    <a:pt x="895" y="294"/>
                  </a:lnTo>
                  <a:lnTo>
                    <a:pt x="860" y="318"/>
                  </a:lnTo>
                  <a:lnTo>
                    <a:pt x="829" y="342"/>
                  </a:lnTo>
                  <a:lnTo>
                    <a:pt x="800" y="364"/>
                  </a:lnTo>
                  <a:lnTo>
                    <a:pt x="769" y="387"/>
                  </a:lnTo>
                  <a:lnTo>
                    <a:pt x="740" y="408"/>
                  </a:lnTo>
                  <a:lnTo>
                    <a:pt x="707" y="427"/>
                  </a:lnTo>
                  <a:lnTo>
                    <a:pt x="674" y="446"/>
                  </a:lnTo>
                  <a:lnTo>
                    <a:pt x="636" y="465"/>
                  </a:lnTo>
                  <a:lnTo>
                    <a:pt x="595" y="481"/>
                  </a:lnTo>
                  <a:lnTo>
                    <a:pt x="590" y="484"/>
                  </a:lnTo>
                  <a:lnTo>
                    <a:pt x="584" y="486"/>
                  </a:lnTo>
                  <a:lnTo>
                    <a:pt x="581" y="489"/>
                  </a:lnTo>
                  <a:lnTo>
                    <a:pt x="577" y="492"/>
                  </a:lnTo>
                  <a:lnTo>
                    <a:pt x="572" y="496"/>
                  </a:lnTo>
                  <a:lnTo>
                    <a:pt x="568" y="499"/>
                  </a:lnTo>
                  <a:lnTo>
                    <a:pt x="564" y="502"/>
                  </a:lnTo>
                  <a:lnTo>
                    <a:pt x="559" y="505"/>
                  </a:lnTo>
                  <a:lnTo>
                    <a:pt x="555" y="508"/>
                  </a:lnTo>
                  <a:lnTo>
                    <a:pt x="550" y="510"/>
                  </a:lnTo>
                  <a:lnTo>
                    <a:pt x="520" y="521"/>
                  </a:lnTo>
                  <a:lnTo>
                    <a:pt x="491" y="532"/>
                  </a:lnTo>
                  <a:lnTo>
                    <a:pt x="462" y="542"/>
                  </a:lnTo>
                  <a:lnTo>
                    <a:pt x="431" y="552"/>
                  </a:lnTo>
                  <a:lnTo>
                    <a:pt x="402" y="561"/>
                  </a:lnTo>
                  <a:lnTo>
                    <a:pt x="372" y="571"/>
                  </a:lnTo>
                  <a:lnTo>
                    <a:pt x="341" y="580"/>
                  </a:lnTo>
                  <a:lnTo>
                    <a:pt x="312" y="590"/>
                  </a:lnTo>
                  <a:lnTo>
                    <a:pt x="283" y="600"/>
                  </a:lnTo>
                  <a:lnTo>
                    <a:pt x="252" y="611"/>
                  </a:lnTo>
                  <a:lnTo>
                    <a:pt x="237" y="616"/>
                  </a:lnTo>
                  <a:lnTo>
                    <a:pt x="223" y="622"/>
                  </a:lnTo>
                  <a:lnTo>
                    <a:pt x="206" y="628"/>
                  </a:lnTo>
                  <a:lnTo>
                    <a:pt x="190" y="635"/>
                  </a:lnTo>
                  <a:lnTo>
                    <a:pt x="175" y="640"/>
                  </a:lnTo>
                  <a:lnTo>
                    <a:pt x="159" y="644"/>
                  </a:lnTo>
                  <a:lnTo>
                    <a:pt x="142" y="649"/>
                  </a:lnTo>
                  <a:lnTo>
                    <a:pt x="126" y="652"/>
                  </a:lnTo>
                  <a:lnTo>
                    <a:pt x="109" y="654"/>
                  </a:lnTo>
                  <a:lnTo>
                    <a:pt x="91" y="65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8" name="Freeform 901">
              <a:extLst>
                <a:ext uri="{FF2B5EF4-FFF2-40B4-BE49-F238E27FC236}">
                  <a16:creationId xmlns:a16="http://schemas.microsoft.com/office/drawing/2014/main" id="{7CD99138-C6A7-45F3-9F0A-7BAD492A62B5}"/>
                </a:ext>
              </a:extLst>
            </p:cNvPr>
            <p:cNvSpPr>
              <a:spLocks/>
            </p:cNvSpPr>
            <p:nvPr/>
          </p:nvSpPr>
          <p:spPr bwMode="auto">
            <a:xfrm>
              <a:off x="3891" y="3679"/>
              <a:ext cx="364" cy="161"/>
            </a:xfrm>
            <a:custGeom>
              <a:avLst/>
              <a:gdLst>
                <a:gd name="T0" fmla="*/ 0 w 747"/>
                <a:gd name="T1" fmla="*/ 1 h 323"/>
                <a:gd name="T2" fmla="*/ 1 w 747"/>
                <a:gd name="T3" fmla="*/ 1 h 323"/>
                <a:gd name="T4" fmla="*/ 2 w 747"/>
                <a:gd name="T5" fmla="*/ 0 h 323"/>
                <a:gd name="T6" fmla="*/ 3 w 747"/>
                <a:gd name="T7" fmla="*/ 0 h 323"/>
                <a:gd name="T8" fmla="*/ 4 w 747"/>
                <a:gd name="T9" fmla="*/ 0 h 323"/>
                <a:gd name="T10" fmla="*/ 5 w 747"/>
                <a:gd name="T11" fmla="*/ 0 h 323"/>
                <a:gd name="T12" fmla="*/ 5 w 747"/>
                <a:gd name="T13" fmla="*/ 0 h 323"/>
                <a:gd name="T14" fmla="*/ 5 w 747"/>
                <a:gd name="T15" fmla="*/ 0 h 323"/>
                <a:gd name="T16" fmla="*/ 5 w 747"/>
                <a:gd name="T17" fmla="*/ 0 h 323"/>
                <a:gd name="T18" fmla="*/ 5 w 747"/>
                <a:gd name="T19" fmla="*/ 0 h 323"/>
                <a:gd name="T20" fmla="*/ 5 w 747"/>
                <a:gd name="T21" fmla="*/ 0 h 323"/>
                <a:gd name="T22" fmla="*/ 5 w 747"/>
                <a:gd name="T23" fmla="*/ 0 h 323"/>
                <a:gd name="T24" fmla="*/ 5 w 747"/>
                <a:gd name="T25" fmla="*/ 0 h 323"/>
                <a:gd name="T26" fmla="*/ 6 w 747"/>
                <a:gd name="T27" fmla="*/ 0 h 323"/>
                <a:gd name="T28" fmla="*/ 6 w 747"/>
                <a:gd name="T29" fmla="*/ 0 h 323"/>
                <a:gd name="T30" fmla="*/ 6 w 747"/>
                <a:gd name="T31" fmla="*/ 0 h 323"/>
                <a:gd name="T32" fmla="*/ 6 w 747"/>
                <a:gd name="T33" fmla="*/ 0 h 323"/>
                <a:gd name="T34" fmla="*/ 7 w 747"/>
                <a:gd name="T35" fmla="*/ 0 h 323"/>
                <a:gd name="T36" fmla="*/ 7 w 747"/>
                <a:gd name="T37" fmla="*/ 0 h 323"/>
                <a:gd name="T38" fmla="*/ 7 w 747"/>
                <a:gd name="T39" fmla="*/ 0 h 323"/>
                <a:gd name="T40" fmla="*/ 8 w 747"/>
                <a:gd name="T41" fmla="*/ 0 h 323"/>
                <a:gd name="T42" fmla="*/ 9 w 747"/>
                <a:gd name="T43" fmla="*/ 0 h 323"/>
                <a:gd name="T44" fmla="*/ 9 w 747"/>
                <a:gd name="T45" fmla="*/ 0 h 323"/>
                <a:gd name="T46" fmla="*/ 9 w 747"/>
                <a:gd name="T47" fmla="*/ 1 h 323"/>
                <a:gd name="T48" fmla="*/ 10 w 747"/>
                <a:gd name="T49" fmla="*/ 2 h 323"/>
                <a:gd name="T50" fmla="*/ 10 w 747"/>
                <a:gd name="T51" fmla="*/ 2 h 323"/>
                <a:gd name="T52" fmla="*/ 10 w 747"/>
                <a:gd name="T53" fmla="*/ 3 h 323"/>
                <a:gd name="T54" fmla="*/ 10 w 747"/>
                <a:gd name="T55" fmla="*/ 3 h 323"/>
                <a:gd name="T56" fmla="*/ 9 w 747"/>
                <a:gd name="T57" fmla="*/ 4 h 323"/>
                <a:gd name="T58" fmla="*/ 9 w 747"/>
                <a:gd name="T59" fmla="*/ 4 h 323"/>
                <a:gd name="T60" fmla="*/ 8 w 747"/>
                <a:gd name="T61" fmla="*/ 4 h 323"/>
                <a:gd name="T62" fmla="*/ 6 w 747"/>
                <a:gd name="T63" fmla="*/ 4 h 323"/>
                <a:gd name="T64" fmla="*/ 5 w 747"/>
                <a:gd name="T65" fmla="*/ 5 h 323"/>
                <a:gd name="T66" fmla="*/ 4 w 747"/>
                <a:gd name="T67" fmla="*/ 5 h 323"/>
                <a:gd name="T68" fmla="*/ 2 w 747"/>
                <a:gd name="T69" fmla="*/ 4 h 323"/>
                <a:gd name="T70" fmla="*/ 2 w 747"/>
                <a:gd name="T71" fmla="*/ 4 h 323"/>
                <a:gd name="T72" fmla="*/ 2 w 747"/>
                <a:gd name="T73" fmla="*/ 4 h 323"/>
                <a:gd name="T74" fmla="*/ 2 w 747"/>
                <a:gd name="T75" fmla="*/ 4 h 323"/>
                <a:gd name="T76" fmla="*/ 2 w 747"/>
                <a:gd name="T77" fmla="*/ 4 h 323"/>
                <a:gd name="T78" fmla="*/ 2 w 747"/>
                <a:gd name="T79" fmla="*/ 4 h 323"/>
                <a:gd name="T80" fmla="*/ 1 w 747"/>
                <a:gd name="T81" fmla="*/ 4 h 323"/>
                <a:gd name="T82" fmla="*/ 1 w 747"/>
                <a:gd name="T83" fmla="*/ 4 h 323"/>
                <a:gd name="T84" fmla="*/ 1 w 747"/>
                <a:gd name="T85" fmla="*/ 3 h 323"/>
                <a:gd name="T86" fmla="*/ 1 w 747"/>
                <a:gd name="T87" fmla="*/ 3 h 323"/>
                <a:gd name="T88" fmla="*/ 0 w 747"/>
                <a:gd name="T89" fmla="*/ 3 h 323"/>
                <a:gd name="T90" fmla="*/ 0 w 747"/>
                <a:gd name="T91" fmla="*/ 2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47"/>
                <a:gd name="T139" fmla="*/ 0 h 323"/>
                <a:gd name="T140" fmla="*/ 747 w 747"/>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47" h="323">
                  <a:moveTo>
                    <a:pt x="0" y="140"/>
                  </a:moveTo>
                  <a:lnTo>
                    <a:pt x="27" y="116"/>
                  </a:lnTo>
                  <a:lnTo>
                    <a:pt x="58" y="97"/>
                  </a:lnTo>
                  <a:lnTo>
                    <a:pt x="90" y="81"/>
                  </a:lnTo>
                  <a:lnTo>
                    <a:pt x="124" y="70"/>
                  </a:lnTo>
                  <a:lnTo>
                    <a:pt x="161" y="60"/>
                  </a:lnTo>
                  <a:lnTo>
                    <a:pt x="199" y="54"/>
                  </a:lnTo>
                  <a:lnTo>
                    <a:pt x="238" y="49"/>
                  </a:lnTo>
                  <a:lnTo>
                    <a:pt x="274" y="46"/>
                  </a:lnTo>
                  <a:lnTo>
                    <a:pt x="312" y="44"/>
                  </a:lnTo>
                  <a:lnTo>
                    <a:pt x="351" y="43"/>
                  </a:lnTo>
                  <a:lnTo>
                    <a:pt x="354" y="43"/>
                  </a:lnTo>
                  <a:lnTo>
                    <a:pt x="360" y="41"/>
                  </a:lnTo>
                  <a:lnTo>
                    <a:pt x="365" y="40"/>
                  </a:lnTo>
                  <a:lnTo>
                    <a:pt x="369" y="38"/>
                  </a:lnTo>
                  <a:lnTo>
                    <a:pt x="375" y="36"/>
                  </a:lnTo>
                  <a:lnTo>
                    <a:pt x="380" y="33"/>
                  </a:lnTo>
                  <a:lnTo>
                    <a:pt x="384" y="32"/>
                  </a:lnTo>
                  <a:lnTo>
                    <a:pt x="389" y="28"/>
                  </a:lnTo>
                  <a:lnTo>
                    <a:pt x="395" y="27"/>
                  </a:lnTo>
                  <a:lnTo>
                    <a:pt x="400" y="25"/>
                  </a:lnTo>
                  <a:lnTo>
                    <a:pt x="402" y="25"/>
                  </a:lnTo>
                  <a:lnTo>
                    <a:pt x="406" y="24"/>
                  </a:lnTo>
                  <a:lnTo>
                    <a:pt x="409" y="24"/>
                  </a:lnTo>
                  <a:lnTo>
                    <a:pt x="411" y="25"/>
                  </a:lnTo>
                  <a:lnTo>
                    <a:pt x="415" y="25"/>
                  </a:lnTo>
                  <a:lnTo>
                    <a:pt x="418" y="25"/>
                  </a:lnTo>
                  <a:lnTo>
                    <a:pt x="420" y="25"/>
                  </a:lnTo>
                  <a:lnTo>
                    <a:pt x="424" y="25"/>
                  </a:lnTo>
                  <a:lnTo>
                    <a:pt x="426" y="24"/>
                  </a:lnTo>
                  <a:lnTo>
                    <a:pt x="429" y="24"/>
                  </a:lnTo>
                  <a:lnTo>
                    <a:pt x="442" y="16"/>
                  </a:lnTo>
                  <a:lnTo>
                    <a:pt x="457" y="9"/>
                  </a:lnTo>
                  <a:lnTo>
                    <a:pt x="471" y="6"/>
                  </a:lnTo>
                  <a:lnTo>
                    <a:pt x="484" y="3"/>
                  </a:lnTo>
                  <a:lnTo>
                    <a:pt x="499" y="1"/>
                  </a:lnTo>
                  <a:lnTo>
                    <a:pt x="513" y="0"/>
                  </a:lnTo>
                  <a:lnTo>
                    <a:pt x="528" y="1"/>
                  </a:lnTo>
                  <a:lnTo>
                    <a:pt x="541" y="3"/>
                  </a:lnTo>
                  <a:lnTo>
                    <a:pt x="555" y="4"/>
                  </a:lnTo>
                  <a:lnTo>
                    <a:pt x="570" y="8"/>
                  </a:lnTo>
                  <a:lnTo>
                    <a:pt x="594" y="14"/>
                  </a:lnTo>
                  <a:lnTo>
                    <a:pt x="618" y="22"/>
                  </a:lnTo>
                  <a:lnTo>
                    <a:pt x="640" y="33"/>
                  </a:lnTo>
                  <a:lnTo>
                    <a:pt x="660" y="44"/>
                  </a:lnTo>
                  <a:lnTo>
                    <a:pt x="678" y="59"/>
                  </a:lnTo>
                  <a:lnTo>
                    <a:pt x="694" y="75"/>
                  </a:lnTo>
                  <a:lnTo>
                    <a:pt x="709" y="91"/>
                  </a:lnTo>
                  <a:lnTo>
                    <a:pt x="722" y="110"/>
                  </a:lnTo>
                  <a:lnTo>
                    <a:pt x="733" y="129"/>
                  </a:lnTo>
                  <a:lnTo>
                    <a:pt x="740" y="152"/>
                  </a:lnTo>
                  <a:lnTo>
                    <a:pt x="746" y="176"/>
                  </a:lnTo>
                  <a:lnTo>
                    <a:pt x="747" y="200"/>
                  </a:lnTo>
                  <a:lnTo>
                    <a:pt x="744" y="220"/>
                  </a:lnTo>
                  <a:lnTo>
                    <a:pt x="736" y="238"/>
                  </a:lnTo>
                  <a:lnTo>
                    <a:pt x="725" y="254"/>
                  </a:lnTo>
                  <a:lnTo>
                    <a:pt x="709" y="267"/>
                  </a:lnTo>
                  <a:lnTo>
                    <a:pt x="689" y="278"/>
                  </a:lnTo>
                  <a:lnTo>
                    <a:pt x="665" y="288"/>
                  </a:lnTo>
                  <a:lnTo>
                    <a:pt x="638" y="292"/>
                  </a:lnTo>
                  <a:lnTo>
                    <a:pt x="607" y="296"/>
                  </a:lnTo>
                  <a:lnTo>
                    <a:pt x="561" y="299"/>
                  </a:lnTo>
                  <a:lnTo>
                    <a:pt x="513" y="304"/>
                  </a:lnTo>
                  <a:lnTo>
                    <a:pt x="468" y="310"/>
                  </a:lnTo>
                  <a:lnTo>
                    <a:pt x="420" y="316"/>
                  </a:lnTo>
                  <a:lnTo>
                    <a:pt x="373" y="321"/>
                  </a:lnTo>
                  <a:lnTo>
                    <a:pt x="327" y="323"/>
                  </a:lnTo>
                  <a:lnTo>
                    <a:pt x="281" y="323"/>
                  </a:lnTo>
                  <a:lnTo>
                    <a:pt x="236" y="318"/>
                  </a:lnTo>
                  <a:lnTo>
                    <a:pt x="192" y="308"/>
                  </a:lnTo>
                  <a:lnTo>
                    <a:pt x="150" y="292"/>
                  </a:lnTo>
                  <a:lnTo>
                    <a:pt x="148" y="291"/>
                  </a:lnTo>
                  <a:lnTo>
                    <a:pt x="146" y="289"/>
                  </a:lnTo>
                  <a:lnTo>
                    <a:pt x="146" y="288"/>
                  </a:lnTo>
                  <a:lnTo>
                    <a:pt x="146" y="286"/>
                  </a:lnTo>
                  <a:lnTo>
                    <a:pt x="144" y="283"/>
                  </a:lnTo>
                  <a:lnTo>
                    <a:pt x="144" y="281"/>
                  </a:lnTo>
                  <a:lnTo>
                    <a:pt x="144" y="278"/>
                  </a:lnTo>
                  <a:lnTo>
                    <a:pt x="142" y="276"/>
                  </a:lnTo>
                  <a:lnTo>
                    <a:pt x="142" y="275"/>
                  </a:lnTo>
                  <a:lnTo>
                    <a:pt x="141" y="273"/>
                  </a:lnTo>
                  <a:lnTo>
                    <a:pt x="132" y="267"/>
                  </a:lnTo>
                  <a:lnTo>
                    <a:pt x="122" y="260"/>
                  </a:lnTo>
                  <a:lnTo>
                    <a:pt x="113" y="256"/>
                  </a:lnTo>
                  <a:lnTo>
                    <a:pt x="104" y="249"/>
                  </a:lnTo>
                  <a:lnTo>
                    <a:pt x="95" y="244"/>
                  </a:lnTo>
                  <a:lnTo>
                    <a:pt x="86" y="238"/>
                  </a:lnTo>
                  <a:lnTo>
                    <a:pt x="79" y="232"/>
                  </a:lnTo>
                  <a:lnTo>
                    <a:pt x="69" y="225"/>
                  </a:lnTo>
                  <a:lnTo>
                    <a:pt x="62" y="217"/>
                  </a:lnTo>
                  <a:lnTo>
                    <a:pt x="57" y="209"/>
                  </a:lnTo>
                  <a:lnTo>
                    <a:pt x="0" y="140"/>
                  </a:lnTo>
                  <a:close/>
                </a:path>
              </a:pathLst>
            </a:custGeom>
            <a:solidFill>
              <a:srgbClr val="6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69" name="Freeform 902">
              <a:extLst>
                <a:ext uri="{FF2B5EF4-FFF2-40B4-BE49-F238E27FC236}">
                  <a16:creationId xmlns:a16="http://schemas.microsoft.com/office/drawing/2014/main" id="{DF6812A2-3983-414F-80A5-95694E931065}"/>
                </a:ext>
              </a:extLst>
            </p:cNvPr>
            <p:cNvSpPr>
              <a:spLocks/>
            </p:cNvSpPr>
            <p:nvPr/>
          </p:nvSpPr>
          <p:spPr bwMode="auto">
            <a:xfrm>
              <a:off x="3891" y="3679"/>
              <a:ext cx="364" cy="161"/>
            </a:xfrm>
            <a:custGeom>
              <a:avLst/>
              <a:gdLst>
                <a:gd name="T0" fmla="*/ 0 w 747"/>
                <a:gd name="T1" fmla="*/ 1 h 323"/>
                <a:gd name="T2" fmla="*/ 1 w 747"/>
                <a:gd name="T3" fmla="*/ 1 h 323"/>
                <a:gd name="T4" fmla="*/ 2 w 747"/>
                <a:gd name="T5" fmla="*/ 0 h 323"/>
                <a:gd name="T6" fmla="*/ 3 w 747"/>
                <a:gd name="T7" fmla="*/ 0 h 323"/>
                <a:gd name="T8" fmla="*/ 4 w 747"/>
                <a:gd name="T9" fmla="*/ 0 h 323"/>
                <a:gd name="T10" fmla="*/ 5 w 747"/>
                <a:gd name="T11" fmla="*/ 0 h 323"/>
                <a:gd name="T12" fmla="*/ 5 w 747"/>
                <a:gd name="T13" fmla="*/ 0 h 323"/>
                <a:gd name="T14" fmla="*/ 5 w 747"/>
                <a:gd name="T15" fmla="*/ 0 h 323"/>
                <a:gd name="T16" fmla="*/ 5 w 747"/>
                <a:gd name="T17" fmla="*/ 0 h 323"/>
                <a:gd name="T18" fmla="*/ 5 w 747"/>
                <a:gd name="T19" fmla="*/ 0 h 323"/>
                <a:gd name="T20" fmla="*/ 5 w 747"/>
                <a:gd name="T21" fmla="*/ 0 h 323"/>
                <a:gd name="T22" fmla="*/ 5 w 747"/>
                <a:gd name="T23" fmla="*/ 0 h 323"/>
                <a:gd name="T24" fmla="*/ 5 w 747"/>
                <a:gd name="T25" fmla="*/ 0 h 323"/>
                <a:gd name="T26" fmla="*/ 6 w 747"/>
                <a:gd name="T27" fmla="*/ 0 h 323"/>
                <a:gd name="T28" fmla="*/ 6 w 747"/>
                <a:gd name="T29" fmla="*/ 0 h 323"/>
                <a:gd name="T30" fmla="*/ 6 w 747"/>
                <a:gd name="T31" fmla="*/ 0 h 323"/>
                <a:gd name="T32" fmla="*/ 6 w 747"/>
                <a:gd name="T33" fmla="*/ 0 h 323"/>
                <a:gd name="T34" fmla="*/ 7 w 747"/>
                <a:gd name="T35" fmla="*/ 0 h 323"/>
                <a:gd name="T36" fmla="*/ 7 w 747"/>
                <a:gd name="T37" fmla="*/ 0 h 323"/>
                <a:gd name="T38" fmla="*/ 7 w 747"/>
                <a:gd name="T39" fmla="*/ 0 h 323"/>
                <a:gd name="T40" fmla="*/ 8 w 747"/>
                <a:gd name="T41" fmla="*/ 0 h 323"/>
                <a:gd name="T42" fmla="*/ 9 w 747"/>
                <a:gd name="T43" fmla="*/ 0 h 323"/>
                <a:gd name="T44" fmla="*/ 9 w 747"/>
                <a:gd name="T45" fmla="*/ 0 h 323"/>
                <a:gd name="T46" fmla="*/ 9 w 747"/>
                <a:gd name="T47" fmla="*/ 1 h 323"/>
                <a:gd name="T48" fmla="*/ 10 w 747"/>
                <a:gd name="T49" fmla="*/ 2 h 323"/>
                <a:gd name="T50" fmla="*/ 10 w 747"/>
                <a:gd name="T51" fmla="*/ 2 h 323"/>
                <a:gd name="T52" fmla="*/ 10 w 747"/>
                <a:gd name="T53" fmla="*/ 3 h 323"/>
                <a:gd name="T54" fmla="*/ 10 w 747"/>
                <a:gd name="T55" fmla="*/ 3 h 323"/>
                <a:gd name="T56" fmla="*/ 9 w 747"/>
                <a:gd name="T57" fmla="*/ 4 h 323"/>
                <a:gd name="T58" fmla="*/ 9 w 747"/>
                <a:gd name="T59" fmla="*/ 4 h 323"/>
                <a:gd name="T60" fmla="*/ 8 w 747"/>
                <a:gd name="T61" fmla="*/ 4 h 323"/>
                <a:gd name="T62" fmla="*/ 6 w 747"/>
                <a:gd name="T63" fmla="*/ 4 h 323"/>
                <a:gd name="T64" fmla="*/ 5 w 747"/>
                <a:gd name="T65" fmla="*/ 5 h 323"/>
                <a:gd name="T66" fmla="*/ 4 w 747"/>
                <a:gd name="T67" fmla="*/ 5 h 323"/>
                <a:gd name="T68" fmla="*/ 2 w 747"/>
                <a:gd name="T69" fmla="*/ 4 h 323"/>
                <a:gd name="T70" fmla="*/ 2 w 747"/>
                <a:gd name="T71" fmla="*/ 4 h 323"/>
                <a:gd name="T72" fmla="*/ 2 w 747"/>
                <a:gd name="T73" fmla="*/ 4 h 323"/>
                <a:gd name="T74" fmla="*/ 2 w 747"/>
                <a:gd name="T75" fmla="*/ 4 h 323"/>
                <a:gd name="T76" fmla="*/ 2 w 747"/>
                <a:gd name="T77" fmla="*/ 4 h 323"/>
                <a:gd name="T78" fmla="*/ 2 w 747"/>
                <a:gd name="T79" fmla="*/ 4 h 323"/>
                <a:gd name="T80" fmla="*/ 1 w 747"/>
                <a:gd name="T81" fmla="*/ 4 h 323"/>
                <a:gd name="T82" fmla="*/ 1 w 747"/>
                <a:gd name="T83" fmla="*/ 4 h 323"/>
                <a:gd name="T84" fmla="*/ 1 w 747"/>
                <a:gd name="T85" fmla="*/ 3 h 323"/>
                <a:gd name="T86" fmla="*/ 1 w 747"/>
                <a:gd name="T87" fmla="*/ 3 h 323"/>
                <a:gd name="T88" fmla="*/ 0 w 747"/>
                <a:gd name="T89" fmla="*/ 3 h 3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7"/>
                <a:gd name="T136" fmla="*/ 0 h 323"/>
                <a:gd name="T137" fmla="*/ 747 w 747"/>
                <a:gd name="T138" fmla="*/ 323 h 3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7" h="323">
                  <a:moveTo>
                    <a:pt x="0" y="140"/>
                  </a:moveTo>
                  <a:lnTo>
                    <a:pt x="27" y="116"/>
                  </a:lnTo>
                  <a:lnTo>
                    <a:pt x="58" y="97"/>
                  </a:lnTo>
                  <a:lnTo>
                    <a:pt x="90" y="81"/>
                  </a:lnTo>
                  <a:lnTo>
                    <a:pt x="124" y="70"/>
                  </a:lnTo>
                  <a:lnTo>
                    <a:pt x="161" y="60"/>
                  </a:lnTo>
                  <a:lnTo>
                    <a:pt x="199" y="54"/>
                  </a:lnTo>
                  <a:lnTo>
                    <a:pt x="238" y="49"/>
                  </a:lnTo>
                  <a:lnTo>
                    <a:pt x="274" y="46"/>
                  </a:lnTo>
                  <a:lnTo>
                    <a:pt x="312" y="44"/>
                  </a:lnTo>
                  <a:lnTo>
                    <a:pt x="351" y="43"/>
                  </a:lnTo>
                  <a:lnTo>
                    <a:pt x="354" y="43"/>
                  </a:lnTo>
                  <a:lnTo>
                    <a:pt x="360" y="41"/>
                  </a:lnTo>
                  <a:lnTo>
                    <a:pt x="365" y="40"/>
                  </a:lnTo>
                  <a:lnTo>
                    <a:pt x="369" y="38"/>
                  </a:lnTo>
                  <a:lnTo>
                    <a:pt x="375" y="36"/>
                  </a:lnTo>
                  <a:lnTo>
                    <a:pt x="380" y="33"/>
                  </a:lnTo>
                  <a:lnTo>
                    <a:pt x="384" y="32"/>
                  </a:lnTo>
                  <a:lnTo>
                    <a:pt x="389" y="28"/>
                  </a:lnTo>
                  <a:lnTo>
                    <a:pt x="395" y="27"/>
                  </a:lnTo>
                  <a:lnTo>
                    <a:pt x="400" y="25"/>
                  </a:lnTo>
                  <a:lnTo>
                    <a:pt x="402" y="25"/>
                  </a:lnTo>
                  <a:lnTo>
                    <a:pt x="406" y="24"/>
                  </a:lnTo>
                  <a:lnTo>
                    <a:pt x="409" y="24"/>
                  </a:lnTo>
                  <a:lnTo>
                    <a:pt x="411" y="25"/>
                  </a:lnTo>
                  <a:lnTo>
                    <a:pt x="415" y="25"/>
                  </a:lnTo>
                  <a:lnTo>
                    <a:pt x="418" y="25"/>
                  </a:lnTo>
                  <a:lnTo>
                    <a:pt x="420" y="25"/>
                  </a:lnTo>
                  <a:lnTo>
                    <a:pt x="424" y="25"/>
                  </a:lnTo>
                  <a:lnTo>
                    <a:pt x="426" y="24"/>
                  </a:lnTo>
                  <a:lnTo>
                    <a:pt x="429" y="24"/>
                  </a:lnTo>
                  <a:lnTo>
                    <a:pt x="442" y="16"/>
                  </a:lnTo>
                  <a:lnTo>
                    <a:pt x="457" y="9"/>
                  </a:lnTo>
                  <a:lnTo>
                    <a:pt x="471" y="6"/>
                  </a:lnTo>
                  <a:lnTo>
                    <a:pt x="484" y="3"/>
                  </a:lnTo>
                  <a:lnTo>
                    <a:pt x="499" y="1"/>
                  </a:lnTo>
                  <a:lnTo>
                    <a:pt x="513" y="0"/>
                  </a:lnTo>
                  <a:lnTo>
                    <a:pt x="528" y="1"/>
                  </a:lnTo>
                  <a:lnTo>
                    <a:pt x="541" y="3"/>
                  </a:lnTo>
                  <a:lnTo>
                    <a:pt x="555" y="4"/>
                  </a:lnTo>
                  <a:lnTo>
                    <a:pt x="570" y="8"/>
                  </a:lnTo>
                  <a:lnTo>
                    <a:pt x="594" y="14"/>
                  </a:lnTo>
                  <a:lnTo>
                    <a:pt x="618" y="22"/>
                  </a:lnTo>
                  <a:lnTo>
                    <a:pt x="640" y="33"/>
                  </a:lnTo>
                  <a:lnTo>
                    <a:pt x="660" y="44"/>
                  </a:lnTo>
                  <a:lnTo>
                    <a:pt x="678" y="59"/>
                  </a:lnTo>
                  <a:lnTo>
                    <a:pt x="694" y="75"/>
                  </a:lnTo>
                  <a:lnTo>
                    <a:pt x="709" y="91"/>
                  </a:lnTo>
                  <a:lnTo>
                    <a:pt x="722" y="110"/>
                  </a:lnTo>
                  <a:lnTo>
                    <a:pt x="733" y="129"/>
                  </a:lnTo>
                  <a:lnTo>
                    <a:pt x="740" y="152"/>
                  </a:lnTo>
                  <a:lnTo>
                    <a:pt x="746" y="176"/>
                  </a:lnTo>
                  <a:lnTo>
                    <a:pt x="747" y="200"/>
                  </a:lnTo>
                  <a:lnTo>
                    <a:pt x="744" y="220"/>
                  </a:lnTo>
                  <a:lnTo>
                    <a:pt x="736" y="238"/>
                  </a:lnTo>
                  <a:lnTo>
                    <a:pt x="725" y="254"/>
                  </a:lnTo>
                  <a:lnTo>
                    <a:pt x="709" y="267"/>
                  </a:lnTo>
                  <a:lnTo>
                    <a:pt x="689" y="278"/>
                  </a:lnTo>
                  <a:lnTo>
                    <a:pt x="665" y="288"/>
                  </a:lnTo>
                  <a:lnTo>
                    <a:pt x="638" y="292"/>
                  </a:lnTo>
                  <a:lnTo>
                    <a:pt x="607" y="296"/>
                  </a:lnTo>
                  <a:lnTo>
                    <a:pt x="561" y="299"/>
                  </a:lnTo>
                  <a:lnTo>
                    <a:pt x="513" y="304"/>
                  </a:lnTo>
                  <a:lnTo>
                    <a:pt x="468" y="310"/>
                  </a:lnTo>
                  <a:lnTo>
                    <a:pt x="420" y="316"/>
                  </a:lnTo>
                  <a:lnTo>
                    <a:pt x="373" y="321"/>
                  </a:lnTo>
                  <a:lnTo>
                    <a:pt x="327" y="323"/>
                  </a:lnTo>
                  <a:lnTo>
                    <a:pt x="281" y="323"/>
                  </a:lnTo>
                  <a:lnTo>
                    <a:pt x="236" y="318"/>
                  </a:lnTo>
                  <a:lnTo>
                    <a:pt x="192" y="308"/>
                  </a:lnTo>
                  <a:lnTo>
                    <a:pt x="150" y="292"/>
                  </a:lnTo>
                  <a:lnTo>
                    <a:pt x="148" y="291"/>
                  </a:lnTo>
                  <a:lnTo>
                    <a:pt x="146" y="289"/>
                  </a:lnTo>
                  <a:lnTo>
                    <a:pt x="146" y="288"/>
                  </a:lnTo>
                  <a:lnTo>
                    <a:pt x="146" y="286"/>
                  </a:lnTo>
                  <a:lnTo>
                    <a:pt x="144" y="283"/>
                  </a:lnTo>
                  <a:lnTo>
                    <a:pt x="144" y="281"/>
                  </a:lnTo>
                  <a:lnTo>
                    <a:pt x="144" y="278"/>
                  </a:lnTo>
                  <a:lnTo>
                    <a:pt x="142" y="276"/>
                  </a:lnTo>
                  <a:lnTo>
                    <a:pt x="142" y="275"/>
                  </a:lnTo>
                  <a:lnTo>
                    <a:pt x="141" y="273"/>
                  </a:lnTo>
                  <a:lnTo>
                    <a:pt x="132" y="267"/>
                  </a:lnTo>
                  <a:lnTo>
                    <a:pt x="122" y="260"/>
                  </a:lnTo>
                  <a:lnTo>
                    <a:pt x="113" y="256"/>
                  </a:lnTo>
                  <a:lnTo>
                    <a:pt x="104" y="249"/>
                  </a:lnTo>
                  <a:lnTo>
                    <a:pt x="95" y="244"/>
                  </a:lnTo>
                  <a:lnTo>
                    <a:pt x="86" y="238"/>
                  </a:lnTo>
                  <a:lnTo>
                    <a:pt x="79" y="232"/>
                  </a:lnTo>
                  <a:lnTo>
                    <a:pt x="69" y="225"/>
                  </a:lnTo>
                  <a:lnTo>
                    <a:pt x="62" y="217"/>
                  </a:lnTo>
                  <a:lnTo>
                    <a:pt x="57" y="20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0" name="Freeform 903">
              <a:extLst>
                <a:ext uri="{FF2B5EF4-FFF2-40B4-BE49-F238E27FC236}">
                  <a16:creationId xmlns:a16="http://schemas.microsoft.com/office/drawing/2014/main" id="{FE5E2982-9EF5-49E2-9BFF-B3CF2CBB748A}"/>
                </a:ext>
              </a:extLst>
            </p:cNvPr>
            <p:cNvSpPr>
              <a:spLocks/>
            </p:cNvSpPr>
            <p:nvPr/>
          </p:nvSpPr>
          <p:spPr bwMode="auto">
            <a:xfrm>
              <a:off x="3862" y="3754"/>
              <a:ext cx="211" cy="221"/>
            </a:xfrm>
            <a:custGeom>
              <a:avLst/>
              <a:gdLst>
                <a:gd name="T0" fmla="*/ 1 w 435"/>
                <a:gd name="T1" fmla="*/ 1 h 442"/>
                <a:gd name="T2" fmla="*/ 1 w 435"/>
                <a:gd name="T3" fmla="*/ 1 h 442"/>
                <a:gd name="T4" fmla="*/ 2 w 435"/>
                <a:gd name="T5" fmla="*/ 1 h 442"/>
                <a:gd name="T6" fmla="*/ 2 w 435"/>
                <a:gd name="T7" fmla="*/ 1 h 442"/>
                <a:gd name="T8" fmla="*/ 2 w 435"/>
                <a:gd name="T9" fmla="*/ 1 h 442"/>
                <a:gd name="T10" fmla="*/ 2 w 435"/>
                <a:gd name="T11" fmla="*/ 2 h 442"/>
                <a:gd name="T12" fmla="*/ 2 w 435"/>
                <a:gd name="T13" fmla="*/ 2 h 442"/>
                <a:gd name="T14" fmla="*/ 3 w 435"/>
                <a:gd name="T15" fmla="*/ 2 h 442"/>
                <a:gd name="T16" fmla="*/ 3 w 435"/>
                <a:gd name="T17" fmla="*/ 2 h 442"/>
                <a:gd name="T18" fmla="*/ 3 w 435"/>
                <a:gd name="T19" fmla="*/ 2 h 442"/>
                <a:gd name="T20" fmla="*/ 3 w 435"/>
                <a:gd name="T21" fmla="*/ 2 h 442"/>
                <a:gd name="T22" fmla="*/ 3 w 435"/>
                <a:gd name="T23" fmla="*/ 2 h 442"/>
                <a:gd name="T24" fmla="*/ 3 w 435"/>
                <a:gd name="T25" fmla="*/ 2 h 442"/>
                <a:gd name="T26" fmla="*/ 3 w 435"/>
                <a:gd name="T27" fmla="*/ 2 h 442"/>
                <a:gd name="T28" fmla="*/ 3 w 435"/>
                <a:gd name="T29" fmla="*/ 2 h 442"/>
                <a:gd name="T30" fmla="*/ 3 w 435"/>
                <a:gd name="T31" fmla="*/ 3 h 442"/>
                <a:gd name="T32" fmla="*/ 4 w 435"/>
                <a:gd name="T33" fmla="*/ 3 h 442"/>
                <a:gd name="T34" fmla="*/ 4 w 435"/>
                <a:gd name="T35" fmla="*/ 3 h 442"/>
                <a:gd name="T36" fmla="*/ 5 w 435"/>
                <a:gd name="T37" fmla="*/ 3 h 442"/>
                <a:gd name="T38" fmla="*/ 5 w 435"/>
                <a:gd name="T39" fmla="*/ 4 h 442"/>
                <a:gd name="T40" fmla="*/ 5 w 435"/>
                <a:gd name="T41" fmla="*/ 5 h 442"/>
                <a:gd name="T42" fmla="*/ 6 w 435"/>
                <a:gd name="T43" fmla="*/ 5 h 442"/>
                <a:gd name="T44" fmla="*/ 6 w 435"/>
                <a:gd name="T45" fmla="*/ 6 h 442"/>
                <a:gd name="T46" fmla="*/ 6 w 435"/>
                <a:gd name="T47" fmla="*/ 6 h 442"/>
                <a:gd name="T48" fmla="*/ 6 w 435"/>
                <a:gd name="T49" fmla="*/ 7 h 442"/>
                <a:gd name="T50" fmla="*/ 5 w 435"/>
                <a:gd name="T51" fmla="*/ 7 h 442"/>
                <a:gd name="T52" fmla="*/ 5 w 435"/>
                <a:gd name="T53" fmla="*/ 7 h 442"/>
                <a:gd name="T54" fmla="*/ 4 w 435"/>
                <a:gd name="T55" fmla="*/ 7 h 442"/>
                <a:gd name="T56" fmla="*/ 3 w 435"/>
                <a:gd name="T57" fmla="*/ 7 h 442"/>
                <a:gd name="T58" fmla="*/ 3 w 435"/>
                <a:gd name="T59" fmla="*/ 7 h 442"/>
                <a:gd name="T60" fmla="*/ 2 w 435"/>
                <a:gd name="T61" fmla="*/ 7 h 442"/>
                <a:gd name="T62" fmla="*/ 1 w 435"/>
                <a:gd name="T63" fmla="*/ 5 h 442"/>
                <a:gd name="T64" fmla="*/ 0 w 435"/>
                <a:gd name="T65" fmla="*/ 4 h 442"/>
                <a:gd name="T66" fmla="*/ 0 w 435"/>
                <a:gd name="T67" fmla="*/ 3 h 442"/>
                <a:gd name="T68" fmla="*/ 0 w 435"/>
                <a:gd name="T69" fmla="*/ 2 h 442"/>
                <a:gd name="T70" fmla="*/ 1 w 435"/>
                <a:gd name="T71" fmla="*/ 0 h 4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5"/>
                <a:gd name="T109" fmla="*/ 0 h 442"/>
                <a:gd name="T110" fmla="*/ 435 w 435"/>
                <a:gd name="T111" fmla="*/ 442 h 4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5" h="442">
                  <a:moveTo>
                    <a:pt x="91" y="0"/>
                  </a:moveTo>
                  <a:lnTo>
                    <a:pt x="104" y="5"/>
                  </a:lnTo>
                  <a:lnTo>
                    <a:pt x="117" y="10"/>
                  </a:lnTo>
                  <a:lnTo>
                    <a:pt x="128" y="14"/>
                  </a:lnTo>
                  <a:lnTo>
                    <a:pt x="139" y="21"/>
                  </a:lnTo>
                  <a:lnTo>
                    <a:pt x="148" y="29"/>
                  </a:lnTo>
                  <a:lnTo>
                    <a:pt x="157" y="37"/>
                  </a:lnTo>
                  <a:lnTo>
                    <a:pt x="166" y="45"/>
                  </a:lnTo>
                  <a:lnTo>
                    <a:pt x="173" y="53"/>
                  </a:lnTo>
                  <a:lnTo>
                    <a:pt x="182" y="61"/>
                  </a:lnTo>
                  <a:lnTo>
                    <a:pt x="192" y="67"/>
                  </a:lnTo>
                  <a:lnTo>
                    <a:pt x="195" y="72"/>
                  </a:lnTo>
                  <a:lnTo>
                    <a:pt x="199" y="75"/>
                  </a:lnTo>
                  <a:lnTo>
                    <a:pt x="202" y="80"/>
                  </a:lnTo>
                  <a:lnTo>
                    <a:pt x="208" y="83"/>
                  </a:lnTo>
                  <a:lnTo>
                    <a:pt x="212" y="88"/>
                  </a:lnTo>
                  <a:lnTo>
                    <a:pt x="217" y="93"/>
                  </a:lnTo>
                  <a:lnTo>
                    <a:pt x="221" y="96"/>
                  </a:lnTo>
                  <a:lnTo>
                    <a:pt x="226" y="101"/>
                  </a:lnTo>
                  <a:lnTo>
                    <a:pt x="232" y="104"/>
                  </a:lnTo>
                  <a:lnTo>
                    <a:pt x="237" y="107"/>
                  </a:lnTo>
                  <a:lnTo>
                    <a:pt x="239" y="109"/>
                  </a:lnTo>
                  <a:lnTo>
                    <a:pt x="241" y="110"/>
                  </a:lnTo>
                  <a:lnTo>
                    <a:pt x="241" y="112"/>
                  </a:lnTo>
                  <a:lnTo>
                    <a:pt x="241" y="114"/>
                  </a:lnTo>
                  <a:lnTo>
                    <a:pt x="241" y="117"/>
                  </a:lnTo>
                  <a:lnTo>
                    <a:pt x="243" y="118"/>
                  </a:lnTo>
                  <a:lnTo>
                    <a:pt x="243" y="122"/>
                  </a:lnTo>
                  <a:lnTo>
                    <a:pt x="243" y="123"/>
                  </a:lnTo>
                  <a:lnTo>
                    <a:pt x="245" y="125"/>
                  </a:lnTo>
                  <a:lnTo>
                    <a:pt x="246" y="126"/>
                  </a:lnTo>
                  <a:lnTo>
                    <a:pt x="263" y="141"/>
                  </a:lnTo>
                  <a:lnTo>
                    <a:pt x="279" y="155"/>
                  </a:lnTo>
                  <a:lnTo>
                    <a:pt x="296" y="168"/>
                  </a:lnTo>
                  <a:lnTo>
                    <a:pt x="314" y="181"/>
                  </a:lnTo>
                  <a:lnTo>
                    <a:pt x="330" y="194"/>
                  </a:lnTo>
                  <a:lnTo>
                    <a:pt x="347" y="206"/>
                  </a:lnTo>
                  <a:lnTo>
                    <a:pt x="363" y="221"/>
                  </a:lnTo>
                  <a:lnTo>
                    <a:pt x="380" y="234"/>
                  </a:lnTo>
                  <a:lnTo>
                    <a:pt x="394" y="250"/>
                  </a:lnTo>
                  <a:lnTo>
                    <a:pt x="407" y="266"/>
                  </a:lnTo>
                  <a:lnTo>
                    <a:pt x="416" y="280"/>
                  </a:lnTo>
                  <a:lnTo>
                    <a:pt x="424" y="294"/>
                  </a:lnTo>
                  <a:lnTo>
                    <a:pt x="429" y="310"/>
                  </a:lnTo>
                  <a:lnTo>
                    <a:pt x="433" y="326"/>
                  </a:lnTo>
                  <a:lnTo>
                    <a:pt x="435" y="341"/>
                  </a:lnTo>
                  <a:lnTo>
                    <a:pt x="435" y="358"/>
                  </a:lnTo>
                  <a:lnTo>
                    <a:pt x="435" y="374"/>
                  </a:lnTo>
                  <a:lnTo>
                    <a:pt x="433" y="390"/>
                  </a:lnTo>
                  <a:lnTo>
                    <a:pt x="431" y="406"/>
                  </a:lnTo>
                  <a:lnTo>
                    <a:pt x="429" y="422"/>
                  </a:lnTo>
                  <a:lnTo>
                    <a:pt x="407" y="430"/>
                  </a:lnTo>
                  <a:lnTo>
                    <a:pt x="385" y="437"/>
                  </a:lnTo>
                  <a:lnTo>
                    <a:pt x="363" y="440"/>
                  </a:lnTo>
                  <a:lnTo>
                    <a:pt x="340" y="442"/>
                  </a:lnTo>
                  <a:lnTo>
                    <a:pt x="318" y="442"/>
                  </a:lnTo>
                  <a:lnTo>
                    <a:pt x="294" y="438"/>
                  </a:lnTo>
                  <a:lnTo>
                    <a:pt x="272" y="435"/>
                  </a:lnTo>
                  <a:lnTo>
                    <a:pt x="252" y="429"/>
                  </a:lnTo>
                  <a:lnTo>
                    <a:pt x="232" y="421"/>
                  </a:lnTo>
                  <a:lnTo>
                    <a:pt x="212" y="411"/>
                  </a:lnTo>
                  <a:lnTo>
                    <a:pt x="171" y="386"/>
                  </a:lnTo>
                  <a:lnTo>
                    <a:pt x="135" y="355"/>
                  </a:lnTo>
                  <a:lnTo>
                    <a:pt x="102" y="318"/>
                  </a:lnTo>
                  <a:lnTo>
                    <a:pt x="75" y="282"/>
                  </a:lnTo>
                  <a:lnTo>
                    <a:pt x="51" y="243"/>
                  </a:lnTo>
                  <a:lnTo>
                    <a:pt x="31" y="206"/>
                  </a:lnTo>
                  <a:lnTo>
                    <a:pt x="16" y="173"/>
                  </a:lnTo>
                  <a:lnTo>
                    <a:pt x="5" y="144"/>
                  </a:lnTo>
                  <a:lnTo>
                    <a:pt x="0" y="120"/>
                  </a:lnTo>
                  <a:lnTo>
                    <a:pt x="0" y="106"/>
                  </a:lnTo>
                  <a:lnTo>
                    <a:pt x="91" y="0"/>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1" name="Freeform 904">
              <a:extLst>
                <a:ext uri="{FF2B5EF4-FFF2-40B4-BE49-F238E27FC236}">
                  <a16:creationId xmlns:a16="http://schemas.microsoft.com/office/drawing/2014/main" id="{C0FE6E0D-0B83-42B5-BFC3-A23F9E8719FF}"/>
                </a:ext>
              </a:extLst>
            </p:cNvPr>
            <p:cNvSpPr>
              <a:spLocks/>
            </p:cNvSpPr>
            <p:nvPr/>
          </p:nvSpPr>
          <p:spPr bwMode="auto">
            <a:xfrm>
              <a:off x="3862" y="3754"/>
              <a:ext cx="211" cy="221"/>
            </a:xfrm>
            <a:custGeom>
              <a:avLst/>
              <a:gdLst>
                <a:gd name="T0" fmla="*/ 1 w 435"/>
                <a:gd name="T1" fmla="*/ 1 h 442"/>
                <a:gd name="T2" fmla="*/ 1 w 435"/>
                <a:gd name="T3" fmla="*/ 1 h 442"/>
                <a:gd name="T4" fmla="*/ 2 w 435"/>
                <a:gd name="T5" fmla="*/ 1 h 442"/>
                <a:gd name="T6" fmla="*/ 2 w 435"/>
                <a:gd name="T7" fmla="*/ 1 h 442"/>
                <a:gd name="T8" fmla="*/ 2 w 435"/>
                <a:gd name="T9" fmla="*/ 1 h 442"/>
                <a:gd name="T10" fmla="*/ 2 w 435"/>
                <a:gd name="T11" fmla="*/ 2 h 442"/>
                <a:gd name="T12" fmla="*/ 2 w 435"/>
                <a:gd name="T13" fmla="*/ 2 h 442"/>
                <a:gd name="T14" fmla="*/ 3 w 435"/>
                <a:gd name="T15" fmla="*/ 2 h 442"/>
                <a:gd name="T16" fmla="*/ 3 w 435"/>
                <a:gd name="T17" fmla="*/ 2 h 442"/>
                <a:gd name="T18" fmla="*/ 3 w 435"/>
                <a:gd name="T19" fmla="*/ 2 h 442"/>
                <a:gd name="T20" fmla="*/ 3 w 435"/>
                <a:gd name="T21" fmla="*/ 2 h 442"/>
                <a:gd name="T22" fmla="*/ 3 w 435"/>
                <a:gd name="T23" fmla="*/ 2 h 442"/>
                <a:gd name="T24" fmla="*/ 3 w 435"/>
                <a:gd name="T25" fmla="*/ 2 h 442"/>
                <a:gd name="T26" fmla="*/ 3 w 435"/>
                <a:gd name="T27" fmla="*/ 2 h 442"/>
                <a:gd name="T28" fmla="*/ 3 w 435"/>
                <a:gd name="T29" fmla="*/ 2 h 442"/>
                <a:gd name="T30" fmla="*/ 3 w 435"/>
                <a:gd name="T31" fmla="*/ 3 h 442"/>
                <a:gd name="T32" fmla="*/ 4 w 435"/>
                <a:gd name="T33" fmla="*/ 3 h 442"/>
                <a:gd name="T34" fmla="*/ 4 w 435"/>
                <a:gd name="T35" fmla="*/ 3 h 442"/>
                <a:gd name="T36" fmla="*/ 5 w 435"/>
                <a:gd name="T37" fmla="*/ 3 h 442"/>
                <a:gd name="T38" fmla="*/ 5 w 435"/>
                <a:gd name="T39" fmla="*/ 4 h 442"/>
                <a:gd name="T40" fmla="*/ 5 w 435"/>
                <a:gd name="T41" fmla="*/ 5 h 442"/>
                <a:gd name="T42" fmla="*/ 6 w 435"/>
                <a:gd name="T43" fmla="*/ 5 h 442"/>
                <a:gd name="T44" fmla="*/ 6 w 435"/>
                <a:gd name="T45" fmla="*/ 6 h 442"/>
                <a:gd name="T46" fmla="*/ 6 w 435"/>
                <a:gd name="T47" fmla="*/ 6 h 442"/>
                <a:gd name="T48" fmla="*/ 6 w 435"/>
                <a:gd name="T49" fmla="*/ 7 h 442"/>
                <a:gd name="T50" fmla="*/ 5 w 435"/>
                <a:gd name="T51" fmla="*/ 7 h 442"/>
                <a:gd name="T52" fmla="*/ 5 w 435"/>
                <a:gd name="T53" fmla="*/ 7 h 442"/>
                <a:gd name="T54" fmla="*/ 4 w 435"/>
                <a:gd name="T55" fmla="*/ 7 h 442"/>
                <a:gd name="T56" fmla="*/ 3 w 435"/>
                <a:gd name="T57" fmla="*/ 7 h 442"/>
                <a:gd name="T58" fmla="*/ 3 w 435"/>
                <a:gd name="T59" fmla="*/ 7 h 442"/>
                <a:gd name="T60" fmla="*/ 2 w 435"/>
                <a:gd name="T61" fmla="*/ 7 h 442"/>
                <a:gd name="T62" fmla="*/ 1 w 435"/>
                <a:gd name="T63" fmla="*/ 5 h 442"/>
                <a:gd name="T64" fmla="*/ 0 w 435"/>
                <a:gd name="T65" fmla="*/ 4 h 442"/>
                <a:gd name="T66" fmla="*/ 0 w 435"/>
                <a:gd name="T67" fmla="*/ 3 h 442"/>
                <a:gd name="T68" fmla="*/ 0 w 435"/>
                <a:gd name="T69" fmla="*/ 2 h 4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5"/>
                <a:gd name="T106" fmla="*/ 0 h 442"/>
                <a:gd name="T107" fmla="*/ 435 w 435"/>
                <a:gd name="T108" fmla="*/ 442 h 4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5" h="442">
                  <a:moveTo>
                    <a:pt x="91" y="0"/>
                  </a:moveTo>
                  <a:lnTo>
                    <a:pt x="104" y="5"/>
                  </a:lnTo>
                  <a:lnTo>
                    <a:pt x="117" y="10"/>
                  </a:lnTo>
                  <a:lnTo>
                    <a:pt x="128" y="14"/>
                  </a:lnTo>
                  <a:lnTo>
                    <a:pt x="139" y="21"/>
                  </a:lnTo>
                  <a:lnTo>
                    <a:pt x="148" y="29"/>
                  </a:lnTo>
                  <a:lnTo>
                    <a:pt x="157" y="37"/>
                  </a:lnTo>
                  <a:lnTo>
                    <a:pt x="166" y="45"/>
                  </a:lnTo>
                  <a:lnTo>
                    <a:pt x="173" y="53"/>
                  </a:lnTo>
                  <a:lnTo>
                    <a:pt x="182" y="61"/>
                  </a:lnTo>
                  <a:lnTo>
                    <a:pt x="192" y="67"/>
                  </a:lnTo>
                  <a:lnTo>
                    <a:pt x="195" y="72"/>
                  </a:lnTo>
                  <a:lnTo>
                    <a:pt x="199" y="75"/>
                  </a:lnTo>
                  <a:lnTo>
                    <a:pt x="202" y="80"/>
                  </a:lnTo>
                  <a:lnTo>
                    <a:pt x="208" y="83"/>
                  </a:lnTo>
                  <a:lnTo>
                    <a:pt x="212" y="88"/>
                  </a:lnTo>
                  <a:lnTo>
                    <a:pt x="217" y="93"/>
                  </a:lnTo>
                  <a:lnTo>
                    <a:pt x="221" y="96"/>
                  </a:lnTo>
                  <a:lnTo>
                    <a:pt x="226" y="101"/>
                  </a:lnTo>
                  <a:lnTo>
                    <a:pt x="232" y="104"/>
                  </a:lnTo>
                  <a:lnTo>
                    <a:pt x="237" y="107"/>
                  </a:lnTo>
                  <a:lnTo>
                    <a:pt x="239" y="109"/>
                  </a:lnTo>
                  <a:lnTo>
                    <a:pt x="241" y="110"/>
                  </a:lnTo>
                  <a:lnTo>
                    <a:pt x="241" y="112"/>
                  </a:lnTo>
                  <a:lnTo>
                    <a:pt x="241" y="114"/>
                  </a:lnTo>
                  <a:lnTo>
                    <a:pt x="241" y="117"/>
                  </a:lnTo>
                  <a:lnTo>
                    <a:pt x="243" y="118"/>
                  </a:lnTo>
                  <a:lnTo>
                    <a:pt x="243" y="122"/>
                  </a:lnTo>
                  <a:lnTo>
                    <a:pt x="243" y="123"/>
                  </a:lnTo>
                  <a:lnTo>
                    <a:pt x="245" y="125"/>
                  </a:lnTo>
                  <a:lnTo>
                    <a:pt x="246" y="126"/>
                  </a:lnTo>
                  <a:lnTo>
                    <a:pt x="263" y="141"/>
                  </a:lnTo>
                  <a:lnTo>
                    <a:pt x="279" y="155"/>
                  </a:lnTo>
                  <a:lnTo>
                    <a:pt x="296" y="168"/>
                  </a:lnTo>
                  <a:lnTo>
                    <a:pt x="314" y="181"/>
                  </a:lnTo>
                  <a:lnTo>
                    <a:pt x="330" y="194"/>
                  </a:lnTo>
                  <a:lnTo>
                    <a:pt x="347" y="206"/>
                  </a:lnTo>
                  <a:lnTo>
                    <a:pt x="363" y="221"/>
                  </a:lnTo>
                  <a:lnTo>
                    <a:pt x="380" y="234"/>
                  </a:lnTo>
                  <a:lnTo>
                    <a:pt x="394" y="250"/>
                  </a:lnTo>
                  <a:lnTo>
                    <a:pt x="407" y="266"/>
                  </a:lnTo>
                  <a:lnTo>
                    <a:pt x="416" y="280"/>
                  </a:lnTo>
                  <a:lnTo>
                    <a:pt x="424" y="294"/>
                  </a:lnTo>
                  <a:lnTo>
                    <a:pt x="429" y="310"/>
                  </a:lnTo>
                  <a:lnTo>
                    <a:pt x="433" y="326"/>
                  </a:lnTo>
                  <a:lnTo>
                    <a:pt x="435" y="341"/>
                  </a:lnTo>
                  <a:lnTo>
                    <a:pt x="435" y="358"/>
                  </a:lnTo>
                  <a:lnTo>
                    <a:pt x="435" y="374"/>
                  </a:lnTo>
                  <a:lnTo>
                    <a:pt x="433" y="390"/>
                  </a:lnTo>
                  <a:lnTo>
                    <a:pt x="431" y="406"/>
                  </a:lnTo>
                  <a:lnTo>
                    <a:pt x="429" y="422"/>
                  </a:lnTo>
                  <a:lnTo>
                    <a:pt x="407" y="430"/>
                  </a:lnTo>
                  <a:lnTo>
                    <a:pt x="385" y="437"/>
                  </a:lnTo>
                  <a:lnTo>
                    <a:pt x="363" y="440"/>
                  </a:lnTo>
                  <a:lnTo>
                    <a:pt x="340" y="442"/>
                  </a:lnTo>
                  <a:lnTo>
                    <a:pt x="318" y="442"/>
                  </a:lnTo>
                  <a:lnTo>
                    <a:pt x="294" y="438"/>
                  </a:lnTo>
                  <a:lnTo>
                    <a:pt x="272" y="435"/>
                  </a:lnTo>
                  <a:lnTo>
                    <a:pt x="252" y="429"/>
                  </a:lnTo>
                  <a:lnTo>
                    <a:pt x="232" y="421"/>
                  </a:lnTo>
                  <a:lnTo>
                    <a:pt x="212" y="411"/>
                  </a:lnTo>
                  <a:lnTo>
                    <a:pt x="171" y="386"/>
                  </a:lnTo>
                  <a:lnTo>
                    <a:pt x="135" y="355"/>
                  </a:lnTo>
                  <a:lnTo>
                    <a:pt x="102" y="318"/>
                  </a:lnTo>
                  <a:lnTo>
                    <a:pt x="75" y="282"/>
                  </a:lnTo>
                  <a:lnTo>
                    <a:pt x="51" y="243"/>
                  </a:lnTo>
                  <a:lnTo>
                    <a:pt x="31" y="206"/>
                  </a:lnTo>
                  <a:lnTo>
                    <a:pt x="16" y="173"/>
                  </a:lnTo>
                  <a:lnTo>
                    <a:pt x="5" y="144"/>
                  </a:lnTo>
                  <a:lnTo>
                    <a:pt x="0" y="120"/>
                  </a:lnTo>
                  <a:lnTo>
                    <a:pt x="0" y="10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2" name="Freeform 905">
              <a:extLst>
                <a:ext uri="{FF2B5EF4-FFF2-40B4-BE49-F238E27FC236}">
                  <a16:creationId xmlns:a16="http://schemas.microsoft.com/office/drawing/2014/main" id="{22CA1FBE-83B7-4D93-A89F-06A778B5D8DB}"/>
                </a:ext>
              </a:extLst>
            </p:cNvPr>
            <p:cNvSpPr>
              <a:spLocks/>
            </p:cNvSpPr>
            <p:nvPr/>
          </p:nvSpPr>
          <p:spPr bwMode="auto">
            <a:xfrm>
              <a:off x="1981" y="3436"/>
              <a:ext cx="1905" cy="883"/>
            </a:xfrm>
            <a:custGeom>
              <a:avLst/>
              <a:gdLst>
                <a:gd name="T0" fmla="*/ 47 w 3916"/>
                <a:gd name="T1" fmla="*/ 28 h 1765"/>
                <a:gd name="T2" fmla="*/ 46 w 3916"/>
                <a:gd name="T3" fmla="*/ 27 h 1765"/>
                <a:gd name="T4" fmla="*/ 43 w 3916"/>
                <a:gd name="T5" fmla="*/ 25 h 1765"/>
                <a:gd name="T6" fmla="*/ 38 w 3916"/>
                <a:gd name="T7" fmla="*/ 25 h 1765"/>
                <a:gd name="T8" fmla="*/ 34 w 3916"/>
                <a:gd name="T9" fmla="*/ 25 h 1765"/>
                <a:gd name="T10" fmla="*/ 32 w 3916"/>
                <a:gd name="T11" fmla="*/ 25 h 1765"/>
                <a:gd name="T12" fmla="*/ 36 w 3916"/>
                <a:gd name="T13" fmla="*/ 23 h 1765"/>
                <a:gd name="T14" fmla="*/ 38 w 3916"/>
                <a:gd name="T15" fmla="*/ 22 h 1765"/>
                <a:gd name="T16" fmla="*/ 44 w 3916"/>
                <a:gd name="T17" fmla="*/ 21 h 1765"/>
                <a:gd name="T18" fmla="*/ 51 w 3916"/>
                <a:gd name="T19" fmla="*/ 20 h 1765"/>
                <a:gd name="T20" fmla="*/ 49 w 3916"/>
                <a:gd name="T21" fmla="*/ 18 h 1765"/>
                <a:gd name="T22" fmla="*/ 44 w 3916"/>
                <a:gd name="T23" fmla="*/ 18 h 1765"/>
                <a:gd name="T24" fmla="*/ 38 w 3916"/>
                <a:gd name="T25" fmla="*/ 19 h 1765"/>
                <a:gd name="T26" fmla="*/ 34 w 3916"/>
                <a:gd name="T27" fmla="*/ 21 h 1765"/>
                <a:gd name="T28" fmla="*/ 29 w 3916"/>
                <a:gd name="T29" fmla="*/ 24 h 1765"/>
                <a:gd name="T30" fmla="*/ 27 w 3916"/>
                <a:gd name="T31" fmla="*/ 25 h 1765"/>
                <a:gd name="T32" fmla="*/ 33 w 3916"/>
                <a:gd name="T33" fmla="*/ 19 h 1765"/>
                <a:gd name="T34" fmla="*/ 39 w 3916"/>
                <a:gd name="T35" fmla="*/ 14 h 1765"/>
                <a:gd name="T36" fmla="*/ 44 w 3916"/>
                <a:gd name="T37" fmla="*/ 12 h 1765"/>
                <a:gd name="T38" fmla="*/ 47 w 3916"/>
                <a:gd name="T39" fmla="*/ 10 h 1765"/>
                <a:gd name="T40" fmla="*/ 43 w 3916"/>
                <a:gd name="T41" fmla="*/ 10 h 1765"/>
                <a:gd name="T42" fmla="*/ 37 w 3916"/>
                <a:gd name="T43" fmla="*/ 12 h 1765"/>
                <a:gd name="T44" fmla="*/ 32 w 3916"/>
                <a:gd name="T45" fmla="*/ 15 h 1765"/>
                <a:gd name="T46" fmla="*/ 27 w 3916"/>
                <a:gd name="T47" fmla="*/ 19 h 1765"/>
                <a:gd name="T48" fmla="*/ 23 w 3916"/>
                <a:gd name="T49" fmla="*/ 25 h 1765"/>
                <a:gd name="T50" fmla="*/ 22 w 3916"/>
                <a:gd name="T51" fmla="*/ 26 h 1765"/>
                <a:gd name="T52" fmla="*/ 24 w 3916"/>
                <a:gd name="T53" fmla="*/ 23 h 1765"/>
                <a:gd name="T54" fmla="*/ 25 w 3916"/>
                <a:gd name="T55" fmla="*/ 20 h 1765"/>
                <a:gd name="T56" fmla="*/ 29 w 3916"/>
                <a:gd name="T57" fmla="*/ 12 h 1765"/>
                <a:gd name="T58" fmla="*/ 34 w 3916"/>
                <a:gd name="T59" fmla="*/ 5 h 1765"/>
                <a:gd name="T60" fmla="*/ 38 w 3916"/>
                <a:gd name="T61" fmla="*/ 1 h 1765"/>
                <a:gd name="T62" fmla="*/ 34 w 3916"/>
                <a:gd name="T63" fmla="*/ 2 h 1765"/>
                <a:gd name="T64" fmla="*/ 30 w 3916"/>
                <a:gd name="T65" fmla="*/ 5 h 1765"/>
                <a:gd name="T66" fmla="*/ 23 w 3916"/>
                <a:gd name="T67" fmla="*/ 13 h 1765"/>
                <a:gd name="T68" fmla="*/ 21 w 3916"/>
                <a:gd name="T69" fmla="*/ 15 h 1765"/>
                <a:gd name="T70" fmla="*/ 22 w 3916"/>
                <a:gd name="T71" fmla="*/ 7 h 1765"/>
                <a:gd name="T72" fmla="*/ 23 w 3916"/>
                <a:gd name="T73" fmla="*/ 4 h 1765"/>
                <a:gd name="T74" fmla="*/ 22 w 3916"/>
                <a:gd name="T75" fmla="*/ 2 h 1765"/>
                <a:gd name="T76" fmla="*/ 18 w 3916"/>
                <a:gd name="T77" fmla="*/ 12 h 1765"/>
                <a:gd name="T78" fmla="*/ 18 w 3916"/>
                <a:gd name="T79" fmla="*/ 14 h 1765"/>
                <a:gd name="T80" fmla="*/ 17 w 3916"/>
                <a:gd name="T81" fmla="*/ 15 h 1765"/>
                <a:gd name="T82" fmla="*/ 16 w 3916"/>
                <a:gd name="T83" fmla="*/ 18 h 1765"/>
                <a:gd name="T84" fmla="*/ 16 w 3916"/>
                <a:gd name="T85" fmla="*/ 23 h 1765"/>
                <a:gd name="T86" fmla="*/ 16 w 3916"/>
                <a:gd name="T87" fmla="*/ 26 h 1765"/>
                <a:gd name="T88" fmla="*/ 14 w 3916"/>
                <a:gd name="T89" fmla="*/ 24 h 1765"/>
                <a:gd name="T90" fmla="*/ 11 w 3916"/>
                <a:gd name="T91" fmla="*/ 20 h 1765"/>
                <a:gd name="T92" fmla="*/ 9 w 3916"/>
                <a:gd name="T93" fmla="*/ 21 h 1765"/>
                <a:gd name="T94" fmla="*/ 7 w 3916"/>
                <a:gd name="T95" fmla="*/ 21 h 1765"/>
                <a:gd name="T96" fmla="*/ 8 w 3916"/>
                <a:gd name="T97" fmla="*/ 21 h 1765"/>
                <a:gd name="T98" fmla="*/ 8 w 3916"/>
                <a:gd name="T99" fmla="*/ 22 h 1765"/>
                <a:gd name="T100" fmla="*/ 6 w 3916"/>
                <a:gd name="T101" fmla="*/ 23 h 1765"/>
                <a:gd name="T102" fmla="*/ 6 w 3916"/>
                <a:gd name="T103" fmla="*/ 23 h 1765"/>
                <a:gd name="T104" fmla="*/ 5 w 3916"/>
                <a:gd name="T105" fmla="*/ 23 h 1765"/>
                <a:gd name="T106" fmla="*/ 4 w 3916"/>
                <a:gd name="T107" fmla="*/ 24 h 1765"/>
                <a:gd name="T108" fmla="*/ 3 w 3916"/>
                <a:gd name="T109" fmla="*/ 24 h 1765"/>
                <a:gd name="T110" fmla="*/ 1 w 3916"/>
                <a:gd name="T111" fmla="*/ 25 h 1765"/>
                <a:gd name="T112" fmla="*/ 0 w 3916"/>
                <a:gd name="T113" fmla="*/ 25 h 1765"/>
                <a:gd name="T114" fmla="*/ 2 w 3916"/>
                <a:gd name="T115" fmla="*/ 25 h 1765"/>
                <a:gd name="T116" fmla="*/ 10 w 3916"/>
                <a:gd name="T117" fmla="*/ 26 h 1765"/>
                <a:gd name="T118" fmla="*/ 12 w 3916"/>
                <a:gd name="T119" fmla="*/ 27 h 1765"/>
                <a:gd name="T120" fmla="*/ 12 w 3916"/>
                <a:gd name="T121" fmla="*/ 28 h 1765"/>
                <a:gd name="T122" fmla="*/ 9 w 3916"/>
                <a:gd name="T123" fmla="*/ 28 h 17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6"/>
                <a:gd name="T187" fmla="*/ 0 h 1765"/>
                <a:gd name="T188" fmla="*/ 3916 w 3916"/>
                <a:gd name="T189" fmla="*/ 1765 h 17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6" h="1765">
                  <a:moveTo>
                    <a:pt x="3530" y="1761"/>
                  </a:moveTo>
                  <a:lnTo>
                    <a:pt x="3528" y="1758"/>
                  </a:lnTo>
                  <a:lnTo>
                    <a:pt x="3527" y="1755"/>
                  </a:lnTo>
                  <a:lnTo>
                    <a:pt x="3523" y="1752"/>
                  </a:lnTo>
                  <a:lnTo>
                    <a:pt x="3521" y="1747"/>
                  </a:lnTo>
                  <a:lnTo>
                    <a:pt x="3517" y="1744"/>
                  </a:lnTo>
                  <a:lnTo>
                    <a:pt x="3514" y="1741"/>
                  </a:lnTo>
                  <a:lnTo>
                    <a:pt x="3510" y="1736"/>
                  </a:lnTo>
                  <a:lnTo>
                    <a:pt x="3506" y="1733"/>
                  </a:lnTo>
                  <a:lnTo>
                    <a:pt x="3503" y="1728"/>
                  </a:lnTo>
                  <a:lnTo>
                    <a:pt x="3499" y="1725"/>
                  </a:lnTo>
                  <a:lnTo>
                    <a:pt x="3496" y="1721"/>
                  </a:lnTo>
                  <a:lnTo>
                    <a:pt x="3492" y="1717"/>
                  </a:lnTo>
                  <a:lnTo>
                    <a:pt x="3488" y="1713"/>
                  </a:lnTo>
                  <a:lnTo>
                    <a:pt x="3485" y="1712"/>
                  </a:lnTo>
                  <a:lnTo>
                    <a:pt x="3483" y="1709"/>
                  </a:lnTo>
                  <a:lnTo>
                    <a:pt x="3479" y="1705"/>
                  </a:lnTo>
                  <a:lnTo>
                    <a:pt x="3475" y="1702"/>
                  </a:lnTo>
                  <a:lnTo>
                    <a:pt x="3472" y="1699"/>
                  </a:lnTo>
                  <a:lnTo>
                    <a:pt x="3468" y="1696"/>
                  </a:lnTo>
                  <a:lnTo>
                    <a:pt x="3463" y="1693"/>
                  </a:lnTo>
                  <a:lnTo>
                    <a:pt x="3435" y="1672"/>
                  </a:lnTo>
                  <a:lnTo>
                    <a:pt x="3404" y="1651"/>
                  </a:lnTo>
                  <a:lnTo>
                    <a:pt x="3371" y="1633"/>
                  </a:lnTo>
                  <a:lnTo>
                    <a:pt x="3337" y="1616"/>
                  </a:lnTo>
                  <a:lnTo>
                    <a:pt x="3300" y="1601"/>
                  </a:lnTo>
                  <a:lnTo>
                    <a:pt x="3263" y="1587"/>
                  </a:lnTo>
                  <a:lnTo>
                    <a:pt x="3225" y="1576"/>
                  </a:lnTo>
                  <a:lnTo>
                    <a:pt x="3185" y="1566"/>
                  </a:lnTo>
                  <a:lnTo>
                    <a:pt x="3146" y="1558"/>
                  </a:lnTo>
                  <a:lnTo>
                    <a:pt x="3108" y="1553"/>
                  </a:lnTo>
                  <a:lnTo>
                    <a:pt x="3070" y="1549"/>
                  </a:lnTo>
                  <a:lnTo>
                    <a:pt x="3031" y="1544"/>
                  </a:lnTo>
                  <a:lnTo>
                    <a:pt x="2993" y="1541"/>
                  </a:lnTo>
                  <a:lnTo>
                    <a:pt x="2955" y="1539"/>
                  </a:lnTo>
                  <a:lnTo>
                    <a:pt x="2916" y="1539"/>
                  </a:lnTo>
                  <a:lnTo>
                    <a:pt x="2880" y="1539"/>
                  </a:lnTo>
                  <a:lnTo>
                    <a:pt x="2841" y="1542"/>
                  </a:lnTo>
                  <a:lnTo>
                    <a:pt x="2805" y="1545"/>
                  </a:lnTo>
                  <a:lnTo>
                    <a:pt x="2768" y="1550"/>
                  </a:lnTo>
                  <a:lnTo>
                    <a:pt x="2730" y="1557"/>
                  </a:lnTo>
                  <a:lnTo>
                    <a:pt x="2697" y="1561"/>
                  </a:lnTo>
                  <a:lnTo>
                    <a:pt x="2655" y="1568"/>
                  </a:lnTo>
                  <a:lnTo>
                    <a:pt x="2611" y="1574"/>
                  </a:lnTo>
                  <a:lnTo>
                    <a:pt x="2562" y="1581"/>
                  </a:lnTo>
                  <a:lnTo>
                    <a:pt x="2512" y="1589"/>
                  </a:lnTo>
                  <a:lnTo>
                    <a:pt x="2465" y="1597"/>
                  </a:lnTo>
                  <a:lnTo>
                    <a:pt x="2417" y="1606"/>
                  </a:lnTo>
                  <a:lnTo>
                    <a:pt x="2373" y="1617"/>
                  </a:lnTo>
                  <a:lnTo>
                    <a:pt x="2337" y="1630"/>
                  </a:lnTo>
                  <a:lnTo>
                    <a:pt x="2304" y="1646"/>
                  </a:lnTo>
                  <a:lnTo>
                    <a:pt x="2331" y="1630"/>
                  </a:lnTo>
                  <a:lnTo>
                    <a:pt x="2364" y="1613"/>
                  </a:lnTo>
                  <a:lnTo>
                    <a:pt x="2401" y="1595"/>
                  </a:lnTo>
                  <a:lnTo>
                    <a:pt x="2439" y="1577"/>
                  </a:lnTo>
                  <a:lnTo>
                    <a:pt x="2479" y="1558"/>
                  </a:lnTo>
                  <a:lnTo>
                    <a:pt x="2522" y="1541"/>
                  </a:lnTo>
                  <a:lnTo>
                    <a:pt x="2560" y="1523"/>
                  </a:lnTo>
                  <a:lnTo>
                    <a:pt x="2598" y="1505"/>
                  </a:lnTo>
                  <a:lnTo>
                    <a:pt x="2631" y="1489"/>
                  </a:lnTo>
                  <a:lnTo>
                    <a:pt x="2659" y="1475"/>
                  </a:lnTo>
                  <a:lnTo>
                    <a:pt x="2673" y="1469"/>
                  </a:lnTo>
                  <a:lnTo>
                    <a:pt x="2690" y="1464"/>
                  </a:lnTo>
                  <a:lnTo>
                    <a:pt x="2710" y="1457"/>
                  </a:lnTo>
                  <a:lnTo>
                    <a:pt x="2730" y="1453"/>
                  </a:lnTo>
                  <a:lnTo>
                    <a:pt x="2752" y="1448"/>
                  </a:lnTo>
                  <a:lnTo>
                    <a:pt x="2774" y="1441"/>
                  </a:lnTo>
                  <a:lnTo>
                    <a:pt x="2796" y="1437"/>
                  </a:lnTo>
                  <a:lnTo>
                    <a:pt x="2814" y="1432"/>
                  </a:lnTo>
                  <a:lnTo>
                    <a:pt x="2832" y="1425"/>
                  </a:lnTo>
                  <a:lnTo>
                    <a:pt x="2845" y="1421"/>
                  </a:lnTo>
                  <a:lnTo>
                    <a:pt x="2892" y="1400"/>
                  </a:lnTo>
                  <a:lnTo>
                    <a:pt x="2938" y="1385"/>
                  </a:lnTo>
                  <a:lnTo>
                    <a:pt x="2980" y="1373"/>
                  </a:lnTo>
                  <a:lnTo>
                    <a:pt x="3022" y="1363"/>
                  </a:lnTo>
                  <a:lnTo>
                    <a:pt x="3064" y="1355"/>
                  </a:lnTo>
                  <a:lnTo>
                    <a:pt x="3108" y="1347"/>
                  </a:lnTo>
                  <a:lnTo>
                    <a:pt x="3154" y="1339"/>
                  </a:lnTo>
                  <a:lnTo>
                    <a:pt x="3201" y="1328"/>
                  </a:lnTo>
                  <a:lnTo>
                    <a:pt x="3254" y="1313"/>
                  </a:lnTo>
                  <a:lnTo>
                    <a:pt x="3313" y="1294"/>
                  </a:lnTo>
                  <a:lnTo>
                    <a:pt x="3368" y="1278"/>
                  </a:lnTo>
                  <a:lnTo>
                    <a:pt x="3424" y="1267"/>
                  </a:lnTo>
                  <a:lnTo>
                    <a:pt x="3485" y="1259"/>
                  </a:lnTo>
                  <a:lnTo>
                    <a:pt x="3547" y="1254"/>
                  </a:lnTo>
                  <a:lnTo>
                    <a:pt x="3611" y="1253"/>
                  </a:lnTo>
                  <a:lnTo>
                    <a:pt x="3675" y="1251"/>
                  </a:lnTo>
                  <a:lnTo>
                    <a:pt x="3739" y="1251"/>
                  </a:lnTo>
                  <a:lnTo>
                    <a:pt x="3801" y="1249"/>
                  </a:lnTo>
                  <a:lnTo>
                    <a:pt x="3861" y="1248"/>
                  </a:lnTo>
                  <a:lnTo>
                    <a:pt x="3916" y="1245"/>
                  </a:lnTo>
                  <a:lnTo>
                    <a:pt x="3892" y="1232"/>
                  </a:lnTo>
                  <a:lnTo>
                    <a:pt x="3865" y="1219"/>
                  </a:lnTo>
                  <a:lnTo>
                    <a:pt x="3834" y="1206"/>
                  </a:lnTo>
                  <a:lnTo>
                    <a:pt x="3803" y="1193"/>
                  </a:lnTo>
                  <a:lnTo>
                    <a:pt x="3771" y="1181"/>
                  </a:lnTo>
                  <a:lnTo>
                    <a:pt x="3739" y="1169"/>
                  </a:lnTo>
                  <a:lnTo>
                    <a:pt x="3707" y="1158"/>
                  </a:lnTo>
                  <a:lnTo>
                    <a:pt x="3676" y="1149"/>
                  </a:lnTo>
                  <a:lnTo>
                    <a:pt x="3647" y="1139"/>
                  </a:lnTo>
                  <a:lnTo>
                    <a:pt x="3620" y="1131"/>
                  </a:lnTo>
                  <a:lnTo>
                    <a:pt x="3561" y="1115"/>
                  </a:lnTo>
                  <a:lnTo>
                    <a:pt x="3510" y="1104"/>
                  </a:lnTo>
                  <a:lnTo>
                    <a:pt x="3464" y="1096"/>
                  </a:lnTo>
                  <a:lnTo>
                    <a:pt x="3419" y="1091"/>
                  </a:lnTo>
                  <a:lnTo>
                    <a:pt x="3377" y="1091"/>
                  </a:lnTo>
                  <a:lnTo>
                    <a:pt x="3333" y="1091"/>
                  </a:lnTo>
                  <a:lnTo>
                    <a:pt x="3289" y="1094"/>
                  </a:lnTo>
                  <a:lnTo>
                    <a:pt x="3240" y="1097"/>
                  </a:lnTo>
                  <a:lnTo>
                    <a:pt x="3187" y="1102"/>
                  </a:lnTo>
                  <a:lnTo>
                    <a:pt x="3126" y="1107"/>
                  </a:lnTo>
                  <a:lnTo>
                    <a:pt x="3097" y="1110"/>
                  </a:lnTo>
                  <a:lnTo>
                    <a:pt x="3064" y="1117"/>
                  </a:lnTo>
                  <a:lnTo>
                    <a:pt x="3030" y="1125"/>
                  </a:lnTo>
                  <a:lnTo>
                    <a:pt x="2991" y="1134"/>
                  </a:lnTo>
                  <a:lnTo>
                    <a:pt x="2955" y="1145"/>
                  </a:lnTo>
                  <a:lnTo>
                    <a:pt x="2916" y="1157"/>
                  </a:lnTo>
                  <a:lnTo>
                    <a:pt x="2880" y="1168"/>
                  </a:lnTo>
                  <a:lnTo>
                    <a:pt x="2845" y="1179"/>
                  </a:lnTo>
                  <a:lnTo>
                    <a:pt x="2814" y="1190"/>
                  </a:lnTo>
                  <a:lnTo>
                    <a:pt x="2786" y="1200"/>
                  </a:lnTo>
                  <a:lnTo>
                    <a:pt x="2746" y="1216"/>
                  </a:lnTo>
                  <a:lnTo>
                    <a:pt x="2706" y="1233"/>
                  </a:lnTo>
                  <a:lnTo>
                    <a:pt x="2664" y="1251"/>
                  </a:lnTo>
                  <a:lnTo>
                    <a:pt x="2620" y="1269"/>
                  </a:lnTo>
                  <a:lnTo>
                    <a:pt x="2576" y="1288"/>
                  </a:lnTo>
                  <a:lnTo>
                    <a:pt x="2534" y="1307"/>
                  </a:lnTo>
                  <a:lnTo>
                    <a:pt x="2490" y="1326"/>
                  </a:lnTo>
                  <a:lnTo>
                    <a:pt x="2448" y="1344"/>
                  </a:lnTo>
                  <a:lnTo>
                    <a:pt x="2408" y="1363"/>
                  </a:lnTo>
                  <a:lnTo>
                    <a:pt x="2368" y="1379"/>
                  </a:lnTo>
                  <a:lnTo>
                    <a:pt x="2346" y="1392"/>
                  </a:lnTo>
                  <a:lnTo>
                    <a:pt x="2306" y="1416"/>
                  </a:lnTo>
                  <a:lnTo>
                    <a:pt x="2257" y="1448"/>
                  </a:lnTo>
                  <a:lnTo>
                    <a:pt x="2198" y="1486"/>
                  </a:lnTo>
                  <a:lnTo>
                    <a:pt x="2136" y="1526"/>
                  </a:lnTo>
                  <a:lnTo>
                    <a:pt x="2072" y="1568"/>
                  </a:lnTo>
                  <a:lnTo>
                    <a:pt x="2013" y="1605"/>
                  </a:lnTo>
                  <a:lnTo>
                    <a:pt x="1962" y="1637"/>
                  </a:lnTo>
                  <a:lnTo>
                    <a:pt x="1924" y="1661"/>
                  </a:lnTo>
                  <a:lnTo>
                    <a:pt x="1900" y="1672"/>
                  </a:lnTo>
                  <a:lnTo>
                    <a:pt x="1928" y="1646"/>
                  </a:lnTo>
                  <a:lnTo>
                    <a:pt x="1968" y="1606"/>
                  </a:lnTo>
                  <a:lnTo>
                    <a:pt x="2021" y="1558"/>
                  </a:lnTo>
                  <a:lnTo>
                    <a:pt x="2079" y="1504"/>
                  </a:lnTo>
                  <a:lnTo>
                    <a:pt x="2143" y="1446"/>
                  </a:lnTo>
                  <a:lnTo>
                    <a:pt x="2207" y="1389"/>
                  </a:lnTo>
                  <a:lnTo>
                    <a:pt x="2271" y="1334"/>
                  </a:lnTo>
                  <a:lnTo>
                    <a:pt x="2330" y="1288"/>
                  </a:lnTo>
                  <a:lnTo>
                    <a:pt x="2379" y="1249"/>
                  </a:lnTo>
                  <a:lnTo>
                    <a:pt x="2417" y="1225"/>
                  </a:lnTo>
                  <a:lnTo>
                    <a:pt x="2448" y="1208"/>
                  </a:lnTo>
                  <a:lnTo>
                    <a:pt x="2489" y="1181"/>
                  </a:lnTo>
                  <a:lnTo>
                    <a:pt x="2538" y="1147"/>
                  </a:lnTo>
                  <a:lnTo>
                    <a:pt x="2591" y="1110"/>
                  </a:lnTo>
                  <a:lnTo>
                    <a:pt x="2646" y="1070"/>
                  </a:lnTo>
                  <a:lnTo>
                    <a:pt x="2701" y="1032"/>
                  </a:lnTo>
                  <a:lnTo>
                    <a:pt x="2754" y="995"/>
                  </a:lnTo>
                  <a:lnTo>
                    <a:pt x="2801" y="961"/>
                  </a:lnTo>
                  <a:lnTo>
                    <a:pt x="2843" y="936"/>
                  </a:lnTo>
                  <a:lnTo>
                    <a:pt x="2872" y="918"/>
                  </a:lnTo>
                  <a:lnTo>
                    <a:pt x="2935" y="889"/>
                  </a:lnTo>
                  <a:lnTo>
                    <a:pt x="2982" y="867"/>
                  </a:lnTo>
                  <a:lnTo>
                    <a:pt x="3019" y="851"/>
                  </a:lnTo>
                  <a:lnTo>
                    <a:pt x="3050" y="837"/>
                  </a:lnTo>
                  <a:lnTo>
                    <a:pt x="3077" y="825"/>
                  </a:lnTo>
                  <a:lnTo>
                    <a:pt x="3104" y="813"/>
                  </a:lnTo>
                  <a:lnTo>
                    <a:pt x="3134" y="797"/>
                  </a:lnTo>
                  <a:lnTo>
                    <a:pt x="3172" y="777"/>
                  </a:lnTo>
                  <a:lnTo>
                    <a:pt x="3220" y="753"/>
                  </a:lnTo>
                  <a:lnTo>
                    <a:pt x="3282" y="720"/>
                  </a:lnTo>
                  <a:lnTo>
                    <a:pt x="3305" y="707"/>
                  </a:lnTo>
                  <a:lnTo>
                    <a:pt x="3333" y="694"/>
                  </a:lnTo>
                  <a:lnTo>
                    <a:pt x="3362" y="681"/>
                  </a:lnTo>
                  <a:lnTo>
                    <a:pt x="3393" y="669"/>
                  </a:lnTo>
                  <a:lnTo>
                    <a:pt x="3424" y="656"/>
                  </a:lnTo>
                  <a:lnTo>
                    <a:pt x="3455" y="643"/>
                  </a:lnTo>
                  <a:lnTo>
                    <a:pt x="3485" y="630"/>
                  </a:lnTo>
                  <a:lnTo>
                    <a:pt x="3514" y="619"/>
                  </a:lnTo>
                  <a:lnTo>
                    <a:pt x="3543" y="608"/>
                  </a:lnTo>
                  <a:lnTo>
                    <a:pt x="3567" y="597"/>
                  </a:lnTo>
                  <a:lnTo>
                    <a:pt x="3527" y="593"/>
                  </a:lnTo>
                  <a:lnTo>
                    <a:pt x="3486" y="592"/>
                  </a:lnTo>
                  <a:lnTo>
                    <a:pt x="3444" y="592"/>
                  </a:lnTo>
                  <a:lnTo>
                    <a:pt x="3404" y="592"/>
                  </a:lnTo>
                  <a:lnTo>
                    <a:pt x="3364" y="592"/>
                  </a:lnTo>
                  <a:lnTo>
                    <a:pt x="3322" y="593"/>
                  </a:lnTo>
                  <a:lnTo>
                    <a:pt x="3282" y="597"/>
                  </a:lnTo>
                  <a:lnTo>
                    <a:pt x="3242" y="600"/>
                  </a:lnTo>
                  <a:lnTo>
                    <a:pt x="3199" y="606"/>
                  </a:lnTo>
                  <a:lnTo>
                    <a:pt x="3157" y="611"/>
                  </a:lnTo>
                  <a:lnTo>
                    <a:pt x="3115" y="619"/>
                  </a:lnTo>
                  <a:lnTo>
                    <a:pt x="3068" y="629"/>
                  </a:lnTo>
                  <a:lnTo>
                    <a:pt x="3017" y="640"/>
                  </a:lnTo>
                  <a:lnTo>
                    <a:pt x="2964" y="653"/>
                  </a:lnTo>
                  <a:lnTo>
                    <a:pt x="2905" y="669"/>
                  </a:lnTo>
                  <a:lnTo>
                    <a:pt x="2841" y="689"/>
                  </a:lnTo>
                  <a:lnTo>
                    <a:pt x="2776" y="713"/>
                  </a:lnTo>
                  <a:lnTo>
                    <a:pt x="2704" y="742"/>
                  </a:lnTo>
                  <a:lnTo>
                    <a:pt x="2627" y="776"/>
                  </a:lnTo>
                  <a:lnTo>
                    <a:pt x="2545" y="816"/>
                  </a:lnTo>
                  <a:lnTo>
                    <a:pt x="2523" y="829"/>
                  </a:lnTo>
                  <a:lnTo>
                    <a:pt x="2500" y="841"/>
                  </a:lnTo>
                  <a:lnTo>
                    <a:pt x="2476" y="857"/>
                  </a:lnTo>
                  <a:lnTo>
                    <a:pt x="2452" y="873"/>
                  </a:lnTo>
                  <a:lnTo>
                    <a:pt x="2428" y="891"/>
                  </a:lnTo>
                  <a:lnTo>
                    <a:pt x="2405" y="907"/>
                  </a:lnTo>
                  <a:lnTo>
                    <a:pt x="2383" y="925"/>
                  </a:lnTo>
                  <a:lnTo>
                    <a:pt x="2359" y="941"/>
                  </a:lnTo>
                  <a:lnTo>
                    <a:pt x="2337" y="957"/>
                  </a:lnTo>
                  <a:lnTo>
                    <a:pt x="2317" y="971"/>
                  </a:lnTo>
                  <a:lnTo>
                    <a:pt x="2251" y="1017"/>
                  </a:lnTo>
                  <a:lnTo>
                    <a:pt x="2194" y="1062"/>
                  </a:lnTo>
                  <a:lnTo>
                    <a:pt x="2143" y="1107"/>
                  </a:lnTo>
                  <a:lnTo>
                    <a:pt x="2099" y="1153"/>
                  </a:lnTo>
                  <a:lnTo>
                    <a:pt x="2057" y="1198"/>
                  </a:lnTo>
                  <a:lnTo>
                    <a:pt x="2015" y="1246"/>
                  </a:lnTo>
                  <a:lnTo>
                    <a:pt x="1973" y="1294"/>
                  </a:lnTo>
                  <a:lnTo>
                    <a:pt x="1929" y="1344"/>
                  </a:lnTo>
                  <a:lnTo>
                    <a:pt x="1878" y="1395"/>
                  </a:lnTo>
                  <a:lnTo>
                    <a:pt x="1820" y="1449"/>
                  </a:lnTo>
                  <a:lnTo>
                    <a:pt x="1807" y="1465"/>
                  </a:lnTo>
                  <a:lnTo>
                    <a:pt x="1791" y="1491"/>
                  </a:lnTo>
                  <a:lnTo>
                    <a:pt x="1770" y="1525"/>
                  </a:lnTo>
                  <a:lnTo>
                    <a:pt x="1747" y="1563"/>
                  </a:lnTo>
                  <a:lnTo>
                    <a:pt x="1723" y="1601"/>
                  </a:lnTo>
                  <a:lnTo>
                    <a:pt x="1701" y="1638"/>
                  </a:lnTo>
                  <a:lnTo>
                    <a:pt x="1681" y="1669"/>
                  </a:lnTo>
                  <a:lnTo>
                    <a:pt x="1666" y="1691"/>
                  </a:lnTo>
                  <a:lnTo>
                    <a:pt x="1657" y="1699"/>
                  </a:lnTo>
                  <a:lnTo>
                    <a:pt x="1655" y="1693"/>
                  </a:lnTo>
                  <a:lnTo>
                    <a:pt x="1657" y="1683"/>
                  </a:lnTo>
                  <a:lnTo>
                    <a:pt x="1664" y="1665"/>
                  </a:lnTo>
                  <a:lnTo>
                    <a:pt x="1674" y="1645"/>
                  </a:lnTo>
                  <a:lnTo>
                    <a:pt x="1686" y="1619"/>
                  </a:lnTo>
                  <a:lnTo>
                    <a:pt x="1699" y="1592"/>
                  </a:lnTo>
                  <a:lnTo>
                    <a:pt x="1714" y="1566"/>
                  </a:lnTo>
                  <a:lnTo>
                    <a:pt x="1727" y="1541"/>
                  </a:lnTo>
                  <a:lnTo>
                    <a:pt x="1738" y="1520"/>
                  </a:lnTo>
                  <a:lnTo>
                    <a:pt x="1745" y="1504"/>
                  </a:lnTo>
                  <a:lnTo>
                    <a:pt x="1750" y="1494"/>
                  </a:lnTo>
                  <a:lnTo>
                    <a:pt x="1772" y="1446"/>
                  </a:lnTo>
                  <a:lnTo>
                    <a:pt x="1785" y="1416"/>
                  </a:lnTo>
                  <a:lnTo>
                    <a:pt x="1792" y="1398"/>
                  </a:lnTo>
                  <a:lnTo>
                    <a:pt x="1794" y="1389"/>
                  </a:lnTo>
                  <a:lnTo>
                    <a:pt x="1794" y="1382"/>
                  </a:lnTo>
                  <a:lnTo>
                    <a:pt x="1794" y="1377"/>
                  </a:lnTo>
                  <a:lnTo>
                    <a:pt x="1796" y="1368"/>
                  </a:lnTo>
                  <a:lnTo>
                    <a:pt x="1802" y="1349"/>
                  </a:lnTo>
                  <a:lnTo>
                    <a:pt x="1812" y="1318"/>
                  </a:lnTo>
                  <a:lnTo>
                    <a:pt x="1833" y="1270"/>
                  </a:lnTo>
                  <a:lnTo>
                    <a:pt x="1853" y="1227"/>
                  </a:lnTo>
                  <a:lnTo>
                    <a:pt x="1880" y="1174"/>
                  </a:lnTo>
                  <a:lnTo>
                    <a:pt x="1913" y="1117"/>
                  </a:lnTo>
                  <a:lnTo>
                    <a:pt x="1950" y="1054"/>
                  </a:lnTo>
                  <a:lnTo>
                    <a:pt x="1990" y="989"/>
                  </a:lnTo>
                  <a:lnTo>
                    <a:pt x="2030" y="925"/>
                  </a:lnTo>
                  <a:lnTo>
                    <a:pt x="2072" y="864"/>
                  </a:lnTo>
                  <a:lnTo>
                    <a:pt x="2110" y="808"/>
                  </a:lnTo>
                  <a:lnTo>
                    <a:pt x="2147" y="758"/>
                  </a:lnTo>
                  <a:lnTo>
                    <a:pt x="2180" y="718"/>
                  </a:lnTo>
                  <a:lnTo>
                    <a:pt x="2222" y="669"/>
                  </a:lnTo>
                  <a:lnTo>
                    <a:pt x="2264" y="621"/>
                  </a:lnTo>
                  <a:lnTo>
                    <a:pt x="2304" y="573"/>
                  </a:lnTo>
                  <a:lnTo>
                    <a:pt x="2346" y="528"/>
                  </a:lnTo>
                  <a:lnTo>
                    <a:pt x="2388" y="481"/>
                  </a:lnTo>
                  <a:lnTo>
                    <a:pt x="2430" y="437"/>
                  </a:lnTo>
                  <a:lnTo>
                    <a:pt x="2474" y="390"/>
                  </a:lnTo>
                  <a:lnTo>
                    <a:pt x="2518" y="344"/>
                  </a:lnTo>
                  <a:lnTo>
                    <a:pt x="2562" y="297"/>
                  </a:lnTo>
                  <a:lnTo>
                    <a:pt x="2609" y="251"/>
                  </a:lnTo>
                  <a:lnTo>
                    <a:pt x="2629" y="230"/>
                  </a:lnTo>
                  <a:lnTo>
                    <a:pt x="2657" y="206"/>
                  </a:lnTo>
                  <a:lnTo>
                    <a:pt x="2688" y="179"/>
                  </a:lnTo>
                  <a:lnTo>
                    <a:pt x="2724" y="150"/>
                  </a:lnTo>
                  <a:lnTo>
                    <a:pt x="2761" y="120"/>
                  </a:lnTo>
                  <a:lnTo>
                    <a:pt x="2797" y="91"/>
                  </a:lnTo>
                  <a:lnTo>
                    <a:pt x="2834" y="64"/>
                  </a:lnTo>
                  <a:lnTo>
                    <a:pt x="2869" y="38"/>
                  </a:lnTo>
                  <a:lnTo>
                    <a:pt x="2898" y="17"/>
                  </a:lnTo>
                  <a:lnTo>
                    <a:pt x="2924" y="0"/>
                  </a:lnTo>
                  <a:lnTo>
                    <a:pt x="2883" y="1"/>
                  </a:lnTo>
                  <a:lnTo>
                    <a:pt x="2834" y="8"/>
                  </a:lnTo>
                  <a:lnTo>
                    <a:pt x="2783" y="17"/>
                  </a:lnTo>
                  <a:lnTo>
                    <a:pt x="2728" y="29"/>
                  </a:lnTo>
                  <a:lnTo>
                    <a:pt x="2671" y="43"/>
                  </a:lnTo>
                  <a:lnTo>
                    <a:pt x="2617" y="61"/>
                  </a:lnTo>
                  <a:lnTo>
                    <a:pt x="2564" y="80"/>
                  </a:lnTo>
                  <a:lnTo>
                    <a:pt x="2516" y="99"/>
                  </a:lnTo>
                  <a:lnTo>
                    <a:pt x="2474" y="120"/>
                  </a:lnTo>
                  <a:lnTo>
                    <a:pt x="2441" y="141"/>
                  </a:lnTo>
                  <a:lnTo>
                    <a:pt x="2395" y="171"/>
                  </a:lnTo>
                  <a:lnTo>
                    <a:pt x="2357" y="195"/>
                  </a:lnTo>
                  <a:lnTo>
                    <a:pt x="2324" y="216"/>
                  </a:lnTo>
                  <a:lnTo>
                    <a:pt x="2295" y="232"/>
                  </a:lnTo>
                  <a:lnTo>
                    <a:pt x="2269" y="246"/>
                  </a:lnTo>
                  <a:lnTo>
                    <a:pt x="2242" y="262"/>
                  </a:lnTo>
                  <a:lnTo>
                    <a:pt x="2213" y="278"/>
                  </a:lnTo>
                  <a:lnTo>
                    <a:pt x="2182" y="299"/>
                  </a:lnTo>
                  <a:lnTo>
                    <a:pt x="2143" y="325"/>
                  </a:lnTo>
                  <a:lnTo>
                    <a:pt x="2099" y="357"/>
                  </a:lnTo>
                  <a:lnTo>
                    <a:pt x="2026" y="421"/>
                  </a:lnTo>
                  <a:lnTo>
                    <a:pt x="1955" y="497"/>
                  </a:lnTo>
                  <a:lnTo>
                    <a:pt x="1886" y="585"/>
                  </a:lnTo>
                  <a:lnTo>
                    <a:pt x="1820" y="681"/>
                  </a:lnTo>
                  <a:lnTo>
                    <a:pt x="1758" y="782"/>
                  </a:lnTo>
                  <a:lnTo>
                    <a:pt x="1703" y="886"/>
                  </a:lnTo>
                  <a:lnTo>
                    <a:pt x="1652" y="989"/>
                  </a:lnTo>
                  <a:lnTo>
                    <a:pt x="1610" y="1088"/>
                  </a:lnTo>
                  <a:lnTo>
                    <a:pt x="1577" y="1182"/>
                  </a:lnTo>
                  <a:lnTo>
                    <a:pt x="1551" y="1265"/>
                  </a:lnTo>
                  <a:lnTo>
                    <a:pt x="1557" y="1190"/>
                  </a:lnTo>
                  <a:lnTo>
                    <a:pt x="1564" y="1113"/>
                  </a:lnTo>
                  <a:lnTo>
                    <a:pt x="1573" y="1033"/>
                  </a:lnTo>
                  <a:lnTo>
                    <a:pt x="1584" y="952"/>
                  </a:lnTo>
                  <a:lnTo>
                    <a:pt x="1597" y="869"/>
                  </a:lnTo>
                  <a:lnTo>
                    <a:pt x="1611" y="787"/>
                  </a:lnTo>
                  <a:lnTo>
                    <a:pt x="1626" y="705"/>
                  </a:lnTo>
                  <a:lnTo>
                    <a:pt x="1641" y="625"/>
                  </a:lnTo>
                  <a:lnTo>
                    <a:pt x="1655" y="547"/>
                  </a:lnTo>
                  <a:lnTo>
                    <a:pt x="1670" y="470"/>
                  </a:lnTo>
                  <a:lnTo>
                    <a:pt x="1674" y="445"/>
                  </a:lnTo>
                  <a:lnTo>
                    <a:pt x="1677" y="419"/>
                  </a:lnTo>
                  <a:lnTo>
                    <a:pt x="1681" y="397"/>
                  </a:lnTo>
                  <a:lnTo>
                    <a:pt x="1683" y="374"/>
                  </a:lnTo>
                  <a:lnTo>
                    <a:pt x="1686" y="353"/>
                  </a:lnTo>
                  <a:lnTo>
                    <a:pt x="1688" y="333"/>
                  </a:lnTo>
                  <a:lnTo>
                    <a:pt x="1692" y="310"/>
                  </a:lnTo>
                  <a:lnTo>
                    <a:pt x="1696" y="288"/>
                  </a:lnTo>
                  <a:lnTo>
                    <a:pt x="1703" y="262"/>
                  </a:lnTo>
                  <a:lnTo>
                    <a:pt x="1710" y="237"/>
                  </a:lnTo>
                  <a:lnTo>
                    <a:pt x="1716" y="216"/>
                  </a:lnTo>
                  <a:lnTo>
                    <a:pt x="1719" y="205"/>
                  </a:lnTo>
                  <a:lnTo>
                    <a:pt x="1721" y="201"/>
                  </a:lnTo>
                  <a:lnTo>
                    <a:pt x="1719" y="201"/>
                  </a:lnTo>
                  <a:lnTo>
                    <a:pt x="1717" y="198"/>
                  </a:lnTo>
                  <a:lnTo>
                    <a:pt x="1717" y="189"/>
                  </a:lnTo>
                  <a:lnTo>
                    <a:pt x="1717" y="169"/>
                  </a:lnTo>
                  <a:lnTo>
                    <a:pt x="1719" y="136"/>
                  </a:lnTo>
                  <a:lnTo>
                    <a:pt x="1723" y="85"/>
                  </a:lnTo>
                  <a:lnTo>
                    <a:pt x="1685" y="125"/>
                  </a:lnTo>
                  <a:lnTo>
                    <a:pt x="1648" y="165"/>
                  </a:lnTo>
                  <a:lnTo>
                    <a:pt x="1610" y="208"/>
                  </a:lnTo>
                  <a:lnTo>
                    <a:pt x="1571" y="254"/>
                  </a:lnTo>
                  <a:lnTo>
                    <a:pt x="1533" y="307"/>
                  </a:lnTo>
                  <a:lnTo>
                    <a:pt x="1496" y="368"/>
                  </a:lnTo>
                  <a:lnTo>
                    <a:pt x="1460" y="438"/>
                  </a:lnTo>
                  <a:lnTo>
                    <a:pt x="1423" y="518"/>
                  </a:lnTo>
                  <a:lnTo>
                    <a:pt x="1387" y="609"/>
                  </a:lnTo>
                  <a:lnTo>
                    <a:pt x="1354" y="717"/>
                  </a:lnTo>
                  <a:lnTo>
                    <a:pt x="1348" y="729"/>
                  </a:lnTo>
                  <a:lnTo>
                    <a:pt x="1345" y="742"/>
                  </a:lnTo>
                  <a:lnTo>
                    <a:pt x="1341" y="757"/>
                  </a:lnTo>
                  <a:lnTo>
                    <a:pt x="1336" y="771"/>
                  </a:lnTo>
                  <a:lnTo>
                    <a:pt x="1332" y="785"/>
                  </a:lnTo>
                  <a:lnTo>
                    <a:pt x="1326" y="800"/>
                  </a:lnTo>
                  <a:lnTo>
                    <a:pt x="1323" y="814"/>
                  </a:lnTo>
                  <a:lnTo>
                    <a:pt x="1319" y="829"/>
                  </a:lnTo>
                  <a:lnTo>
                    <a:pt x="1314" y="843"/>
                  </a:lnTo>
                  <a:lnTo>
                    <a:pt x="1310" y="859"/>
                  </a:lnTo>
                  <a:lnTo>
                    <a:pt x="1308" y="865"/>
                  </a:lnTo>
                  <a:lnTo>
                    <a:pt x="1306" y="873"/>
                  </a:lnTo>
                  <a:lnTo>
                    <a:pt x="1301" y="880"/>
                  </a:lnTo>
                  <a:lnTo>
                    <a:pt x="1297" y="888"/>
                  </a:lnTo>
                  <a:lnTo>
                    <a:pt x="1292" y="894"/>
                  </a:lnTo>
                  <a:lnTo>
                    <a:pt x="1286" y="902"/>
                  </a:lnTo>
                  <a:lnTo>
                    <a:pt x="1283" y="910"/>
                  </a:lnTo>
                  <a:lnTo>
                    <a:pt x="1277" y="917"/>
                  </a:lnTo>
                  <a:lnTo>
                    <a:pt x="1272" y="925"/>
                  </a:lnTo>
                  <a:lnTo>
                    <a:pt x="1268" y="933"/>
                  </a:lnTo>
                  <a:lnTo>
                    <a:pt x="1255" y="958"/>
                  </a:lnTo>
                  <a:lnTo>
                    <a:pt x="1246" y="985"/>
                  </a:lnTo>
                  <a:lnTo>
                    <a:pt x="1239" y="1011"/>
                  </a:lnTo>
                  <a:lnTo>
                    <a:pt x="1231" y="1038"/>
                  </a:lnTo>
                  <a:lnTo>
                    <a:pt x="1228" y="1064"/>
                  </a:lnTo>
                  <a:lnTo>
                    <a:pt x="1224" y="1091"/>
                  </a:lnTo>
                  <a:lnTo>
                    <a:pt x="1220" y="1118"/>
                  </a:lnTo>
                  <a:lnTo>
                    <a:pt x="1217" y="1145"/>
                  </a:lnTo>
                  <a:lnTo>
                    <a:pt x="1213" y="1173"/>
                  </a:lnTo>
                  <a:lnTo>
                    <a:pt x="1208" y="1200"/>
                  </a:lnTo>
                  <a:lnTo>
                    <a:pt x="1198" y="1243"/>
                  </a:lnTo>
                  <a:lnTo>
                    <a:pt x="1191" y="1288"/>
                  </a:lnTo>
                  <a:lnTo>
                    <a:pt x="1184" y="1331"/>
                  </a:lnTo>
                  <a:lnTo>
                    <a:pt x="1178" y="1376"/>
                  </a:lnTo>
                  <a:lnTo>
                    <a:pt x="1173" y="1419"/>
                  </a:lnTo>
                  <a:lnTo>
                    <a:pt x="1169" y="1464"/>
                  </a:lnTo>
                  <a:lnTo>
                    <a:pt x="1167" y="1507"/>
                  </a:lnTo>
                  <a:lnTo>
                    <a:pt x="1167" y="1552"/>
                  </a:lnTo>
                  <a:lnTo>
                    <a:pt x="1169" y="1597"/>
                  </a:lnTo>
                  <a:lnTo>
                    <a:pt x="1171" y="1640"/>
                  </a:lnTo>
                  <a:lnTo>
                    <a:pt x="1171" y="1637"/>
                  </a:lnTo>
                  <a:lnTo>
                    <a:pt x="1173" y="1637"/>
                  </a:lnTo>
                  <a:lnTo>
                    <a:pt x="1175" y="1638"/>
                  </a:lnTo>
                  <a:lnTo>
                    <a:pt x="1175" y="1641"/>
                  </a:lnTo>
                  <a:lnTo>
                    <a:pt x="1175" y="1643"/>
                  </a:lnTo>
                  <a:lnTo>
                    <a:pt x="1173" y="1643"/>
                  </a:lnTo>
                  <a:lnTo>
                    <a:pt x="1171" y="1640"/>
                  </a:lnTo>
                  <a:lnTo>
                    <a:pt x="1140" y="1600"/>
                  </a:lnTo>
                  <a:lnTo>
                    <a:pt x="1113" y="1560"/>
                  </a:lnTo>
                  <a:lnTo>
                    <a:pt x="1087" y="1523"/>
                  </a:lnTo>
                  <a:lnTo>
                    <a:pt x="1065" y="1486"/>
                  </a:lnTo>
                  <a:lnTo>
                    <a:pt x="1041" y="1449"/>
                  </a:lnTo>
                  <a:lnTo>
                    <a:pt x="1019" y="1414"/>
                  </a:lnTo>
                  <a:lnTo>
                    <a:pt x="994" y="1379"/>
                  </a:lnTo>
                  <a:lnTo>
                    <a:pt x="966" y="1345"/>
                  </a:lnTo>
                  <a:lnTo>
                    <a:pt x="937" y="1310"/>
                  </a:lnTo>
                  <a:lnTo>
                    <a:pt x="902" y="1275"/>
                  </a:lnTo>
                  <a:lnTo>
                    <a:pt x="888" y="1265"/>
                  </a:lnTo>
                  <a:lnTo>
                    <a:pt x="868" y="1257"/>
                  </a:lnTo>
                  <a:lnTo>
                    <a:pt x="844" y="1254"/>
                  </a:lnTo>
                  <a:lnTo>
                    <a:pt x="818" y="1253"/>
                  </a:lnTo>
                  <a:lnTo>
                    <a:pt x="793" y="1253"/>
                  </a:lnTo>
                  <a:lnTo>
                    <a:pt x="764" y="1256"/>
                  </a:lnTo>
                  <a:lnTo>
                    <a:pt x="738" y="1262"/>
                  </a:lnTo>
                  <a:lnTo>
                    <a:pt x="711" y="1269"/>
                  </a:lnTo>
                  <a:lnTo>
                    <a:pt x="687" y="1278"/>
                  </a:lnTo>
                  <a:lnTo>
                    <a:pt x="667" y="1289"/>
                  </a:lnTo>
                  <a:lnTo>
                    <a:pt x="656" y="1294"/>
                  </a:lnTo>
                  <a:lnTo>
                    <a:pt x="645" y="1297"/>
                  </a:lnTo>
                  <a:lnTo>
                    <a:pt x="630" y="1299"/>
                  </a:lnTo>
                  <a:lnTo>
                    <a:pt x="616" y="1301"/>
                  </a:lnTo>
                  <a:lnTo>
                    <a:pt x="601" y="1302"/>
                  </a:lnTo>
                  <a:lnTo>
                    <a:pt x="586" y="1305"/>
                  </a:lnTo>
                  <a:lnTo>
                    <a:pt x="573" y="1309"/>
                  </a:lnTo>
                  <a:lnTo>
                    <a:pt x="561" y="1315"/>
                  </a:lnTo>
                  <a:lnTo>
                    <a:pt x="552" y="1323"/>
                  </a:lnTo>
                  <a:lnTo>
                    <a:pt x="546" y="1334"/>
                  </a:lnTo>
                  <a:lnTo>
                    <a:pt x="553" y="1334"/>
                  </a:lnTo>
                  <a:lnTo>
                    <a:pt x="561" y="1334"/>
                  </a:lnTo>
                  <a:lnTo>
                    <a:pt x="568" y="1334"/>
                  </a:lnTo>
                  <a:lnTo>
                    <a:pt x="575" y="1334"/>
                  </a:lnTo>
                  <a:lnTo>
                    <a:pt x="583" y="1334"/>
                  </a:lnTo>
                  <a:lnTo>
                    <a:pt x="590" y="1334"/>
                  </a:lnTo>
                  <a:lnTo>
                    <a:pt x="597" y="1334"/>
                  </a:lnTo>
                  <a:lnTo>
                    <a:pt x="605" y="1334"/>
                  </a:lnTo>
                  <a:lnTo>
                    <a:pt x="612" y="1334"/>
                  </a:lnTo>
                  <a:lnTo>
                    <a:pt x="619" y="1334"/>
                  </a:lnTo>
                  <a:lnTo>
                    <a:pt x="617" y="1341"/>
                  </a:lnTo>
                  <a:lnTo>
                    <a:pt x="614" y="1347"/>
                  </a:lnTo>
                  <a:lnTo>
                    <a:pt x="610" y="1352"/>
                  </a:lnTo>
                  <a:lnTo>
                    <a:pt x="605" y="1357"/>
                  </a:lnTo>
                  <a:lnTo>
                    <a:pt x="599" y="1361"/>
                  </a:lnTo>
                  <a:lnTo>
                    <a:pt x="594" y="1365"/>
                  </a:lnTo>
                  <a:lnTo>
                    <a:pt x="588" y="1368"/>
                  </a:lnTo>
                  <a:lnTo>
                    <a:pt x="583" y="1371"/>
                  </a:lnTo>
                  <a:lnTo>
                    <a:pt x="577" y="1373"/>
                  </a:lnTo>
                  <a:lnTo>
                    <a:pt x="570" y="1374"/>
                  </a:lnTo>
                  <a:lnTo>
                    <a:pt x="557" y="1376"/>
                  </a:lnTo>
                  <a:lnTo>
                    <a:pt x="544" y="1379"/>
                  </a:lnTo>
                  <a:lnTo>
                    <a:pt x="533" y="1384"/>
                  </a:lnTo>
                  <a:lnTo>
                    <a:pt x="522" y="1389"/>
                  </a:lnTo>
                  <a:lnTo>
                    <a:pt x="513" y="1393"/>
                  </a:lnTo>
                  <a:lnTo>
                    <a:pt x="502" y="1400"/>
                  </a:lnTo>
                  <a:lnTo>
                    <a:pt x="493" y="1406"/>
                  </a:lnTo>
                  <a:lnTo>
                    <a:pt x="484" y="1413"/>
                  </a:lnTo>
                  <a:lnTo>
                    <a:pt x="473" y="1417"/>
                  </a:lnTo>
                  <a:lnTo>
                    <a:pt x="464" y="1424"/>
                  </a:lnTo>
                  <a:lnTo>
                    <a:pt x="458" y="1425"/>
                  </a:lnTo>
                  <a:lnTo>
                    <a:pt x="455" y="1429"/>
                  </a:lnTo>
                  <a:lnTo>
                    <a:pt x="449" y="1432"/>
                  </a:lnTo>
                  <a:lnTo>
                    <a:pt x="446" y="1435"/>
                  </a:lnTo>
                  <a:lnTo>
                    <a:pt x="440" y="1440"/>
                  </a:lnTo>
                  <a:lnTo>
                    <a:pt x="436" y="1443"/>
                  </a:lnTo>
                  <a:lnTo>
                    <a:pt x="431" y="1446"/>
                  </a:lnTo>
                  <a:lnTo>
                    <a:pt x="427" y="1451"/>
                  </a:lnTo>
                  <a:lnTo>
                    <a:pt x="424" y="1453"/>
                  </a:lnTo>
                  <a:lnTo>
                    <a:pt x="420" y="1456"/>
                  </a:lnTo>
                  <a:lnTo>
                    <a:pt x="404" y="1464"/>
                  </a:lnTo>
                  <a:lnTo>
                    <a:pt x="391" y="1469"/>
                  </a:lnTo>
                  <a:lnTo>
                    <a:pt x="380" y="1470"/>
                  </a:lnTo>
                  <a:lnTo>
                    <a:pt x="371" y="1472"/>
                  </a:lnTo>
                  <a:lnTo>
                    <a:pt x="363" y="1472"/>
                  </a:lnTo>
                  <a:lnTo>
                    <a:pt x="356" y="1472"/>
                  </a:lnTo>
                  <a:lnTo>
                    <a:pt x="349" y="1473"/>
                  </a:lnTo>
                  <a:lnTo>
                    <a:pt x="340" y="1477"/>
                  </a:lnTo>
                  <a:lnTo>
                    <a:pt x="329" y="1483"/>
                  </a:lnTo>
                  <a:lnTo>
                    <a:pt x="316" y="1493"/>
                  </a:lnTo>
                  <a:lnTo>
                    <a:pt x="312" y="1496"/>
                  </a:lnTo>
                  <a:lnTo>
                    <a:pt x="307" y="1499"/>
                  </a:lnTo>
                  <a:lnTo>
                    <a:pt x="299" y="1502"/>
                  </a:lnTo>
                  <a:lnTo>
                    <a:pt x="294" y="1505"/>
                  </a:lnTo>
                  <a:lnTo>
                    <a:pt x="287" y="1509"/>
                  </a:lnTo>
                  <a:lnTo>
                    <a:pt x="279" y="1512"/>
                  </a:lnTo>
                  <a:lnTo>
                    <a:pt x="272" y="1515"/>
                  </a:lnTo>
                  <a:lnTo>
                    <a:pt x="265" y="1517"/>
                  </a:lnTo>
                  <a:lnTo>
                    <a:pt x="257" y="1520"/>
                  </a:lnTo>
                  <a:lnTo>
                    <a:pt x="250" y="1521"/>
                  </a:lnTo>
                  <a:lnTo>
                    <a:pt x="243" y="1523"/>
                  </a:lnTo>
                  <a:lnTo>
                    <a:pt x="234" y="1526"/>
                  </a:lnTo>
                  <a:lnTo>
                    <a:pt x="224" y="1528"/>
                  </a:lnTo>
                  <a:lnTo>
                    <a:pt x="217" y="1529"/>
                  </a:lnTo>
                  <a:lnTo>
                    <a:pt x="208" y="1533"/>
                  </a:lnTo>
                  <a:lnTo>
                    <a:pt x="199" y="1534"/>
                  </a:lnTo>
                  <a:lnTo>
                    <a:pt x="192" y="1536"/>
                  </a:lnTo>
                  <a:lnTo>
                    <a:pt x="182" y="1537"/>
                  </a:lnTo>
                  <a:lnTo>
                    <a:pt x="173" y="1539"/>
                  </a:lnTo>
                  <a:lnTo>
                    <a:pt x="166" y="1541"/>
                  </a:lnTo>
                  <a:lnTo>
                    <a:pt x="148" y="1542"/>
                  </a:lnTo>
                  <a:lnTo>
                    <a:pt x="129" y="1544"/>
                  </a:lnTo>
                  <a:lnTo>
                    <a:pt x="113" y="1545"/>
                  </a:lnTo>
                  <a:lnTo>
                    <a:pt x="97" y="1547"/>
                  </a:lnTo>
                  <a:lnTo>
                    <a:pt x="80" y="1549"/>
                  </a:lnTo>
                  <a:lnTo>
                    <a:pt x="65" y="1552"/>
                  </a:lnTo>
                  <a:lnTo>
                    <a:pt x="51" y="1555"/>
                  </a:lnTo>
                  <a:lnTo>
                    <a:pt x="36" y="1561"/>
                  </a:lnTo>
                  <a:lnTo>
                    <a:pt x="22" y="1569"/>
                  </a:lnTo>
                  <a:lnTo>
                    <a:pt x="9" y="1579"/>
                  </a:lnTo>
                  <a:lnTo>
                    <a:pt x="0" y="1592"/>
                  </a:lnTo>
                  <a:lnTo>
                    <a:pt x="7" y="1600"/>
                  </a:lnTo>
                  <a:lnTo>
                    <a:pt x="25" y="1605"/>
                  </a:lnTo>
                  <a:lnTo>
                    <a:pt x="53" y="1605"/>
                  </a:lnTo>
                  <a:lnTo>
                    <a:pt x="82" y="1605"/>
                  </a:lnTo>
                  <a:lnTo>
                    <a:pt x="109" y="1601"/>
                  </a:lnTo>
                  <a:lnTo>
                    <a:pt x="133" y="1598"/>
                  </a:lnTo>
                  <a:lnTo>
                    <a:pt x="146" y="1595"/>
                  </a:lnTo>
                  <a:lnTo>
                    <a:pt x="146" y="1592"/>
                  </a:lnTo>
                  <a:lnTo>
                    <a:pt x="129" y="1590"/>
                  </a:lnTo>
                  <a:lnTo>
                    <a:pt x="199" y="1592"/>
                  </a:lnTo>
                  <a:lnTo>
                    <a:pt x="263" y="1595"/>
                  </a:lnTo>
                  <a:lnTo>
                    <a:pt x="321" y="1598"/>
                  </a:lnTo>
                  <a:lnTo>
                    <a:pt x="378" y="1601"/>
                  </a:lnTo>
                  <a:lnTo>
                    <a:pt x="435" y="1606"/>
                  </a:lnTo>
                  <a:lnTo>
                    <a:pt x="489" y="1613"/>
                  </a:lnTo>
                  <a:lnTo>
                    <a:pt x="546" y="1621"/>
                  </a:lnTo>
                  <a:lnTo>
                    <a:pt x="606" y="1629"/>
                  </a:lnTo>
                  <a:lnTo>
                    <a:pt x="670" y="1638"/>
                  </a:lnTo>
                  <a:lnTo>
                    <a:pt x="740" y="1651"/>
                  </a:lnTo>
                  <a:lnTo>
                    <a:pt x="747" y="1653"/>
                  </a:lnTo>
                  <a:lnTo>
                    <a:pt x="756" y="1654"/>
                  </a:lnTo>
                  <a:lnTo>
                    <a:pt x="771" y="1659"/>
                  </a:lnTo>
                  <a:lnTo>
                    <a:pt x="787" y="1665"/>
                  </a:lnTo>
                  <a:lnTo>
                    <a:pt x="806" y="1672"/>
                  </a:lnTo>
                  <a:lnTo>
                    <a:pt x="826" y="1681"/>
                  </a:lnTo>
                  <a:lnTo>
                    <a:pt x="844" y="1693"/>
                  </a:lnTo>
                  <a:lnTo>
                    <a:pt x="860" y="1705"/>
                  </a:lnTo>
                  <a:lnTo>
                    <a:pt x="875" y="1720"/>
                  </a:lnTo>
                  <a:lnTo>
                    <a:pt x="886" y="1736"/>
                  </a:lnTo>
                  <a:lnTo>
                    <a:pt x="888" y="1741"/>
                  </a:lnTo>
                  <a:lnTo>
                    <a:pt x="888" y="1742"/>
                  </a:lnTo>
                  <a:lnTo>
                    <a:pt x="888" y="1741"/>
                  </a:lnTo>
                  <a:lnTo>
                    <a:pt x="888" y="1739"/>
                  </a:lnTo>
                  <a:lnTo>
                    <a:pt x="886" y="1736"/>
                  </a:lnTo>
                  <a:lnTo>
                    <a:pt x="884" y="1734"/>
                  </a:lnTo>
                  <a:lnTo>
                    <a:pt x="882" y="1733"/>
                  </a:lnTo>
                  <a:lnTo>
                    <a:pt x="880" y="1733"/>
                  </a:lnTo>
                  <a:lnTo>
                    <a:pt x="880" y="1734"/>
                  </a:lnTo>
                  <a:lnTo>
                    <a:pt x="880" y="1741"/>
                  </a:lnTo>
                  <a:lnTo>
                    <a:pt x="846" y="1741"/>
                  </a:lnTo>
                  <a:lnTo>
                    <a:pt x="811" y="1742"/>
                  </a:lnTo>
                  <a:lnTo>
                    <a:pt x="778" y="1742"/>
                  </a:lnTo>
                  <a:lnTo>
                    <a:pt x="743" y="1745"/>
                  </a:lnTo>
                  <a:lnTo>
                    <a:pt x="711" y="1747"/>
                  </a:lnTo>
                  <a:lnTo>
                    <a:pt x="678" y="1750"/>
                  </a:lnTo>
                  <a:lnTo>
                    <a:pt x="645" y="1753"/>
                  </a:lnTo>
                  <a:lnTo>
                    <a:pt x="612" y="1757"/>
                  </a:lnTo>
                  <a:lnTo>
                    <a:pt x="579" y="1761"/>
                  </a:lnTo>
                  <a:lnTo>
                    <a:pt x="546" y="1765"/>
                  </a:lnTo>
                  <a:lnTo>
                    <a:pt x="3530" y="1763"/>
                  </a:lnTo>
                  <a:lnTo>
                    <a:pt x="3530" y="1761"/>
                  </a:lnTo>
                  <a:close/>
                </a:path>
              </a:pathLst>
            </a:custGeom>
            <a:solidFill>
              <a:srgbClr val="8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3" name="Freeform 906">
              <a:extLst>
                <a:ext uri="{FF2B5EF4-FFF2-40B4-BE49-F238E27FC236}">
                  <a16:creationId xmlns:a16="http://schemas.microsoft.com/office/drawing/2014/main" id="{A0AD55FB-A400-4A13-9BB7-C39B99146688}"/>
                </a:ext>
              </a:extLst>
            </p:cNvPr>
            <p:cNvSpPr>
              <a:spLocks/>
            </p:cNvSpPr>
            <p:nvPr/>
          </p:nvSpPr>
          <p:spPr bwMode="auto">
            <a:xfrm>
              <a:off x="1981" y="3436"/>
              <a:ext cx="1905" cy="883"/>
            </a:xfrm>
            <a:custGeom>
              <a:avLst/>
              <a:gdLst>
                <a:gd name="T0" fmla="*/ 47 w 3916"/>
                <a:gd name="T1" fmla="*/ 28 h 1765"/>
                <a:gd name="T2" fmla="*/ 46 w 3916"/>
                <a:gd name="T3" fmla="*/ 27 h 1765"/>
                <a:gd name="T4" fmla="*/ 43 w 3916"/>
                <a:gd name="T5" fmla="*/ 25 h 1765"/>
                <a:gd name="T6" fmla="*/ 38 w 3916"/>
                <a:gd name="T7" fmla="*/ 25 h 1765"/>
                <a:gd name="T8" fmla="*/ 34 w 3916"/>
                <a:gd name="T9" fmla="*/ 25 h 1765"/>
                <a:gd name="T10" fmla="*/ 32 w 3916"/>
                <a:gd name="T11" fmla="*/ 25 h 1765"/>
                <a:gd name="T12" fmla="*/ 36 w 3916"/>
                <a:gd name="T13" fmla="*/ 23 h 1765"/>
                <a:gd name="T14" fmla="*/ 38 w 3916"/>
                <a:gd name="T15" fmla="*/ 22 h 1765"/>
                <a:gd name="T16" fmla="*/ 44 w 3916"/>
                <a:gd name="T17" fmla="*/ 21 h 1765"/>
                <a:gd name="T18" fmla="*/ 51 w 3916"/>
                <a:gd name="T19" fmla="*/ 20 h 1765"/>
                <a:gd name="T20" fmla="*/ 49 w 3916"/>
                <a:gd name="T21" fmla="*/ 18 h 1765"/>
                <a:gd name="T22" fmla="*/ 44 w 3916"/>
                <a:gd name="T23" fmla="*/ 18 h 1765"/>
                <a:gd name="T24" fmla="*/ 38 w 3916"/>
                <a:gd name="T25" fmla="*/ 19 h 1765"/>
                <a:gd name="T26" fmla="*/ 34 w 3916"/>
                <a:gd name="T27" fmla="*/ 21 h 1765"/>
                <a:gd name="T28" fmla="*/ 29 w 3916"/>
                <a:gd name="T29" fmla="*/ 24 h 1765"/>
                <a:gd name="T30" fmla="*/ 27 w 3916"/>
                <a:gd name="T31" fmla="*/ 25 h 1765"/>
                <a:gd name="T32" fmla="*/ 33 w 3916"/>
                <a:gd name="T33" fmla="*/ 19 h 1765"/>
                <a:gd name="T34" fmla="*/ 39 w 3916"/>
                <a:gd name="T35" fmla="*/ 14 h 1765"/>
                <a:gd name="T36" fmla="*/ 44 w 3916"/>
                <a:gd name="T37" fmla="*/ 12 h 1765"/>
                <a:gd name="T38" fmla="*/ 47 w 3916"/>
                <a:gd name="T39" fmla="*/ 10 h 1765"/>
                <a:gd name="T40" fmla="*/ 43 w 3916"/>
                <a:gd name="T41" fmla="*/ 10 h 1765"/>
                <a:gd name="T42" fmla="*/ 37 w 3916"/>
                <a:gd name="T43" fmla="*/ 12 h 1765"/>
                <a:gd name="T44" fmla="*/ 32 w 3916"/>
                <a:gd name="T45" fmla="*/ 15 h 1765"/>
                <a:gd name="T46" fmla="*/ 27 w 3916"/>
                <a:gd name="T47" fmla="*/ 19 h 1765"/>
                <a:gd name="T48" fmla="*/ 23 w 3916"/>
                <a:gd name="T49" fmla="*/ 25 h 1765"/>
                <a:gd name="T50" fmla="*/ 22 w 3916"/>
                <a:gd name="T51" fmla="*/ 26 h 1765"/>
                <a:gd name="T52" fmla="*/ 24 w 3916"/>
                <a:gd name="T53" fmla="*/ 23 h 1765"/>
                <a:gd name="T54" fmla="*/ 25 w 3916"/>
                <a:gd name="T55" fmla="*/ 20 h 1765"/>
                <a:gd name="T56" fmla="*/ 29 w 3916"/>
                <a:gd name="T57" fmla="*/ 12 h 1765"/>
                <a:gd name="T58" fmla="*/ 34 w 3916"/>
                <a:gd name="T59" fmla="*/ 5 h 1765"/>
                <a:gd name="T60" fmla="*/ 38 w 3916"/>
                <a:gd name="T61" fmla="*/ 1 h 1765"/>
                <a:gd name="T62" fmla="*/ 34 w 3916"/>
                <a:gd name="T63" fmla="*/ 2 h 1765"/>
                <a:gd name="T64" fmla="*/ 30 w 3916"/>
                <a:gd name="T65" fmla="*/ 5 h 1765"/>
                <a:gd name="T66" fmla="*/ 23 w 3916"/>
                <a:gd name="T67" fmla="*/ 13 h 1765"/>
                <a:gd name="T68" fmla="*/ 21 w 3916"/>
                <a:gd name="T69" fmla="*/ 15 h 1765"/>
                <a:gd name="T70" fmla="*/ 22 w 3916"/>
                <a:gd name="T71" fmla="*/ 7 h 1765"/>
                <a:gd name="T72" fmla="*/ 23 w 3916"/>
                <a:gd name="T73" fmla="*/ 4 h 1765"/>
                <a:gd name="T74" fmla="*/ 22 w 3916"/>
                <a:gd name="T75" fmla="*/ 2 h 1765"/>
                <a:gd name="T76" fmla="*/ 18 w 3916"/>
                <a:gd name="T77" fmla="*/ 12 h 1765"/>
                <a:gd name="T78" fmla="*/ 18 w 3916"/>
                <a:gd name="T79" fmla="*/ 14 h 1765"/>
                <a:gd name="T80" fmla="*/ 17 w 3916"/>
                <a:gd name="T81" fmla="*/ 15 h 1765"/>
                <a:gd name="T82" fmla="*/ 16 w 3916"/>
                <a:gd name="T83" fmla="*/ 18 h 1765"/>
                <a:gd name="T84" fmla="*/ 16 w 3916"/>
                <a:gd name="T85" fmla="*/ 23 h 1765"/>
                <a:gd name="T86" fmla="*/ 16 w 3916"/>
                <a:gd name="T87" fmla="*/ 26 h 1765"/>
                <a:gd name="T88" fmla="*/ 14 w 3916"/>
                <a:gd name="T89" fmla="*/ 24 h 1765"/>
                <a:gd name="T90" fmla="*/ 11 w 3916"/>
                <a:gd name="T91" fmla="*/ 20 h 1765"/>
                <a:gd name="T92" fmla="*/ 9 w 3916"/>
                <a:gd name="T93" fmla="*/ 21 h 1765"/>
                <a:gd name="T94" fmla="*/ 7 w 3916"/>
                <a:gd name="T95" fmla="*/ 21 h 1765"/>
                <a:gd name="T96" fmla="*/ 8 w 3916"/>
                <a:gd name="T97" fmla="*/ 21 h 1765"/>
                <a:gd name="T98" fmla="*/ 8 w 3916"/>
                <a:gd name="T99" fmla="*/ 22 h 1765"/>
                <a:gd name="T100" fmla="*/ 6 w 3916"/>
                <a:gd name="T101" fmla="*/ 23 h 1765"/>
                <a:gd name="T102" fmla="*/ 6 w 3916"/>
                <a:gd name="T103" fmla="*/ 23 h 1765"/>
                <a:gd name="T104" fmla="*/ 5 w 3916"/>
                <a:gd name="T105" fmla="*/ 23 h 1765"/>
                <a:gd name="T106" fmla="*/ 4 w 3916"/>
                <a:gd name="T107" fmla="*/ 24 h 1765"/>
                <a:gd name="T108" fmla="*/ 3 w 3916"/>
                <a:gd name="T109" fmla="*/ 24 h 1765"/>
                <a:gd name="T110" fmla="*/ 1 w 3916"/>
                <a:gd name="T111" fmla="*/ 25 h 1765"/>
                <a:gd name="T112" fmla="*/ 0 w 3916"/>
                <a:gd name="T113" fmla="*/ 25 h 1765"/>
                <a:gd name="T114" fmla="*/ 2 w 3916"/>
                <a:gd name="T115" fmla="*/ 25 h 1765"/>
                <a:gd name="T116" fmla="*/ 10 w 3916"/>
                <a:gd name="T117" fmla="*/ 26 h 1765"/>
                <a:gd name="T118" fmla="*/ 12 w 3916"/>
                <a:gd name="T119" fmla="*/ 27 h 1765"/>
                <a:gd name="T120" fmla="*/ 12 w 3916"/>
                <a:gd name="T121" fmla="*/ 28 h 1765"/>
                <a:gd name="T122" fmla="*/ 9 w 3916"/>
                <a:gd name="T123" fmla="*/ 28 h 17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6"/>
                <a:gd name="T187" fmla="*/ 0 h 1765"/>
                <a:gd name="T188" fmla="*/ 3916 w 3916"/>
                <a:gd name="T189" fmla="*/ 1765 h 17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6" h="1765">
                  <a:moveTo>
                    <a:pt x="3530" y="1761"/>
                  </a:moveTo>
                  <a:lnTo>
                    <a:pt x="3528" y="1758"/>
                  </a:lnTo>
                  <a:lnTo>
                    <a:pt x="3527" y="1755"/>
                  </a:lnTo>
                  <a:lnTo>
                    <a:pt x="3523" y="1752"/>
                  </a:lnTo>
                  <a:lnTo>
                    <a:pt x="3521" y="1747"/>
                  </a:lnTo>
                  <a:lnTo>
                    <a:pt x="3517" y="1744"/>
                  </a:lnTo>
                  <a:lnTo>
                    <a:pt x="3514" y="1741"/>
                  </a:lnTo>
                  <a:lnTo>
                    <a:pt x="3510" y="1736"/>
                  </a:lnTo>
                  <a:lnTo>
                    <a:pt x="3506" y="1733"/>
                  </a:lnTo>
                  <a:lnTo>
                    <a:pt x="3503" y="1728"/>
                  </a:lnTo>
                  <a:lnTo>
                    <a:pt x="3499" y="1725"/>
                  </a:lnTo>
                  <a:lnTo>
                    <a:pt x="3496" y="1721"/>
                  </a:lnTo>
                  <a:lnTo>
                    <a:pt x="3492" y="1717"/>
                  </a:lnTo>
                  <a:lnTo>
                    <a:pt x="3488" y="1713"/>
                  </a:lnTo>
                  <a:lnTo>
                    <a:pt x="3485" y="1712"/>
                  </a:lnTo>
                  <a:lnTo>
                    <a:pt x="3483" y="1709"/>
                  </a:lnTo>
                  <a:lnTo>
                    <a:pt x="3479" y="1705"/>
                  </a:lnTo>
                  <a:lnTo>
                    <a:pt x="3475" y="1702"/>
                  </a:lnTo>
                  <a:lnTo>
                    <a:pt x="3472" y="1699"/>
                  </a:lnTo>
                  <a:lnTo>
                    <a:pt x="3468" y="1696"/>
                  </a:lnTo>
                  <a:lnTo>
                    <a:pt x="3463" y="1693"/>
                  </a:lnTo>
                  <a:lnTo>
                    <a:pt x="3435" y="1672"/>
                  </a:lnTo>
                  <a:lnTo>
                    <a:pt x="3404" y="1651"/>
                  </a:lnTo>
                  <a:lnTo>
                    <a:pt x="3371" y="1633"/>
                  </a:lnTo>
                  <a:lnTo>
                    <a:pt x="3337" y="1616"/>
                  </a:lnTo>
                  <a:lnTo>
                    <a:pt x="3300" y="1601"/>
                  </a:lnTo>
                  <a:lnTo>
                    <a:pt x="3263" y="1587"/>
                  </a:lnTo>
                  <a:lnTo>
                    <a:pt x="3225" y="1576"/>
                  </a:lnTo>
                  <a:lnTo>
                    <a:pt x="3185" y="1566"/>
                  </a:lnTo>
                  <a:lnTo>
                    <a:pt x="3146" y="1558"/>
                  </a:lnTo>
                  <a:lnTo>
                    <a:pt x="3108" y="1553"/>
                  </a:lnTo>
                  <a:lnTo>
                    <a:pt x="3070" y="1549"/>
                  </a:lnTo>
                  <a:lnTo>
                    <a:pt x="3031" y="1544"/>
                  </a:lnTo>
                  <a:lnTo>
                    <a:pt x="2993" y="1541"/>
                  </a:lnTo>
                  <a:lnTo>
                    <a:pt x="2955" y="1539"/>
                  </a:lnTo>
                  <a:lnTo>
                    <a:pt x="2916" y="1539"/>
                  </a:lnTo>
                  <a:lnTo>
                    <a:pt x="2880" y="1539"/>
                  </a:lnTo>
                  <a:lnTo>
                    <a:pt x="2841" y="1542"/>
                  </a:lnTo>
                  <a:lnTo>
                    <a:pt x="2805" y="1545"/>
                  </a:lnTo>
                  <a:lnTo>
                    <a:pt x="2768" y="1550"/>
                  </a:lnTo>
                  <a:lnTo>
                    <a:pt x="2730" y="1557"/>
                  </a:lnTo>
                  <a:lnTo>
                    <a:pt x="2697" y="1561"/>
                  </a:lnTo>
                  <a:lnTo>
                    <a:pt x="2655" y="1568"/>
                  </a:lnTo>
                  <a:lnTo>
                    <a:pt x="2611" y="1574"/>
                  </a:lnTo>
                  <a:lnTo>
                    <a:pt x="2562" y="1581"/>
                  </a:lnTo>
                  <a:lnTo>
                    <a:pt x="2512" y="1589"/>
                  </a:lnTo>
                  <a:lnTo>
                    <a:pt x="2465" y="1597"/>
                  </a:lnTo>
                  <a:lnTo>
                    <a:pt x="2417" y="1606"/>
                  </a:lnTo>
                  <a:lnTo>
                    <a:pt x="2373" y="1617"/>
                  </a:lnTo>
                  <a:lnTo>
                    <a:pt x="2337" y="1630"/>
                  </a:lnTo>
                  <a:lnTo>
                    <a:pt x="2304" y="1646"/>
                  </a:lnTo>
                  <a:lnTo>
                    <a:pt x="2331" y="1630"/>
                  </a:lnTo>
                  <a:lnTo>
                    <a:pt x="2364" y="1613"/>
                  </a:lnTo>
                  <a:lnTo>
                    <a:pt x="2401" y="1595"/>
                  </a:lnTo>
                  <a:lnTo>
                    <a:pt x="2439" y="1577"/>
                  </a:lnTo>
                  <a:lnTo>
                    <a:pt x="2479" y="1558"/>
                  </a:lnTo>
                  <a:lnTo>
                    <a:pt x="2522" y="1541"/>
                  </a:lnTo>
                  <a:lnTo>
                    <a:pt x="2560" y="1523"/>
                  </a:lnTo>
                  <a:lnTo>
                    <a:pt x="2598" y="1505"/>
                  </a:lnTo>
                  <a:lnTo>
                    <a:pt x="2631" y="1489"/>
                  </a:lnTo>
                  <a:lnTo>
                    <a:pt x="2659" y="1475"/>
                  </a:lnTo>
                  <a:lnTo>
                    <a:pt x="2673" y="1469"/>
                  </a:lnTo>
                  <a:lnTo>
                    <a:pt x="2690" y="1464"/>
                  </a:lnTo>
                  <a:lnTo>
                    <a:pt x="2710" y="1457"/>
                  </a:lnTo>
                  <a:lnTo>
                    <a:pt x="2730" y="1453"/>
                  </a:lnTo>
                  <a:lnTo>
                    <a:pt x="2752" y="1448"/>
                  </a:lnTo>
                  <a:lnTo>
                    <a:pt x="2774" y="1441"/>
                  </a:lnTo>
                  <a:lnTo>
                    <a:pt x="2796" y="1437"/>
                  </a:lnTo>
                  <a:lnTo>
                    <a:pt x="2814" y="1432"/>
                  </a:lnTo>
                  <a:lnTo>
                    <a:pt x="2832" y="1425"/>
                  </a:lnTo>
                  <a:lnTo>
                    <a:pt x="2845" y="1421"/>
                  </a:lnTo>
                  <a:lnTo>
                    <a:pt x="2892" y="1400"/>
                  </a:lnTo>
                  <a:lnTo>
                    <a:pt x="2938" y="1385"/>
                  </a:lnTo>
                  <a:lnTo>
                    <a:pt x="2980" y="1373"/>
                  </a:lnTo>
                  <a:lnTo>
                    <a:pt x="3022" y="1363"/>
                  </a:lnTo>
                  <a:lnTo>
                    <a:pt x="3064" y="1355"/>
                  </a:lnTo>
                  <a:lnTo>
                    <a:pt x="3108" y="1347"/>
                  </a:lnTo>
                  <a:lnTo>
                    <a:pt x="3154" y="1339"/>
                  </a:lnTo>
                  <a:lnTo>
                    <a:pt x="3201" y="1328"/>
                  </a:lnTo>
                  <a:lnTo>
                    <a:pt x="3254" y="1313"/>
                  </a:lnTo>
                  <a:lnTo>
                    <a:pt x="3313" y="1294"/>
                  </a:lnTo>
                  <a:lnTo>
                    <a:pt x="3368" y="1278"/>
                  </a:lnTo>
                  <a:lnTo>
                    <a:pt x="3424" y="1267"/>
                  </a:lnTo>
                  <a:lnTo>
                    <a:pt x="3485" y="1259"/>
                  </a:lnTo>
                  <a:lnTo>
                    <a:pt x="3547" y="1254"/>
                  </a:lnTo>
                  <a:lnTo>
                    <a:pt x="3611" y="1253"/>
                  </a:lnTo>
                  <a:lnTo>
                    <a:pt x="3675" y="1251"/>
                  </a:lnTo>
                  <a:lnTo>
                    <a:pt x="3739" y="1251"/>
                  </a:lnTo>
                  <a:lnTo>
                    <a:pt x="3801" y="1249"/>
                  </a:lnTo>
                  <a:lnTo>
                    <a:pt x="3861" y="1248"/>
                  </a:lnTo>
                  <a:lnTo>
                    <a:pt x="3916" y="1245"/>
                  </a:lnTo>
                  <a:lnTo>
                    <a:pt x="3892" y="1232"/>
                  </a:lnTo>
                  <a:lnTo>
                    <a:pt x="3865" y="1219"/>
                  </a:lnTo>
                  <a:lnTo>
                    <a:pt x="3834" y="1206"/>
                  </a:lnTo>
                  <a:lnTo>
                    <a:pt x="3803" y="1193"/>
                  </a:lnTo>
                  <a:lnTo>
                    <a:pt x="3771" y="1181"/>
                  </a:lnTo>
                  <a:lnTo>
                    <a:pt x="3739" y="1169"/>
                  </a:lnTo>
                  <a:lnTo>
                    <a:pt x="3707" y="1158"/>
                  </a:lnTo>
                  <a:lnTo>
                    <a:pt x="3676" y="1149"/>
                  </a:lnTo>
                  <a:lnTo>
                    <a:pt x="3647" y="1139"/>
                  </a:lnTo>
                  <a:lnTo>
                    <a:pt x="3620" y="1131"/>
                  </a:lnTo>
                  <a:lnTo>
                    <a:pt x="3561" y="1115"/>
                  </a:lnTo>
                  <a:lnTo>
                    <a:pt x="3510" y="1104"/>
                  </a:lnTo>
                  <a:lnTo>
                    <a:pt x="3464" y="1096"/>
                  </a:lnTo>
                  <a:lnTo>
                    <a:pt x="3419" y="1091"/>
                  </a:lnTo>
                  <a:lnTo>
                    <a:pt x="3377" y="1091"/>
                  </a:lnTo>
                  <a:lnTo>
                    <a:pt x="3333" y="1091"/>
                  </a:lnTo>
                  <a:lnTo>
                    <a:pt x="3289" y="1094"/>
                  </a:lnTo>
                  <a:lnTo>
                    <a:pt x="3240" y="1097"/>
                  </a:lnTo>
                  <a:lnTo>
                    <a:pt x="3187" y="1102"/>
                  </a:lnTo>
                  <a:lnTo>
                    <a:pt x="3126" y="1107"/>
                  </a:lnTo>
                  <a:lnTo>
                    <a:pt x="3097" y="1110"/>
                  </a:lnTo>
                  <a:lnTo>
                    <a:pt x="3064" y="1117"/>
                  </a:lnTo>
                  <a:lnTo>
                    <a:pt x="3030" y="1125"/>
                  </a:lnTo>
                  <a:lnTo>
                    <a:pt x="2991" y="1134"/>
                  </a:lnTo>
                  <a:lnTo>
                    <a:pt x="2955" y="1145"/>
                  </a:lnTo>
                  <a:lnTo>
                    <a:pt x="2916" y="1157"/>
                  </a:lnTo>
                  <a:lnTo>
                    <a:pt x="2880" y="1168"/>
                  </a:lnTo>
                  <a:lnTo>
                    <a:pt x="2845" y="1179"/>
                  </a:lnTo>
                  <a:lnTo>
                    <a:pt x="2814" y="1190"/>
                  </a:lnTo>
                  <a:lnTo>
                    <a:pt x="2786" y="1200"/>
                  </a:lnTo>
                  <a:lnTo>
                    <a:pt x="2746" y="1216"/>
                  </a:lnTo>
                  <a:lnTo>
                    <a:pt x="2706" y="1233"/>
                  </a:lnTo>
                  <a:lnTo>
                    <a:pt x="2664" y="1251"/>
                  </a:lnTo>
                  <a:lnTo>
                    <a:pt x="2620" y="1269"/>
                  </a:lnTo>
                  <a:lnTo>
                    <a:pt x="2576" y="1288"/>
                  </a:lnTo>
                  <a:lnTo>
                    <a:pt x="2534" y="1307"/>
                  </a:lnTo>
                  <a:lnTo>
                    <a:pt x="2490" y="1326"/>
                  </a:lnTo>
                  <a:lnTo>
                    <a:pt x="2448" y="1344"/>
                  </a:lnTo>
                  <a:lnTo>
                    <a:pt x="2408" y="1363"/>
                  </a:lnTo>
                  <a:lnTo>
                    <a:pt x="2368" y="1379"/>
                  </a:lnTo>
                  <a:lnTo>
                    <a:pt x="2346" y="1392"/>
                  </a:lnTo>
                  <a:lnTo>
                    <a:pt x="2306" y="1416"/>
                  </a:lnTo>
                  <a:lnTo>
                    <a:pt x="2257" y="1448"/>
                  </a:lnTo>
                  <a:lnTo>
                    <a:pt x="2198" y="1486"/>
                  </a:lnTo>
                  <a:lnTo>
                    <a:pt x="2136" y="1526"/>
                  </a:lnTo>
                  <a:lnTo>
                    <a:pt x="2072" y="1568"/>
                  </a:lnTo>
                  <a:lnTo>
                    <a:pt x="2013" y="1605"/>
                  </a:lnTo>
                  <a:lnTo>
                    <a:pt x="1962" y="1637"/>
                  </a:lnTo>
                  <a:lnTo>
                    <a:pt x="1924" y="1661"/>
                  </a:lnTo>
                  <a:lnTo>
                    <a:pt x="1900" y="1672"/>
                  </a:lnTo>
                  <a:lnTo>
                    <a:pt x="1928" y="1646"/>
                  </a:lnTo>
                  <a:lnTo>
                    <a:pt x="1968" y="1606"/>
                  </a:lnTo>
                  <a:lnTo>
                    <a:pt x="2021" y="1558"/>
                  </a:lnTo>
                  <a:lnTo>
                    <a:pt x="2079" y="1504"/>
                  </a:lnTo>
                  <a:lnTo>
                    <a:pt x="2143" y="1446"/>
                  </a:lnTo>
                  <a:lnTo>
                    <a:pt x="2207" y="1389"/>
                  </a:lnTo>
                  <a:lnTo>
                    <a:pt x="2271" y="1334"/>
                  </a:lnTo>
                  <a:lnTo>
                    <a:pt x="2330" y="1288"/>
                  </a:lnTo>
                  <a:lnTo>
                    <a:pt x="2379" y="1249"/>
                  </a:lnTo>
                  <a:lnTo>
                    <a:pt x="2417" y="1225"/>
                  </a:lnTo>
                  <a:lnTo>
                    <a:pt x="2448" y="1208"/>
                  </a:lnTo>
                  <a:lnTo>
                    <a:pt x="2489" y="1181"/>
                  </a:lnTo>
                  <a:lnTo>
                    <a:pt x="2538" y="1147"/>
                  </a:lnTo>
                  <a:lnTo>
                    <a:pt x="2591" y="1110"/>
                  </a:lnTo>
                  <a:lnTo>
                    <a:pt x="2646" y="1070"/>
                  </a:lnTo>
                  <a:lnTo>
                    <a:pt x="2701" y="1032"/>
                  </a:lnTo>
                  <a:lnTo>
                    <a:pt x="2754" y="995"/>
                  </a:lnTo>
                  <a:lnTo>
                    <a:pt x="2801" y="961"/>
                  </a:lnTo>
                  <a:lnTo>
                    <a:pt x="2843" y="936"/>
                  </a:lnTo>
                  <a:lnTo>
                    <a:pt x="2872" y="918"/>
                  </a:lnTo>
                  <a:lnTo>
                    <a:pt x="2935" y="889"/>
                  </a:lnTo>
                  <a:lnTo>
                    <a:pt x="2982" y="867"/>
                  </a:lnTo>
                  <a:lnTo>
                    <a:pt x="3019" y="851"/>
                  </a:lnTo>
                  <a:lnTo>
                    <a:pt x="3050" y="837"/>
                  </a:lnTo>
                  <a:lnTo>
                    <a:pt x="3077" y="825"/>
                  </a:lnTo>
                  <a:lnTo>
                    <a:pt x="3104" y="813"/>
                  </a:lnTo>
                  <a:lnTo>
                    <a:pt x="3134" y="797"/>
                  </a:lnTo>
                  <a:lnTo>
                    <a:pt x="3172" y="777"/>
                  </a:lnTo>
                  <a:lnTo>
                    <a:pt x="3220" y="753"/>
                  </a:lnTo>
                  <a:lnTo>
                    <a:pt x="3282" y="720"/>
                  </a:lnTo>
                  <a:lnTo>
                    <a:pt x="3305" y="707"/>
                  </a:lnTo>
                  <a:lnTo>
                    <a:pt x="3333" y="694"/>
                  </a:lnTo>
                  <a:lnTo>
                    <a:pt x="3362" y="681"/>
                  </a:lnTo>
                  <a:lnTo>
                    <a:pt x="3393" y="669"/>
                  </a:lnTo>
                  <a:lnTo>
                    <a:pt x="3424" y="656"/>
                  </a:lnTo>
                  <a:lnTo>
                    <a:pt x="3455" y="643"/>
                  </a:lnTo>
                  <a:lnTo>
                    <a:pt x="3485" y="630"/>
                  </a:lnTo>
                  <a:lnTo>
                    <a:pt x="3514" y="619"/>
                  </a:lnTo>
                  <a:lnTo>
                    <a:pt x="3543" y="608"/>
                  </a:lnTo>
                  <a:lnTo>
                    <a:pt x="3567" y="597"/>
                  </a:lnTo>
                  <a:lnTo>
                    <a:pt x="3527" y="593"/>
                  </a:lnTo>
                  <a:lnTo>
                    <a:pt x="3486" y="592"/>
                  </a:lnTo>
                  <a:lnTo>
                    <a:pt x="3444" y="592"/>
                  </a:lnTo>
                  <a:lnTo>
                    <a:pt x="3404" y="592"/>
                  </a:lnTo>
                  <a:lnTo>
                    <a:pt x="3364" y="592"/>
                  </a:lnTo>
                  <a:lnTo>
                    <a:pt x="3322" y="593"/>
                  </a:lnTo>
                  <a:lnTo>
                    <a:pt x="3282" y="597"/>
                  </a:lnTo>
                  <a:lnTo>
                    <a:pt x="3242" y="600"/>
                  </a:lnTo>
                  <a:lnTo>
                    <a:pt x="3199" y="606"/>
                  </a:lnTo>
                  <a:lnTo>
                    <a:pt x="3157" y="611"/>
                  </a:lnTo>
                  <a:lnTo>
                    <a:pt x="3115" y="619"/>
                  </a:lnTo>
                  <a:lnTo>
                    <a:pt x="3068" y="629"/>
                  </a:lnTo>
                  <a:lnTo>
                    <a:pt x="3017" y="640"/>
                  </a:lnTo>
                  <a:lnTo>
                    <a:pt x="2964" y="653"/>
                  </a:lnTo>
                  <a:lnTo>
                    <a:pt x="2905" y="669"/>
                  </a:lnTo>
                  <a:lnTo>
                    <a:pt x="2841" y="689"/>
                  </a:lnTo>
                  <a:lnTo>
                    <a:pt x="2776" y="713"/>
                  </a:lnTo>
                  <a:lnTo>
                    <a:pt x="2704" y="742"/>
                  </a:lnTo>
                  <a:lnTo>
                    <a:pt x="2627" y="776"/>
                  </a:lnTo>
                  <a:lnTo>
                    <a:pt x="2545" y="816"/>
                  </a:lnTo>
                  <a:lnTo>
                    <a:pt x="2523" y="829"/>
                  </a:lnTo>
                  <a:lnTo>
                    <a:pt x="2500" y="841"/>
                  </a:lnTo>
                  <a:lnTo>
                    <a:pt x="2476" y="857"/>
                  </a:lnTo>
                  <a:lnTo>
                    <a:pt x="2452" y="873"/>
                  </a:lnTo>
                  <a:lnTo>
                    <a:pt x="2428" y="891"/>
                  </a:lnTo>
                  <a:lnTo>
                    <a:pt x="2405" y="907"/>
                  </a:lnTo>
                  <a:lnTo>
                    <a:pt x="2383" y="925"/>
                  </a:lnTo>
                  <a:lnTo>
                    <a:pt x="2359" y="941"/>
                  </a:lnTo>
                  <a:lnTo>
                    <a:pt x="2337" y="957"/>
                  </a:lnTo>
                  <a:lnTo>
                    <a:pt x="2317" y="971"/>
                  </a:lnTo>
                  <a:lnTo>
                    <a:pt x="2251" y="1017"/>
                  </a:lnTo>
                  <a:lnTo>
                    <a:pt x="2194" y="1062"/>
                  </a:lnTo>
                  <a:lnTo>
                    <a:pt x="2143" y="1107"/>
                  </a:lnTo>
                  <a:lnTo>
                    <a:pt x="2099" y="1153"/>
                  </a:lnTo>
                  <a:lnTo>
                    <a:pt x="2057" y="1198"/>
                  </a:lnTo>
                  <a:lnTo>
                    <a:pt x="2015" y="1246"/>
                  </a:lnTo>
                  <a:lnTo>
                    <a:pt x="1973" y="1294"/>
                  </a:lnTo>
                  <a:lnTo>
                    <a:pt x="1929" y="1344"/>
                  </a:lnTo>
                  <a:lnTo>
                    <a:pt x="1878" y="1395"/>
                  </a:lnTo>
                  <a:lnTo>
                    <a:pt x="1820" y="1449"/>
                  </a:lnTo>
                  <a:lnTo>
                    <a:pt x="1807" y="1465"/>
                  </a:lnTo>
                  <a:lnTo>
                    <a:pt x="1791" y="1491"/>
                  </a:lnTo>
                  <a:lnTo>
                    <a:pt x="1770" y="1525"/>
                  </a:lnTo>
                  <a:lnTo>
                    <a:pt x="1747" y="1563"/>
                  </a:lnTo>
                  <a:lnTo>
                    <a:pt x="1723" y="1601"/>
                  </a:lnTo>
                  <a:lnTo>
                    <a:pt x="1701" y="1638"/>
                  </a:lnTo>
                  <a:lnTo>
                    <a:pt x="1681" y="1669"/>
                  </a:lnTo>
                  <a:lnTo>
                    <a:pt x="1666" y="1691"/>
                  </a:lnTo>
                  <a:lnTo>
                    <a:pt x="1657" y="1699"/>
                  </a:lnTo>
                  <a:lnTo>
                    <a:pt x="1655" y="1693"/>
                  </a:lnTo>
                  <a:lnTo>
                    <a:pt x="1657" y="1683"/>
                  </a:lnTo>
                  <a:lnTo>
                    <a:pt x="1664" y="1665"/>
                  </a:lnTo>
                  <a:lnTo>
                    <a:pt x="1674" y="1645"/>
                  </a:lnTo>
                  <a:lnTo>
                    <a:pt x="1686" y="1619"/>
                  </a:lnTo>
                  <a:lnTo>
                    <a:pt x="1699" y="1592"/>
                  </a:lnTo>
                  <a:lnTo>
                    <a:pt x="1714" y="1566"/>
                  </a:lnTo>
                  <a:lnTo>
                    <a:pt x="1727" y="1541"/>
                  </a:lnTo>
                  <a:lnTo>
                    <a:pt x="1738" y="1520"/>
                  </a:lnTo>
                  <a:lnTo>
                    <a:pt x="1745" y="1504"/>
                  </a:lnTo>
                  <a:lnTo>
                    <a:pt x="1750" y="1494"/>
                  </a:lnTo>
                  <a:lnTo>
                    <a:pt x="1772" y="1446"/>
                  </a:lnTo>
                  <a:lnTo>
                    <a:pt x="1785" y="1416"/>
                  </a:lnTo>
                  <a:lnTo>
                    <a:pt x="1792" y="1398"/>
                  </a:lnTo>
                  <a:lnTo>
                    <a:pt x="1794" y="1389"/>
                  </a:lnTo>
                  <a:lnTo>
                    <a:pt x="1794" y="1382"/>
                  </a:lnTo>
                  <a:lnTo>
                    <a:pt x="1794" y="1377"/>
                  </a:lnTo>
                  <a:lnTo>
                    <a:pt x="1796" y="1368"/>
                  </a:lnTo>
                  <a:lnTo>
                    <a:pt x="1802" y="1349"/>
                  </a:lnTo>
                  <a:lnTo>
                    <a:pt x="1812" y="1318"/>
                  </a:lnTo>
                  <a:lnTo>
                    <a:pt x="1833" y="1270"/>
                  </a:lnTo>
                  <a:lnTo>
                    <a:pt x="1853" y="1227"/>
                  </a:lnTo>
                  <a:lnTo>
                    <a:pt x="1880" y="1174"/>
                  </a:lnTo>
                  <a:lnTo>
                    <a:pt x="1913" y="1117"/>
                  </a:lnTo>
                  <a:lnTo>
                    <a:pt x="1950" y="1054"/>
                  </a:lnTo>
                  <a:lnTo>
                    <a:pt x="1990" y="989"/>
                  </a:lnTo>
                  <a:lnTo>
                    <a:pt x="2030" y="925"/>
                  </a:lnTo>
                  <a:lnTo>
                    <a:pt x="2072" y="864"/>
                  </a:lnTo>
                  <a:lnTo>
                    <a:pt x="2110" y="808"/>
                  </a:lnTo>
                  <a:lnTo>
                    <a:pt x="2147" y="758"/>
                  </a:lnTo>
                  <a:lnTo>
                    <a:pt x="2180" y="718"/>
                  </a:lnTo>
                  <a:lnTo>
                    <a:pt x="2222" y="669"/>
                  </a:lnTo>
                  <a:lnTo>
                    <a:pt x="2264" y="621"/>
                  </a:lnTo>
                  <a:lnTo>
                    <a:pt x="2304" y="573"/>
                  </a:lnTo>
                  <a:lnTo>
                    <a:pt x="2346" y="528"/>
                  </a:lnTo>
                  <a:lnTo>
                    <a:pt x="2388" y="481"/>
                  </a:lnTo>
                  <a:lnTo>
                    <a:pt x="2430" y="437"/>
                  </a:lnTo>
                  <a:lnTo>
                    <a:pt x="2474" y="390"/>
                  </a:lnTo>
                  <a:lnTo>
                    <a:pt x="2518" y="344"/>
                  </a:lnTo>
                  <a:lnTo>
                    <a:pt x="2562" y="297"/>
                  </a:lnTo>
                  <a:lnTo>
                    <a:pt x="2609" y="251"/>
                  </a:lnTo>
                  <a:lnTo>
                    <a:pt x="2629" y="230"/>
                  </a:lnTo>
                  <a:lnTo>
                    <a:pt x="2657" y="206"/>
                  </a:lnTo>
                  <a:lnTo>
                    <a:pt x="2688" y="179"/>
                  </a:lnTo>
                  <a:lnTo>
                    <a:pt x="2724" y="150"/>
                  </a:lnTo>
                  <a:lnTo>
                    <a:pt x="2761" y="120"/>
                  </a:lnTo>
                  <a:lnTo>
                    <a:pt x="2797" y="91"/>
                  </a:lnTo>
                  <a:lnTo>
                    <a:pt x="2834" y="64"/>
                  </a:lnTo>
                  <a:lnTo>
                    <a:pt x="2869" y="38"/>
                  </a:lnTo>
                  <a:lnTo>
                    <a:pt x="2898" y="17"/>
                  </a:lnTo>
                  <a:lnTo>
                    <a:pt x="2924" y="0"/>
                  </a:lnTo>
                  <a:lnTo>
                    <a:pt x="2883" y="1"/>
                  </a:lnTo>
                  <a:lnTo>
                    <a:pt x="2834" y="8"/>
                  </a:lnTo>
                  <a:lnTo>
                    <a:pt x="2783" y="17"/>
                  </a:lnTo>
                  <a:lnTo>
                    <a:pt x="2728" y="29"/>
                  </a:lnTo>
                  <a:lnTo>
                    <a:pt x="2671" y="43"/>
                  </a:lnTo>
                  <a:lnTo>
                    <a:pt x="2617" y="61"/>
                  </a:lnTo>
                  <a:lnTo>
                    <a:pt x="2564" y="80"/>
                  </a:lnTo>
                  <a:lnTo>
                    <a:pt x="2516" y="99"/>
                  </a:lnTo>
                  <a:lnTo>
                    <a:pt x="2474" y="120"/>
                  </a:lnTo>
                  <a:lnTo>
                    <a:pt x="2441" y="141"/>
                  </a:lnTo>
                  <a:lnTo>
                    <a:pt x="2395" y="171"/>
                  </a:lnTo>
                  <a:lnTo>
                    <a:pt x="2357" y="195"/>
                  </a:lnTo>
                  <a:lnTo>
                    <a:pt x="2324" y="216"/>
                  </a:lnTo>
                  <a:lnTo>
                    <a:pt x="2295" y="232"/>
                  </a:lnTo>
                  <a:lnTo>
                    <a:pt x="2269" y="246"/>
                  </a:lnTo>
                  <a:lnTo>
                    <a:pt x="2242" y="262"/>
                  </a:lnTo>
                  <a:lnTo>
                    <a:pt x="2213" y="278"/>
                  </a:lnTo>
                  <a:lnTo>
                    <a:pt x="2182" y="299"/>
                  </a:lnTo>
                  <a:lnTo>
                    <a:pt x="2143" y="325"/>
                  </a:lnTo>
                  <a:lnTo>
                    <a:pt x="2099" y="357"/>
                  </a:lnTo>
                  <a:lnTo>
                    <a:pt x="2026" y="421"/>
                  </a:lnTo>
                  <a:lnTo>
                    <a:pt x="1955" y="497"/>
                  </a:lnTo>
                  <a:lnTo>
                    <a:pt x="1886" y="585"/>
                  </a:lnTo>
                  <a:lnTo>
                    <a:pt x="1820" y="681"/>
                  </a:lnTo>
                  <a:lnTo>
                    <a:pt x="1758" y="782"/>
                  </a:lnTo>
                  <a:lnTo>
                    <a:pt x="1703" y="886"/>
                  </a:lnTo>
                  <a:lnTo>
                    <a:pt x="1652" y="989"/>
                  </a:lnTo>
                  <a:lnTo>
                    <a:pt x="1610" y="1088"/>
                  </a:lnTo>
                  <a:lnTo>
                    <a:pt x="1577" y="1182"/>
                  </a:lnTo>
                  <a:lnTo>
                    <a:pt x="1551" y="1265"/>
                  </a:lnTo>
                  <a:lnTo>
                    <a:pt x="1557" y="1190"/>
                  </a:lnTo>
                  <a:lnTo>
                    <a:pt x="1564" y="1113"/>
                  </a:lnTo>
                  <a:lnTo>
                    <a:pt x="1573" y="1033"/>
                  </a:lnTo>
                  <a:lnTo>
                    <a:pt x="1584" y="952"/>
                  </a:lnTo>
                  <a:lnTo>
                    <a:pt x="1597" y="869"/>
                  </a:lnTo>
                  <a:lnTo>
                    <a:pt x="1611" y="787"/>
                  </a:lnTo>
                  <a:lnTo>
                    <a:pt x="1626" y="705"/>
                  </a:lnTo>
                  <a:lnTo>
                    <a:pt x="1641" y="625"/>
                  </a:lnTo>
                  <a:lnTo>
                    <a:pt x="1655" y="547"/>
                  </a:lnTo>
                  <a:lnTo>
                    <a:pt x="1670" y="470"/>
                  </a:lnTo>
                  <a:lnTo>
                    <a:pt x="1674" y="445"/>
                  </a:lnTo>
                  <a:lnTo>
                    <a:pt x="1677" y="419"/>
                  </a:lnTo>
                  <a:lnTo>
                    <a:pt x="1681" y="397"/>
                  </a:lnTo>
                  <a:lnTo>
                    <a:pt x="1683" y="374"/>
                  </a:lnTo>
                  <a:lnTo>
                    <a:pt x="1686" y="353"/>
                  </a:lnTo>
                  <a:lnTo>
                    <a:pt x="1688" y="333"/>
                  </a:lnTo>
                  <a:lnTo>
                    <a:pt x="1692" y="310"/>
                  </a:lnTo>
                  <a:lnTo>
                    <a:pt x="1696" y="288"/>
                  </a:lnTo>
                  <a:lnTo>
                    <a:pt x="1703" y="262"/>
                  </a:lnTo>
                  <a:lnTo>
                    <a:pt x="1710" y="237"/>
                  </a:lnTo>
                  <a:lnTo>
                    <a:pt x="1716" y="216"/>
                  </a:lnTo>
                  <a:lnTo>
                    <a:pt x="1719" y="205"/>
                  </a:lnTo>
                  <a:lnTo>
                    <a:pt x="1721" y="201"/>
                  </a:lnTo>
                  <a:lnTo>
                    <a:pt x="1719" y="201"/>
                  </a:lnTo>
                  <a:lnTo>
                    <a:pt x="1717" y="198"/>
                  </a:lnTo>
                  <a:lnTo>
                    <a:pt x="1717" y="189"/>
                  </a:lnTo>
                  <a:lnTo>
                    <a:pt x="1717" y="169"/>
                  </a:lnTo>
                  <a:lnTo>
                    <a:pt x="1719" y="136"/>
                  </a:lnTo>
                  <a:lnTo>
                    <a:pt x="1723" y="85"/>
                  </a:lnTo>
                  <a:lnTo>
                    <a:pt x="1685" y="125"/>
                  </a:lnTo>
                  <a:lnTo>
                    <a:pt x="1648" y="165"/>
                  </a:lnTo>
                  <a:lnTo>
                    <a:pt x="1610" y="208"/>
                  </a:lnTo>
                  <a:lnTo>
                    <a:pt x="1571" y="254"/>
                  </a:lnTo>
                  <a:lnTo>
                    <a:pt x="1533" y="307"/>
                  </a:lnTo>
                  <a:lnTo>
                    <a:pt x="1496" y="368"/>
                  </a:lnTo>
                  <a:lnTo>
                    <a:pt x="1460" y="438"/>
                  </a:lnTo>
                  <a:lnTo>
                    <a:pt x="1423" y="518"/>
                  </a:lnTo>
                  <a:lnTo>
                    <a:pt x="1387" y="609"/>
                  </a:lnTo>
                  <a:lnTo>
                    <a:pt x="1354" y="717"/>
                  </a:lnTo>
                  <a:lnTo>
                    <a:pt x="1348" y="729"/>
                  </a:lnTo>
                  <a:lnTo>
                    <a:pt x="1345" y="742"/>
                  </a:lnTo>
                  <a:lnTo>
                    <a:pt x="1341" y="757"/>
                  </a:lnTo>
                  <a:lnTo>
                    <a:pt x="1336" y="771"/>
                  </a:lnTo>
                  <a:lnTo>
                    <a:pt x="1332" y="785"/>
                  </a:lnTo>
                  <a:lnTo>
                    <a:pt x="1326" y="800"/>
                  </a:lnTo>
                  <a:lnTo>
                    <a:pt x="1323" y="814"/>
                  </a:lnTo>
                  <a:lnTo>
                    <a:pt x="1319" y="829"/>
                  </a:lnTo>
                  <a:lnTo>
                    <a:pt x="1314" y="843"/>
                  </a:lnTo>
                  <a:lnTo>
                    <a:pt x="1310" y="859"/>
                  </a:lnTo>
                  <a:lnTo>
                    <a:pt x="1308" y="865"/>
                  </a:lnTo>
                  <a:lnTo>
                    <a:pt x="1306" y="873"/>
                  </a:lnTo>
                  <a:lnTo>
                    <a:pt x="1301" y="880"/>
                  </a:lnTo>
                  <a:lnTo>
                    <a:pt x="1297" y="888"/>
                  </a:lnTo>
                  <a:lnTo>
                    <a:pt x="1292" y="894"/>
                  </a:lnTo>
                  <a:lnTo>
                    <a:pt x="1286" y="902"/>
                  </a:lnTo>
                  <a:lnTo>
                    <a:pt x="1283" y="910"/>
                  </a:lnTo>
                  <a:lnTo>
                    <a:pt x="1277" y="917"/>
                  </a:lnTo>
                  <a:lnTo>
                    <a:pt x="1272" y="925"/>
                  </a:lnTo>
                  <a:lnTo>
                    <a:pt x="1268" y="933"/>
                  </a:lnTo>
                  <a:lnTo>
                    <a:pt x="1255" y="958"/>
                  </a:lnTo>
                  <a:lnTo>
                    <a:pt x="1246" y="985"/>
                  </a:lnTo>
                  <a:lnTo>
                    <a:pt x="1239" y="1011"/>
                  </a:lnTo>
                  <a:lnTo>
                    <a:pt x="1231" y="1038"/>
                  </a:lnTo>
                  <a:lnTo>
                    <a:pt x="1228" y="1064"/>
                  </a:lnTo>
                  <a:lnTo>
                    <a:pt x="1224" y="1091"/>
                  </a:lnTo>
                  <a:lnTo>
                    <a:pt x="1220" y="1118"/>
                  </a:lnTo>
                  <a:lnTo>
                    <a:pt x="1217" y="1145"/>
                  </a:lnTo>
                  <a:lnTo>
                    <a:pt x="1213" y="1173"/>
                  </a:lnTo>
                  <a:lnTo>
                    <a:pt x="1208" y="1200"/>
                  </a:lnTo>
                  <a:lnTo>
                    <a:pt x="1198" y="1243"/>
                  </a:lnTo>
                  <a:lnTo>
                    <a:pt x="1191" y="1288"/>
                  </a:lnTo>
                  <a:lnTo>
                    <a:pt x="1184" y="1331"/>
                  </a:lnTo>
                  <a:lnTo>
                    <a:pt x="1178" y="1376"/>
                  </a:lnTo>
                  <a:lnTo>
                    <a:pt x="1173" y="1419"/>
                  </a:lnTo>
                  <a:lnTo>
                    <a:pt x="1169" y="1464"/>
                  </a:lnTo>
                  <a:lnTo>
                    <a:pt x="1167" y="1507"/>
                  </a:lnTo>
                  <a:lnTo>
                    <a:pt x="1167" y="1552"/>
                  </a:lnTo>
                  <a:lnTo>
                    <a:pt x="1169" y="1597"/>
                  </a:lnTo>
                  <a:lnTo>
                    <a:pt x="1171" y="1640"/>
                  </a:lnTo>
                  <a:lnTo>
                    <a:pt x="1171" y="1637"/>
                  </a:lnTo>
                  <a:lnTo>
                    <a:pt x="1173" y="1637"/>
                  </a:lnTo>
                  <a:lnTo>
                    <a:pt x="1175" y="1638"/>
                  </a:lnTo>
                  <a:lnTo>
                    <a:pt x="1175" y="1641"/>
                  </a:lnTo>
                  <a:lnTo>
                    <a:pt x="1175" y="1643"/>
                  </a:lnTo>
                  <a:lnTo>
                    <a:pt x="1173" y="1643"/>
                  </a:lnTo>
                  <a:lnTo>
                    <a:pt x="1171" y="1640"/>
                  </a:lnTo>
                  <a:lnTo>
                    <a:pt x="1140" y="1600"/>
                  </a:lnTo>
                  <a:lnTo>
                    <a:pt x="1113" y="1560"/>
                  </a:lnTo>
                  <a:lnTo>
                    <a:pt x="1087" y="1523"/>
                  </a:lnTo>
                  <a:lnTo>
                    <a:pt x="1065" y="1486"/>
                  </a:lnTo>
                  <a:lnTo>
                    <a:pt x="1041" y="1449"/>
                  </a:lnTo>
                  <a:lnTo>
                    <a:pt x="1019" y="1414"/>
                  </a:lnTo>
                  <a:lnTo>
                    <a:pt x="994" y="1379"/>
                  </a:lnTo>
                  <a:lnTo>
                    <a:pt x="966" y="1345"/>
                  </a:lnTo>
                  <a:lnTo>
                    <a:pt x="937" y="1310"/>
                  </a:lnTo>
                  <a:lnTo>
                    <a:pt x="902" y="1275"/>
                  </a:lnTo>
                  <a:lnTo>
                    <a:pt x="888" y="1265"/>
                  </a:lnTo>
                  <a:lnTo>
                    <a:pt x="868" y="1257"/>
                  </a:lnTo>
                  <a:lnTo>
                    <a:pt x="844" y="1254"/>
                  </a:lnTo>
                  <a:lnTo>
                    <a:pt x="818" y="1253"/>
                  </a:lnTo>
                  <a:lnTo>
                    <a:pt x="793" y="1253"/>
                  </a:lnTo>
                  <a:lnTo>
                    <a:pt x="764" y="1256"/>
                  </a:lnTo>
                  <a:lnTo>
                    <a:pt x="738" y="1262"/>
                  </a:lnTo>
                  <a:lnTo>
                    <a:pt x="711" y="1269"/>
                  </a:lnTo>
                  <a:lnTo>
                    <a:pt x="687" y="1278"/>
                  </a:lnTo>
                  <a:lnTo>
                    <a:pt x="667" y="1289"/>
                  </a:lnTo>
                  <a:lnTo>
                    <a:pt x="656" y="1294"/>
                  </a:lnTo>
                  <a:lnTo>
                    <a:pt x="645" y="1297"/>
                  </a:lnTo>
                  <a:lnTo>
                    <a:pt x="630" y="1299"/>
                  </a:lnTo>
                  <a:lnTo>
                    <a:pt x="616" y="1301"/>
                  </a:lnTo>
                  <a:lnTo>
                    <a:pt x="601" y="1302"/>
                  </a:lnTo>
                  <a:lnTo>
                    <a:pt x="586" y="1305"/>
                  </a:lnTo>
                  <a:lnTo>
                    <a:pt x="573" y="1309"/>
                  </a:lnTo>
                  <a:lnTo>
                    <a:pt x="561" y="1315"/>
                  </a:lnTo>
                  <a:lnTo>
                    <a:pt x="552" y="1323"/>
                  </a:lnTo>
                  <a:lnTo>
                    <a:pt x="546" y="1334"/>
                  </a:lnTo>
                  <a:lnTo>
                    <a:pt x="553" y="1334"/>
                  </a:lnTo>
                  <a:lnTo>
                    <a:pt x="561" y="1334"/>
                  </a:lnTo>
                  <a:lnTo>
                    <a:pt x="568" y="1334"/>
                  </a:lnTo>
                  <a:lnTo>
                    <a:pt x="575" y="1334"/>
                  </a:lnTo>
                  <a:lnTo>
                    <a:pt x="583" y="1334"/>
                  </a:lnTo>
                  <a:lnTo>
                    <a:pt x="590" y="1334"/>
                  </a:lnTo>
                  <a:lnTo>
                    <a:pt x="597" y="1334"/>
                  </a:lnTo>
                  <a:lnTo>
                    <a:pt x="605" y="1334"/>
                  </a:lnTo>
                  <a:lnTo>
                    <a:pt x="612" y="1334"/>
                  </a:lnTo>
                  <a:lnTo>
                    <a:pt x="619" y="1334"/>
                  </a:lnTo>
                  <a:lnTo>
                    <a:pt x="617" y="1341"/>
                  </a:lnTo>
                  <a:lnTo>
                    <a:pt x="614" y="1347"/>
                  </a:lnTo>
                  <a:lnTo>
                    <a:pt x="610" y="1352"/>
                  </a:lnTo>
                  <a:lnTo>
                    <a:pt x="605" y="1357"/>
                  </a:lnTo>
                  <a:lnTo>
                    <a:pt x="599" y="1361"/>
                  </a:lnTo>
                  <a:lnTo>
                    <a:pt x="594" y="1365"/>
                  </a:lnTo>
                  <a:lnTo>
                    <a:pt x="588" y="1368"/>
                  </a:lnTo>
                  <a:lnTo>
                    <a:pt x="583" y="1371"/>
                  </a:lnTo>
                  <a:lnTo>
                    <a:pt x="577" y="1373"/>
                  </a:lnTo>
                  <a:lnTo>
                    <a:pt x="570" y="1374"/>
                  </a:lnTo>
                  <a:lnTo>
                    <a:pt x="557" y="1376"/>
                  </a:lnTo>
                  <a:lnTo>
                    <a:pt x="544" y="1379"/>
                  </a:lnTo>
                  <a:lnTo>
                    <a:pt x="533" y="1384"/>
                  </a:lnTo>
                  <a:lnTo>
                    <a:pt x="522" y="1389"/>
                  </a:lnTo>
                  <a:lnTo>
                    <a:pt x="513" y="1393"/>
                  </a:lnTo>
                  <a:lnTo>
                    <a:pt x="502" y="1400"/>
                  </a:lnTo>
                  <a:lnTo>
                    <a:pt x="493" y="1406"/>
                  </a:lnTo>
                  <a:lnTo>
                    <a:pt x="484" y="1413"/>
                  </a:lnTo>
                  <a:lnTo>
                    <a:pt x="473" y="1417"/>
                  </a:lnTo>
                  <a:lnTo>
                    <a:pt x="464" y="1424"/>
                  </a:lnTo>
                  <a:lnTo>
                    <a:pt x="458" y="1425"/>
                  </a:lnTo>
                  <a:lnTo>
                    <a:pt x="455" y="1429"/>
                  </a:lnTo>
                  <a:lnTo>
                    <a:pt x="449" y="1432"/>
                  </a:lnTo>
                  <a:lnTo>
                    <a:pt x="446" y="1435"/>
                  </a:lnTo>
                  <a:lnTo>
                    <a:pt x="440" y="1440"/>
                  </a:lnTo>
                  <a:lnTo>
                    <a:pt x="436" y="1443"/>
                  </a:lnTo>
                  <a:lnTo>
                    <a:pt x="431" y="1446"/>
                  </a:lnTo>
                  <a:lnTo>
                    <a:pt x="427" y="1451"/>
                  </a:lnTo>
                  <a:lnTo>
                    <a:pt x="424" y="1453"/>
                  </a:lnTo>
                  <a:lnTo>
                    <a:pt x="420" y="1456"/>
                  </a:lnTo>
                  <a:lnTo>
                    <a:pt x="404" y="1464"/>
                  </a:lnTo>
                  <a:lnTo>
                    <a:pt x="391" y="1469"/>
                  </a:lnTo>
                  <a:lnTo>
                    <a:pt x="380" y="1470"/>
                  </a:lnTo>
                  <a:lnTo>
                    <a:pt x="371" y="1472"/>
                  </a:lnTo>
                  <a:lnTo>
                    <a:pt x="363" y="1472"/>
                  </a:lnTo>
                  <a:lnTo>
                    <a:pt x="356" y="1472"/>
                  </a:lnTo>
                  <a:lnTo>
                    <a:pt x="349" y="1473"/>
                  </a:lnTo>
                  <a:lnTo>
                    <a:pt x="340" y="1477"/>
                  </a:lnTo>
                  <a:lnTo>
                    <a:pt x="329" y="1483"/>
                  </a:lnTo>
                  <a:lnTo>
                    <a:pt x="316" y="1493"/>
                  </a:lnTo>
                  <a:lnTo>
                    <a:pt x="312" y="1496"/>
                  </a:lnTo>
                  <a:lnTo>
                    <a:pt x="307" y="1499"/>
                  </a:lnTo>
                  <a:lnTo>
                    <a:pt x="299" y="1502"/>
                  </a:lnTo>
                  <a:lnTo>
                    <a:pt x="294" y="1505"/>
                  </a:lnTo>
                  <a:lnTo>
                    <a:pt x="287" y="1509"/>
                  </a:lnTo>
                  <a:lnTo>
                    <a:pt x="279" y="1512"/>
                  </a:lnTo>
                  <a:lnTo>
                    <a:pt x="272" y="1515"/>
                  </a:lnTo>
                  <a:lnTo>
                    <a:pt x="265" y="1517"/>
                  </a:lnTo>
                  <a:lnTo>
                    <a:pt x="257" y="1520"/>
                  </a:lnTo>
                  <a:lnTo>
                    <a:pt x="250" y="1521"/>
                  </a:lnTo>
                  <a:lnTo>
                    <a:pt x="243" y="1523"/>
                  </a:lnTo>
                  <a:lnTo>
                    <a:pt x="234" y="1526"/>
                  </a:lnTo>
                  <a:lnTo>
                    <a:pt x="224" y="1528"/>
                  </a:lnTo>
                  <a:lnTo>
                    <a:pt x="217" y="1529"/>
                  </a:lnTo>
                  <a:lnTo>
                    <a:pt x="208" y="1533"/>
                  </a:lnTo>
                  <a:lnTo>
                    <a:pt x="199" y="1534"/>
                  </a:lnTo>
                  <a:lnTo>
                    <a:pt x="192" y="1536"/>
                  </a:lnTo>
                  <a:lnTo>
                    <a:pt x="182" y="1537"/>
                  </a:lnTo>
                  <a:lnTo>
                    <a:pt x="173" y="1539"/>
                  </a:lnTo>
                  <a:lnTo>
                    <a:pt x="166" y="1541"/>
                  </a:lnTo>
                  <a:lnTo>
                    <a:pt x="148" y="1542"/>
                  </a:lnTo>
                  <a:lnTo>
                    <a:pt x="129" y="1544"/>
                  </a:lnTo>
                  <a:lnTo>
                    <a:pt x="113" y="1545"/>
                  </a:lnTo>
                  <a:lnTo>
                    <a:pt x="97" y="1547"/>
                  </a:lnTo>
                  <a:lnTo>
                    <a:pt x="80" y="1549"/>
                  </a:lnTo>
                  <a:lnTo>
                    <a:pt x="65" y="1552"/>
                  </a:lnTo>
                  <a:lnTo>
                    <a:pt x="51" y="1555"/>
                  </a:lnTo>
                  <a:lnTo>
                    <a:pt x="36" y="1561"/>
                  </a:lnTo>
                  <a:lnTo>
                    <a:pt x="22" y="1569"/>
                  </a:lnTo>
                  <a:lnTo>
                    <a:pt x="9" y="1579"/>
                  </a:lnTo>
                  <a:lnTo>
                    <a:pt x="0" y="1592"/>
                  </a:lnTo>
                  <a:lnTo>
                    <a:pt x="7" y="1600"/>
                  </a:lnTo>
                  <a:lnTo>
                    <a:pt x="25" y="1605"/>
                  </a:lnTo>
                  <a:lnTo>
                    <a:pt x="53" y="1605"/>
                  </a:lnTo>
                  <a:lnTo>
                    <a:pt x="82" y="1605"/>
                  </a:lnTo>
                  <a:lnTo>
                    <a:pt x="109" y="1601"/>
                  </a:lnTo>
                  <a:lnTo>
                    <a:pt x="133" y="1598"/>
                  </a:lnTo>
                  <a:lnTo>
                    <a:pt x="146" y="1595"/>
                  </a:lnTo>
                  <a:lnTo>
                    <a:pt x="146" y="1592"/>
                  </a:lnTo>
                  <a:lnTo>
                    <a:pt x="129" y="1590"/>
                  </a:lnTo>
                  <a:lnTo>
                    <a:pt x="199" y="1592"/>
                  </a:lnTo>
                  <a:lnTo>
                    <a:pt x="263" y="1595"/>
                  </a:lnTo>
                  <a:lnTo>
                    <a:pt x="321" y="1598"/>
                  </a:lnTo>
                  <a:lnTo>
                    <a:pt x="378" y="1601"/>
                  </a:lnTo>
                  <a:lnTo>
                    <a:pt x="435" y="1606"/>
                  </a:lnTo>
                  <a:lnTo>
                    <a:pt x="489" y="1613"/>
                  </a:lnTo>
                  <a:lnTo>
                    <a:pt x="546" y="1621"/>
                  </a:lnTo>
                  <a:lnTo>
                    <a:pt x="606" y="1629"/>
                  </a:lnTo>
                  <a:lnTo>
                    <a:pt x="670" y="1638"/>
                  </a:lnTo>
                  <a:lnTo>
                    <a:pt x="740" y="1651"/>
                  </a:lnTo>
                  <a:lnTo>
                    <a:pt x="747" y="1653"/>
                  </a:lnTo>
                  <a:lnTo>
                    <a:pt x="756" y="1654"/>
                  </a:lnTo>
                  <a:lnTo>
                    <a:pt x="771" y="1659"/>
                  </a:lnTo>
                  <a:lnTo>
                    <a:pt x="787" y="1665"/>
                  </a:lnTo>
                  <a:lnTo>
                    <a:pt x="806" y="1672"/>
                  </a:lnTo>
                  <a:lnTo>
                    <a:pt x="826" y="1681"/>
                  </a:lnTo>
                  <a:lnTo>
                    <a:pt x="844" y="1693"/>
                  </a:lnTo>
                  <a:lnTo>
                    <a:pt x="860" y="1705"/>
                  </a:lnTo>
                  <a:lnTo>
                    <a:pt x="875" y="1720"/>
                  </a:lnTo>
                  <a:lnTo>
                    <a:pt x="886" y="1736"/>
                  </a:lnTo>
                  <a:lnTo>
                    <a:pt x="888" y="1741"/>
                  </a:lnTo>
                  <a:lnTo>
                    <a:pt x="888" y="1742"/>
                  </a:lnTo>
                  <a:lnTo>
                    <a:pt x="888" y="1741"/>
                  </a:lnTo>
                  <a:lnTo>
                    <a:pt x="888" y="1739"/>
                  </a:lnTo>
                  <a:lnTo>
                    <a:pt x="886" y="1736"/>
                  </a:lnTo>
                  <a:lnTo>
                    <a:pt x="884" y="1734"/>
                  </a:lnTo>
                  <a:lnTo>
                    <a:pt x="882" y="1733"/>
                  </a:lnTo>
                  <a:lnTo>
                    <a:pt x="880" y="1733"/>
                  </a:lnTo>
                  <a:lnTo>
                    <a:pt x="880" y="1734"/>
                  </a:lnTo>
                  <a:lnTo>
                    <a:pt x="880" y="1741"/>
                  </a:lnTo>
                  <a:lnTo>
                    <a:pt x="846" y="1741"/>
                  </a:lnTo>
                  <a:lnTo>
                    <a:pt x="811" y="1742"/>
                  </a:lnTo>
                  <a:lnTo>
                    <a:pt x="778" y="1742"/>
                  </a:lnTo>
                  <a:lnTo>
                    <a:pt x="743" y="1745"/>
                  </a:lnTo>
                  <a:lnTo>
                    <a:pt x="711" y="1747"/>
                  </a:lnTo>
                  <a:lnTo>
                    <a:pt x="678" y="1750"/>
                  </a:lnTo>
                  <a:lnTo>
                    <a:pt x="645" y="1753"/>
                  </a:lnTo>
                  <a:lnTo>
                    <a:pt x="612" y="1757"/>
                  </a:lnTo>
                  <a:lnTo>
                    <a:pt x="579" y="1761"/>
                  </a:lnTo>
                  <a:lnTo>
                    <a:pt x="546" y="1765"/>
                  </a:lnTo>
                  <a:lnTo>
                    <a:pt x="3530" y="1763"/>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4" name="Freeform 907">
              <a:extLst>
                <a:ext uri="{FF2B5EF4-FFF2-40B4-BE49-F238E27FC236}">
                  <a16:creationId xmlns:a16="http://schemas.microsoft.com/office/drawing/2014/main" id="{FE76A573-7680-4487-8B41-2D7563B05391}"/>
                </a:ext>
              </a:extLst>
            </p:cNvPr>
            <p:cNvSpPr>
              <a:spLocks/>
            </p:cNvSpPr>
            <p:nvPr/>
          </p:nvSpPr>
          <p:spPr bwMode="auto">
            <a:xfrm>
              <a:off x="1649" y="4230"/>
              <a:ext cx="764" cy="87"/>
            </a:xfrm>
            <a:custGeom>
              <a:avLst/>
              <a:gdLst>
                <a:gd name="T0" fmla="*/ 0 w 1572"/>
                <a:gd name="T1" fmla="*/ 3 h 174"/>
                <a:gd name="T2" fmla="*/ 1 w 1572"/>
                <a:gd name="T3" fmla="*/ 2 h 174"/>
                <a:gd name="T4" fmla="*/ 1 w 1572"/>
                <a:gd name="T5" fmla="*/ 2 h 174"/>
                <a:gd name="T6" fmla="*/ 1 w 1572"/>
                <a:gd name="T7" fmla="*/ 2 h 174"/>
                <a:gd name="T8" fmla="*/ 1 w 1572"/>
                <a:gd name="T9" fmla="*/ 3 h 174"/>
                <a:gd name="T10" fmla="*/ 1 w 1572"/>
                <a:gd name="T11" fmla="*/ 3 h 174"/>
                <a:gd name="T12" fmla="*/ 1 w 1572"/>
                <a:gd name="T13" fmla="*/ 2 h 174"/>
                <a:gd name="T14" fmla="*/ 2 w 1572"/>
                <a:gd name="T15" fmla="*/ 1 h 174"/>
                <a:gd name="T16" fmla="*/ 2 w 1572"/>
                <a:gd name="T17" fmla="*/ 1 h 174"/>
                <a:gd name="T18" fmla="*/ 3 w 1572"/>
                <a:gd name="T19" fmla="*/ 1 h 174"/>
                <a:gd name="T20" fmla="*/ 4 w 1572"/>
                <a:gd name="T21" fmla="*/ 1 h 174"/>
                <a:gd name="T22" fmla="*/ 4 w 1572"/>
                <a:gd name="T23" fmla="*/ 1 h 174"/>
                <a:gd name="T24" fmla="*/ 5 w 1572"/>
                <a:gd name="T25" fmla="*/ 1 h 174"/>
                <a:gd name="T26" fmla="*/ 5 w 1572"/>
                <a:gd name="T27" fmla="*/ 1 h 174"/>
                <a:gd name="T28" fmla="*/ 6 w 1572"/>
                <a:gd name="T29" fmla="*/ 1 h 174"/>
                <a:gd name="T30" fmla="*/ 7 w 1572"/>
                <a:gd name="T31" fmla="*/ 1 h 174"/>
                <a:gd name="T32" fmla="*/ 8 w 1572"/>
                <a:gd name="T33" fmla="*/ 1 h 174"/>
                <a:gd name="T34" fmla="*/ 10 w 1572"/>
                <a:gd name="T35" fmla="*/ 0 h 174"/>
                <a:gd name="T36" fmla="*/ 12 w 1572"/>
                <a:gd name="T37" fmla="*/ 0 h 174"/>
                <a:gd name="T38" fmla="*/ 13 w 1572"/>
                <a:gd name="T39" fmla="*/ 1 h 174"/>
                <a:gd name="T40" fmla="*/ 14 w 1572"/>
                <a:gd name="T41" fmla="*/ 1 h 174"/>
                <a:gd name="T42" fmla="*/ 15 w 1572"/>
                <a:gd name="T43" fmla="*/ 1 h 174"/>
                <a:gd name="T44" fmla="*/ 15 w 1572"/>
                <a:gd name="T45" fmla="*/ 1 h 174"/>
                <a:gd name="T46" fmla="*/ 16 w 1572"/>
                <a:gd name="T47" fmla="*/ 1 h 174"/>
                <a:gd name="T48" fmla="*/ 16 w 1572"/>
                <a:gd name="T49" fmla="*/ 1 h 174"/>
                <a:gd name="T50" fmla="*/ 17 w 1572"/>
                <a:gd name="T51" fmla="*/ 1 h 174"/>
                <a:gd name="T52" fmla="*/ 17 w 1572"/>
                <a:gd name="T53" fmla="*/ 1 h 174"/>
                <a:gd name="T54" fmla="*/ 17 w 1572"/>
                <a:gd name="T55" fmla="*/ 1 h 174"/>
                <a:gd name="T56" fmla="*/ 17 w 1572"/>
                <a:gd name="T57" fmla="*/ 1 h 174"/>
                <a:gd name="T58" fmla="*/ 18 w 1572"/>
                <a:gd name="T59" fmla="*/ 1 h 174"/>
                <a:gd name="T60" fmla="*/ 18 w 1572"/>
                <a:gd name="T61" fmla="*/ 1 h 174"/>
                <a:gd name="T62" fmla="*/ 19 w 1572"/>
                <a:gd name="T63" fmla="*/ 1 h 174"/>
                <a:gd name="T64" fmla="*/ 19 w 1572"/>
                <a:gd name="T65" fmla="*/ 1 h 174"/>
                <a:gd name="T66" fmla="*/ 19 w 1572"/>
                <a:gd name="T67" fmla="*/ 1 h 174"/>
                <a:gd name="T68" fmla="*/ 20 w 1572"/>
                <a:gd name="T69" fmla="*/ 1 h 174"/>
                <a:gd name="T70" fmla="*/ 20 w 1572"/>
                <a:gd name="T71" fmla="*/ 2 h 174"/>
                <a:gd name="T72" fmla="*/ 20 w 1572"/>
                <a:gd name="T73" fmla="*/ 2 h 174"/>
                <a:gd name="T74" fmla="*/ 20 w 1572"/>
                <a:gd name="T75" fmla="*/ 3 h 174"/>
                <a:gd name="T76" fmla="*/ 20 w 1572"/>
                <a:gd name="T77" fmla="*/ 3 h 174"/>
                <a:gd name="T78" fmla="*/ 20 w 1572"/>
                <a:gd name="T79" fmla="*/ 3 h 174"/>
                <a:gd name="T80" fmla="*/ 20 w 1572"/>
                <a:gd name="T81" fmla="*/ 3 h 174"/>
                <a:gd name="T82" fmla="*/ 20 w 1572"/>
                <a:gd name="T83" fmla="*/ 3 h 174"/>
                <a:gd name="T84" fmla="*/ 20 w 1572"/>
                <a:gd name="T85" fmla="*/ 3 h 174"/>
                <a:gd name="T86" fmla="*/ 20 w 1572"/>
                <a:gd name="T87" fmla="*/ 3 h 174"/>
                <a:gd name="T88" fmla="*/ 20 w 1572"/>
                <a:gd name="T89" fmla="*/ 3 h 174"/>
                <a:gd name="T90" fmla="*/ 20 w 1572"/>
                <a:gd name="T91" fmla="*/ 3 h 174"/>
                <a:gd name="T92" fmla="*/ 19 w 1572"/>
                <a:gd name="T93" fmla="*/ 3 h 174"/>
                <a:gd name="T94" fmla="*/ 19 w 1572"/>
                <a:gd name="T95" fmla="*/ 3 h 174"/>
                <a:gd name="T96" fmla="*/ 18 w 1572"/>
                <a:gd name="T97" fmla="*/ 3 h 174"/>
                <a:gd name="T98" fmla="*/ 17 w 1572"/>
                <a:gd name="T99" fmla="*/ 3 h 174"/>
                <a:gd name="T100" fmla="*/ 0 w 1572"/>
                <a:gd name="T101" fmla="*/ 3 h 174"/>
                <a:gd name="T102" fmla="*/ 0 w 1572"/>
                <a:gd name="T103" fmla="*/ 3 h 1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2"/>
                <a:gd name="T157" fmla="*/ 0 h 174"/>
                <a:gd name="T158" fmla="*/ 1572 w 1572"/>
                <a:gd name="T159" fmla="*/ 174 h 1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2" h="174">
                  <a:moveTo>
                    <a:pt x="0" y="173"/>
                  </a:moveTo>
                  <a:lnTo>
                    <a:pt x="31" y="155"/>
                  </a:lnTo>
                  <a:lnTo>
                    <a:pt x="59" y="139"/>
                  </a:lnTo>
                  <a:lnTo>
                    <a:pt x="82" y="126"/>
                  </a:lnTo>
                  <a:lnTo>
                    <a:pt x="101" y="115"/>
                  </a:lnTo>
                  <a:lnTo>
                    <a:pt x="112" y="110"/>
                  </a:lnTo>
                  <a:lnTo>
                    <a:pt x="117" y="109"/>
                  </a:lnTo>
                  <a:lnTo>
                    <a:pt x="114" y="112"/>
                  </a:lnTo>
                  <a:lnTo>
                    <a:pt x="99" y="122"/>
                  </a:lnTo>
                  <a:lnTo>
                    <a:pt x="77" y="138"/>
                  </a:lnTo>
                  <a:lnTo>
                    <a:pt x="42" y="160"/>
                  </a:lnTo>
                  <a:lnTo>
                    <a:pt x="82" y="134"/>
                  </a:lnTo>
                  <a:lnTo>
                    <a:pt x="112" y="115"/>
                  </a:lnTo>
                  <a:lnTo>
                    <a:pt x="132" y="104"/>
                  </a:lnTo>
                  <a:lnTo>
                    <a:pt x="146" y="98"/>
                  </a:lnTo>
                  <a:lnTo>
                    <a:pt x="159" y="93"/>
                  </a:lnTo>
                  <a:lnTo>
                    <a:pt x="172" y="90"/>
                  </a:lnTo>
                  <a:lnTo>
                    <a:pt x="187" y="85"/>
                  </a:lnTo>
                  <a:lnTo>
                    <a:pt x="210" y="77"/>
                  </a:lnTo>
                  <a:lnTo>
                    <a:pt x="243" y="64"/>
                  </a:lnTo>
                  <a:lnTo>
                    <a:pt x="289" y="45"/>
                  </a:lnTo>
                  <a:lnTo>
                    <a:pt x="300" y="42"/>
                  </a:lnTo>
                  <a:lnTo>
                    <a:pt x="315" y="37"/>
                  </a:lnTo>
                  <a:lnTo>
                    <a:pt x="331" y="34"/>
                  </a:lnTo>
                  <a:lnTo>
                    <a:pt x="351" y="32"/>
                  </a:lnTo>
                  <a:lnTo>
                    <a:pt x="371" y="29"/>
                  </a:lnTo>
                  <a:lnTo>
                    <a:pt x="391" y="27"/>
                  </a:lnTo>
                  <a:lnTo>
                    <a:pt x="411" y="24"/>
                  </a:lnTo>
                  <a:lnTo>
                    <a:pt x="428" y="22"/>
                  </a:lnTo>
                  <a:lnTo>
                    <a:pt x="442" y="21"/>
                  </a:lnTo>
                  <a:lnTo>
                    <a:pt x="455" y="19"/>
                  </a:lnTo>
                  <a:lnTo>
                    <a:pt x="516" y="13"/>
                  </a:lnTo>
                  <a:lnTo>
                    <a:pt x="576" y="8"/>
                  </a:lnTo>
                  <a:lnTo>
                    <a:pt x="634" y="3"/>
                  </a:lnTo>
                  <a:lnTo>
                    <a:pt x="695" y="2"/>
                  </a:lnTo>
                  <a:lnTo>
                    <a:pt x="753" y="0"/>
                  </a:lnTo>
                  <a:lnTo>
                    <a:pt x="812" y="0"/>
                  </a:lnTo>
                  <a:lnTo>
                    <a:pt x="872" y="0"/>
                  </a:lnTo>
                  <a:lnTo>
                    <a:pt x="930" y="2"/>
                  </a:lnTo>
                  <a:lnTo>
                    <a:pt x="989" y="5"/>
                  </a:lnTo>
                  <a:lnTo>
                    <a:pt x="1049" y="8"/>
                  </a:lnTo>
                  <a:lnTo>
                    <a:pt x="1067" y="10"/>
                  </a:lnTo>
                  <a:lnTo>
                    <a:pt x="1086" y="11"/>
                  </a:lnTo>
                  <a:lnTo>
                    <a:pt x="1104" y="11"/>
                  </a:lnTo>
                  <a:lnTo>
                    <a:pt x="1122" y="13"/>
                  </a:lnTo>
                  <a:lnTo>
                    <a:pt x="1141" y="14"/>
                  </a:lnTo>
                  <a:lnTo>
                    <a:pt x="1159" y="16"/>
                  </a:lnTo>
                  <a:lnTo>
                    <a:pt x="1177" y="16"/>
                  </a:lnTo>
                  <a:lnTo>
                    <a:pt x="1195" y="18"/>
                  </a:lnTo>
                  <a:lnTo>
                    <a:pt x="1214" y="19"/>
                  </a:lnTo>
                  <a:lnTo>
                    <a:pt x="1234" y="21"/>
                  </a:lnTo>
                  <a:lnTo>
                    <a:pt x="1248" y="22"/>
                  </a:lnTo>
                  <a:lnTo>
                    <a:pt x="1265" y="24"/>
                  </a:lnTo>
                  <a:lnTo>
                    <a:pt x="1281" y="27"/>
                  </a:lnTo>
                  <a:lnTo>
                    <a:pt x="1298" y="30"/>
                  </a:lnTo>
                  <a:lnTo>
                    <a:pt x="1312" y="34"/>
                  </a:lnTo>
                  <a:lnTo>
                    <a:pt x="1329" y="37"/>
                  </a:lnTo>
                  <a:lnTo>
                    <a:pt x="1343" y="42"/>
                  </a:lnTo>
                  <a:lnTo>
                    <a:pt x="1360" y="45"/>
                  </a:lnTo>
                  <a:lnTo>
                    <a:pt x="1376" y="50"/>
                  </a:lnTo>
                  <a:lnTo>
                    <a:pt x="1393" y="53"/>
                  </a:lnTo>
                  <a:lnTo>
                    <a:pt x="1406" y="56"/>
                  </a:lnTo>
                  <a:lnTo>
                    <a:pt x="1420" y="59"/>
                  </a:lnTo>
                  <a:lnTo>
                    <a:pt x="1435" y="62"/>
                  </a:lnTo>
                  <a:lnTo>
                    <a:pt x="1448" y="67"/>
                  </a:lnTo>
                  <a:lnTo>
                    <a:pt x="1460" y="72"/>
                  </a:lnTo>
                  <a:lnTo>
                    <a:pt x="1475" y="77"/>
                  </a:lnTo>
                  <a:lnTo>
                    <a:pt x="1488" y="83"/>
                  </a:lnTo>
                  <a:lnTo>
                    <a:pt x="1499" y="90"/>
                  </a:lnTo>
                  <a:lnTo>
                    <a:pt x="1511" y="96"/>
                  </a:lnTo>
                  <a:lnTo>
                    <a:pt x="1524" y="102"/>
                  </a:lnTo>
                  <a:lnTo>
                    <a:pt x="1539" y="112"/>
                  </a:lnTo>
                  <a:lnTo>
                    <a:pt x="1550" y="120"/>
                  </a:lnTo>
                  <a:lnTo>
                    <a:pt x="1559" y="128"/>
                  </a:lnTo>
                  <a:lnTo>
                    <a:pt x="1564" y="134"/>
                  </a:lnTo>
                  <a:lnTo>
                    <a:pt x="1570" y="139"/>
                  </a:lnTo>
                  <a:lnTo>
                    <a:pt x="1572" y="144"/>
                  </a:lnTo>
                  <a:lnTo>
                    <a:pt x="1572" y="146"/>
                  </a:lnTo>
                  <a:lnTo>
                    <a:pt x="1572" y="144"/>
                  </a:lnTo>
                  <a:lnTo>
                    <a:pt x="1570" y="139"/>
                  </a:lnTo>
                  <a:lnTo>
                    <a:pt x="1570" y="147"/>
                  </a:lnTo>
                  <a:lnTo>
                    <a:pt x="1568" y="152"/>
                  </a:lnTo>
                  <a:lnTo>
                    <a:pt x="1563" y="157"/>
                  </a:lnTo>
                  <a:lnTo>
                    <a:pt x="1559" y="158"/>
                  </a:lnTo>
                  <a:lnTo>
                    <a:pt x="1554" y="160"/>
                  </a:lnTo>
                  <a:lnTo>
                    <a:pt x="1550" y="162"/>
                  </a:lnTo>
                  <a:lnTo>
                    <a:pt x="1550" y="160"/>
                  </a:lnTo>
                  <a:lnTo>
                    <a:pt x="1552" y="158"/>
                  </a:lnTo>
                  <a:lnTo>
                    <a:pt x="1557" y="157"/>
                  </a:lnTo>
                  <a:lnTo>
                    <a:pt x="1570" y="154"/>
                  </a:lnTo>
                  <a:lnTo>
                    <a:pt x="1544" y="158"/>
                  </a:lnTo>
                  <a:lnTo>
                    <a:pt x="1519" y="162"/>
                  </a:lnTo>
                  <a:lnTo>
                    <a:pt x="1491" y="163"/>
                  </a:lnTo>
                  <a:lnTo>
                    <a:pt x="1466" y="165"/>
                  </a:lnTo>
                  <a:lnTo>
                    <a:pt x="1437" y="166"/>
                  </a:lnTo>
                  <a:lnTo>
                    <a:pt x="1409" y="166"/>
                  </a:lnTo>
                  <a:lnTo>
                    <a:pt x="1380" y="168"/>
                  </a:lnTo>
                  <a:lnTo>
                    <a:pt x="1351" y="170"/>
                  </a:lnTo>
                  <a:lnTo>
                    <a:pt x="1321" y="171"/>
                  </a:lnTo>
                  <a:lnTo>
                    <a:pt x="1292" y="174"/>
                  </a:lnTo>
                  <a:lnTo>
                    <a:pt x="0" y="174"/>
                  </a:lnTo>
                  <a:lnTo>
                    <a:pt x="0" y="17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5" name="Freeform 908">
              <a:extLst>
                <a:ext uri="{FF2B5EF4-FFF2-40B4-BE49-F238E27FC236}">
                  <a16:creationId xmlns:a16="http://schemas.microsoft.com/office/drawing/2014/main" id="{00B279A5-FAC5-47EA-A77B-5FDF8A5E674E}"/>
                </a:ext>
              </a:extLst>
            </p:cNvPr>
            <p:cNvSpPr>
              <a:spLocks/>
            </p:cNvSpPr>
            <p:nvPr/>
          </p:nvSpPr>
          <p:spPr bwMode="auto">
            <a:xfrm>
              <a:off x="1649" y="4230"/>
              <a:ext cx="764" cy="87"/>
            </a:xfrm>
            <a:custGeom>
              <a:avLst/>
              <a:gdLst>
                <a:gd name="T0" fmla="*/ 0 w 1572"/>
                <a:gd name="T1" fmla="*/ 3 h 174"/>
                <a:gd name="T2" fmla="*/ 1 w 1572"/>
                <a:gd name="T3" fmla="*/ 2 h 174"/>
                <a:gd name="T4" fmla="*/ 1 w 1572"/>
                <a:gd name="T5" fmla="*/ 2 h 174"/>
                <a:gd name="T6" fmla="*/ 1 w 1572"/>
                <a:gd name="T7" fmla="*/ 2 h 174"/>
                <a:gd name="T8" fmla="*/ 1 w 1572"/>
                <a:gd name="T9" fmla="*/ 3 h 174"/>
                <a:gd name="T10" fmla="*/ 1 w 1572"/>
                <a:gd name="T11" fmla="*/ 3 h 174"/>
                <a:gd name="T12" fmla="*/ 1 w 1572"/>
                <a:gd name="T13" fmla="*/ 2 h 174"/>
                <a:gd name="T14" fmla="*/ 2 w 1572"/>
                <a:gd name="T15" fmla="*/ 1 h 174"/>
                <a:gd name="T16" fmla="*/ 2 w 1572"/>
                <a:gd name="T17" fmla="*/ 1 h 174"/>
                <a:gd name="T18" fmla="*/ 3 w 1572"/>
                <a:gd name="T19" fmla="*/ 1 h 174"/>
                <a:gd name="T20" fmla="*/ 4 w 1572"/>
                <a:gd name="T21" fmla="*/ 1 h 174"/>
                <a:gd name="T22" fmla="*/ 4 w 1572"/>
                <a:gd name="T23" fmla="*/ 1 h 174"/>
                <a:gd name="T24" fmla="*/ 5 w 1572"/>
                <a:gd name="T25" fmla="*/ 1 h 174"/>
                <a:gd name="T26" fmla="*/ 5 w 1572"/>
                <a:gd name="T27" fmla="*/ 1 h 174"/>
                <a:gd name="T28" fmla="*/ 6 w 1572"/>
                <a:gd name="T29" fmla="*/ 1 h 174"/>
                <a:gd name="T30" fmla="*/ 7 w 1572"/>
                <a:gd name="T31" fmla="*/ 1 h 174"/>
                <a:gd name="T32" fmla="*/ 8 w 1572"/>
                <a:gd name="T33" fmla="*/ 1 h 174"/>
                <a:gd name="T34" fmla="*/ 10 w 1572"/>
                <a:gd name="T35" fmla="*/ 0 h 174"/>
                <a:gd name="T36" fmla="*/ 12 w 1572"/>
                <a:gd name="T37" fmla="*/ 0 h 174"/>
                <a:gd name="T38" fmla="*/ 13 w 1572"/>
                <a:gd name="T39" fmla="*/ 1 h 174"/>
                <a:gd name="T40" fmla="*/ 14 w 1572"/>
                <a:gd name="T41" fmla="*/ 1 h 174"/>
                <a:gd name="T42" fmla="*/ 15 w 1572"/>
                <a:gd name="T43" fmla="*/ 1 h 174"/>
                <a:gd name="T44" fmla="*/ 15 w 1572"/>
                <a:gd name="T45" fmla="*/ 1 h 174"/>
                <a:gd name="T46" fmla="*/ 16 w 1572"/>
                <a:gd name="T47" fmla="*/ 1 h 174"/>
                <a:gd name="T48" fmla="*/ 16 w 1572"/>
                <a:gd name="T49" fmla="*/ 1 h 174"/>
                <a:gd name="T50" fmla="*/ 17 w 1572"/>
                <a:gd name="T51" fmla="*/ 1 h 174"/>
                <a:gd name="T52" fmla="*/ 17 w 1572"/>
                <a:gd name="T53" fmla="*/ 1 h 174"/>
                <a:gd name="T54" fmla="*/ 17 w 1572"/>
                <a:gd name="T55" fmla="*/ 1 h 174"/>
                <a:gd name="T56" fmla="*/ 17 w 1572"/>
                <a:gd name="T57" fmla="*/ 1 h 174"/>
                <a:gd name="T58" fmla="*/ 18 w 1572"/>
                <a:gd name="T59" fmla="*/ 1 h 174"/>
                <a:gd name="T60" fmla="*/ 18 w 1572"/>
                <a:gd name="T61" fmla="*/ 1 h 174"/>
                <a:gd name="T62" fmla="*/ 19 w 1572"/>
                <a:gd name="T63" fmla="*/ 1 h 174"/>
                <a:gd name="T64" fmla="*/ 19 w 1572"/>
                <a:gd name="T65" fmla="*/ 1 h 174"/>
                <a:gd name="T66" fmla="*/ 19 w 1572"/>
                <a:gd name="T67" fmla="*/ 1 h 174"/>
                <a:gd name="T68" fmla="*/ 20 w 1572"/>
                <a:gd name="T69" fmla="*/ 1 h 174"/>
                <a:gd name="T70" fmla="*/ 20 w 1572"/>
                <a:gd name="T71" fmla="*/ 2 h 174"/>
                <a:gd name="T72" fmla="*/ 20 w 1572"/>
                <a:gd name="T73" fmla="*/ 2 h 174"/>
                <a:gd name="T74" fmla="*/ 20 w 1572"/>
                <a:gd name="T75" fmla="*/ 3 h 174"/>
                <a:gd name="T76" fmla="*/ 20 w 1572"/>
                <a:gd name="T77" fmla="*/ 3 h 174"/>
                <a:gd name="T78" fmla="*/ 20 w 1572"/>
                <a:gd name="T79" fmla="*/ 3 h 174"/>
                <a:gd name="T80" fmla="*/ 20 w 1572"/>
                <a:gd name="T81" fmla="*/ 3 h 174"/>
                <a:gd name="T82" fmla="*/ 20 w 1572"/>
                <a:gd name="T83" fmla="*/ 3 h 174"/>
                <a:gd name="T84" fmla="*/ 20 w 1572"/>
                <a:gd name="T85" fmla="*/ 3 h 174"/>
                <a:gd name="T86" fmla="*/ 20 w 1572"/>
                <a:gd name="T87" fmla="*/ 3 h 174"/>
                <a:gd name="T88" fmla="*/ 20 w 1572"/>
                <a:gd name="T89" fmla="*/ 3 h 174"/>
                <a:gd name="T90" fmla="*/ 20 w 1572"/>
                <a:gd name="T91" fmla="*/ 3 h 174"/>
                <a:gd name="T92" fmla="*/ 19 w 1572"/>
                <a:gd name="T93" fmla="*/ 3 h 174"/>
                <a:gd name="T94" fmla="*/ 19 w 1572"/>
                <a:gd name="T95" fmla="*/ 3 h 174"/>
                <a:gd name="T96" fmla="*/ 18 w 1572"/>
                <a:gd name="T97" fmla="*/ 3 h 174"/>
                <a:gd name="T98" fmla="*/ 17 w 1572"/>
                <a:gd name="T99" fmla="*/ 3 h 174"/>
                <a:gd name="T100" fmla="*/ 0 w 1572"/>
                <a:gd name="T101" fmla="*/ 3 h 1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72"/>
                <a:gd name="T154" fmla="*/ 0 h 174"/>
                <a:gd name="T155" fmla="*/ 1572 w 1572"/>
                <a:gd name="T156" fmla="*/ 174 h 1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72" h="174">
                  <a:moveTo>
                    <a:pt x="0" y="173"/>
                  </a:moveTo>
                  <a:lnTo>
                    <a:pt x="31" y="155"/>
                  </a:lnTo>
                  <a:lnTo>
                    <a:pt x="59" y="139"/>
                  </a:lnTo>
                  <a:lnTo>
                    <a:pt x="82" y="126"/>
                  </a:lnTo>
                  <a:lnTo>
                    <a:pt x="101" y="115"/>
                  </a:lnTo>
                  <a:lnTo>
                    <a:pt x="112" y="110"/>
                  </a:lnTo>
                  <a:lnTo>
                    <a:pt x="117" y="109"/>
                  </a:lnTo>
                  <a:lnTo>
                    <a:pt x="114" y="112"/>
                  </a:lnTo>
                  <a:lnTo>
                    <a:pt x="99" y="122"/>
                  </a:lnTo>
                  <a:lnTo>
                    <a:pt x="77" y="138"/>
                  </a:lnTo>
                  <a:lnTo>
                    <a:pt x="42" y="160"/>
                  </a:lnTo>
                  <a:lnTo>
                    <a:pt x="82" y="134"/>
                  </a:lnTo>
                  <a:lnTo>
                    <a:pt x="112" y="115"/>
                  </a:lnTo>
                  <a:lnTo>
                    <a:pt x="132" y="104"/>
                  </a:lnTo>
                  <a:lnTo>
                    <a:pt x="146" y="98"/>
                  </a:lnTo>
                  <a:lnTo>
                    <a:pt x="159" y="93"/>
                  </a:lnTo>
                  <a:lnTo>
                    <a:pt x="172" y="90"/>
                  </a:lnTo>
                  <a:lnTo>
                    <a:pt x="187" y="85"/>
                  </a:lnTo>
                  <a:lnTo>
                    <a:pt x="210" y="77"/>
                  </a:lnTo>
                  <a:lnTo>
                    <a:pt x="243" y="64"/>
                  </a:lnTo>
                  <a:lnTo>
                    <a:pt x="289" y="45"/>
                  </a:lnTo>
                  <a:lnTo>
                    <a:pt x="300" y="42"/>
                  </a:lnTo>
                  <a:lnTo>
                    <a:pt x="315" y="37"/>
                  </a:lnTo>
                  <a:lnTo>
                    <a:pt x="331" y="34"/>
                  </a:lnTo>
                  <a:lnTo>
                    <a:pt x="351" y="32"/>
                  </a:lnTo>
                  <a:lnTo>
                    <a:pt x="371" y="29"/>
                  </a:lnTo>
                  <a:lnTo>
                    <a:pt x="391" y="27"/>
                  </a:lnTo>
                  <a:lnTo>
                    <a:pt x="411" y="24"/>
                  </a:lnTo>
                  <a:lnTo>
                    <a:pt x="428" y="22"/>
                  </a:lnTo>
                  <a:lnTo>
                    <a:pt x="442" y="21"/>
                  </a:lnTo>
                  <a:lnTo>
                    <a:pt x="455" y="19"/>
                  </a:lnTo>
                  <a:lnTo>
                    <a:pt x="516" y="13"/>
                  </a:lnTo>
                  <a:lnTo>
                    <a:pt x="576" y="8"/>
                  </a:lnTo>
                  <a:lnTo>
                    <a:pt x="634" y="3"/>
                  </a:lnTo>
                  <a:lnTo>
                    <a:pt x="695" y="2"/>
                  </a:lnTo>
                  <a:lnTo>
                    <a:pt x="753" y="0"/>
                  </a:lnTo>
                  <a:lnTo>
                    <a:pt x="812" y="0"/>
                  </a:lnTo>
                  <a:lnTo>
                    <a:pt x="872" y="0"/>
                  </a:lnTo>
                  <a:lnTo>
                    <a:pt x="930" y="2"/>
                  </a:lnTo>
                  <a:lnTo>
                    <a:pt x="989" y="5"/>
                  </a:lnTo>
                  <a:lnTo>
                    <a:pt x="1049" y="8"/>
                  </a:lnTo>
                  <a:lnTo>
                    <a:pt x="1067" y="10"/>
                  </a:lnTo>
                  <a:lnTo>
                    <a:pt x="1086" y="11"/>
                  </a:lnTo>
                  <a:lnTo>
                    <a:pt x="1104" y="11"/>
                  </a:lnTo>
                  <a:lnTo>
                    <a:pt x="1122" y="13"/>
                  </a:lnTo>
                  <a:lnTo>
                    <a:pt x="1141" y="14"/>
                  </a:lnTo>
                  <a:lnTo>
                    <a:pt x="1159" y="16"/>
                  </a:lnTo>
                  <a:lnTo>
                    <a:pt x="1177" y="16"/>
                  </a:lnTo>
                  <a:lnTo>
                    <a:pt x="1195" y="18"/>
                  </a:lnTo>
                  <a:lnTo>
                    <a:pt x="1214" y="19"/>
                  </a:lnTo>
                  <a:lnTo>
                    <a:pt x="1234" y="21"/>
                  </a:lnTo>
                  <a:lnTo>
                    <a:pt x="1248" y="22"/>
                  </a:lnTo>
                  <a:lnTo>
                    <a:pt x="1265" y="24"/>
                  </a:lnTo>
                  <a:lnTo>
                    <a:pt x="1281" y="27"/>
                  </a:lnTo>
                  <a:lnTo>
                    <a:pt x="1298" y="30"/>
                  </a:lnTo>
                  <a:lnTo>
                    <a:pt x="1312" y="34"/>
                  </a:lnTo>
                  <a:lnTo>
                    <a:pt x="1329" y="37"/>
                  </a:lnTo>
                  <a:lnTo>
                    <a:pt x="1343" y="42"/>
                  </a:lnTo>
                  <a:lnTo>
                    <a:pt x="1360" y="45"/>
                  </a:lnTo>
                  <a:lnTo>
                    <a:pt x="1376" y="50"/>
                  </a:lnTo>
                  <a:lnTo>
                    <a:pt x="1393" y="53"/>
                  </a:lnTo>
                  <a:lnTo>
                    <a:pt x="1406" y="56"/>
                  </a:lnTo>
                  <a:lnTo>
                    <a:pt x="1420" y="59"/>
                  </a:lnTo>
                  <a:lnTo>
                    <a:pt x="1435" y="62"/>
                  </a:lnTo>
                  <a:lnTo>
                    <a:pt x="1448" y="67"/>
                  </a:lnTo>
                  <a:lnTo>
                    <a:pt x="1460" y="72"/>
                  </a:lnTo>
                  <a:lnTo>
                    <a:pt x="1475" y="77"/>
                  </a:lnTo>
                  <a:lnTo>
                    <a:pt x="1488" y="83"/>
                  </a:lnTo>
                  <a:lnTo>
                    <a:pt x="1499" y="90"/>
                  </a:lnTo>
                  <a:lnTo>
                    <a:pt x="1511" y="96"/>
                  </a:lnTo>
                  <a:lnTo>
                    <a:pt x="1524" y="102"/>
                  </a:lnTo>
                  <a:lnTo>
                    <a:pt x="1539" y="112"/>
                  </a:lnTo>
                  <a:lnTo>
                    <a:pt x="1550" y="120"/>
                  </a:lnTo>
                  <a:lnTo>
                    <a:pt x="1559" y="128"/>
                  </a:lnTo>
                  <a:lnTo>
                    <a:pt x="1564" y="134"/>
                  </a:lnTo>
                  <a:lnTo>
                    <a:pt x="1570" y="139"/>
                  </a:lnTo>
                  <a:lnTo>
                    <a:pt x="1572" y="144"/>
                  </a:lnTo>
                  <a:lnTo>
                    <a:pt x="1572" y="146"/>
                  </a:lnTo>
                  <a:lnTo>
                    <a:pt x="1572" y="144"/>
                  </a:lnTo>
                  <a:lnTo>
                    <a:pt x="1570" y="139"/>
                  </a:lnTo>
                  <a:lnTo>
                    <a:pt x="1570" y="147"/>
                  </a:lnTo>
                  <a:lnTo>
                    <a:pt x="1568" y="152"/>
                  </a:lnTo>
                  <a:lnTo>
                    <a:pt x="1563" y="157"/>
                  </a:lnTo>
                  <a:lnTo>
                    <a:pt x="1559" y="158"/>
                  </a:lnTo>
                  <a:lnTo>
                    <a:pt x="1554" y="160"/>
                  </a:lnTo>
                  <a:lnTo>
                    <a:pt x="1550" y="162"/>
                  </a:lnTo>
                  <a:lnTo>
                    <a:pt x="1550" y="160"/>
                  </a:lnTo>
                  <a:lnTo>
                    <a:pt x="1552" y="158"/>
                  </a:lnTo>
                  <a:lnTo>
                    <a:pt x="1557" y="157"/>
                  </a:lnTo>
                  <a:lnTo>
                    <a:pt x="1570" y="154"/>
                  </a:lnTo>
                  <a:lnTo>
                    <a:pt x="1544" y="158"/>
                  </a:lnTo>
                  <a:lnTo>
                    <a:pt x="1519" y="162"/>
                  </a:lnTo>
                  <a:lnTo>
                    <a:pt x="1491" y="163"/>
                  </a:lnTo>
                  <a:lnTo>
                    <a:pt x="1466" y="165"/>
                  </a:lnTo>
                  <a:lnTo>
                    <a:pt x="1437" y="166"/>
                  </a:lnTo>
                  <a:lnTo>
                    <a:pt x="1409" y="166"/>
                  </a:lnTo>
                  <a:lnTo>
                    <a:pt x="1380" y="168"/>
                  </a:lnTo>
                  <a:lnTo>
                    <a:pt x="1351" y="170"/>
                  </a:lnTo>
                  <a:lnTo>
                    <a:pt x="1321" y="171"/>
                  </a:lnTo>
                  <a:lnTo>
                    <a:pt x="1292" y="174"/>
                  </a:lnTo>
                  <a:lnTo>
                    <a:pt x="0" y="174"/>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6" name="Freeform 909">
              <a:extLst>
                <a:ext uri="{FF2B5EF4-FFF2-40B4-BE49-F238E27FC236}">
                  <a16:creationId xmlns:a16="http://schemas.microsoft.com/office/drawing/2014/main" id="{9CF3E182-31D3-41D6-9E32-85C9E24E263E}"/>
                </a:ext>
              </a:extLst>
            </p:cNvPr>
            <p:cNvSpPr>
              <a:spLocks/>
            </p:cNvSpPr>
            <p:nvPr/>
          </p:nvSpPr>
          <p:spPr bwMode="auto">
            <a:xfrm>
              <a:off x="1361" y="3819"/>
              <a:ext cx="1340" cy="500"/>
            </a:xfrm>
            <a:custGeom>
              <a:avLst/>
              <a:gdLst>
                <a:gd name="T0" fmla="*/ 0 w 2756"/>
                <a:gd name="T1" fmla="*/ 16 h 1000"/>
                <a:gd name="T2" fmla="*/ 0 w 2756"/>
                <a:gd name="T3" fmla="*/ 16 h 1000"/>
                <a:gd name="T4" fmla="*/ 2 w 2756"/>
                <a:gd name="T5" fmla="*/ 12 h 1000"/>
                <a:gd name="T6" fmla="*/ 3 w 2756"/>
                <a:gd name="T7" fmla="*/ 11 h 1000"/>
                <a:gd name="T8" fmla="*/ 3 w 2756"/>
                <a:gd name="T9" fmla="*/ 11 h 1000"/>
                <a:gd name="T10" fmla="*/ 5 w 2756"/>
                <a:gd name="T11" fmla="*/ 9 h 1000"/>
                <a:gd name="T12" fmla="*/ 7 w 2756"/>
                <a:gd name="T13" fmla="*/ 7 h 1000"/>
                <a:gd name="T14" fmla="*/ 8 w 2756"/>
                <a:gd name="T15" fmla="*/ 7 h 1000"/>
                <a:gd name="T16" fmla="*/ 8 w 2756"/>
                <a:gd name="T17" fmla="*/ 6 h 1000"/>
                <a:gd name="T18" fmla="*/ 9 w 2756"/>
                <a:gd name="T19" fmla="*/ 6 h 1000"/>
                <a:gd name="T20" fmla="*/ 10 w 2756"/>
                <a:gd name="T21" fmla="*/ 5 h 1000"/>
                <a:gd name="T22" fmla="*/ 10 w 2756"/>
                <a:gd name="T23" fmla="*/ 5 h 1000"/>
                <a:gd name="T24" fmla="*/ 10 w 2756"/>
                <a:gd name="T25" fmla="*/ 5 h 1000"/>
                <a:gd name="T26" fmla="*/ 11 w 2756"/>
                <a:gd name="T27" fmla="*/ 4 h 1000"/>
                <a:gd name="T28" fmla="*/ 14 w 2756"/>
                <a:gd name="T29" fmla="*/ 3 h 1000"/>
                <a:gd name="T30" fmla="*/ 15 w 2756"/>
                <a:gd name="T31" fmla="*/ 3 h 1000"/>
                <a:gd name="T32" fmla="*/ 16 w 2756"/>
                <a:gd name="T33" fmla="*/ 2 h 1000"/>
                <a:gd name="T34" fmla="*/ 17 w 2756"/>
                <a:gd name="T35" fmla="*/ 2 h 1000"/>
                <a:gd name="T36" fmla="*/ 18 w 2756"/>
                <a:gd name="T37" fmla="*/ 2 h 1000"/>
                <a:gd name="T38" fmla="*/ 18 w 2756"/>
                <a:gd name="T39" fmla="*/ 2 h 1000"/>
                <a:gd name="T40" fmla="*/ 20 w 2756"/>
                <a:gd name="T41" fmla="*/ 1 h 1000"/>
                <a:gd name="T42" fmla="*/ 23 w 2756"/>
                <a:gd name="T43" fmla="*/ 1 h 1000"/>
                <a:gd name="T44" fmla="*/ 26 w 2756"/>
                <a:gd name="T45" fmla="*/ 1 h 1000"/>
                <a:gd name="T46" fmla="*/ 29 w 2756"/>
                <a:gd name="T47" fmla="*/ 1 h 1000"/>
                <a:gd name="T48" fmla="*/ 34 w 2756"/>
                <a:gd name="T49" fmla="*/ 2 h 1000"/>
                <a:gd name="T50" fmla="*/ 34 w 2756"/>
                <a:gd name="T51" fmla="*/ 2 h 1000"/>
                <a:gd name="T52" fmla="*/ 34 w 2756"/>
                <a:gd name="T53" fmla="*/ 2 h 1000"/>
                <a:gd name="T54" fmla="*/ 35 w 2756"/>
                <a:gd name="T55" fmla="*/ 3 h 1000"/>
                <a:gd name="T56" fmla="*/ 36 w 2756"/>
                <a:gd name="T57" fmla="*/ 3 h 1000"/>
                <a:gd name="T58" fmla="*/ 36 w 2756"/>
                <a:gd name="T59" fmla="*/ 4 h 1000"/>
                <a:gd name="T60" fmla="*/ 35 w 2756"/>
                <a:gd name="T61" fmla="*/ 4 h 1000"/>
                <a:gd name="T62" fmla="*/ 35 w 2756"/>
                <a:gd name="T63" fmla="*/ 4 h 1000"/>
                <a:gd name="T64" fmla="*/ 34 w 2756"/>
                <a:gd name="T65" fmla="*/ 4 h 1000"/>
                <a:gd name="T66" fmla="*/ 32 w 2756"/>
                <a:gd name="T67" fmla="*/ 4 h 1000"/>
                <a:gd name="T68" fmla="*/ 30 w 2756"/>
                <a:gd name="T69" fmla="*/ 4 h 1000"/>
                <a:gd name="T70" fmla="*/ 27 w 2756"/>
                <a:gd name="T71" fmla="*/ 5 h 1000"/>
                <a:gd name="T72" fmla="*/ 24 w 2756"/>
                <a:gd name="T73" fmla="*/ 5 h 1000"/>
                <a:gd name="T74" fmla="*/ 22 w 2756"/>
                <a:gd name="T75" fmla="*/ 6 h 1000"/>
                <a:gd name="T76" fmla="*/ 21 w 2756"/>
                <a:gd name="T77" fmla="*/ 6 h 1000"/>
                <a:gd name="T78" fmla="*/ 21 w 2756"/>
                <a:gd name="T79" fmla="*/ 6 h 1000"/>
                <a:gd name="T80" fmla="*/ 21 w 2756"/>
                <a:gd name="T81" fmla="*/ 7 h 1000"/>
                <a:gd name="T82" fmla="*/ 19 w 2756"/>
                <a:gd name="T83" fmla="*/ 7 h 1000"/>
                <a:gd name="T84" fmla="*/ 17 w 2756"/>
                <a:gd name="T85" fmla="*/ 9 h 1000"/>
                <a:gd name="T86" fmla="*/ 14 w 2756"/>
                <a:gd name="T87" fmla="*/ 10 h 1000"/>
                <a:gd name="T88" fmla="*/ 13 w 2756"/>
                <a:gd name="T89" fmla="*/ 12 h 1000"/>
                <a:gd name="T90" fmla="*/ 11 w 2756"/>
                <a:gd name="T91" fmla="*/ 13 h 1000"/>
                <a:gd name="T92" fmla="*/ 9 w 2756"/>
                <a:gd name="T93" fmla="*/ 14 h 1000"/>
                <a:gd name="T94" fmla="*/ 9 w 2756"/>
                <a:gd name="T95" fmla="*/ 14 h 1000"/>
                <a:gd name="T96" fmla="*/ 9 w 2756"/>
                <a:gd name="T97" fmla="*/ 14 h 1000"/>
                <a:gd name="T98" fmla="*/ 10 w 2756"/>
                <a:gd name="T99" fmla="*/ 14 h 1000"/>
                <a:gd name="T100" fmla="*/ 9 w 2756"/>
                <a:gd name="T101" fmla="*/ 14 h 1000"/>
                <a:gd name="T102" fmla="*/ 8 w 2756"/>
                <a:gd name="T103" fmla="*/ 15 h 1000"/>
                <a:gd name="T104" fmla="*/ 7 w 2756"/>
                <a:gd name="T105" fmla="*/ 16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6"/>
                <a:gd name="T160" fmla="*/ 0 h 1000"/>
                <a:gd name="T161" fmla="*/ 2756 w 27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6" h="1000">
                  <a:moveTo>
                    <a:pt x="0" y="996"/>
                  </a:moveTo>
                  <a:lnTo>
                    <a:pt x="2" y="996"/>
                  </a:lnTo>
                  <a:lnTo>
                    <a:pt x="4" y="996"/>
                  </a:lnTo>
                  <a:lnTo>
                    <a:pt x="6" y="998"/>
                  </a:lnTo>
                  <a:lnTo>
                    <a:pt x="7" y="998"/>
                  </a:lnTo>
                  <a:lnTo>
                    <a:pt x="7" y="1000"/>
                  </a:lnTo>
                  <a:lnTo>
                    <a:pt x="9" y="998"/>
                  </a:lnTo>
                  <a:lnTo>
                    <a:pt x="31" y="966"/>
                  </a:lnTo>
                  <a:lnTo>
                    <a:pt x="49" y="932"/>
                  </a:lnTo>
                  <a:lnTo>
                    <a:pt x="68" y="899"/>
                  </a:lnTo>
                  <a:lnTo>
                    <a:pt x="86" y="865"/>
                  </a:lnTo>
                  <a:lnTo>
                    <a:pt x="102" y="832"/>
                  </a:lnTo>
                  <a:lnTo>
                    <a:pt x="121" y="800"/>
                  </a:lnTo>
                  <a:lnTo>
                    <a:pt x="139" y="766"/>
                  </a:lnTo>
                  <a:lnTo>
                    <a:pt x="159" y="736"/>
                  </a:lnTo>
                  <a:lnTo>
                    <a:pt x="183" y="704"/>
                  </a:lnTo>
                  <a:lnTo>
                    <a:pt x="210" y="675"/>
                  </a:lnTo>
                  <a:lnTo>
                    <a:pt x="212" y="673"/>
                  </a:lnTo>
                  <a:lnTo>
                    <a:pt x="216" y="672"/>
                  </a:lnTo>
                  <a:lnTo>
                    <a:pt x="219" y="668"/>
                  </a:lnTo>
                  <a:lnTo>
                    <a:pt x="223" y="667"/>
                  </a:lnTo>
                  <a:lnTo>
                    <a:pt x="225" y="665"/>
                  </a:lnTo>
                  <a:lnTo>
                    <a:pt x="229" y="664"/>
                  </a:lnTo>
                  <a:lnTo>
                    <a:pt x="232" y="662"/>
                  </a:lnTo>
                  <a:lnTo>
                    <a:pt x="236" y="659"/>
                  </a:lnTo>
                  <a:lnTo>
                    <a:pt x="240" y="657"/>
                  </a:lnTo>
                  <a:lnTo>
                    <a:pt x="241" y="656"/>
                  </a:lnTo>
                  <a:lnTo>
                    <a:pt x="274" y="620"/>
                  </a:lnTo>
                  <a:lnTo>
                    <a:pt x="305" y="590"/>
                  </a:lnTo>
                  <a:lnTo>
                    <a:pt x="336" y="563"/>
                  </a:lnTo>
                  <a:lnTo>
                    <a:pt x="369" y="537"/>
                  </a:lnTo>
                  <a:lnTo>
                    <a:pt x="399" y="513"/>
                  </a:lnTo>
                  <a:lnTo>
                    <a:pt x="430" y="491"/>
                  </a:lnTo>
                  <a:lnTo>
                    <a:pt x="461" y="468"/>
                  </a:lnTo>
                  <a:lnTo>
                    <a:pt x="490" y="448"/>
                  </a:lnTo>
                  <a:lnTo>
                    <a:pt x="517" y="427"/>
                  </a:lnTo>
                  <a:lnTo>
                    <a:pt x="545" y="404"/>
                  </a:lnTo>
                  <a:lnTo>
                    <a:pt x="548" y="401"/>
                  </a:lnTo>
                  <a:lnTo>
                    <a:pt x="554" y="400"/>
                  </a:lnTo>
                  <a:lnTo>
                    <a:pt x="559" y="398"/>
                  </a:lnTo>
                  <a:lnTo>
                    <a:pt x="563" y="398"/>
                  </a:lnTo>
                  <a:lnTo>
                    <a:pt x="568" y="398"/>
                  </a:lnTo>
                  <a:lnTo>
                    <a:pt x="574" y="398"/>
                  </a:lnTo>
                  <a:lnTo>
                    <a:pt x="579" y="398"/>
                  </a:lnTo>
                  <a:lnTo>
                    <a:pt x="583" y="396"/>
                  </a:lnTo>
                  <a:lnTo>
                    <a:pt x="589" y="395"/>
                  </a:lnTo>
                  <a:lnTo>
                    <a:pt x="592" y="392"/>
                  </a:lnTo>
                  <a:lnTo>
                    <a:pt x="603" y="382"/>
                  </a:lnTo>
                  <a:lnTo>
                    <a:pt x="616" y="372"/>
                  </a:lnTo>
                  <a:lnTo>
                    <a:pt x="629" y="363"/>
                  </a:lnTo>
                  <a:lnTo>
                    <a:pt x="642" y="355"/>
                  </a:lnTo>
                  <a:lnTo>
                    <a:pt x="654" y="348"/>
                  </a:lnTo>
                  <a:lnTo>
                    <a:pt x="667" y="340"/>
                  </a:lnTo>
                  <a:lnTo>
                    <a:pt x="680" y="334"/>
                  </a:lnTo>
                  <a:lnTo>
                    <a:pt x="695" y="328"/>
                  </a:lnTo>
                  <a:lnTo>
                    <a:pt x="709" y="321"/>
                  </a:lnTo>
                  <a:lnTo>
                    <a:pt x="724" y="315"/>
                  </a:lnTo>
                  <a:lnTo>
                    <a:pt x="726" y="315"/>
                  </a:lnTo>
                  <a:lnTo>
                    <a:pt x="729" y="313"/>
                  </a:lnTo>
                  <a:lnTo>
                    <a:pt x="733" y="313"/>
                  </a:lnTo>
                  <a:lnTo>
                    <a:pt x="737" y="312"/>
                  </a:lnTo>
                  <a:lnTo>
                    <a:pt x="740" y="312"/>
                  </a:lnTo>
                  <a:lnTo>
                    <a:pt x="744" y="312"/>
                  </a:lnTo>
                  <a:lnTo>
                    <a:pt x="748" y="310"/>
                  </a:lnTo>
                  <a:lnTo>
                    <a:pt x="751" y="310"/>
                  </a:lnTo>
                  <a:lnTo>
                    <a:pt x="755" y="308"/>
                  </a:lnTo>
                  <a:lnTo>
                    <a:pt x="759" y="307"/>
                  </a:lnTo>
                  <a:lnTo>
                    <a:pt x="759" y="305"/>
                  </a:lnTo>
                  <a:lnTo>
                    <a:pt x="760" y="304"/>
                  </a:lnTo>
                  <a:lnTo>
                    <a:pt x="760" y="302"/>
                  </a:lnTo>
                  <a:lnTo>
                    <a:pt x="762" y="300"/>
                  </a:lnTo>
                  <a:lnTo>
                    <a:pt x="762" y="297"/>
                  </a:lnTo>
                  <a:lnTo>
                    <a:pt x="762" y="296"/>
                  </a:lnTo>
                  <a:lnTo>
                    <a:pt x="762" y="294"/>
                  </a:lnTo>
                  <a:lnTo>
                    <a:pt x="764" y="291"/>
                  </a:lnTo>
                  <a:lnTo>
                    <a:pt x="766" y="289"/>
                  </a:lnTo>
                  <a:lnTo>
                    <a:pt x="795" y="276"/>
                  </a:lnTo>
                  <a:lnTo>
                    <a:pt x="824" y="265"/>
                  </a:lnTo>
                  <a:lnTo>
                    <a:pt x="854" y="252"/>
                  </a:lnTo>
                  <a:lnTo>
                    <a:pt x="881" y="241"/>
                  </a:lnTo>
                  <a:lnTo>
                    <a:pt x="908" y="230"/>
                  </a:lnTo>
                  <a:lnTo>
                    <a:pt x="936" y="219"/>
                  </a:lnTo>
                  <a:lnTo>
                    <a:pt x="963" y="208"/>
                  </a:lnTo>
                  <a:lnTo>
                    <a:pt x="992" y="196"/>
                  </a:lnTo>
                  <a:lnTo>
                    <a:pt x="1022" y="185"/>
                  </a:lnTo>
                  <a:lnTo>
                    <a:pt x="1051" y="174"/>
                  </a:lnTo>
                  <a:lnTo>
                    <a:pt x="1062" y="171"/>
                  </a:lnTo>
                  <a:lnTo>
                    <a:pt x="1075" y="166"/>
                  </a:lnTo>
                  <a:lnTo>
                    <a:pt x="1089" y="161"/>
                  </a:lnTo>
                  <a:lnTo>
                    <a:pt x="1108" y="156"/>
                  </a:lnTo>
                  <a:lnTo>
                    <a:pt x="1124" y="152"/>
                  </a:lnTo>
                  <a:lnTo>
                    <a:pt x="1142" y="147"/>
                  </a:lnTo>
                  <a:lnTo>
                    <a:pt x="1159" y="142"/>
                  </a:lnTo>
                  <a:lnTo>
                    <a:pt x="1173" y="137"/>
                  </a:lnTo>
                  <a:lnTo>
                    <a:pt x="1186" y="132"/>
                  </a:lnTo>
                  <a:lnTo>
                    <a:pt x="1197" y="128"/>
                  </a:lnTo>
                  <a:lnTo>
                    <a:pt x="1210" y="123"/>
                  </a:lnTo>
                  <a:lnTo>
                    <a:pt x="1223" y="118"/>
                  </a:lnTo>
                  <a:lnTo>
                    <a:pt x="1235" y="115"/>
                  </a:lnTo>
                  <a:lnTo>
                    <a:pt x="1246" y="112"/>
                  </a:lnTo>
                  <a:lnTo>
                    <a:pt x="1257" y="110"/>
                  </a:lnTo>
                  <a:lnTo>
                    <a:pt x="1268" y="108"/>
                  </a:lnTo>
                  <a:lnTo>
                    <a:pt x="1279" y="107"/>
                  </a:lnTo>
                  <a:lnTo>
                    <a:pt x="1292" y="105"/>
                  </a:lnTo>
                  <a:lnTo>
                    <a:pt x="1305" y="102"/>
                  </a:lnTo>
                  <a:lnTo>
                    <a:pt x="1321" y="97"/>
                  </a:lnTo>
                  <a:lnTo>
                    <a:pt x="1329" y="96"/>
                  </a:lnTo>
                  <a:lnTo>
                    <a:pt x="1336" y="92"/>
                  </a:lnTo>
                  <a:lnTo>
                    <a:pt x="1345" y="88"/>
                  </a:lnTo>
                  <a:lnTo>
                    <a:pt x="1352" y="84"/>
                  </a:lnTo>
                  <a:lnTo>
                    <a:pt x="1360" y="80"/>
                  </a:lnTo>
                  <a:lnTo>
                    <a:pt x="1369" y="76"/>
                  </a:lnTo>
                  <a:lnTo>
                    <a:pt x="1376" y="72"/>
                  </a:lnTo>
                  <a:lnTo>
                    <a:pt x="1385" y="68"/>
                  </a:lnTo>
                  <a:lnTo>
                    <a:pt x="1394" y="65"/>
                  </a:lnTo>
                  <a:lnTo>
                    <a:pt x="1404" y="62"/>
                  </a:lnTo>
                  <a:lnTo>
                    <a:pt x="1433" y="54"/>
                  </a:lnTo>
                  <a:lnTo>
                    <a:pt x="1462" y="48"/>
                  </a:lnTo>
                  <a:lnTo>
                    <a:pt x="1489" y="41"/>
                  </a:lnTo>
                  <a:lnTo>
                    <a:pt x="1519" y="36"/>
                  </a:lnTo>
                  <a:lnTo>
                    <a:pt x="1548" y="30"/>
                  </a:lnTo>
                  <a:lnTo>
                    <a:pt x="1577" y="25"/>
                  </a:lnTo>
                  <a:lnTo>
                    <a:pt x="1606" y="20"/>
                  </a:lnTo>
                  <a:lnTo>
                    <a:pt x="1638" y="16"/>
                  </a:lnTo>
                  <a:lnTo>
                    <a:pt x="1667" y="11"/>
                  </a:lnTo>
                  <a:lnTo>
                    <a:pt x="1698" y="6"/>
                  </a:lnTo>
                  <a:lnTo>
                    <a:pt x="1727" y="3"/>
                  </a:lnTo>
                  <a:lnTo>
                    <a:pt x="1760" y="0"/>
                  </a:lnTo>
                  <a:lnTo>
                    <a:pt x="1793" y="0"/>
                  </a:lnTo>
                  <a:lnTo>
                    <a:pt x="1828" y="0"/>
                  </a:lnTo>
                  <a:lnTo>
                    <a:pt x="1862" y="1"/>
                  </a:lnTo>
                  <a:lnTo>
                    <a:pt x="1897" y="3"/>
                  </a:lnTo>
                  <a:lnTo>
                    <a:pt x="1932" y="3"/>
                  </a:lnTo>
                  <a:lnTo>
                    <a:pt x="1965" y="4"/>
                  </a:lnTo>
                  <a:lnTo>
                    <a:pt x="1998" y="4"/>
                  </a:lnTo>
                  <a:lnTo>
                    <a:pt x="2029" y="3"/>
                  </a:lnTo>
                  <a:lnTo>
                    <a:pt x="2076" y="1"/>
                  </a:lnTo>
                  <a:lnTo>
                    <a:pt x="2129" y="3"/>
                  </a:lnTo>
                  <a:lnTo>
                    <a:pt x="2188" y="9"/>
                  </a:lnTo>
                  <a:lnTo>
                    <a:pt x="2248" y="17"/>
                  </a:lnTo>
                  <a:lnTo>
                    <a:pt x="2310" y="27"/>
                  </a:lnTo>
                  <a:lnTo>
                    <a:pt x="2372" y="40"/>
                  </a:lnTo>
                  <a:lnTo>
                    <a:pt x="2432" y="52"/>
                  </a:lnTo>
                  <a:lnTo>
                    <a:pt x="2489" y="67"/>
                  </a:lnTo>
                  <a:lnTo>
                    <a:pt x="2540" y="80"/>
                  </a:lnTo>
                  <a:lnTo>
                    <a:pt x="2586" y="94"/>
                  </a:lnTo>
                  <a:lnTo>
                    <a:pt x="2591" y="96"/>
                  </a:lnTo>
                  <a:lnTo>
                    <a:pt x="2590" y="96"/>
                  </a:lnTo>
                  <a:lnTo>
                    <a:pt x="2580" y="94"/>
                  </a:lnTo>
                  <a:lnTo>
                    <a:pt x="2568" y="92"/>
                  </a:lnTo>
                  <a:lnTo>
                    <a:pt x="2551" y="89"/>
                  </a:lnTo>
                  <a:lnTo>
                    <a:pt x="2537" y="86"/>
                  </a:lnTo>
                  <a:lnTo>
                    <a:pt x="2524" y="84"/>
                  </a:lnTo>
                  <a:lnTo>
                    <a:pt x="2515" y="83"/>
                  </a:lnTo>
                  <a:lnTo>
                    <a:pt x="2511" y="83"/>
                  </a:lnTo>
                  <a:lnTo>
                    <a:pt x="2516" y="86"/>
                  </a:lnTo>
                  <a:lnTo>
                    <a:pt x="2531" y="91"/>
                  </a:lnTo>
                  <a:lnTo>
                    <a:pt x="2549" y="97"/>
                  </a:lnTo>
                  <a:lnTo>
                    <a:pt x="2568" y="102"/>
                  </a:lnTo>
                  <a:lnTo>
                    <a:pt x="2586" y="108"/>
                  </a:lnTo>
                  <a:lnTo>
                    <a:pt x="2606" y="116"/>
                  </a:lnTo>
                  <a:lnTo>
                    <a:pt x="2624" y="123"/>
                  </a:lnTo>
                  <a:lnTo>
                    <a:pt x="2643" y="131"/>
                  </a:lnTo>
                  <a:lnTo>
                    <a:pt x="2659" y="139"/>
                  </a:lnTo>
                  <a:lnTo>
                    <a:pt x="2674" y="148"/>
                  </a:lnTo>
                  <a:lnTo>
                    <a:pt x="2686" y="158"/>
                  </a:lnTo>
                  <a:lnTo>
                    <a:pt x="2694" y="164"/>
                  </a:lnTo>
                  <a:lnTo>
                    <a:pt x="2703" y="171"/>
                  </a:lnTo>
                  <a:lnTo>
                    <a:pt x="2710" y="176"/>
                  </a:lnTo>
                  <a:lnTo>
                    <a:pt x="2718" y="179"/>
                  </a:lnTo>
                  <a:lnTo>
                    <a:pt x="2725" y="184"/>
                  </a:lnTo>
                  <a:lnTo>
                    <a:pt x="2730" y="188"/>
                  </a:lnTo>
                  <a:lnTo>
                    <a:pt x="2738" y="193"/>
                  </a:lnTo>
                  <a:lnTo>
                    <a:pt x="2745" y="198"/>
                  </a:lnTo>
                  <a:lnTo>
                    <a:pt x="2750" y="206"/>
                  </a:lnTo>
                  <a:lnTo>
                    <a:pt x="2756" y="214"/>
                  </a:lnTo>
                  <a:lnTo>
                    <a:pt x="2741" y="212"/>
                  </a:lnTo>
                  <a:lnTo>
                    <a:pt x="2727" y="212"/>
                  </a:lnTo>
                  <a:lnTo>
                    <a:pt x="2714" y="211"/>
                  </a:lnTo>
                  <a:lnTo>
                    <a:pt x="2703" y="211"/>
                  </a:lnTo>
                  <a:lnTo>
                    <a:pt x="2692" y="211"/>
                  </a:lnTo>
                  <a:lnTo>
                    <a:pt x="2681" y="211"/>
                  </a:lnTo>
                  <a:lnTo>
                    <a:pt x="2670" y="212"/>
                  </a:lnTo>
                  <a:lnTo>
                    <a:pt x="2657" y="214"/>
                  </a:lnTo>
                  <a:lnTo>
                    <a:pt x="2643" y="214"/>
                  </a:lnTo>
                  <a:lnTo>
                    <a:pt x="2628" y="217"/>
                  </a:lnTo>
                  <a:lnTo>
                    <a:pt x="2612" y="219"/>
                  </a:lnTo>
                  <a:lnTo>
                    <a:pt x="2595" y="220"/>
                  </a:lnTo>
                  <a:lnTo>
                    <a:pt x="2579" y="222"/>
                  </a:lnTo>
                  <a:lnTo>
                    <a:pt x="2562" y="222"/>
                  </a:lnTo>
                  <a:lnTo>
                    <a:pt x="2546" y="224"/>
                  </a:lnTo>
                  <a:lnTo>
                    <a:pt x="2529" y="225"/>
                  </a:lnTo>
                  <a:lnTo>
                    <a:pt x="2513" y="227"/>
                  </a:lnTo>
                  <a:lnTo>
                    <a:pt x="2496" y="228"/>
                  </a:lnTo>
                  <a:lnTo>
                    <a:pt x="2480" y="230"/>
                  </a:lnTo>
                  <a:lnTo>
                    <a:pt x="2463" y="232"/>
                  </a:lnTo>
                  <a:lnTo>
                    <a:pt x="2447" y="235"/>
                  </a:lnTo>
                  <a:lnTo>
                    <a:pt x="2429" y="236"/>
                  </a:lnTo>
                  <a:lnTo>
                    <a:pt x="2407" y="240"/>
                  </a:lnTo>
                  <a:lnTo>
                    <a:pt x="2385" y="241"/>
                  </a:lnTo>
                  <a:lnTo>
                    <a:pt x="2361" y="243"/>
                  </a:lnTo>
                  <a:lnTo>
                    <a:pt x="2337" y="244"/>
                  </a:lnTo>
                  <a:lnTo>
                    <a:pt x="2315" y="248"/>
                  </a:lnTo>
                  <a:lnTo>
                    <a:pt x="2294" y="249"/>
                  </a:lnTo>
                  <a:lnTo>
                    <a:pt x="2275" y="251"/>
                  </a:lnTo>
                  <a:lnTo>
                    <a:pt x="2259" y="252"/>
                  </a:lnTo>
                  <a:lnTo>
                    <a:pt x="2222" y="256"/>
                  </a:lnTo>
                  <a:lnTo>
                    <a:pt x="2186" y="260"/>
                  </a:lnTo>
                  <a:lnTo>
                    <a:pt x="2147" y="264"/>
                  </a:lnTo>
                  <a:lnTo>
                    <a:pt x="2109" y="268"/>
                  </a:lnTo>
                  <a:lnTo>
                    <a:pt x="2071" y="273"/>
                  </a:lnTo>
                  <a:lnTo>
                    <a:pt x="2032" y="276"/>
                  </a:lnTo>
                  <a:lnTo>
                    <a:pt x="1994" y="281"/>
                  </a:lnTo>
                  <a:lnTo>
                    <a:pt x="1955" y="288"/>
                  </a:lnTo>
                  <a:lnTo>
                    <a:pt x="1919" y="292"/>
                  </a:lnTo>
                  <a:lnTo>
                    <a:pt x="1882" y="299"/>
                  </a:lnTo>
                  <a:lnTo>
                    <a:pt x="1849" y="304"/>
                  </a:lnTo>
                  <a:lnTo>
                    <a:pt x="1822" y="310"/>
                  </a:lnTo>
                  <a:lnTo>
                    <a:pt x="1795" y="315"/>
                  </a:lnTo>
                  <a:lnTo>
                    <a:pt x="1771" y="321"/>
                  </a:lnTo>
                  <a:lnTo>
                    <a:pt x="1747" y="326"/>
                  </a:lnTo>
                  <a:lnTo>
                    <a:pt x="1723" y="334"/>
                  </a:lnTo>
                  <a:lnTo>
                    <a:pt x="1698" y="340"/>
                  </a:lnTo>
                  <a:lnTo>
                    <a:pt x="1674" y="348"/>
                  </a:lnTo>
                  <a:lnTo>
                    <a:pt x="1647" y="356"/>
                  </a:lnTo>
                  <a:lnTo>
                    <a:pt x="1617" y="366"/>
                  </a:lnTo>
                  <a:lnTo>
                    <a:pt x="1619" y="366"/>
                  </a:lnTo>
                  <a:lnTo>
                    <a:pt x="1621" y="366"/>
                  </a:lnTo>
                  <a:lnTo>
                    <a:pt x="1623" y="366"/>
                  </a:lnTo>
                  <a:lnTo>
                    <a:pt x="1625" y="368"/>
                  </a:lnTo>
                  <a:lnTo>
                    <a:pt x="1627" y="369"/>
                  </a:lnTo>
                  <a:lnTo>
                    <a:pt x="1627" y="371"/>
                  </a:lnTo>
                  <a:lnTo>
                    <a:pt x="1628" y="371"/>
                  </a:lnTo>
                  <a:lnTo>
                    <a:pt x="1628" y="372"/>
                  </a:lnTo>
                  <a:lnTo>
                    <a:pt x="1616" y="372"/>
                  </a:lnTo>
                  <a:lnTo>
                    <a:pt x="1603" y="376"/>
                  </a:lnTo>
                  <a:lnTo>
                    <a:pt x="1590" y="379"/>
                  </a:lnTo>
                  <a:lnTo>
                    <a:pt x="1577" y="382"/>
                  </a:lnTo>
                  <a:lnTo>
                    <a:pt x="1566" y="385"/>
                  </a:lnTo>
                  <a:lnTo>
                    <a:pt x="1553" y="390"/>
                  </a:lnTo>
                  <a:lnTo>
                    <a:pt x="1542" y="395"/>
                  </a:lnTo>
                  <a:lnTo>
                    <a:pt x="1532" y="400"/>
                  </a:lnTo>
                  <a:lnTo>
                    <a:pt x="1519" y="406"/>
                  </a:lnTo>
                  <a:lnTo>
                    <a:pt x="1508" y="411"/>
                  </a:lnTo>
                  <a:lnTo>
                    <a:pt x="1468" y="432"/>
                  </a:lnTo>
                  <a:lnTo>
                    <a:pt x="1427" y="451"/>
                  </a:lnTo>
                  <a:lnTo>
                    <a:pt x="1391" y="468"/>
                  </a:lnTo>
                  <a:lnTo>
                    <a:pt x="1356" y="484"/>
                  </a:lnTo>
                  <a:lnTo>
                    <a:pt x="1321" y="500"/>
                  </a:lnTo>
                  <a:lnTo>
                    <a:pt x="1285" y="516"/>
                  </a:lnTo>
                  <a:lnTo>
                    <a:pt x="1250" y="532"/>
                  </a:lnTo>
                  <a:lnTo>
                    <a:pt x="1212" y="548"/>
                  </a:lnTo>
                  <a:lnTo>
                    <a:pt x="1173" y="566"/>
                  </a:lnTo>
                  <a:lnTo>
                    <a:pt x="1131" y="585"/>
                  </a:lnTo>
                  <a:lnTo>
                    <a:pt x="1108" y="598"/>
                  </a:lnTo>
                  <a:lnTo>
                    <a:pt x="1086" y="611"/>
                  </a:lnTo>
                  <a:lnTo>
                    <a:pt x="1067" y="624"/>
                  </a:lnTo>
                  <a:lnTo>
                    <a:pt x="1047" y="636"/>
                  </a:lnTo>
                  <a:lnTo>
                    <a:pt x="1031" y="651"/>
                  </a:lnTo>
                  <a:lnTo>
                    <a:pt x="1013" y="664"/>
                  </a:lnTo>
                  <a:lnTo>
                    <a:pt x="994" y="678"/>
                  </a:lnTo>
                  <a:lnTo>
                    <a:pt x="974" y="691"/>
                  </a:lnTo>
                  <a:lnTo>
                    <a:pt x="952" y="705"/>
                  </a:lnTo>
                  <a:lnTo>
                    <a:pt x="930" y="718"/>
                  </a:lnTo>
                  <a:lnTo>
                    <a:pt x="912" y="728"/>
                  </a:lnTo>
                  <a:lnTo>
                    <a:pt x="892" y="740"/>
                  </a:lnTo>
                  <a:lnTo>
                    <a:pt x="870" y="753"/>
                  </a:lnTo>
                  <a:lnTo>
                    <a:pt x="848" y="768"/>
                  </a:lnTo>
                  <a:lnTo>
                    <a:pt x="824" y="782"/>
                  </a:lnTo>
                  <a:lnTo>
                    <a:pt x="801" y="796"/>
                  </a:lnTo>
                  <a:lnTo>
                    <a:pt x="779" y="811"/>
                  </a:lnTo>
                  <a:lnTo>
                    <a:pt x="757" y="824"/>
                  </a:lnTo>
                  <a:lnTo>
                    <a:pt x="738" y="836"/>
                  </a:lnTo>
                  <a:lnTo>
                    <a:pt x="722" y="846"/>
                  </a:lnTo>
                  <a:lnTo>
                    <a:pt x="722" y="844"/>
                  </a:lnTo>
                  <a:lnTo>
                    <a:pt x="722" y="843"/>
                  </a:lnTo>
                  <a:lnTo>
                    <a:pt x="722" y="841"/>
                  </a:lnTo>
                  <a:lnTo>
                    <a:pt x="722" y="843"/>
                  </a:lnTo>
                  <a:lnTo>
                    <a:pt x="724" y="844"/>
                  </a:lnTo>
                  <a:lnTo>
                    <a:pt x="724" y="846"/>
                  </a:lnTo>
                  <a:lnTo>
                    <a:pt x="726" y="846"/>
                  </a:lnTo>
                  <a:lnTo>
                    <a:pt x="727" y="846"/>
                  </a:lnTo>
                  <a:lnTo>
                    <a:pt x="729" y="846"/>
                  </a:lnTo>
                  <a:lnTo>
                    <a:pt x="731" y="846"/>
                  </a:lnTo>
                  <a:lnTo>
                    <a:pt x="733" y="846"/>
                  </a:lnTo>
                  <a:lnTo>
                    <a:pt x="735" y="846"/>
                  </a:lnTo>
                  <a:lnTo>
                    <a:pt x="720" y="851"/>
                  </a:lnTo>
                  <a:lnTo>
                    <a:pt x="707" y="857"/>
                  </a:lnTo>
                  <a:lnTo>
                    <a:pt x="696" y="864"/>
                  </a:lnTo>
                  <a:lnTo>
                    <a:pt x="684" y="870"/>
                  </a:lnTo>
                  <a:lnTo>
                    <a:pt x="673" y="876"/>
                  </a:lnTo>
                  <a:lnTo>
                    <a:pt x="662" y="884"/>
                  </a:lnTo>
                  <a:lnTo>
                    <a:pt x="653" y="892"/>
                  </a:lnTo>
                  <a:lnTo>
                    <a:pt x="642" y="900"/>
                  </a:lnTo>
                  <a:lnTo>
                    <a:pt x="631" y="910"/>
                  </a:lnTo>
                  <a:lnTo>
                    <a:pt x="621" y="918"/>
                  </a:lnTo>
                  <a:lnTo>
                    <a:pt x="611" y="926"/>
                  </a:lnTo>
                  <a:lnTo>
                    <a:pt x="601" y="934"/>
                  </a:lnTo>
                  <a:lnTo>
                    <a:pt x="590" y="942"/>
                  </a:lnTo>
                  <a:lnTo>
                    <a:pt x="581" y="950"/>
                  </a:lnTo>
                  <a:lnTo>
                    <a:pt x="572" y="956"/>
                  </a:lnTo>
                  <a:lnTo>
                    <a:pt x="561" y="964"/>
                  </a:lnTo>
                  <a:lnTo>
                    <a:pt x="552" y="972"/>
                  </a:lnTo>
                  <a:lnTo>
                    <a:pt x="543" y="980"/>
                  </a:lnTo>
                  <a:lnTo>
                    <a:pt x="532" y="988"/>
                  </a:lnTo>
                  <a:lnTo>
                    <a:pt x="523" y="996"/>
                  </a:lnTo>
                  <a:lnTo>
                    <a:pt x="0" y="996"/>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7" name="Freeform 910">
              <a:extLst>
                <a:ext uri="{FF2B5EF4-FFF2-40B4-BE49-F238E27FC236}">
                  <a16:creationId xmlns:a16="http://schemas.microsoft.com/office/drawing/2014/main" id="{725498B9-AE7C-4171-A4FF-B7E05B9FB11A}"/>
                </a:ext>
              </a:extLst>
            </p:cNvPr>
            <p:cNvSpPr>
              <a:spLocks/>
            </p:cNvSpPr>
            <p:nvPr/>
          </p:nvSpPr>
          <p:spPr bwMode="auto">
            <a:xfrm>
              <a:off x="1361" y="3819"/>
              <a:ext cx="1340" cy="500"/>
            </a:xfrm>
            <a:custGeom>
              <a:avLst/>
              <a:gdLst>
                <a:gd name="T0" fmla="*/ 0 w 2756"/>
                <a:gd name="T1" fmla="*/ 16 h 1000"/>
                <a:gd name="T2" fmla="*/ 0 w 2756"/>
                <a:gd name="T3" fmla="*/ 16 h 1000"/>
                <a:gd name="T4" fmla="*/ 2 w 2756"/>
                <a:gd name="T5" fmla="*/ 12 h 1000"/>
                <a:gd name="T6" fmla="*/ 3 w 2756"/>
                <a:gd name="T7" fmla="*/ 11 h 1000"/>
                <a:gd name="T8" fmla="*/ 3 w 2756"/>
                <a:gd name="T9" fmla="*/ 11 h 1000"/>
                <a:gd name="T10" fmla="*/ 5 w 2756"/>
                <a:gd name="T11" fmla="*/ 9 h 1000"/>
                <a:gd name="T12" fmla="*/ 7 w 2756"/>
                <a:gd name="T13" fmla="*/ 7 h 1000"/>
                <a:gd name="T14" fmla="*/ 8 w 2756"/>
                <a:gd name="T15" fmla="*/ 7 h 1000"/>
                <a:gd name="T16" fmla="*/ 8 w 2756"/>
                <a:gd name="T17" fmla="*/ 6 h 1000"/>
                <a:gd name="T18" fmla="*/ 9 w 2756"/>
                <a:gd name="T19" fmla="*/ 6 h 1000"/>
                <a:gd name="T20" fmla="*/ 10 w 2756"/>
                <a:gd name="T21" fmla="*/ 5 h 1000"/>
                <a:gd name="T22" fmla="*/ 10 w 2756"/>
                <a:gd name="T23" fmla="*/ 5 h 1000"/>
                <a:gd name="T24" fmla="*/ 10 w 2756"/>
                <a:gd name="T25" fmla="*/ 5 h 1000"/>
                <a:gd name="T26" fmla="*/ 11 w 2756"/>
                <a:gd name="T27" fmla="*/ 4 h 1000"/>
                <a:gd name="T28" fmla="*/ 14 w 2756"/>
                <a:gd name="T29" fmla="*/ 3 h 1000"/>
                <a:gd name="T30" fmla="*/ 15 w 2756"/>
                <a:gd name="T31" fmla="*/ 3 h 1000"/>
                <a:gd name="T32" fmla="*/ 16 w 2756"/>
                <a:gd name="T33" fmla="*/ 2 h 1000"/>
                <a:gd name="T34" fmla="*/ 17 w 2756"/>
                <a:gd name="T35" fmla="*/ 2 h 1000"/>
                <a:gd name="T36" fmla="*/ 18 w 2756"/>
                <a:gd name="T37" fmla="*/ 2 h 1000"/>
                <a:gd name="T38" fmla="*/ 18 w 2756"/>
                <a:gd name="T39" fmla="*/ 2 h 1000"/>
                <a:gd name="T40" fmla="*/ 20 w 2756"/>
                <a:gd name="T41" fmla="*/ 1 h 1000"/>
                <a:gd name="T42" fmla="*/ 23 w 2756"/>
                <a:gd name="T43" fmla="*/ 1 h 1000"/>
                <a:gd name="T44" fmla="*/ 26 w 2756"/>
                <a:gd name="T45" fmla="*/ 1 h 1000"/>
                <a:gd name="T46" fmla="*/ 29 w 2756"/>
                <a:gd name="T47" fmla="*/ 1 h 1000"/>
                <a:gd name="T48" fmla="*/ 34 w 2756"/>
                <a:gd name="T49" fmla="*/ 2 h 1000"/>
                <a:gd name="T50" fmla="*/ 34 w 2756"/>
                <a:gd name="T51" fmla="*/ 2 h 1000"/>
                <a:gd name="T52" fmla="*/ 34 w 2756"/>
                <a:gd name="T53" fmla="*/ 2 h 1000"/>
                <a:gd name="T54" fmla="*/ 35 w 2756"/>
                <a:gd name="T55" fmla="*/ 3 h 1000"/>
                <a:gd name="T56" fmla="*/ 36 w 2756"/>
                <a:gd name="T57" fmla="*/ 3 h 1000"/>
                <a:gd name="T58" fmla="*/ 36 w 2756"/>
                <a:gd name="T59" fmla="*/ 4 h 1000"/>
                <a:gd name="T60" fmla="*/ 35 w 2756"/>
                <a:gd name="T61" fmla="*/ 4 h 1000"/>
                <a:gd name="T62" fmla="*/ 35 w 2756"/>
                <a:gd name="T63" fmla="*/ 4 h 1000"/>
                <a:gd name="T64" fmla="*/ 34 w 2756"/>
                <a:gd name="T65" fmla="*/ 4 h 1000"/>
                <a:gd name="T66" fmla="*/ 32 w 2756"/>
                <a:gd name="T67" fmla="*/ 4 h 1000"/>
                <a:gd name="T68" fmla="*/ 30 w 2756"/>
                <a:gd name="T69" fmla="*/ 4 h 1000"/>
                <a:gd name="T70" fmla="*/ 27 w 2756"/>
                <a:gd name="T71" fmla="*/ 5 h 1000"/>
                <a:gd name="T72" fmla="*/ 24 w 2756"/>
                <a:gd name="T73" fmla="*/ 5 h 1000"/>
                <a:gd name="T74" fmla="*/ 22 w 2756"/>
                <a:gd name="T75" fmla="*/ 6 h 1000"/>
                <a:gd name="T76" fmla="*/ 21 w 2756"/>
                <a:gd name="T77" fmla="*/ 6 h 1000"/>
                <a:gd name="T78" fmla="*/ 21 w 2756"/>
                <a:gd name="T79" fmla="*/ 6 h 1000"/>
                <a:gd name="T80" fmla="*/ 21 w 2756"/>
                <a:gd name="T81" fmla="*/ 7 h 1000"/>
                <a:gd name="T82" fmla="*/ 19 w 2756"/>
                <a:gd name="T83" fmla="*/ 7 h 1000"/>
                <a:gd name="T84" fmla="*/ 17 w 2756"/>
                <a:gd name="T85" fmla="*/ 9 h 1000"/>
                <a:gd name="T86" fmla="*/ 14 w 2756"/>
                <a:gd name="T87" fmla="*/ 10 h 1000"/>
                <a:gd name="T88" fmla="*/ 13 w 2756"/>
                <a:gd name="T89" fmla="*/ 12 h 1000"/>
                <a:gd name="T90" fmla="*/ 11 w 2756"/>
                <a:gd name="T91" fmla="*/ 13 h 1000"/>
                <a:gd name="T92" fmla="*/ 9 w 2756"/>
                <a:gd name="T93" fmla="*/ 14 h 1000"/>
                <a:gd name="T94" fmla="*/ 9 w 2756"/>
                <a:gd name="T95" fmla="*/ 14 h 1000"/>
                <a:gd name="T96" fmla="*/ 9 w 2756"/>
                <a:gd name="T97" fmla="*/ 14 h 1000"/>
                <a:gd name="T98" fmla="*/ 10 w 2756"/>
                <a:gd name="T99" fmla="*/ 14 h 1000"/>
                <a:gd name="T100" fmla="*/ 9 w 2756"/>
                <a:gd name="T101" fmla="*/ 14 h 1000"/>
                <a:gd name="T102" fmla="*/ 8 w 2756"/>
                <a:gd name="T103" fmla="*/ 15 h 1000"/>
                <a:gd name="T104" fmla="*/ 7 w 2756"/>
                <a:gd name="T105" fmla="*/ 16 h 1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6"/>
                <a:gd name="T160" fmla="*/ 0 h 1000"/>
                <a:gd name="T161" fmla="*/ 2756 w 2756"/>
                <a:gd name="T162" fmla="*/ 1000 h 1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6" h="1000">
                  <a:moveTo>
                    <a:pt x="0" y="996"/>
                  </a:moveTo>
                  <a:lnTo>
                    <a:pt x="2" y="996"/>
                  </a:lnTo>
                  <a:lnTo>
                    <a:pt x="4" y="996"/>
                  </a:lnTo>
                  <a:lnTo>
                    <a:pt x="6" y="998"/>
                  </a:lnTo>
                  <a:lnTo>
                    <a:pt x="7" y="998"/>
                  </a:lnTo>
                  <a:lnTo>
                    <a:pt x="7" y="1000"/>
                  </a:lnTo>
                  <a:lnTo>
                    <a:pt x="9" y="998"/>
                  </a:lnTo>
                  <a:lnTo>
                    <a:pt x="31" y="966"/>
                  </a:lnTo>
                  <a:lnTo>
                    <a:pt x="49" y="932"/>
                  </a:lnTo>
                  <a:lnTo>
                    <a:pt x="68" y="899"/>
                  </a:lnTo>
                  <a:lnTo>
                    <a:pt x="86" y="865"/>
                  </a:lnTo>
                  <a:lnTo>
                    <a:pt x="102" y="832"/>
                  </a:lnTo>
                  <a:lnTo>
                    <a:pt x="121" y="800"/>
                  </a:lnTo>
                  <a:lnTo>
                    <a:pt x="139" y="766"/>
                  </a:lnTo>
                  <a:lnTo>
                    <a:pt x="159" y="736"/>
                  </a:lnTo>
                  <a:lnTo>
                    <a:pt x="183" y="704"/>
                  </a:lnTo>
                  <a:lnTo>
                    <a:pt x="210" y="675"/>
                  </a:lnTo>
                  <a:lnTo>
                    <a:pt x="212" y="673"/>
                  </a:lnTo>
                  <a:lnTo>
                    <a:pt x="216" y="672"/>
                  </a:lnTo>
                  <a:lnTo>
                    <a:pt x="219" y="668"/>
                  </a:lnTo>
                  <a:lnTo>
                    <a:pt x="223" y="667"/>
                  </a:lnTo>
                  <a:lnTo>
                    <a:pt x="225" y="665"/>
                  </a:lnTo>
                  <a:lnTo>
                    <a:pt x="229" y="664"/>
                  </a:lnTo>
                  <a:lnTo>
                    <a:pt x="232" y="662"/>
                  </a:lnTo>
                  <a:lnTo>
                    <a:pt x="236" y="659"/>
                  </a:lnTo>
                  <a:lnTo>
                    <a:pt x="240" y="657"/>
                  </a:lnTo>
                  <a:lnTo>
                    <a:pt x="241" y="656"/>
                  </a:lnTo>
                  <a:lnTo>
                    <a:pt x="274" y="620"/>
                  </a:lnTo>
                  <a:lnTo>
                    <a:pt x="305" y="590"/>
                  </a:lnTo>
                  <a:lnTo>
                    <a:pt x="336" y="563"/>
                  </a:lnTo>
                  <a:lnTo>
                    <a:pt x="369" y="537"/>
                  </a:lnTo>
                  <a:lnTo>
                    <a:pt x="399" y="513"/>
                  </a:lnTo>
                  <a:lnTo>
                    <a:pt x="430" y="491"/>
                  </a:lnTo>
                  <a:lnTo>
                    <a:pt x="461" y="468"/>
                  </a:lnTo>
                  <a:lnTo>
                    <a:pt x="490" y="448"/>
                  </a:lnTo>
                  <a:lnTo>
                    <a:pt x="517" y="427"/>
                  </a:lnTo>
                  <a:lnTo>
                    <a:pt x="545" y="404"/>
                  </a:lnTo>
                  <a:lnTo>
                    <a:pt x="548" y="401"/>
                  </a:lnTo>
                  <a:lnTo>
                    <a:pt x="554" y="400"/>
                  </a:lnTo>
                  <a:lnTo>
                    <a:pt x="559" y="398"/>
                  </a:lnTo>
                  <a:lnTo>
                    <a:pt x="563" y="398"/>
                  </a:lnTo>
                  <a:lnTo>
                    <a:pt x="568" y="398"/>
                  </a:lnTo>
                  <a:lnTo>
                    <a:pt x="574" y="398"/>
                  </a:lnTo>
                  <a:lnTo>
                    <a:pt x="579" y="398"/>
                  </a:lnTo>
                  <a:lnTo>
                    <a:pt x="583" y="396"/>
                  </a:lnTo>
                  <a:lnTo>
                    <a:pt x="589" y="395"/>
                  </a:lnTo>
                  <a:lnTo>
                    <a:pt x="592" y="392"/>
                  </a:lnTo>
                  <a:lnTo>
                    <a:pt x="603" y="382"/>
                  </a:lnTo>
                  <a:lnTo>
                    <a:pt x="616" y="372"/>
                  </a:lnTo>
                  <a:lnTo>
                    <a:pt x="629" y="363"/>
                  </a:lnTo>
                  <a:lnTo>
                    <a:pt x="642" y="355"/>
                  </a:lnTo>
                  <a:lnTo>
                    <a:pt x="654" y="348"/>
                  </a:lnTo>
                  <a:lnTo>
                    <a:pt x="667" y="340"/>
                  </a:lnTo>
                  <a:lnTo>
                    <a:pt x="680" y="334"/>
                  </a:lnTo>
                  <a:lnTo>
                    <a:pt x="695" y="328"/>
                  </a:lnTo>
                  <a:lnTo>
                    <a:pt x="709" y="321"/>
                  </a:lnTo>
                  <a:lnTo>
                    <a:pt x="724" y="315"/>
                  </a:lnTo>
                  <a:lnTo>
                    <a:pt x="726" y="315"/>
                  </a:lnTo>
                  <a:lnTo>
                    <a:pt x="729" y="313"/>
                  </a:lnTo>
                  <a:lnTo>
                    <a:pt x="733" y="313"/>
                  </a:lnTo>
                  <a:lnTo>
                    <a:pt x="737" y="312"/>
                  </a:lnTo>
                  <a:lnTo>
                    <a:pt x="740" y="312"/>
                  </a:lnTo>
                  <a:lnTo>
                    <a:pt x="744" y="312"/>
                  </a:lnTo>
                  <a:lnTo>
                    <a:pt x="748" y="310"/>
                  </a:lnTo>
                  <a:lnTo>
                    <a:pt x="751" y="310"/>
                  </a:lnTo>
                  <a:lnTo>
                    <a:pt x="755" y="308"/>
                  </a:lnTo>
                  <a:lnTo>
                    <a:pt x="759" y="307"/>
                  </a:lnTo>
                  <a:lnTo>
                    <a:pt x="759" y="305"/>
                  </a:lnTo>
                  <a:lnTo>
                    <a:pt x="760" y="304"/>
                  </a:lnTo>
                  <a:lnTo>
                    <a:pt x="760" y="302"/>
                  </a:lnTo>
                  <a:lnTo>
                    <a:pt x="762" y="300"/>
                  </a:lnTo>
                  <a:lnTo>
                    <a:pt x="762" y="297"/>
                  </a:lnTo>
                  <a:lnTo>
                    <a:pt x="762" y="296"/>
                  </a:lnTo>
                  <a:lnTo>
                    <a:pt x="762" y="294"/>
                  </a:lnTo>
                  <a:lnTo>
                    <a:pt x="764" y="291"/>
                  </a:lnTo>
                  <a:lnTo>
                    <a:pt x="766" y="289"/>
                  </a:lnTo>
                  <a:lnTo>
                    <a:pt x="795" y="276"/>
                  </a:lnTo>
                  <a:lnTo>
                    <a:pt x="824" y="265"/>
                  </a:lnTo>
                  <a:lnTo>
                    <a:pt x="854" y="252"/>
                  </a:lnTo>
                  <a:lnTo>
                    <a:pt x="881" y="241"/>
                  </a:lnTo>
                  <a:lnTo>
                    <a:pt x="908" y="230"/>
                  </a:lnTo>
                  <a:lnTo>
                    <a:pt x="936" y="219"/>
                  </a:lnTo>
                  <a:lnTo>
                    <a:pt x="963" y="208"/>
                  </a:lnTo>
                  <a:lnTo>
                    <a:pt x="992" y="196"/>
                  </a:lnTo>
                  <a:lnTo>
                    <a:pt x="1022" y="185"/>
                  </a:lnTo>
                  <a:lnTo>
                    <a:pt x="1051" y="174"/>
                  </a:lnTo>
                  <a:lnTo>
                    <a:pt x="1062" y="171"/>
                  </a:lnTo>
                  <a:lnTo>
                    <a:pt x="1075" y="166"/>
                  </a:lnTo>
                  <a:lnTo>
                    <a:pt x="1089" y="161"/>
                  </a:lnTo>
                  <a:lnTo>
                    <a:pt x="1108" y="156"/>
                  </a:lnTo>
                  <a:lnTo>
                    <a:pt x="1124" y="152"/>
                  </a:lnTo>
                  <a:lnTo>
                    <a:pt x="1142" y="147"/>
                  </a:lnTo>
                  <a:lnTo>
                    <a:pt x="1159" y="142"/>
                  </a:lnTo>
                  <a:lnTo>
                    <a:pt x="1173" y="137"/>
                  </a:lnTo>
                  <a:lnTo>
                    <a:pt x="1186" y="132"/>
                  </a:lnTo>
                  <a:lnTo>
                    <a:pt x="1197" y="128"/>
                  </a:lnTo>
                  <a:lnTo>
                    <a:pt x="1210" y="123"/>
                  </a:lnTo>
                  <a:lnTo>
                    <a:pt x="1223" y="118"/>
                  </a:lnTo>
                  <a:lnTo>
                    <a:pt x="1235" y="115"/>
                  </a:lnTo>
                  <a:lnTo>
                    <a:pt x="1246" y="112"/>
                  </a:lnTo>
                  <a:lnTo>
                    <a:pt x="1257" y="110"/>
                  </a:lnTo>
                  <a:lnTo>
                    <a:pt x="1268" y="108"/>
                  </a:lnTo>
                  <a:lnTo>
                    <a:pt x="1279" y="107"/>
                  </a:lnTo>
                  <a:lnTo>
                    <a:pt x="1292" y="105"/>
                  </a:lnTo>
                  <a:lnTo>
                    <a:pt x="1305" y="102"/>
                  </a:lnTo>
                  <a:lnTo>
                    <a:pt x="1321" y="97"/>
                  </a:lnTo>
                  <a:lnTo>
                    <a:pt x="1329" y="96"/>
                  </a:lnTo>
                  <a:lnTo>
                    <a:pt x="1336" y="92"/>
                  </a:lnTo>
                  <a:lnTo>
                    <a:pt x="1345" y="88"/>
                  </a:lnTo>
                  <a:lnTo>
                    <a:pt x="1352" y="84"/>
                  </a:lnTo>
                  <a:lnTo>
                    <a:pt x="1360" y="80"/>
                  </a:lnTo>
                  <a:lnTo>
                    <a:pt x="1369" y="76"/>
                  </a:lnTo>
                  <a:lnTo>
                    <a:pt x="1376" y="72"/>
                  </a:lnTo>
                  <a:lnTo>
                    <a:pt x="1385" y="68"/>
                  </a:lnTo>
                  <a:lnTo>
                    <a:pt x="1394" y="65"/>
                  </a:lnTo>
                  <a:lnTo>
                    <a:pt x="1404" y="62"/>
                  </a:lnTo>
                  <a:lnTo>
                    <a:pt x="1433" y="54"/>
                  </a:lnTo>
                  <a:lnTo>
                    <a:pt x="1462" y="48"/>
                  </a:lnTo>
                  <a:lnTo>
                    <a:pt x="1489" y="41"/>
                  </a:lnTo>
                  <a:lnTo>
                    <a:pt x="1519" y="36"/>
                  </a:lnTo>
                  <a:lnTo>
                    <a:pt x="1548" y="30"/>
                  </a:lnTo>
                  <a:lnTo>
                    <a:pt x="1577" y="25"/>
                  </a:lnTo>
                  <a:lnTo>
                    <a:pt x="1606" y="20"/>
                  </a:lnTo>
                  <a:lnTo>
                    <a:pt x="1638" y="16"/>
                  </a:lnTo>
                  <a:lnTo>
                    <a:pt x="1667" y="11"/>
                  </a:lnTo>
                  <a:lnTo>
                    <a:pt x="1698" y="6"/>
                  </a:lnTo>
                  <a:lnTo>
                    <a:pt x="1727" y="3"/>
                  </a:lnTo>
                  <a:lnTo>
                    <a:pt x="1760" y="0"/>
                  </a:lnTo>
                  <a:lnTo>
                    <a:pt x="1793" y="0"/>
                  </a:lnTo>
                  <a:lnTo>
                    <a:pt x="1828" y="0"/>
                  </a:lnTo>
                  <a:lnTo>
                    <a:pt x="1862" y="1"/>
                  </a:lnTo>
                  <a:lnTo>
                    <a:pt x="1897" y="3"/>
                  </a:lnTo>
                  <a:lnTo>
                    <a:pt x="1932" y="3"/>
                  </a:lnTo>
                  <a:lnTo>
                    <a:pt x="1965" y="4"/>
                  </a:lnTo>
                  <a:lnTo>
                    <a:pt x="1998" y="4"/>
                  </a:lnTo>
                  <a:lnTo>
                    <a:pt x="2029" y="3"/>
                  </a:lnTo>
                  <a:lnTo>
                    <a:pt x="2076" y="1"/>
                  </a:lnTo>
                  <a:lnTo>
                    <a:pt x="2129" y="3"/>
                  </a:lnTo>
                  <a:lnTo>
                    <a:pt x="2188" y="9"/>
                  </a:lnTo>
                  <a:lnTo>
                    <a:pt x="2248" y="17"/>
                  </a:lnTo>
                  <a:lnTo>
                    <a:pt x="2310" y="27"/>
                  </a:lnTo>
                  <a:lnTo>
                    <a:pt x="2372" y="40"/>
                  </a:lnTo>
                  <a:lnTo>
                    <a:pt x="2432" y="52"/>
                  </a:lnTo>
                  <a:lnTo>
                    <a:pt x="2489" y="67"/>
                  </a:lnTo>
                  <a:lnTo>
                    <a:pt x="2540" y="80"/>
                  </a:lnTo>
                  <a:lnTo>
                    <a:pt x="2586" y="94"/>
                  </a:lnTo>
                  <a:lnTo>
                    <a:pt x="2591" y="96"/>
                  </a:lnTo>
                  <a:lnTo>
                    <a:pt x="2590" y="96"/>
                  </a:lnTo>
                  <a:lnTo>
                    <a:pt x="2580" y="94"/>
                  </a:lnTo>
                  <a:lnTo>
                    <a:pt x="2568" y="92"/>
                  </a:lnTo>
                  <a:lnTo>
                    <a:pt x="2551" y="89"/>
                  </a:lnTo>
                  <a:lnTo>
                    <a:pt x="2537" y="86"/>
                  </a:lnTo>
                  <a:lnTo>
                    <a:pt x="2524" y="84"/>
                  </a:lnTo>
                  <a:lnTo>
                    <a:pt x="2515" y="83"/>
                  </a:lnTo>
                  <a:lnTo>
                    <a:pt x="2511" y="83"/>
                  </a:lnTo>
                  <a:lnTo>
                    <a:pt x="2516" y="86"/>
                  </a:lnTo>
                  <a:lnTo>
                    <a:pt x="2531" y="91"/>
                  </a:lnTo>
                  <a:lnTo>
                    <a:pt x="2549" y="97"/>
                  </a:lnTo>
                  <a:lnTo>
                    <a:pt x="2568" y="102"/>
                  </a:lnTo>
                  <a:lnTo>
                    <a:pt x="2586" y="108"/>
                  </a:lnTo>
                  <a:lnTo>
                    <a:pt x="2606" y="116"/>
                  </a:lnTo>
                  <a:lnTo>
                    <a:pt x="2624" y="123"/>
                  </a:lnTo>
                  <a:lnTo>
                    <a:pt x="2643" y="131"/>
                  </a:lnTo>
                  <a:lnTo>
                    <a:pt x="2659" y="139"/>
                  </a:lnTo>
                  <a:lnTo>
                    <a:pt x="2674" y="148"/>
                  </a:lnTo>
                  <a:lnTo>
                    <a:pt x="2686" y="158"/>
                  </a:lnTo>
                  <a:lnTo>
                    <a:pt x="2694" y="164"/>
                  </a:lnTo>
                  <a:lnTo>
                    <a:pt x="2703" y="171"/>
                  </a:lnTo>
                  <a:lnTo>
                    <a:pt x="2710" y="176"/>
                  </a:lnTo>
                  <a:lnTo>
                    <a:pt x="2718" y="179"/>
                  </a:lnTo>
                  <a:lnTo>
                    <a:pt x="2725" y="184"/>
                  </a:lnTo>
                  <a:lnTo>
                    <a:pt x="2730" y="188"/>
                  </a:lnTo>
                  <a:lnTo>
                    <a:pt x="2738" y="193"/>
                  </a:lnTo>
                  <a:lnTo>
                    <a:pt x="2745" y="198"/>
                  </a:lnTo>
                  <a:lnTo>
                    <a:pt x="2750" y="206"/>
                  </a:lnTo>
                  <a:lnTo>
                    <a:pt x="2756" y="214"/>
                  </a:lnTo>
                  <a:lnTo>
                    <a:pt x="2741" y="212"/>
                  </a:lnTo>
                  <a:lnTo>
                    <a:pt x="2727" y="212"/>
                  </a:lnTo>
                  <a:lnTo>
                    <a:pt x="2714" y="211"/>
                  </a:lnTo>
                  <a:lnTo>
                    <a:pt x="2703" y="211"/>
                  </a:lnTo>
                  <a:lnTo>
                    <a:pt x="2692" y="211"/>
                  </a:lnTo>
                  <a:lnTo>
                    <a:pt x="2681" y="211"/>
                  </a:lnTo>
                  <a:lnTo>
                    <a:pt x="2670" y="212"/>
                  </a:lnTo>
                  <a:lnTo>
                    <a:pt x="2657" y="214"/>
                  </a:lnTo>
                  <a:lnTo>
                    <a:pt x="2643" y="214"/>
                  </a:lnTo>
                  <a:lnTo>
                    <a:pt x="2628" y="217"/>
                  </a:lnTo>
                  <a:lnTo>
                    <a:pt x="2612" y="219"/>
                  </a:lnTo>
                  <a:lnTo>
                    <a:pt x="2595" y="220"/>
                  </a:lnTo>
                  <a:lnTo>
                    <a:pt x="2579" y="222"/>
                  </a:lnTo>
                  <a:lnTo>
                    <a:pt x="2562" y="222"/>
                  </a:lnTo>
                  <a:lnTo>
                    <a:pt x="2546" y="224"/>
                  </a:lnTo>
                  <a:lnTo>
                    <a:pt x="2529" y="225"/>
                  </a:lnTo>
                  <a:lnTo>
                    <a:pt x="2513" y="227"/>
                  </a:lnTo>
                  <a:lnTo>
                    <a:pt x="2496" y="228"/>
                  </a:lnTo>
                  <a:lnTo>
                    <a:pt x="2480" y="230"/>
                  </a:lnTo>
                  <a:lnTo>
                    <a:pt x="2463" y="232"/>
                  </a:lnTo>
                  <a:lnTo>
                    <a:pt x="2447" y="235"/>
                  </a:lnTo>
                  <a:lnTo>
                    <a:pt x="2429" y="236"/>
                  </a:lnTo>
                  <a:lnTo>
                    <a:pt x="2407" y="240"/>
                  </a:lnTo>
                  <a:lnTo>
                    <a:pt x="2385" y="241"/>
                  </a:lnTo>
                  <a:lnTo>
                    <a:pt x="2361" y="243"/>
                  </a:lnTo>
                  <a:lnTo>
                    <a:pt x="2337" y="244"/>
                  </a:lnTo>
                  <a:lnTo>
                    <a:pt x="2315" y="248"/>
                  </a:lnTo>
                  <a:lnTo>
                    <a:pt x="2294" y="249"/>
                  </a:lnTo>
                  <a:lnTo>
                    <a:pt x="2275" y="251"/>
                  </a:lnTo>
                  <a:lnTo>
                    <a:pt x="2259" y="252"/>
                  </a:lnTo>
                  <a:lnTo>
                    <a:pt x="2222" y="256"/>
                  </a:lnTo>
                  <a:lnTo>
                    <a:pt x="2186" y="260"/>
                  </a:lnTo>
                  <a:lnTo>
                    <a:pt x="2147" y="264"/>
                  </a:lnTo>
                  <a:lnTo>
                    <a:pt x="2109" y="268"/>
                  </a:lnTo>
                  <a:lnTo>
                    <a:pt x="2071" y="273"/>
                  </a:lnTo>
                  <a:lnTo>
                    <a:pt x="2032" y="276"/>
                  </a:lnTo>
                  <a:lnTo>
                    <a:pt x="1994" y="281"/>
                  </a:lnTo>
                  <a:lnTo>
                    <a:pt x="1955" y="288"/>
                  </a:lnTo>
                  <a:lnTo>
                    <a:pt x="1919" y="292"/>
                  </a:lnTo>
                  <a:lnTo>
                    <a:pt x="1882" y="299"/>
                  </a:lnTo>
                  <a:lnTo>
                    <a:pt x="1849" y="304"/>
                  </a:lnTo>
                  <a:lnTo>
                    <a:pt x="1822" y="310"/>
                  </a:lnTo>
                  <a:lnTo>
                    <a:pt x="1795" y="315"/>
                  </a:lnTo>
                  <a:lnTo>
                    <a:pt x="1771" y="321"/>
                  </a:lnTo>
                  <a:lnTo>
                    <a:pt x="1747" y="326"/>
                  </a:lnTo>
                  <a:lnTo>
                    <a:pt x="1723" y="334"/>
                  </a:lnTo>
                  <a:lnTo>
                    <a:pt x="1698" y="340"/>
                  </a:lnTo>
                  <a:lnTo>
                    <a:pt x="1674" y="348"/>
                  </a:lnTo>
                  <a:lnTo>
                    <a:pt x="1647" y="356"/>
                  </a:lnTo>
                  <a:lnTo>
                    <a:pt x="1617" y="366"/>
                  </a:lnTo>
                  <a:lnTo>
                    <a:pt x="1619" y="366"/>
                  </a:lnTo>
                  <a:lnTo>
                    <a:pt x="1621" y="366"/>
                  </a:lnTo>
                  <a:lnTo>
                    <a:pt x="1623" y="366"/>
                  </a:lnTo>
                  <a:lnTo>
                    <a:pt x="1625" y="368"/>
                  </a:lnTo>
                  <a:lnTo>
                    <a:pt x="1627" y="369"/>
                  </a:lnTo>
                  <a:lnTo>
                    <a:pt x="1627" y="371"/>
                  </a:lnTo>
                  <a:lnTo>
                    <a:pt x="1628" y="371"/>
                  </a:lnTo>
                  <a:lnTo>
                    <a:pt x="1628" y="372"/>
                  </a:lnTo>
                  <a:lnTo>
                    <a:pt x="1616" y="372"/>
                  </a:lnTo>
                  <a:lnTo>
                    <a:pt x="1603" y="376"/>
                  </a:lnTo>
                  <a:lnTo>
                    <a:pt x="1590" y="379"/>
                  </a:lnTo>
                  <a:lnTo>
                    <a:pt x="1577" y="382"/>
                  </a:lnTo>
                  <a:lnTo>
                    <a:pt x="1566" y="385"/>
                  </a:lnTo>
                  <a:lnTo>
                    <a:pt x="1553" y="390"/>
                  </a:lnTo>
                  <a:lnTo>
                    <a:pt x="1542" y="395"/>
                  </a:lnTo>
                  <a:lnTo>
                    <a:pt x="1532" y="400"/>
                  </a:lnTo>
                  <a:lnTo>
                    <a:pt x="1519" y="406"/>
                  </a:lnTo>
                  <a:lnTo>
                    <a:pt x="1508" y="411"/>
                  </a:lnTo>
                  <a:lnTo>
                    <a:pt x="1468" y="432"/>
                  </a:lnTo>
                  <a:lnTo>
                    <a:pt x="1427" y="451"/>
                  </a:lnTo>
                  <a:lnTo>
                    <a:pt x="1391" y="468"/>
                  </a:lnTo>
                  <a:lnTo>
                    <a:pt x="1356" y="484"/>
                  </a:lnTo>
                  <a:lnTo>
                    <a:pt x="1321" y="500"/>
                  </a:lnTo>
                  <a:lnTo>
                    <a:pt x="1285" y="516"/>
                  </a:lnTo>
                  <a:lnTo>
                    <a:pt x="1250" y="532"/>
                  </a:lnTo>
                  <a:lnTo>
                    <a:pt x="1212" y="548"/>
                  </a:lnTo>
                  <a:lnTo>
                    <a:pt x="1173" y="566"/>
                  </a:lnTo>
                  <a:lnTo>
                    <a:pt x="1131" y="585"/>
                  </a:lnTo>
                  <a:lnTo>
                    <a:pt x="1108" y="598"/>
                  </a:lnTo>
                  <a:lnTo>
                    <a:pt x="1086" y="611"/>
                  </a:lnTo>
                  <a:lnTo>
                    <a:pt x="1067" y="624"/>
                  </a:lnTo>
                  <a:lnTo>
                    <a:pt x="1047" y="636"/>
                  </a:lnTo>
                  <a:lnTo>
                    <a:pt x="1031" y="651"/>
                  </a:lnTo>
                  <a:lnTo>
                    <a:pt x="1013" y="664"/>
                  </a:lnTo>
                  <a:lnTo>
                    <a:pt x="994" y="678"/>
                  </a:lnTo>
                  <a:lnTo>
                    <a:pt x="974" y="691"/>
                  </a:lnTo>
                  <a:lnTo>
                    <a:pt x="952" y="705"/>
                  </a:lnTo>
                  <a:lnTo>
                    <a:pt x="930" y="718"/>
                  </a:lnTo>
                  <a:lnTo>
                    <a:pt x="912" y="728"/>
                  </a:lnTo>
                  <a:lnTo>
                    <a:pt x="892" y="740"/>
                  </a:lnTo>
                  <a:lnTo>
                    <a:pt x="870" y="753"/>
                  </a:lnTo>
                  <a:lnTo>
                    <a:pt x="848" y="768"/>
                  </a:lnTo>
                  <a:lnTo>
                    <a:pt x="824" y="782"/>
                  </a:lnTo>
                  <a:lnTo>
                    <a:pt x="801" y="796"/>
                  </a:lnTo>
                  <a:lnTo>
                    <a:pt x="779" y="811"/>
                  </a:lnTo>
                  <a:lnTo>
                    <a:pt x="757" y="824"/>
                  </a:lnTo>
                  <a:lnTo>
                    <a:pt x="738" y="836"/>
                  </a:lnTo>
                  <a:lnTo>
                    <a:pt x="722" y="846"/>
                  </a:lnTo>
                  <a:lnTo>
                    <a:pt x="722" y="844"/>
                  </a:lnTo>
                  <a:lnTo>
                    <a:pt x="722" y="843"/>
                  </a:lnTo>
                  <a:lnTo>
                    <a:pt x="722" y="841"/>
                  </a:lnTo>
                  <a:lnTo>
                    <a:pt x="722" y="843"/>
                  </a:lnTo>
                  <a:lnTo>
                    <a:pt x="724" y="844"/>
                  </a:lnTo>
                  <a:lnTo>
                    <a:pt x="724" y="846"/>
                  </a:lnTo>
                  <a:lnTo>
                    <a:pt x="726" y="846"/>
                  </a:lnTo>
                  <a:lnTo>
                    <a:pt x="727" y="846"/>
                  </a:lnTo>
                  <a:lnTo>
                    <a:pt x="729" y="846"/>
                  </a:lnTo>
                  <a:lnTo>
                    <a:pt x="731" y="846"/>
                  </a:lnTo>
                  <a:lnTo>
                    <a:pt x="733" y="846"/>
                  </a:lnTo>
                  <a:lnTo>
                    <a:pt x="735" y="846"/>
                  </a:lnTo>
                  <a:lnTo>
                    <a:pt x="720" y="851"/>
                  </a:lnTo>
                  <a:lnTo>
                    <a:pt x="707" y="857"/>
                  </a:lnTo>
                  <a:lnTo>
                    <a:pt x="696" y="864"/>
                  </a:lnTo>
                  <a:lnTo>
                    <a:pt x="684" y="870"/>
                  </a:lnTo>
                  <a:lnTo>
                    <a:pt x="673" y="876"/>
                  </a:lnTo>
                  <a:lnTo>
                    <a:pt x="662" y="884"/>
                  </a:lnTo>
                  <a:lnTo>
                    <a:pt x="653" y="892"/>
                  </a:lnTo>
                  <a:lnTo>
                    <a:pt x="642" y="900"/>
                  </a:lnTo>
                  <a:lnTo>
                    <a:pt x="631" y="910"/>
                  </a:lnTo>
                  <a:lnTo>
                    <a:pt x="621" y="918"/>
                  </a:lnTo>
                  <a:lnTo>
                    <a:pt x="611" y="926"/>
                  </a:lnTo>
                  <a:lnTo>
                    <a:pt x="601" y="934"/>
                  </a:lnTo>
                  <a:lnTo>
                    <a:pt x="590" y="942"/>
                  </a:lnTo>
                  <a:lnTo>
                    <a:pt x="581" y="950"/>
                  </a:lnTo>
                  <a:lnTo>
                    <a:pt x="572" y="956"/>
                  </a:lnTo>
                  <a:lnTo>
                    <a:pt x="561" y="964"/>
                  </a:lnTo>
                  <a:lnTo>
                    <a:pt x="552" y="972"/>
                  </a:lnTo>
                  <a:lnTo>
                    <a:pt x="543" y="980"/>
                  </a:lnTo>
                  <a:lnTo>
                    <a:pt x="532" y="988"/>
                  </a:lnTo>
                  <a:lnTo>
                    <a:pt x="523" y="996"/>
                  </a:lnTo>
                  <a:lnTo>
                    <a:pt x="0" y="99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8" name="Freeform 911">
              <a:extLst>
                <a:ext uri="{FF2B5EF4-FFF2-40B4-BE49-F238E27FC236}">
                  <a16:creationId xmlns:a16="http://schemas.microsoft.com/office/drawing/2014/main" id="{1AFF0094-A0F6-4B82-8985-19B0B8AB699F}"/>
                </a:ext>
              </a:extLst>
            </p:cNvPr>
            <p:cNvSpPr>
              <a:spLocks/>
            </p:cNvSpPr>
            <p:nvPr/>
          </p:nvSpPr>
          <p:spPr bwMode="auto">
            <a:xfrm>
              <a:off x="1154" y="3925"/>
              <a:ext cx="237" cy="237"/>
            </a:xfrm>
            <a:custGeom>
              <a:avLst/>
              <a:gdLst>
                <a:gd name="T0" fmla="*/ 6 w 488"/>
                <a:gd name="T1" fmla="*/ 4 h 474"/>
                <a:gd name="T2" fmla="*/ 6 w 488"/>
                <a:gd name="T3" fmla="*/ 4 h 474"/>
                <a:gd name="T4" fmla="*/ 6 w 488"/>
                <a:gd name="T5" fmla="*/ 4 h 474"/>
                <a:gd name="T6" fmla="*/ 6 w 488"/>
                <a:gd name="T7" fmla="*/ 4 h 474"/>
                <a:gd name="T8" fmla="*/ 6 w 488"/>
                <a:gd name="T9" fmla="*/ 3 h 474"/>
                <a:gd name="T10" fmla="*/ 6 w 488"/>
                <a:gd name="T11" fmla="*/ 3 h 474"/>
                <a:gd name="T12" fmla="*/ 5 w 488"/>
                <a:gd name="T13" fmla="*/ 2 h 474"/>
                <a:gd name="T14" fmla="*/ 5 w 488"/>
                <a:gd name="T15" fmla="*/ 2 h 474"/>
                <a:gd name="T16" fmla="*/ 4 w 488"/>
                <a:gd name="T17" fmla="*/ 1 h 474"/>
                <a:gd name="T18" fmla="*/ 3 w 488"/>
                <a:gd name="T19" fmla="*/ 1 h 474"/>
                <a:gd name="T20" fmla="*/ 3 w 488"/>
                <a:gd name="T21" fmla="*/ 1 h 474"/>
                <a:gd name="T22" fmla="*/ 3 w 488"/>
                <a:gd name="T23" fmla="*/ 1 h 474"/>
                <a:gd name="T24" fmla="*/ 3 w 488"/>
                <a:gd name="T25" fmla="*/ 1 h 474"/>
                <a:gd name="T26" fmla="*/ 3 w 488"/>
                <a:gd name="T27" fmla="*/ 1 h 474"/>
                <a:gd name="T28" fmla="*/ 3 w 488"/>
                <a:gd name="T29" fmla="*/ 2 h 474"/>
                <a:gd name="T30" fmla="*/ 4 w 488"/>
                <a:gd name="T31" fmla="*/ 3 h 474"/>
                <a:gd name="T32" fmla="*/ 4 w 488"/>
                <a:gd name="T33" fmla="*/ 4 h 474"/>
                <a:gd name="T34" fmla="*/ 3 w 488"/>
                <a:gd name="T35" fmla="*/ 3 h 474"/>
                <a:gd name="T36" fmla="*/ 2 w 488"/>
                <a:gd name="T37" fmla="*/ 3 h 474"/>
                <a:gd name="T38" fmla="*/ 1 w 488"/>
                <a:gd name="T39" fmla="*/ 2 h 474"/>
                <a:gd name="T40" fmla="*/ 1 w 488"/>
                <a:gd name="T41" fmla="*/ 3 h 474"/>
                <a:gd name="T42" fmla="*/ 1 w 488"/>
                <a:gd name="T43" fmla="*/ 3 h 474"/>
                <a:gd name="T44" fmla="*/ 1 w 488"/>
                <a:gd name="T45" fmla="*/ 3 h 474"/>
                <a:gd name="T46" fmla="*/ 1 w 488"/>
                <a:gd name="T47" fmla="*/ 3 h 474"/>
                <a:gd name="T48" fmla="*/ 1 w 488"/>
                <a:gd name="T49" fmla="*/ 4 h 474"/>
                <a:gd name="T50" fmla="*/ 1 w 488"/>
                <a:gd name="T51" fmla="*/ 4 h 474"/>
                <a:gd name="T52" fmla="*/ 1 w 488"/>
                <a:gd name="T53" fmla="*/ 4 h 474"/>
                <a:gd name="T54" fmla="*/ 2 w 488"/>
                <a:gd name="T55" fmla="*/ 4 h 474"/>
                <a:gd name="T56" fmla="*/ 2 w 488"/>
                <a:gd name="T57" fmla="*/ 4 h 474"/>
                <a:gd name="T58" fmla="*/ 2 w 488"/>
                <a:gd name="T59" fmla="*/ 4 h 474"/>
                <a:gd name="T60" fmla="*/ 2 w 488"/>
                <a:gd name="T61" fmla="*/ 4 h 474"/>
                <a:gd name="T62" fmla="*/ 2 w 488"/>
                <a:gd name="T63" fmla="*/ 5 h 474"/>
                <a:gd name="T64" fmla="*/ 3 w 488"/>
                <a:gd name="T65" fmla="*/ 5 h 474"/>
                <a:gd name="T66" fmla="*/ 3 w 488"/>
                <a:gd name="T67" fmla="*/ 5 h 474"/>
                <a:gd name="T68" fmla="*/ 2 w 488"/>
                <a:gd name="T69" fmla="*/ 5 h 474"/>
                <a:gd name="T70" fmla="*/ 1 w 488"/>
                <a:gd name="T71" fmla="*/ 5 h 474"/>
                <a:gd name="T72" fmla="*/ 0 w 488"/>
                <a:gd name="T73" fmla="*/ 5 h 474"/>
                <a:gd name="T74" fmla="*/ 0 w 488"/>
                <a:gd name="T75" fmla="*/ 5 h 474"/>
                <a:gd name="T76" fmla="*/ 0 w 488"/>
                <a:gd name="T77" fmla="*/ 5 h 474"/>
                <a:gd name="T78" fmla="*/ 0 w 488"/>
                <a:gd name="T79" fmla="*/ 6 h 474"/>
                <a:gd name="T80" fmla="*/ 0 w 488"/>
                <a:gd name="T81" fmla="*/ 6 h 474"/>
                <a:gd name="T82" fmla="*/ 1 w 488"/>
                <a:gd name="T83" fmla="*/ 7 h 474"/>
                <a:gd name="T84" fmla="*/ 2 w 488"/>
                <a:gd name="T85" fmla="*/ 7 h 474"/>
                <a:gd name="T86" fmla="*/ 2 w 488"/>
                <a:gd name="T87" fmla="*/ 7 h 474"/>
                <a:gd name="T88" fmla="*/ 3 w 488"/>
                <a:gd name="T89" fmla="*/ 7 h 474"/>
                <a:gd name="T90" fmla="*/ 3 w 488"/>
                <a:gd name="T91" fmla="*/ 7 h 474"/>
                <a:gd name="T92" fmla="*/ 3 w 488"/>
                <a:gd name="T93" fmla="*/ 7 h 474"/>
                <a:gd name="T94" fmla="*/ 3 w 488"/>
                <a:gd name="T95" fmla="*/ 7 h 474"/>
                <a:gd name="T96" fmla="*/ 3 w 488"/>
                <a:gd name="T97" fmla="*/ 7 h 474"/>
                <a:gd name="T98" fmla="*/ 3 w 488"/>
                <a:gd name="T99" fmla="*/ 7 h 474"/>
                <a:gd name="T100" fmla="*/ 3 w 488"/>
                <a:gd name="T101" fmla="*/ 7 h 474"/>
                <a:gd name="T102" fmla="*/ 4 w 488"/>
                <a:gd name="T103" fmla="*/ 7 h 474"/>
                <a:gd name="T104" fmla="*/ 4 w 488"/>
                <a:gd name="T105" fmla="*/ 7 h 474"/>
                <a:gd name="T106" fmla="*/ 4 w 488"/>
                <a:gd name="T107" fmla="*/ 7 h 474"/>
                <a:gd name="T108" fmla="*/ 4 w 488"/>
                <a:gd name="T109" fmla="*/ 7 h 474"/>
                <a:gd name="T110" fmla="*/ 5 w 488"/>
                <a:gd name="T111" fmla="*/ 7 h 474"/>
                <a:gd name="T112" fmla="*/ 5 w 488"/>
                <a:gd name="T113" fmla="*/ 6 h 474"/>
                <a:gd name="T114" fmla="*/ 6 w 488"/>
                <a:gd name="T115" fmla="*/ 6 h 474"/>
                <a:gd name="T116" fmla="*/ 6 w 488"/>
                <a:gd name="T117" fmla="*/ 5 h 474"/>
                <a:gd name="T118" fmla="*/ 6 w 488"/>
                <a:gd name="T119" fmla="*/ 4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474"/>
                <a:gd name="T182" fmla="*/ 488 w 488"/>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474">
                  <a:moveTo>
                    <a:pt x="485" y="255"/>
                  </a:moveTo>
                  <a:lnTo>
                    <a:pt x="485" y="252"/>
                  </a:lnTo>
                  <a:lnTo>
                    <a:pt x="485" y="247"/>
                  </a:lnTo>
                  <a:lnTo>
                    <a:pt x="485" y="244"/>
                  </a:lnTo>
                  <a:lnTo>
                    <a:pt x="485" y="239"/>
                  </a:lnTo>
                  <a:lnTo>
                    <a:pt x="483" y="234"/>
                  </a:lnTo>
                  <a:lnTo>
                    <a:pt x="483" y="231"/>
                  </a:lnTo>
                  <a:lnTo>
                    <a:pt x="483" y="226"/>
                  </a:lnTo>
                  <a:lnTo>
                    <a:pt x="481" y="221"/>
                  </a:lnTo>
                  <a:lnTo>
                    <a:pt x="479" y="218"/>
                  </a:lnTo>
                  <a:lnTo>
                    <a:pt x="477" y="213"/>
                  </a:lnTo>
                  <a:lnTo>
                    <a:pt x="472" y="202"/>
                  </a:lnTo>
                  <a:lnTo>
                    <a:pt x="466" y="192"/>
                  </a:lnTo>
                  <a:lnTo>
                    <a:pt x="461" y="181"/>
                  </a:lnTo>
                  <a:lnTo>
                    <a:pt x="455" y="170"/>
                  </a:lnTo>
                  <a:lnTo>
                    <a:pt x="450" y="159"/>
                  </a:lnTo>
                  <a:lnTo>
                    <a:pt x="444" y="149"/>
                  </a:lnTo>
                  <a:lnTo>
                    <a:pt x="439" y="138"/>
                  </a:lnTo>
                  <a:lnTo>
                    <a:pt x="432" y="128"/>
                  </a:lnTo>
                  <a:lnTo>
                    <a:pt x="424" y="119"/>
                  </a:lnTo>
                  <a:lnTo>
                    <a:pt x="415" y="109"/>
                  </a:lnTo>
                  <a:lnTo>
                    <a:pt x="401" y="95"/>
                  </a:lnTo>
                  <a:lnTo>
                    <a:pt x="386" y="82"/>
                  </a:lnTo>
                  <a:lnTo>
                    <a:pt x="371" y="69"/>
                  </a:lnTo>
                  <a:lnTo>
                    <a:pt x="355" y="58"/>
                  </a:lnTo>
                  <a:lnTo>
                    <a:pt x="337" y="47"/>
                  </a:lnTo>
                  <a:lnTo>
                    <a:pt x="320" y="36"/>
                  </a:lnTo>
                  <a:lnTo>
                    <a:pt x="302" y="26"/>
                  </a:lnTo>
                  <a:lnTo>
                    <a:pt x="284" y="16"/>
                  </a:lnTo>
                  <a:lnTo>
                    <a:pt x="265" y="8"/>
                  </a:lnTo>
                  <a:lnTo>
                    <a:pt x="245" y="0"/>
                  </a:lnTo>
                  <a:lnTo>
                    <a:pt x="245" y="5"/>
                  </a:lnTo>
                  <a:lnTo>
                    <a:pt x="245" y="10"/>
                  </a:lnTo>
                  <a:lnTo>
                    <a:pt x="245" y="15"/>
                  </a:lnTo>
                  <a:lnTo>
                    <a:pt x="245" y="20"/>
                  </a:lnTo>
                  <a:lnTo>
                    <a:pt x="245" y="24"/>
                  </a:lnTo>
                  <a:lnTo>
                    <a:pt x="245" y="29"/>
                  </a:lnTo>
                  <a:lnTo>
                    <a:pt x="245" y="34"/>
                  </a:lnTo>
                  <a:lnTo>
                    <a:pt x="245" y="39"/>
                  </a:lnTo>
                  <a:lnTo>
                    <a:pt x="245" y="44"/>
                  </a:lnTo>
                  <a:lnTo>
                    <a:pt x="247" y="47"/>
                  </a:lnTo>
                  <a:lnTo>
                    <a:pt x="251" y="61"/>
                  </a:lnTo>
                  <a:lnTo>
                    <a:pt x="258" y="77"/>
                  </a:lnTo>
                  <a:lnTo>
                    <a:pt x="264" y="93"/>
                  </a:lnTo>
                  <a:lnTo>
                    <a:pt x="271" y="111"/>
                  </a:lnTo>
                  <a:lnTo>
                    <a:pt x="280" y="130"/>
                  </a:lnTo>
                  <a:lnTo>
                    <a:pt x="287" y="148"/>
                  </a:lnTo>
                  <a:lnTo>
                    <a:pt x="296" y="165"/>
                  </a:lnTo>
                  <a:lnTo>
                    <a:pt x="306" y="181"/>
                  </a:lnTo>
                  <a:lnTo>
                    <a:pt x="315" y="196"/>
                  </a:lnTo>
                  <a:lnTo>
                    <a:pt x="322" y="208"/>
                  </a:lnTo>
                  <a:lnTo>
                    <a:pt x="302" y="196"/>
                  </a:lnTo>
                  <a:lnTo>
                    <a:pt x="280" y="184"/>
                  </a:lnTo>
                  <a:lnTo>
                    <a:pt x="254" y="172"/>
                  </a:lnTo>
                  <a:lnTo>
                    <a:pt x="227" y="160"/>
                  </a:lnTo>
                  <a:lnTo>
                    <a:pt x="200" y="151"/>
                  </a:lnTo>
                  <a:lnTo>
                    <a:pt x="172" y="143"/>
                  </a:lnTo>
                  <a:lnTo>
                    <a:pt x="143" y="135"/>
                  </a:lnTo>
                  <a:lnTo>
                    <a:pt x="117" y="130"/>
                  </a:lnTo>
                  <a:lnTo>
                    <a:pt x="92" y="125"/>
                  </a:lnTo>
                  <a:lnTo>
                    <a:pt x="68" y="124"/>
                  </a:lnTo>
                  <a:lnTo>
                    <a:pt x="72" y="132"/>
                  </a:lnTo>
                  <a:lnTo>
                    <a:pt x="75" y="138"/>
                  </a:lnTo>
                  <a:lnTo>
                    <a:pt x="81" y="144"/>
                  </a:lnTo>
                  <a:lnTo>
                    <a:pt x="84" y="152"/>
                  </a:lnTo>
                  <a:lnTo>
                    <a:pt x="88" y="159"/>
                  </a:lnTo>
                  <a:lnTo>
                    <a:pt x="94" y="165"/>
                  </a:lnTo>
                  <a:lnTo>
                    <a:pt x="97" y="172"/>
                  </a:lnTo>
                  <a:lnTo>
                    <a:pt x="103" y="178"/>
                  </a:lnTo>
                  <a:lnTo>
                    <a:pt x="106" y="186"/>
                  </a:lnTo>
                  <a:lnTo>
                    <a:pt x="112" y="192"/>
                  </a:lnTo>
                  <a:lnTo>
                    <a:pt x="114" y="194"/>
                  </a:lnTo>
                  <a:lnTo>
                    <a:pt x="115" y="194"/>
                  </a:lnTo>
                  <a:lnTo>
                    <a:pt x="117" y="194"/>
                  </a:lnTo>
                  <a:lnTo>
                    <a:pt x="119" y="194"/>
                  </a:lnTo>
                  <a:lnTo>
                    <a:pt x="121" y="196"/>
                  </a:lnTo>
                  <a:lnTo>
                    <a:pt x="123" y="196"/>
                  </a:lnTo>
                  <a:lnTo>
                    <a:pt x="126" y="200"/>
                  </a:lnTo>
                  <a:lnTo>
                    <a:pt x="130" y="204"/>
                  </a:lnTo>
                  <a:lnTo>
                    <a:pt x="134" y="208"/>
                  </a:lnTo>
                  <a:lnTo>
                    <a:pt x="136" y="213"/>
                  </a:lnTo>
                  <a:lnTo>
                    <a:pt x="139" y="220"/>
                  </a:lnTo>
                  <a:lnTo>
                    <a:pt x="141" y="224"/>
                  </a:lnTo>
                  <a:lnTo>
                    <a:pt x="143" y="229"/>
                  </a:lnTo>
                  <a:lnTo>
                    <a:pt x="147" y="234"/>
                  </a:lnTo>
                  <a:lnTo>
                    <a:pt x="150" y="239"/>
                  </a:lnTo>
                  <a:lnTo>
                    <a:pt x="154" y="242"/>
                  </a:lnTo>
                  <a:lnTo>
                    <a:pt x="161" y="248"/>
                  </a:lnTo>
                  <a:lnTo>
                    <a:pt x="168" y="256"/>
                  </a:lnTo>
                  <a:lnTo>
                    <a:pt x="179" y="264"/>
                  </a:lnTo>
                  <a:lnTo>
                    <a:pt x="190" y="272"/>
                  </a:lnTo>
                  <a:lnTo>
                    <a:pt x="201" y="282"/>
                  </a:lnTo>
                  <a:lnTo>
                    <a:pt x="212" y="290"/>
                  </a:lnTo>
                  <a:lnTo>
                    <a:pt x="223" y="298"/>
                  </a:lnTo>
                  <a:lnTo>
                    <a:pt x="232" y="306"/>
                  </a:lnTo>
                  <a:lnTo>
                    <a:pt x="242" y="314"/>
                  </a:lnTo>
                  <a:lnTo>
                    <a:pt x="249" y="319"/>
                  </a:lnTo>
                  <a:lnTo>
                    <a:pt x="227" y="314"/>
                  </a:lnTo>
                  <a:lnTo>
                    <a:pt x="203" y="309"/>
                  </a:lnTo>
                  <a:lnTo>
                    <a:pt x="178" y="304"/>
                  </a:lnTo>
                  <a:lnTo>
                    <a:pt x="152" y="298"/>
                  </a:lnTo>
                  <a:lnTo>
                    <a:pt x="125" y="293"/>
                  </a:lnTo>
                  <a:lnTo>
                    <a:pt x="99" y="290"/>
                  </a:lnTo>
                  <a:lnTo>
                    <a:pt x="72" y="285"/>
                  </a:lnTo>
                  <a:lnTo>
                    <a:pt x="48" y="284"/>
                  </a:lnTo>
                  <a:lnTo>
                    <a:pt x="22" y="280"/>
                  </a:lnTo>
                  <a:lnTo>
                    <a:pt x="0" y="280"/>
                  </a:lnTo>
                  <a:lnTo>
                    <a:pt x="2" y="285"/>
                  </a:lnTo>
                  <a:lnTo>
                    <a:pt x="2" y="292"/>
                  </a:lnTo>
                  <a:lnTo>
                    <a:pt x="2" y="296"/>
                  </a:lnTo>
                  <a:lnTo>
                    <a:pt x="4" y="303"/>
                  </a:lnTo>
                  <a:lnTo>
                    <a:pt x="6" y="308"/>
                  </a:lnTo>
                  <a:lnTo>
                    <a:pt x="8" y="312"/>
                  </a:lnTo>
                  <a:lnTo>
                    <a:pt x="9" y="317"/>
                  </a:lnTo>
                  <a:lnTo>
                    <a:pt x="13" y="322"/>
                  </a:lnTo>
                  <a:lnTo>
                    <a:pt x="15" y="327"/>
                  </a:lnTo>
                  <a:lnTo>
                    <a:pt x="20" y="332"/>
                  </a:lnTo>
                  <a:lnTo>
                    <a:pt x="37" y="344"/>
                  </a:lnTo>
                  <a:lnTo>
                    <a:pt x="53" y="357"/>
                  </a:lnTo>
                  <a:lnTo>
                    <a:pt x="70" y="370"/>
                  </a:lnTo>
                  <a:lnTo>
                    <a:pt x="86" y="381"/>
                  </a:lnTo>
                  <a:lnTo>
                    <a:pt x="105" y="392"/>
                  </a:lnTo>
                  <a:lnTo>
                    <a:pt x="121" y="404"/>
                  </a:lnTo>
                  <a:lnTo>
                    <a:pt x="139" y="415"/>
                  </a:lnTo>
                  <a:lnTo>
                    <a:pt x="158" y="426"/>
                  </a:lnTo>
                  <a:lnTo>
                    <a:pt x="176" y="437"/>
                  </a:lnTo>
                  <a:lnTo>
                    <a:pt x="194" y="448"/>
                  </a:lnTo>
                  <a:lnTo>
                    <a:pt x="196" y="450"/>
                  </a:lnTo>
                  <a:lnTo>
                    <a:pt x="200" y="450"/>
                  </a:lnTo>
                  <a:lnTo>
                    <a:pt x="203" y="452"/>
                  </a:lnTo>
                  <a:lnTo>
                    <a:pt x="205" y="453"/>
                  </a:lnTo>
                  <a:lnTo>
                    <a:pt x="209" y="453"/>
                  </a:lnTo>
                  <a:lnTo>
                    <a:pt x="212" y="455"/>
                  </a:lnTo>
                  <a:lnTo>
                    <a:pt x="214" y="455"/>
                  </a:lnTo>
                  <a:lnTo>
                    <a:pt x="218" y="455"/>
                  </a:lnTo>
                  <a:lnTo>
                    <a:pt x="221" y="456"/>
                  </a:lnTo>
                  <a:lnTo>
                    <a:pt x="223" y="456"/>
                  </a:lnTo>
                  <a:lnTo>
                    <a:pt x="223" y="460"/>
                  </a:lnTo>
                  <a:lnTo>
                    <a:pt x="223" y="463"/>
                  </a:lnTo>
                  <a:lnTo>
                    <a:pt x="225" y="464"/>
                  </a:lnTo>
                  <a:lnTo>
                    <a:pt x="227" y="466"/>
                  </a:lnTo>
                  <a:lnTo>
                    <a:pt x="229" y="468"/>
                  </a:lnTo>
                  <a:lnTo>
                    <a:pt x="232" y="468"/>
                  </a:lnTo>
                  <a:lnTo>
                    <a:pt x="234" y="469"/>
                  </a:lnTo>
                  <a:lnTo>
                    <a:pt x="238" y="469"/>
                  </a:lnTo>
                  <a:lnTo>
                    <a:pt x="240" y="469"/>
                  </a:lnTo>
                  <a:lnTo>
                    <a:pt x="243" y="471"/>
                  </a:lnTo>
                  <a:lnTo>
                    <a:pt x="251" y="472"/>
                  </a:lnTo>
                  <a:lnTo>
                    <a:pt x="256" y="474"/>
                  </a:lnTo>
                  <a:lnTo>
                    <a:pt x="264" y="474"/>
                  </a:lnTo>
                  <a:lnTo>
                    <a:pt x="269" y="472"/>
                  </a:lnTo>
                  <a:lnTo>
                    <a:pt x="276" y="471"/>
                  </a:lnTo>
                  <a:lnTo>
                    <a:pt x="282" y="469"/>
                  </a:lnTo>
                  <a:lnTo>
                    <a:pt x="287" y="466"/>
                  </a:lnTo>
                  <a:lnTo>
                    <a:pt x="293" y="461"/>
                  </a:lnTo>
                  <a:lnTo>
                    <a:pt x="298" y="458"/>
                  </a:lnTo>
                  <a:lnTo>
                    <a:pt x="304" y="453"/>
                  </a:lnTo>
                  <a:lnTo>
                    <a:pt x="313" y="442"/>
                  </a:lnTo>
                  <a:lnTo>
                    <a:pt x="324" y="432"/>
                  </a:lnTo>
                  <a:lnTo>
                    <a:pt x="335" y="423"/>
                  </a:lnTo>
                  <a:lnTo>
                    <a:pt x="346" y="415"/>
                  </a:lnTo>
                  <a:lnTo>
                    <a:pt x="357" y="405"/>
                  </a:lnTo>
                  <a:lnTo>
                    <a:pt x="368" y="396"/>
                  </a:lnTo>
                  <a:lnTo>
                    <a:pt x="379" y="388"/>
                  </a:lnTo>
                  <a:lnTo>
                    <a:pt x="390" y="378"/>
                  </a:lnTo>
                  <a:lnTo>
                    <a:pt x="401" y="368"/>
                  </a:lnTo>
                  <a:lnTo>
                    <a:pt x="410" y="359"/>
                  </a:lnTo>
                  <a:lnTo>
                    <a:pt x="421" y="348"/>
                  </a:lnTo>
                  <a:lnTo>
                    <a:pt x="430" y="336"/>
                  </a:lnTo>
                  <a:lnTo>
                    <a:pt x="439" y="327"/>
                  </a:lnTo>
                  <a:lnTo>
                    <a:pt x="448" y="316"/>
                  </a:lnTo>
                  <a:lnTo>
                    <a:pt x="455" y="303"/>
                  </a:lnTo>
                  <a:lnTo>
                    <a:pt x="463" y="292"/>
                  </a:lnTo>
                  <a:lnTo>
                    <a:pt x="470" y="280"/>
                  </a:lnTo>
                  <a:lnTo>
                    <a:pt x="475" y="268"/>
                  </a:lnTo>
                  <a:lnTo>
                    <a:pt x="483" y="255"/>
                  </a:lnTo>
                  <a:lnTo>
                    <a:pt x="488" y="244"/>
                  </a:lnTo>
                  <a:lnTo>
                    <a:pt x="485" y="255"/>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79" name="Freeform 912">
              <a:extLst>
                <a:ext uri="{FF2B5EF4-FFF2-40B4-BE49-F238E27FC236}">
                  <a16:creationId xmlns:a16="http://schemas.microsoft.com/office/drawing/2014/main" id="{E4334BEE-9740-466B-81D5-263D87D00231}"/>
                </a:ext>
              </a:extLst>
            </p:cNvPr>
            <p:cNvSpPr>
              <a:spLocks/>
            </p:cNvSpPr>
            <p:nvPr/>
          </p:nvSpPr>
          <p:spPr bwMode="auto">
            <a:xfrm>
              <a:off x="1154" y="3925"/>
              <a:ext cx="237" cy="237"/>
            </a:xfrm>
            <a:custGeom>
              <a:avLst/>
              <a:gdLst>
                <a:gd name="T0" fmla="*/ 6 w 488"/>
                <a:gd name="T1" fmla="*/ 4 h 474"/>
                <a:gd name="T2" fmla="*/ 6 w 488"/>
                <a:gd name="T3" fmla="*/ 4 h 474"/>
                <a:gd name="T4" fmla="*/ 6 w 488"/>
                <a:gd name="T5" fmla="*/ 4 h 474"/>
                <a:gd name="T6" fmla="*/ 6 w 488"/>
                <a:gd name="T7" fmla="*/ 4 h 474"/>
                <a:gd name="T8" fmla="*/ 6 w 488"/>
                <a:gd name="T9" fmla="*/ 3 h 474"/>
                <a:gd name="T10" fmla="*/ 6 w 488"/>
                <a:gd name="T11" fmla="*/ 3 h 474"/>
                <a:gd name="T12" fmla="*/ 5 w 488"/>
                <a:gd name="T13" fmla="*/ 2 h 474"/>
                <a:gd name="T14" fmla="*/ 5 w 488"/>
                <a:gd name="T15" fmla="*/ 2 h 474"/>
                <a:gd name="T16" fmla="*/ 4 w 488"/>
                <a:gd name="T17" fmla="*/ 1 h 474"/>
                <a:gd name="T18" fmla="*/ 3 w 488"/>
                <a:gd name="T19" fmla="*/ 1 h 474"/>
                <a:gd name="T20" fmla="*/ 3 w 488"/>
                <a:gd name="T21" fmla="*/ 1 h 474"/>
                <a:gd name="T22" fmla="*/ 3 w 488"/>
                <a:gd name="T23" fmla="*/ 1 h 474"/>
                <a:gd name="T24" fmla="*/ 3 w 488"/>
                <a:gd name="T25" fmla="*/ 1 h 474"/>
                <a:gd name="T26" fmla="*/ 3 w 488"/>
                <a:gd name="T27" fmla="*/ 1 h 474"/>
                <a:gd name="T28" fmla="*/ 3 w 488"/>
                <a:gd name="T29" fmla="*/ 2 h 474"/>
                <a:gd name="T30" fmla="*/ 4 w 488"/>
                <a:gd name="T31" fmla="*/ 3 h 474"/>
                <a:gd name="T32" fmla="*/ 4 w 488"/>
                <a:gd name="T33" fmla="*/ 4 h 474"/>
                <a:gd name="T34" fmla="*/ 3 w 488"/>
                <a:gd name="T35" fmla="*/ 3 h 474"/>
                <a:gd name="T36" fmla="*/ 2 w 488"/>
                <a:gd name="T37" fmla="*/ 3 h 474"/>
                <a:gd name="T38" fmla="*/ 1 w 488"/>
                <a:gd name="T39" fmla="*/ 2 h 474"/>
                <a:gd name="T40" fmla="*/ 1 w 488"/>
                <a:gd name="T41" fmla="*/ 3 h 474"/>
                <a:gd name="T42" fmla="*/ 1 w 488"/>
                <a:gd name="T43" fmla="*/ 3 h 474"/>
                <a:gd name="T44" fmla="*/ 1 w 488"/>
                <a:gd name="T45" fmla="*/ 3 h 474"/>
                <a:gd name="T46" fmla="*/ 1 w 488"/>
                <a:gd name="T47" fmla="*/ 3 h 474"/>
                <a:gd name="T48" fmla="*/ 1 w 488"/>
                <a:gd name="T49" fmla="*/ 4 h 474"/>
                <a:gd name="T50" fmla="*/ 1 w 488"/>
                <a:gd name="T51" fmla="*/ 4 h 474"/>
                <a:gd name="T52" fmla="*/ 1 w 488"/>
                <a:gd name="T53" fmla="*/ 4 h 474"/>
                <a:gd name="T54" fmla="*/ 2 w 488"/>
                <a:gd name="T55" fmla="*/ 4 h 474"/>
                <a:gd name="T56" fmla="*/ 2 w 488"/>
                <a:gd name="T57" fmla="*/ 4 h 474"/>
                <a:gd name="T58" fmla="*/ 2 w 488"/>
                <a:gd name="T59" fmla="*/ 4 h 474"/>
                <a:gd name="T60" fmla="*/ 2 w 488"/>
                <a:gd name="T61" fmla="*/ 4 h 474"/>
                <a:gd name="T62" fmla="*/ 2 w 488"/>
                <a:gd name="T63" fmla="*/ 5 h 474"/>
                <a:gd name="T64" fmla="*/ 3 w 488"/>
                <a:gd name="T65" fmla="*/ 5 h 474"/>
                <a:gd name="T66" fmla="*/ 3 w 488"/>
                <a:gd name="T67" fmla="*/ 5 h 474"/>
                <a:gd name="T68" fmla="*/ 2 w 488"/>
                <a:gd name="T69" fmla="*/ 5 h 474"/>
                <a:gd name="T70" fmla="*/ 1 w 488"/>
                <a:gd name="T71" fmla="*/ 5 h 474"/>
                <a:gd name="T72" fmla="*/ 0 w 488"/>
                <a:gd name="T73" fmla="*/ 5 h 474"/>
                <a:gd name="T74" fmla="*/ 0 w 488"/>
                <a:gd name="T75" fmla="*/ 5 h 474"/>
                <a:gd name="T76" fmla="*/ 0 w 488"/>
                <a:gd name="T77" fmla="*/ 5 h 474"/>
                <a:gd name="T78" fmla="*/ 0 w 488"/>
                <a:gd name="T79" fmla="*/ 6 h 474"/>
                <a:gd name="T80" fmla="*/ 0 w 488"/>
                <a:gd name="T81" fmla="*/ 6 h 474"/>
                <a:gd name="T82" fmla="*/ 1 w 488"/>
                <a:gd name="T83" fmla="*/ 7 h 474"/>
                <a:gd name="T84" fmla="*/ 2 w 488"/>
                <a:gd name="T85" fmla="*/ 7 h 474"/>
                <a:gd name="T86" fmla="*/ 2 w 488"/>
                <a:gd name="T87" fmla="*/ 7 h 474"/>
                <a:gd name="T88" fmla="*/ 3 w 488"/>
                <a:gd name="T89" fmla="*/ 7 h 474"/>
                <a:gd name="T90" fmla="*/ 3 w 488"/>
                <a:gd name="T91" fmla="*/ 7 h 474"/>
                <a:gd name="T92" fmla="*/ 3 w 488"/>
                <a:gd name="T93" fmla="*/ 7 h 474"/>
                <a:gd name="T94" fmla="*/ 3 w 488"/>
                <a:gd name="T95" fmla="*/ 7 h 474"/>
                <a:gd name="T96" fmla="*/ 3 w 488"/>
                <a:gd name="T97" fmla="*/ 7 h 474"/>
                <a:gd name="T98" fmla="*/ 3 w 488"/>
                <a:gd name="T99" fmla="*/ 7 h 474"/>
                <a:gd name="T100" fmla="*/ 3 w 488"/>
                <a:gd name="T101" fmla="*/ 7 h 474"/>
                <a:gd name="T102" fmla="*/ 4 w 488"/>
                <a:gd name="T103" fmla="*/ 7 h 474"/>
                <a:gd name="T104" fmla="*/ 4 w 488"/>
                <a:gd name="T105" fmla="*/ 7 h 474"/>
                <a:gd name="T106" fmla="*/ 4 w 488"/>
                <a:gd name="T107" fmla="*/ 7 h 474"/>
                <a:gd name="T108" fmla="*/ 4 w 488"/>
                <a:gd name="T109" fmla="*/ 7 h 474"/>
                <a:gd name="T110" fmla="*/ 5 w 488"/>
                <a:gd name="T111" fmla="*/ 7 h 474"/>
                <a:gd name="T112" fmla="*/ 5 w 488"/>
                <a:gd name="T113" fmla="*/ 6 h 474"/>
                <a:gd name="T114" fmla="*/ 6 w 488"/>
                <a:gd name="T115" fmla="*/ 6 h 474"/>
                <a:gd name="T116" fmla="*/ 6 w 488"/>
                <a:gd name="T117" fmla="*/ 5 h 474"/>
                <a:gd name="T118" fmla="*/ 6 w 488"/>
                <a:gd name="T119" fmla="*/ 4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8"/>
                <a:gd name="T181" fmla="*/ 0 h 474"/>
                <a:gd name="T182" fmla="*/ 488 w 488"/>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8" h="474">
                  <a:moveTo>
                    <a:pt x="485" y="255"/>
                  </a:moveTo>
                  <a:lnTo>
                    <a:pt x="485" y="252"/>
                  </a:lnTo>
                  <a:lnTo>
                    <a:pt x="485" y="247"/>
                  </a:lnTo>
                  <a:lnTo>
                    <a:pt x="485" y="244"/>
                  </a:lnTo>
                  <a:lnTo>
                    <a:pt x="485" y="239"/>
                  </a:lnTo>
                  <a:lnTo>
                    <a:pt x="483" y="234"/>
                  </a:lnTo>
                  <a:lnTo>
                    <a:pt x="483" y="231"/>
                  </a:lnTo>
                  <a:lnTo>
                    <a:pt x="483" y="226"/>
                  </a:lnTo>
                  <a:lnTo>
                    <a:pt x="481" y="221"/>
                  </a:lnTo>
                  <a:lnTo>
                    <a:pt x="479" y="218"/>
                  </a:lnTo>
                  <a:lnTo>
                    <a:pt x="477" y="213"/>
                  </a:lnTo>
                  <a:lnTo>
                    <a:pt x="472" y="202"/>
                  </a:lnTo>
                  <a:lnTo>
                    <a:pt x="466" y="192"/>
                  </a:lnTo>
                  <a:lnTo>
                    <a:pt x="461" y="181"/>
                  </a:lnTo>
                  <a:lnTo>
                    <a:pt x="455" y="170"/>
                  </a:lnTo>
                  <a:lnTo>
                    <a:pt x="450" y="159"/>
                  </a:lnTo>
                  <a:lnTo>
                    <a:pt x="444" y="149"/>
                  </a:lnTo>
                  <a:lnTo>
                    <a:pt x="439" y="138"/>
                  </a:lnTo>
                  <a:lnTo>
                    <a:pt x="432" y="128"/>
                  </a:lnTo>
                  <a:lnTo>
                    <a:pt x="424" y="119"/>
                  </a:lnTo>
                  <a:lnTo>
                    <a:pt x="415" y="109"/>
                  </a:lnTo>
                  <a:lnTo>
                    <a:pt x="401" y="95"/>
                  </a:lnTo>
                  <a:lnTo>
                    <a:pt x="386" y="82"/>
                  </a:lnTo>
                  <a:lnTo>
                    <a:pt x="371" y="69"/>
                  </a:lnTo>
                  <a:lnTo>
                    <a:pt x="355" y="58"/>
                  </a:lnTo>
                  <a:lnTo>
                    <a:pt x="337" y="47"/>
                  </a:lnTo>
                  <a:lnTo>
                    <a:pt x="320" y="36"/>
                  </a:lnTo>
                  <a:lnTo>
                    <a:pt x="302" y="26"/>
                  </a:lnTo>
                  <a:lnTo>
                    <a:pt x="284" y="16"/>
                  </a:lnTo>
                  <a:lnTo>
                    <a:pt x="265" y="8"/>
                  </a:lnTo>
                  <a:lnTo>
                    <a:pt x="245" y="0"/>
                  </a:lnTo>
                  <a:lnTo>
                    <a:pt x="245" y="5"/>
                  </a:lnTo>
                  <a:lnTo>
                    <a:pt x="245" y="10"/>
                  </a:lnTo>
                  <a:lnTo>
                    <a:pt x="245" y="15"/>
                  </a:lnTo>
                  <a:lnTo>
                    <a:pt x="245" y="20"/>
                  </a:lnTo>
                  <a:lnTo>
                    <a:pt x="245" y="24"/>
                  </a:lnTo>
                  <a:lnTo>
                    <a:pt x="245" y="29"/>
                  </a:lnTo>
                  <a:lnTo>
                    <a:pt x="245" y="34"/>
                  </a:lnTo>
                  <a:lnTo>
                    <a:pt x="245" y="39"/>
                  </a:lnTo>
                  <a:lnTo>
                    <a:pt x="245" y="44"/>
                  </a:lnTo>
                  <a:lnTo>
                    <a:pt x="247" y="47"/>
                  </a:lnTo>
                  <a:lnTo>
                    <a:pt x="251" y="61"/>
                  </a:lnTo>
                  <a:lnTo>
                    <a:pt x="258" y="77"/>
                  </a:lnTo>
                  <a:lnTo>
                    <a:pt x="264" y="93"/>
                  </a:lnTo>
                  <a:lnTo>
                    <a:pt x="271" y="111"/>
                  </a:lnTo>
                  <a:lnTo>
                    <a:pt x="280" y="130"/>
                  </a:lnTo>
                  <a:lnTo>
                    <a:pt x="287" y="148"/>
                  </a:lnTo>
                  <a:lnTo>
                    <a:pt x="296" y="165"/>
                  </a:lnTo>
                  <a:lnTo>
                    <a:pt x="306" y="181"/>
                  </a:lnTo>
                  <a:lnTo>
                    <a:pt x="315" y="196"/>
                  </a:lnTo>
                  <a:lnTo>
                    <a:pt x="322" y="208"/>
                  </a:lnTo>
                  <a:lnTo>
                    <a:pt x="302" y="196"/>
                  </a:lnTo>
                  <a:lnTo>
                    <a:pt x="280" y="184"/>
                  </a:lnTo>
                  <a:lnTo>
                    <a:pt x="254" y="172"/>
                  </a:lnTo>
                  <a:lnTo>
                    <a:pt x="227" y="160"/>
                  </a:lnTo>
                  <a:lnTo>
                    <a:pt x="200" y="151"/>
                  </a:lnTo>
                  <a:lnTo>
                    <a:pt x="172" y="143"/>
                  </a:lnTo>
                  <a:lnTo>
                    <a:pt x="143" y="135"/>
                  </a:lnTo>
                  <a:lnTo>
                    <a:pt x="117" y="130"/>
                  </a:lnTo>
                  <a:lnTo>
                    <a:pt x="92" y="125"/>
                  </a:lnTo>
                  <a:lnTo>
                    <a:pt x="68" y="124"/>
                  </a:lnTo>
                  <a:lnTo>
                    <a:pt x="72" y="132"/>
                  </a:lnTo>
                  <a:lnTo>
                    <a:pt x="75" y="138"/>
                  </a:lnTo>
                  <a:lnTo>
                    <a:pt x="81" y="144"/>
                  </a:lnTo>
                  <a:lnTo>
                    <a:pt x="84" y="152"/>
                  </a:lnTo>
                  <a:lnTo>
                    <a:pt x="88" y="159"/>
                  </a:lnTo>
                  <a:lnTo>
                    <a:pt x="94" y="165"/>
                  </a:lnTo>
                  <a:lnTo>
                    <a:pt x="97" y="172"/>
                  </a:lnTo>
                  <a:lnTo>
                    <a:pt x="103" y="178"/>
                  </a:lnTo>
                  <a:lnTo>
                    <a:pt x="106" y="186"/>
                  </a:lnTo>
                  <a:lnTo>
                    <a:pt x="112" y="192"/>
                  </a:lnTo>
                  <a:lnTo>
                    <a:pt x="114" y="194"/>
                  </a:lnTo>
                  <a:lnTo>
                    <a:pt x="115" y="194"/>
                  </a:lnTo>
                  <a:lnTo>
                    <a:pt x="117" y="194"/>
                  </a:lnTo>
                  <a:lnTo>
                    <a:pt x="119" y="194"/>
                  </a:lnTo>
                  <a:lnTo>
                    <a:pt x="121" y="196"/>
                  </a:lnTo>
                  <a:lnTo>
                    <a:pt x="123" y="196"/>
                  </a:lnTo>
                  <a:lnTo>
                    <a:pt x="126" y="200"/>
                  </a:lnTo>
                  <a:lnTo>
                    <a:pt x="130" y="204"/>
                  </a:lnTo>
                  <a:lnTo>
                    <a:pt x="134" y="208"/>
                  </a:lnTo>
                  <a:lnTo>
                    <a:pt x="136" y="213"/>
                  </a:lnTo>
                  <a:lnTo>
                    <a:pt x="139" y="220"/>
                  </a:lnTo>
                  <a:lnTo>
                    <a:pt x="141" y="224"/>
                  </a:lnTo>
                  <a:lnTo>
                    <a:pt x="143" y="229"/>
                  </a:lnTo>
                  <a:lnTo>
                    <a:pt x="147" y="234"/>
                  </a:lnTo>
                  <a:lnTo>
                    <a:pt x="150" y="239"/>
                  </a:lnTo>
                  <a:lnTo>
                    <a:pt x="154" y="242"/>
                  </a:lnTo>
                  <a:lnTo>
                    <a:pt x="161" y="248"/>
                  </a:lnTo>
                  <a:lnTo>
                    <a:pt x="168" y="256"/>
                  </a:lnTo>
                  <a:lnTo>
                    <a:pt x="179" y="264"/>
                  </a:lnTo>
                  <a:lnTo>
                    <a:pt x="190" y="272"/>
                  </a:lnTo>
                  <a:lnTo>
                    <a:pt x="201" y="282"/>
                  </a:lnTo>
                  <a:lnTo>
                    <a:pt x="212" y="290"/>
                  </a:lnTo>
                  <a:lnTo>
                    <a:pt x="223" y="298"/>
                  </a:lnTo>
                  <a:lnTo>
                    <a:pt x="232" y="306"/>
                  </a:lnTo>
                  <a:lnTo>
                    <a:pt x="242" y="314"/>
                  </a:lnTo>
                  <a:lnTo>
                    <a:pt x="249" y="319"/>
                  </a:lnTo>
                  <a:lnTo>
                    <a:pt x="227" y="314"/>
                  </a:lnTo>
                  <a:lnTo>
                    <a:pt x="203" y="309"/>
                  </a:lnTo>
                  <a:lnTo>
                    <a:pt x="178" y="304"/>
                  </a:lnTo>
                  <a:lnTo>
                    <a:pt x="152" y="298"/>
                  </a:lnTo>
                  <a:lnTo>
                    <a:pt x="125" y="293"/>
                  </a:lnTo>
                  <a:lnTo>
                    <a:pt x="99" y="290"/>
                  </a:lnTo>
                  <a:lnTo>
                    <a:pt x="72" y="285"/>
                  </a:lnTo>
                  <a:lnTo>
                    <a:pt x="48" y="284"/>
                  </a:lnTo>
                  <a:lnTo>
                    <a:pt x="22" y="280"/>
                  </a:lnTo>
                  <a:lnTo>
                    <a:pt x="0" y="280"/>
                  </a:lnTo>
                  <a:lnTo>
                    <a:pt x="2" y="285"/>
                  </a:lnTo>
                  <a:lnTo>
                    <a:pt x="2" y="292"/>
                  </a:lnTo>
                  <a:lnTo>
                    <a:pt x="2" y="296"/>
                  </a:lnTo>
                  <a:lnTo>
                    <a:pt x="4" y="303"/>
                  </a:lnTo>
                  <a:lnTo>
                    <a:pt x="6" y="308"/>
                  </a:lnTo>
                  <a:lnTo>
                    <a:pt x="8" y="312"/>
                  </a:lnTo>
                  <a:lnTo>
                    <a:pt x="9" y="317"/>
                  </a:lnTo>
                  <a:lnTo>
                    <a:pt x="13" y="322"/>
                  </a:lnTo>
                  <a:lnTo>
                    <a:pt x="15" y="327"/>
                  </a:lnTo>
                  <a:lnTo>
                    <a:pt x="20" y="332"/>
                  </a:lnTo>
                  <a:lnTo>
                    <a:pt x="37" y="344"/>
                  </a:lnTo>
                  <a:lnTo>
                    <a:pt x="53" y="357"/>
                  </a:lnTo>
                  <a:lnTo>
                    <a:pt x="70" y="370"/>
                  </a:lnTo>
                  <a:lnTo>
                    <a:pt x="86" y="381"/>
                  </a:lnTo>
                  <a:lnTo>
                    <a:pt x="105" y="392"/>
                  </a:lnTo>
                  <a:lnTo>
                    <a:pt x="121" y="404"/>
                  </a:lnTo>
                  <a:lnTo>
                    <a:pt x="139" y="415"/>
                  </a:lnTo>
                  <a:lnTo>
                    <a:pt x="158" y="426"/>
                  </a:lnTo>
                  <a:lnTo>
                    <a:pt x="176" y="437"/>
                  </a:lnTo>
                  <a:lnTo>
                    <a:pt x="194" y="448"/>
                  </a:lnTo>
                  <a:lnTo>
                    <a:pt x="196" y="450"/>
                  </a:lnTo>
                  <a:lnTo>
                    <a:pt x="200" y="450"/>
                  </a:lnTo>
                  <a:lnTo>
                    <a:pt x="203" y="452"/>
                  </a:lnTo>
                  <a:lnTo>
                    <a:pt x="205" y="453"/>
                  </a:lnTo>
                  <a:lnTo>
                    <a:pt x="209" y="453"/>
                  </a:lnTo>
                  <a:lnTo>
                    <a:pt x="212" y="455"/>
                  </a:lnTo>
                  <a:lnTo>
                    <a:pt x="214" y="455"/>
                  </a:lnTo>
                  <a:lnTo>
                    <a:pt x="218" y="455"/>
                  </a:lnTo>
                  <a:lnTo>
                    <a:pt x="221" y="456"/>
                  </a:lnTo>
                  <a:lnTo>
                    <a:pt x="223" y="456"/>
                  </a:lnTo>
                  <a:lnTo>
                    <a:pt x="223" y="460"/>
                  </a:lnTo>
                  <a:lnTo>
                    <a:pt x="223" y="463"/>
                  </a:lnTo>
                  <a:lnTo>
                    <a:pt x="225" y="464"/>
                  </a:lnTo>
                  <a:lnTo>
                    <a:pt x="227" y="466"/>
                  </a:lnTo>
                  <a:lnTo>
                    <a:pt x="229" y="468"/>
                  </a:lnTo>
                  <a:lnTo>
                    <a:pt x="232" y="468"/>
                  </a:lnTo>
                  <a:lnTo>
                    <a:pt x="234" y="469"/>
                  </a:lnTo>
                  <a:lnTo>
                    <a:pt x="238" y="469"/>
                  </a:lnTo>
                  <a:lnTo>
                    <a:pt x="240" y="469"/>
                  </a:lnTo>
                  <a:lnTo>
                    <a:pt x="243" y="471"/>
                  </a:lnTo>
                  <a:lnTo>
                    <a:pt x="251" y="472"/>
                  </a:lnTo>
                  <a:lnTo>
                    <a:pt x="256" y="474"/>
                  </a:lnTo>
                  <a:lnTo>
                    <a:pt x="264" y="474"/>
                  </a:lnTo>
                  <a:lnTo>
                    <a:pt x="269" y="472"/>
                  </a:lnTo>
                  <a:lnTo>
                    <a:pt x="276" y="471"/>
                  </a:lnTo>
                  <a:lnTo>
                    <a:pt x="282" y="469"/>
                  </a:lnTo>
                  <a:lnTo>
                    <a:pt x="287" y="466"/>
                  </a:lnTo>
                  <a:lnTo>
                    <a:pt x="293" y="461"/>
                  </a:lnTo>
                  <a:lnTo>
                    <a:pt x="298" y="458"/>
                  </a:lnTo>
                  <a:lnTo>
                    <a:pt x="304" y="453"/>
                  </a:lnTo>
                  <a:lnTo>
                    <a:pt x="313" y="442"/>
                  </a:lnTo>
                  <a:lnTo>
                    <a:pt x="324" y="432"/>
                  </a:lnTo>
                  <a:lnTo>
                    <a:pt x="335" y="423"/>
                  </a:lnTo>
                  <a:lnTo>
                    <a:pt x="346" y="415"/>
                  </a:lnTo>
                  <a:lnTo>
                    <a:pt x="357" y="405"/>
                  </a:lnTo>
                  <a:lnTo>
                    <a:pt x="368" y="396"/>
                  </a:lnTo>
                  <a:lnTo>
                    <a:pt x="379" y="388"/>
                  </a:lnTo>
                  <a:lnTo>
                    <a:pt x="390" y="378"/>
                  </a:lnTo>
                  <a:lnTo>
                    <a:pt x="401" y="368"/>
                  </a:lnTo>
                  <a:lnTo>
                    <a:pt x="410" y="359"/>
                  </a:lnTo>
                  <a:lnTo>
                    <a:pt x="421" y="348"/>
                  </a:lnTo>
                  <a:lnTo>
                    <a:pt x="430" y="336"/>
                  </a:lnTo>
                  <a:lnTo>
                    <a:pt x="439" y="327"/>
                  </a:lnTo>
                  <a:lnTo>
                    <a:pt x="448" y="316"/>
                  </a:lnTo>
                  <a:lnTo>
                    <a:pt x="455" y="303"/>
                  </a:lnTo>
                  <a:lnTo>
                    <a:pt x="463" y="292"/>
                  </a:lnTo>
                  <a:lnTo>
                    <a:pt x="470" y="280"/>
                  </a:lnTo>
                  <a:lnTo>
                    <a:pt x="475" y="268"/>
                  </a:lnTo>
                  <a:lnTo>
                    <a:pt x="483" y="255"/>
                  </a:lnTo>
                  <a:lnTo>
                    <a:pt x="488" y="244"/>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0" name="Freeform 913">
              <a:extLst>
                <a:ext uri="{FF2B5EF4-FFF2-40B4-BE49-F238E27FC236}">
                  <a16:creationId xmlns:a16="http://schemas.microsoft.com/office/drawing/2014/main" id="{66B5C5F3-276A-4440-A935-6FEAFE3FA572}"/>
                </a:ext>
              </a:extLst>
            </p:cNvPr>
            <p:cNvSpPr>
              <a:spLocks/>
            </p:cNvSpPr>
            <p:nvPr/>
          </p:nvSpPr>
          <p:spPr bwMode="auto">
            <a:xfrm>
              <a:off x="1271" y="4050"/>
              <a:ext cx="157" cy="149"/>
            </a:xfrm>
            <a:custGeom>
              <a:avLst/>
              <a:gdLst>
                <a:gd name="T0" fmla="*/ 0 w 323"/>
                <a:gd name="T1" fmla="*/ 4 h 298"/>
                <a:gd name="T2" fmla="*/ 0 w 323"/>
                <a:gd name="T3" fmla="*/ 4 h 298"/>
                <a:gd name="T4" fmla="*/ 0 w 323"/>
                <a:gd name="T5" fmla="*/ 4 h 298"/>
                <a:gd name="T6" fmla="*/ 0 w 323"/>
                <a:gd name="T7" fmla="*/ 4 h 298"/>
                <a:gd name="T8" fmla="*/ 0 w 323"/>
                <a:gd name="T9" fmla="*/ 3 h 298"/>
                <a:gd name="T10" fmla="*/ 0 w 323"/>
                <a:gd name="T11" fmla="*/ 3 h 298"/>
                <a:gd name="T12" fmla="*/ 0 w 323"/>
                <a:gd name="T13" fmla="*/ 3 h 298"/>
                <a:gd name="T14" fmla="*/ 0 w 323"/>
                <a:gd name="T15" fmla="*/ 3 h 298"/>
                <a:gd name="T16" fmla="*/ 0 w 323"/>
                <a:gd name="T17" fmla="*/ 3 h 298"/>
                <a:gd name="T18" fmla="*/ 1 w 323"/>
                <a:gd name="T19" fmla="*/ 2 h 298"/>
                <a:gd name="T20" fmla="*/ 1 w 323"/>
                <a:gd name="T21" fmla="*/ 2 h 298"/>
                <a:gd name="T22" fmla="*/ 1 w 323"/>
                <a:gd name="T23" fmla="*/ 2 h 298"/>
                <a:gd name="T24" fmla="*/ 2 w 323"/>
                <a:gd name="T25" fmla="*/ 1 h 298"/>
                <a:gd name="T26" fmla="*/ 2 w 323"/>
                <a:gd name="T27" fmla="*/ 1 h 298"/>
                <a:gd name="T28" fmla="*/ 2 w 323"/>
                <a:gd name="T29" fmla="*/ 1 h 298"/>
                <a:gd name="T30" fmla="*/ 3 w 323"/>
                <a:gd name="T31" fmla="*/ 1 h 298"/>
                <a:gd name="T32" fmla="*/ 3 w 323"/>
                <a:gd name="T33" fmla="*/ 1 h 298"/>
                <a:gd name="T34" fmla="*/ 3 w 323"/>
                <a:gd name="T35" fmla="*/ 0 h 298"/>
                <a:gd name="T36" fmla="*/ 3 w 323"/>
                <a:gd name="T37" fmla="*/ 0 h 298"/>
                <a:gd name="T38" fmla="*/ 3 w 323"/>
                <a:gd name="T39" fmla="*/ 1 h 298"/>
                <a:gd name="T40" fmla="*/ 4 w 323"/>
                <a:gd name="T41" fmla="*/ 1 h 298"/>
                <a:gd name="T42" fmla="*/ 4 w 323"/>
                <a:gd name="T43" fmla="*/ 1 h 298"/>
                <a:gd name="T44" fmla="*/ 4 w 323"/>
                <a:gd name="T45" fmla="*/ 1 h 298"/>
                <a:gd name="T46" fmla="*/ 4 w 323"/>
                <a:gd name="T47" fmla="*/ 1 h 298"/>
                <a:gd name="T48" fmla="*/ 4 w 323"/>
                <a:gd name="T49" fmla="*/ 2 h 298"/>
                <a:gd name="T50" fmla="*/ 4 w 323"/>
                <a:gd name="T51" fmla="*/ 3 h 298"/>
                <a:gd name="T52" fmla="*/ 4 w 323"/>
                <a:gd name="T53" fmla="*/ 3 h 298"/>
                <a:gd name="T54" fmla="*/ 4 w 323"/>
                <a:gd name="T55" fmla="*/ 4 h 298"/>
                <a:gd name="T56" fmla="*/ 4 w 323"/>
                <a:gd name="T57" fmla="*/ 4 h 298"/>
                <a:gd name="T58" fmla="*/ 4 w 323"/>
                <a:gd name="T59" fmla="*/ 5 h 298"/>
                <a:gd name="T60" fmla="*/ 3 w 323"/>
                <a:gd name="T61" fmla="*/ 5 h 298"/>
                <a:gd name="T62" fmla="*/ 3 w 323"/>
                <a:gd name="T63" fmla="*/ 5 h 298"/>
                <a:gd name="T64" fmla="*/ 3 w 323"/>
                <a:gd name="T65" fmla="*/ 5 h 298"/>
                <a:gd name="T66" fmla="*/ 3 w 323"/>
                <a:gd name="T67" fmla="*/ 5 h 298"/>
                <a:gd name="T68" fmla="*/ 2 w 323"/>
                <a:gd name="T69" fmla="*/ 5 h 298"/>
                <a:gd name="T70" fmla="*/ 2 w 323"/>
                <a:gd name="T71" fmla="*/ 5 h 298"/>
                <a:gd name="T72" fmla="*/ 1 w 323"/>
                <a:gd name="T73" fmla="*/ 5 h 298"/>
                <a:gd name="T74" fmla="*/ 1 w 323"/>
                <a:gd name="T75" fmla="*/ 5 h 298"/>
                <a:gd name="T76" fmla="*/ 1 w 323"/>
                <a:gd name="T77" fmla="*/ 5 h 298"/>
                <a:gd name="T78" fmla="*/ 0 w 323"/>
                <a:gd name="T79" fmla="*/ 5 h 298"/>
                <a:gd name="T80" fmla="*/ 0 w 323"/>
                <a:gd name="T81" fmla="*/ 4 h 298"/>
                <a:gd name="T82" fmla="*/ 0 w 323"/>
                <a:gd name="T83" fmla="*/ 4 h 298"/>
                <a:gd name="T84" fmla="*/ 0 w 323"/>
                <a:gd name="T85" fmla="*/ 4 h 298"/>
                <a:gd name="T86" fmla="*/ 0 w 323"/>
                <a:gd name="T87" fmla="*/ 4 h 298"/>
                <a:gd name="T88" fmla="*/ 0 w 323"/>
                <a:gd name="T89" fmla="*/ 4 h 298"/>
                <a:gd name="T90" fmla="*/ 0 w 323"/>
                <a:gd name="T91" fmla="*/ 4 h 298"/>
                <a:gd name="T92" fmla="*/ 0 w 323"/>
                <a:gd name="T93" fmla="*/ 3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3"/>
                <a:gd name="T142" fmla="*/ 0 h 298"/>
                <a:gd name="T143" fmla="*/ 323 w 323"/>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3" h="298">
                  <a:moveTo>
                    <a:pt x="0" y="232"/>
                  </a:moveTo>
                  <a:lnTo>
                    <a:pt x="1" y="234"/>
                  </a:lnTo>
                  <a:lnTo>
                    <a:pt x="3" y="234"/>
                  </a:lnTo>
                  <a:lnTo>
                    <a:pt x="5" y="232"/>
                  </a:lnTo>
                  <a:lnTo>
                    <a:pt x="7" y="232"/>
                  </a:lnTo>
                  <a:lnTo>
                    <a:pt x="9" y="230"/>
                  </a:lnTo>
                  <a:lnTo>
                    <a:pt x="11" y="229"/>
                  </a:lnTo>
                  <a:lnTo>
                    <a:pt x="11" y="227"/>
                  </a:lnTo>
                  <a:lnTo>
                    <a:pt x="12" y="227"/>
                  </a:lnTo>
                  <a:lnTo>
                    <a:pt x="12" y="226"/>
                  </a:lnTo>
                  <a:lnTo>
                    <a:pt x="14" y="222"/>
                  </a:lnTo>
                  <a:lnTo>
                    <a:pt x="14" y="221"/>
                  </a:lnTo>
                  <a:lnTo>
                    <a:pt x="16" y="219"/>
                  </a:lnTo>
                  <a:lnTo>
                    <a:pt x="18" y="218"/>
                  </a:lnTo>
                  <a:lnTo>
                    <a:pt x="20" y="216"/>
                  </a:lnTo>
                  <a:lnTo>
                    <a:pt x="22" y="214"/>
                  </a:lnTo>
                  <a:lnTo>
                    <a:pt x="22" y="213"/>
                  </a:lnTo>
                  <a:lnTo>
                    <a:pt x="23" y="211"/>
                  </a:lnTo>
                  <a:lnTo>
                    <a:pt x="25" y="210"/>
                  </a:lnTo>
                  <a:lnTo>
                    <a:pt x="29" y="208"/>
                  </a:lnTo>
                  <a:lnTo>
                    <a:pt x="34" y="203"/>
                  </a:lnTo>
                  <a:lnTo>
                    <a:pt x="38" y="197"/>
                  </a:lnTo>
                  <a:lnTo>
                    <a:pt x="43" y="190"/>
                  </a:lnTo>
                  <a:lnTo>
                    <a:pt x="49" y="182"/>
                  </a:lnTo>
                  <a:lnTo>
                    <a:pt x="53" y="176"/>
                  </a:lnTo>
                  <a:lnTo>
                    <a:pt x="58" y="168"/>
                  </a:lnTo>
                  <a:lnTo>
                    <a:pt x="62" y="162"/>
                  </a:lnTo>
                  <a:lnTo>
                    <a:pt x="65" y="157"/>
                  </a:lnTo>
                  <a:lnTo>
                    <a:pt x="69" y="155"/>
                  </a:lnTo>
                  <a:lnTo>
                    <a:pt x="84" y="142"/>
                  </a:lnTo>
                  <a:lnTo>
                    <a:pt x="95" y="133"/>
                  </a:lnTo>
                  <a:lnTo>
                    <a:pt x="106" y="123"/>
                  </a:lnTo>
                  <a:lnTo>
                    <a:pt x="115" y="114"/>
                  </a:lnTo>
                  <a:lnTo>
                    <a:pt x="124" y="106"/>
                  </a:lnTo>
                  <a:lnTo>
                    <a:pt x="133" y="98"/>
                  </a:lnTo>
                  <a:lnTo>
                    <a:pt x="140" y="90"/>
                  </a:lnTo>
                  <a:lnTo>
                    <a:pt x="151" y="80"/>
                  </a:lnTo>
                  <a:lnTo>
                    <a:pt x="162" y="70"/>
                  </a:lnTo>
                  <a:lnTo>
                    <a:pt x="175" y="58"/>
                  </a:lnTo>
                  <a:lnTo>
                    <a:pt x="180" y="51"/>
                  </a:lnTo>
                  <a:lnTo>
                    <a:pt x="188" y="46"/>
                  </a:lnTo>
                  <a:lnTo>
                    <a:pt x="197" y="40"/>
                  </a:lnTo>
                  <a:lnTo>
                    <a:pt x="204" y="34"/>
                  </a:lnTo>
                  <a:lnTo>
                    <a:pt x="213" y="29"/>
                  </a:lnTo>
                  <a:lnTo>
                    <a:pt x="221" y="22"/>
                  </a:lnTo>
                  <a:lnTo>
                    <a:pt x="230" y="18"/>
                  </a:lnTo>
                  <a:lnTo>
                    <a:pt x="239" y="11"/>
                  </a:lnTo>
                  <a:lnTo>
                    <a:pt x="246" y="6"/>
                  </a:lnTo>
                  <a:lnTo>
                    <a:pt x="255" y="2"/>
                  </a:lnTo>
                  <a:lnTo>
                    <a:pt x="257" y="0"/>
                  </a:lnTo>
                  <a:lnTo>
                    <a:pt x="259" y="0"/>
                  </a:lnTo>
                  <a:lnTo>
                    <a:pt x="261" y="0"/>
                  </a:lnTo>
                  <a:lnTo>
                    <a:pt x="263" y="0"/>
                  </a:lnTo>
                  <a:lnTo>
                    <a:pt x="263" y="2"/>
                  </a:lnTo>
                  <a:lnTo>
                    <a:pt x="268" y="10"/>
                  </a:lnTo>
                  <a:lnTo>
                    <a:pt x="276" y="18"/>
                  </a:lnTo>
                  <a:lnTo>
                    <a:pt x="281" y="26"/>
                  </a:lnTo>
                  <a:lnTo>
                    <a:pt x="286" y="34"/>
                  </a:lnTo>
                  <a:lnTo>
                    <a:pt x="292" y="40"/>
                  </a:lnTo>
                  <a:lnTo>
                    <a:pt x="296" y="48"/>
                  </a:lnTo>
                  <a:lnTo>
                    <a:pt x="301" y="58"/>
                  </a:lnTo>
                  <a:lnTo>
                    <a:pt x="305" y="66"/>
                  </a:lnTo>
                  <a:lnTo>
                    <a:pt x="308" y="74"/>
                  </a:lnTo>
                  <a:lnTo>
                    <a:pt x="312" y="83"/>
                  </a:lnTo>
                  <a:lnTo>
                    <a:pt x="316" y="96"/>
                  </a:lnTo>
                  <a:lnTo>
                    <a:pt x="318" y="109"/>
                  </a:lnTo>
                  <a:lnTo>
                    <a:pt x="321" y="122"/>
                  </a:lnTo>
                  <a:lnTo>
                    <a:pt x="321" y="134"/>
                  </a:lnTo>
                  <a:lnTo>
                    <a:pt x="323" y="147"/>
                  </a:lnTo>
                  <a:lnTo>
                    <a:pt x="323" y="160"/>
                  </a:lnTo>
                  <a:lnTo>
                    <a:pt x="321" y="173"/>
                  </a:lnTo>
                  <a:lnTo>
                    <a:pt x="319" y="186"/>
                  </a:lnTo>
                  <a:lnTo>
                    <a:pt x="318" y="198"/>
                  </a:lnTo>
                  <a:lnTo>
                    <a:pt x="314" y="211"/>
                  </a:lnTo>
                  <a:lnTo>
                    <a:pt x="310" y="218"/>
                  </a:lnTo>
                  <a:lnTo>
                    <a:pt x="308" y="224"/>
                  </a:lnTo>
                  <a:lnTo>
                    <a:pt x="305" y="230"/>
                  </a:lnTo>
                  <a:lnTo>
                    <a:pt x="299" y="237"/>
                  </a:lnTo>
                  <a:lnTo>
                    <a:pt x="296" y="243"/>
                  </a:lnTo>
                  <a:lnTo>
                    <a:pt x="290" y="250"/>
                  </a:lnTo>
                  <a:lnTo>
                    <a:pt x="285" y="256"/>
                  </a:lnTo>
                  <a:lnTo>
                    <a:pt x="279" y="262"/>
                  </a:lnTo>
                  <a:lnTo>
                    <a:pt x="276" y="269"/>
                  </a:lnTo>
                  <a:lnTo>
                    <a:pt x="270" y="275"/>
                  </a:lnTo>
                  <a:lnTo>
                    <a:pt x="265" y="278"/>
                  </a:lnTo>
                  <a:lnTo>
                    <a:pt x="261" y="283"/>
                  </a:lnTo>
                  <a:lnTo>
                    <a:pt x="255" y="285"/>
                  </a:lnTo>
                  <a:lnTo>
                    <a:pt x="250" y="288"/>
                  </a:lnTo>
                  <a:lnTo>
                    <a:pt x="244" y="290"/>
                  </a:lnTo>
                  <a:lnTo>
                    <a:pt x="239" y="291"/>
                  </a:lnTo>
                  <a:lnTo>
                    <a:pt x="233" y="293"/>
                  </a:lnTo>
                  <a:lnTo>
                    <a:pt x="226" y="293"/>
                  </a:lnTo>
                  <a:lnTo>
                    <a:pt x="221" y="294"/>
                  </a:lnTo>
                  <a:lnTo>
                    <a:pt x="215" y="294"/>
                  </a:lnTo>
                  <a:lnTo>
                    <a:pt x="206" y="296"/>
                  </a:lnTo>
                  <a:lnTo>
                    <a:pt x="197" y="298"/>
                  </a:lnTo>
                  <a:lnTo>
                    <a:pt x="188" y="298"/>
                  </a:lnTo>
                  <a:lnTo>
                    <a:pt x="179" y="298"/>
                  </a:lnTo>
                  <a:lnTo>
                    <a:pt x="170" y="298"/>
                  </a:lnTo>
                  <a:lnTo>
                    <a:pt x="160" y="298"/>
                  </a:lnTo>
                  <a:lnTo>
                    <a:pt x="151" y="296"/>
                  </a:lnTo>
                  <a:lnTo>
                    <a:pt x="142" y="296"/>
                  </a:lnTo>
                  <a:lnTo>
                    <a:pt x="133" y="294"/>
                  </a:lnTo>
                  <a:lnTo>
                    <a:pt x="124" y="291"/>
                  </a:lnTo>
                  <a:lnTo>
                    <a:pt x="122" y="291"/>
                  </a:lnTo>
                  <a:lnTo>
                    <a:pt x="115" y="288"/>
                  </a:lnTo>
                  <a:lnTo>
                    <a:pt x="107" y="285"/>
                  </a:lnTo>
                  <a:lnTo>
                    <a:pt x="96" y="280"/>
                  </a:lnTo>
                  <a:lnTo>
                    <a:pt x="85" y="275"/>
                  </a:lnTo>
                  <a:lnTo>
                    <a:pt x="75" y="270"/>
                  </a:lnTo>
                  <a:lnTo>
                    <a:pt x="64" y="266"/>
                  </a:lnTo>
                  <a:lnTo>
                    <a:pt x="54" y="262"/>
                  </a:lnTo>
                  <a:lnTo>
                    <a:pt x="49" y="259"/>
                  </a:lnTo>
                  <a:lnTo>
                    <a:pt x="45" y="258"/>
                  </a:lnTo>
                  <a:lnTo>
                    <a:pt x="42" y="256"/>
                  </a:lnTo>
                  <a:lnTo>
                    <a:pt x="38" y="253"/>
                  </a:lnTo>
                  <a:lnTo>
                    <a:pt x="34" y="251"/>
                  </a:lnTo>
                  <a:lnTo>
                    <a:pt x="31" y="250"/>
                  </a:lnTo>
                  <a:lnTo>
                    <a:pt x="27" y="248"/>
                  </a:lnTo>
                  <a:lnTo>
                    <a:pt x="23" y="246"/>
                  </a:lnTo>
                  <a:lnTo>
                    <a:pt x="22" y="245"/>
                  </a:lnTo>
                  <a:lnTo>
                    <a:pt x="18" y="243"/>
                  </a:lnTo>
                  <a:lnTo>
                    <a:pt x="16" y="240"/>
                  </a:lnTo>
                  <a:lnTo>
                    <a:pt x="14" y="238"/>
                  </a:lnTo>
                  <a:lnTo>
                    <a:pt x="12" y="237"/>
                  </a:lnTo>
                  <a:lnTo>
                    <a:pt x="12" y="235"/>
                  </a:lnTo>
                  <a:lnTo>
                    <a:pt x="12" y="234"/>
                  </a:lnTo>
                  <a:lnTo>
                    <a:pt x="12" y="232"/>
                  </a:lnTo>
                  <a:lnTo>
                    <a:pt x="12" y="230"/>
                  </a:lnTo>
                  <a:lnTo>
                    <a:pt x="12" y="229"/>
                  </a:lnTo>
                  <a:lnTo>
                    <a:pt x="12" y="227"/>
                  </a:lnTo>
                  <a:lnTo>
                    <a:pt x="12" y="226"/>
                  </a:lnTo>
                  <a:lnTo>
                    <a:pt x="12" y="224"/>
                  </a:lnTo>
                  <a:lnTo>
                    <a:pt x="12" y="222"/>
                  </a:lnTo>
                  <a:lnTo>
                    <a:pt x="0" y="232"/>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1" name="Freeform 914">
              <a:extLst>
                <a:ext uri="{FF2B5EF4-FFF2-40B4-BE49-F238E27FC236}">
                  <a16:creationId xmlns:a16="http://schemas.microsoft.com/office/drawing/2014/main" id="{D820D155-34B8-4E8B-86E9-89C4D2ADCE7B}"/>
                </a:ext>
              </a:extLst>
            </p:cNvPr>
            <p:cNvSpPr>
              <a:spLocks/>
            </p:cNvSpPr>
            <p:nvPr/>
          </p:nvSpPr>
          <p:spPr bwMode="auto">
            <a:xfrm>
              <a:off x="1271" y="4050"/>
              <a:ext cx="157" cy="149"/>
            </a:xfrm>
            <a:custGeom>
              <a:avLst/>
              <a:gdLst>
                <a:gd name="T0" fmla="*/ 0 w 323"/>
                <a:gd name="T1" fmla="*/ 4 h 298"/>
                <a:gd name="T2" fmla="*/ 0 w 323"/>
                <a:gd name="T3" fmla="*/ 4 h 298"/>
                <a:gd name="T4" fmla="*/ 0 w 323"/>
                <a:gd name="T5" fmla="*/ 4 h 298"/>
                <a:gd name="T6" fmla="*/ 0 w 323"/>
                <a:gd name="T7" fmla="*/ 4 h 298"/>
                <a:gd name="T8" fmla="*/ 0 w 323"/>
                <a:gd name="T9" fmla="*/ 3 h 298"/>
                <a:gd name="T10" fmla="*/ 0 w 323"/>
                <a:gd name="T11" fmla="*/ 3 h 298"/>
                <a:gd name="T12" fmla="*/ 0 w 323"/>
                <a:gd name="T13" fmla="*/ 3 h 298"/>
                <a:gd name="T14" fmla="*/ 0 w 323"/>
                <a:gd name="T15" fmla="*/ 3 h 298"/>
                <a:gd name="T16" fmla="*/ 0 w 323"/>
                <a:gd name="T17" fmla="*/ 3 h 298"/>
                <a:gd name="T18" fmla="*/ 1 w 323"/>
                <a:gd name="T19" fmla="*/ 2 h 298"/>
                <a:gd name="T20" fmla="*/ 1 w 323"/>
                <a:gd name="T21" fmla="*/ 2 h 298"/>
                <a:gd name="T22" fmla="*/ 1 w 323"/>
                <a:gd name="T23" fmla="*/ 2 h 298"/>
                <a:gd name="T24" fmla="*/ 2 w 323"/>
                <a:gd name="T25" fmla="*/ 1 h 298"/>
                <a:gd name="T26" fmla="*/ 2 w 323"/>
                <a:gd name="T27" fmla="*/ 1 h 298"/>
                <a:gd name="T28" fmla="*/ 2 w 323"/>
                <a:gd name="T29" fmla="*/ 1 h 298"/>
                <a:gd name="T30" fmla="*/ 3 w 323"/>
                <a:gd name="T31" fmla="*/ 1 h 298"/>
                <a:gd name="T32" fmla="*/ 3 w 323"/>
                <a:gd name="T33" fmla="*/ 1 h 298"/>
                <a:gd name="T34" fmla="*/ 3 w 323"/>
                <a:gd name="T35" fmla="*/ 0 h 298"/>
                <a:gd name="T36" fmla="*/ 3 w 323"/>
                <a:gd name="T37" fmla="*/ 0 h 298"/>
                <a:gd name="T38" fmla="*/ 3 w 323"/>
                <a:gd name="T39" fmla="*/ 1 h 298"/>
                <a:gd name="T40" fmla="*/ 4 w 323"/>
                <a:gd name="T41" fmla="*/ 1 h 298"/>
                <a:gd name="T42" fmla="*/ 4 w 323"/>
                <a:gd name="T43" fmla="*/ 1 h 298"/>
                <a:gd name="T44" fmla="*/ 4 w 323"/>
                <a:gd name="T45" fmla="*/ 1 h 298"/>
                <a:gd name="T46" fmla="*/ 4 w 323"/>
                <a:gd name="T47" fmla="*/ 1 h 298"/>
                <a:gd name="T48" fmla="*/ 4 w 323"/>
                <a:gd name="T49" fmla="*/ 2 h 298"/>
                <a:gd name="T50" fmla="*/ 4 w 323"/>
                <a:gd name="T51" fmla="*/ 3 h 298"/>
                <a:gd name="T52" fmla="*/ 4 w 323"/>
                <a:gd name="T53" fmla="*/ 3 h 298"/>
                <a:gd name="T54" fmla="*/ 4 w 323"/>
                <a:gd name="T55" fmla="*/ 4 h 298"/>
                <a:gd name="T56" fmla="*/ 4 w 323"/>
                <a:gd name="T57" fmla="*/ 4 h 298"/>
                <a:gd name="T58" fmla="*/ 4 w 323"/>
                <a:gd name="T59" fmla="*/ 5 h 298"/>
                <a:gd name="T60" fmla="*/ 3 w 323"/>
                <a:gd name="T61" fmla="*/ 5 h 298"/>
                <a:gd name="T62" fmla="*/ 3 w 323"/>
                <a:gd name="T63" fmla="*/ 5 h 298"/>
                <a:gd name="T64" fmla="*/ 3 w 323"/>
                <a:gd name="T65" fmla="*/ 5 h 298"/>
                <a:gd name="T66" fmla="*/ 3 w 323"/>
                <a:gd name="T67" fmla="*/ 5 h 298"/>
                <a:gd name="T68" fmla="*/ 2 w 323"/>
                <a:gd name="T69" fmla="*/ 5 h 298"/>
                <a:gd name="T70" fmla="*/ 2 w 323"/>
                <a:gd name="T71" fmla="*/ 5 h 298"/>
                <a:gd name="T72" fmla="*/ 1 w 323"/>
                <a:gd name="T73" fmla="*/ 5 h 298"/>
                <a:gd name="T74" fmla="*/ 1 w 323"/>
                <a:gd name="T75" fmla="*/ 5 h 298"/>
                <a:gd name="T76" fmla="*/ 1 w 323"/>
                <a:gd name="T77" fmla="*/ 5 h 298"/>
                <a:gd name="T78" fmla="*/ 0 w 323"/>
                <a:gd name="T79" fmla="*/ 5 h 298"/>
                <a:gd name="T80" fmla="*/ 0 w 323"/>
                <a:gd name="T81" fmla="*/ 4 h 298"/>
                <a:gd name="T82" fmla="*/ 0 w 323"/>
                <a:gd name="T83" fmla="*/ 4 h 298"/>
                <a:gd name="T84" fmla="*/ 0 w 323"/>
                <a:gd name="T85" fmla="*/ 4 h 298"/>
                <a:gd name="T86" fmla="*/ 0 w 323"/>
                <a:gd name="T87" fmla="*/ 4 h 298"/>
                <a:gd name="T88" fmla="*/ 0 w 323"/>
                <a:gd name="T89" fmla="*/ 4 h 298"/>
                <a:gd name="T90" fmla="*/ 0 w 323"/>
                <a:gd name="T91" fmla="*/ 4 h 298"/>
                <a:gd name="T92" fmla="*/ 0 w 323"/>
                <a:gd name="T93" fmla="*/ 3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3"/>
                <a:gd name="T142" fmla="*/ 0 h 298"/>
                <a:gd name="T143" fmla="*/ 323 w 323"/>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3" h="298">
                  <a:moveTo>
                    <a:pt x="0" y="232"/>
                  </a:moveTo>
                  <a:lnTo>
                    <a:pt x="1" y="234"/>
                  </a:lnTo>
                  <a:lnTo>
                    <a:pt x="3" y="234"/>
                  </a:lnTo>
                  <a:lnTo>
                    <a:pt x="5" y="232"/>
                  </a:lnTo>
                  <a:lnTo>
                    <a:pt x="7" y="232"/>
                  </a:lnTo>
                  <a:lnTo>
                    <a:pt x="9" y="230"/>
                  </a:lnTo>
                  <a:lnTo>
                    <a:pt x="11" y="229"/>
                  </a:lnTo>
                  <a:lnTo>
                    <a:pt x="11" y="227"/>
                  </a:lnTo>
                  <a:lnTo>
                    <a:pt x="12" y="227"/>
                  </a:lnTo>
                  <a:lnTo>
                    <a:pt x="12" y="226"/>
                  </a:lnTo>
                  <a:lnTo>
                    <a:pt x="14" y="222"/>
                  </a:lnTo>
                  <a:lnTo>
                    <a:pt x="14" y="221"/>
                  </a:lnTo>
                  <a:lnTo>
                    <a:pt x="16" y="219"/>
                  </a:lnTo>
                  <a:lnTo>
                    <a:pt x="18" y="218"/>
                  </a:lnTo>
                  <a:lnTo>
                    <a:pt x="20" y="216"/>
                  </a:lnTo>
                  <a:lnTo>
                    <a:pt x="22" y="214"/>
                  </a:lnTo>
                  <a:lnTo>
                    <a:pt x="22" y="213"/>
                  </a:lnTo>
                  <a:lnTo>
                    <a:pt x="23" y="211"/>
                  </a:lnTo>
                  <a:lnTo>
                    <a:pt x="25" y="210"/>
                  </a:lnTo>
                  <a:lnTo>
                    <a:pt x="29" y="208"/>
                  </a:lnTo>
                  <a:lnTo>
                    <a:pt x="34" y="203"/>
                  </a:lnTo>
                  <a:lnTo>
                    <a:pt x="38" y="197"/>
                  </a:lnTo>
                  <a:lnTo>
                    <a:pt x="43" y="190"/>
                  </a:lnTo>
                  <a:lnTo>
                    <a:pt x="49" y="182"/>
                  </a:lnTo>
                  <a:lnTo>
                    <a:pt x="53" y="176"/>
                  </a:lnTo>
                  <a:lnTo>
                    <a:pt x="58" y="168"/>
                  </a:lnTo>
                  <a:lnTo>
                    <a:pt x="62" y="162"/>
                  </a:lnTo>
                  <a:lnTo>
                    <a:pt x="65" y="157"/>
                  </a:lnTo>
                  <a:lnTo>
                    <a:pt x="69" y="155"/>
                  </a:lnTo>
                  <a:lnTo>
                    <a:pt x="84" y="142"/>
                  </a:lnTo>
                  <a:lnTo>
                    <a:pt x="95" y="133"/>
                  </a:lnTo>
                  <a:lnTo>
                    <a:pt x="106" y="123"/>
                  </a:lnTo>
                  <a:lnTo>
                    <a:pt x="115" y="114"/>
                  </a:lnTo>
                  <a:lnTo>
                    <a:pt x="124" y="106"/>
                  </a:lnTo>
                  <a:lnTo>
                    <a:pt x="133" y="98"/>
                  </a:lnTo>
                  <a:lnTo>
                    <a:pt x="140" y="90"/>
                  </a:lnTo>
                  <a:lnTo>
                    <a:pt x="151" y="80"/>
                  </a:lnTo>
                  <a:lnTo>
                    <a:pt x="162" y="70"/>
                  </a:lnTo>
                  <a:lnTo>
                    <a:pt x="175" y="58"/>
                  </a:lnTo>
                  <a:lnTo>
                    <a:pt x="180" y="51"/>
                  </a:lnTo>
                  <a:lnTo>
                    <a:pt x="188" y="46"/>
                  </a:lnTo>
                  <a:lnTo>
                    <a:pt x="197" y="40"/>
                  </a:lnTo>
                  <a:lnTo>
                    <a:pt x="204" y="34"/>
                  </a:lnTo>
                  <a:lnTo>
                    <a:pt x="213" y="29"/>
                  </a:lnTo>
                  <a:lnTo>
                    <a:pt x="221" y="22"/>
                  </a:lnTo>
                  <a:lnTo>
                    <a:pt x="230" y="18"/>
                  </a:lnTo>
                  <a:lnTo>
                    <a:pt x="239" y="11"/>
                  </a:lnTo>
                  <a:lnTo>
                    <a:pt x="246" y="6"/>
                  </a:lnTo>
                  <a:lnTo>
                    <a:pt x="255" y="2"/>
                  </a:lnTo>
                  <a:lnTo>
                    <a:pt x="257" y="0"/>
                  </a:lnTo>
                  <a:lnTo>
                    <a:pt x="259" y="0"/>
                  </a:lnTo>
                  <a:lnTo>
                    <a:pt x="261" y="0"/>
                  </a:lnTo>
                  <a:lnTo>
                    <a:pt x="263" y="0"/>
                  </a:lnTo>
                  <a:lnTo>
                    <a:pt x="263" y="2"/>
                  </a:lnTo>
                  <a:lnTo>
                    <a:pt x="268" y="10"/>
                  </a:lnTo>
                  <a:lnTo>
                    <a:pt x="276" y="18"/>
                  </a:lnTo>
                  <a:lnTo>
                    <a:pt x="281" y="26"/>
                  </a:lnTo>
                  <a:lnTo>
                    <a:pt x="286" y="34"/>
                  </a:lnTo>
                  <a:lnTo>
                    <a:pt x="292" y="40"/>
                  </a:lnTo>
                  <a:lnTo>
                    <a:pt x="296" y="48"/>
                  </a:lnTo>
                  <a:lnTo>
                    <a:pt x="301" y="58"/>
                  </a:lnTo>
                  <a:lnTo>
                    <a:pt x="305" y="66"/>
                  </a:lnTo>
                  <a:lnTo>
                    <a:pt x="308" y="74"/>
                  </a:lnTo>
                  <a:lnTo>
                    <a:pt x="312" y="83"/>
                  </a:lnTo>
                  <a:lnTo>
                    <a:pt x="316" y="96"/>
                  </a:lnTo>
                  <a:lnTo>
                    <a:pt x="318" y="109"/>
                  </a:lnTo>
                  <a:lnTo>
                    <a:pt x="321" y="122"/>
                  </a:lnTo>
                  <a:lnTo>
                    <a:pt x="321" y="134"/>
                  </a:lnTo>
                  <a:lnTo>
                    <a:pt x="323" y="147"/>
                  </a:lnTo>
                  <a:lnTo>
                    <a:pt x="323" y="160"/>
                  </a:lnTo>
                  <a:lnTo>
                    <a:pt x="321" y="173"/>
                  </a:lnTo>
                  <a:lnTo>
                    <a:pt x="319" y="186"/>
                  </a:lnTo>
                  <a:lnTo>
                    <a:pt x="318" y="198"/>
                  </a:lnTo>
                  <a:lnTo>
                    <a:pt x="314" y="211"/>
                  </a:lnTo>
                  <a:lnTo>
                    <a:pt x="310" y="218"/>
                  </a:lnTo>
                  <a:lnTo>
                    <a:pt x="308" y="224"/>
                  </a:lnTo>
                  <a:lnTo>
                    <a:pt x="305" y="230"/>
                  </a:lnTo>
                  <a:lnTo>
                    <a:pt x="299" y="237"/>
                  </a:lnTo>
                  <a:lnTo>
                    <a:pt x="296" y="243"/>
                  </a:lnTo>
                  <a:lnTo>
                    <a:pt x="290" y="250"/>
                  </a:lnTo>
                  <a:lnTo>
                    <a:pt x="285" y="256"/>
                  </a:lnTo>
                  <a:lnTo>
                    <a:pt x="279" y="262"/>
                  </a:lnTo>
                  <a:lnTo>
                    <a:pt x="276" y="269"/>
                  </a:lnTo>
                  <a:lnTo>
                    <a:pt x="270" y="275"/>
                  </a:lnTo>
                  <a:lnTo>
                    <a:pt x="265" y="278"/>
                  </a:lnTo>
                  <a:lnTo>
                    <a:pt x="261" y="283"/>
                  </a:lnTo>
                  <a:lnTo>
                    <a:pt x="255" y="285"/>
                  </a:lnTo>
                  <a:lnTo>
                    <a:pt x="250" y="288"/>
                  </a:lnTo>
                  <a:lnTo>
                    <a:pt x="244" y="290"/>
                  </a:lnTo>
                  <a:lnTo>
                    <a:pt x="239" y="291"/>
                  </a:lnTo>
                  <a:lnTo>
                    <a:pt x="233" y="293"/>
                  </a:lnTo>
                  <a:lnTo>
                    <a:pt x="226" y="293"/>
                  </a:lnTo>
                  <a:lnTo>
                    <a:pt x="221" y="294"/>
                  </a:lnTo>
                  <a:lnTo>
                    <a:pt x="215" y="294"/>
                  </a:lnTo>
                  <a:lnTo>
                    <a:pt x="206" y="296"/>
                  </a:lnTo>
                  <a:lnTo>
                    <a:pt x="197" y="298"/>
                  </a:lnTo>
                  <a:lnTo>
                    <a:pt x="188" y="298"/>
                  </a:lnTo>
                  <a:lnTo>
                    <a:pt x="179" y="298"/>
                  </a:lnTo>
                  <a:lnTo>
                    <a:pt x="170" y="298"/>
                  </a:lnTo>
                  <a:lnTo>
                    <a:pt x="160" y="298"/>
                  </a:lnTo>
                  <a:lnTo>
                    <a:pt x="151" y="296"/>
                  </a:lnTo>
                  <a:lnTo>
                    <a:pt x="142" y="296"/>
                  </a:lnTo>
                  <a:lnTo>
                    <a:pt x="133" y="294"/>
                  </a:lnTo>
                  <a:lnTo>
                    <a:pt x="124" y="291"/>
                  </a:lnTo>
                  <a:lnTo>
                    <a:pt x="122" y="291"/>
                  </a:lnTo>
                  <a:lnTo>
                    <a:pt x="115" y="288"/>
                  </a:lnTo>
                  <a:lnTo>
                    <a:pt x="107" y="285"/>
                  </a:lnTo>
                  <a:lnTo>
                    <a:pt x="96" y="280"/>
                  </a:lnTo>
                  <a:lnTo>
                    <a:pt x="85" y="275"/>
                  </a:lnTo>
                  <a:lnTo>
                    <a:pt x="75" y="270"/>
                  </a:lnTo>
                  <a:lnTo>
                    <a:pt x="64" y="266"/>
                  </a:lnTo>
                  <a:lnTo>
                    <a:pt x="54" y="262"/>
                  </a:lnTo>
                  <a:lnTo>
                    <a:pt x="49" y="259"/>
                  </a:lnTo>
                  <a:lnTo>
                    <a:pt x="45" y="258"/>
                  </a:lnTo>
                  <a:lnTo>
                    <a:pt x="42" y="256"/>
                  </a:lnTo>
                  <a:lnTo>
                    <a:pt x="38" y="253"/>
                  </a:lnTo>
                  <a:lnTo>
                    <a:pt x="34" y="251"/>
                  </a:lnTo>
                  <a:lnTo>
                    <a:pt x="31" y="250"/>
                  </a:lnTo>
                  <a:lnTo>
                    <a:pt x="27" y="248"/>
                  </a:lnTo>
                  <a:lnTo>
                    <a:pt x="23" y="246"/>
                  </a:lnTo>
                  <a:lnTo>
                    <a:pt x="22" y="245"/>
                  </a:lnTo>
                  <a:lnTo>
                    <a:pt x="18" y="243"/>
                  </a:lnTo>
                  <a:lnTo>
                    <a:pt x="16" y="240"/>
                  </a:lnTo>
                  <a:lnTo>
                    <a:pt x="14" y="238"/>
                  </a:lnTo>
                  <a:lnTo>
                    <a:pt x="12" y="237"/>
                  </a:lnTo>
                  <a:lnTo>
                    <a:pt x="12" y="235"/>
                  </a:lnTo>
                  <a:lnTo>
                    <a:pt x="12" y="234"/>
                  </a:lnTo>
                  <a:lnTo>
                    <a:pt x="12" y="232"/>
                  </a:lnTo>
                  <a:lnTo>
                    <a:pt x="12" y="230"/>
                  </a:lnTo>
                  <a:lnTo>
                    <a:pt x="12" y="229"/>
                  </a:lnTo>
                  <a:lnTo>
                    <a:pt x="12" y="227"/>
                  </a:lnTo>
                  <a:lnTo>
                    <a:pt x="12" y="226"/>
                  </a:lnTo>
                  <a:lnTo>
                    <a:pt x="12" y="224"/>
                  </a:lnTo>
                  <a:lnTo>
                    <a:pt x="12" y="222"/>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2" name="Freeform 915">
              <a:extLst>
                <a:ext uri="{FF2B5EF4-FFF2-40B4-BE49-F238E27FC236}">
                  <a16:creationId xmlns:a16="http://schemas.microsoft.com/office/drawing/2014/main" id="{12F63895-2D2C-4722-89D3-FF84B77C1BBB}"/>
                </a:ext>
              </a:extLst>
            </p:cNvPr>
            <p:cNvSpPr>
              <a:spLocks/>
            </p:cNvSpPr>
            <p:nvPr/>
          </p:nvSpPr>
          <p:spPr bwMode="auto">
            <a:xfrm>
              <a:off x="1384" y="4079"/>
              <a:ext cx="9" cy="10"/>
            </a:xfrm>
            <a:custGeom>
              <a:avLst/>
              <a:gdLst>
                <a:gd name="T0" fmla="*/ 0 w 20"/>
                <a:gd name="T1" fmla="*/ 0 h 20"/>
                <a:gd name="T2" fmla="*/ 0 w 20"/>
                <a:gd name="T3" fmla="*/ 0 h 20"/>
                <a:gd name="T4" fmla="*/ 0 w 20"/>
                <a:gd name="T5" fmla="*/ 0 h 20"/>
                <a:gd name="T6" fmla="*/ 0 w 20"/>
                <a:gd name="T7" fmla="*/ 1 h 20"/>
                <a:gd name="T8" fmla="*/ 0 w 20"/>
                <a:gd name="T9" fmla="*/ 1 h 20"/>
                <a:gd name="T10" fmla="*/ 0 w 20"/>
                <a:gd name="T11" fmla="*/ 1 h 20"/>
                <a:gd name="T12" fmla="*/ 0 w 20"/>
                <a:gd name="T13" fmla="*/ 1 h 20"/>
                <a:gd name="T14" fmla="*/ 0 w 20"/>
                <a:gd name="T15" fmla="*/ 1 h 20"/>
                <a:gd name="T16" fmla="*/ 0 w 20"/>
                <a:gd name="T17" fmla="*/ 1 h 20"/>
                <a:gd name="T18" fmla="*/ 0 w 20"/>
                <a:gd name="T19" fmla="*/ 1 h 20"/>
                <a:gd name="T20" fmla="*/ 0 w 20"/>
                <a:gd name="T21" fmla="*/ 1 h 20"/>
                <a:gd name="T22" fmla="*/ 0 w 20"/>
                <a:gd name="T23" fmla="*/ 1 h 20"/>
                <a:gd name="T24" fmla="*/ 0 w 20"/>
                <a:gd name="T25" fmla="*/ 1 h 20"/>
                <a:gd name="T26" fmla="*/ 0 w 20"/>
                <a:gd name="T27" fmla="*/ 1 h 20"/>
                <a:gd name="T28" fmla="*/ 0 w 20"/>
                <a:gd name="T29" fmla="*/ 1 h 20"/>
                <a:gd name="T30" fmla="*/ 0 w 20"/>
                <a:gd name="T31" fmla="*/ 1 h 20"/>
                <a:gd name="T32" fmla="*/ 0 w 20"/>
                <a:gd name="T33" fmla="*/ 1 h 20"/>
                <a:gd name="T34" fmla="*/ 0 w 20"/>
                <a:gd name="T35" fmla="*/ 1 h 20"/>
                <a:gd name="T36" fmla="*/ 0 w 20"/>
                <a:gd name="T37" fmla="*/ 1 h 20"/>
                <a:gd name="T38" fmla="*/ 0 w 20"/>
                <a:gd name="T39" fmla="*/ 1 h 20"/>
                <a:gd name="T40" fmla="*/ 0 w 20"/>
                <a:gd name="T41" fmla="*/ 1 h 20"/>
                <a:gd name="T42" fmla="*/ 0 w 20"/>
                <a:gd name="T43" fmla="*/ 1 h 20"/>
                <a:gd name="T44" fmla="*/ 0 w 20"/>
                <a:gd name="T45" fmla="*/ 1 h 20"/>
                <a:gd name="T46" fmla="*/ 0 w 20"/>
                <a:gd name="T47" fmla="*/ 1 h 20"/>
                <a:gd name="T48" fmla="*/ 0 w 20"/>
                <a:gd name="T49" fmla="*/ 1 h 20"/>
                <a:gd name="T50" fmla="*/ 0 w 20"/>
                <a:gd name="T51" fmla="*/ 1 h 20"/>
                <a:gd name="T52" fmla="*/ 0 w 20"/>
                <a:gd name="T53" fmla="*/ 1 h 20"/>
                <a:gd name="T54" fmla="*/ 0 w 20"/>
                <a:gd name="T55" fmla="*/ 1 h 20"/>
                <a:gd name="T56" fmla="*/ 0 w 20"/>
                <a:gd name="T57" fmla="*/ 1 h 20"/>
                <a:gd name="T58" fmla="*/ 0 w 20"/>
                <a:gd name="T59" fmla="*/ 1 h 20"/>
                <a:gd name="T60" fmla="*/ 0 w 20"/>
                <a:gd name="T61" fmla="*/ 1 h 20"/>
                <a:gd name="T62" fmla="*/ 0 w 20"/>
                <a:gd name="T63" fmla="*/ 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6" y="0"/>
                  </a:moveTo>
                  <a:lnTo>
                    <a:pt x="12" y="0"/>
                  </a:lnTo>
                  <a:lnTo>
                    <a:pt x="9" y="0"/>
                  </a:lnTo>
                  <a:lnTo>
                    <a:pt x="5" y="1"/>
                  </a:lnTo>
                  <a:lnTo>
                    <a:pt x="3" y="3"/>
                  </a:lnTo>
                  <a:lnTo>
                    <a:pt x="1" y="4"/>
                  </a:lnTo>
                  <a:lnTo>
                    <a:pt x="0" y="6"/>
                  </a:lnTo>
                  <a:lnTo>
                    <a:pt x="0" y="9"/>
                  </a:lnTo>
                  <a:lnTo>
                    <a:pt x="1" y="11"/>
                  </a:lnTo>
                  <a:lnTo>
                    <a:pt x="1" y="14"/>
                  </a:lnTo>
                  <a:lnTo>
                    <a:pt x="3" y="16"/>
                  </a:lnTo>
                  <a:lnTo>
                    <a:pt x="3" y="17"/>
                  </a:lnTo>
                  <a:lnTo>
                    <a:pt x="5" y="17"/>
                  </a:lnTo>
                  <a:lnTo>
                    <a:pt x="7" y="19"/>
                  </a:lnTo>
                  <a:lnTo>
                    <a:pt x="9" y="19"/>
                  </a:lnTo>
                  <a:lnTo>
                    <a:pt x="11" y="20"/>
                  </a:lnTo>
                  <a:lnTo>
                    <a:pt x="12" y="20"/>
                  </a:lnTo>
                  <a:lnTo>
                    <a:pt x="14" y="20"/>
                  </a:lnTo>
                  <a:lnTo>
                    <a:pt x="16" y="20"/>
                  </a:lnTo>
                  <a:lnTo>
                    <a:pt x="18" y="20"/>
                  </a:lnTo>
                  <a:lnTo>
                    <a:pt x="20" y="19"/>
                  </a:lnTo>
                  <a:lnTo>
                    <a:pt x="20" y="17"/>
                  </a:lnTo>
                  <a:lnTo>
                    <a:pt x="20" y="16"/>
                  </a:lnTo>
                  <a:lnTo>
                    <a:pt x="20" y="14"/>
                  </a:lnTo>
                  <a:lnTo>
                    <a:pt x="20" y="12"/>
                  </a:lnTo>
                  <a:lnTo>
                    <a:pt x="20" y="11"/>
                  </a:lnTo>
                  <a:lnTo>
                    <a:pt x="20" y="9"/>
                  </a:lnTo>
                  <a:lnTo>
                    <a:pt x="16"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3" name="Freeform 916">
              <a:extLst>
                <a:ext uri="{FF2B5EF4-FFF2-40B4-BE49-F238E27FC236}">
                  <a16:creationId xmlns:a16="http://schemas.microsoft.com/office/drawing/2014/main" id="{D2BA4FDC-1BA4-4629-8AD0-283679DF5964}"/>
                </a:ext>
              </a:extLst>
            </p:cNvPr>
            <p:cNvSpPr>
              <a:spLocks/>
            </p:cNvSpPr>
            <p:nvPr/>
          </p:nvSpPr>
          <p:spPr bwMode="auto">
            <a:xfrm>
              <a:off x="1384" y="4079"/>
              <a:ext cx="9" cy="10"/>
            </a:xfrm>
            <a:custGeom>
              <a:avLst/>
              <a:gdLst>
                <a:gd name="T0" fmla="*/ 0 w 20"/>
                <a:gd name="T1" fmla="*/ 0 h 20"/>
                <a:gd name="T2" fmla="*/ 0 w 20"/>
                <a:gd name="T3" fmla="*/ 0 h 20"/>
                <a:gd name="T4" fmla="*/ 0 w 20"/>
                <a:gd name="T5" fmla="*/ 0 h 20"/>
                <a:gd name="T6" fmla="*/ 0 w 20"/>
                <a:gd name="T7" fmla="*/ 1 h 20"/>
                <a:gd name="T8" fmla="*/ 0 w 20"/>
                <a:gd name="T9" fmla="*/ 1 h 20"/>
                <a:gd name="T10" fmla="*/ 0 w 20"/>
                <a:gd name="T11" fmla="*/ 1 h 20"/>
                <a:gd name="T12" fmla="*/ 0 w 20"/>
                <a:gd name="T13" fmla="*/ 1 h 20"/>
                <a:gd name="T14" fmla="*/ 0 w 20"/>
                <a:gd name="T15" fmla="*/ 1 h 20"/>
                <a:gd name="T16" fmla="*/ 0 w 20"/>
                <a:gd name="T17" fmla="*/ 1 h 20"/>
                <a:gd name="T18" fmla="*/ 0 w 20"/>
                <a:gd name="T19" fmla="*/ 1 h 20"/>
                <a:gd name="T20" fmla="*/ 0 w 20"/>
                <a:gd name="T21" fmla="*/ 1 h 20"/>
                <a:gd name="T22" fmla="*/ 0 w 20"/>
                <a:gd name="T23" fmla="*/ 1 h 20"/>
                <a:gd name="T24" fmla="*/ 0 w 20"/>
                <a:gd name="T25" fmla="*/ 1 h 20"/>
                <a:gd name="T26" fmla="*/ 0 w 20"/>
                <a:gd name="T27" fmla="*/ 1 h 20"/>
                <a:gd name="T28" fmla="*/ 0 w 20"/>
                <a:gd name="T29" fmla="*/ 1 h 20"/>
                <a:gd name="T30" fmla="*/ 0 w 20"/>
                <a:gd name="T31" fmla="*/ 1 h 20"/>
                <a:gd name="T32" fmla="*/ 0 w 20"/>
                <a:gd name="T33" fmla="*/ 1 h 20"/>
                <a:gd name="T34" fmla="*/ 0 w 20"/>
                <a:gd name="T35" fmla="*/ 1 h 20"/>
                <a:gd name="T36" fmla="*/ 0 w 20"/>
                <a:gd name="T37" fmla="*/ 1 h 20"/>
                <a:gd name="T38" fmla="*/ 0 w 20"/>
                <a:gd name="T39" fmla="*/ 1 h 20"/>
                <a:gd name="T40" fmla="*/ 0 w 20"/>
                <a:gd name="T41" fmla="*/ 1 h 20"/>
                <a:gd name="T42" fmla="*/ 0 w 20"/>
                <a:gd name="T43" fmla="*/ 1 h 20"/>
                <a:gd name="T44" fmla="*/ 0 w 20"/>
                <a:gd name="T45" fmla="*/ 1 h 20"/>
                <a:gd name="T46" fmla="*/ 0 w 20"/>
                <a:gd name="T47" fmla="*/ 1 h 20"/>
                <a:gd name="T48" fmla="*/ 0 w 20"/>
                <a:gd name="T49" fmla="*/ 1 h 20"/>
                <a:gd name="T50" fmla="*/ 0 w 20"/>
                <a:gd name="T51" fmla="*/ 1 h 20"/>
                <a:gd name="T52" fmla="*/ 0 w 20"/>
                <a:gd name="T53" fmla="*/ 1 h 20"/>
                <a:gd name="T54" fmla="*/ 0 w 20"/>
                <a:gd name="T55" fmla="*/ 1 h 20"/>
                <a:gd name="T56" fmla="*/ 0 w 20"/>
                <a:gd name="T57" fmla="*/ 1 h 20"/>
                <a:gd name="T58" fmla="*/ 0 w 20"/>
                <a:gd name="T59" fmla="*/ 1 h 20"/>
                <a:gd name="T60" fmla="*/ 0 w 20"/>
                <a:gd name="T61" fmla="*/ 1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
                <a:gd name="T94" fmla="*/ 0 h 20"/>
                <a:gd name="T95" fmla="*/ 20 w 20"/>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 h="20">
                  <a:moveTo>
                    <a:pt x="16" y="0"/>
                  </a:moveTo>
                  <a:lnTo>
                    <a:pt x="12" y="0"/>
                  </a:lnTo>
                  <a:lnTo>
                    <a:pt x="9" y="0"/>
                  </a:lnTo>
                  <a:lnTo>
                    <a:pt x="5" y="1"/>
                  </a:lnTo>
                  <a:lnTo>
                    <a:pt x="3" y="3"/>
                  </a:lnTo>
                  <a:lnTo>
                    <a:pt x="1" y="4"/>
                  </a:lnTo>
                  <a:lnTo>
                    <a:pt x="0" y="6"/>
                  </a:lnTo>
                  <a:lnTo>
                    <a:pt x="0" y="9"/>
                  </a:lnTo>
                  <a:lnTo>
                    <a:pt x="1" y="11"/>
                  </a:lnTo>
                  <a:lnTo>
                    <a:pt x="1" y="14"/>
                  </a:lnTo>
                  <a:lnTo>
                    <a:pt x="3" y="16"/>
                  </a:lnTo>
                  <a:lnTo>
                    <a:pt x="3" y="17"/>
                  </a:lnTo>
                  <a:lnTo>
                    <a:pt x="5" y="17"/>
                  </a:lnTo>
                  <a:lnTo>
                    <a:pt x="7" y="19"/>
                  </a:lnTo>
                  <a:lnTo>
                    <a:pt x="9" y="19"/>
                  </a:lnTo>
                  <a:lnTo>
                    <a:pt x="11" y="20"/>
                  </a:lnTo>
                  <a:lnTo>
                    <a:pt x="12" y="20"/>
                  </a:lnTo>
                  <a:lnTo>
                    <a:pt x="14" y="20"/>
                  </a:lnTo>
                  <a:lnTo>
                    <a:pt x="16" y="20"/>
                  </a:lnTo>
                  <a:lnTo>
                    <a:pt x="18" y="20"/>
                  </a:lnTo>
                  <a:lnTo>
                    <a:pt x="20" y="19"/>
                  </a:lnTo>
                  <a:lnTo>
                    <a:pt x="20" y="17"/>
                  </a:lnTo>
                  <a:lnTo>
                    <a:pt x="20" y="16"/>
                  </a:lnTo>
                  <a:lnTo>
                    <a:pt x="20" y="14"/>
                  </a:lnTo>
                  <a:lnTo>
                    <a:pt x="20" y="12"/>
                  </a:lnTo>
                  <a:lnTo>
                    <a:pt x="20" y="11"/>
                  </a:lnTo>
                  <a:lnTo>
                    <a:pt x="20" y="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4" name="Freeform 917">
              <a:extLst>
                <a:ext uri="{FF2B5EF4-FFF2-40B4-BE49-F238E27FC236}">
                  <a16:creationId xmlns:a16="http://schemas.microsoft.com/office/drawing/2014/main" id="{6B74891B-4DAB-4B0A-88BC-CDA376D88209}"/>
                </a:ext>
              </a:extLst>
            </p:cNvPr>
            <p:cNvSpPr>
              <a:spLocks/>
            </p:cNvSpPr>
            <p:nvPr/>
          </p:nvSpPr>
          <p:spPr bwMode="auto">
            <a:xfrm>
              <a:off x="1358" y="4097"/>
              <a:ext cx="12" cy="14"/>
            </a:xfrm>
            <a:custGeom>
              <a:avLst/>
              <a:gdLst>
                <a:gd name="T0" fmla="*/ 1 w 23"/>
                <a:gd name="T1" fmla="*/ 0 h 28"/>
                <a:gd name="T2" fmla="*/ 1 w 23"/>
                <a:gd name="T3" fmla="*/ 0 h 28"/>
                <a:gd name="T4" fmla="*/ 1 w 23"/>
                <a:gd name="T5" fmla="*/ 1 h 28"/>
                <a:gd name="T6" fmla="*/ 1 w 23"/>
                <a:gd name="T7" fmla="*/ 1 h 28"/>
                <a:gd name="T8" fmla="*/ 1 w 23"/>
                <a:gd name="T9" fmla="*/ 1 h 28"/>
                <a:gd name="T10" fmla="*/ 1 w 23"/>
                <a:gd name="T11" fmla="*/ 1 h 28"/>
                <a:gd name="T12" fmla="*/ 1 w 23"/>
                <a:gd name="T13" fmla="*/ 1 h 28"/>
                <a:gd name="T14" fmla="*/ 0 w 23"/>
                <a:gd name="T15" fmla="*/ 1 h 28"/>
                <a:gd name="T16" fmla="*/ 0 w 23"/>
                <a:gd name="T17" fmla="*/ 1 h 28"/>
                <a:gd name="T18" fmla="*/ 0 w 23"/>
                <a:gd name="T19" fmla="*/ 1 h 28"/>
                <a:gd name="T20" fmla="*/ 0 w 23"/>
                <a:gd name="T21" fmla="*/ 1 h 28"/>
                <a:gd name="T22" fmla="*/ 0 w 23"/>
                <a:gd name="T23" fmla="*/ 1 h 28"/>
                <a:gd name="T24" fmla="*/ 0 w 23"/>
                <a:gd name="T25" fmla="*/ 1 h 28"/>
                <a:gd name="T26" fmla="*/ 1 w 23"/>
                <a:gd name="T27" fmla="*/ 1 h 28"/>
                <a:gd name="T28" fmla="*/ 1 w 23"/>
                <a:gd name="T29" fmla="*/ 1 h 28"/>
                <a:gd name="T30" fmla="*/ 1 w 23"/>
                <a:gd name="T31" fmla="*/ 1 h 28"/>
                <a:gd name="T32" fmla="*/ 1 w 23"/>
                <a:gd name="T33" fmla="*/ 1 h 28"/>
                <a:gd name="T34" fmla="*/ 1 w 23"/>
                <a:gd name="T35" fmla="*/ 1 h 28"/>
                <a:gd name="T36" fmla="*/ 1 w 23"/>
                <a:gd name="T37" fmla="*/ 1 h 28"/>
                <a:gd name="T38" fmla="*/ 1 w 23"/>
                <a:gd name="T39" fmla="*/ 1 h 28"/>
                <a:gd name="T40" fmla="*/ 1 w 23"/>
                <a:gd name="T41" fmla="*/ 1 h 28"/>
                <a:gd name="T42" fmla="*/ 1 w 23"/>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28"/>
                <a:gd name="T68" fmla="*/ 23 w 23"/>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28">
                  <a:moveTo>
                    <a:pt x="23" y="0"/>
                  </a:moveTo>
                  <a:lnTo>
                    <a:pt x="18" y="0"/>
                  </a:lnTo>
                  <a:lnTo>
                    <a:pt x="14" y="2"/>
                  </a:lnTo>
                  <a:lnTo>
                    <a:pt x="11" y="2"/>
                  </a:lnTo>
                  <a:lnTo>
                    <a:pt x="7" y="4"/>
                  </a:lnTo>
                  <a:lnTo>
                    <a:pt x="3" y="7"/>
                  </a:lnTo>
                  <a:lnTo>
                    <a:pt x="1" y="10"/>
                  </a:lnTo>
                  <a:lnTo>
                    <a:pt x="0" y="13"/>
                  </a:lnTo>
                  <a:lnTo>
                    <a:pt x="0" y="16"/>
                  </a:lnTo>
                  <a:lnTo>
                    <a:pt x="0" y="21"/>
                  </a:lnTo>
                  <a:lnTo>
                    <a:pt x="0" y="26"/>
                  </a:lnTo>
                  <a:lnTo>
                    <a:pt x="0" y="28"/>
                  </a:lnTo>
                  <a:lnTo>
                    <a:pt x="1" y="28"/>
                  </a:lnTo>
                  <a:lnTo>
                    <a:pt x="3" y="28"/>
                  </a:lnTo>
                  <a:lnTo>
                    <a:pt x="5" y="28"/>
                  </a:lnTo>
                  <a:lnTo>
                    <a:pt x="7" y="28"/>
                  </a:lnTo>
                  <a:lnTo>
                    <a:pt x="9" y="28"/>
                  </a:lnTo>
                  <a:lnTo>
                    <a:pt x="2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5" name="Freeform 918">
              <a:extLst>
                <a:ext uri="{FF2B5EF4-FFF2-40B4-BE49-F238E27FC236}">
                  <a16:creationId xmlns:a16="http://schemas.microsoft.com/office/drawing/2014/main" id="{33815801-12F7-4A61-B165-B7D88A24B916}"/>
                </a:ext>
              </a:extLst>
            </p:cNvPr>
            <p:cNvSpPr>
              <a:spLocks/>
            </p:cNvSpPr>
            <p:nvPr/>
          </p:nvSpPr>
          <p:spPr bwMode="auto">
            <a:xfrm>
              <a:off x="1358" y="4097"/>
              <a:ext cx="12" cy="14"/>
            </a:xfrm>
            <a:custGeom>
              <a:avLst/>
              <a:gdLst>
                <a:gd name="T0" fmla="*/ 1 w 23"/>
                <a:gd name="T1" fmla="*/ 0 h 28"/>
                <a:gd name="T2" fmla="*/ 1 w 23"/>
                <a:gd name="T3" fmla="*/ 0 h 28"/>
                <a:gd name="T4" fmla="*/ 1 w 23"/>
                <a:gd name="T5" fmla="*/ 1 h 28"/>
                <a:gd name="T6" fmla="*/ 1 w 23"/>
                <a:gd name="T7" fmla="*/ 1 h 28"/>
                <a:gd name="T8" fmla="*/ 1 w 23"/>
                <a:gd name="T9" fmla="*/ 1 h 28"/>
                <a:gd name="T10" fmla="*/ 1 w 23"/>
                <a:gd name="T11" fmla="*/ 1 h 28"/>
                <a:gd name="T12" fmla="*/ 1 w 23"/>
                <a:gd name="T13" fmla="*/ 1 h 28"/>
                <a:gd name="T14" fmla="*/ 0 w 23"/>
                <a:gd name="T15" fmla="*/ 1 h 28"/>
                <a:gd name="T16" fmla="*/ 0 w 23"/>
                <a:gd name="T17" fmla="*/ 1 h 28"/>
                <a:gd name="T18" fmla="*/ 0 w 23"/>
                <a:gd name="T19" fmla="*/ 1 h 28"/>
                <a:gd name="T20" fmla="*/ 0 w 23"/>
                <a:gd name="T21" fmla="*/ 1 h 28"/>
                <a:gd name="T22" fmla="*/ 0 w 23"/>
                <a:gd name="T23" fmla="*/ 1 h 28"/>
                <a:gd name="T24" fmla="*/ 0 w 23"/>
                <a:gd name="T25" fmla="*/ 1 h 28"/>
                <a:gd name="T26" fmla="*/ 1 w 23"/>
                <a:gd name="T27" fmla="*/ 1 h 28"/>
                <a:gd name="T28" fmla="*/ 1 w 23"/>
                <a:gd name="T29" fmla="*/ 1 h 28"/>
                <a:gd name="T30" fmla="*/ 1 w 23"/>
                <a:gd name="T31" fmla="*/ 1 h 28"/>
                <a:gd name="T32" fmla="*/ 1 w 23"/>
                <a:gd name="T33" fmla="*/ 1 h 28"/>
                <a:gd name="T34" fmla="*/ 1 w 23"/>
                <a:gd name="T35" fmla="*/ 1 h 28"/>
                <a:gd name="T36" fmla="*/ 1 w 23"/>
                <a:gd name="T37" fmla="*/ 1 h 28"/>
                <a:gd name="T38" fmla="*/ 1 w 23"/>
                <a:gd name="T39" fmla="*/ 1 h 28"/>
                <a:gd name="T40" fmla="*/ 1 w 2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8"/>
                <a:gd name="T65" fmla="*/ 23 w 2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8">
                  <a:moveTo>
                    <a:pt x="23" y="0"/>
                  </a:moveTo>
                  <a:lnTo>
                    <a:pt x="18" y="0"/>
                  </a:lnTo>
                  <a:lnTo>
                    <a:pt x="14" y="2"/>
                  </a:lnTo>
                  <a:lnTo>
                    <a:pt x="11" y="2"/>
                  </a:lnTo>
                  <a:lnTo>
                    <a:pt x="7" y="4"/>
                  </a:lnTo>
                  <a:lnTo>
                    <a:pt x="3" y="7"/>
                  </a:lnTo>
                  <a:lnTo>
                    <a:pt x="1" y="10"/>
                  </a:lnTo>
                  <a:lnTo>
                    <a:pt x="0" y="13"/>
                  </a:lnTo>
                  <a:lnTo>
                    <a:pt x="0" y="16"/>
                  </a:lnTo>
                  <a:lnTo>
                    <a:pt x="0" y="21"/>
                  </a:lnTo>
                  <a:lnTo>
                    <a:pt x="0" y="26"/>
                  </a:lnTo>
                  <a:lnTo>
                    <a:pt x="0" y="28"/>
                  </a:lnTo>
                  <a:lnTo>
                    <a:pt x="1" y="28"/>
                  </a:lnTo>
                  <a:lnTo>
                    <a:pt x="3" y="28"/>
                  </a:lnTo>
                  <a:lnTo>
                    <a:pt x="5" y="28"/>
                  </a:lnTo>
                  <a:lnTo>
                    <a:pt x="7" y="28"/>
                  </a:lnTo>
                  <a:lnTo>
                    <a:pt x="9" y="2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6" name="Freeform 919">
              <a:extLst>
                <a:ext uri="{FF2B5EF4-FFF2-40B4-BE49-F238E27FC236}">
                  <a16:creationId xmlns:a16="http://schemas.microsoft.com/office/drawing/2014/main" id="{C5435A20-D838-4931-A577-4B41D29048E7}"/>
                </a:ext>
              </a:extLst>
            </p:cNvPr>
            <p:cNvSpPr>
              <a:spLocks/>
            </p:cNvSpPr>
            <p:nvPr/>
          </p:nvSpPr>
          <p:spPr bwMode="auto">
            <a:xfrm>
              <a:off x="1320" y="4124"/>
              <a:ext cx="25" cy="13"/>
            </a:xfrm>
            <a:custGeom>
              <a:avLst/>
              <a:gdLst>
                <a:gd name="T0" fmla="*/ 1 w 49"/>
                <a:gd name="T1" fmla="*/ 1 h 25"/>
                <a:gd name="T2" fmla="*/ 1 w 49"/>
                <a:gd name="T3" fmla="*/ 1 h 25"/>
                <a:gd name="T4" fmla="*/ 1 w 49"/>
                <a:gd name="T5" fmla="*/ 0 h 25"/>
                <a:gd name="T6" fmla="*/ 1 w 49"/>
                <a:gd name="T7" fmla="*/ 0 h 25"/>
                <a:gd name="T8" fmla="*/ 1 w 49"/>
                <a:gd name="T9" fmla="*/ 0 h 25"/>
                <a:gd name="T10" fmla="*/ 1 w 49"/>
                <a:gd name="T11" fmla="*/ 1 h 25"/>
                <a:gd name="T12" fmla="*/ 1 w 49"/>
                <a:gd name="T13" fmla="*/ 1 h 25"/>
                <a:gd name="T14" fmla="*/ 1 w 49"/>
                <a:gd name="T15" fmla="*/ 1 h 25"/>
                <a:gd name="T16" fmla="*/ 1 w 49"/>
                <a:gd name="T17" fmla="*/ 1 h 25"/>
                <a:gd name="T18" fmla="*/ 1 w 49"/>
                <a:gd name="T19" fmla="*/ 1 h 25"/>
                <a:gd name="T20" fmla="*/ 0 w 49"/>
                <a:gd name="T21" fmla="*/ 1 h 25"/>
                <a:gd name="T22" fmla="*/ 0 w 49"/>
                <a:gd name="T23" fmla="*/ 1 h 25"/>
                <a:gd name="T24" fmla="*/ 0 w 49"/>
                <a:gd name="T25" fmla="*/ 1 h 25"/>
                <a:gd name="T26" fmla="*/ 0 w 49"/>
                <a:gd name="T27" fmla="*/ 1 h 25"/>
                <a:gd name="T28" fmla="*/ 0 w 49"/>
                <a:gd name="T29" fmla="*/ 1 h 25"/>
                <a:gd name="T30" fmla="*/ 1 w 49"/>
                <a:gd name="T31" fmla="*/ 1 h 25"/>
                <a:gd name="T32" fmla="*/ 1 w 49"/>
                <a:gd name="T33" fmla="*/ 1 h 25"/>
                <a:gd name="T34" fmla="*/ 1 w 49"/>
                <a:gd name="T35" fmla="*/ 1 h 25"/>
                <a:gd name="T36" fmla="*/ 1 w 49"/>
                <a:gd name="T37" fmla="*/ 1 h 25"/>
                <a:gd name="T38" fmla="*/ 1 w 49"/>
                <a:gd name="T39" fmla="*/ 1 h 25"/>
                <a:gd name="T40" fmla="*/ 1 w 49"/>
                <a:gd name="T41" fmla="*/ 1 h 25"/>
                <a:gd name="T42" fmla="*/ 1 w 49"/>
                <a:gd name="T43" fmla="*/ 1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5"/>
                <a:gd name="T68" fmla="*/ 49 w 49"/>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5">
                  <a:moveTo>
                    <a:pt x="49" y="1"/>
                  </a:moveTo>
                  <a:lnTo>
                    <a:pt x="46" y="1"/>
                  </a:lnTo>
                  <a:lnTo>
                    <a:pt x="38" y="0"/>
                  </a:lnTo>
                  <a:lnTo>
                    <a:pt x="33" y="0"/>
                  </a:lnTo>
                  <a:lnTo>
                    <a:pt x="27" y="0"/>
                  </a:lnTo>
                  <a:lnTo>
                    <a:pt x="22" y="1"/>
                  </a:lnTo>
                  <a:lnTo>
                    <a:pt x="16" y="3"/>
                  </a:lnTo>
                  <a:lnTo>
                    <a:pt x="11" y="5"/>
                  </a:lnTo>
                  <a:lnTo>
                    <a:pt x="5" y="8"/>
                  </a:lnTo>
                  <a:lnTo>
                    <a:pt x="4" y="11"/>
                  </a:lnTo>
                  <a:lnTo>
                    <a:pt x="0" y="16"/>
                  </a:lnTo>
                  <a:lnTo>
                    <a:pt x="0" y="17"/>
                  </a:lnTo>
                  <a:lnTo>
                    <a:pt x="0" y="19"/>
                  </a:lnTo>
                  <a:lnTo>
                    <a:pt x="0" y="21"/>
                  </a:lnTo>
                  <a:lnTo>
                    <a:pt x="2" y="22"/>
                  </a:lnTo>
                  <a:lnTo>
                    <a:pt x="4" y="22"/>
                  </a:lnTo>
                  <a:lnTo>
                    <a:pt x="4" y="24"/>
                  </a:lnTo>
                  <a:lnTo>
                    <a:pt x="5" y="24"/>
                  </a:lnTo>
                  <a:lnTo>
                    <a:pt x="7" y="25"/>
                  </a:lnTo>
                  <a:lnTo>
                    <a:pt x="9" y="25"/>
                  </a:lnTo>
                  <a:lnTo>
                    <a:pt x="49" y="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7" name="Freeform 920">
              <a:extLst>
                <a:ext uri="{FF2B5EF4-FFF2-40B4-BE49-F238E27FC236}">
                  <a16:creationId xmlns:a16="http://schemas.microsoft.com/office/drawing/2014/main" id="{092C668F-8FAC-489C-A0B4-9720C826CE62}"/>
                </a:ext>
              </a:extLst>
            </p:cNvPr>
            <p:cNvSpPr>
              <a:spLocks/>
            </p:cNvSpPr>
            <p:nvPr/>
          </p:nvSpPr>
          <p:spPr bwMode="auto">
            <a:xfrm>
              <a:off x="1320" y="4124"/>
              <a:ext cx="25" cy="13"/>
            </a:xfrm>
            <a:custGeom>
              <a:avLst/>
              <a:gdLst>
                <a:gd name="T0" fmla="*/ 1 w 49"/>
                <a:gd name="T1" fmla="*/ 1 h 25"/>
                <a:gd name="T2" fmla="*/ 1 w 49"/>
                <a:gd name="T3" fmla="*/ 1 h 25"/>
                <a:gd name="T4" fmla="*/ 1 w 49"/>
                <a:gd name="T5" fmla="*/ 0 h 25"/>
                <a:gd name="T6" fmla="*/ 1 w 49"/>
                <a:gd name="T7" fmla="*/ 0 h 25"/>
                <a:gd name="T8" fmla="*/ 1 w 49"/>
                <a:gd name="T9" fmla="*/ 0 h 25"/>
                <a:gd name="T10" fmla="*/ 1 w 49"/>
                <a:gd name="T11" fmla="*/ 1 h 25"/>
                <a:gd name="T12" fmla="*/ 1 w 49"/>
                <a:gd name="T13" fmla="*/ 1 h 25"/>
                <a:gd name="T14" fmla="*/ 1 w 49"/>
                <a:gd name="T15" fmla="*/ 1 h 25"/>
                <a:gd name="T16" fmla="*/ 1 w 49"/>
                <a:gd name="T17" fmla="*/ 1 h 25"/>
                <a:gd name="T18" fmla="*/ 1 w 49"/>
                <a:gd name="T19" fmla="*/ 1 h 25"/>
                <a:gd name="T20" fmla="*/ 0 w 49"/>
                <a:gd name="T21" fmla="*/ 1 h 25"/>
                <a:gd name="T22" fmla="*/ 0 w 49"/>
                <a:gd name="T23" fmla="*/ 1 h 25"/>
                <a:gd name="T24" fmla="*/ 0 w 49"/>
                <a:gd name="T25" fmla="*/ 1 h 25"/>
                <a:gd name="T26" fmla="*/ 0 w 49"/>
                <a:gd name="T27" fmla="*/ 1 h 25"/>
                <a:gd name="T28" fmla="*/ 0 w 49"/>
                <a:gd name="T29" fmla="*/ 1 h 25"/>
                <a:gd name="T30" fmla="*/ 1 w 49"/>
                <a:gd name="T31" fmla="*/ 1 h 25"/>
                <a:gd name="T32" fmla="*/ 1 w 49"/>
                <a:gd name="T33" fmla="*/ 1 h 25"/>
                <a:gd name="T34" fmla="*/ 1 w 49"/>
                <a:gd name="T35" fmla="*/ 1 h 25"/>
                <a:gd name="T36" fmla="*/ 1 w 49"/>
                <a:gd name="T37" fmla="*/ 1 h 25"/>
                <a:gd name="T38" fmla="*/ 1 w 49"/>
                <a:gd name="T39" fmla="*/ 1 h 25"/>
                <a:gd name="T40" fmla="*/ 1 w 49"/>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25"/>
                <a:gd name="T65" fmla="*/ 49 w 49"/>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25">
                  <a:moveTo>
                    <a:pt x="49" y="1"/>
                  </a:moveTo>
                  <a:lnTo>
                    <a:pt x="46" y="1"/>
                  </a:lnTo>
                  <a:lnTo>
                    <a:pt x="38" y="0"/>
                  </a:lnTo>
                  <a:lnTo>
                    <a:pt x="33" y="0"/>
                  </a:lnTo>
                  <a:lnTo>
                    <a:pt x="27" y="0"/>
                  </a:lnTo>
                  <a:lnTo>
                    <a:pt x="22" y="1"/>
                  </a:lnTo>
                  <a:lnTo>
                    <a:pt x="16" y="3"/>
                  </a:lnTo>
                  <a:lnTo>
                    <a:pt x="11" y="5"/>
                  </a:lnTo>
                  <a:lnTo>
                    <a:pt x="5" y="8"/>
                  </a:lnTo>
                  <a:lnTo>
                    <a:pt x="4" y="11"/>
                  </a:lnTo>
                  <a:lnTo>
                    <a:pt x="0" y="16"/>
                  </a:lnTo>
                  <a:lnTo>
                    <a:pt x="0" y="17"/>
                  </a:lnTo>
                  <a:lnTo>
                    <a:pt x="0" y="19"/>
                  </a:lnTo>
                  <a:lnTo>
                    <a:pt x="0" y="21"/>
                  </a:lnTo>
                  <a:lnTo>
                    <a:pt x="2" y="22"/>
                  </a:lnTo>
                  <a:lnTo>
                    <a:pt x="4" y="22"/>
                  </a:lnTo>
                  <a:lnTo>
                    <a:pt x="4" y="24"/>
                  </a:lnTo>
                  <a:lnTo>
                    <a:pt x="5" y="24"/>
                  </a:lnTo>
                  <a:lnTo>
                    <a:pt x="7" y="25"/>
                  </a:lnTo>
                  <a:lnTo>
                    <a:pt x="9" y="25"/>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8" name="Freeform 921">
              <a:extLst>
                <a:ext uri="{FF2B5EF4-FFF2-40B4-BE49-F238E27FC236}">
                  <a16:creationId xmlns:a16="http://schemas.microsoft.com/office/drawing/2014/main" id="{AA5A565C-ADA1-4ABA-BF43-FBE062324FA6}"/>
                </a:ext>
              </a:extLst>
            </p:cNvPr>
            <p:cNvSpPr>
              <a:spLocks/>
            </p:cNvSpPr>
            <p:nvPr/>
          </p:nvSpPr>
          <p:spPr bwMode="auto">
            <a:xfrm>
              <a:off x="1318" y="4157"/>
              <a:ext cx="12" cy="11"/>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w 25"/>
                <a:gd name="T21" fmla="*/ 0 h 23"/>
                <a:gd name="T22" fmla="*/ 0 w 25"/>
                <a:gd name="T23" fmla="*/ 0 h 23"/>
                <a:gd name="T24" fmla="*/ 0 w 25"/>
                <a:gd name="T25" fmla="*/ 0 h 23"/>
                <a:gd name="T26" fmla="*/ 0 w 25"/>
                <a:gd name="T27" fmla="*/ 0 h 23"/>
                <a:gd name="T28" fmla="*/ 0 w 25"/>
                <a:gd name="T29" fmla="*/ 0 h 23"/>
                <a:gd name="T30" fmla="*/ 0 w 25"/>
                <a:gd name="T31" fmla="*/ 0 h 23"/>
                <a:gd name="T32" fmla="*/ 0 w 25"/>
                <a:gd name="T33" fmla="*/ 0 h 23"/>
                <a:gd name="T34" fmla="*/ 0 w 25"/>
                <a:gd name="T35" fmla="*/ 0 h 23"/>
                <a:gd name="T36" fmla="*/ 0 w 25"/>
                <a:gd name="T37" fmla="*/ 0 h 23"/>
                <a:gd name="T38" fmla="*/ 0 w 25"/>
                <a:gd name="T39" fmla="*/ 0 h 23"/>
                <a:gd name="T40" fmla="*/ 0 w 25"/>
                <a:gd name="T41" fmla="*/ 0 h 23"/>
                <a:gd name="T42" fmla="*/ 0 w 25"/>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3"/>
                <a:gd name="T68" fmla="*/ 25 w 25"/>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3">
                  <a:moveTo>
                    <a:pt x="0" y="0"/>
                  </a:moveTo>
                  <a:lnTo>
                    <a:pt x="1" y="2"/>
                  </a:lnTo>
                  <a:lnTo>
                    <a:pt x="1" y="4"/>
                  </a:lnTo>
                  <a:lnTo>
                    <a:pt x="1" y="7"/>
                  </a:lnTo>
                  <a:lnTo>
                    <a:pt x="1" y="8"/>
                  </a:lnTo>
                  <a:lnTo>
                    <a:pt x="1" y="10"/>
                  </a:lnTo>
                  <a:lnTo>
                    <a:pt x="3" y="12"/>
                  </a:lnTo>
                  <a:lnTo>
                    <a:pt x="3" y="13"/>
                  </a:lnTo>
                  <a:lnTo>
                    <a:pt x="5" y="15"/>
                  </a:lnTo>
                  <a:lnTo>
                    <a:pt x="5" y="16"/>
                  </a:lnTo>
                  <a:lnTo>
                    <a:pt x="7" y="18"/>
                  </a:lnTo>
                  <a:lnTo>
                    <a:pt x="9" y="20"/>
                  </a:lnTo>
                  <a:lnTo>
                    <a:pt x="11" y="21"/>
                  </a:lnTo>
                  <a:lnTo>
                    <a:pt x="12" y="21"/>
                  </a:lnTo>
                  <a:lnTo>
                    <a:pt x="14" y="23"/>
                  </a:lnTo>
                  <a:lnTo>
                    <a:pt x="18" y="23"/>
                  </a:lnTo>
                  <a:lnTo>
                    <a:pt x="20" y="21"/>
                  </a:lnTo>
                  <a:lnTo>
                    <a:pt x="22" y="21"/>
                  </a:lnTo>
                  <a:lnTo>
                    <a:pt x="23" y="18"/>
                  </a:lnTo>
                  <a:lnTo>
                    <a:pt x="25" y="16"/>
                  </a:lnTo>
                  <a:lnTo>
                    <a:pt x="25" y="13"/>
                  </a:lnTo>
                  <a:lnTo>
                    <a:pt x="0"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89" name="Freeform 922">
              <a:extLst>
                <a:ext uri="{FF2B5EF4-FFF2-40B4-BE49-F238E27FC236}">
                  <a16:creationId xmlns:a16="http://schemas.microsoft.com/office/drawing/2014/main" id="{BE0AC6AC-2373-4128-855A-628D45E1EAAA}"/>
                </a:ext>
              </a:extLst>
            </p:cNvPr>
            <p:cNvSpPr>
              <a:spLocks/>
            </p:cNvSpPr>
            <p:nvPr/>
          </p:nvSpPr>
          <p:spPr bwMode="auto">
            <a:xfrm>
              <a:off x="1318" y="4157"/>
              <a:ext cx="12" cy="11"/>
            </a:xfrm>
            <a:custGeom>
              <a:avLst/>
              <a:gdLst>
                <a:gd name="T0" fmla="*/ 0 w 25"/>
                <a:gd name="T1" fmla="*/ 0 h 23"/>
                <a:gd name="T2" fmla="*/ 0 w 25"/>
                <a:gd name="T3" fmla="*/ 0 h 23"/>
                <a:gd name="T4" fmla="*/ 0 w 25"/>
                <a:gd name="T5" fmla="*/ 0 h 23"/>
                <a:gd name="T6" fmla="*/ 0 w 25"/>
                <a:gd name="T7" fmla="*/ 0 h 23"/>
                <a:gd name="T8" fmla="*/ 0 w 25"/>
                <a:gd name="T9" fmla="*/ 0 h 23"/>
                <a:gd name="T10" fmla="*/ 0 w 25"/>
                <a:gd name="T11" fmla="*/ 0 h 23"/>
                <a:gd name="T12" fmla="*/ 0 w 25"/>
                <a:gd name="T13" fmla="*/ 0 h 23"/>
                <a:gd name="T14" fmla="*/ 0 w 25"/>
                <a:gd name="T15" fmla="*/ 0 h 23"/>
                <a:gd name="T16" fmla="*/ 0 w 25"/>
                <a:gd name="T17" fmla="*/ 0 h 23"/>
                <a:gd name="T18" fmla="*/ 0 w 25"/>
                <a:gd name="T19" fmla="*/ 0 h 23"/>
                <a:gd name="T20" fmla="*/ 0 w 25"/>
                <a:gd name="T21" fmla="*/ 0 h 23"/>
                <a:gd name="T22" fmla="*/ 0 w 25"/>
                <a:gd name="T23" fmla="*/ 0 h 23"/>
                <a:gd name="T24" fmla="*/ 0 w 25"/>
                <a:gd name="T25" fmla="*/ 0 h 23"/>
                <a:gd name="T26" fmla="*/ 0 w 25"/>
                <a:gd name="T27" fmla="*/ 0 h 23"/>
                <a:gd name="T28" fmla="*/ 0 w 25"/>
                <a:gd name="T29" fmla="*/ 0 h 23"/>
                <a:gd name="T30" fmla="*/ 0 w 25"/>
                <a:gd name="T31" fmla="*/ 0 h 23"/>
                <a:gd name="T32" fmla="*/ 0 w 25"/>
                <a:gd name="T33" fmla="*/ 0 h 23"/>
                <a:gd name="T34" fmla="*/ 0 w 25"/>
                <a:gd name="T35" fmla="*/ 0 h 23"/>
                <a:gd name="T36" fmla="*/ 0 w 25"/>
                <a:gd name="T37" fmla="*/ 0 h 23"/>
                <a:gd name="T38" fmla="*/ 0 w 25"/>
                <a:gd name="T39" fmla="*/ 0 h 23"/>
                <a:gd name="T40" fmla="*/ 0 w 25"/>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3"/>
                <a:gd name="T65" fmla="*/ 25 w 25"/>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3">
                  <a:moveTo>
                    <a:pt x="0" y="0"/>
                  </a:moveTo>
                  <a:lnTo>
                    <a:pt x="1" y="2"/>
                  </a:lnTo>
                  <a:lnTo>
                    <a:pt x="1" y="4"/>
                  </a:lnTo>
                  <a:lnTo>
                    <a:pt x="1" y="7"/>
                  </a:lnTo>
                  <a:lnTo>
                    <a:pt x="1" y="8"/>
                  </a:lnTo>
                  <a:lnTo>
                    <a:pt x="1" y="10"/>
                  </a:lnTo>
                  <a:lnTo>
                    <a:pt x="3" y="12"/>
                  </a:lnTo>
                  <a:lnTo>
                    <a:pt x="3" y="13"/>
                  </a:lnTo>
                  <a:lnTo>
                    <a:pt x="5" y="15"/>
                  </a:lnTo>
                  <a:lnTo>
                    <a:pt x="5" y="16"/>
                  </a:lnTo>
                  <a:lnTo>
                    <a:pt x="7" y="18"/>
                  </a:lnTo>
                  <a:lnTo>
                    <a:pt x="9" y="20"/>
                  </a:lnTo>
                  <a:lnTo>
                    <a:pt x="11" y="21"/>
                  </a:lnTo>
                  <a:lnTo>
                    <a:pt x="12" y="21"/>
                  </a:lnTo>
                  <a:lnTo>
                    <a:pt x="14" y="23"/>
                  </a:lnTo>
                  <a:lnTo>
                    <a:pt x="18" y="23"/>
                  </a:lnTo>
                  <a:lnTo>
                    <a:pt x="20" y="21"/>
                  </a:lnTo>
                  <a:lnTo>
                    <a:pt x="22" y="21"/>
                  </a:lnTo>
                  <a:lnTo>
                    <a:pt x="23" y="18"/>
                  </a:lnTo>
                  <a:lnTo>
                    <a:pt x="25" y="16"/>
                  </a:lnTo>
                  <a:lnTo>
                    <a:pt x="25"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0" name="Freeform 923">
              <a:extLst>
                <a:ext uri="{FF2B5EF4-FFF2-40B4-BE49-F238E27FC236}">
                  <a16:creationId xmlns:a16="http://schemas.microsoft.com/office/drawing/2014/main" id="{678B8A2D-51F8-417F-BD92-8770EC46DA68}"/>
                </a:ext>
              </a:extLst>
            </p:cNvPr>
            <p:cNvSpPr>
              <a:spLocks/>
            </p:cNvSpPr>
            <p:nvPr/>
          </p:nvSpPr>
          <p:spPr bwMode="auto">
            <a:xfrm>
              <a:off x="1357" y="4170"/>
              <a:ext cx="15" cy="7"/>
            </a:xfrm>
            <a:custGeom>
              <a:avLst/>
              <a:gdLst>
                <a:gd name="T0" fmla="*/ 0 w 29"/>
                <a:gd name="T1" fmla="*/ 0 h 14"/>
                <a:gd name="T2" fmla="*/ 1 w 29"/>
                <a:gd name="T3" fmla="*/ 1 h 14"/>
                <a:gd name="T4" fmla="*/ 1 w 29"/>
                <a:gd name="T5" fmla="*/ 1 h 14"/>
                <a:gd name="T6" fmla="*/ 1 w 29"/>
                <a:gd name="T7" fmla="*/ 1 h 14"/>
                <a:gd name="T8" fmla="*/ 1 w 29"/>
                <a:gd name="T9" fmla="*/ 1 h 14"/>
                <a:gd name="T10" fmla="*/ 1 w 29"/>
                <a:gd name="T11" fmla="*/ 1 h 14"/>
                <a:gd name="T12" fmla="*/ 1 w 29"/>
                <a:gd name="T13" fmla="*/ 1 h 14"/>
                <a:gd name="T14" fmla="*/ 1 w 29"/>
                <a:gd name="T15" fmla="*/ 1 h 14"/>
                <a:gd name="T16" fmla="*/ 1 w 29"/>
                <a:gd name="T17" fmla="*/ 1 h 14"/>
                <a:gd name="T18" fmla="*/ 1 w 29"/>
                <a:gd name="T19" fmla="*/ 1 h 14"/>
                <a:gd name="T20" fmla="*/ 1 w 29"/>
                <a:gd name="T21" fmla="*/ 1 h 14"/>
                <a:gd name="T22" fmla="*/ 0 w 29"/>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4"/>
                <a:gd name="T38" fmla="*/ 29 w 29"/>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4">
                  <a:moveTo>
                    <a:pt x="0" y="0"/>
                  </a:moveTo>
                  <a:lnTo>
                    <a:pt x="3" y="3"/>
                  </a:lnTo>
                  <a:lnTo>
                    <a:pt x="5" y="6"/>
                  </a:lnTo>
                  <a:lnTo>
                    <a:pt x="7" y="8"/>
                  </a:lnTo>
                  <a:lnTo>
                    <a:pt x="9" y="11"/>
                  </a:lnTo>
                  <a:lnTo>
                    <a:pt x="13" y="13"/>
                  </a:lnTo>
                  <a:lnTo>
                    <a:pt x="16" y="14"/>
                  </a:lnTo>
                  <a:lnTo>
                    <a:pt x="18" y="14"/>
                  </a:lnTo>
                  <a:lnTo>
                    <a:pt x="22" y="14"/>
                  </a:lnTo>
                  <a:lnTo>
                    <a:pt x="25" y="13"/>
                  </a:lnTo>
                  <a:lnTo>
                    <a:pt x="29" y="11"/>
                  </a:lnTo>
                  <a:lnTo>
                    <a:pt x="0"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1" name="Freeform 924">
              <a:extLst>
                <a:ext uri="{FF2B5EF4-FFF2-40B4-BE49-F238E27FC236}">
                  <a16:creationId xmlns:a16="http://schemas.microsoft.com/office/drawing/2014/main" id="{E0C32EA5-A6BD-4784-9678-A205B08EF3A4}"/>
                </a:ext>
              </a:extLst>
            </p:cNvPr>
            <p:cNvSpPr>
              <a:spLocks/>
            </p:cNvSpPr>
            <p:nvPr/>
          </p:nvSpPr>
          <p:spPr bwMode="auto">
            <a:xfrm>
              <a:off x="1357" y="4170"/>
              <a:ext cx="15" cy="7"/>
            </a:xfrm>
            <a:custGeom>
              <a:avLst/>
              <a:gdLst>
                <a:gd name="T0" fmla="*/ 0 w 29"/>
                <a:gd name="T1" fmla="*/ 0 h 14"/>
                <a:gd name="T2" fmla="*/ 1 w 29"/>
                <a:gd name="T3" fmla="*/ 1 h 14"/>
                <a:gd name="T4" fmla="*/ 1 w 29"/>
                <a:gd name="T5" fmla="*/ 1 h 14"/>
                <a:gd name="T6" fmla="*/ 1 w 29"/>
                <a:gd name="T7" fmla="*/ 1 h 14"/>
                <a:gd name="T8" fmla="*/ 1 w 29"/>
                <a:gd name="T9" fmla="*/ 1 h 14"/>
                <a:gd name="T10" fmla="*/ 1 w 29"/>
                <a:gd name="T11" fmla="*/ 1 h 14"/>
                <a:gd name="T12" fmla="*/ 1 w 29"/>
                <a:gd name="T13" fmla="*/ 1 h 14"/>
                <a:gd name="T14" fmla="*/ 1 w 29"/>
                <a:gd name="T15" fmla="*/ 1 h 14"/>
                <a:gd name="T16" fmla="*/ 1 w 29"/>
                <a:gd name="T17" fmla="*/ 1 h 14"/>
                <a:gd name="T18" fmla="*/ 1 w 29"/>
                <a:gd name="T19" fmla="*/ 1 h 14"/>
                <a:gd name="T20" fmla="*/ 1 w 29"/>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4"/>
                <a:gd name="T35" fmla="*/ 29 w 2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4">
                  <a:moveTo>
                    <a:pt x="0" y="0"/>
                  </a:moveTo>
                  <a:lnTo>
                    <a:pt x="3" y="3"/>
                  </a:lnTo>
                  <a:lnTo>
                    <a:pt x="5" y="6"/>
                  </a:lnTo>
                  <a:lnTo>
                    <a:pt x="7" y="8"/>
                  </a:lnTo>
                  <a:lnTo>
                    <a:pt x="9" y="11"/>
                  </a:lnTo>
                  <a:lnTo>
                    <a:pt x="13" y="13"/>
                  </a:lnTo>
                  <a:lnTo>
                    <a:pt x="16" y="14"/>
                  </a:lnTo>
                  <a:lnTo>
                    <a:pt x="18" y="14"/>
                  </a:lnTo>
                  <a:lnTo>
                    <a:pt x="22" y="14"/>
                  </a:lnTo>
                  <a:lnTo>
                    <a:pt x="25" y="13"/>
                  </a:lnTo>
                  <a:lnTo>
                    <a:pt x="29" y="1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2" name="Freeform 925">
              <a:extLst>
                <a:ext uri="{FF2B5EF4-FFF2-40B4-BE49-F238E27FC236}">
                  <a16:creationId xmlns:a16="http://schemas.microsoft.com/office/drawing/2014/main" id="{89FCB8DE-8E43-44BD-AEB1-EF1213370CF8}"/>
                </a:ext>
              </a:extLst>
            </p:cNvPr>
            <p:cNvSpPr>
              <a:spLocks/>
            </p:cNvSpPr>
            <p:nvPr/>
          </p:nvSpPr>
          <p:spPr bwMode="auto">
            <a:xfrm>
              <a:off x="1361" y="4139"/>
              <a:ext cx="10" cy="12"/>
            </a:xfrm>
            <a:custGeom>
              <a:avLst/>
              <a:gdLst>
                <a:gd name="T0" fmla="*/ 0 w 18"/>
                <a:gd name="T1" fmla="*/ 1 h 24"/>
                <a:gd name="T2" fmla="*/ 1 w 18"/>
                <a:gd name="T3" fmla="*/ 1 h 24"/>
                <a:gd name="T4" fmla="*/ 1 w 18"/>
                <a:gd name="T5" fmla="*/ 1 h 24"/>
                <a:gd name="T6" fmla="*/ 1 w 18"/>
                <a:gd name="T7" fmla="*/ 1 h 24"/>
                <a:gd name="T8" fmla="*/ 1 w 18"/>
                <a:gd name="T9" fmla="*/ 1 h 24"/>
                <a:gd name="T10" fmla="*/ 1 w 18"/>
                <a:gd name="T11" fmla="*/ 1 h 24"/>
                <a:gd name="T12" fmla="*/ 1 w 18"/>
                <a:gd name="T13" fmla="*/ 1 h 24"/>
                <a:gd name="T14" fmla="*/ 1 w 18"/>
                <a:gd name="T15" fmla="*/ 1 h 24"/>
                <a:gd name="T16" fmla="*/ 1 w 18"/>
                <a:gd name="T17" fmla="*/ 1 h 24"/>
                <a:gd name="T18" fmla="*/ 1 w 18"/>
                <a:gd name="T19" fmla="*/ 1 h 24"/>
                <a:gd name="T20" fmla="*/ 1 w 18"/>
                <a:gd name="T21" fmla="*/ 0 h 24"/>
                <a:gd name="T22" fmla="*/ 0 w 18"/>
                <a:gd name="T23" fmla="*/ 1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0" y="22"/>
                  </a:moveTo>
                  <a:lnTo>
                    <a:pt x="5" y="24"/>
                  </a:lnTo>
                  <a:lnTo>
                    <a:pt x="11" y="24"/>
                  </a:lnTo>
                  <a:lnTo>
                    <a:pt x="13" y="22"/>
                  </a:lnTo>
                  <a:lnTo>
                    <a:pt x="15" y="19"/>
                  </a:lnTo>
                  <a:lnTo>
                    <a:pt x="16" y="17"/>
                  </a:lnTo>
                  <a:lnTo>
                    <a:pt x="18" y="14"/>
                  </a:lnTo>
                  <a:lnTo>
                    <a:pt x="18" y="9"/>
                  </a:lnTo>
                  <a:lnTo>
                    <a:pt x="16" y="6"/>
                  </a:lnTo>
                  <a:lnTo>
                    <a:pt x="16" y="3"/>
                  </a:lnTo>
                  <a:lnTo>
                    <a:pt x="15" y="0"/>
                  </a:lnTo>
                  <a:lnTo>
                    <a:pt x="0" y="2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3" name="Freeform 926">
              <a:extLst>
                <a:ext uri="{FF2B5EF4-FFF2-40B4-BE49-F238E27FC236}">
                  <a16:creationId xmlns:a16="http://schemas.microsoft.com/office/drawing/2014/main" id="{EEFFAD2E-39FD-46CE-8CB9-436CA6470C40}"/>
                </a:ext>
              </a:extLst>
            </p:cNvPr>
            <p:cNvSpPr>
              <a:spLocks/>
            </p:cNvSpPr>
            <p:nvPr/>
          </p:nvSpPr>
          <p:spPr bwMode="auto">
            <a:xfrm>
              <a:off x="1361" y="4139"/>
              <a:ext cx="10" cy="12"/>
            </a:xfrm>
            <a:custGeom>
              <a:avLst/>
              <a:gdLst>
                <a:gd name="T0" fmla="*/ 0 w 18"/>
                <a:gd name="T1" fmla="*/ 1 h 24"/>
                <a:gd name="T2" fmla="*/ 1 w 18"/>
                <a:gd name="T3" fmla="*/ 1 h 24"/>
                <a:gd name="T4" fmla="*/ 1 w 18"/>
                <a:gd name="T5" fmla="*/ 1 h 24"/>
                <a:gd name="T6" fmla="*/ 1 w 18"/>
                <a:gd name="T7" fmla="*/ 1 h 24"/>
                <a:gd name="T8" fmla="*/ 1 w 18"/>
                <a:gd name="T9" fmla="*/ 1 h 24"/>
                <a:gd name="T10" fmla="*/ 1 w 18"/>
                <a:gd name="T11" fmla="*/ 1 h 24"/>
                <a:gd name="T12" fmla="*/ 1 w 18"/>
                <a:gd name="T13" fmla="*/ 1 h 24"/>
                <a:gd name="T14" fmla="*/ 1 w 18"/>
                <a:gd name="T15" fmla="*/ 1 h 24"/>
                <a:gd name="T16" fmla="*/ 1 w 18"/>
                <a:gd name="T17" fmla="*/ 1 h 24"/>
                <a:gd name="T18" fmla="*/ 1 w 18"/>
                <a:gd name="T19" fmla="*/ 1 h 24"/>
                <a:gd name="T20" fmla="*/ 1 w 1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4"/>
                <a:gd name="T35" fmla="*/ 18 w 1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4">
                  <a:moveTo>
                    <a:pt x="0" y="22"/>
                  </a:moveTo>
                  <a:lnTo>
                    <a:pt x="5" y="24"/>
                  </a:lnTo>
                  <a:lnTo>
                    <a:pt x="11" y="24"/>
                  </a:lnTo>
                  <a:lnTo>
                    <a:pt x="13" y="22"/>
                  </a:lnTo>
                  <a:lnTo>
                    <a:pt x="15" y="19"/>
                  </a:lnTo>
                  <a:lnTo>
                    <a:pt x="16" y="17"/>
                  </a:lnTo>
                  <a:lnTo>
                    <a:pt x="18" y="14"/>
                  </a:lnTo>
                  <a:lnTo>
                    <a:pt x="18" y="9"/>
                  </a:lnTo>
                  <a:lnTo>
                    <a:pt x="16" y="6"/>
                  </a:lnTo>
                  <a:lnTo>
                    <a:pt x="16" y="3"/>
                  </a:lnTo>
                  <a:lnTo>
                    <a:pt x="15"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4" name="Freeform 927">
              <a:extLst>
                <a:ext uri="{FF2B5EF4-FFF2-40B4-BE49-F238E27FC236}">
                  <a16:creationId xmlns:a16="http://schemas.microsoft.com/office/drawing/2014/main" id="{CF245692-BDA9-406E-A685-185836D9870E}"/>
                </a:ext>
              </a:extLst>
            </p:cNvPr>
            <p:cNvSpPr>
              <a:spLocks/>
            </p:cNvSpPr>
            <p:nvPr/>
          </p:nvSpPr>
          <p:spPr bwMode="auto">
            <a:xfrm>
              <a:off x="1392" y="4117"/>
              <a:ext cx="26" cy="10"/>
            </a:xfrm>
            <a:custGeom>
              <a:avLst/>
              <a:gdLst>
                <a:gd name="T0" fmla="*/ 0 w 53"/>
                <a:gd name="T1" fmla="*/ 1 h 20"/>
                <a:gd name="T2" fmla="*/ 0 w 53"/>
                <a:gd name="T3" fmla="*/ 1 h 20"/>
                <a:gd name="T4" fmla="*/ 0 w 53"/>
                <a:gd name="T5" fmla="*/ 1 h 20"/>
                <a:gd name="T6" fmla="*/ 0 w 53"/>
                <a:gd name="T7" fmla="*/ 1 h 20"/>
                <a:gd name="T8" fmla="*/ 0 w 53"/>
                <a:gd name="T9" fmla="*/ 1 h 20"/>
                <a:gd name="T10" fmla="*/ 0 w 53"/>
                <a:gd name="T11" fmla="*/ 1 h 20"/>
                <a:gd name="T12" fmla="*/ 0 w 53"/>
                <a:gd name="T13" fmla="*/ 1 h 20"/>
                <a:gd name="T14" fmla="*/ 0 w 53"/>
                <a:gd name="T15" fmla="*/ 1 h 20"/>
                <a:gd name="T16" fmla="*/ 0 w 53"/>
                <a:gd name="T17" fmla="*/ 1 h 20"/>
                <a:gd name="T18" fmla="*/ 0 w 53"/>
                <a:gd name="T19" fmla="*/ 1 h 20"/>
                <a:gd name="T20" fmla="*/ 0 w 53"/>
                <a:gd name="T21" fmla="*/ 1 h 20"/>
                <a:gd name="T22" fmla="*/ 0 w 53"/>
                <a:gd name="T23" fmla="*/ 1 h 20"/>
                <a:gd name="T24" fmla="*/ 0 w 53"/>
                <a:gd name="T25" fmla="*/ 1 h 20"/>
                <a:gd name="T26" fmla="*/ 0 w 53"/>
                <a:gd name="T27" fmla="*/ 1 h 20"/>
                <a:gd name="T28" fmla="*/ 0 w 53"/>
                <a:gd name="T29" fmla="*/ 1 h 20"/>
                <a:gd name="T30" fmla="*/ 0 w 53"/>
                <a:gd name="T31" fmla="*/ 1 h 20"/>
                <a:gd name="T32" fmla="*/ 0 w 53"/>
                <a:gd name="T33" fmla="*/ 1 h 20"/>
                <a:gd name="T34" fmla="*/ 0 w 53"/>
                <a:gd name="T35" fmla="*/ 1 h 20"/>
                <a:gd name="T36" fmla="*/ 0 w 53"/>
                <a:gd name="T37" fmla="*/ 1 h 20"/>
                <a:gd name="T38" fmla="*/ 0 w 53"/>
                <a:gd name="T39" fmla="*/ 1 h 20"/>
                <a:gd name="T40" fmla="*/ 0 w 53"/>
                <a:gd name="T41" fmla="*/ 0 h 20"/>
                <a:gd name="T42" fmla="*/ 0 w 53"/>
                <a:gd name="T43" fmla="*/ 0 h 20"/>
                <a:gd name="T44" fmla="*/ 0 w 53"/>
                <a:gd name="T45" fmla="*/ 0 h 20"/>
                <a:gd name="T46" fmla="*/ 0 w 53"/>
                <a:gd name="T47" fmla="*/ 0 h 20"/>
                <a:gd name="T48" fmla="*/ 0 w 53"/>
                <a:gd name="T49" fmla="*/ 1 h 20"/>
                <a:gd name="T50" fmla="*/ 0 w 53"/>
                <a:gd name="T51" fmla="*/ 1 h 20"/>
                <a:gd name="T52" fmla="*/ 0 w 53"/>
                <a:gd name="T53" fmla="*/ 1 h 20"/>
                <a:gd name="T54" fmla="*/ 0 w 53"/>
                <a:gd name="T55" fmla="*/ 1 h 20"/>
                <a:gd name="T56" fmla="*/ 0 w 53"/>
                <a:gd name="T57" fmla="*/ 1 h 20"/>
                <a:gd name="T58" fmla="*/ 0 w 53"/>
                <a:gd name="T59" fmla="*/ 1 h 20"/>
                <a:gd name="T60" fmla="*/ 0 w 53"/>
                <a:gd name="T61" fmla="*/ 1 h 20"/>
                <a:gd name="T62" fmla="*/ 0 w 53"/>
                <a:gd name="T63" fmla="*/ 1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20"/>
                <a:gd name="T98" fmla="*/ 53 w 53"/>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20">
                  <a:moveTo>
                    <a:pt x="0" y="20"/>
                  </a:moveTo>
                  <a:lnTo>
                    <a:pt x="6" y="20"/>
                  </a:lnTo>
                  <a:lnTo>
                    <a:pt x="11" y="20"/>
                  </a:lnTo>
                  <a:lnTo>
                    <a:pt x="17" y="20"/>
                  </a:lnTo>
                  <a:lnTo>
                    <a:pt x="22" y="20"/>
                  </a:lnTo>
                  <a:lnTo>
                    <a:pt x="26" y="20"/>
                  </a:lnTo>
                  <a:lnTo>
                    <a:pt x="31" y="20"/>
                  </a:lnTo>
                  <a:lnTo>
                    <a:pt x="37" y="18"/>
                  </a:lnTo>
                  <a:lnTo>
                    <a:pt x="40" y="16"/>
                  </a:lnTo>
                  <a:lnTo>
                    <a:pt x="44" y="13"/>
                  </a:lnTo>
                  <a:lnTo>
                    <a:pt x="49" y="12"/>
                  </a:lnTo>
                  <a:lnTo>
                    <a:pt x="49" y="10"/>
                  </a:lnTo>
                  <a:lnTo>
                    <a:pt x="49" y="8"/>
                  </a:lnTo>
                  <a:lnTo>
                    <a:pt x="51" y="8"/>
                  </a:lnTo>
                  <a:lnTo>
                    <a:pt x="51" y="7"/>
                  </a:lnTo>
                  <a:lnTo>
                    <a:pt x="51" y="5"/>
                  </a:lnTo>
                  <a:lnTo>
                    <a:pt x="51" y="4"/>
                  </a:lnTo>
                  <a:lnTo>
                    <a:pt x="53" y="2"/>
                  </a:lnTo>
                  <a:lnTo>
                    <a:pt x="53" y="0"/>
                  </a:lnTo>
                  <a:lnTo>
                    <a:pt x="51" y="0"/>
                  </a:lnTo>
                  <a:lnTo>
                    <a:pt x="48" y="0"/>
                  </a:lnTo>
                  <a:lnTo>
                    <a:pt x="46" y="0"/>
                  </a:lnTo>
                  <a:lnTo>
                    <a:pt x="44" y="2"/>
                  </a:lnTo>
                  <a:lnTo>
                    <a:pt x="42" y="2"/>
                  </a:lnTo>
                  <a:lnTo>
                    <a:pt x="40" y="2"/>
                  </a:lnTo>
                  <a:lnTo>
                    <a:pt x="38" y="4"/>
                  </a:lnTo>
                  <a:lnTo>
                    <a:pt x="37" y="5"/>
                  </a:lnTo>
                  <a:lnTo>
                    <a:pt x="35" y="7"/>
                  </a:lnTo>
                  <a:lnTo>
                    <a:pt x="35" y="8"/>
                  </a:lnTo>
                  <a:lnTo>
                    <a:pt x="0" y="2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5" name="Freeform 928">
              <a:extLst>
                <a:ext uri="{FF2B5EF4-FFF2-40B4-BE49-F238E27FC236}">
                  <a16:creationId xmlns:a16="http://schemas.microsoft.com/office/drawing/2014/main" id="{F89A7EE1-85EA-471D-8C89-3E23159CC331}"/>
                </a:ext>
              </a:extLst>
            </p:cNvPr>
            <p:cNvSpPr>
              <a:spLocks/>
            </p:cNvSpPr>
            <p:nvPr/>
          </p:nvSpPr>
          <p:spPr bwMode="auto">
            <a:xfrm>
              <a:off x="1392" y="4117"/>
              <a:ext cx="26" cy="10"/>
            </a:xfrm>
            <a:custGeom>
              <a:avLst/>
              <a:gdLst>
                <a:gd name="T0" fmla="*/ 0 w 53"/>
                <a:gd name="T1" fmla="*/ 1 h 20"/>
                <a:gd name="T2" fmla="*/ 0 w 53"/>
                <a:gd name="T3" fmla="*/ 1 h 20"/>
                <a:gd name="T4" fmla="*/ 0 w 53"/>
                <a:gd name="T5" fmla="*/ 1 h 20"/>
                <a:gd name="T6" fmla="*/ 0 w 53"/>
                <a:gd name="T7" fmla="*/ 1 h 20"/>
                <a:gd name="T8" fmla="*/ 0 w 53"/>
                <a:gd name="T9" fmla="*/ 1 h 20"/>
                <a:gd name="T10" fmla="*/ 0 w 53"/>
                <a:gd name="T11" fmla="*/ 1 h 20"/>
                <a:gd name="T12" fmla="*/ 0 w 53"/>
                <a:gd name="T13" fmla="*/ 1 h 20"/>
                <a:gd name="T14" fmla="*/ 0 w 53"/>
                <a:gd name="T15" fmla="*/ 1 h 20"/>
                <a:gd name="T16" fmla="*/ 0 w 53"/>
                <a:gd name="T17" fmla="*/ 1 h 20"/>
                <a:gd name="T18" fmla="*/ 0 w 53"/>
                <a:gd name="T19" fmla="*/ 1 h 20"/>
                <a:gd name="T20" fmla="*/ 0 w 53"/>
                <a:gd name="T21" fmla="*/ 1 h 20"/>
                <a:gd name="T22" fmla="*/ 0 w 53"/>
                <a:gd name="T23" fmla="*/ 1 h 20"/>
                <a:gd name="T24" fmla="*/ 0 w 53"/>
                <a:gd name="T25" fmla="*/ 1 h 20"/>
                <a:gd name="T26" fmla="*/ 0 w 53"/>
                <a:gd name="T27" fmla="*/ 1 h 20"/>
                <a:gd name="T28" fmla="*/ 0 w 53"/>
                <a:gd name="T29" fmla="*/ 1 h 20"/>
                <a:gd name="T30" fmla="*/ 0 w 53"/>
                <a:gd name="T31" fmla="*/ 1 h 20"/>
                <a:gd name="T32" fmla="*/ 0 w 53"/>
                <a:gd name="T33" fmla="*/ 1 h 20"/>
                <a:gd name="T34" fmla="*/ 0 w 53"/>
                <a:gd name="T35" fmla="*/ 1 h 20"/>
                <a:gd name="T36" fmla="*/ 0 w 53"/>
                <a:gd name="T37" fmla="*/ 1 h 20"/>
                <a:gd name="T38" fmla="*/ 0 w 53"/>
                <a:gd name="T39" fmla="*/ 1 h 20"/>
                <a:gd name="T40" fmla="*/ 0 w 53"/>
                <a:gd name="T41" fmla="*/ 0 h 20"/>
                <a:gd name="T42" fmla="*/ 0 w 53"/>
                <a:gd name="T43" fmla="*/ 0 h 20"/>
                <a:gd name="T44" fmla="*/ 0 w 53"/>
                <a:gd name="T45" fmla="*/ 0 h 20"/>
                <a:gd name="T46" fmla="*/ 0 w 53"/>
                <a:gd name="T47" fmla="*/ 0 h 20"/>
                <a:gd name="T48" fmla="*/ 0 w 53"/>
                <a:gd name="T49" fmla="*/ 1 h 20"/>
                <a:gd name="T50" fmla="*/ 0 w 53"/>
                <a:gd name="T51" fmla="*/ 1 h 20"/>
                <a:gd name="T52" fmla="*/ 0 w 53"/>
                <a:gd name="T53" fmla="*/ 1 h 20"/>
                <a:gd name="T54" fmla="*/ 0 w 53"/>
                <a:gd name="T55" fmla="*/ 1 h 20"/>
                <a:gd name="T56" fmla="*/ 0 w 53"/>
                <a:gd name="T57" fmla="*/ 1 h 20"/>
                <a:gd name="T58" fmla="*/ 0 w 53"/>
                <a:gd name="T59" fmla="*/ 1 h 20"/>
                <a:gd name="T60" fmla="*/ 0 w 53"/>
                <a:gd name="T61" fmla="*/ 1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
                <a:gd name="T94" fmla="*/ 0 h 20"/>
                <a:gd name="T95" fmla="*/ 53 w 53"/>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 h="20">
                  <a:moveTo>
                    <a:pt x="0" y="20"/>
                  </a:moveTo>
                  <a:lnTo>
                    <a:pt x="6" y="20"/>
                  </a:lnTo>
                  <a:lnTo>
                    <a:pt x="11" y="20"/>
                  </a:lnTo>
                  <a:lnTo>
                    <a:pt x="17" y="20"/>
                  </a:lnTo>
                  <a:lnTo>
                    <a:pt x="22" y="20"/>
                  </a:lnTo>
                  <a:lnTo>
                    <a:pt x="26" y="20"/>
                  </a:lnTo>
                  <a:lnTo>
                    <a:pt x="31" y="20"/>
                  </a:lnTo>
                  <a:lnTo>
                    <a:pt x="37" y="18"/>
                  </a:lnTo>
                  <a:lnTo>
                    <a:pt x="40" y="16"/>
                  </a:lnTo>
                  <a:lnTo>
                    <a:pt x="44" y="13"/>
                  </a:lnTo>
                  <a:lnTo>
                    <a:pt x="49" y="12"/>
                  </a:lnTo>
                  <a:lnTo>
                    <a:pt x="49" y="10"/>
                  </a:lnTo>
                  <a:lnTo>
                    <a:pt x="49" y="8"/>
                  </a:lnTo>
                  <a:lnTo>
                    <a:pt x="51" y="8"/>
                  </a:lnTo>
                  <a:lnTo>
                    <a:pt x="51" y="7"/>
                  </a:lnTo>
                  <a:lnTo>
                    <a:pt x="51" y="5"/>
                  </a:lnTo>
                  <a:lnTo>
                    <a:pt x="51" y="4"/>
                  </a:lnTo>
                  <a:lnTo>
                    <a:pt x="53" y="2"/>
                  </a:lnTo>
                  <a:lnTo>
                    <a:pt x="53" y="0"/>
                  </a:lnTo>
                  <a:lnTo>
                    <a:pt x="51" y="0"/>
                  </a:lnTo>
                  <a:lnTo>
                    <a:pt x="48" y="0"/>
                  </a:lnTo>
                  <a:lnTo>
                    <a:pt x="46" y="0"/>
                  </a:lnTo>
                  <a:lnTo>
                    <a:pt x="44" y="2"/>
                  </a:lnTo>
                  <a:lnTo>
                    <a:pt x="42" y="2"/>
                  </a:lnTo>
                  <a:lnTo>
                    <a:pt x="40" y="2"/>
                  </a:lnTo>
                  <a:lnTo>
                    <a:pt x="38" y="4"/>
                  </a:lnTo>
                  <a:lnTo>
                    <a:pt x="37" y="5"/>
                  </a:lnTo>
                  <a:lnTo>
                    <a:pt x="35" y="7"/>
                  </a:lnTo>
                  <a:lnTo>
                    <a:pt x="35" y="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6" name="Freeform 929">
              <a:extLst>
                <a:ext uri="{FF2B5EF4-FFF2-40B4-BE49-F238E27FC236}">
                  <a16:creationId xmlns:a16="http://schemas.microsoft.com/office/drawing/2014/main" id="{E68C0A04-9AF2-4541-9234-EB0505B35B69}"/>
                </a:ext>
              </a:extLst>
            </p:cNvPr>
            <p:cNvSpPr>
              <a:spLocks/>
            </p:cNvSpPr>
            <p:nvPr/>
          </p:nvSpPr>
          <p:spPr bwMode="auto">
            <a:xfrm>
              <a:off x="1396" y="4156"/>
              <a:ext cx="13" cy="5"/>
            </a:xfrm>
            <a:custGeom>
              <a:avLst/>
              <a:gdLst>
                <a:gd name="T0" fmla="*/ 1 w 26"/>
                <a:gd name="T1" fmla="*/ 0 h 11"/>
                <a:gd name="T2" fmla="*/ 1 w 26"/>
                <a:gd name="T3" fmla="*/ 0 h 11"/>
                <a:gd name="T4" fmla="*/ 1 w 26"/>
                <a:gd name="T5" fmla="*/ 0 h 11"/>
                <a:gd name="T6" fmla="*/ 1 w 26"/>
                <a:gd name="T7" fmla="*/ 0 h 11"/>
                <a:gd name="T8" fmla="*/ 0 w 26"/>
                <a:gd name="T9" fmla="*/ 0 h 11"/>
                <a:gd name="T10" fmla="*/ 0 w 26"/>
                <a:gd name="T11" fmla="*/ 0 h 11"/>
                <a:gd name="T12" fmla="*/ 0 w 26"/>
                <a:gd name="T13" fmla="*/ 0 h 11"/>
                <a:gd name="T14" fmla="*/ 0 w 26"/>
                <a:gd name="T15" fmla="*/ 0 h 11"/>
                <a:gd name="T16" fmla="*/ 0 w 26"/>
                <a:gd name="T17" fmla="*/ 0 h 11"/>
                <a:gd name="T18" fmla="*/ 0 w 26"/>
                <a:gd name="T19" fmla="*/ 0 h 11"/>
                <a:gd name="T20" fmla="*/ 1 w 26"/>
                <a:gd name="T21" fmla="*/ 0 h 11"/>
                <a:gd name="T22" fmla="*/ 1 w 26"/>
                <a:gd name="T23" fmla="*/ 0 h 11"/>
                <a:gd name="T24" fmla="*/ 1 w 26"/>
                <a:gd name="T25" fmla="*/ 0 h 11"/>
                <a:gd name="T26" fmla="*/ 1 w 26"/>
                <a:gd name="T27" fmla="*/ 0 h 11"/>
                <a:gd name="T28" fmla="*/ 1 w 26"/>
                <a:gd name="T29" fmla="*/ 0 h 11"/>
                <a:gd name="T30" fmla="*/ 1 w 26"/>
                <a:gd name="T31" fmla="*/ 0 h 11"/>
                <a:gd name="T32" fmla="*/ 1 w 26"/>
                <a:gd name="T33" fmla="*/ 0 h 11"/>
                <a:gd name="T34" fmla="*/ 1 w 26"/>
                <a:gd name="T35" fmla="*/ 0 h 11"/>
                <a:gd name="T36" fmla="*/ 1 w 26"/>
                <a:gd name="T37" fmla="*/ 0 h 11"/>
                <a:gd name="T38" fmla="*/ 1 w 26"/>
                <a:gd name="T39" fmla="*/ 0 h 11"/>
                <a:gd name="T40" fmla="*/ 1 w 26"/>
                <a:gd name="T41" fmla="*/ 0 h 11"/>
                <a:gd name="T42" fmla="*/ 1 w 26"/>
                <a:gd name="T43" fmla="*/ 0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11"/>
                <a:gd name="T68" fmla="*/ 26 w 26"/>
                <a:gd name="T69" fmla="*/ 11 h 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11">
                  <a:moveTo>
                    <a:pt x="4" y="0"/>
                  </a:moveTo>
                  <a:lnTo>
                    <a:pt x="2" y="2"/>
                  </a:lnTo>
                  <a:lnTo>
                    <a:pt x="2" y="3"/>
                  </a:lnTo>
                  <a:lnTo>
                    <a:pt x="0" y="3"/>
                  </a:lnTo>
                  <a:lnTo>
                    <a:pt x="0" y="5"/>
                  </a:lnTo>
                  <a:lnTo>
                    <a:pt x="0" y="7"/>
                  </a:lnTo>
                  <a:lnTo>
                    <a:pt x="0" y="8"/>
                  </a:lnTo>
                  <a:lnTo>
                    <a:pt x="2" y="8"/>
                  </a:lnTo>
                  <a:lnTo>
                    <a:pt x="4" y="10"/>
                  </a:lnTo>
                  <a:lnTo>
                    <a:pt x="8" y="11"/>
                  </a:lnTo>
                  <a:lnTo>
                    <a:pt x="9" y="11"/>
                  </a:lnTo>
                  <a:lnTo>
                    <a:pt x="13" y="11"/>
                  </a:lnTo>
                  <a:lnTo>
                    <a:pt x="17" y="11"/>
                  </a:lnTo>
                  <a:lnTo>
                    <a:pt x="19" y="10"/>
                  </a:lnTo>
                  <a:lnTo>
                    <a:pt x="20" y="8"/>
                  </a:lnTo>
                  <a:lnTo>
                    <a:pt x="22" y="7"/>
                  </a:lnTo>
                  <a:lnTo>
                    <a:pt x="24" y="3"/>
                  </a:lnTo>
                  <a:lnTo>
                    <a:pt x="26" y="0"/>
                  </a:lnTo>
                  <a:lnTo>
                    <a:pt x="4"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7" name="Freeform 930">
              <a:extLst>
                <a:ext uri="{FF2B5EF4-FFF2-40B4-BE49-F238E27FC236}">
                  <a16:creationId xmlns:a16="http://schemas.microsoft.com/office/drawing/2014/main" id="{A98DEA75-1F2C-4DDE-974B-888AD80EC6E5}"/>
                </a:ext>
              </a:extLst>
            </p:cNvPr>
            <p:cNvSpPr>
              <a:spLocks/>
            </p:cNvSpPr>
            <p:nvPr/>
          </p:nvSpPr>
          <p:spPr bwMode="auto">
            <a:xfrm>
              <a:off x="1396" y="4156"/>
              <a:ext cx="13" cy="5"/>
            </a:xfrm>
            <a:custGeom>
              <a:avLst/>
              <a:gdLst>
                <a:gd name="T0" fmla="*/ 1 w 26"/>
                <a:gd name="T1" fmla="*/ 0 h 11"/>
                <a:gd name="T2" fmla="*/ 1 w 26"/>
                <a:gd name="T3" fmla="*/ 0 h 11"/>
                <a:gd name="T4" fmla="*/ 1 w 26"/>
                <a:gd name="T5" fmla="*/ 0 h 11"/>
                <a:gd name="T6" fmla="*/ 1 w 26"/>
                <a:gd name="T7" fmla="*/ 0 h 11"/>
                <a:gd name="T8" fmla="*/ 0 w 26"/>
                <a:gd name="T9" fmla="*/ 0 h 11"/>
                <a:gd name="T10" fmla="*/ 0 w 26"/>
                <a:gd name="T11" fmla="*/ 0 h 11"/>
                <a:gd name="T12" fmla="*/ 0 w 26"/>
                <a:gd name="T13" fmla="*/ 0 h 11"/>
                <a:gd name="T14" fmla="*/ 0 w 26"/>
                <a:gd name="T15" fmla="*/ 0 h 11"/>
                <a:gd name="T16" fmla="*/ 0 w 26"/>
                <a:gd name="T17" fmla="*/ 0 h 11"/>
                <a:gd name="T18" fmla="*/ 0 w 26"/>
                <a:gd name="T19" fmla="*/ 0 h 11"/>
                <a:gd name="T20" fmla="*/ 1 w 26"/>
                <a:gd name="T21" fmla="*/ 0 h 11"/>
                <a:gd name="T22" fmla="*/ 1 w 26"/>
                <a:gd name="T23" fmla="*/ 0 h 11"/>
                <a:gd name="T24" fmla="*/ 1 w 26"/>
                <a:gd name="T25" fmla="*/ 0 h 11"/>
                <a:gd name="T26" fmla="*/ 1 w 26"/>
                <a:gd name="T27" fmla="*/ 0 h 11"/>
                <a:gd name="T28" fmla="*/ 1 w 26"/>
                <a:gd name="T29" fmla="*/ 0 h 11"/>
                <a:gd name="T30" fmla="*/ 1 w 26"/>
                <a:gd name="T31" fmla="*/ 0 h 11"/>
                <a:gd name="T32" fmla="*/ 1 w 26"/>
                <a:gd name="T33" fmla="*/ 0 h 11"/>
                <a:gd name="T34" fmla="*/ 1 w 26"/>
                <a:gd name="T35" fmla="*/ 0 h 11"/>
                <a:gd name="T36" fmla="*/ 1 w 26"/>
                <a:gd name="T37" fmla="*/ 0 h 11"/>
                <a:gd name="T38" fmla="*/ 1 w 26"/>
                <a:gd name="T39" fmla="*/ 0 h 11"/>
                <a:gd name="T40" fmla="*/ 1 w 26"/>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1"/>
                <a:gd name="T65" fmla="*/ 26 w 26"/>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1">
                  <a:moveTo>
                    <a:pt x="4" y="0"/>
                  </a:moveTo>
                  <a:lnTo>
                    <a:pt x="2" y="2"/>
                  </a:lnTo>
                  <a:lnTo>
                    <a:pt x="2" y="3"/>
                  </a:lnTo>
                  <a:lnTo>
                    <a:pt x="0" y="3"/>
                  </a:lnTo>
                  <a:lnTo>
                    <a:pt x="0" y="5"/>
                  </a:lnTo>
                  <a:lnTo>
                    <a:pt x="0" y="7"/>
                  </a:lnTo>
                  <a:lnTo>
                    <a:pt x="0" y="8"/>
                  </a:lnTo>
                  <a:lnTo>
                    <a:pt x="2" y="8"/>
                  </a:lnTo>
                  <a:lnTo>
                    <a:pt x="4" y="10"/>
                  </a:lnTo>
                  <a:lnTo>
                    <a:pt x="8" y="11"/>
                  </a:lnTo>
                  <a:lnTo>
                    <a:pt x="9" y="11"/>
                  </a:lnTo>
                  <a:lnTo>
                    <a:pt x="13" y="11"/>
                  </a:lnTo>
                  <a:lnTo>
                    <a:pt x="17" y="11"/>
                  </a:lnTo>
                  <a:lnTo>
                    <a:pt x="19" y="10"/>
                  </a:lnTo>
                  <a:lnTo>
                    <a:pt x="20" y="8"/>
                  </a:lnTo>
                  <a:lnTo>
                    <a:pt x="22" y="7"/>
                  </a:lnTo>
                  <a:lnTo>
                    <a:pt x="24" y="3"/>
                  </a:lnTo>
                  <a:lnTo>
                    <a:pt x="26"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8" name="Freeform 931">
              <a:extLst>
                <a:ext uri="{FF2B5EF4-FFF2-40B4-BE49-F238E27FC236}">
                  <a16:creationId xmlns:a16="http://schemas.microsoft.com/office/drawing/2014/main" id="{73015B09-55FD-4FD5-84DB-2CFF261953C8}"/>
                </a:ext>
              </a:extLst>
            </p:cNvPr>
            <p:cNvSpPr>
              <a:spLocks/>
            </p:cNvSpPr>
            <p:nvPr/>
          </p:nvSpPr>
          <p:spPr bwMode="auto">
            <a:xfrm>
              <a:off x="1619" y="3958"/>
              <a:ext cx="1044" cy="359"/>
            </a:xfrm>
            <a:custGeom>
              <a:avLst/>
              <a:gdLst>
                <a:gd name="T0" fmla="*/ 1 w 2147"/>
                <a:gd name="T1" fmla="*/ 11 h 718"/>
                <a:gd name="T2" fmla="*/ 2 w 2147"/>
                <a:gd name="T3" fmla="*/ 10 h 718"/>
                <a:gd name="T4" fmla="*/ 3 w 2147"/>
                <a:gd name="T5" fmla="*/ 9 h 718"/>
                <a:gd name="T6" fmla="*/ 3 w 2147"/>
                <a:gd name="T7" fmla="*/ 8 h 718"/>
                <a:gd name="T8" fmla="*/ 4 w 2147"/>
                <a:gd name="T9" fmla="*/ 7 h 718"/>
                <a:gd name="T10" fmla="*/ 4 w 2147"/>
                <a:gd name="T11" fmla="*/ 7 h 718"/>
                <a:gd name="T12" fmla="*/ 5 w 2147"/>
                <a:gd name="T13" fmla="*/ 7 h 718"/>
                <a:gd name="T14" fmla="*/ 5 w 2147"/>
                <a:gd name="T15" fmla="*/ 6 h 718"/>
                <a:gd name="T16" fmla="*/ 6 w 2147"/>
                <a:gd name="T17" fmla="*/ 6 h 718"/>
                <a:gd name="T18" fmla="*/ 7 w 2147"/>
                <a:gd name="T19" fmla="*/ 5 h 718"/>
                <a:gd name="T20" fmla="*/ 8 w 2147"/>
                <a:gd name="T21" fmla="*/ 5 h 718"/>
                <a:gd name="T22" fmla="*/ 9 w 2147"/>
                <a:gd name="T23" fmla="*/ 3 h 718"/>
                <a:gd name="T24" fmla="*/ 11 w 2147"/>
                <a:gd name="T25" fmla="*/ 3 h 718"/>
                <a:gd name="T26" fmla="*/ 11 w 2147"/>
                <a:gd name="T27" fmla="*/ 3 h 718"/>
                <a:gd name="T28" fmla="*/ 12 w 2147"/>
                <a:gd name="T29" fmla="*/ 3 h 718"/>
                <a:gd name="T30" fmla="*/ 13 w 2147"/>
                <a:gd name="T31" fmla="*/ 2 h 718"/>
                <a:gd name="T32" fmla="*/ 14 w 2147"/>
                <a:gd name="T33" fmla="*/ 1 h 718"/>
                <a:gd name="T34" fmla="*/ 15 w 2147"/>
                <a:gd name="T35" fmla="*/ 1 h 718"/>
                <a:gd name="T36" fmla="*/ 16 w 2147"/>
                <a:gd name="T37" fmla="*/ 1 h 718"/>
                <a:gd name="T38" fmla="*/ 17 w 2147"/>
                <a:gd name="T39" fmla="*/ 1 h 718"/>
                <a:gd name="T40" fmla="*/ 17 w 2147"/>
                <a:gd name="T41" fmla="*/ 1 h 718"/>
                <a:gd name="T42" fmla="*/ 17 w 2147"/>
                <a:gd name="T43" fmla="*/ 1 h 718"/>
                <a:gd name="T44" fmla="*/ 18 w 2147"/>
                <a:gd name="T45" fmla="*/ 1 h 718"/>
                <a:gd name="T46" fmla="*/ 18 w 2147"/>
                <a:gd name="T47" fmla="*/ 1 h 718"/>
                <a:gd name="T48" fmla="*/ 18 w 2147"/>
                <a:gd name="T49" fmla="*/ 1 h 718"/>
                <a:gd name="T50" fmla="*/ 20 w 2147"/>
                <a:gd name="T51" fmla="*/ 1 h 718"/>
                <a:gd name="T52" fmla="*/ 21 w 2147"/>
                <a:gd name="T53" fmla="*/ 1 h 718"/>
                <a:gd name="T54" fmla="*/ 22 w 2147"/>
                <a:gd name="T55" fmla="*/ 1 h 718"/>
                <a:gd name="T56" fmla="*/ 23 w 2147"/>
                <a:gd name="T57" fmla="*/ 1 h 718"/>
                <a:gd name="T58" fmla="*/ 24 w 2147"/>
                <a:gd name="T59" fmla="*/ 1 h 718"/>
                <a:gd name="T60" fmla="*/ 25 w 2147"/>
                <a:gd name="T61" fmla="*/ 1 h 718"/>
                <a:gd name="T62" fmla="*/ 26 w 2147"/>
                <a:gd name="T63" fmla="*/ 1 h 718"/>
                <a:gd name="T64" fmla="*/ 27 w 2147"/>
                <a:gd name="T65" fmla="*/ 2 h 718"/>
                <a:gd name="T66" fmla="*/ 28 w 2147"/>
                <a:gd name="T67" fmla="*/ 3 h 718"/>
                <a:gd name="T68" fmla="*/ 28 w 2147"/>
                <a:gd name="T69" fmla="*/ 3 h 718"/>
                <a:gd name="T70" fmla="*/ 27 w 2147"/>
                <a:gd name="T71" fmla="*/ 3 h 718"/>
                <a:gd name="T72" fmla="*/ 25 w 2147"/>
                <a:gd name="T73" fmla="*/ 3 h 718"/>
                <a:gd name="T74" fmla="*/ 24 w 2147"/>
                <a:gd name="T75" fmla="*/ 3 h 718"/>
                <a:gd name="T76" fmla="*/ 22 w 2147"/>
                <a:gd name="T77" fmla="*/ 3 h 718"/>
                <a:gd name="T78" fmla="*/ 21 w 2147"/>
                <a:gd name="T79" fmla="*/ 4 h 718"/>
                <a:gd name="T80" fmla="*/ 20 w 2147"/>
                <a:gd name="T81" fmla="*/ 4 h 718"/>
                <a:gd name="T82" fmla="*/ 18 w 2147"/>
                <a:gd name="T83" fmla="*/ 5 h 718"/>
                <a:gd name="T84" fmla="*/ 17 w 2147"/>
                <a:gd name="T85" fmla="*/ 5 h 718"/>
                <a:gd name="T86" fmla="*/ 16 w 2147"/>
                <a:gd name="T87" fmla="*/ 5 h 718"/>
                <a:gd name="T88" fmla="*/ 15 w 2147"/>
                <a:gd name="T89" fmla="*/ 6 h 718"/>
                <a:gd name="T90" fmla="*/ 14 w 2147"/>
                <a:gd name="T91" fmla="*/ 6 h 718"/>
                <a:gd name="T92" fmla="*/ 14 w 2147"/>
                <a:gd name="T93" fmla="*/ 6 h 718"/>
                <a:gd name="T94" fmla="*/ 14 w 2147"/>
                <a:gd name="T95" fmla="*/ 6 h 718"/>
                <a:gd name="T96" fmla="*/ 13 w 2147"/>
                <a:gd name="T97" fmla="*/ 6 h 718"/>
                <a:gd name="T98" fmla="*/ 13 w 2147"/>
                <a:gd name="T99" fmla="*/ 6 h 718"/>
                <a:gd name="T100" fmla="*/ 12 w 2147"/>
                <a:gd name="T101" fmla="*/ 7 h 718"/>
                <a:gd name="T102" fmla="*/ 12 w 2147"/>
                <a:gd name="T103" fmla="*/ 7 h 718"/>
                <a:gd name="T104" fmla="*/ 12 w 2147"/>
                <a:gd name="T105" fmla="*/ 7 h 718"/>
                <a:gd name="T106" fmla="*/ 11 w 2147"/>
                <a:gd name="T107" fmla="*/ 8 h 718"/>
                <a:gd name="T108" fmla="*/ 10 w 2147"/>
                <a:gd name="T109" fmla="*/ 9 h 718"/>
                <a:gd name="T110" fmla="*/ 9 w 2147"/>
                <a:gd name="T111" fmla="*/ 9 h 718"/>
                <a:gd name="T112" fmla="*/ 8 w 2147"/>
                <a:gd name="T113" fmla="*/ 10 h 718"/>
                <a:gd name="T114" fmla="*/ 8 w 2147"/>
                <a:gd name="T115" fmla="*/ 11 h 718"/>
                <a:gd name="T116" fmla="*/ 7 w 2147"/>
                <a:gd name="T117" fmla="*/ 11 h 718"/>
                <a:gd name="T118" fmla="*/ 7 w 2147"/>
                <a:gd name="T119" fmla="*/ 11 h 718"/>
                <a:gd name="T120" fmla="*/ 6 w 2147"/>
                <a:gd name="T121" fmla="*/ 11 h 718"/>
                <a:gd name="T122" fmla="*/ 6 w 2147"/>
                <a:gd name="T123" fmla="*/ 11 h 718"/>
                <a:gd name="T124" fmla="*/ 0 w 2147"/>
                <a:gd name="T125" fmla="*/ 11 h 7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7"/>
                <a:gd name="T190" fmla="*/ 0 h 718"/>
                <a:gd name="T191" fmla="*/ 2147 w 2147"/>
                <a:gd name="T192" fmla="*/ 718 h 7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7" h="718">
                  <a:moveTo>
                    <a:pt x="0" y="718"/>
                  </a:moveTo>
                  <a:lnTo>
                    <a:pt x="22" y="701"/>
                  </a:lnTo>
                  <a:lnTo>
                    <a:pt x="44" y="682"/>
                  </a:lnTo>
                  <a:lnTo>
                    <a:pt x="66" y="666"/>
                  </a:lnTo>
                  <a:lnTo>
                    <a:pt x="86" y="648"/>
                  </a:lnTo>
                  <a:lnTo>
                    <a:pt x="110" y="632"/>
                  </a:lnTo>
                  <a:lnTo>
                    <a:pt x="132" y="616"/>
                  </a:lnTo>
                  <a:lnTo>
                    <a:pt x="155" y="600"/>
                  </a:lnTo>
                  <a:lnTo>
                    <a:pt x="179" y="586"/>
                  </a:lnTo>
                  <a:lnTo>
                    <a:pt x="203" y="571"/>
                  </a:lnTo>
                  <a:lnTo>
                    <a:pt x="229" y="558"/>
                  </a:lnTo>
                  <a:lnTo>
                    <a:pt x="234" y="544"/>
                  </a:lnTo>
                  <a:lnTo>
                    <a:pt x="241" y="530"/>
                  </a:lnTo>
                  <a:lnTo>
                    <a:pt x="250" y="517"/>
                  </a:lnTo>
                  <a:lnTo>
                    <a:pt x="261" y="504"/>
                  </a:lnTo>
                  <a:lnTo>
                    <a:pt x="271" y="491"/>
                  </a:lnTo>
                  <a:lnTo>
                    <a:pt x="283" y="480"/>
                  </a:lnTo>
                  <a:lnTo>
                    <a:pt x="296" y="470"/>
                  </a:lnTo>
                  <a:lnTo>
                    <a:pt x="309" y="459"/>
                  </a:lnTo>
                  <a:lnTo>
                    <a:pt x="324" y="450"/>
                  </a:lnTo>
                  <a:lnTo>
                    <a:pt x="338" y="440"/>
                  </a:lnTo>
                  <a:lnTo>
                    <a:pt x="340" y="438"/>
                  </a:lnTo>
                  <a:lnTo>
                    <a:pt x="342" y="437"/>
                  </a:lnTo>
                  <a:lnTo>
                    <a:pt x="344" y="435"/>
                  </a:lnTo>
                  <a:lnTo>
                    <a:pt x="347" y="432"/>
                  </a:lnTo>
                  <a:lnTo>
                    <a:pt x="349" y="429"/>
                  </a:lnTo>
                  <a:lnTo>
                    <a:pt x="353" y="426"/>
                  </a:lnTo>
                  <a:lnTo>
                    <a:pt x="355" y="422"/>
                  </a:lnTo>
                  <a:lnTo>
                    <a:pt x="358" y="421"/>
                  </a:lnTo>
                  <a:lnTo>
                    <a:pt x="360" y="418"/>
                  </a:lnTo>
                  <a:lnTo>
                    <a:pt x="362" y="416"/>
                  </a:lnTo>
                  <a:lnTo>
                    <a:pt x="382" y="402"/>
                  </a:lnTo>
                  <a:lnTo>
                    <a:pt x="402" y="389"/>
                  </a:lnTo>
                  <a:lnTo>
                    <a:pt x="424" y="378"/>
                  </a:lnTo>
                  <a:lnTo>
                    <a:pt x="446" y="366"/>
                  </a:lnTo>
                  <a:lnTo>
                    <a:pt x="468" y="357"/>
                  </a:lnTo>
                  <a:lnTo>
                    <a:pt x="490" y="346"/>
                  </a:lnTo>
                  <a:lnTo>
                    <a:pt x="512" y="336"/>
                  </a:lnTo>
                  <a:lnTo>
                    <a:pt x="534" y="325"/>
                  </a:lnTo>
                  <a:lnTo>
                    <a:pt x="556" y="314"/>
                  </a:lnTo>
                  <a:lnTo>
                    <a:pt x="576" y="301"/>
                  </a:lnTo>
                  <a:lnTo>
                    <a:pt x="598" y="286"/>
                  </a:lnTo>
                  <a:lnTo>
                    <a:pt x="618" y="274"/>
                  </a:lnTo>
                  <a:lnTo>
                    <a:pt x="636" y="262"/>
                  </a:lnTo>
                  <a:lnTo>
                    <a:pt x="656" y="250"/>
                  </a:lnTo>
                  <a:lnTo>
                    <a:pt x="676" y="238"/>
                  </a:lnTo>
                  <a:lnTo>
                    <a:pt x="696" y="227"/>
                  </a:lnTo>
                  <a:lnTo>
                    <a:pt x="716" y="218"/>
                  </a:lnTo>
                  <a:lnTo>
                    <a:pt x="738" y="208"/>
                  </a:lnTo>
                  <a:lnTo>
                    <a:pt x="760" y="198"/>
                  </a:lnTo>
                  <a:lnTo>
                    <a:pt x="782" y="189"/>
                  </a:lnTo>
                  <a:lnTo>
                    <a:pt x="799" y="184"/>
                  </a:lnTo>
                  <a:lnTo>
                    <a:pt x="815" y="178"/>
                  </a:lnTo>
                  <a:lnTo>
                    <a:pt x="830" y="171"/>
                  </a:lnTo>
                  <a:lnTo>
                    <a:pt x="846" y="165"/>
                  </a:lnTo>
                  <a:lnTo>
                    <a:pt x="863" y="158"/>
                  </a:lnTo>
                  <a:lnTo>
                    <a:pt x="879" y="152"/>
                  </a:lnTo>
                  <a:lnTo>
                    <a:pt x="896" y="146"/>
                  </a:lnTo>
                  <a:lnTo>
                    <a:pt x="912" y="141"/>
                  </a:lnTo>
                  <a:lnTo>
                    <a:pt x="928" y="136"/>
                  </a:lnTo>
                  <a:lnTo>
                    <a:pt x="947" y="131"/>
                  </a:lnTo>
                  <a:lnTo>
                    <a:pt x="965" y="126"/>
                  </a:lnTo>
                  <a:lnTo>
                    <a:pt x="981" y="122"/>
                  </a:lnTo>
                  <a:lnTo>
                    <a:pt x="1000" y="115"/>
                  </a:lnTo>
                  <a:lnTo>
                    <a:pt x="1016" y="109"/>
                  </a:lnTo>
                  <a:lnTo>
                    <a:pt x="1034" y="102"/>
                  </a:lnTo>
                  <a:lnTo>
                    <a:pt x="1051" y="94"/>
                  </a:lnTo>
                  <a:lnTo>
                    <a:pt x="1067" y="88"/>
                  </a:lnTo>
                  <a:lnTo>
                    <a:pt x="1084" y="82"/>
                  </a:lnTo>
                  <a:lnTo>
                    <a:pt x="1100" y="75"/>
                  </a:lnTo>
                  <a:lnTo>
                    <a:pt x="1118" y="70"/>
                  </a:lnTo>
                  <a:lnTo>
                    <a:pt x="1129" y="67"/>
                  </a:lnTo>
                  <a:lnTo>
                    <a:pt x="1142" y="64"/>
                  </a:lnTo>
                  <a:lnTo>
                    <a:pt x="1153" y="61"/>
                  </a:lnTo>
                  <a:lnTo>
                    <a:pt x="1166" y="58"/>
                  </a:lnTo>
                  <a:lnTo>
                    <a:pt x="1177" y="54"/>
                  </a:lnTo>
                  <a:lnTo>
                    <a:pt x="1190" y="53"/>
                  </a:lnTo>
                  <a:lnTo>
                    <a:pt x="1203" y="50"/>
                  </a:lnTo>
                  <a:lnTo>
                    <a:pt x="1213" y="48"/>
                  </a:lnTo>
                  <a:lnTo>
                    <a:pt x="1226" y="45"/>
                  </a:lnTo>
                  <a:lnTo>
                    <a:pt x="1239" y="43"/>
                  </a:lnTo>
                  <a:lnTo>
                    <a:pt x="1246" y="42"/>
                  </a:lnTo>
                  <a:lnTo>
                    <a:pt x="1254" y="40"/>
                  </a:lnTo>
                  <a:lnTo>
                    <a:pt x="1259" y="38"/>
                  </a:lnTo>
                  <a:lnTo>
                    <a:pt x="1266" y="35"/>
                  </a:lnTo>
                  <a:lnTo>
                    <a:pt x="1274" y="34"/>
                  </a:lnTo>
                  <a:lnTo>
                    <a:pt x="1281" y="30"/>
                  </a:lnTo>
                  <a:lnTo>
                    <a:pt x="1287" y="29"/>
                  </a:lnTo>
                  <a:lnTo>
                    <a:pt x="1294" y="27"/>
                  </a:lnTo>
                  <a:lnTo>
                    <a:pt x="1301" y="24"/>
                  </a:lnTo>
                  <a:lnTo>
                    <a:pt x="1309" y="22"/>
                  </a:lnTo>
                  <a:lnTo>
                    <a:pt x="1319" y="21"/>
                  </a:lnTo>
                  <a:lnTo>
                    <a:pt x="1330" y="19"/>
                  </a:lnTo>
                  <a:lnTo>
                    <a:pt x="1341" y="18"/>
                  </a:lnTo>
                  <a:lnTo>
                    <a:pt x="1352" y="14"/>
                  </a:lnTo>
                  <a:lnTo>
                    <a:pt x="1363" y="13"/>
                  </a:lnTo>
                  <a:lnTo>
                    <a:pt x="1374" y="11"/>
                  </a:lnTo>
                  <a:lnTo>
                    <a:pt x="1385" y="10"/>
                  </a:lnTo>
                  <a:lnTo>
                    <a:pt x="1396" y="10"/>
                  </a:lnTo>
                  <a:lnTo>
                    <a:pt x="1407" y="8"/>
                  </a:lnTo>
                  <a:lnTo>
                    <a:pt x="1418" y="6"/>
                  </a:lnTo>
                  <a:lnTo>
                    <a:pt x="1444" y="3"/>
                  </a:lnTo>
                  <a:lnTo>
                    <a:pt x="1469" y="2"/>
                  </a:lnTo>
                  <a:lnTo>
                    <a:pt x="1493" y="2"/>
                  </a:lnTo>
                  <a:lnTo>
                    <a:pt x="1519" y="0"/>
                  </a:lnTo>
                  <a:lnTo>
                    <a:pt x="1544" y="0"/>
                  </a:lnTo>
                  <a:lnTo>
                    <a:pt x="1568" y="2"/>
                  </a:lnTo>
                  <a:lnTo>
                    <a:pt x="1594" y="2"/>
                  </a:lnTo>
                  <a:lnTo>
                    <a:pt x="1619" y="2"/>
                  </a:lnTo>
                  <a:lnTo>
                    <a:pt x="1645" y="3"/>
                  </a:lnTo>
                  <a:lnTo>
                    <a:pt x="1669" y="3"/>
                  </a:lnTo>
                  <a:lnTo>
                    <a:pt x="1685" y="5"/>
                  </a:lnTo>
                  <a:lnTo>
                    <a:pt x="1700" y="8"/>
                  </a:lnTo>
                  <a:lnTo>
                    <a:pt x="1716" y="11"/>
                  </a:lnTo>
                  <a:lnTo>
                    <a:pt x="1731" y="16"/>
                  </a:lnTo>
                  <a:lnTo>
                    <a:pt x="1745" y="21"/>
                  </a:lnTo>
                  <a:lnTo>
                    <a:pt x="1762" y="27"/>
                  </a:lnTo>
                  <a:lnTo>
                    <a:pt x="1776" y="34"/>
                  </a:lnTo>
                  <a:lnTo>
                    <a:pt x="1793" y="38"/>
                  </a:lnTo>
                  <a:lnTo>
                    <a:pt x="1807" y="43"/>
                  </a:lnTo>
                  <a:lnTo>
                    <a:pt x="1824" y="48"/>
                  </a:lnTo>
                  <a:lnTo>
                    <a:pt x="1842" y="53"/>
                  </a:lnTo>
                  <a:lnTo>
                    <a:pt x="1862" y="58"/>
                  </a:lnTo>
                  <a:lnTo>
                    <a:pt x="1881" y="62"/>
                  </a:lnTo>
                  <a:lnTo>
                    <a:pt x="1899" y="69"/>
                  </a:lnTo>
                  <a:lnTo>
                    <a:pt x="1917" y="74"/>
                  </a:lnTo>
                  <a:lnTo>
                    <a:pt x="1937" y="78"/>
                  </a:lnTo>
                  <a:lnTo>
                    <a:pt x="1955" y="85"/>
                  </a:lnTo>
                  <a:lnTo>
                    <a:pt x="1974" y="90"/>
                  </a:lnTo>
                  <a:lnTo>
                    <a:pt x="1992" y="96"/>
                  </a:lnTo>
                  <a:lnTo>
                    <a:pt x="2012" y="101"/>
                  </a:lnTo>
                  <a:lnTo>
                    <a:pt x="2027" y="106"/>
                  </a:lnTo>
                  <a:lnTo>
                    <a:pt x="2041" y="112"/>
                  </a:lnTo>
                  <a:lnTo>
                    <a:pt x="2056" y="118"/>
                  </a:lnTo>
                  <a:lnTo>
                    <a:pt x="2071" y="126"/>
                  </a:lnTo>
                  <a:lnTo>
                    <a:pt x="2083" y="134"/>
                  </a:lnTo>
                  <a:lnTo>
                    <a:pt x="2096" y="142"/>
                  </a:lnTo>
                  <a:lnTo>
                    <a:pt x="2109" y="152"/>
                  </a:lnTo>
                  <a:lnTo>
                    <a:pt x="2122" y="162"/>
                  </a:lnTo>
                  <a:lnTo>
                    <a:pt x="2135" y="170"/>
                  </a:lnTo>
                  <a:lnTo>
                    <a:pt x="2147" y="178"/>
                  </a:lnTo>
                  <a:lnTo>
                    <a:pt x="2113" y="181"/>
                  </a:lnTo>
                  <a:lnTo>
                    <a:pt x="2078" y="182"/>
                  </a:lnTo>
                  <a:lnTo>
                    <a:pt x="2043" y="182"/>
                  </a:lnTo>
                  <a:lnTo>
                    <a:pt x="2008" y="182"/>
                  </a:lnTo>
                  <a:lnTo>
                    <a:pt x="1972" y="182"/>
                  </a:lnTo>
                  <a:lnTo>
                    <a:pt x="1937" y="182"/>
                  </a:lnTo>
                  <a:lnTo>
                    <a:pt x="1902" y="184"/>
                  </a:lnTo>
                  <a:lnTo>
                    <a:pt x="1868" y="186"/>
                  </a:lnTo>
                  <a:lnTo>
                    <a:pt x="1833" y="190"/>
                  </a:lnTo>
                  <a:lnTo>
                    <a:pt x="1798" y="197"/>
                  </a:lnTo>
                  <a:lnTo>
                    <a:pt x="1780" y="202"/>
                  </a:lnTo>
                  <a:lnTo>
                    <a:pt x="1762" y="206"/>
                  </a:lnTo>
                  <a:lnTo>
                    <a:pt x="1745" y="211"/>
                  </a:lnTo>
                  <a:lnTo>
                    <a:pt x="1727" y="216"/>
                  </a:lnTo>
                  <a:lnTo>
                    <a:pt x="1709" y="221"/>
                  </a:lnTo>
                  <a:lnTo>
                    <a:pt x="1690" y="226"/>
                  </a:lnTo>
                  <a:lnTo>
                    <a:pt x="1674" y="229"/>
                  </a:lnTo>
                  <a:lnTo>
                    <a:pt x="1656" y="234"/>
                  </a:lnTo>
                  <a:lnTo>
                    <a:pt x="1637" y="235"/>
                  </a:lnTo>
                  <a:lnTo>
                    <a:pt x="1619" y="238"/>
                  </a:lnTo>
                  <a:lnTo>
                    <a:pt x="1584" y="240"/>
                  </a:lnTo>
                  <a:lnTo>
                    <a:pt x="1552" y="243"/>
                  </a:lnTo>
                  <a:lnTo>
                    <a:pt x="1517" y="248"/>
                  </a:lnTo>
                  <a:lnTo>
                    <a:pt x="1484" y="251"/>
                  </a:lnTo>
                  <a:lnTo>
                    <a:pt x="1451" y="258"/>
                  </a:lnTo>
                  <a:lnTo>
                    <a:pt x="1418" y="262"/>
                  </a:lnTo>
                  <a:lnTo>
                    <a:pt x="1385" y="267"/>
                  </a:lnTo>
                  <a:lnTo>
                    <a:pt x="1351" y="274"/>
                  </a:lnTo>
                  <a:lnTo>
                    <a:pt x="1318" y="280"/>
                  </a:lnTo>
                  <a:lnTo>
                    <a:pt x="1285" y="288"/>
                  </a:lnTo>
                  <a:lnTo>
                    <a:pt x="1265" y="293"/>
                  </a:lnTo>
                  <a:lnTo>
                    <a:pt x="1245" y="299"/>
                  </a:lnTo>
                  <a:lnTo>
                    <a:pt x="1224" y="306"/>
                  </a:lnTo>
                  <a:lnTo>
                    <a:pt x="1206" y="312"/>
                  </a:lnTo>
                  <a:lnTo>
                    <a:pt x="1188" y="320"/>
                  </a:lnTo>
                  <a:lnTo>
                    <a:pt x="1170" y="328"/>
                  </a:lnTo>
                  <a:lnTo>
                    <a:pt x="1150" y="336"/>
                  </a:lnTo>
                  <a:lnTo>
                    <a:pt x="1131" y="344"/>
                  </a:lnTo>
                  <a:lnTo>
                    <a:pt x="1113" y="350"/>
                  </a:lnTo>
                  <a:lnTo>
                    <a:pt x="1093" y="357"/>
                  </a:lnTo>
                  <a:lnTo>
                    <a:pt x="1087" y="358"/>
                  </a:lnTo>
                  <a:lnTo>
                    <a:pt x="1084" y="358"/>
                  </a:lnTo>
                  <a:lnTo>
                    <a:pt x="1078" y="360"/>
                  </a:lnTo>
                  <a:lnTo>
                    <a:pt x="1073" y="360"/>
                  </a:lnTo>
                  <a:lnTo>
                    <a:pt x="1069" y="360"/>
                  </a:lnTo>
                  <a:lnTo>
                    <a:pt x="1064" y="362"/>
                  </a:lnTo>
                  <a:lnTo>
                    <a:pt x="1058" y="362"/>
                  </a:lnTo>
                  <a:lnTo>
                    <a:pt x="1055" y="362"/>
                  </a:lnTo>
                  <a:lnTo>
                    <a:pt x="1049" y="363"/>
                  </a:lnTo>
                  <a:lnTo>
                    <a:pt x="1045" y="365"/>
                  </a:lnTo>
                  <a:lnTo>
                    <a:pt x="1033" y="368"/>
                  </a:lnTo>
                  <a:lnTo>
                    <a:pt x="1020" y="373"/>
                  </a:lnTo>
                  <a:lnTo>
                    <a:pt x="1009" y="378"/>
                  </a:lnTo>
                  <a:lnTo>
                    <a:pt x="996" y="384"/>
                  </a:lnTo>
                  <a:lnTo>
                    <a:pt x="985" y="389"/>
                  </a:lnTo>
                  <a:lnTo>
                    <a:pt x="974" y="395"/>
                  </a:lnTo>
                  <a:lnTo>
                    <a:pt x="963" y="402"/>
                  </a:lnTo>
                  <a:lnTo>
                    <a:pt x="950" y="408"/>
                  </a:lnTo>
                  <a:lnTo>
                    <a:pt x="939" y="414"/>
                  </a:lnTo>
                  <a:lnTo>
                    <a:pt x="928" y="422"/>
                  </a:lnTo>
                  <a:lnTo>
                    <a:pt x="927" y="424"/>
                  </a:lnTo>
                  <a:lnTo>
                    <a:pt x="927" y="426"/>
                  </a:lnTo>
                  <a:lnTo>
                    <a:pt x="925" y="427"/>
                  </a:lnTo>
                  <a:lnTo>
                    <a:pt x="925" y="429"/>
                  </a:lnTo>
                  <a:lnTo>
                    <a:pt x="925" y="432"/>
                  </a:lnTo>
                  <a:lnTo>
                    <a:pt x="925" y="434"/>
                  </a:lnTo>
                  <a:lnTo>
                    <a:pt x="923" y="435"/>
                  </a:lnTo>
                  <a:lnTo>
                    <a:pt x="923" y="437"/>
                  </a:lnTo>
                  <a:lnTo>
                    <a:pt x="921" y="440"/>
                  </a:lnTo>
                  <a:lnTo>
                    <a:pt x="919" y="440"/>
                  </a:lnTo>
                  <a:lnTo>
                    <a:pt x="906" y="450"/>
                  </a:lnTo>
                  <a:lnTo>
                    <a:pt x="892" y="459"/>
                  </a:lnTo>
                  <a:lnTo>
                    <a:pt x="877" y="467"/>
                  </a:lnTo>
                  <a:lnTo>
                    <a:pt x="861" y="475"/>
                  </a:lnTo>
                  <a:lnTo>
                    <a:pt x="846" y="485"/>
                  </a:lnTo>
                  <a:lnTo>
                    <a:pt x="832" y="493"/>
                  </a:lnTo>
                  <a:lnTo>
                    <a:pt x="817" y="499"/>
                  </a:lnTo>
                  <a:lnTo>
                    <a:pt x="802" y="507"/>
                  </a:lnTo>
                  <a:lnTo>
                    <a:pt x="786" y="515"/>
                  </a:lnTo>
                  <a:lnTo>
                    <a:pt x="771" y="522"/>
                  </a:lnTo>
                  <a:lnTo>
                    <a:pt x="749" y="533"/>
                  </a:lnTo>
                  <a:lnTo>
                    <a:pt x="727" y="546"/>
                  </a:lnTo>
                  <a:lnTo>
                    <a:pt x="707" y="560"/>
                  </a:lnTo>
                  <a:lnTo>
                    <a:pt x="687" y="574"/>
                  </a:lnTo>
                  <a:lnTo>
                    <a:pt x="667" y="590"/>
                  </a:lnTo>
                  <a:lnTo>
                    <a:pt x="649" y="608"/>
                  </a:lnTo>
                  <a:lnTo>
                    <a:pt x="631" y="624"/>
                  </a:lnTo>
                  <a:lnTo>
                    <a:pt x="614" y="642"/>
                  </a:lnTo>
                  <a:lnTo>
                    <a:pt x="596" y="661"/>
                  </a:lnTo>
                  <a:lnTo>
                    <a:pt x="578" y="678"/>
                  </a:lnTo>
                  <a:lnTo>
                    <a:pt x="572" y="685"/>
                  </a:lnTo>
                  <a:lnTo>
                    <a:pt x="565" y="691"/>
                  </a:lnTo>
                  <a:lnTo>
                    <a:pt x="557" y="698"/>
                  </a:lnTo>
                  <a:lnTo>
                    <a:pt x="548" y="702"/>
                  </a:lnTo>
                  <a:lnTo>
                    <a:pt x="541" y="706"/>
                  </a:lnTo>
                  <a:lnTo>
                    <a:pt x="532" y="709"/>
                  </a:lnTo>
                  <a:lnTo>
                    <a:pt x="525" y="712"/>
                  </a:lnTo>
                  <a:lnTo>
                    <a:pt x="515" y="715"/>
                  </a:lnTo>
                  <a:lnTo>
                    <a:pt x="506" y="717"/>
                  </a:lnTo>
                  <a:lnTo>
                    <a:pt x="497" y="718"/>
                  </a:lnTo>
                  <a:lnTo>
                    <a:pt x="495" y="718"/>
                  </a:lnTo>
                  <a:lnTo>
                    <a:pt x="492" y="718"/>
                  </a:lnTo>
                  <a:lnTo>
                    <a:pt x="488" y="718"/>
                  </a:lnTo>
                  <a:lnTo>
                    <a:pt x="484" y="718"/>
                  </a:lnTo>
                  <a:lnTo>
                    <a:pt x="481" y="718"/>
                  </a:lnTo>
                  <a:lnTo>
                    <a:pt x="479" y="718"/>
                  </a:lnTo>
                  <a:lnTo>
                    <a:pt x="475" y="718"/>
                  </a:lnTo>
                  <a:lnTo>
                    <a:pt x="472" y="718"/>
                  </a:lnTo>
                  <a:lnTo>
                    <a:pt x="468" y="718"/>
                  </a:lnTo>
                  <a:lnTo>
                    <a:pt x="464" y="718"/>
                  </a:lnTo>
                  <a:lnTo>
                    <a:pt x="2" y="718"/>
                  </a:lnTo>
                  <a:lnTo>
                    <a:pt x="0" y="718"/>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399" name="Freeform 932">
              <a:extLst>
                <a:ext uri="{FF2B5EF4-FFF2-40B4-BE49-F238E27FC236}">
                  <a16:creationId xmlns:a16="http://schemas.microsoft.com/office/drawing/2014/main" id="{78D1F70E-AACD-4DB2-96E8-8946FAECCA8B}"/>
                </a:ext>
              </a:extLst>
            </p:cNvPr>
            <p:cNvSpPr>
              <a:spLocks/>
            </p:cNvSpPr>
            <p:nvPr/>
          </p:nvSpPr>
          <p:spPr bwMode="auto">
            <a:xfrm>
              <a:off x="1619" y="3958"/>
              <a:ext cx="1044" cy="359"/>
            </a:xfrm>
            <a:custGeom>
              <a:avLst/>
              <a:gdLst>
                <a:gd name="T0" fmla="*/ 1 w 2147"/>
                <a:gd name="T1" fmla="*/ 11 h 718"/>
                <a:gd name="T2" fmla="*/ 2 w 2147"/>
                <a:gd name="T3" fmla="*/ 10 h 718"/>
                <a:gd name="T4" fmla="*/ 3 w 2147"/>
                <a:gd name="T5" fmla="*/ 9 h 718"/>
                <a:gd name="T6" fmla="*/ 3 w 2147"/>
                <a:gd name="T7" fmla="*/ 8 h 718"/>
                <a:gd name="T8" fmla="*/ 4 w 2147"/>
                <a:gd name="T9" fmla="*/ 7 h 718"/>
                <a:gd name="T10" fmla="*/ 4 w 2147"/>
                <a:gd name="T11" fmla="*/ 7 h 718"/>
                <a:gd name="T12" fmla="*/ 5 w 2147"/>
                <a:gd name="T13" fmla="*/ 7 h 718"/>
                <a:gd name="T14" fmla="*/ 5 w 2147"/>
                <a:gd name="T15" fmla="*/ 6 h 718"/>
                <a:gd name="T16" fmla="*/ 6 w 2147"/>
                <a:gd name="T17" fmla="*/ 6 h 718"/>
                <a:gd name="T18" fmla="*/ 7 w 2147"/>
                <a:gd name="T19" fmla="*/ 5 h 718"/>
                <a:gd name="T20" fmla="*/ 8 w 2147"/>
                <a:gd name="T21" fmla="*/ 5 h 718"/>
                <a:gd name="T22" fmla="*/ 9 w 2147"/>
                <a:gd name="T23" fmla="*/ 3 h 718"/>
                <a:gd name="T24" fmla="*/ 11 w 2147"/>
                <a:gd name="T25" fmla="*/ 3 h 718"/>
                <a:gd name="T26" fmla="*/ 11 w 2147"/>
                <a:gd name="T27" fmla="*/ 3 h 718"/>
                <a:gd name="T28" fmla="*/ 12 w 2147"/>
                <a:gd name="T29" fmla="*/ 3 h 718"/>
                <a:gd name="T30" fmla="*/ 13 w 2147"/>
                <a:gd name="T31" fmla="*/ 2 h 718"/>
                <a:gd name="T32" fmla="*/ 14 w 2147"/>
                <a:gd name="T33" fmla="*/ 1 h 718"/>
                <a:gd name="T34" fmla="*/ 15 w 2147"/>
                <a:gd name="T35" fmla="*/ 1 h 718"/>
                <a:gd name="T36" fmla="*/ 16 w 2147"/>
                <a:gd name="T37" fmla="*/ 1 h 718"/>
                <a:gd name="T38" fmla="*/ 17 w 2147"/>
                <a:gd name="T39" fmla="*/ 1 h 718"/>
                <a:gd name="T40" fmla="*/ 17 w 2147"/>
                <a:gd name="T41" fmla="*/ 1 h 718"/>
                <a:gd name="T42" fmla="*/ 17 w 2147"/>
                <a:gd name="T43" fmla="*/ 1 h 718"/>
                <a:gd name="T44" fmla="*/ 18 w 2147"/>
                <a:gd name="T45" fmla="*/ 1 h 718"/>
                <a:gd name="T46" fmla="*/ 18 w 2147"/>
                <a:gd name="T47" fmla="*/ 1 h 718"/>
                <a:gd name="T48" fmla="*/ 18 w 2147"/>
                <a:gd name="T49" fmla="*/ 1 h 718"/>
                <a:gd name="T50" fmla="*/ 20 w 2147"/>
                <a:gd name="T51" fmla="*/ 1 h 718"/>
                <a:gd name="T52" fmla="*/ 21 w 2147"/>
                <a:gd name="T53" fmla="*/ 1 h 718"/>
                <a:gd name="T54" fmla="*/ 22 w 2147"/>
                <a:gd name="T55" fmla="*/ 1 h 718"/>
                <a:gd name="T56" fmla="*/ 23 w 2147"/>
                <a:gd name="T57" fmla="*/ 1 h 718"/>
                <a:gd name="T58" fmla="*/ 24 w 2147"/>
                <a:gd name="T59" fmla="*/ 1 h 718"/>
                <a:gd name="T60" fmla="*/ 25 w 2147"/>
                <a:gd name="T61" fmla="*/ 1 h 718"/>
                <a:gd name="T62" fmla="*/ 26 w 2147"/>
                <a:gd name="T63" fmla="*/ 1 h 718"/>
                <a:gd name="T64" fmla="*/ 27 w 2147"/>
                <a:gd name="T65" fmla="*/ 2 h 718"/>
                <a:gd name="T66" fmla="*/ 28 w 2147"/>
                <a:gd name="T67" fmla="*/ 3 h 718"/>
                <a:gd name="T68" fmla="*/ 28 w 2147"/>
                <a:gd name="T69" fmla="*/ 3 h 718"/>
                <a:gd name="T70" fmla="*/ 27 w 2147"/>
                <a:gd name="T71" fmla="*/ 3 h 718"/>
                <a:gd name="T72" fmla="*/ 25 w 2147"/>
                <a:gd name="T73" fmla="*/ 3 h 718"/>
                <a:gd name="T74" fmla="*/ 24 w 2147"/>
                <a:gd name="T75" fmla="*/ 3 h 718"/>
                <a:gd name="T76" fmla="*/ 22 w 2147"/>
                <a:gd name="T77" fmla="*/ 3 h 718"/>
                <a:gd name="T78" fmla="*/ 21 w 2147"/>
                <a:gd name="T79" fmla="*/ 4 h 718"/>
                <a:gd name="T80" fmla="*/ 20 w 2147"/>
                <a:gd name="T81" fmla="*/ 4 h 718"/>
                <a:gd name="T82" fmla="*/ 18 w 2147"/>
                <a:gd name="T83" fmla="*/ 5 h 718"/>
                <a:gd name="T84" fmla="*/ 17 w 2147"/>
                <a:gd name="T85" fmla="*/ 5 h 718"/>
                <a:gd name="T86" fmla="*/ 16 w 2147"/>
                <a:gd name="T87" fmla="*/ 5 h 718"/>
                <a:gd name="T88" fmla="*/ 15 w 2147"/>
                <a:gd name="T89" fmla="*/ 6 h 718"/>
                <a:gd name="T90" fmla="*/ 14 w 2147"/>
                <a:gd name="T91" fmla="*/ 6 h 718"/>
                <a:gd name="T92" fmla="*/ 14 w 2147"/>
                <a:gd name="T93" fmla="*/ 6 h 718"/>
                <a:gd name="T94" fmla="*/ 14 w 2147"/>
                <a:gd name="T95" fmla="*/ 6 h 718"/>
                <a:gd name="T96" fmla="*/ 13 w 2147"/>
                <a:gd name="T97" fmla="*/ 6 h 718"/>
                <a:gd name="T98" fmla="*/ 13 w 2147"/>
                <a:gd name="T99" fmla="*/ 6 h 718"/>
                <a:gd name="T100" fmla="*/ 12 w 2147"/>
                <a:gd name="T101" fmla="*/ 7 h 718"/>
                <a:gd name="T102" fmla="*/ 12 w 2147"/>
                <a:gd name="T103" fmla="*/ 7 h 718"/>
                <a:gd name="T104" fmla="*/ 12 w 2147"/>
                <a:gd name="T105" fmla="*/ 7 h 718"/>
                <a:gd name="T106" fmla="*/ 11 w 2147"/>
                <a:gd name="T107" fmla="*/ 8 h 718"/>
                <a:gd name="T108" fmla="*/ 10 w 2147"/>
                <a:gd name="T109" fmla="*/ 9 h 718"/>
                <a:gd name="T110" fmla="*/ 9 w 2147"/>
                <a:gd name="T111" fmla="*/ 9 h 718"/>
                <a:gd name="T112" fmla="*/ 8 w 2147"/>
                <a:gd name="T113" fmla="*/ 10 h 718"/>
                <a:gd name="T114" fmla="*/ 8 w 2147"/>
                <a:gd name="T115" fmla="*/ 11 h 718"/>
                <a:gd name="T116" fmla="*/ 7 w 2147"/>
                <a:gd name="T117" fmla="*/ 11 h 718"/>
                <a:gd name="T118" fmla="*/ 7 w 2147"/>
                <a:gd name="T119" fmla="*/ 11 h 718"/>
                <a:gd name="T120" fmla="*/ 6 w 2147"/>
                <a:gd name="T121" fmla="*/ 11 h 718"/>
                <a:gd name="T122" fmla="*/ 6 w 2147"/>
                <a:gd name="T123" fmla="*/ 11 h 718"/>
                <a:gd name="T124" fmla="*/ 0 w 2147"/>
                <a:gd name="T125" fmla="*/ 11 h 7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7"/>
                <a:gd name="T190" fmla="*/ 0 h 718"/>
                <a:gd name="T191" fmla="*/ 2147 w 2147"/>
                <a:gd name="T192" fmla="*/ 718 h 7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7" h="718">
                  <a:moveTo>
                    <a:pt x="0" y="718"/>
                  </a:moveTo>
                  <a:lnTo>
                    <a:pt x="22" y="701"/>
                  </a:lnTo>
                  <a:lnTo>
                    <a:pt x="44" y="682"/>
                  </a:lnTo>
                  <a:lnTo>
                    <a:pt x="66" y="666"/>
                  </a:lnTo>
                  <a:lnTo>
                    <a:pt x="86" y="648"/>
                  </a:lnTo>
                  <a:lnTo>
                    <a:pt x="110" y="632"/>
                  </a:lnTo>
                  <a:lnTo>
                    <a:pt x="132" y="616"/>
                  </a:lnTo>
                  <a:lnTo>
                    <a:pt x="155" y="600"/>
                  </a:lnTo>
                  <a:lnTo>
                    <a:pt x="179" y="586"/>
                  </a:lnTo>
                  <a:lnTo>
                    <a:pt x="203" y="571"/>
                  </a:lnTo>
                  <a:lnTo>
                    <a:pt x="229" y="558"/>
                  </a:lnTo>
                  <a:lnTo>
                    <a:pt x="234" y="544"/>
                  </a:lnTo>
                  <a:lnTo>
                    <a:pt x="241" y="530"/>
                  </a:lnTo>
                  <a:lnTo>
                    <a:pt x="250" y="517"/>
                  </a:lnTo>
                  <a:lnTo>
                    <a:pt x="261" y="504"/>
                  </a:lnTo>
                  <a:lnTo>
                    <a:pt x="271" y="491"/>
                  </a:lnTo>
                  <a:lnTo>
                    <a:pt x="283" y="480"/>
                  </a:lnTo>
                  <a:lnTo>
                    <a:pt x="296" y="470"/>
                  </a:lnTo>
                  <a:lnTo>
                    <a:pt x="309" y="459"/>
                  </a:lnTo>
                  <a:lnTo>
                    <a:pt x="324" y="450"/>
                  </a:lnTo>
                  <a:lnTo>
                    <a:pt x="338" y="440"/>
                  </a:lnTo>
                  <a:lnTo>
                    <a:pt x="340" y="438"/>
                  </a:lnTo>
                  <a:lnTo>
                    <a:pt x="342" y="437"/>
                  </a:lnTo>
                  <a:lnTo>
                    <a:pt x="344" y="435"/>
                  </a:lnTo>
                  <a:lnTo>
                    <a:pt x="347" y="432"/>
                  </a:lnTo>
                  <a:lnTo>
                    <a:pt x="349" y="429"/>
                  </a:lnTo>
                  <a:lnTo>
                    <a:pt x="353" y="426"/>
                  </a:lnTo>
                  <a:lnTo>
                    <a:pt x="355" y="422"/>
                  </a:lnTo>
                  <a:lnTo>
                    <a:pt x="358" y="421"/>
                  </a:lnTo>
                  <a:lnTo>
                    <a:pt x="360" y="418"/>
                  </a:lnTo>
                  <a:lnTo>
                    <a:pt x="362" y="416"/>
                  </a:lnTo>
                  <a:lnTo>
                    <a:pt x="382" y="402"/>
                  </a:lnTo>
                  <a:lnTo>
                    <a:pt x="402" y="389"/>
                  </a:lnTo>
                  <a:lnTo>
                    <a:pt x="424" y="378"/>
                  </a:lnTo>
                  <a:lnTo>
                    <a:pt x="446" y="366"/>
                  </a:lnTo>
                  <a:lnTo>
                    <a:pt x="468" y="357"/>
                  </a:lnTo>
                  <a:lnTo>
                    <a:pt x="490" y="346"/>
                  </a:lnTo>
                  <a:lnTo>
                    <a:pt x="512" y="336"/>
                  </a:lnTo>
                  <a:lnTo>
                    <a:pt x="534" y="325"/>
                  </a:lnTo>
                  <a:lnTo>
                    <a:pt x="556" y="314"/>
                  </a:lnTo>
                  <a:lnTo>
                    <a:pt x="576" y="301"/>
                  </a:lnTo>
                  <a:lnTo>
                    <a:pt x="598" y="286"/>
                  </a:lnTo>
                  <a:lnTo>
                    <a:pt x="618" y="274"/>
                  </a:lnTo>
                  <a:lnTo>
                    <a:pt x="636" y="262"/>
                  </a:lnTo>
                  <a:lnTo>
                    <a:pt x="656" y="250"/>
                  </a:lnTo>
                  <a:lnTo>
                    <a:pt x="676" y="238"/>
                  </a:lnTo>
                  <a:lnTo>
                    <a:pt x="696" y="227"/>
                  </a:lnTo>
                  <a:lnTo>
                    <a:pt x="716" y="218"/>
                  </a:lnTo>
                  <a:lnTo>
                    <a:pt x="738" y="208"/>
                  </a:lnTo>
                  <a:lnTo>
                    <a:pt x="760" y="198"/>
                  </a:lnTo>
                  <a:lnTo>
                    <a:pt x="782" y="189"/>
                  </a:lnTo>
                  <a:lnTo>
                    <a:pt x="799" y="184"/>
                  </a:lnTo>
                  <a:lnTo>
                    <a:pt x="815" y="178"/>
                  </a:lnTo>
                  <a:lnTo>
                    <a:pt x="830" y="171"/>
                  </a:lnTo>
                  <a:lnTo>
                    <a:pt x="846" y="165"/>
                  </a:lnTo>
                  <a:lnTo>
                    <a:pt x="863" y="158"/>
                  </a:lnTo>
                  <a:lnTo>
                    <a:pt x="879" y="152"/>
                  </a:lnTo>
                  <a:lnTo>
                    <a:pt x="896" y="146"/>
                  </a:lnTo>
                  <a:lnTo>
                    <a:pt x="912" y="141"/>
                  </a:lnTo>
                  <a:lnTo>
                    <a:pt x="928" y="136"/>
                  </a:lnTo>
                  <a:lnTo>
                    <a:pt x="947" y="131"/>
                  </a:lnTo>
                  <a:lnTo>
                    <a:pt x="965" y="126"/>
                  </a:lnTo>
                  <a:lnTo>
                    <a:pt x="981" y="122"/>
                  </a:lnTo>
                  <a:lnTo>
                    <a:pt x="1000" y="115"/>
                  </a:lnTo>
                  <a:lnTo>
                    <a:pt x="1016" y="109"/>
                  </a:lnTo>
                  <a:lnTo>
                    <a:pt x="1034" y="102"/>
                  </a:lnTo>
                  <a:lnTo>
                    <a:pt x="1051" y="94"/>
                  </a:lnTo>
                  <a:lnTo>
                    <a:pt x="1067" y="88"/>
                  </a:lnTo>
                  <a:lnTo>
                    <a:pt x="1084" y="82"/>
                  </a:lnTo>
                  <a:lnTo>
                    <a:pt x="1100" y="75"/>
                  </a:lnTo>
                  <a:lnTo>
                    <a:pt x="1118" y="70"/>
                  </a:lnTo>
                  <a:lnTo>
                    <a:pt x="1129" y="67"/>
                  </a:lnTo>
                  <a:lnTo>
                    <a:pt x="1142" y="64"/>
                  </a:lnTo>
                  <a:lnTo>
                    <a:pt x="1153" y="61"/>
                  </a:lnTo>
                  <a:lnTo>
                    <a:pt x="1166" y="58"/>
                  </a:lnTo>
                  <a:lnTo>
                    <a:pt x="1177" y="54"/>
                  </a:lnTo>
                  <a:lnTo>
                    <a:pt x="1190" y="53"/>
                  </a:lnTo>
                  <a:lnTo>
                    <a:pt x="1203" y="50"/>
                  </a:lnTo>
                  <a:lnTo>
                    <a:pt x="1213" y="48"/>
                  </a:lnTo>
                  <a:lnTo>
                    <a:pt x="1226" y="45"/>
                  </a:lnTo>
                  <a:lnTo>
                    <a:pt x="1239" y="43"/>
                  </a:lnTo>
                  <a:lnTo>
                    <a:pt x="1246" y="42"/>
                  </a:lnTo>
                  <a:lnTo>
                    <a:pt x="1254" y="40"/>
                  </a:lnTo>
                  <a:lnTo>
                    <a:pt x="1259" y="38"/>
                  </a:lnTo>
                  <a:lnTo>
                    <a:pt x="1266" y="35"/>
                  </a:lnTo>
                  <a:lnTo>
                    <a:pt x="1274" y="34"/>
                  </a:lnTo>
                  <a:lnTo>
                    <a:pt x="1281" y="30"/>
                  </a:lnTo>
                  <a:lnTo>
                    <a:pt x="1287" y="29"/>
                  </a:lnTo>
                  <a:lnTo>
                    <a:pt x="1294" y="27"/>
                  </a:lnTo>
                  <a:lnTo>
                    <a:pt x="1301" y="24"/>
                  </a:lnTo>
                  <a:lnTo>
                    <a:pt x="1309" y="22"/>
                  </a:lnTo>
                  <a:lnTo>
                    <a:pt x="1319" y="21"/>
                  </a:lnTo>
                  <a:lnTo>
                    <a:pt x="1330" y="19"/>
                  </a:lnTo>
                  <a:lnTo>
                    <a:pt x="1341" y="18"/>
                  </a:lnTo>
                  <a:lnTo>
                    <a:pt x="1352" y="14"/>
                  </a:lnTo>
                  <a:lnTo>
                    <a:pt x="1363" y="13"/>
                  </a:lnTo>
                  <a:lnTo>
                    <a:pt x="1374" y="11"/>
                  </a:lnTo>
                  <a:lnTo>
                    <a:pt x="1385" y="10"/>
                  </a:lnTo>
                  <a:lnTo>
                    <a:pt x="1396" y="10"/>
                  </a:lnTo>
                  <a:lnTo>
                    <a:pt x="1407" y="8"/>
                  </a:lnTo>
                  <a:lnTo>
                    <a:pt x="1418" y="6"/>
                  </a:lnTo>
                  <a:lnTo>
                    <a:pt x="1444" y="3"/>
                  </a:lnTo>
                  <a:lnTo>
                    <a:pt x="1469" y="2"/>
                  </a:lnTo>
                  <a:lnTo>
                    <a:pt x="1493" y="2"/>
                  </a:lnTo>
                  <a:lnTo>
                    <a:pt x="1519" y="0"/>
                  </a:lnTo>
                  <a:lnTo>
                    <a:pt x="1544" y="0"/>
                  </a:lnTo>
                  <a:lnTo>
                    <a:pt x="1568" y="2"/>
                  </a:lnTo>
                  <a:lnTo>
                    <a:pt x="1594" y="2"/>
                  </a:lnTo>
                  <a:lnTo>
                    <a:pt x="1619" y="2"/>
                  </a:lnTo>
                  <a:lnTo>
                    <a:pt x="1645" y="3"/>
                  </a:lnTo>
                  <a:lnTo>
                    <a:pt x="1669" y="3"/>
                  </a:lnTo>
                  <a:lnTo>
                    <a:pt x="1685" y="5"/>
                  </a:lnTo>
                  <a:lnTo>
                    <a:pt x="1700" y="8"/>
                  </a:lnTo>
                  <a:lnTo>
                    <a:pt x="1716" y="11"/>
                  </a:lnTo>
                  <a:lnTo>
                    <a:pt x="1731" y="16"/>
                  </a:lnTo>
                  <a:lnTo>
                    <a:pt x="1745" y="21"/>
                  </a:lnTo>
                  <a:lnTo>
                    <a:pt x="1762" y="27"/>
                  </a:lnTo>
                  <a:lnTo>
                    <a:pt x="1776" y="34"/>
                  </a:lnTo>
                  <a:lnTo>
                    <a:pt x="1793" y="38"/>
                  </a:lnTo>
                  <a:lnTo>
                    <a:pt x="1807" y="43"/>
                  </a:lnTo>
                  <a:lnTo>
                    <a:pt x="1824" y="48"/>
                  </a:lnTo>
                  <a:lnTo>
                    <a:pt x="1842" y="53"/>
                  </a:lnTo>
                  <a:lnTo>
                    <a:pt x="1862" y="58"/>
                  </a:lnTo>
                  <a:lnTo>
                    <a:pt x="1881" y="62"/>
                  </a:lnTo>
                  <a:lnTo>
                    <a:pt x="1899" y="69"/>
                  </a:lnTo>
                  <a:lnTo>
                    <a:pt x="1917" y="74"/>
                  </a:lnTo>
                  <a:lnTo>
                    <a:pt x="1937" y="78"/>
                  </a:lnTo>
                  <a:lnTo>
                    <a:pt x="1955" y="85"/>
                  </a:lnTo>
                  <a:lnTo>
                    <a:pt x="1974" y="90"/>
                  </a:lnTo>
                  <a:lnTo>
                    <a:pt x="1992" y="96"/>
                  </a:lnTo>
                  <a:lnTo>
                    <a:pt x="2012" y="101"/>
                  </a:lnTo>
                  <a:lnTo>
                    <a:pt x="2027" y="106"/>
                  </a:lnTo>
                  <a:lnTo>
                    <a:pt x="2041" y="112"/>
                  </a:lnTo>
                  <a:lnTo>
                    <a:pt x="2056" y="118"/>
                  </a:lnTo>
                  <a:lnTo>
                    <a:pt x="2071" y="126"/>
                  </a:lnTo>
                  <a:lnTo>
                    <a:pt x="2083" y="134"/>
                  </a:lnTo>
                  <a:lnTo>
                    <a:pt x="2096" y="142"/>
                  </a:lnTo>
                  <a:lnTo>
                    <a:pt x="2109" y="152"/>
                  </a:lnTo>
                  <a:lnTo>
                    <a:pt x="2122" y="162"/>
                  </a:lnTo>
                  <a:lnTo>
                    <a:pt x="2135" y="170"/>
                  </a:lnTo>
                  <a:lnTo>
                    <a:pt x="2147" y="178"/>
                  </a:lnTo>
                  <a:lnTo>
                    <a:pt x="2113" y="181"/>
                  </a:lnTo>
                  <a:lnTo>
                    <a:pt x="2078" y="182"/>
                  </a:lnTo>
                  <a:lnTo>
                    <a:pt x="2043" y="182"/>
                  </a:lnTo>
                  <a:lnTo>
                    <a:pt x="2008" y="182"/>
                  </a:lnTo>
                  <a:lnTo>
                    <a:pt x="1972" y="182"/>
                  </a:lnTo>
                  <a:lnTo>
                    <a:pt x="1937" y="182"/>
                  </a:lnTo>
                  <a:lnTo>
                    <a:pt x="1902" y="184"/>
                  </a:lnTo>
                  <a:lnTo>
                    <a:pt x="1868" y="186"/>
                  </a:lnTo>
                  <a:lnTo>
                    <a:pt x="1833" y="190"/>
                  </a:lnTo>
                  <a:lnTo>
                    <a:pt x="1798" y="197"/>
                  </a:lnTo>
                  <a:lnTo>
                    <a:pt x="1780" y="202"/>
                  </a:lnTo>
                  <a:lnTo>
                    <a:pt x="1762" y="206"/>
                  </a:lnTo>
                  <a:lnTo>
                    <a:pt x="1745" y="211"/>
                  </a:lnTo>
                  <a:lnTo>
                    <a:pt x="1727" y="216"/>
                  </a:lnTo>
                  <a:lnTo>
                    <a:pt x="1709" y="221"/>
                  </a:lnTo>
                  <a:lnTo>
                    <a:pt x="1690" y="226"/>
                  </a:lnTo>
                  <a:lnTo>
                    <a:pt x="1674" y="229"/>
                  </a:lnTo>
                  <a:lnTo>
                    <a:pt x="1656" y="234"/>
                  </a:lnTo>
                  <a:lnTo>
                    <a:pt x="1637" y="235"/>
                  </a:lnTo>
                  <a:lnTo>
                    <a:pt x="1619" y="238"/>
                  </a:lnTo>
                  <a:lnTo>
                    <a:pt x="1584" y="240"/>
                  </a:lnTo>
                  <a:lnTo>
                    <a:pt x="1552" y="243"/>
                  </a:lnTo>
                  <a:lnTo>
                    <a:pt x="1517" y="248"/>
                  </a:lnTo>
                  <a:lnTo>
                    <a:pt x="1484" y="251"/>
                  </a:lnTo>
                  <a:lnTo>
                    <a:pt x="1451" y="258"/>
                  </a:lnTo>
                  <a:lnTo>
                    <a:pt x="1418" y="262"/>
                  </a:lnTo>
                  <a:lnTo>
                    <a:pt x="1385" y="267"/>
                  </a:lnTo>
                  <a:lnTo>
                    <a:pt x="1351" y="274"/>
                  </a:lnTo>
                  <a:lnTo>
                    <a:pt x="1318" y="280"/>
                  </a:lnTo>
                  <a:lnTo>
                    <a:pt x="1285" y="288"/>
                  </a:lnTo>
                  <a:lnTo>
                    <a:pt x="1265" y="293"/>
                  </a:lnTo>
                  <a:lnTo>
                    <a:pt x="1245" y="299"/>
                  </a:lnTo>
                  <a:lnTo>
                    <a:pt x="1224" y="306"/>
                  </a:lnTo>
                  <a:lnTo>
                    <a:pt x="1206" y="312"/>
                  </a:lnTo>
                  <a:lnTo>
                    <a:pt x="1188" y="320"/>
                  </a:lnTo>
                  <a:lnTo>
                    <a:pt x="1170" y="328"/>
                  </a:lnTo>
                  <a:lnTo>
                    <a:pt x="1150" y="336"/>
                  </a:lnTo>
                  <a:lnTo>
                    <a:pt x="1131" y="344"/>
                  </a:lnTo>
                  <a:lnTo>
                    <a:pt x="1113" y="350"/>
                  </a:lnTo>
                  <a:lnTo>
                    <a:pt x="1093" y="357"/>
                  </a:lnTo>
                  <a:lnTo>
                    <a:pt x="1087" y="358"/>
                  </a:lnTo>
                  <a:lnTo>
                    <a:pt x="1084" y="358"/>
                  </a:lnTo>
                  <a:lnTo>
                    <a:pt x="1078" y="360"/>
                  </a:lnTo>
                  <a:lnTo>
                    <a:pt x="1073" y="360"/>
                  </a:lnTo>
                  <a:lnTo>
                    <a:pt x="1069" y="360"/>
                  </a:lnTo>
                  <a:lnTo>
                    <a:pt x="1064" y="362"/>
                  </a:lnTo>
                  <a:lnTo>
                    <a:pt x="1058" y="362"/>
                  </a:lnTo>
                  <a:lnTo>
                    <a:pt x="1055" y="362"/>
                  </a:lnTo>
                  <a:lnTo>
                    <a:pt x="1049" y="363"/>
                  </a:lnTo>
                  <a:lnTo>
                    <a:pt x="1045" y="365"/>
                  </a:lnTo>
                  <a:lnTo>
                    <a:pt x="1033" y="368"/>
                  </a:lnTo>
                  <a:lnTo>
                    <a:pt x="1020" y="373"/>
                  </a:lnTo>
                  <a:lnTo>
                    <a:pt x="1009" y="378"/>
                  </a:lnTo>
                  <a:lnTo>
                    <a:pt x="996" y="384"/>
                  </a:lnTo>
                  <a:lnTo>
                    <a:pt x="985" y="389"/>
                  </a:lnTo>
                  <a:lnTo>
                    <a:pt x="974" y="395"/>
                  </a:lnTo>
                  <a:lnTo>
                    <a:pt x="963" y="402"/>
                  </a:lnTo>
                  <a:lnTo>
                    <a:pt x="950" y="408"/>
                  </a:lnTo>
                  <a:lnTo>
                    <a:pt x="939" y="414"/>
                  </a:lnTo>
                  <a:lnTo>
                    <a:pt x="928" y="422"/>
                  </a:lnTo>
                  <a:lnTo>
                    <a:pt x="927" y="424"/>
                  </a:lnTo>
                  <a:lnTo>
                    <a:pt x="927" y="426"/>
                  </a:lnTo>
                  <a:lnTo>
                    <a:pt x="925" y="427"/>
                  </a:lnTo>
                  <a:lnTo>
                    <a:pt x="925" y="429"/>
                  </a:lnTo>
                  <a:lnTo>
                    <a:pt x="925" y="432"/>
                  </a:lnTo>
                  <a:lnTo>
                    <a:pt x="925" y="434"/>
                  </a:lnTo>
                  <a:lnTo>
                    <a:pt x="923" y="435"/>
                  </a:lnTo>
                  <a:lnTo>
                    <a:pt x="923" y="437"/>
                  </a:lnTo>
                  <a:lnTo>
                    <a:pt x="921" y="440"/>
                  </a:lnTo>
                  <a:lnTo>
                    <a:pt x="919" y="440"/>
                  </a:lnTo>
                  <a:lnTo>
                    <a:pt x="906" y="450"/>
                  </a:lnTo>
                  <a:lnTo>
                    <a:pt x="892" y="459"/>
                  </a:lnTo>
                  <a:lnTo>
                    <a:pt x="877" y="467"/>
                  </a:lnTo>
                  <a:lnTo>
                    <a:pt x="861" y="475"/>
                  </a:lnTo>
                  <a:lnTo>
                    <a:pt x="846" y="485"/>
                  </a:lnTo>
                  <a:lnTo>
                    <a:pt x="832" y="493"/>
                  </a:lnTo>
                  <a:lnTo>
                    <a:pt x="817" y="499"/>
                  </a:lnTo>
                  <a:lnTo>
                    <a:pt x="802" y="507"/>
                  </a:lnTo>
                  <a:lnTo>
                    <a:pt x="786" y="515"/>
                  </a:lnTo>
                  <a:lnTo>
                    <a:pt x="771" y="522"/>
                  </a:lnTo>
                  <a:lnTo>
                    <a:pt x="749" y="533"/>
                  </a:lnTo>
                  <a:lnTo>
                    <a:pt x="727" y="546"/>
                  </a:lnTo>
                  <a:lnTo>
                    <a:pt x="707" y="560"/>
                  </a:lnTo>
                  <a:lnTo>
                    <a:pt x="687" y="574"/>
                  </a:lnTo>
                  <a:lnTo>
                    <a:pt x="667" y="590"/>
                  </a:lnTo>
                  <a:lnTo>
                    <a:pt x="649" y="608"/>
                  </a:lnTo>
                  <a:lnTo>
                    <a:pt x="631" y="624"/>
                  </a:lnTo>
                  <a:lnTo>
                    <a:pt x="614" y="642"/>
                  </a:lnTo>
                  <a:lnTo>
                    <a:pt x="596" y="661"/>
                  </a:lnTo>
                  <a:lnTo>
                    <a:pt x="578" y="678"/>
                  </a:lnTo>
                  <a:lnTo>
                    <a:pt x="572" y="685"/>
                  </a:lnTo>
                  <a:lnTo>
                    <a:pt x="565" y="691"/>
                  </a:lnTo>
                  <a:lnTo>
                    <a:pt x="557" y="698"/>
                  </a:lnTo>
                  <a:lnTo>
                    <a:pt x="548" y="702"/>
                  </a:lnTo>
                  <a:lnTo>
                    <a:pt x="541" y="706"/>
                  </a:lnTo>
                  <a:lnTo>
                    <a:pt x="532" y="709"/>
                  </a:lnTo>
                  <a:lnTo>
                    <a:pt x="525" y="712"/>
                  </a:lnTo>
                  <a:lnTo>
                    <a:pt x="515" y="715"/>
                  </a:lnTo>
                  <a:lnTo>
                    <a:pt x="506" y="717"/>
                  </a:lnTo>
                  <a:lnTo>
                    <a:pt x="497" y="718"/>
                  </a:lnTo>
                  <a:lnTo>
                    <a:pt x="495" y="718"/>
                  </a:lnTo>
                  <a:lnTo>
                    <a:pt x="492" y="718"/>
                  </a:lnTo>
                  <a:lnTo>
                    <a:pt x="488" y="718"/>
                  </a:lnTo>
                  <a:lnTo>
                    <a:pt x="484" y="718"/>
                  </a:lnTo>
                  <a:lnTo>
                    <a:pt x="481" y="718"/>
                  </a:lnTo>
                  <a:lnTo>
                    <a:pt x="479" y="718"/>
                  </a:lnTo>
                  <a:lnTo>
                    <a:pt x="475" y="718"/>
                  </a:lnTo>
                  <a:lnTo>
                    <a:pt x="472" y="718"/>
                  </a:lnTo>
                  <a:lnTo>
                    <a:pt x="468" y="718"/>
                  </a:lnTo>
                  <a:lnTo>
                    <a:pt x="464" y="718"/>
                  </a:lnTo>
                  <a:lnTo>
                    <a:pt x="2" y="71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0" name="Freeform 933">
              <a:extLst>
                <a:ext uri="{FF2B5EF4-FFF2-40B4-BE49-F238E27FC236}">
                  <a16:creationId xmlns:a16="http://schemas.microsoft.com/office/drawing/2014/main" id="{B0174EDF-87F2-4696-A6E3-52312874BE87}"/>
                </a:ext>
              </a:extLst>
            </p:cNvPr>
            <p:cNvSpPr>
              <a:spLocks/>
            </p:cNvSpPr>
            <p:nvPr/>
          </p:nvSpPr>
          <p:spPr bwMode="auto">
            <a:xfrm>
              <a:off x="1841" y="4317"/>
              <a:ext cx="4" cy="1"/>
            </a:xfrm>
            <a:custGeom>
              <a:avLst/>
              <a:gdLst>
                <a:gd name="T0" fmla="*/ 1 w 7"/>
                <a:gd name="T1" fmla="*/ 0 h 1"/>
                <a:gd name="T2" fmla="*/ 1 w 7"/>
                <a:gd name="T3" fmla="*/ 0 h 1"/>
                <a:gd name="T4" fmla="*/ 1 w 7"/>
                <a:gd name="T5" fmla="*/ 0 h 1"/>
                <a:gd name="T6" fmla="*/ 1 w 7"/>
                <a:gd name="T7" fmla="*/ 0 h 1"/>
                <a:gd name="T8" fmla="*/ 1 w 7"/>
                <a:gd name="T9" fmla="*/ 0 h 1"/>
                <a:gd name="T10" fmla="*/ 1 w 7"/>
                <a:gd name="T11" fmla="*/ 0 h 1"/>
                <a:gd name="T12" fmla="*/ 1 w 7"/>
                <a:gd name="T13" fmla="*/ 0 h 1"/>
                <a:gd name="T14" fmla="*/ 1 w 7"/>
                <a:gd name="T15" fmla="*/ 0 h 1"/>
                <a:gd name="T16" fmla="*/ 1 w 7"/>
                <a:gd name="T17" fmla="*/ 0 h 1"/>
                <a:gd name="T18" fmla="*/ 1 w 7"/>
                <a:gd name="T19" fmla="*/ 0 h 1"/>
                <a:gd name="T20" fmla="*/ 0 w 7"/>
                <a:gd name="T21" fmla="*/ 0 h 1"/>
                <a:gd name="T22" fmla="*/ 1 w 7"/>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
                <a:gd name="T38" fmla="*/ 7 w 7"/>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
                  <a:moveTo>
                    <a:pt x="7" y="0"/>
                  </a:moveTo>
                  <a:lnTo>
                    <a:pt x="7" y="0"/>
                  </a:lnTo>
                  <a:lnTo>
                    <a:pt x="5" y="0"/>
                  </a:lnTo>
                  <a:lnTo>
                    <a:pt x="4" y="0"/>
                  </a:lnTo>
                  <a:lnTo>
                    <a:pt x="2" y="0"/>
                  </a:lnTo>
                  <a:lnTo>
                    <a:pt x="0"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1" name="Freeform 934">
              <a:extLst>
                <a:ext uri="{FF2B5EF4-FFF2-40B4-BE49-F238E27FC236}">
                  <a16:creationId xmlns:a16="http://schemas.microsoft.com/office/drawing/2014/main" id="{F8B59024-636D-4F9F-A88D-9D14551F7F38}"/>
                </a:ext>
              </a:extLst>
            </p:cNvPr>
            <p:cNvSpPr>
              <a:spLocks/>
            </p:cNvSpPr>
            <p:nvPr/>
          </p:nvSpPr>
          <p:spPr bwMode="auto">
            <a:xfrm>
              <a:off x="1841" y="4317"/>
              <a:ext cx="4" cy="1"/>
            </a:xfrm>
            <a:custGeom>
              <a:avLst/>
              <a:gdLst>
                <a:gd name="T0" fmla="*/ 1 w 7"/>
                <a:gd name="T1" fmla="*/ 0 h 1"/>
                <a:gd name="T2" fmla="*/ 1 w 7"/>
                <a:gd name="T3" fmla="*/ 0 h 1"/>
                <a:gd name="T4" fmla="*/ 1 w 7"/>
                <a:gd name="T5" fmla="*/ 0 h 1"/>
                <a:gd name="T6" fmla="*/ 1 w 7"/>
                <a:gd name="T7" fmla="*/ 0 h 1"/>
                <a:gd name="T8" fmla="*/ 1 w 7"/>
                <a:gd name="T9" fmla="*/ 0 h 1"/>
                <a:gd name="T10" fmla="*/ 1 w 7"/>
                <a:gd name="T11" fmla="*/ 0 h 1"/>
                <a:gd name="T12" fmla="*/ 1 w 7"/>
                <a:gd name="T13" fmla="*/ 0 h 1"/>
                <a:gd name="T14" fmla="*/ 1 w 7"/>
                <a:gd name="T15" fmla="*/ 0 h 1"/>
                <a:gd name="T16" fmla="*/ 1 w 7"/>
                <a:gd name="T17" fmla="*/ 0 h 1"/>
                <a:gd name="T18" fmla="*/ 1 w 7"/>
                <a:gd name="T19" fmla="*/ 0 h 1"/>
                <a:gd name="T20" fmla="*/ 0 w 7"/>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
                <a:gd name="T35" fmla="*/ 7 w 7"/>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
                  <a:moveTo>
                    <a:pt x="7" y="0"/>
                  </a:moveTo>
                  <a:lnTo>
                    <a:pt x="7" y="0"/>
                  </a:lnTo>
                  <a:lnTo>
                    <a:pt x="5" y="0"/>
                  </a:lnTo>
                  <a:lnTo>
                    <a:pt x="4" y="0"/>
                  </a:lnTo>
                  <a:lnTo>
                    <a:pt x="2" y="0"/>
                  </a:lnTo>
                  <a:lnTo>
                    <a:pt x="0"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2" name="Freeform 935">
              <a:extLst>
                <a:ext uri="{FF2B5EF4-FFF2-40B4-BE49-F238E27FC236}">
                  <a16:creationId xmlns:a16="http://schemas.microsoft.com/office/drawing/2014/main" id="{F5303F05-ACDE-48A0-9647-5A27574DEABC}"/>
                </a:ext>
              </a:extLst>
            </p:cNvPr>
            <p:cNvSpPr>
              <a:spLocks/>
            </p:cNvSpPr>
            <p:nvPr/>
          </p:nvSpPr>
          <p:spPr bwMode="auto">
            <a:xfrm>
              <a:off x="2048" y="3965"/>
              <a:ext cx="232" cy="206"/>
            </a:xfrm>
            <a:custGeom>
              <a:avLst/>
              <a:gdLst>
                <a:gd name="T0" fmla="*/ 0 w 477"/>
                <a:gd name="T1" fmla="*/ 4 h 412"/>
                <a:gd name="T2" fmla="*/ 0 w 477"/>
                <a:gd name="T3" fmla="*/ 3 h 412"/>
                <a:gd name="T4" fmla="*/ 0 w 477"/>
                <a:gd name="T5" fmla="*/ 3 h 412"/>
                <a:gd name="T6" fmla="*/ 0 w 477"/>
                <a:gd name="T7" fmla="*/ 3 h 412"/>
                <a:gd name="T8" fmla="*/ 0 w 477"/>
                <a:gd name="T9" fmla="*/ 2 h 412"/>
                <a:gd name="T10" fmla="*/ 1 w 477"/>
                <a:gd name="T11" fmla="*/ 1 h 412"/>
                <a:gd name="T12" fmla="*/ 2 w 477"/>
                <a:gd name="T13" fmla="*/ 1 h 412"/>
                <a:gd name="T14" fmla="*/ 2 w 477"/>
                <a:gd name="T15" fmla="*/ 1 h 412"/>
                <a:gd name="T16" fmla="*/ 2 w 477"/>
                <a:gd name="T17" fmla="*/ 0 h 412"/>
                <a:gd name="T18" fmla="*/ 2 w 477"/>
                <a:gd name="T19" fmla="*/ 1 h 412"/>
                <a:gd name="T20" fmla="*/ 2 w 477"/>
                <a:gd name="T21" fmla="*/ 1 h 412"/>
                <a:gd name="T22" fmla="*/ 2 w 477"/>
                <a:gd name="T23" fmla="*/ 1 h 412"/>
                <a:gd name="T24" fmla="*/ 2 w 477"/>
                <a:gd name="T25" fmla="*/ 1 h 412"/>
                <a:gd name="T26" fmla="*/ 2 w 477"/>
                <a:gd name="T27" fmla="*/ 1 h 412"/>
                <a:gd name="T28" fmla="*/ 2 w 477"/>
                <a:gd name="T29" fmla="*/ 2 h 412"/>
                <a:gd name="T30" fmla="*/ 2 w 477"/>
                <a:gd name="T31" fmla="*/ 3 h 412"/>
                <a:gd name="T32" fmla="*/ 2 w 477"/>
                <a:gd name="T33" fmla="*/ 3 h 412"/>
                <a:gd name="T34" fmla="*/ 3 w 477"/>
                <a:gd name="T35" fmla="*/ 3 h 412"/>
                <a:gd name="T36" fmla="*/ 4 w 477"/>
                <a:gd name="T37" fmla="*/ 3 h 412"/>
                <a:gd name="T38" fmla="*/ 4 w 477"/>
                <a:gd name="T39" fmla="*/ 2 h 412"/>
                <a:gd name="T40" fmla="*/ 5 w 477"/>
                <a:gd name="T41" fmla="*/ 3 h 412"/>
                <a:gd name="T42" fmla="*/ 5 w 477"/>
                <a:gd name="T43" fmla="*/ 3 h 412"/>
                <a:gd name="T44" fmla="*/ 5 w 477"/>
                <a:gd name="T45" fmla="*/ 3 h 412"/>
                <a:gd name="T46" fmla="*/ 5 w 477"/>
                <a:gd name="T47" fmla="*/ 3 h 412"/>
                <a:gd name="T48" fmla="*/ 4 w 477"/>
                <a:gd name="T49" fmla="*/ 3 h 412"/>
                <a:gd name="T50" fmla="*/ 4 w 477"/>
                <a:gd name="T51" fmla="*/ 3 h 412"/>
                <a:gd name="T52" fmla="*/ 4 w 477"/>
                <a:gd name="T53" fmla="*/ 3 h 412"/>
                <a:gd name="T54" fmla="*/ 4 w 477"/>
                <a:gd name="T55" fmla="*/ 3 h 412"/>
                <a:gd name="T56" fmla="*/ 4 w 477"/>
                <a:gd name="T57" fmla="*/ 4 h 412"/>
                <a:gd name="T58" fmla="*/ 3 w 477"/>
                <a:gd name="T59" fmla="*/ 5 h 412"/>
                <a:gd name="T60" fmla="*/ 4 w 477"/>
                <a:gd name="T61" fmla="*/ 5 h 412"/>
                <a:gd name="T62" fmla="*/ 4 w 477"/>
                <a:gd name="T63" fmla="*/ 5 h 412"/>
                <a:gd name="T64" fmla="*/ 4 w 477"/>
                <a:gd name="T65" fmla="*/ 5 h 412"/>
                <a:gd name="T66" fmla="*/ 5 w 477"/>
                <a:gd name="T67" fmla="*/ 5 h 412"/>
                <a:gd name="T68" fmla="*/ 5 w 477"/>
                <a:gd name="T69" fmla="*/ 5 h 412"/>
                <a:gd name="T70" fmla="*/ 6 w 477"/>
                <a:gd name="T71" fmla="*/ 5 h 412"/>
                <a:gd name="T72" fmla="*/ 6 w 477"/>
                <a:gd name="T73" fmla="*/ 5 h 412"/>
                <a:gd name="T74" fmla="*/ 6 w 477"/>
                <a:gd name="T75" fmla="*/ 5 h 412"/>
                <a:gd name="T76" fmla="*/ 6 w 477"/>
                <a:gd name="T77" fmla="*/ 5 h 412"/>
                <a:gd name="T78" fmla="*/ 6 w 477"/>
                <a:gd name="T79" fmla="*/ 5 h 412"/>
                <a:gd name="T80" fmla="*/ 6 w 477"/>
                <a:gd name="T81" fmla="*/ 5 h 412"/>
                <a:gd name="T82" fmla="*/ 5 w 477"/>
                <a:gd name="T83" fmla="*/ 6 h 412"/>
                <a:gd name="T84" fmla="*/ 5 w 477"/>
                <a:gd name="T85" fmla="*/ 6 h 412"/>
                <a:gd name="T86" fmla="*/ 5 w 477"/>
                <a:gd name="T87" fmla="*/ 6 h 412"/>
                <a:gd name="T88" fmla="*/ 4 w 477"/>
                <a:gd name="T89" fmla="*/ 6 h 412"/>
                <a:gd name="T90" fmla="*/ 4 w 477"/>
                <a:gd name="T91" fmla="*/ 6 h 412"/>
                <a:gd name="T92" fmla="*/ 4 w 477"/>
                <a:gd name="T93" fmla="*/ 6 h 412"/>
                <a:gd name="T94" fmla="*/ 4 w 477"/>
                <a:gd name="T95" fmla="*/ 6 h 412"/>
                <a:gd name="T96" fmla="*/ 4 w 477"/>
                <a:gd name="T97" fmla="*/ 6 h 412"/>
                <a:gd name="T98" fmla="*/ 3 w 477"/>
                <a:gd name="T99" fmla="*/ 6 h 412"/>
                <a:gd name="T100" fmla="*/ 3 w 477"/>
                <a:gd name="T101" fmla="*/ 6 h 412"/>
                <a:gd name="T102" fmla="*/ 3 w 477"/>
                <a:gd name="T103" fmla="*/ 6 h 412"/>
                <a:gd name="T104" fmla="*/ 2 w 477"/>
                <a:gd name="T105" fmla="*/ 6 h 412"/>
                <a:gd name="T106" fmla="*/ 2 w 477"/>
                <a:gd name="T107" fmla="*/ 6 h 412"/>
                <a:gd name="T108" fmla="*/ 2 w 477"/>
                <a:gd name="T109" fmla="*/ 6 h 412"/>
                <a:gd name="T110" fmla="*/ 2 w 477"/>
                <a:gd name="T111" fmla="*/ 6 h 412"/>
                <a:gd name="T112" fmla="*/ 2 w 477"/>
                <a:gd name="T113" fmla="*/ 6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7"/>
                <a:gd name="T172" fmla="*/ 0 h 412"/>
                <a:gd name="T173" fmla="*/ 477 w 477"/>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7" h="412">
                  <a:moveTo>
                    <a:pt x="2" y="248"/>
                  </a:moveTo>
                  <a:lnTo>
                    <a:pt x="3" y="244"/>
                  </a:lnTo>
                  <a:lnTo>
                    <a:pt x="3" y="239"/>
                  </a:lnTo>
                  <a:lnTo>
                    <a:pt x="2" y="232"/>
                  </a:lnTo>
                  <a:lnTo>
                    <a:pt x="2" y="226"/>
                  </a:lnTo>
                  <a:lnTo>
                    <a:pt x="2" y="220"/>
                  </a:lnTo>
                  <a:lnTo>
                    <a:pt x="0" y="213"/>
                  </a:lnTo>
                  <a:lnTo>
                    <a:pt x="0" y="207"/>
                  </a:lnTo>
                  <a:lnTo>
                    <a:pt x="0" y="200"/>
                  </a:lnTo>
                  <a:lnTo>
                    <a:pt x="2" y="194"/>
                  </a:lnTo>
                  <a:lnTo>
                    <a:pt x="3" y="188"/>
                  </a:lnTo>
                  <a:lnTo>
                    <a:pt x="13" y="167"/>
                  </a:lnTo>
                  <a:lnTo>
                    <a:pt x="23" y="146"/>
                  </a:lnTo>
                  <a:lnTo>
                    <a:pt x="34" y="127"/>
                  </a:lnTo>
                  <a:lnTo>
                    <a:pt x="47" y="108"/>
                  </a:lnTo>
                  <a:lnTo>
                    <a:pt x="62" y="88"/>
                  </a:lnTo>
                  <a:lnTo>
                    <a:pt x="76" y="71"/>
                  </a:lnTo>
                  <a:lnTo>
                    <a:pt x="93" y="53"/>
                  </a:lnTo>
                  <a:lnTo>
                    <a:pt x="109" y="37"/>
                  </a:lnTo>
                  <a:lnTo>
                    <a:pt x="128" y="21"/>
                  </a:lnTo>
                  <a:lnTo>
                    <a:pt x="146" y="7"/>
                  </a:lnTo>
                  <a:lnTo>
                    <a:pt x="148" y="5"/>
                  </a:lnTo>
                  <a:lnTo>
                    <a:pt x="148" y="4"/>
                  </a:lnTo>
                  <a:lnTo>
                    <a:pt x="151" y="4"/>
                  </a:lnTo>
                  <a:lnTo>
                    <a:pt x="153" y="2"/>
                  </a:lnTo>
                  <a:lnTo>
                    <a:pt x="155" y="2"/>
                  </a:lnTo>
                  <a:lnTo>
                    <a:pt x="159" y="0"/>
                  </a:lnTo>
                  <a:lnTo>
                    <a:pt x="161" y="0"/>
                  </a:lnTo>
                  <a:lnTo>
                    <a:pt x="164" y="2"/>
                  </a:lnTo>
                  <a:lnTo>
                    <a:pt x="166" y="2"/>
                  </a:lnTo>
                  <a:lnTo>
                    <a:pt x="168" y="5"/>
                  </a:lnTo>
                  <a:lnTo>
                    <a:pt x="170" y="7"/>
                  </a:lnTo>
                  <a:lnTo>
                    <a:pt x="170" y="8"/>
                  </a:lnTo>
                  <a:lnTo>
                    <a:pt x="172" y="10"/>
                  </a:lnTo>
                  <a:lnTo>
                    <a:pt x="172" y="12"/>
                  </a:lnTo>
                  <a:lnTo>
                    <a:pt x="172" y="13"/>
                  </a:lnTo>
                  <a:lnTo>
                    <a:pt x="172" y="16"/>
                  </a:lnTo>
                  <a:lnTo>
                    <a:pt x="173" y="18"/>
                  </a:lnTo>
                  <a:lnTo>
                    <a:pt x="173" y="20"/>
                  </a:lnTo>
                  <a:lnTo>
                    <a:pt x="173" y="21"/>
                  </a:lnTo>
                  <a:lnTo>
                    <a:pt x="173" y="23"/>
                  </a:lnTo>
                  <a:lnTo>
                    <a:pt x="175" y="40"/>
                  </a:lnTo>
                  <a:lnTo>
                    <a:pt x="175" y="56"/>
                  </a:lnTo>
                  <a:lnTo>
                    <a:pt x="175" y="72"/>
                  </a:lnTo>
                  <a:lnTo>
                    <a:pt x="175" y="88"/>
                  </a:lnTo>
                  <a:lnTo>
                    <a:pt x="173" y="104"/>
                  </a:lnTo>
                  <a:lnTo>
                    <a:pt x="173" y="122"/>
                  </a:lnTo>
                  <a:lnTo>
                    <a:pt x="172" y="138"/>
                  </a:lnTo>
                  <a:lnTo>
                    <a:pt x="170" y="154"/>
                  </a:lnTo>
                  <a:lnTo>
                    <a:pt x="170" y="170"/>
                  </a:lnTo>
                  <a:lnTo>
                    <a:pt x="168" y="186"/>
                  </a:lnTo>
                  <a:lnTo>
                    <a:pt x="184" y="176"/>
                  </a:lnTo>
                  <a:lnTo>
                    <a:pt x="203" y="168"/>
                  </a:lnTo>
                  <a:lnTo>
                    <a:pt x="219" y="159"/>
                  </a:lnTo>
                  <a:lnTo>
                    <a:pt x="237" y="151"/>
                  </a:lnTo>
                  <a:lnTo>
                    <a:pt x="256" y="144"/>
                  </a:lnTo>
                  <a:lnTo>
                    <a:pt x="274" y="138"/>
                  </a:lnTo>
                  <a:lnTo>
                    <a:pt x="294" y="133"/>
                  </a:lnTo>
                  <a:lnTo>
                    <a:pt x="312" y="130"/>
                  </a:lnTo>
                  <a:lnTo>
                    <a:pt x="332" y="128"/>
                  </a:lnTo>
                  <a:lnTo>
                    <a:pt x="352" y="128"/>
                  </a:lnTo>
                  <a:lnTo>
                    <a:pt x="354" y="130"/>
                  </a:lnTo>
                  <a:lnTo>
                    <a:pt x="354" y="132"/>
                  </a:lnTo>
                  <a:lnTo>
                    <a:pt x="356" y="133"/>
                  </a:lnTo>
                  <a:lnTo>
                    <a:pt x="356" y="136"/>
                  </a:lnTo>
                  <a:lnTo>
                    <a:pt x="356" y="140"/>
                  </a:lnTo>
                  <a:lnTo>
                    <a:pt x="356" y="143"/>
                  </a:lnTo>
                  <a:lnTo>
                    <a:pt x="356" y="148"/>
                  </a:lnTo>
                  <a:lnTo>
                    <a:pt x="356" y="151"/>
                  </a:lnTo>
                  <a:lnTo>
                    <a:pt x="354" y="154"/>
                  </a:lnTo>
                  <a:lnTo>
                    <a:pt x="354" y="157"/>
                  </a:lnTo>
                  <a:lnTo>
                    <a:pt x="352" y="159"/>
                  </a:lnTo>
                  <a:lnTo>
                    <a:pt x="351" y="159"/>
                  </a:lnTo>
                  <a:lnTo>
                    <a:pt x="349" y="159"/>
                  </a:lnTo>
                  <a:lnTo>
                    <a:pt x="347" y="159"/>
                  </a:lnTo>
                  <a:lnTo>
                    <a:pt x="345" y="160"/>
                  </a:lnTo>
                  <a:lnTo>
                    <a:pt x="343" y="175"/>
                  </a:lnTo>
                  <a:lnTo>
                    <a:pt x="338" y="188"/>
                  </a:lnTo>
                  <a:lnTo>
                    <a:pt x="330" y="199"/>
                  </a:lnTo>
                  <a:lnTo>
                    <a:pt x="321" y="210"/>
                  </a:lnTo>
                  <a:lnTo>
                    <a:pt x="312" y="220"/>
                  </a:lnTo>
                  <a:lnTo>
                    <a:pt x="299" y="229"/>
                  </a:lnTo>
                  <a:lnTo>
                    <a:pt x="288" y="239"/>
                  </a:lnTo>
                  <a:lnTo>
                    <a:pt x="276" y="248"/>
                  </a:lnTo>
                  <a:lnTo>
                    <a:pt x="265" y="258"/>
                  </a:lnTo>
                  <a:lnTo>
                    <a:pt x="254" y="268"/>
                  </a:lnTo>
                  <a:lnTo>
                    <a:pt x="267" y="264"/>
                  </a:lnTo>
                  <a:lnTo>
                    <a:pt x="279" y="263"/>
                  </a:lnTo>
                  <a:lnTo>
                    <a:pt x="290" y="261"/>
                  </a:lnTo>
                  <a:lnTo>
                    <a:pt x="303" y="260"/>
                  </a:lnTo>
                  <a:lnTo>
                    <a:pt x="316" y="260"/>
                  </a:lnTo>
                  <a:lnTo>
                    <a:pt x="327" y="260"/>
                  </a:lnTo>
                  <a:lnTo>
                    <a:pt x="340" y="260"/>
                  </a:lnTo>
                  <a:lnTo>
                    <a:pt x="352" y="260"/>
                  </a:lnTo>
                  <a:lnTo>
                    <a:pt x="365" y="261"/>
                  </a:lnTo>
                  <a:lnTo>
                    <a:pt x="376" y="261"/>
                  </a:lnTo>
                  <a:lnTo>
                    <a:pt x="387" y="263"/>
                  </a:lnTo>
                  <a:lnTo>
                    <a:pt x="396" y="263"/>
                  </a:lnTo>
                  <a:lnTo>
                    <a:pt x="407" y="263"/>
                  </a:lnTo>
                  <a:lnTo>
                    <a:pt x="418" y="263"/>
                  </a:lnTo>
                  <a:lnTo>
                    <a:pt x="427" y="263"/>
                  </a:lnTo>
                  <a:lnTo>
                    <a:pt x="438" y="264"/>
                  </a:lnTo>
                  <a:lnTo>
                    <a:pt x="447" y="266"/>
                  </a:lnTo>
                  <a:lnTo>
                    <a:pt x="457" y="269"/>
                  </a:lnTo>
                  <a:lnTo>
                    <a:pt x="466" y="272"/>
                  </a:lnTo>
                  <a:lnTo>
                    <a:pt x="473" y="277"/>
                  </a:lnTo>
                  <a:lnTo>
                    <a:pt x="475" y="280"/>
                  </a:lnTo>
                  <a:lnTo>
                    <a:pt x="477" y="282"/>
                  </a:lnTo>
                  <a:lnTo>
                    <a:pt x="477" y="285"/>
                  </a:lnTo>
                  <a:lnTo>
                    <a:pt x="477" y="287"/>
                  </a:lnTo>
                  <a:lnTo>
                    <a:pt x="477" y="290"/>
                  </a:lnTo>
                  <a:lnTo>
                    <a:pt x="477" y="293"/>
                  </a:lnTo>
                  <a:lnTo>
                    <a:pt x="475" y="296"/>
                  </a:lnTo>
                  <a:lnTo>
                    <a:pt x="475" y="300"/>
                  </a:lnTo>
                  <a:lnTo>
                    <a:pt x="473" y="301"/>
                  </a:lnTo>
                  <a:lnTo>
                    <a:pt x="471" y="304"/>
                  </a:lnTo>
                  <a:lnTo>
                    <a:pt x="460" y="312"/>
                  </a:lnTo>
                  <a:lnTo>
                    <a:pt x="451" y="320"/>
                  </a:lnTo>
                  <a:lnTo>
                    <a:pt x="440" y="327"/>
                  </a:lnTo>
                  <a:lnTo>
                    <a:pt x="429" y="335"/>
                  </a:lnTo>
                  <a:lnTo>
                    <a:pt x="418" y="341"/>
                  </a:lnTo>
                  <a:lnTo>
                    <a:pt x="407" y="348"/>
                  </a:lnTo>
                  <a:lnTo>
                    <a:pt x="396" y="352"/>
                  </a:lnTo>
                  <a:lnTo>
                    <a:pt x="383" y="359"/>
                  </a:lnTo>
                  <a:lnTo>
                    <a:pt x="373" y="365"/>
                  </a:lnTo>
                  <a:lnTo>
                    <a:pt x="360" y="370"/>
                  </a:lnTo>
                  <a:lnTo>
                    <a:pt x="356" y="372"/>
                  </a:lnTo>
                  <a:lnTo>
                    <a:pt x="352" y="373"/>
                  </a:lnTo>
                  <a:lnTo>
                    <a:pt x="349" y="375"/>
                  </a:lnTo>
                  <a:lnTo>
                    <a:pt x="345" y="376"/>
                  </a:lnTo>
                  <a:lnTo>
                    <a:pt x="341" y="380"/>
                  </a:lnTo>
                  <a:lnTo>
                    <a:pt x="338" y="381"/>
                  </a:lnTo>
                  <a:lnTo>
                    <a:pt x="334" y="383"/>
                  </a:lnTo>
                  <a:lnTo>
                    <a:pt x="330" y="384"/>
                  </a:lnTo>
                  <a:lnTo>
                    <a:pt x="327" y="386"/>
                  </a:lnTo>
                  <a:lnTo>
                    <a:pt x="323" y="388"/>
                  </a:lnTo>
                  <a:lnTo>
                    <a:pt x="318" y="389"/>
                  </a:lnTo>
                  <a:lnTo>
                    <a:pt x="312" y="392"/>
                  </a:lnTo>
                  <a:lnTo>
                    <a:pt x="305" y="394"/>
                  </a:lnTo>
                  <a:lnTo>
                    <a:pt x="299" y="397"/>
                  </a:lnTo>
                  <a:lnTo>
                    <a:pt x="294" y="399"/>
                  </a:lnTo>
                  <a:lnTo>
                    <a:pt x="288" y="402"/>
                  </a:lnTo>
                  <a:lnTo>
                    <a:pt x="281" y="404"/>
                  </a:lnTo>
                  <a:lnTo>
                    <a:pt x="276" y="405"/>
                  </a:lnTo>
                  <a:lnTo>
                    <a:pt x="270" y="408"/>
                  </a:lnTo>
                  <a:lnTo>
                    <a:pt x="263" y="408"/>
                  </a:lnTo>
                  <a:lnTo>
                    <a:pt x="254" y="410"/>
                  </a:lnTo>
                  <a:lnTo>
                    <a:pt x="245" y="412"/>
                  </a:lnTo>
                  <a:lnTo>
                    <a:pt x="235" y="412"/>
                  </a:lnTo>
                  <a:lnTo>
                    <a:pt x="226" y="412"/>
                  </a:lnTo>
                  <a:lnTo>
                    <a:pt x="217" y="412"/>
                  </a:lnTo>
                  <a:lnTo>
                    <a:pt x="208" y="412"/>
                  </a:lnTo>
                  <a:lnTo>
                    <a:pt x="199" y="410"/>
                  </a:lnTo>
                  <a:lnTo>
                    <a:pt x="190" y="408"/>
                  </a:lnTo>
                  <a:lnTo>
                    <a:pt x="181" y="405"/>
                  </a:lnTo>
                  <a:lnTo>
                    <a:pt x="172" y="402"/>
                  </a:lnTo>
                  <a:lnTo>
                    <a:pt x="170" y="402"/>
                  </a:lnTo>
                  <a:lnTo>
                    <a:pt x="170" y="400"/>
                  </a:lnTo>
                  <a:lnTo>
                    <a:pt x="168" y="400"/>
                  </a:lnTo>
                  <a:lnTo>
                    <a:pt x="166" y="399"/>
                  </a:lnTo>
                  <a:lnTo>
                    <a:pt x="164" y="399"/>
                  </a:lnTo>
                  <a:lnTo>
                    <a:pt x="162" y="397"/>
                  </a:lnTo>
                  <a:lnTo>
                    <a:pt x="161" y="397"/>
                  </a:lnTo>
                  <a:lnTo>
                    <a:pt x="161" y="396"/>
                  </a:lnTo>
                  <a:lnTo>
                    <a:pt x="159" y="394"/>
                  </a:lnTo>
                  <a:lnTo>
                    <a:pt x="159" y="392"/>
                  </a:lnTo>
                  <a:lnTo>
                    <a:pt x="2" y="248"/>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3" name="Freeform 936">
              <a:extLst>
                <a:ext uri="{FF2B5EF4-FFF2-40B4-BE49-F238E27FC236}">
                  <a16:creationId xmlns:a16="http://schemas.microsoft.com/office/drawing/2014/main" id="{BA012902-2DB9-428E-96AA-28EAD377B6AB}"/>
                </a:ext>
              </a:extLst>
            </p:cNvPr>
            <p:cNvSpPr>
              <a:spLocks/>
            </p:cNvSpPr>
            <p:nvPr/>
          </p:nvSpPr>
          <p:spPr bwMode="auto">
            <a:xfrm>
              <a:off x="2048" y="3965"/>
              <a:ext cx="232" cy="206"/>
            </a:xfrm>
            <a:custGeom>
              <a:avLst/>
              <a:gdLst>
                <a:gd name="T0" fmla="*/ 0 w 477"/>
                <a:gd name="T1" fmla="*/ 4 h 412"/>
                <a:gd name="T2" fmla="*/ 0 w 477"/>
                <a:gd name="T3" fmla="*/ 3 h 412"/>
                <a:gd name="T4" fmla="*/ 0 w 477"/>
                <a:gd name="T5" fmla="*/ 3 h 412"/>
                <a:gd name="T6" fmla="*/ 0 w 477"/>
                <a:gd name="T7" fmla="*/ 3 h 412"/>
                <a:gd name="T8" fmla="*/ 0 w 477"/>
                <a:gd name="T9" fmla="*/ 2 h 412"/>
                <a:gd name="T10" fmla="*/ 1 w 477"/>
                <a:gd name="T11" fmla="*/ 1 h 412"/>
                <a:gd name="T12" fmla="*/ 2 w 477"/>
                <a:gd name="T13" fmla="*/ 1 h 412"/>
                <a:gd name="T14" fmla="*/ 2 w 477"/>
                <a:gd name="T15" fmla="*/ 1 h 412"/>
                <a:gd name="T16" fmla="*/ 2 w 477"/>
                <a:gd name="T17" fmla="*/ 0 h 412"/>
                <a:gd name="T18" fmla="*/ 2 w 477"/>
                <a:gd name="T19" fmla="*/ 1 h 412"/>
                <a:gd name="T20" fmla="*/ 2 w 477"/>
                <a:gd name="T21" fmla="*/ 1 h 412"/>
                <a:gd name="T22" fmla="*/ 2 w 477"/>
                <a:gd name="T23" fmla="*/ 1 h 412"/>
                <a:gd name="T24" fmla="*/ 2 w 477"/>
                <a:gd name="T25" fmla="*/ 1 h 412"/>
                <a:gd name="T26" fmla="*/ 2 w 477"/>
                <a:gd name="T27" fmla="*/ 1 h 412"/>
                <a:gd name="T28" fmla="*/ 2 w 477"/>
                <a:gd name="T29" fmla="*/ 2 h 412"/>
                <a:gd name="T30" fmla="*/ 2 w 477"/>
                <a:gd name="T31" fmla="*/ 3 h 412"/>
                <a:gd name="T32" fmla="*/ 2 w 477"/>
                <a:gd name="T33" fmla="*/ 3 h 412"/>
                <a:gd name="T34" fmla="*/ 3 w 477"/>
                <a:gd name="T35" fmla="*/ 3 h 412"/>
                <a:gd name="T36" fmla="*/ 4 w 477"/>
                <a:gd name="T37" fmla="*/ 3 h 412"/>
                <a:gd name="T38" fmla="*/ 4 w 477"/>
                <a:gd name="T39" fmla="*/ 2 h 412"/>
                <a:gd name="T40" fmla="*/ 5 w 477"/>
                <a:gd name="T41" fmla="*/ 3 h 412"/>
                <a:gd name="T42" fmla="*/ 5 w 477"/>
                <a:gd name="T43" fmla="*/ 3 h 412"/>
                <a:gd name="T44" fmla="*/ 5 w 477"/>
                <a:gd name="T45" fmla="*/ 3 h 412"/>
                <a:gd name="T46" fmla="*/ 5 w 477"/>
                <a:gd name="T47" fmla="*/ 3 h 412"/>
                <a:gd name="T48" fmla="*/ 4 w 477"/>
                <a:gd name="T49" fmla="*/ 3 h 412"/>
                <a:gd name="T50" fmla="*/ 4 w 477"/>
                <a:gd name="T51" fmla="*/ 3 h 412"/>
                <a:gd name="T52" fmla="*/ 4 w 477"/>
                <a:gd name="T53" fmla="*/ 3 h 412"/>
                <a:gd name="T54" fmla="*/ 4 w 477"/>
                <a:gd name="T55" fmla="*/ 3 h 412"/>
                <a:gd name="T56" fmla="*/ 4 w 477"/>
                <a:gd name="T57" fmla="*/ 4 h 412"/>
                <a:gd name="T58" fmla="*/ 3 w 477"/>
                <a:gd name="T59" fmla="*/ 5 h 412"/>
                <a:gd name="T60" fmla="*/ 4 w 477"/>
                <a:gd name="T61" fmla="*/ 5 h 412"/>
                <a:gd name="T62" fmla="*/ 4 w 477"/>
                <a:gd name="T63" fmla="*/ 5 h 412"/>
                <a:gd name="T64" fmla="*/ 4 w 477"/>
                <a:gd name="T65" fmla="*/ 5 h 412"/>
                <a:gd name="T66" fmla="*/ 5 w 477"/>
                <a:gd name="T67" fmla="*/ 5 h 412"/>
                <a:gd name="T68" fmla="*/ 5 w 477"/>
                <a:gd name="T69" fmla="*/ 5 h 412"/>
                <a:gd name="T70" fmla="*/ 6 w 477"/>
                <a:gd name="T71" fmla="*/ 5 h 412"/>
                <a:gd name="T72" fmla="*/ 6 w 477"/>
                <a:gd name="T73" fmla="*/ 5 h 412"/>
                <a:gd name="T74" fmla="*/ 6 w 477"/>
                <a:gd name="T75" fmla="*/ 5 h 412"/>
                <a:gd name="T76" fmla="*/ 6 w 477"/>
                <a:gd name="T77" fmla="*/ 5 h 412"/>
                <a:gd name="T78" fmla="*/ 6 w 477"/>
                <a:gd name="T79" fmla="*/ 5 h 412"/>
                <a:gd name="T80" fmla="*/ 6 w 477"/>
                <a:gd name="T81" fmla="*/ 5 h 412"/>
                <a:gd name="T82" fmla="*/ 5 w 477"/>
                <a:gd name="T83" fmla="*/ 6 h 412"/>
                <a:gd name="T84" fmla="*/ 5 w 477"/>
                <a:gd name="T85" fmla="*/ 6 h 412"/>
                <a:gd name="T86" fmla="*/ 5 w 477"/>
                <a:gd name="T87" fmla="*/ 6 h 412"/>
                <a:gd name="T88" fmla="*/ 4 w 477"/>
                <a:gd name="T89" fmla="*/ 6 h 412"/>
                <a:gd name="T90" fmla="*/ 4 w 477"/>
                <a:gd name="T91" fmla="*/ 6 h 412"/>
                <a:gd name="T92" fmla="*/ 4 w 477"/>
                <a:gd name="T93" fmla="*/ 6 h 412"/>
                <a:gd name="T94" fmla="*/ 4 w 477"/>
                <a:gd name="T95" fmla="*/ 6 h 412"/>
                <a:gd name="T96" fmla="*/ 4 w 477"/>
                <a:gd name="T97" fmla="*/ 6 h 412"/>
                <a:gd name="T98" fmla="*/ 3 w 477"/>
                <a:gd name="T99" fmla="*/ 6 h 412"/>
                <a:gd name="T100" fmla="*/ 3 w 477"/>
                <a:gd name="T101" fmla="*/ 6 h 412"/>
                <a:gd name="T102" fmla="*/ 3 w 477"/>
                <a:gd name="T103" fmla="*/ 6 h 412"/>
                <a:gd name="T104" fmla="*/ 2 w 477"/>
                <a:gd name="T105" fmla="*/ 6 h 412"/>
                <a:gd name="T106" fmla="*/ 2 w 477"/>
                <a:gd name="T107" fmla="*/ 6 h 412"/>
                <a:gd name="T108" fmla="*/ 2 w 477"/>
                <a:gd name="T109" fmla="*/ 6 h 412"/>
                <a:gd name="T110" fmla="*/ 2 w 477"/>
                <a:gd name="T111" fmla="*/ 6 h 412"/>
                <a:gd name="T112" fmla="*/ 2 w 477"/>
                <a:gd name="T113" fmla="*/ 6 h 4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7"/>
                <a:gd name="T172" fmla="*/ 0 h 412"/>
                <a:gd name="T173" fmla="*/ 477 w 477"/>
                <a:gd name="T174" fmla="*/ 412 h 4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7" h="412">
                  <a:moveTo>
                    <a:pt x="2" y="248"/>
                  </a:moveTo>
                  <a:lnTo>
                    <a:pt x="3" y="244"/>
                  </a:lnTo>
                  <a:lnTo>
                    <a:pt x="3" y="239"/>
                  </a:lnTo>
                  <a:lnTo>
                    <a:pt x="2" y="232"/>
                  </a:lnTo>
                  <a:lnTo>
                    <a:pt x="2" y="226"/>
                  </a:lnTo>
                  <a:lnTo>
                    <a:pt x="2" y="220"/>
                  </a:lnTo>
                  <a:lnTo>
                    <a:pt x="0" y="213"/>
                  </a:lnTo>
                  <a:lnTo>
                    <a:pt x="0" y="207"/>
                  </a:lnTo>
                  <a:lnTo>
                    <a:pt x="0" y="200"/>
                  </a:lnTo>
                  <a:lnTo>
                    <a:pt x="2" y="194"/>
                  </a:lnTo>
                  <a:lnTo>
                    <a:pt x="3" y="188"/>
                  </a:lnTo>
                  <a:lnTo>
                    <a:pt x="13" y="167"/>
                  </a:lnTo>
                  <a:lnTo>
                    <a:pt x="23" y="146"/>
                  </a:lnTo>
                  <a:lnTo>
                    <a:pt x="34" y="127"/>
                  </a:lnTo>
                  <a:lnTo>
                    <a:pt x="47" y="108"/>
                  </a:lnTo>
                  <a:lnTo>
                    <a:pt x="62" y="88"/>
                  </a:lnTo>
                  <a:lnTo>
                    <a:pt x="76" y="71"/>
                  </a:lnTo>
                  <a:lnTo>
                    <a:pt x="93" y="53"/>
                  </a:lnTo>
                  <a:lnTo>
                    <a:pt x="109" y="37"/>
                  </a:lnTo>
                  <a:lnTo>
                    <a:pt x="128" y="21"/>
                  </a:lnTo>
                  <a:lnTo>
                    <a:pt x="146" y="7"/>
                  </a:lnTo>
                  <a:lnTo>
                    <a:pt x="148" y="5"/>
                  </a:lnTo>
                  <a:lnTo>
                    <a:pt x="148" y="4"/>
                  </a:lnTo>
                  <a:lnTo>
                    <a:pt x="151" y="4"/>
                  </a:lnTo>
                  <a:lnTo>
                    <a:pt x="153" y="2"/>
                  </a:lnTo>
                  <a:lnTo>
                    <a:pt x="155" y="2"/>
                  </a:lnTo>
                  <a:lnTo>
                    <a:pt x="159" y="0"/>
                  </a:lnTo>
                  <a:lnTo>
                    <a:pt x="161" y="0"/>
                  </a:lnTo>
                  <a:lnTo>
                    <a:pt x="164" y="2"/>
                  </a:lnTo>
                  <a:lnTo>
                    <a:pt x="166" y="2"/>
                  </a:lnTo>
                  <a:lnTo>
                    <a:pt x="168" y="5"/>
                  </a:lnTo>
                  <a:lnTo>
                    <a:pt x="170" y="7"/>
                  </a:lnTo>
                  <a:lnTo>
                    <a:pt x="170" y="8"/>
                  </a:lnTo>
                  <a:lnTo>
                    <a:pt x="172" y="10"/>
                  </a:lnTo>
                  <a:lnTo>
                    <a:pt x="172" y="12"/>
                  </a:lnTo>
                  <a:lnTo>
                    <a:pt x="172" y="13"/>
                  </a:lnTo>
                  <a:lnTo>
                    <a:pt x="172" y="16"/>
                  </a:lnTo>
                  <a:lnTo>
                    <a:pt x="173" y="18"/>
                  </a:lnTo>
                  <a:lnTo>
                    <a:pt x="173" y="20"/>
                  </a:lnTo>
                  <a:lnTo>
                    <a:pt x="173" y="21"/>
                  </a:lnTo>
                  <a:lnTo>
                    <a:pt x="173" y="23"/>
                  </a:lnTo>
                  <a:lnTo>
                    <a:pt x="175" y="40"/>
                  </a:lnTo>
                  <a:lnTo>
                    <a:pt x="175" y="56"/>
                  </a:lnTo>
                  <a:lnTo>
                    <a:pt x="175" y="72"/>
                  </a:lnTo>
                  <a:lnTo>
                    <a:pt x="175" y="88"/>
                  </a:lnTo>
                  <a:lnTo>
                    <a:pt x="173" y="104"/>
                  </a:lnTo>
                  <a:lnTo>
                    <a:pt x="173" y="122"/>
                  </a:lnTo>
                  <a:lnTo>
                    <a:pt x="172" y="138"/>
                  </a:lnTo>
                  <a:lnTo>
                    <a:pt x="170" y="154"/>
                  </a:lnTo>
                  <a:lnTo>
                    <a:pt x="170" y="170"/>
                  </a:lnTo>
                  <a:lnTo>
                    <a:pt x="168" y="186"/>
                  </a:lnTo>
                  <a:lnTo>
                    <a:pt x="184" y="176"/>
                  </a:lnTo>
                  <a:lnTo>
                    <a:pt x="203" y="168"/>
                  </a:lnTo>
                  <a:lnTo>
                    <a:pt x="219" y="159"/>
                  </a:lnTo>
                  <a:lnTo>
                    <a:pt x="237" y="151"/>
                  </a:lnTo>
                  <a:lnTo>
                    <a:pt x="256" y="144"/>
                  </a:lnTo>
                  <a:lnTo>
                    <a:pt x="274" y="138"/>
                  </a:lnTo>
                  <a:lnTo>
                    <a:pt x="294" y="133"/>
                  </a:lnTo>
                  <a:lnTo>
                    <a:pt x="312" y="130"/>
                  </a:lnTo>
                  <a:lnTo>
                    <a:pt x="332" y="128"/>
                  </a:lnTo>
                  <a:lnTo>
                    <a:pt x="352" y="128"/>
                  </a:lnTo>
                  <a:lnTo>
                    <a:pt x="354" y="130"/>
                  </a:lnTo>
                  <a:lnTo>
                    <a:pt x="354" y="132"/>
                  </a:lnTo>
                  <a:lnTo>
                    <a:pt x="356" y="133"/>
                  </a:lnTo>
                  <a:lnTo>
                    <a:pt x="356" y="136"/>
                  </a:lnTo>
                  <a:lnTo>
                    <a:pt x="356" y="140"/>
                  </a:lnTo>
                  <a:lnTo>
                    <a:pt x="356" y="143"/>
                  </a:lnTo>
                  <a:lnTo>
                    <a:pt x="356" y="148"/>
                  </a:lnTo>
                  <a:lnTo>
                    <a:pt x="356" y="151"/>
                  </a:lnTo>
                  <a:lnTo>
                    <a:pt x="354" y="154"/>
                  </a:lnTo>
                  <a:lnTo>
                    <a:pt x="354" y="157"/>
                  </a:lnTo>
                  <a:lnTo>
                    <a:pt x="352" y="159"/>
                  </a:lnTo>
                  <a:lnTo>
                    <a:pt x="351" y="159"/>
                  </a:lnTo>
                  <a:lnTo>
                    <a:pt x="349" y="159"/>
                  </a:lnTo>
                  <a:lnTo>
                    <a:pt x="347" y="159"/>
                  </a:lnTo>
                  <a:lnTo>
                    <a:pt x="345" y="160"/>
                  </a:lnTo>
                  <a:lnTo>
                    <a:pt x="343" y="175"/>
                  </a:lnTo>
                  <a:lnTo>
                    <a:pt x="338" y="188"/>
                  </a:lnTo>
                  <a:lnTo>
                    <a:pt x="330" y="199"/>
                  </a:lnTo>
                  <a:lnTo>
                    <a:pt x="321" y="210"/>
                  </a:lnTo>
                  <a:lnTo>
                    <a:pt x="312" y="220"/>
                  </a:lnTo>
                  <a:lnTo>
                    <a:pt x="299" y="229"/>
                  </a:lnTo>
                  <a:lnTo>
                    <a:pt x="288" y="239"/>
                  </a:lnTo>
                  <a:lnTo>
                    <a:pt x="276" y="248"/>
                  </a:lnTo>
                  <a:lnTo>
                    <a:pt x="265" y="258"/>
                  </a:lnTo>
                  <a:lnTo>
                    <a:pt x="254" y="268"/>
                  </a:lnTo>
                  <a:lnTo>
                    <a:pt x="267" y="264"/>
                  </a:lnTo>
                  <a:lnTo>
                    <a:pt x="279" y="263"/>
                  </a:lnTo>
                  <a:lnTo>
                    <a:pt x="290" y="261"/>
                  </a:lnTo>
                  <a:lnTo>
                    <a:pt x="303" y="260"/>
                  </a:lnTo>
                  <a:lnTo>
                    <a:pt x="316" y="260"/>
                  </a:lnTo>
                  <a:lnTo>
                    <a:pt x="327" y="260"/>
                  </a:lnTo>
                  <a:lnTo>
                    <a:pt x="340" y="260"/>
                  </a:lnTo>
                  <a:lnTo>
                    <a:pt x="352" y="260"/>
                  </a:lnTo>
                  <a:lnTo>
                    <a:pt x="365" y="261"/>
                  </a:lnTo>
                  <a:lnTo>
                    <a:pt x="376" y="261"/>
                  </a:lnTo>
                  <a:lnTo>
                    <a:pt x="387" y="263"/>
                  </a:lnTo>
                  <a:lnTo>
                    <a:pt x="396" y="263"/>
                  </a:lnTo>
                  <a:lnTo>
                    <a:pt x="407" y="263"/>
                  </a:lnTo>
                  <a:lnTo>
                    <a:pt x="418" y="263"/>
                  </a:lnTo>
                  <a:lnTo>
                    <a:pt x="427" y="263"/>
                  </a:lnTo>
                  <a:lnTo>
                    <a:pt x="438" y="264"/>
                  </a:lnTo>
                  <a:lnTo>
                    <a:pt x="447" y="266"/>
                  </a:lnTo>
                  <a:lnTo>
                    <a:pt x="457" y="269"/>
                  </a:lnTo>
                  <a:lnTo>
                    <a:pt x="466" y="272"/>
                  </a:lnTo>
                  <a:lnTo>
                    <a:pt x="473" y="277"/>
                  </a:lnTo>
                  <a:lnTo>
                    <a:pt x="475" y="280"/>
                  </a:lnTo>
                  <a:lnTo>
                    <a:pt x="477" y="282"/>
                  </a:lnTo>
                  <a:lnTo>
                    <a:pt x="477" y="285"/>
                  </a:lnTo>
                  <a:lnTo>
                    <a:pt x="477" y="287"/>
                  </a:lnTo>
                  <a:lnTo>
                    <a:pt x="477" y="290"/>
                  </a:lnTo>
                  <a:lnTo>
                    <a:pt x="477" y="293"/>
                  </a:lnTo>
                  <a:lnTo>
                    <a:pt x="475" y="296"/>
                  </a:lnTo>
                  <a:lnTo>
                    <a:pt x="475" y="300"/>
                  </a:lnTo>
                  <a:lnTo>
                    <a:pt x="473" y="301"/>
                  </a:lnTo>
                  <a:lnTo>
                    <a:pt x="471" y="304"/>
                  </a:lnTo>
                  <a:lnTo>
                    <a:pt x="460" y="312"/>
                  </a:lnTo>
                  <a:lnTo>
                    <a:pt x="451" y="320"/>
                  </a:lnTo>
                  <a:lnTo>
                    <a:pt x="440" y="327"/>
                  </a:lnTo>
                  <a:lnTo>
                    <a:pt x="429" y="335"/>
                  </a:lnTo>
                  <a:lnTo>
                    <a:pt x="418" y="341"/>
                  </a:lnTo>
                  <a:lnTo>
                    <a:pt x="407" y="348"/>
                  </a:lnTo>
                  <a:lnTo>
                    <a:pt x="396" y="352"/>
                  </a:lnTo>
                  <a:lnTo>
                    <a:pt x="383" y="359"/>
                  </a:lnTo>
                  <a:lnTo>
                    <a:pt x="373" y="365"/>
                  </a:lnTo>
                  <a:lnTo>
                    <a:pt x="360" y="370"/>
                  </a:lnTo>
                  <a:lnTo>
                    <a:pt x="356" y="372"/>
                  </a:lnTo>
                  <a:lnTo>
                    <a:pt x="352" y="373"/>
                  </a:lnTo>
                  <a:lnTo>
                    <a:pt x="349" y="375"/>
                  </a:lnTo>
                  <a:lnTo>
                    <a:pt x="345" y="376"/>
                  </a:lnTo>
                  <a:lnTo>
                    <a:pt x="341" y="380"/>
                  </a:lnTo>
                  <a:lnTo>
                    <a:pt x="338" y="381"/>
                  </a:lnTo>
                  <a:lnTo>
                    <a:pt x="334" y="383"/>
                  </a:lnTo>
                  <a:lnTo>
                    <a:pt x="330" y="384"/>
                  </a:lnTo>
                  <a:lnTo>
                    <a:pt x="327" y="386"/>
                  </a:lnTo>
                  <a:lnTo>
                    <a:pt x="323" y="388"/>
                  </a:lnTo>
                  <a:lnTo>
                    <a:pt x="318" y="389"/>
                  </a:lnTo>
                  <a:lnTo>
                    <a:pt x="312" y="392"/>
                  </a:lnTo>
                  <a:lnTo>
                    <a:pt x="305" y="394"/>
                  </a:lnTo>
                  <a:lnTo>
                    <a:pt x="299" y="397"/>
                  </a:lnTo>
                  <a:lnTo>
                    <a:pt x="294" y="399"/>
                  </a:lnTo>
                  <a:lnTo>
                    <a:pt x="288" y="402"/>
                  </a:lnTo>
                  <a:lnTo>
                    <a:pt x="281" y="404"/>
                  </a:lnTo>
                  <a:lnTo>
                    <a:pt x="276" y="405"/>
                  </a:lnTo>
                  <a:lnTo>
                    <a:pt x="270" y="408"/>
                  </a:lnTo>
                  <a:lnTo>
                    <a:pt x="263" y="408"/>
                  </a:lnTo>
                  <a:lnTo>
                    <a:pt x="254" y="410"/>
                  </a:lnTo>
                  <a:lnTo>
                    <a:pt x="245" y="412"/>
                  </a:lnTo>
                  <a:lnTo>
                    <a:pt x="235" y="412"/>
                  </a:lnTo>
                  <a:lnTo>
                    <a:pt x="226" y="412"/>
                  </a:lnTo>
                  <a:lnTo>
                    <a:pt x="217" y="412"/>
                  </a:lnTo>
                  <a:lnTo>
                    <a:pt x="208" y="412"/>
                  </a:lnTo>
                  <a:lnTo>
                    <a:pt x="199" y="410"/>
                  </a:lnTo>
                  <a:lnTo>
                    <a:pt x="190" y="408"/>
                  </a:lnTo>
                  <a:lnTo>
                    <a:pt x="181" y="405"/>
                  </a:lnTo>
                  <a:lnTo>
                    <a:pt x="172" y="402"/>
                  </a:lnTo>
                  <a:lnTo>
                    <a:pt x="170" y="402"/>
                  </a:lnTo>
                  <a:lnTo>
                    <a:pt x="170" y="400"/>
                  </a:lnTo>
                  <a:lnTo>
                    <a:pt x="168" y="400"/>
                  </a:lnTo>
                  <a:lnTo>
                    <a:pt x="166" y="399"/>
                  </a:lnTo>
                  <a:lnTo>
                    <a:pt x="164" y="399"/>
                  </a:lnTo>
                  <a:lnTo>
                    <a:pt x="162" y="397"/>
                  </a:lnTo>
                  <a:lnTo>
                    <a:pt x="161" y="397"/>
                  </a:lnTo>
                  <a:lnTo>
                    <a:pt x="161" y="396"/>
                  </a:lnTo>
                  <a:lnTo>
                    <a:pt x="159" y="394"/>
                  </a:lnTo>
                  <a:lnTo>
                    <a:pt x="159" y="392"/>
                  </a:lnTo>
                </a:path>
              </a:pathLst>
            </a:custGeom>
            <a:noFill/>
            <a:ln w="14288">
              <a:solidFill>
                <a:srgbClr val="FF008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4" name="Freeform 937">
              <a:extLst>
                <a:ext uri="{FF2B5EF4-FFF2-40B4-BE49-F238E27FC236}">
                  <a16:creationId xmlns:a16="http://schemas.microsoft.com/office/drawing/2014/main" id="{D9C3CF09-323E-4F06-B54E-9229EFA910F2}"/>
                </a:ext>
              </a:extLst>
            </p:cNvPr>
            <p:cNvSpPr>
              <a:spLocks/>
            </p:cNvSpPr>
            <p:nvPr/>
          </p:nvSpPr>
          <p:spPr bwMode="auto">
            <a:xfrm>
              <a:off x="1983" y="4086"/>
              <a:ext cx="167" cy="124"/>
            </a:xfrm>
            <a:custGeom>
              <a:avLst/>
              <a:gdLst>
                <a:gd name="T0" fmla="*/ 1 w 344"/>
                <a:gd name="T1" fmla="*/ 1 h 248"/>
                <a:gd name="T2" fmla="*/ 2 w 344"/>
                <a:gd name="T3" fmla="*/ 1 h 248"/>
                <a:gd name="T4" fmla="*/ 2 w 344"/>
                <a:gd name="T5" fmla="*/ 1 h 248"/>
                <a:gd name="T6" fmla="*/ 2 w 344"/>
                <a:gd name="T7" fmla="*/ 1 h 248"/>
                <a:gd name="T8" fmla="*/ 2 w 344"/>
                <a:gd name="T9" fmla="*/ 1 h 248"/>
                <a:gd name="T10" fmla="*/ 2 w 344"/>
                <a:gd name="T11" fmla="*/ 1 h 248"/>
                <a:gd name="T12" fmla="*/ 2 w 344"/>
                <a:gd name="T13" fmla="*/ 1 h 248"/>
                <a:gd name="T14" fmla="*/ 3 w 344"/>
                <a:gd name="T15" fmla="*/ 1 h 248"/>
                <a:gd name="T16" fmla="*/ 3 w 344"/>
                <a:gd name="T17" fmla="*/ 2 h 248"/>
                <a:gd name="T18" fmla="*/ 3 w 344"/>
                <a:gd name="T19" fmla="*/ 2 h 248"/>
                <a:gd name="T20" fmla="*/ 4 w 344"/>
                <a:gd name="T21" fmla="*/ 2 h 248"/>
                <a:gd name="T22" fmla="*/ 4 w 344"/>
                <a:gd name="T23" fmla="*/ 2 h 248"/>
                <a:gd name="T24" fmla="*/ 4 w 344"/>
                <a:gd name="T25" fmla="*/ 2 h 248"/>
                <a:gd name="T26" fmla="*/ 4 w 344"/>
                <a:gd name="T27" fmla="*/ 3 h 248"/>
                <a:gd name="T28" fmla="*/ 4 w 344"/>
                <a:gd name="T29" fmla="*/ 3 h 248"/>
                <a:gd name="T30" fmla="*/ 4 w 344"/>
                <a:gd name="T31" fmla="*/ 3 h 248"/>
                <a:gd name="T32" fmla="*/ 4 w 344"/>
                <a:gd name="T33" fmla="*/ 3 h 248"/>
                <a:gd name="T34" fmla="*/ 4 w 344"/>
                <a:gd name="T35" fmla="*/ 3 h 248"/>
                <a:gd name="T36" fmla="*/ 4 w 344"/>
                <a:gd name="T37" fmla="*/ 3 h 248"/>
                <a:gd name="T38" fmla="*/ 4 w 344"/>
                <a:gd name="T39" fmla="*/ 3 h 248"/>
                <a:gd name="T40" fmla="*/ 3 w 344"/>
                <a:gd name="T41" fmla="*/ 4 h 248"/>
                <a:gd name="T42" fmla="*/ 3 w 344"/>
                <a:gd name="T43" fmla="*/ 4 h 248"/>
                <a:gd name="T44" fmla="*/ 2 w 344"/>
                <a:gd name="T45" fmla="*/ 4 h 248"/>
                <a:gd name="T46" fmla="*/ 2 w 344"/>
                <a:gd name="T47" fmla="*/ 4 h 248"/>
                <a:gd name="T48" fmla="*/ 1 w 344"/>
                <a:gd name="T49" fmla="*/ 4 h 248"/>
                <a:gd name="T50" fmla="*/ 1 w 344"/>
                <a:gd name="T51" fmla="*/ 4 h 248"/>
                <a:gd name="T52" fmla="*/ 1 w 344"/>
                <a:gd name="T53" fmla="*/ 4 h 248"/>
                <a:gd name="T54" fmla="*/ 0 w 344"/>
                <a:gd name="T55" fmla="*/ 4 h 248"/>
                <a:gd name="T56" fmla="*/ 0 w 344"/>
                <a:gd name="T57" fmla="*/ 4 h 248"/>
                <a:gd name="T58" fmla="*/ 0 w 344"/>
                <a:gd name="T59" fmla="*/ 4 h 248"/>
                <a:gd name="T60" fmla="*/ 0 w 344"/>
                <a:gd name="T61" fmla="*/ 4 h 248"/>
                <a:gd name="T62" fmla="*/ 0 w 344"/>
                <a:gd name="T63" fmla="*/ 4 h 248"/>
                <a:gd name="T64" fmla="*/ 0 w 344"/>
                <a:gd name="T65" fmla="*/ 4 h 248"/>
                <a:gd name="T66" fmla="*/ 0 w 344"/>
                <a:gd name="T67" fmla="*/ 3 h 248"/>
                <a:gd name="T68" fmla="*/ 0 w 344"/>
                <a:gd name="T69" fmla="*/ 3 h 248"/>
                <a:gd name="T70" fmla="*/ 0 w 344"/>
                <a:gd name="T71" fmla="*/ 3 h 248"/>
                <a:gd name="T72" fmla="*/ 0 w 344"/>
                <a:gd name="T73" fmla="*/ 3 h 248"/>
                <a:gd name="T74" fmla="*/ 0 w 344"/>
                <a:gd name="T75" fmla="*/ 2 h 248"/>
                <a:gd name="T76" fmla="*/ 0 w 344"/>
                <a:gd name="T77" fmla="*/ 2 h 248"/>
                <a:gd name="T78" fmla="*/ 0 w 344"/>
                <a:gd name="T79" fmla="*/ 2 h 248"/>
                <a:gd name="T80" fmla="*/ 0 w 344"/>
                <a:gd name="T81" fmla="*/ 2 h 248"/>
                <a:gd name="T82" fmla="*/ 0 w 344"/>
                <a:gd name="T83" fmla="*/ 1 h 248"/>
                <a:gd name="T84" fmla="*/ 1 w 344"/>
                <a:gd name="T85" fmla="*/ 1 h 248"/>
                <a:gd name="T86" fmla="*/ 1 w 344"/>
                <a:gd name="T87" fmla="*/ 1 h 248"/>
                <a:gd name="T88" fmla="*/ 1 w 344"/>
                <a:gd name="T89" fmla="*/ 1 h 248"/>
                <a:gd name="T90" fmla="*/ 1 w 344"/>
                <a:gd name="T91" fmla="*/ 0 h 2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4"/>
                <a:gd name="T139" fmla="*/ 0 h 248"/>
                <a:gd name="T140" fmla="*/ 344 w 344"/>
                <a:gd name="T141" fmla="*/ 248 h 2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4" h="248">
                  <a:moveTo>
                    <a:pt x="121" y="0"/>
                  </a:moveTo>
                  <a:lnTo>
                    <a:pt x="126" y="2"/>
                  </a:lnTo>
                  <a:lnTo>
                    <a:pt x="132" y="3"/>
                  </a:lnTo>
                  <a:lnTo>
                    <a:pt x="136" y="5"/>
                  </a:lnTo>
                  <a:lnTo>
                    <a:pt x="139" y="6"/>
                  </a:lnTo>
                  <a:lnTo>
                    <a:pt x="145" y="10"/>
                  </a:lnTo>
                  <a:lnTo>
                    <a:pt x="148" y="11"/>
                  </a:lnTo>
                  <a:lnTo>
                    <a:pt x="152" y="14"/>
                  </a:lnTo>
                  <a:lnTo>
                    <a:pt x="156" y="18"/>
                  </a:lnTo>
                  <a:lnTo>
                    <a:pt x="159" y="19"/>
                  </a:lnTo>
                  <a:lnTo>
                    <a:pt x="163" y="22"/>
                  </a:lnTo>
                  <a:lnTo>
                    <a:pt x="176" y="30"/>
                  </a:lnTo>
                  <a:lnTo>
                    <a:pt x="187" y="38"/>
                  </a:lnTo>
                  <a:lnTo>
                    <a:pt x="198" y="45"/>
                  </a:lnTo>
                  <a:lnTo>
                    <a:pt x="209" y="53"/>
                  </a:lnTo>
                  <a:lnTo>
                    <a:pt x="220" y="61"/>
                  </a:lnTo>
                  <a:lnTo>
                    <a:pt x="231" y="69"/>
                  </a:lnTo>
                  <a:lnTo>
                    <a:pt x="242" y="78"/>
                  </a:lnTo>
                  <a:lnTo>
                    <a:pt x="251" y="86"/>
                  </a:lnTo>
                  <a:lnTo>
                    <a:pt x="260" y="96"/>
                  </a:lnTo>
                  <a:lnTo>
                    <a:pt x="269" y="107"/>
                  </a:lnTo>
                  <a:lnTo>
                    <a:pt x="273" y="110"/>
                  </a:lnTo>
                  <a:lnTo>
                    <a:pt x="274" y="114"/>
                  </a:lnTo>
                  <a:lnTo>
                    <a:pt x="278" y="117"/>
                  </a:lnTo>
                  <a:lnTo>
                    <a:pt x="280" y="120"/>
                  </a:lnTo>
                  <a:lnTo>
                    <a:pt x="284" y="123"/>
                  </a:lnTo>
                  <a:lnTo>
                    <a:pt x="285" y="126"/>
                  </a:lnTo>
                  <a:lnTo>
                    <a:pt x="287" y="131"/>
                  </a:lnTo>
                  <a:lnTo>
                    <a:pt x="289" y="134"/>
                  </a:lnTo>
                  <a:lnTo>
                    <a:pt x="291" y="138"/>
                  </a:lnTo>
                  <a:lnTo>
                    <a:pt x="293" y="142"/>
                  </a:lnTo>
                  <a:lnTo>
                    <a:pt x="300" y="165"/>
                  </a:lnTo>
                  <a:lnTo>
                    <a:pt x="311" y="174"/>
                  </a:lnTo>
                  <a:lnTo>
                    <a:pt x="322" y="178"/>
                  </a:lnTo>
                  <a:lnTo>
                    <a:pt x="333" y="174"/>
                  </a:lnTo>
                  <a:lnTo>
                    <a:pt x="340" y="168"/>
                  </a:lnTo>
                  <a:lnTo>
                    <a:pt x="344" y="163"/>
                  </a:lnTo>
                  <a:lnTo>
                    <a:pt x="340" y="160"/>
                  </a:lnTo>
                  <a:lnTo>
                    <a:pt x="327" y="163"/>
                  </a:lnTo>
                  <a:lnTo>
                    <a:pt x="307" y="176"/>
                  </a:lnTo>
                  <a:lnTo>
                    <a:pt x="273" y="198"/>
                  </a:lnTo>
                  <a:lnTo>
                    <a:pt x="256" y="210"/>
                  </a:lnTo>
                  <a:lnTo>
                    <a:pt x="240" y="219"/>
                  </a:lnTo>
                  <a:lnTo>
                    <a:pt x="221" y="229"/>
                  </a:lnTo>
                  <a:lnTo>
                    <a:pt x="201" y="235"/>
                  </a:lnTo>
                  <a:lnTo>
                    <a:pt x="183" y="240"/>
                  </a:lnTo>
                  <a:lnTo>
                    <a:pt x="163" y="245"/>
                  </a:lnTo>
                  <a:lnTo>
                    <a:pt x="141" y="246"/>
                  </a:lnTo>
                  <a:lnTo>
                    <a:pt x="121" y="248"/>
                  </a:lnTo>
                  <a:lnTo>
                    <a:pt x="99" y="248"/>
                  </a:lnTo>
                  <a:lnTo>
                    <a:pt x="79" y="246"/>
                  </a:lnTo>
                  <a:lnTo>
                    <a:pt x="75" y="246"/>
                  </a:lnTo>
                  <a:lnTo>
                    <a:pt x="73" y="245"/>
                  </a:lnTo>
                  <a:lnTo>
                    <a:pt x="70" y="245"/>
                  </a:lnTo>
                  <a:lnTo>
                    <a:pt x="66" y="243"/>
                  </a:lnTo>
                  <a:lnTo>
                    <a:pt x="64" y="242"/>
                  </a:lnTo>
                  <a:lnTo>
                    <a:pt x="61" y="240"/>
                  </a:lnTo>
                  <a:lnTo>
                    <a:pt x="59" y="238"/>
                  </a:lnTo>
                  <a:lnTo>
                    <a:pt x="57" y="235"/>
                  </a:lnTo>
                  <a:lnTo>
                    <a:pt x="55" y="234"/>
                  </a:lnTo>
                  <a:lnTo>
                    <a:pt x="52" y="232"/>
                  </a:lnTo>
                  <a:lnTo>
                    <a:pt x="46" y="224"/>
                  </a:lnTo>
                  <a:lnTo>
                    <a:pt x="41" y="218"/>
                  </a:lnTo>
                  <a:lnTo>
                    <a:pt x="35" y="211"/>
                  </a:lnTo>
                  <a:lnTo>
                    <a:pt x="30" y="205"/>
                  </a:lnTo>
                  <a:lnTo>
                    <a:pt x="24" y="197"/>
                  </a:lnTo>
                  <a:lnTo>
                    <a:pt x="19" y="190"/>
                  </a:lnTo>
                  <a:lnTo>
                    <a:pt x="15" y="184"/>
                  </a:lnTo>
                  <a:lnTo>
                    <a:pt x="9" y="176"/>
                  </a:lnTo>
                  <a:lnTo>
                    <a:pt x="8" y="168"/>
                  </a:lnTo>
                  <a:lnTo>
                    <a:pt x="4" y="160"/>
                  </a:lnTo>
                  <a:lnTo>
                    <a:pt x="2" y="152"/>
                  </a:lnTo>
                  <a:lnTo>
                    <a:pt x="2" y="144"/>
                  </a:lnTo>
                  <a:lnTo>
                    <a:pt x="0" y="134"/>
                  </a:lnTo>
                  <a:lnTo>
                    <a:pt x="0" y="126"/>
                  </a:lnTo>
                  <a:lnTo>
                    <a:pt x="2" y="118"/>
                  </a:lnTo>
                  <a:lnTo>
                    <a:pt x="4" y="110"/>
                  </a:lnTo>
                  <a:lnTo>
                    <a:pt x="6" y="102"/>
                  </a:lnTo>
                  <a:lnTo>
                    <a:pt x="9" y="96"/>
                  </a:lnTo>
                  <a:lnTo>
                    <a:pt x="15" y="88"/>
                  </a:lnTo>
                  <a:lnTo>
                    <a:pt x="20" y="82"/>
                  </a:lnTo>
                  <a:lnTo>
                    <a:pt x="30" y="70"/>
                  </a:lnTo>
                  <a:lnTo>
                    <a:pt x="41" y="59"/>
                  </a:lnTo>
                  <a:lnTo>
                    <a:pt x="52" y="48"/>
                  </a:lnTo>
                  <a:lnTo>
                    <a:pt x="62" y="37"/>
                  </a:lnTo>
                  <a:lnTo>
                    <a:pt x="73" y="27"/>
                  </a:lnTo>
                  <a:lnTo>
                    <a:pt x="86" y="18"/>
                  </a:lnTo>
                  <a:lnTo>
                    <a:pt x="99" y="11"/>
                  </a:lnTo>
                  <a:lnTo>
                    <a:pt x="114" y="6"/>
                  </a:lnTo>
                  <a:lnTo>
                    <a:pt x="130" y="5"/>
                  </a:lnTo>
                  <a:lnTo>
                    <a:pt x="147" y="5"/>
                  </a:lnTo>
                  <a:lnTo>
                    <a:pt x="121" y="0"/>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5" name="Freeform 938">
              <a:extLst>
                <a:ext uri="{FF2B5EF4-FFF2-40B4-BE49-F238E27FC236}">
                  <a16:creationId xmlns:a16="http://schemas.microsoft.com/office/drawing/2014/main" id="{F6D9C773-A92C-4C3C-88C6-4F2A71B57100}"/>
                </a:ext>
              </a:extLst>
            </p:cNvPr>
            <p:cNvSpPr>
              <a:spLocks/>
            </p:cNvSpPr>
            <p:nvPr/>
          </p:nvSpPr>
          <p:spPr bwMode="auto">
            <a:xfrm>
              <a:off x="1983" y="4086"/>
              <a:ext cx="167" cy="124"/>
            </a:xfrm>
            <a:custGeom>
              <a:avLst/>
              <a:gdLst>
                <a:gd name="T0" fmla="*/ 1 w 344"/>
                <a:gd name="T1" fmla="*/ 1 h 248"/>
                <a:gd name="T2" fmla="*/ 2 w 344"/>
                <a:gd name="T3" fmla="*/ 1 h 248"/>
                <a:gd name="T4" fmla="*/ 2 w 344"/>
                <a:gd name="T5" fmla="*/ 1 h 248"/>
                <a:gd name="T6" fmla="*/ 2 w 344"/>
                <a:gd name="T7" fmla="*/ 1 h 248"/>
                <a:gd name="T8" fmla="*/ 2 w 344"/>
                <a:gd name="T9" fmla="*/ 1 h 248"/>
                <a:gd name="T10" fmla="*/ 2 w 344"/>
                <a:gd name="T11" fmla="*/ 1 h 248"/>
                <a:gd name="T12" fmla="*/ 2 w 344"/>
                <a:gd name="T13" fmla="*/ 1 h 248"/>
                <a:gd name="T14" fmla="*/ 3 w 344"/>
                <a:gd name="T15" fmla="*/ 1 h 248"/>
                <a:gd name="T16" fmla="*/ 3 w 344"/>
                <a:gd name="T17" fmla="*/ 2 h 248"/>
                <a:gd name="T18" fmla="*/ 3 w 344"/>
                <a:gd name="T19" fmla="*/ 2 h 248"/>
                <a:gd name="T20" fmla="*/ 4 w 344"/>
                <a:gd name="T21" fmla="*/ 2 h 248"/>
                <a:gd name="T22" fmla="*/ 4 w 344"/>
                <a:gd name="T23" fmla="*/ 2 h 248"/>
                <a:gd name="T24" fmla="*/ 4 w 344"/>
                <a:gd name="T25" fmla="*/ 2 h 248"/>
                <a:gd name="T26" fmla="*/ 4 w 344"/>
                <a:gd name="T27" fmla="*/ 3 h 248"/>
                <a:gd name="T28" fmla="*/ 4 w 344"/>
                <a:gd name="T29" fmla="*/ 3 h 248"/>
                <a:gd name="T30" fmla="*/ 4 w 344"/>
                <a:gd name="T31" fmla="*/ 3 h 248"/>
                <a:gd name="T32" fmla="*/ 4 w 344"/>
                <a:gd name="T33" fmla="*/ 3 h 248"/>
                <a:gd name="T34" fmla="*/ 4 w 344"/>
                <a:gd name="T35" fmla="*/ 3 h 248"/>
                <a:gd name="T36" fmla="*/ 4 w 344"/>
                <a:gd name="T37" fmla="*/ 3 h 248"/>
                <a:gd name="T38" fmla="*/ 4 w 344"/>
                <a:gd name="T39" fmla="*/ 3 h 248"/>
                <a:gd name="T40" fmla="*/ 3 w 344"/>
                <a:gd name="T41" fmla="*/ 4 h 248"/>
                <a:gd name="T42" fmla="*/ 3 w 344"/>
                <a:gd name="T43" fmla="*/ 4 h 248"/>
                <a:gd name="T44" fmla="*/ 2 w 344"/>
                <a:gd name="T45" fmla="*/ 4 h 248"/>
                <a:gd name="T46" fmla="*/ 2 w 344"/>
                <a:gd name="T47" fmla="*/ 4 h 248"/>
                <a:gd name="T48" fmla="*/ 1 w 344"/>
                <a:gd name="T49" fmla="*/ 4 h 248"/>
                <a:gd name="T50" fmla="*/ 1 w 344"/>
                <a:gd name="T51" fmla="*/ 4 h 248"/>
                <a:gd name="T52" fmla="*/ 1 w 344"/>
                <a:gd name="T53" fmla="*/ 4 h 248"/>
                <a:gd name="T54" fmla="*/ 0 w 344"/>
                <a:gd name="T55" fmla="*/ 4 h 248"/>
                <a:gd name="T56" fmla="*/ 0 w 344"/>
                <a:gd name="T57" fmla="*/ 4 h 248"/>
                <a:gd name="T58" fmla="*/ 0 w 344"/>
                <a:gd name="T59" fmla="*/ 4 h 248"/>
                <a:gd name="T60" fmla="*/ 0 w 344"/>
                <a:gd name="T61" fmla="*/ 4 h 248"/>
                <a:gd name="T62" fmla="*/ 0 w 344"/>
                <a:gd name="T63" fmla="*/ 4 h 248"/>
                <a:gd name="T64" fmla="*/ 0 w 344"/>
                <a:gd name="T65" fmla="*/ 4 h 248"/>
                <a:gd name="T66" fmla="*/ 0 w 344"/>
                <a:gd name="T67" fmla="*/ 3 h 248"/>
                <a:gd name="T68" fmla="*/ 0 w 344"/>
                <a:gd name="T69" fmla="*/ 3 h 248"/>
                <a:gd name="T70" fmla="*/ 0 w 344"/>
                <a:gd name="T71" fmla="*/ 3 h 248"/>
                <a:gd name="T72" fmla="*/ 0 w 344"/>
                <a:gd name="T73" fmla="*/ 3 h 248"/>
                <a:gd name="T74" fmla="*/ 0 w 344"/>
                <a:gd name="T75" fmla="*/ 2 h 248"/>
                <a:gd name="T76" fmla="*/ 0 w 344"/>
                <a:gd name="T77" fmla="*/ 2 h 248"/>
                <a:gd name="T78" fmla="*/ 0 w 344"/>
                <a:gd name="T79" fmla="*/ 2 h 248"/>
                <a:gd name="T80" fmla="*/ 0 w 344"/>
                <a:gd name="T81" fmla="*/ 2 h 248"/>
                <a:gd name="T82" fmla="*/ 0 w 344"/>
                <a:gd name="T83" fmla="*/ 1 h 248"/>
                <a:gd name="T84" fmla="*/ 1 w 344"/>
                <a:gd name="T85" fmla="*/ 1 h 248"/>
                <a:gd name="T86" fmla="*/ 1 w 344"/>
                <a:gd name="T87" fmla="*/ 1 h 248"/>
                <a:gd name="T88" fmla="*/ 1 w 344"/>
                <a:gd name="T89" fmla="*/ 1 h 2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4"/>
                <a:gd name="T136" fmla="*/ 0 h 248"/>
                <a:gd name="T137" fmla="*/ 344 w 344"/>
                <a:gd name="T138" fmla="*/ 248 h 2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4" h="248">
                  <a:moveTo>
                    <a:pt x="121" y="0"/>
                  </a:moveTo>
                  <a:lnTo>
                    <a:pt x="126" y="2"/>
                  </a:lnTo>
                  <a:lnTo>
                    <a:pt x="132" y="3"/>
                  </a:lnTo>
                  <a:lnTo>
                    <a:pt x="136" y="5"/>
                  </a:lnTo>
                  <a:lnTo>
                    <a:pt x="139" y="6"/>
                  </a:lnTo>
                  <a:lnTo>
                    <a:pt x="145" y="10"/>
                  </a:lnTo>
                  <a:lnTo>
                    <a:pt x="148" y="11"/>
                  </a:lnTo>
                  <a:lnTo>
                    <a:pt x="152" y="14"/>
                  </a:lnTo>
                  <a:lnTo>
                    <a:pt x="156" y="18"/>
                  </a:lnTo>
                  <a:lnTo>
                    <a:pt x="159" y="19"/>
                  </a:lnTo>
                  <a:lnTo>
                    <a:pt x="163" y="22"/>
                  </a:lnTo>
                  <a:lnTo>
                    <a:pt x="176" y="30"/>
                  </a:lnTo>
                  <a:lnTo>
                    <a:pt x="187" y="38"/>
                  </a:lnTo>
                  <a:lnTo>
                    <a:pt x="198" y="45"/>
                  </a:lnTo>
                  <a:lnTo>
                    <a:pt x="209" y="53"/>
                  </a:lnTo>
                  <a:lnTo>
                    <a:pt x="220" y="61"/>
                  </a:lnTo>
                  <a:lnTo>
                    <a:pt x="231" y="69"/>
                  </a:lnTo>
                  <a:lnTo>
                    <a:pt x="242" y="78"/>
                  </a:lnTo>
                  <a:lnTo>
                    <a:pt x="251" y="86"/>
                  </a:lnTo>
                  <a:lnTo>
                    <a:pt x="260" y="96"/>
                  </a:lnTo>
                  <a:lnTo>
                    <a:pt x="269" y="107"/>
                  </a:lnTo>
                  <a:lnTo>
                    <a:pt x="273" y="110"/>
                  </a:lnTo>
                  <a:lnTo>
                    <a:pt x="274" y="114"/>
                  </a:lnTo>
                  <a:lnTo>
                    <a:pt x="278" y="117"/>
                  </a:lnTo>
                  <a:lnTo>
                    <a:pt x="280" y="120"/>
                  </a:lnTo>
                  <a:lnTo>
                    <a:pt x="284" y="123"/>
                  </a:lnTo>
                  <a:lnTo>
                    <a:pt x="285" y="126"/>
                  </a:lnTo>
                  <a:lnTo>
                    <a:pt x="287" y="131"/>
                  </a:lnTo>
                  <a:lnTo>
                    <a:pt x="289" y="134"/>
                  </a:lnTo>
                  <a:lnTo>
                    <a:pt x="291" y="138"/>
                  </a:lnTo>
                  <a:lnTo>
                    <a:pt x="293" y="142"/>
                  </a:lnTo>
                  <a:lnTo>
                    <a:pt x="300" y="165"/>
                  </a:lnTo>
                  <a:lnTo>
                    <a:pt x="311" y="174"/>
                  </a:lnTo>
                  <a:lnTo>
                    <a:pt x="322" y="178"/>
                  </a:lnTo>
                  <a:lnTo>
                    <a:pt x="333" y="174"/>
                  </a:lnTo>
                  <a:lnTo>
                    <a:pt x="340" y="168"/>
                  </a:lnTo>
                  <a:lnTo>
                    <a:pt x="344" y="163"/>
                  </a:lnTo>
                  <a:lnTo>
                    <a:pt x="340" y="160"/>
                  </a:lnTo>
                  <a:lnTo>
                    <a:pt x="327" y="163"/>
                  </a:lnTo>
                  <a:lnTo>
                    <a:pt x="307" y="176"/>
                  </a:lnTo>
                  <a:lnTo>
                    <a:pt x="273" y="198"/>
                  </a:lnTo>
                  <a:lnTo>
                    <a:pt x="256" y="210"/>
                  </a:lnTo>
                  <a:lnTo>
                    <a:pt x="240" y="219"/>
                  </a:lnTo>
                  <a:lnTo>
                    <a:pt x="221" y="229"/>
                  </a:lnTo>
                  <a:lnTo>
                    <a:pt x="201" y="235"/>
                  </a:lnTo>
                  <a:lnTo>
                    <a:pt x="183" y="240"/>
                  </a:lnTo>
                  <a:lnTo>
                    <a:pt x="163" y="245"/>
                  </a:lnTo>
                  <a:lnTo>
                    <a:pt x="141" y="246"/>
                  </a:lnTo>
                  <a:lnTo>
                    <a:pt x="121" y="248"/>
                  </a:lnTo>
                  <a:lnTo>
                    <a:pt x="99" y="248"/>
                  </a:lnTo>
                  <a:lnTo>
                    <a:pt x="79" y="246"/>
                  </a:lnTo>
                  <a:lnTo>
                    <a:pt x="75" y="246"/>
                  </a:lnTo>
                  <a:lnTo>
                    <a:pt x="73" y="245"/>
                  </a:lnTo>
                  <a:lnTo>
                    <a:pt x="70" y="245"/>
                  </a:lnTo>
                  <a:lnTo>
                    <a:pt x="66" y="243"/>
                  </a:lnTo>
                  <a:lnTo>
                    <a:pt x="64" y="242"/>
                  </a:lnTo>
                  <a:lnTo>
                    <a:pt x="61" y="240"/>
                  </a:lnTo>
                  <a:lnTo>
                    <a:pt x="59" y="238"/>
                  </a:lnTo>
                  <a:lnTo>
                    <a:pt x="57" y="235"/>
                  </a:lnTo>
                  <a:lnTo>
                    <a:pt x="55" y="234"/>
                  </a:lnTo>
                  <a:lnTo>
                    <a:pt x="52" y="232"/>
                  </a:lnTo>
                  <a:lnTo>
                    <a:pt x="46" y="224"/>
                  </a:lnTo>
                  <a:lnTo>
                    <a:pt x="41" y="218"/>
                  </a:lnTo>
                  <a:lnTo>
                    <a:pt x="35" y="211"/>
                  </a:lnTo>
                  <a:lnTo>
                    <a:pt x="30" y="205"/>
                  </a:lnTo>
                  <a:lnTo>
                    <a:pt x="24" y="197"/>
                  </a:lnTo>
                  <a:lnTo>
                    <a:pt x="19" y="190"/>
                  </a:lnTo>
                  <a:lnTo>
                    <a:pt x="15" y="184"/>
                  </a:lnTo>
                  <a:lnTo>
                    <a:pt x="9" y="176"/>
                  </a:lnTo>
                  <a:lnTo>
                    <a:pt x="8" y="168"/>
                  </a:lnTo>
                  <a:lnTo>
                    <a:pt x="4" y="160"/>
                  </a:lnTo>
                  <a:lnTo>
                    <a:pt x="2" y="152"/>
                  </a:lnTo>
                  <a:lnTo>
                    <a:pt x="2" y="144"/>
                  </a:lnTo>
                  <a:lnTo>
                    <a:pt x="0" y="134"/>
                  </a:lnTo>
                  <a:lnTo>
                    <a:pt x="0" y="126"/>
                  </a:lnTo>
                  <a:lnTo>
                    <a:pt x="2" y="118"/>
                  </a:lnTo>
                  <a:lnTo>
                    <a:pt x="4" y="110"/>
                  </a:lnTo>
                  <a:lnTo>
                    <a:pt x="6" y="102"/>
                  </a:lnTo>
                  <a:lnTo>
                    <a:pt x="9" y="96"/>
                  </a:lnTo>
                  <a:lnTo>
                    <a:pt x="15" y="88"/>
                  </a:lnTo>
                  <a:lnTo>
                    <a:pt x="20" y="82"/>
                  </a:lnTo>
                  <a:lnTo>
                    <a:pt x="30" y="70"/>
                  </a:lnTo>
                  <a:lnTo>
                    <a:pt x="41" y="59"/>
                  </a:lnTo>
                  <a:lnTo>
                    <a:pt x="52" y="48"/>
                  </a:lnTo>
                  <a:lnTo>
                    <a:pt x="62" y="37"/>
                  </a:lnTo>
                  <a:lnTo>
                    <a:pt x="73" y="27"/>
                  </a:lnTo>
                  <a:lnTo>
                    <a:pt x="86" y="18"/>
                  </a:lnTo>
                  <a:lnTo>
                    <a:pt x="99" y="11"/>
                  </a:lnTo>
                  <a:lnTo>
                    <a:pt x="114" y="6"/>
                  </a:lnTo>
                  <a:lnTo>
                    <a:pt x="130" y="5"/>
                  </a:lnTo>
                  <a:lnTo>
                    <a:pt x="147" y="5"/>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6" name="Freeform 939">
              <a:extLst>
                <a:ext uri="{FF2B5EF4-FFF2-40B4-BE49-F238E27FC236}">
                  <a16:creationId xmlns:a16="http://schemas.microsoft.com/office/drawing/2014/main" id="{4B2DF19A-0B21-4DF8-86F9-42951CA7115A}"/>
                </a:ext>
              </a:extLst>
            </p:cNvPr>
            <p:cNvSpPr>
              <a:spLocks/>
            </p:cNvSpPr>
            <p:nvPr/>
          </p:nvSpPr>
          <p:spPr bwMode="auto">
            <a:xfrm>
              <a:off x="1814" y="4176"/>
              <a:ext cx="206" cy="141"/>
            </a:xfrm>
            <a:custGeom>
              <a:avLst/>
              <a:gdLst>
                <a:gd name="T0" fmla="*/ 6 w 424"/>
                <a:gd name="T1" fmla="*/ 1 h 283"/>
                <a:gd name="T2" fmla="*/ 5 w 424"/>
                <a:gd name="T3" fmla="*/ 1 h 283"/>
                <a:gd name="T4" fmla="*/ 5 w 424"/>
                <a:gd name="T5" fmla="*/ 1 h 283"/>
                <a:gd name="T6" fmla="*/ 5 w 424"/>
                <a:gd name="T7" fmla="*/ 1 h 283"/>
                <a:gd name="T8" fmla="*/ 5 w 424"/>
                <a:gd name="T9" fmla="*/ 1 h 283"/>
                <a:gd name="T10" fmla="*/ 5 w 424"/>
                <a:gd name="T11" fmla="*/ 1 h 283"/>
                <a:gd name="T12" fmla="*/ 4 w 424"/>
                <a:gd name="T13" fmla="*/ 1 h 283"/>
                <a:gd name="T14" fmla="*/ 4 w 424"/>
                <a:gd name="T15" fmla="*/ 1 h 283"/>
                <a:gd name="T16" fmla="*/ 4 w 424"/>
                <a:gd name="T17" fmla="*/ 1 h 283"/>
                <a:gd name="T18" fmla="*/ 4 w 424"/>
                <a:gd name="T19" fmla="*/ 2 h 283"/>
                <a:gd name="T20" fmla="*/ 4 w 424"/>
                <a:gd name="T21" fmla="*/ 2 h 283"/>
                <a:gd name="T22" fmla="*/ 3 w 424"/>
                <a:gd name="T23" fmla="*/ 2 h 283"/>
                <a:gd name="T24" fmla="*/ 3 w 424"/>
                <a:gd name="T25" fmla="*/ 2 h 283"/>
                <a:gd name="T26" fmla="*/ 3 w 424"/>
                <a:gd name="T27" fmla="*/ 3 h 283"/>
                <a:gd name="T28" fmla="*/ 2 w 424"/>
                <a:gd name="T29" fmla="*/ 3 h 283"/>
                <a:gd name="T30" fmla="*/ 2 w 424"/>
                <a:gd name="T31" fmla="*/ 3 h 283"/>
                <a:gd name="T32" fmla="*/ 2 w 424"/>
                <a:gd name="T33" fmla="*/ 3 h 283"/>
                <a:gd name="T34" fmla="*/ 2 w 424"/>
                <a:gd name="T35" fmla="*/ 3 h 283"/>
                <a:gd name="T36" fmla="*/ 2 w 424"/>
                <a:gd name="T37" fmla="*/ 4 h 283"/>
                <a:gd name="T38" fmla="*/ 2 w 424"/>
                <a:gd name="T39" fmla="*/ 4 h 283"/>
                <a:gd name="T40" fmla="*/ 2 w 424"/>
                <a:gd name="T41" fmla="*/ 4 h 283"/>
                <a:gd name="T42" fmla="*/ 2 w 424"/>
                <a:gd name="T43" fmla="*/ 4 h 283"/>
                <a:gd name="T44" fmla="*/ 2 w 424"/>
                <a:gd name="T45" fmla="*/ 4 h 283"/>
                <a:gd name="T46" fmla="*/ 1 w 424"/>
                <a:gd name="T47" fmla="*/ 4 h 283"/>
                <a:gd name="T48" fmla="*/ 1 w 424"/>
                <a:gd name="T49" fmla="*/ 4 h 283"/>
                <a:gd name="T50" fmla="*/ 0 w 424"/>
                <a:gd name="T51" fmla="*/ 4 h 283"/>
                <a:gd name="T52" fmla="*/ 0 w 424"/>
                <a:gd name="T53" fmla="*/ 4 h 283"/>
                <a:gd name="T54" fmla="*/ 0 w 424"/>
                <a:gd name="T55" fmla="*/ 3 h 283"/>
                <a:gd name="T56" fmla="*/ 0 w 424"/>
                <a:gd name="T57" fmla="*/ 3 h 283"/>
                <a:gd name="T58" fmla="*/ 0 w 424"/>
                <a:gd name="T59" fmla="*/ 3 h 283"/>
                <a:gd name="T60" fmla="*/ 1 w 424"/>
                <a:gd name="T61" fmla="*/ 3 h 283"/>
                <a:gd name="T62" fmla="*/ 1 w 424"/>
                <a:gd name="T63" fmla="*/ 3 h 283"/>
                <a:gd name="T64" fmla="*/ 1 w 424"/>
                <a:gd name="T65" fmla="*/ 3 h 283"/>
                <a:gd name="T66" fmla="*/ 1 w 424"/>
                <a:gd name="T67" fmla="*/ 3 h 283"/>
                <a:gd name="T68" fmla="*/ 1 w 424"/>
                <a:gd name="T69" fmla="*/ 3 h 283"/>
                <a:gd name="T70" fmla="*/ 1 w 424"/>
                <a:gd name="T71" fmla="*/ 3 h 283"/>
                <a:gd name="T72" fmla="*/ 1 w 424"/>
                <a:gd name="T73" fmla="*/ 2 h 283"/>
                <a:gd name="T74" fmla="*/ 2 w 424"/>
                <a:gd name="T75" fmla="*/ 2 h 283"/>
                <a:gd name="T76" fmla="*/ 2 w 424"/>
                <a:gd name="T77" fmla="*/ 1 h 283"/>
                <a:gd name="T78" fmla="*/ 3 w 424"/>
                <a:gd name="T79" fmla="*/ 1 h 283"/>
                <a:gd name="T80" fmla="*/ 3 w 424"/>
                <a:gd name="T81" fmla="*/ 0 h 283"/>
                <a:gd name="T82" fmla="*/ 4 w 424"/>
                <a:gd name="T83" fmla="*/ 0 h 283"/>
                <a:gd name="T84" fmla="*/ 4 w 424"/>
                <a:gd name="T85" fmla="*/ 0 h 283"/>
                <a:gd name="T86" fmla="*/ 4 w 424"/>
                <a:gd name="T87" fmla="*/ 0 h 283"/>
                <a:gd name="T88" fmla="*/ 4 w 424"/>
                <a:gd name="T89" fmla="*/ 0 h 283"/>
                <a:gd name="T90" fmla="*/ 4 w 424"/>
                <a:gd name="T91" fmla="*/ 0 h 283"/>
                <a:gd name="T92" fmla="*/ 5 w 424"/>
                <a:gd name="T93" fmla="*/ 0 h 283"/>
                <a:gd name="T94" fmla="*/ 5 w 424"/>
                <a:gd name="T95" fmla="*/ 0 h 283"/>
                <a:gd name="T96" fmla="*/ 5 w 424"/>
                <a:gd name="T97" fmla="*/ 0 h 283"/>
                <a:gd name="T98" fmla="*/ 5 w 424"/>
                <a:gd name="T99" fmla="*/ 0 h 283"/>
                <a:gd name="T100" fmla="*/ 5 w 424"/>
                <a:gd name="T101" fmla="*/ 0 h 2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4"/>
                <a:gd name="T154" fmla="*/ 0 h 283"/>
                <a:gd name="T155" fmla="*/ 424 w 424"/>
                <a:gd name="T156" fmla="*/ 283 h 2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4" h="283">
                  <a:moveTo>
                    <a:pt x="424" y="59"/>
                  </a:moveTo>
                  <a:lnTo>
                    <a:pt x="421" y="64"/>
                  </a:lnTo>
                  <a:lnTo>
                    <a:pt x="415" y="67"/>
                  </a:lnTo>
                  <a:lnTo>
                    <a:pt x="411" y="71"/>
                  </a:lnTo>
                  <a:lnTo>
                    <a:pt x="406" y="72"/>
                  </a:lnTo>
                  <a:lnTo>
                    <a:pt x="401" y="74"/>
                  </a:lnTo>
                  <a:lnTo>
                    <a:pt x="395" y="74"/>
                  </a:lnTo>
                  <a:lnTo>
                    <a:pt x="388" y="75"/>
                  </a:lnTo>
                  <a:lnTo>
                    <a:pt x="382" y="77"/>
                  </a:lnTo>
                  <a:lnTo>
                    <a:pt x="379" y="80"/>
                  </a:lnTo>
                  <a:lnTo>
                    <a:pt x="373" y="82"/>
                  </a:lnTo>
                  <a:lnTo>
                    <a:pt x="364" y="88"/>
                  </a:lnTo>
                  <a:lnTo>
                    <a:pt x="355" y="95"/>
                  </a:lnTo>
                  <a:lnTo>
                    <a:pt x="346" y="99"/>
                  </a:lnTo>
                  <a:lnTo>
                    <a:pt x="337" y="106"/>
                  </a:lnTo>
                  <a:lnTo>
                    <a:pt x="326" y="111"/>
                  </a:lnTo>
                  <a:lnTo>
                    <a:pt x="316" y="117"/>
                  </a:lnTo>
                  <a:lnTo>
                    <a:pt x="307" y="122"/>
                  </a:lnTo>
                  <a:lnTo>
                    <a:pt x="298" y="128"/>
                  </a:lnTo>
                  <a:lnTo>
                    <a:pt x="291" y="135"/>
                  </a:lnTo>
                  <a:lnTo>
                    <a:pt x="282" y="141"/>
                  </a:lnTo>
                  <a:lnTo>
                    <a:pt x="273" y="149"/>
                  </a:lnTo>
                  <a:lnTo>
                    <a:pt x="263" y="157"/>
                  </a:lnTo>
                  <a:lnTo>
                    <a:pt x="254" y="167"/>
                  </a:lnTo>
                  <a:lnTo>
                    <a:pt x="245" y="175"/>
                  </a:lnTo>
                  <a:lnTo>
                    <a:pt x="236" y="183"/>
                  </a:lnTo>
                  <a:lnTo>
                    <a:pt x="229" y="192"/>
                  </a:lnTo>
                  <a:lnTo>
                    <a:pt x="220" y="200"/>
                  </a:lnTo>
                  <a:lnTo>
                    <a:pt x="210" y="210"/>
                  </a:lnTo>
                  <a:lnTo>
                    <a:pt x="201" y="218"/>
                  </a:lnTo>
                  <a:lnTo>
                    <a:pt x="192" y="226"/>
                  </a:lnTo>
                  <a:lnTo>
                    <a:pt x="187" y="231"/>
                  </a:lnTo>
                  <a:lnTo>
                    <a:pt x="183" y="235"/>
                  </a:lnTo>
                  <a:lnTo>
                    <a:pt x="178" y="239"/>
                  </a:lnTo>
                  <a:lnTo>
                    <a:pt x="172" y="243"/>
                  </a:lnTo>
                  <a:lnTo>
                    <a:pt x="167" y="247"/>
                  </a:lnTo>
                  <a:lnTo>
                    <a:pt x="161" y="251"/>
                  </a:lnTo>
                  <a:lnTo>
                    <a:pt x="156" y="256"/>
                  </a:lnTo>
                  <a:lnTo>
                    <a:pt x="150" y="259"/>
                  </a:lnTo>
                  <a:lnTo>
                    <a:pt x="145" y="264"/>
                  </a:lnTo>
                  <a:lnTo>
                    <a:pt x="141" y="269"/>
                  </a:lnTo>
                  <a:lnTo>
                    <a:pt x="139" y="271"/>
                  </a:lnTo>
                  <a:lnTo>
                    <a:pt x="137" y="272"/>
                  </a:lnTo>
                  <a:lnTo>
                    <a:pt x="136" y="274"/>
                  </a:lnTo>
                  <a:lnTo>
                    <a:pt x="136" y="275"/>
                  </a:lnTo>
                  <a:lnTo>
                    <a:pt x="134" y="277"/>
                  </a:lnTo>
                  <a:lnTo>
                    <a:pt x="132" y="279"/>
                  </a:lnTo>
                  <a:lnTo>
                    <a:pt x="130" y="279"/>
                  </a:lnTo>
                  <a:lnTo>
                    <a:pt x="130" y="280"/>
                  </a:lnTo>
                  <a:lnTo>
                    <a:pt x="128" y="282"/>
                  </a:lnTo>
                  <a:lnTo>
                    <a:pt x="126" y="283"/>
                  </a:lnTo>
                  <a:lnTo>
                    <a:pt x="0" y="283"/>
                  </a:lnTo>
                  <a:lnTo>
                    <a:pt x="8" y="275"/>
                  </a:lnTo>
                  <a:lnTo>
                    <a:pt x="15" y="266"/>
                  </a:lnTo>
                  <a:lnTo>
                    <a:pt x="22" y="258"/>
                  </a:lnTo>
                  <a:lnTo>
                    <a:pt x="30" y="248"/>
                  </a:lnTo>
                  <a:lnTo>
                    <a:pt x="37" y="240"/>
                  </a:lnTo>
                  <a:lnTo>
                    <a:pt x="46" y="232"/>
                  </a:lnTo>
                  <a:lnTo>
                    <a:pt x="53" y="223"/>
                  </a:lnTo>
                  <a:lnTo>
                    <a:pt x="62" y="215"/>
                  </a:lnTo>
                  <a:lnTo>
                    <a:pt x="70" y="207"/>
                  </a:lnTo>
                  <a:lnTo>
                    <a:pt x="79" y="199"/>
                  </a:lnTo>
                  <a:lnTo>
                    <a:pt x="81" y="197"/>
                  </a:lnTo>
                  <a:lnTo>
                    <a:pt x="83" y="197"/>
                  </a:lnTo>
                  <a:lnTo>
                    <a:pt x="84" y="197"/>
                  </a:lnTo>
                  <a:lnTo>
                    <a:pt x="86" y="197"/>
                  </a:lnTo>
                  <a:lnTo>
                    <a:pt x="88" y="195"/>
                  </a:lnTo>
                  <a:lnTo>
                    <a:pt x="90" y="195"/>
                  </a:lnTo>
                  <a:lnTo>
                    <a:pt x="104" y="178"/>
                  </a:lnTo>
                  <a:lnTo>
                    <a:pt x="117" y="163"/>
                  </a:lnTo>
                  <a:lnTo>
                    <a:pt x="132" y="149"/>
                  </a:lnTo>
                  <a:lnTo>
                    <a:pt x="148" y="135"/>
                  </a:lnTo>
                  <a:lnTo>
                    <a:pt x="165" y="122"/>
                  </a:lnTo>
                  <a:lnTo>
                    <a:pt x="181" y="109"/>
                  </a:lnTo>
                  <a:lnTo>
                    <a:pt x="198" y="96"/>
                  </a:lnTo>
                  <a:lnTo>
                    <a:pt x="216" y="85"/>
                  </a:lnTo>
                  <a:lnTo>
                    <a:pt x="234" y="74"/>
                  </a:lnTo>
                  <a:lnTo>
                    <a:pt x="254" y="61"/>
                  </a:lnTo>
                  <a:lnTo>
                    <a:pt x="263" y="56"/>
                  </a:lnTo>
                  <a:lnTo>
                    <a:pt x="274" y="51"/>
                  </a:lnTo>
                  <a:lnTo>
                    <a:pt x="284" y="45"/>
                  </a:lnTo>
                  <a:lnTo>
                    <a:pt x="293" y="40"/>
                  </a:lnTo>
                  <a:lnTo>
                    <a:pt x="304" y="35"/>
                  </a:lnTo>
                  <a:lnTo>
                    <a:pt x="313" y="31"/>
                  </a:lnTo>
                  <a:lnTo>
                    <a:pt x="322" y="26"/>
                  </a:lnTo>
                  <a:lnTo>
                    <a:pt x="333" y="19"/>
                  </a:lnTo>
                  <a:lnTo>
                    <a:pt x="342" y="15"/>
                  </a:lnTo>
                  <a:lnTo>
                    <a:pt x="351" y="8"/>
                  </a:lnTo>
                  <a:lnTo>
                    <a:pt x="355" y="7"/>
                  </a:lnTo>
                  <a:lnTo>
                    <a:pt x="357" y="7"/>
                  </a:lnTo>
                  <a:lnTo>
                    <a:pt x="360" y="7"/>
                  </a:lnTo>
                  <a:lnTo>
                    <a:pt x="364" y="7"/>
                  </a:lnTo>
                  <a:lnTo>
                    <a:pt x="368" y="7"/>
                  </a:lnTo>
                  <a:lnTo>
                    <a:pt x="371" y="7"/>
                  </a:lnTo>
                  <a:lnTo>
                    <a:pt x="373" y="5"/>
                  </a:lnTo>
                  <a:lnTo>
                    <a:pt x="377" y="5"/>
                  </a:lnTo>
                  <a:lnTo>
                    <a:pt x="380" y="3"/>
                  </a:lnTo>
                  <a:lnTo>
                    <a:pt x="382" y="0"/>
                  </a:lnTo>
                  <a:lnTo>
                    <a:pt x="424" y="59"/>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7" name="Freeform 940">
              <a:extLst>
                <a:ext uri="{FF2B5EF4-FFF2-40B4-BE49-F238E27FC236}">
                  <a16:creationId xmlns:a16="http://schemas.microsoft.com/office/drawing/2014/main" id="{5B19C5A5-7590-4DCF-AE11-A9180A226A44}"/>
                </a:ext>
              </a:extLst>
            </p:cNvPr>
            <p:cNvSpPr>
              <a:spLocks/>
            </p:cNvSpPr>
            <p:nvPr/>
          </p:nvSpPr>
          <p:spPr bwMode="auto">
            <a:xfrm>
              <a:off x="1814" y="4176"/>
              <a:ext cx="206" cy="141"/>
            </a:xfrm>
            <a:custGeom>
              <a:avLst/>
              <a:gdLst>
                <a:gd name="T0" fmla="*/ 6 w 424"/>
                <a:gd name="T1" fmla="*/ 1 h 283"/>
                <a:gd name="T2" fmla="*/ 5 w 424"/>
                <a:gd name="T3" fmla="*/ 1 h 283"/>
                <a:gd name="T4" fmla="*/ 5 w 424"/>
                <a:gd name="T5" fmla="*/ 1 h 283"/>
                <a:gd name="T6" fmla="*/ 5 w 424"/>
                <a:gd name="T7" fmla="*/ 1 h 283"/>
                <a:gd name="T8" fmla="*/ 5 w 424"/>
                <a:gd name="T9" fmla="*/ 1 h 283"/>
                <a:gd name="T10" fmla="*/ 5 w 424"/>
                <a:gd name="T11" fmla="*/ 1 h 283"/>
                <a:gd name="T12" fmla="*/ 4 w 424"/>
                <a:gd name="T13" fmla="*/ 1 h 283"/>
                <a:gd name="T14" fmla="*/ 4 w 424"/>
                <a:gd name="T15" fmla="*/ 1 h 283"/>
                <a:gd name="T16" fmla="*/ 4 w 424"/>
                <a:gd name="T17" fmla="*/ 1 h 283"/>
                <a:gd name="T18" fmla="*/ 4 w 424"/>
                <a:gd name="T19" fmla="*/ 2 h 283"/>
                <a:gd name="T20" fmla="*/ 4 w 424"/>
                <a:gd name="T21" fmla="*/ 2 h 283"/>
                <a:gd name="T22" fmla="*/ 3 w 424"/>
                <a:gd name="T23" fmla="*/ 2 h 283"/>
                <a:gd name="T24" fmla="*/ 3 w 424"/>
                <a:gd name="T25" fmla="*/ 2 h 283"/>
                <a:gd name="T26" fmla="*/ 3 w 424"/>
                <a:gd name="T27" fmla="*/ 3 h 283"/>
                <a:gd name="T28" fmla="*/ 2 w 424"/>
                <a:gd name="T29" fmla="*/ 3 h 283"/>
                <a:gd name="T30" fmla="*/ 2 w 424"/>
                <a:gd name="T31" fmla="*/ 3 h 283"/>
                <a:gd name="T32" fmla="*/ 2 w 424"/>
                <a:gd name="T33" fmla="*/ 3 h 283"/>
                <a:gd name="T34" fmla="*/ 2 w 424"/>
                <a:gd name="T35" fmla="*/ 3 h 283"/>
                <a:gd name="T36" fmla="*/ 2 w 424"/>
                <a:gd name="T37" fmla="*/ 4 h 283"/>
                <a:gd name="T38" fmla="*/ 2 w 424"/>
                <a:gd name="T39" fmla="*/ 4 h 283"/>
                <a:gd name="T40" fmla="*/ 2 w 424"/>
                <a:gd name="T41" fmla="*/ 4 h 283"/>
                <a:gd name="T42" fmla="*/ 2 w 424"/>
                <a:gd name="T43" fmla="*/ 4 h 283"/>
                <a:gd name="T44" fmla="*/ 2 w 424"/>
                <a:gd name="T45" fmla="*/ 4 h 283"/>
                <a:gd name="T46" fmla="*/ 1 w 424"/>
                <a:gd name="T47" fmla="*/ 4 h 283"/>
                <a:gd name="T48" fmla="*/ 1 w 424"/>
                <a:gd name="T49" fmla="*/ 4 h 283"/>
                <a:gd name="T50" fmla="*/ 0 w 424"/>
                <a:gd name="T51" fmla="*/ 4 h 283"/>
                <a:gd name="T52" fmla="*/ 0 w 424"/>
                <a:gd name="T53" fmla="*/ 4 h 283"/>
                <a:gd name="T54" fmla="*/ 0 w 424"/>
                <a:gd name="T55" fmla="*/ 3 h 283"/>
                <a:gd name="T56" fmla="*/ 0 w 424"/>
                <a:gd name="T57" fmla="*/ 3 h 283"/>
                <a:gd name="T58" fmla="*/ 0 w 424"/>
                <a:gd name="T59" fmla="*/ 3 h 283"/>
                <a:gd name="T60" fmla="*/ 1 w 424"/>
                <a:gd name="T61" fmla="*/ 3 h 283"/>
                <a:gd name="T62" fmla="*/ 1 w 424"/>
                <a:gd name="T63" fmla="*/ 3 h 283"/>
                <a:gd name="T64" fmla="*/ 1 w 424"/>
                <a:gd name="T65" fmla="*/ 3 h 283"/>
                <a:gd name="T66" fmla="*/ 1 w 424"/>
                <a:gd name="T67" fmla="*/ 3 h 283"/>
                <a:gd name="T68" fmla="*/ 1 w 424"/>
                <a:gd name="T69" fmla="*/ 3 h 283"/>
                <a:gd name="T70" fmla="*/ 1 w 424"/>
                <a:gd name="T71" fmla="*/ 3 h 283"/>
                <a:gd name="T72" fmla="*/ 1 w 424"/>
                <a:gd name="T73" fmla="*/ 2 h 283"/>
                <a:gd name="T74" fmla="*/ 2 w 424"/>
                <a:gd name="T75" fmla="*/ 2 h 283"/>
                <a:gd name="T76" fmla="*/ 2 w 424"/>
                <a:gd name="T77" fmla="*/ 1 h 283"/>
                <a:gd name="T78" fmla="*/ 3 w 424"/>
                <a:gd name="T79" fmla="*/ 1 h 283"/>
                <a:gd name="T80" fmla="*/ 3 w 424"/>
                <a:gd name="T81" fmla="*/ 0 h 283"/>
                <a:gd name="T82" fmla="*/ 4 w 424"/>
                <a:gd name="T83" fmla="*/ 0 h 283"/>
                <a:gd name="T84" fmla="*/ 4 w 424"/>
                <a:gd name="T85" fmla="*/ 0 h 283"/>
                <a:gd name="T86" fmla="*/ 4 w 424"/>
                <a:gd name="T87" fmla="*/ 0 h 283"/>
                <a:gd name="T88" fmla="*/ 4 w 424"/>
                <a:gd name="T89" fmla="*/ 0 h 283"/>
                <a:gd name="T90" fmla="*/ 4 w 424"/>
                <a:gd name="T91" fmla="*/ 0 h 283"/>
                <a:gd name="T92" fmla="*/ 5 w 424"/>
                <a:gd name="T93" fmla="*/ 0 h 283"/>
                <a:gd name="T94" fmla="*/ 5 w 424"/>
                <a:gd name="T95" fmla="*/ 0 h 283"/>
                <a:gd name="T96" fmla="*/ 5 w 424"/>
                <a:gd name="T97" fmla="*/ 0 h 283"/>
                <a:gd name="T98" fmla="*/ 5 w 424"/>
                <a:gd name="T99" fmla="*/ 0 h 283"/>
                <a:gd name="T100" fmla="*/ 5 w 424"/>
                <a:gd name="T101" fmla="*/ 0 h 28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4"/>
                <a:gd name="T154" fmla="*/ 0 h 283"/>
                <a:gd name="T155" fmla="*/ 424 w 424"/>
                <a:gd name="T156" fmla="*/ 283 h 28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4" h="283">
                  <a:moveTo>
                    <a:pt x="424" y="59"/>
                  </a:moveTo>
                  <a:lnTo>
                    <a:pt x="421" y="64"/>
                  </a:lnTo>
                  <a:lnTo>
                    <a:pt x="415" y="67"/>
                  </a:lnTo>
                  <a:lnTo>
                    <a:pt x="411" y="71"/>
                  </a:lnTo>
                  <a:lnTo>
                    <a:pt x="406" y="72"/>
                  </a:lnTo>
                  <a:lnTo>
                    <a:pt x="401" y="74"/>
                  </a:lnTo>
                  <a:lnTo>
                    <a:pt x="395" y="74"/>
                  </a:lnTo>
                  <a:lnTo>
                    <a:pt x="388" y="75"/>
                  </a:lnTo>
                  <a:lnTo>
                    <a:pt x="382" y="77"/>
                  </a:lnTo>
                  <a:lnTo>
                    <a:pt x="379" y="80"/>
                  </a:lnTo>
                  <a:lnTo>
                    <a:pt x="373" y="82"/>
                  </a:lnTo>
                  <a:lnTo>
                    <a:pt x="364" y="88"/>
                  </a:lnTo>
                  <a:lnTo>
                    <a:pt x="355" y="95"/>
                  </a:lnTo>
                  <a:lnTo>
                    <a:pt x="346" y="99"/>
                  </a:lnTo>
                  <a:lnTo>
                    <a:pt x="337" y="106"/>
                  </a:lnTo>
                  <a:lnTo>
                    <a:pt x="326" y="111"/>
                  </a:lnTo>
                  <a:lnTo>
                    <a:pt x="316" y="117"/>
                  </a:lnTo>
                  <a:lnTo>
                    <a:pt x="307" y="122"/>
                  </a:lnTo>
                  <a:lnTo>
                    <a:pt x="298" y="128"/>
                  </a:lnTo>
                  <a:lnTo>
                    <a:pt x="291" y="135"/>
                  </a:lnTo>
                  <a:lnTo>
                    <a:pt x="282" y="141"/>
                  </a:lnTo>
                  <a:lnTo>
                    <a:pt x="273" y="149"/>
                  </a:lnTo>
                  <a:lnTo>
                    <a:pt x="263" y="157"/>
                  </a:lnTo>
                  <a:lnTo>
                    <a:pt x="254" y="167"/>
                  </a:lnTo>
                  <a:lnTo>
                    <a:pt x="245" y="175"/>
                  </a:lnTo>
                  <a:lnTo>
                    <a:pt x="236" y="183"/>
                  </a:lnTo>
                  <a:lnTo>
                    <a:pt x="229" y="192"/>
                  </a:lnTo>
                  <a:lnTo>
                    <a:pt x="220" y="200"/>
                  </a:lnTo>
                  <a:lnTo>
                    <a:pt x="210" y="210"/>
                  </a:lnTo>
                  <a:lnTo>
                    <a:pt x="201" y="218"/>
                  </a:lnTo>
                  <a:lnTo>
                    <a:pt x="192" y="226"/>
                  </a:lnTo>
                  <a:lnTo>
                    <a:pt x="187" y="231"/>
                  </a:lnTo>
                  <a:lnTo>
                    <a:pt x="183" y="235"/>
                  </a:lnTo>
                  <a:lnTo>
                    <a:pt x="178" y="239"/>
                  </a:lnTo>
                  <a:lnTo>
                    <a:pt x="172" y="243"/>
                  </a:lnTo>
                  <a:lnTo>
                    <a:pt x="167" y="247"/>
                  </a:lnTo>
                  <a:lnTo>
                    <a:pt x="161" y="251"/>
                  </a:lnTo>
                  <a:lnTo>
                    <a:pt x="156" y="256"/>
                  </a:lnTo>
                  <a:lnTo>
                    <a:pt x="150" y="259"/>
                  </a:lnTo>
                  <a:lnTo>
                    <a:pt x="145" y="264"/>
                  </a:lnTo>
                  <a:lnTo>
                    <a:pt x="141" y="269"/>
                  </a:lnTo>
                  <a:lnTo>
                    <a:pt x="139" y="271"/>
                  </a:lnTo>
                  <a:lnTo>
                    <a:pt x="137" y="272"/>
                  </a:lnTo>
                  <a:lnTo>
                    <a:pt x="136" y="274"/>
                  </a:lnTo>
                  <a:lnTo>
                    <a:pt x="136" y="275"/>
                  </a:lnTo>
                  <a:lnTo>
                    <a:pt x="134" y="277"/>
                  </a:lnTo>
                  <a:lnTo>
                    <a:pt x="132" y="279"/>
                  </a:lnTo>
                  <a:lnTo>
                    <a:pt x="130" y="279"/>
                  </a:lnTo>
                  <a:lnTo>
                    <a:pt x="130" y="280"/>
                  </a:lnTo>
                  <a:lnTo>
                    <a:pt x="128" y="282"/>
                  </a:lnTo>
                  <a:lnTo>
                    <a:pt x="126" y="283"/>
                  </a:lnTo>
                  <a:lnTo>
                    <a:pt x="0" y="283"/>
                  </a:lnTo>
                  <a:lnTo>
                    <a:pt x="8" y="275"/>
                  </a:lnTo>
                  <a:lnTo>
                    <a:pt x="15" y="266"/>
                  </a:lnTo>
                  <a:lnTo>
                    <a:pt x="22" y="258"/>
                  </a:lnTo>
                  <a:lnTo>
                    <a:pt x="30" y="248"/>
                  </a:lnTo>
                  <a:lnTo>
                    <a:pt x="37" y="240"/>
                  </a:lnTo>
                  <a:lnTo>
                    <a:pt x="46" y="232"/>
                  </a:lnTo>
                  <a:lnTo>
                    <a:pt x="53" y="223"/>
                  </a:lnTo>
                  <a:lnTo>
                    <a:pt x="62" y="215"/>
                  </a:lnTo>
                  <a:lnTo>
                    <a:pt x="70" y="207"/>
                  </a:lnTo>
                  <a:lnTo>
                    <a:pt x="79" y="199"/>
                  </a:lnTo>
                  <a:lnTo>
                    <a:pt x="81" y="197"/>
                  </a:lnTo>
                  <a:lnTo>
                    <a:pt x="83" y="197"/>
                  </a:lnTo>
                  <a:lnTo>
                    <a:pt x="84" y="197"/>
                  </a:lnTo>
                  <a:lnTo>
                    <a:pt x="86" y="197"/>
                  </a:lnTo>
                  <a:lnTo>
                    <a:pt x="88" y="195"/>
                  </a:lnTo>
                  <a:lnTo>
                    <a:pt x="90" y="195"/>
                  </a:lnTo>
                  <a:lnTo>
                    <a:pt x="104" y="178"/>
                  </a:lnTo>
                  <a:lnTo>
                    <a:pt x="117" y="163"/>
                  </a:lnTo>
                  <a:lnTo>
                    <a:pt x="132" y="149"/>
                  </a:lnTo>
                  <a:lnTo>
                    <a:pt x="148" y="135"/>
                  </a:lnTo>
                  <a:lnTo>
                    <a:pt x="165" y="122"/>
                  </a:lnTo>
                  <a:lnTo>
                    <a:pt x="181" y="109"/>
                  </a:lnTo>
                  <a:lnTo>
                    <a:pt x="198" y="96"/>
                  </a:lnTo>
                  <a:lnTo>
                    <a:pt x="216" y="85"/>
                  </a:lnTo>
                  <a:lnTo>
                    <a:pt x="234" y="74"/>
                  </a:lnTo>
                  <a:lnTo>
                    <a:pt x="254" y="61"/>
                  </a:lnTo>
                  <a:lnTo>
                    <a:pt x="263" y="56"/>
                  </a:lnTo>
                  <a:lnTo>
                    <a:pt x="274" y="51"/>
                  </a:lnTo>
                  <a:lnTo>
                    <a:pt x="284" y="45"/>
                  </a:lnTo>
                  <a:lnTo>
                    <a:pt x="293" y="40"/>
                  </a:lnTo>
                  <a:lnTo>
                    <a:pt x="304" y="35"/>
                  </a:lnTo>
                  <a:lnTo>
                    <a:pt x="313" y="31"/>
                  </a:lnTo>
                  <a:lnTo>
                    <a:pt x="322" y="26"/>
                  </a:lnTo>
                  <a:lnTo>
                    <a:pt x="333" y="19"/>
                  </a:lnTo>
                  <a:lnTo>
                    <a:pt x="342" y="15"/>
                  </a:lnTo>
                  <a:lnTo>
                    <a:pt x="351" y="8"/>
                  </a:lnTo>
                  <a:lnTo>
                    <a:pt x="355" y="7"/>
                  </a:lnTo>
                  <a:lnTo>
                    <a:pt x="357" y="7"/>
                  </a:lnTo>
                  <a:lnTo>
                    <a:pt x="360" y="7"/>
                  </a:lnTo>
                  <a:lnTo>
                    <a:pt x="364" y="7"/>
                  </a:lnTo>
                  <a:lnTo>
                    <a:pt x="368" y="7"/>
                  </a:lnTo>
                  <a:lnTo>
                    <a:pt x="371" y="7"/>
                  </a:lnTo>
                  <a:lnTo>
                    <a:pt x="373" y="5"/>
                  </a:lnTo>
                  <a:lnTo>
                    <a:pt x="377" y="5"/>
                  </a:lnTo>
                  <a:lnTo>
                    <a:pt x="380" y="3"/>
                  </a:lnTo>
                  <a:lnTo>
                    <a:pt x="382" y="0"/>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8" name="Freeform 941">
              <a:extLst>
                <a:ext uri="{FF2B5EF4-FFF2-40B4-BE49-F238E27FC236}">
                  <a16:creationId xmlns:a16="http://schemas.microsoft.com/office/drawing/2014/main" id="{8439C72D-5175-4F5B-BC09-B21D4D2D23DB}"/>
                </a:ext>
              </a:extLst>
            </p:cNvPr>
            <p:cNvSpPr>
              <a:spLocks/>
            </p:cNvSpPr>
            <p:nvPr/>
          </p:nvSpPr>
          <p:spPr bwMode="auto">
            <a:xfrm>
              <a:off x="1569" y="3817"/>
              <a:ext cx="240" cy="500"/>
            </a:xfrm>
            <a:custGeom>
              <a:avLst/>
              <a:gdLst>
                <a:gd name="T0" fmla="*/ 4 w 493"/>
                <a:gd name="T1" fmla="*/ 16 h 1000"/>
                <a:gd name="T2" fmla="*/ 4 w 493"/>
                <a:gd name="T3" fmla="*/ 16 h 1000"/>
                <a:gd name="T4" fmla="*/ 3 w 493"/>
                <a:gd name="T5" fmla="*/ 15 h 1000"/>
                <a:gd name="T6" fmla="*/ 3 w 493"/>
                <a:gd name="T7" fmla="*/ 13 h 1000"/>
                <a:gd name="T8" fmla="*/ 3 w 493"/>
                <a:gd name="T9" fmla="*/ 10 h 1000"/>
                <a:gd name="T10" fmla="*/ 2 w 493"/>
                <a:gd name="T11" fmla="*/ 9 h 1000"/>
                <a:gd name="T12" fmla="*/ 1 w 493"/>
                <a:gd name="T13" fmla="*/ 7 h 1000"/>
                <a:gd name="T14" fmla="*/ 1 w 493"/>
                <a:gd name="T15" fmla="*/ 6 h 1000"/>
                <a:gd name="T16" fmla="*/ 1 w 493"/>
                <a:gd name="T17" fmla="*/ 6 h 1000"/>
                <a:gd name="T18" fmla="*/ 1 w 493"/>
                <a:gd name="T19" fmla="*/ 6 h 1000"/>
                <a:gd name="T20" fmla="*/ 0 w 493"/>
                <a:gd name="T21" fmla="*/ 5 h 1000"/>
                <a:gd name="T22" fmla="*/ 0 w 493"/>
                <a:gd name="T23" fmla="*/ 3 h 1000"/>
                <a:gd name="T24" fmla="*/ 0 w 493"/>
                <a:gd name="T25" fmla="*/ 2 h 1000"/>
                <a:gd name="T26" fmla="*/ 2 w 493"/>
                <a:gd name="T27" fmla="*/ 3 h 1000"/>
                <a:gd name="T28" fmla="*/ 2 w 493"/>
                <a:gd name="T29" fmla="*/ 4 h 1000"/>
                <a:gd name="T30" fmla="*/ 2 w 493"/>
                <a:gd name="T31" fmla="*/ 3 h 1000"/>
                <a:gd name="T32" fmla="*/ 2 w 493"/>
                <a:gd name="T33" fmla="*/ 2 h 1000"/>
                <a:gd name="T34" fmla="*/ 3 w 493"/>
                <a:gd name="T35" fmla="*/ 0 h 1000"/>
                <a:gd name="T36" fmla="*/ 3 w 493"/>
                <a:gd name="T37" fmla="*/ 1 h 1000"/>
                <a:gd name="T38" fmla="*/ 3 w 493"/>
                <a:gd name="T39" fmla="*/ 1 h 1000"/>
                <a:gd name="T40" fmla="*/ 4 w 493"/>
                <a:gd name="T41" fmla="*/ 2 h 1000"/>
                <a:gd name="T42" fmla="*/ 4 w 493"/>
                <a:gd name="T43" fmla="*/ 3 h 1000"/>
                <a:gd name="T44" fmla="*/ 4 w 493"/>
                <a:gd name="T45" fmla="*/ 4 h 1000"/>
                <a:gd name="T46" fmla="*/ 5 w 493"/>
                <a:gd name="T47" fmla="*/ 2 h 1000"/>
                <a:gd name="T48" fmla="*/ 6 w 493"/>
                <a:gd name="T49" fmla="*/ 2 h 1000"/>
                <a:gd name="T50" fmla="*/ 6 w 493"/>
                <a:gd name="T51" fmla="*/ 2 h 1000"/>
                <a:gd name="T52" fmla="*/ 6 w 493"/>
                <a:gd name="T53" fmla="*/ 2 h 1000"/>
                <a:gd name="T54" fmla="*/ 6 w 493"/>
                <a:gd name="T55" fmla="*/ 3 h 1000"/>
                <a:gd name="T56" fmla="*/ 6 w 493"/>
                <a:gd name="T57" fmla="*/ 3 h 1000"/>
                <a:gd name="T58" fmla="*/ 6 w 493"/>
                <a:gd name="T59" fmla="*/ 3 h 1000"/>
                <a:gd name="T60" fmla="*/ 6 w 493"/>
                <a:gd name="T61" fmla="*/ 4 h 1000"/>
                <a:gd name="T62" fmla="*/ 6 w 493"/>
                <a:gd name="T63" fmla="*/ 5 h 1000"/>
                <a:gd name="T64" fmla="*/ 5 w 493"/>
                <a:gd name="T65" fmla="*/ 5 h 1000"/>
                <a:gd name="T66" fmla="*/ 5 w 493"/>
                <a:gd name="T67" fmla="*/ 5 h 1000"/>
                <a:gd name="T68" fmla="*/ 5 w 493"/>
                <a:gd name="T69" fmla="*/ 6 h 1000"/>
                <a:gd name="T70" fmla="*/ 5 w 493"/>
                <a:gd name="T71" fmla="*/ 6 h 1000"/>
                <a:gd name="T72" fmla="*/ 5 w 493"/>
                <a:gd name="T73" fmla="*/ 6 h 1000"/>
                <a:gd name="T74" fmla="*/ 5 w 493"/>
                <a:gd name="T75" fmla="*/ 7 h 1000"/>
                <a:gd name="T76" fmla="*/ 5 w 493"/>
                <a:gd name="T77" fmla="*/ 8 h 1000"/>
                <a:gd name="T78" fmla="*/ 5 w 493"/>
                <a:gd name="T79" fmla="*/ 8 h 1000"/>
                <a:gd name="T80" fmla="*/ 5 w 493"/>
                <a:gd name="T81" fmla="*/ 9 h 1000"/>
                <a:gd name="T82" fmla="*/ 4 w 493"/>
                <a:gd name="T83" fmla="*/ 9 h 1000"/>
                <a:gd name="T84" fmla="*/ 4 w 493"/>
                <a:gd name="T85" fmla="*/ 9 h 1000"/>
                <a:gd name="T86" fmla="*/ 4 w 493"/>
                <a:gd name="T87" fmla="*/ 9 h 1000"/>
                <a:gd name="T88" fmla="*/ 4 w 493"/>
                <a:gd name="T89" fmla="*/ 9 h 1000"/>
                <a:gd name="T90" fmla="*/ 4 w 493"/>
                <a:gd name="T91" fmla="*/ 11 h 1000"/>
                <a:gd name="T92" fmla="*/ 4 w 493"/>
                <a:gd name="T93" fmla="*/ 13 h 1000"/>
                <a:gd name="T94" fmla="*/ 4 w 493"/>
                <a:gd name="T95" fmla="*/ 15 h 1000"/>
                <a:gd name="T96" fmla="*/ 4 w 493"/>
                <a:gd name="T97" fmla="*/ 15 h 1000"/>
                <a:gd name="T98" fmla="*/ 4 w 493"/>
                <a:gd name="T99" fmla="*/ 16 h 1000"/>
                <a:gd name="T100" fmla="*/ 4 w 493"/>
                <a:gd name="T101" fmla="*/ 16 h 1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3"/>
                <a:gd name="T154" fmla="*/ 0 h 1000"/>
                <a:gd name="T155" fmla="*/ 493 w 493"/>
                <a:gd name="T156" fmla="*/ 1000 h 1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3" h="1000">
                  <a:moveTo>
                    <a:pt x="279" y="1000"/>
                  </a:moveTo>
                  <a:lnTo>
                    <a:pt x="281" y="1000"/>
                  </a:lnTo>
                  <a:lnTo>
                    <a:pt x="281" y="999"/>
                  </a:lnTo>
                  <a:lnTo>
                    <a:pt x="279" y="997"/>
                  </a:lnTo>
                  <a:lnTo>
                    <a:pt x="279" y="996"/>
                  </a:lnTo>
                  <a:lnTo>
                    <a:pt x="279" y="994"/>
                  </a:lnTo>
                  <a:lnTo>
                    <a:pt x="278" y="992"/>
                  </a:lnTo>
                  <a:lnTo>
                    <a:pt x="267" y="951"/>
                  </a:lnTo>
                  <a:lnTo>
                    <a:pt x="259" y="909"/>
                  </a:lnTo>
                  <a:lnTo>
                    <a:pt x="254" y="869"/>
                  </a:lnTo>
                  <a:lnTo>
                    <a:pt x="250" y="828"/>
                  </a:lnTo>
                  <a:lnTo>
                    <a:pt x="246" y="788"/>
                  </a:lnTo>
                  <a:lnTo>
                    <a:pt x="245" y="746"/>
                  </a:lnTo>
                  <a:lnTo>
                    <a:pt x="243" y="704"/>
                  </a:lnTo>
                  <a:lnTo>
                    <a:pt x="243" y="664"/>
                  </a:lnTo>
                  <a:lnTo>
                    <a:pt x="241" y="623"/>
                  </a:lnTo>
                  <a:lnTo>
                    <a:pt x="239" y="581"/>
                  </a:lnTo>
                  <a:lnTo>
                    <a:pt x="212" y="567"/>
                  </a:lnTo>
                  <a:lnTo>
                    <a:pt x="186" y="549"/>
                  </a:lnTo>
                  <a:lnTo>
                    <a:pt x="164" y="530"/>
                  </a:lnTo>
                  <a:lnTo>
                    <a:pt x="146" y="509"/>
                  </a:lnTo>
                  <a:lnTo>
                    <a:pt x="131" y="487"/>
                  </a:lnTo>
                  <a:lnTo>
                    <a:pt x="120" y="461"/>
                  </a:lnTo>
                  <a:lnTo>
                    <a:pt x="111" y="436"/>
                  </a:lnTo>
                  <a:lnTo>
                    <a:pt x="106" y="410"/>
                  </a:lnTo>
                  <a:lnTo>
                    <a:pt x="104" y="383"/>
                  </a:lnTo>
                  <a:lnTo>
                    <a:pt x="106" y="354"/>
                  </a:lnTo>
                  <a:lnTo>
                    <a:pt x="108" y="356"/>
                  </a:lnTo>
                  <a:lnTo>
                    <a:pt x="109" y="356"/>
                  </a:lnTo>
                  <a:lnTo>
                    <a:pt x="111" y="357"/>
                  </a:lnTo>
                  <a:lnTo>
                    <a:pt x="113" y="357"/>
                  </a:lnTo>
                  <a:lnTo>
                    <a:pt x="115" y="359"/>
                  </a:lnTo>
                  <a:lnTo>
                    <a:pt x="117" y="359"/>
                  </a:lnTo>
                  <a:lnTo>
                    <a:pt x="119" y="360"/>
                  </a:lnTo>
                  <a:lnTo>
                    <a:pt x="89" y="343"/>
                  </a:lnTo>
                  <a:lnTo>
                    <a:pt x="66" y="324"/>
                  </a:lnTo>
                  <a:lnTo>
                    <a:pt x="45" y="301"/>
                  </a:lnTo>
                  <a:lnTo>
                    <a:pt x="29" y="276"/>
                  </a:lnTo>
                  <a:lnTo>
                    <a:pt x="16" y="250"/>
                  </a:lnTo>
                  <a:lnTo>
                    <a:pt x="5" y="221"/>
                  </a:lnTo>
                  <a:lnTo>
                    <a:pt x="2" y="192"/>
                  </a:lnTo>
                  <a:lnTo>
                    <a:pt x="0" y="164"/>
                  </a:lnTo>
                  <a:lnTo>
                    <a:pt x="2" y="135"/>
                  </a:lnTo>
                  <a:lnTo>
                    <a:pt x="9" y="106"/>
                  </a:lnTo>
                  <a:lnTo>
                    <a:pt x="44" y="114"/>
                  </a:lnTo>
                  <a:lnTo>
                    <a:pt x="73" y="127"/>
                  </a:lnTo>
                  <a:lnTo>
                    <a:pt x="100" y="144"/>
                  </a:lnTo>
                  <a:lnTo>
                    <a:pt x="122" y="165"/>
                  </a:lnTo>
                  <a:lnTo>
                    <a:pt x="140" y="186"/>
                  </a:lnTo>
                  <a:lnTo>
                    <a:pt x="155" y="205"/>
                  </a:lnTo>
                  <a:lnTo>
                    <a:pt x="166" y="224"/>
                  </a:lnTo>
                  <a:lnTo>
                    <a:pt x="175" y="239"/>
                  </a:lnTo>
                  <a:lnTo>
                    <a:pt x="179" y="248"/>
                  </a:lnTo>
                  <a:lnTo>
                    <a:pt x="179" y="252"/>
                  </a:lnTo>
                  <a:lnTo>
                    <a:pt x="179" y="228"/>
                  </a:lnTo>
                  <a:lnTo>
                    <a:pt x="179" y="202"/>
                  </a:lnTo>
                  <a:lnTo>
                    <a:pt x="179" y="175"/>
                  </a:lnTo>
                  <a:lnTo>
                    <a:pt x="181" y="148"/>
                  </a:lnTo>
                  <a:lnTo>
                    <a:pt x="183" y="119"/>
                  </a:lnTo>
                  <a:lnTo>
                    <a:pt x="186" y="92"/>
                  </a:lnTo>
                  <a:lnTo>
                    <a:pt x="193" y="66"/>
                  </a:lnTo>
                  <a:lnTo>
                    <a:pt x="203" y="42"/>
                  </a:lnTo>
                  <a:lnTo>
                    <a:pt x="217" y="20"/>
                  </a:lnTo>
                  <a:lnTo>
                    <a:pt x="235" y="2"/>
                  </a:lnTo>
                  <a:lnTo>
                    <a:pt x="239" y="0"/>
                  </a:lnTo>
                  <a:lnTo>
                    <a:pt x="241" y="0"/>
                  </a:lnTo>
                  <a:lnTo>
                    <a:pt x="245" y="2"/>
                  </a:lnTo>
                  <a:lnTo>
                    <a:pt x="248" y="5"/>
                  </a:lnTo>
                  <a:lnTo>
                    <a:pt x="250" y="8"/>
                  </a:lnTo>
                  <a:lnTo>
                    <a:pt x="254" y="13"/>
                  </a:lnTo>
                  <a:lnTo>
                    <a:pt x="256" y="18"/>
                  </a:lnTo>
                  <a:lnTo>
                    <a:pt x="259" y="23"/>
                  </a:lnTo>
                  <a:lnTo>
                    <a:pt x="263" y="29"/>
                  </a:lnTo>
                  <a:lnTo>
                    <a:pt x="265" y="34"/>
                  </a:lnTo>
                  <a:lnTo>
                    <a:pt x="276" y="48"/>
                  </a:lnTo>
                  <a:lnTo>
                    <a:pt x="285" y="66"/>
                  </a:lnTo>
                  <a:lnTo>
                    <a:pt x="292" y="85"/>
                  </a:lnTo>
                  <a:lnTo>
                    <a:pt x="301" y="106"/>
                  </a:lnTo>
                  <a:lnTo>
                    <a:pt x="309" y="128"/>
                  </a:lnTo>
                  <a:lnTo>
                    <a:pt x="316" y="149"/>
                  </a:lnTo>
                  <a:lnTo>
                    <a:pt x="321" y="172"/>
                  </a:lnTo>
                  <a:lnTo>
                    <a:pt x="327" y="192"/>
                  </a:lnTo>
                  <a:lnTo>
                    <a:pt x="331" y="212"/>
                  </a:lnTo>
                  <a:lnTo>
                    <a:pt x="332" y="229"/>
                  </a:lnTo>
                  <a:lnTo>
                    <a:pt x="345" y="210"/>
                  </a:lnTo>
                  <a:lnTo>
                    <a:pt x="360" y="191"/>
                  </a:lnTo>
                  <a:lnTo>
                    <a:pt x="374" y="168"/>
                  </a:lnTo>
                  <a:lnTo>
                    <a:pt x="389" y="148"/>
                  </a:lnTo>
                  <a:lnTo>
                    <a:pt x="404" y="127"/>
                  </a:lnTo>
                  <a:lnTo>
                    <a:pt x="420" y="108"/>
                  </a:lnTo>
                  <a:lnTo>
                    <a:pt x="437" y="92"/>
                  </a:lnTo>
                  <a:lnTo>
                    <a:pt x="455" y="77"/>
                  </a:lnTo>
                  <a:lnTo>
                    <a:pt x="473" y="69"/>
                  </a:lnTo>
                  <a:lnTo>
                    <a:pt x="493" y="66"/>
                  </a:lnTo>
                  <a:lnTo>
                    <a:pt x="493" y="74"/>
                  </a:lnTo>
                  <a:lnTo>
                    <a:pt x="491" y="82"/>
                  </a:lnTo>
                  <a:lnTo>
                    <a:pt x="491" y="88"/>
                  </a:lnTo>
                  <a:lnTo>
                    <a:pt x="491" y="95"/>
                  </a:lnTo>
                  <a:lnTo>
                    <a:pt x="490" y="101"/>
                  </a:lnTo>
                  <a:lnTo>
                    <a:pt x="488" y="108"/>
                  </a:lnTo>
                  <a:lnTo>
                    <a:pt x="486" y="112"/>
                  </a:lnTo>
                  <a:lnTo>
                    <a:pt x="484" y="120"/>
                  </a:lnTo>
                  <a:lnTo>
                    <a:pt x="482" y="127"/>
                  </a:lnTo>
                  <a:lnTo>
                    <a:pt x="480" y="136"/>
                  </a:lnTo>
                  <a:lnTo>
                    <a:pt x="480" y="138"/>
                  </a:lnTo>
                  <a:lnTo>
                    <a:pt x="479" y="140"/>
                  </a:lnTo>
                  <a:lnTo>
                    <a:pt x="479" y="143"/>
                  </a:lnTo>
                  <a:lnTo>
                    <a:pt x="477" y="148"/>
                  </a:lnTo>
                  <a:lnTo>
                    <a:pt x="475" y="151"/>
                  </a:lnTo>
                  <a:lnTo>
                    <a:pt x="475" y="156"/>
                  </a:lnTo>
                  <a:lnTo>
                    <a:pt x="473" y="159"/>
                  </a:lnTo>
                  <a:lnTo>
                    <a:pt x="471" y="162"/>
                  </a:lnTo>
                  <a:lnTo>
                    <a:pt x="471" y="165"/>
                  </a:lnTo>
                  <a:lnTo>
                    <a:pt x="469" y="167"/>
                  </a:lnTo>
                  <a:lnTo>
                    <a:pt x="466" y="180"/>
                  </a:lnTo>
                  <a:lnTo>
                    <a:pt x="460" y="194"/>
                  </a:lnTo>
                  <a:lnTo>
                    <a:pt x="457" y="207"/>
                  </a:lnTo>
                  <a:lnTo>
                    <a:pt x="451" y="221"/>
                  </a:lnTo>
                  <a:lnTo>
                    <a:pt x="447" y="234"/>
                  </a:lnTo>
                  <a:lnTo>
                    <a:pt x="442" y="248"/>
                  </a:lnTo>
                  <a:lnTo>
                    <a:pt x="437" y="261"/>
                  </a:lnTo>
                  <a:lnTo>
                    <a:pt x="433" y="276"/>
                  </a:lnTo>
                  <a:lnTo>
                    <a:pt x="427" y="288"/>
                  </a:lnTo>
                  <a:lnTo>
                    <a:pt x="422" y="301"/>
                  </a:lnTo>
                  <a:lnTo>
                    <a:pt x="420" y="304"/>
                  </a:lnTo>
                  <a:lnTo>
                    <a:pt x="418" y="308"/>
                  </a:lnTo>
                  <a:lnTo>
                    <a:pt x="416" y="311"/>
                  </a:lnTo>
                  <a:lnTo>
                    <a:pt x="415" y="314"/>
                  </a:lnTo>
                  <a:lnTo>
                    <a:pt x="413" y="317"/>
                  </a:lnTo>
                  <a:lnTo>
                    <a:pt x="409" y="320"/>
                  </a:lnTo>
                  <a:lnTo>
                    <a:pt x="407" y="324"/>
                  </a:lnTo>
                  <a:lnTo>
                    <a:pt x="405" y="325"/>
                  </a:lnTo>
                  <a:lnTo>
                    <a:pt x="405" y="327"/>
                  </a:lnTo>
                  <a:lnTo>
                    <a:pt x="405" y="328"/>
                  </a:lnTo>
                  <a:lnTo>
                    <a:pt x="405" y="330"/>
                  </a:lnTo>
                  <a:lnTo>
                    <a:pt x="405" y="336"/>
                  </a:lnTo>
                  <a:lnTo>
                    <a:pt x="405" y="346"/>
                  </a:lnTo>
                  <a:lnTo>
                    <a:pt x="405" y="357"/>
                  </a:lnTo>
                  <a:lnTo>
                    <a:pt x="407" y="370"/>
                  </a:lnTo>
                  <a:lnTo>
                    <a:pt x="407" y="384"/>
                  </a:lnTo>
                  <a:lnTo>
                    <a:pt x="407" y="400"/>
                  </a:lnTo>
                  <a:lnTo>
                    <a:pt x="407" y="416"/>
                  </a:lnTo>
                  <a:lnTo>
                    <a:pt x="405" y="432"/>
                  </a:lnTo>
                  <a:lnTo>
                    <a:pt x="405" y="442"/>
                  </a:lnTo>
                  <a:lnTo>
                    <a:pt x="402" y="453"/>
                  </a:lnTo>
                  <a:lnTo>
                    <a:pt x="400" y="463"/>
                  </a:lnTo>
                  <a:lnTo>
                    <a:pt x="396" y="472"/>
                  </a:lnTo>
                  <a:lnTo>
                    <a:pt x="393" y="480"/>
                  </a:lnTo>
                  <a:lnTo>
                    <a:pt x="389" y="488"/>
                  </a:lnTo>
                  <a:lnTo>
                    <a:pt x="387" y="493"/>
                  </a:lnTo>
                  <a:lnTo>
                    <a:pt x="387" y="496"/>
                  </a:lnTo>
                  <a:lnTo>
                    <a:pt x="387" y="498"/>
                  </a:lnTo>
                  <a:lnTo>
                    <a:pt x="391" y="496"/>
                  </a:lnTo>
                  <a:lnTo>
                    <a:pt x="376" y="508"/>
                  </a:lnTo>
                  <a:lnTo>
                    <a:pt x="367" y="517"/>
                  </a:lnTo>
                  <a:lnTo>
                    <a:pt x="360" y="528"/>
                  </a:lnTo>
                  <a:lnTo>
                    <a:pt x="356" y="538"/>
                  </a:lnTo>
                  <a:lnTo>
                    <a:pt x="351" y="546"/>
                  </a:lnTo>
                  <a:lnTo>
                    <a:pt x="345" y="554"/>
                  </a:lnTo>
                  <a:lnTo>
                    <a:pt x="336" y="560"/>
                  </a:lnTo>
                  <a:lnTo>
                    <a:pt x="321" y="565"/>
                  </a:lnTo>
                  <a:lnTo>
                    <a:pt x="303" y="570"/>
                  </a:lnTo>
                  <a:lnTo>
                    <a:pt x="276" y="572"/>
                  </a:lnTo>
                  <a:lnTo>
                    <a:pt x="279" y="572"/>
                  </a:lnTo>
                  <a:lnTo>
                    <a:pt x="285" y="570"/>
                  </a:lnTo>
                  <a:lnTo>
                    <a:pt x="288" y="570"/>
                  </a:lnTo>
                  <a:lnTo>
                    <a:pt x="292" y="568"/>
                  </a:lnTo>
                  <a:lnTo>
                    <a:pt x="298" y="568"/>
                  </a:lnTo>
                  <a:lnTo>
                    <a:pt x="301" y="567"/>
                  </a:lnTo>
                  <a:lnTo>
                    <a:pt x="303" y="567"/>
                  </a:lnTo>
                  <a:lnTo>
                    <a:pt x="307" y="568"/>
                  </a:lnTo>
                  <a:lnTo>
                    <a:pt x="309" y="570"/>
                  </a:lnTo>
                  <a:lnTo>
                    <a:pt x="309" y="572"/>
                  </a:lnTo>
                  <a:lnTo>
                    <a:pt x="312" y="604"/>
                  </a:lnTo>
                  <a:lnTo>
                    <a:pt x="314" y="636"/>
                  </a:lnTo>
                  <a:lnTo>
                    <a:pt x="314" y="668"/>
                  </a:lnTo>
                  <a:lnTo>
                    <a:pt x="312" y="700"/>
                  </a:lnTo>
                  <a:lnTo>
                    <a:pt x="312" y="732"/>
                  </a:lnTo>
                  <a:lnTo>
                    <a:pt x="312" y="764"/>
                  </a:lnTo>
                  <a:lnTo>
                    <a:pt x="312" y="796"/>
                  </a:lnTo>
                  <a:lnTo>
                    <a:pt x="316" y="828"/>
                  </a:lnTo>
                  <a:lnTo>
                    <a:pt x="320" y="860"/>
                  </a:lnTo>
                  <a:lnTo>
                    <a:pt x="327" y="893"/>
                  </a:lnTo>
                  <a:lnTo>
                    <a:pt x="329" y="903"/>
                  </a:lnTo>
                  <a:lnTo>
                    <a:pt x="331" y="914"/>
                  </a:lnTo>
                  <a:lnTo>
                    <a:pt x="332" y="925"/>
                  </a:lnTo>
                  <a:lnTo>
                    <a:pt x="334" y="936"/>
                  </a:lnTo>
                  <a:lnTo>
                    <a:pt x="336" y="948"/>
                  </a:lnTo>
                  <a:lnTo>
                    <a:pt x="338" y="957"/>
                  </a:lnTo>
                  <a:lnTo>
                    <a:pt x="338" y="968"/>
                  </a:lnTo>
                  <a:lnTo>
                    <a:pt x="340" y="980"/>
                  </a:lnTo>
                  <a:lnTo>
                    <a:pt x="341" y="989"/>
                  </a:lnTo>
                  <a:lnTo>
                    <a:pt x="341" y="1000"/>
                  </a:lnTo>
                  <a:lnTo>
                    <a:pt x="281" y="1000"/>
                  </a:lnTo>
                  <a:lnTo>
                    <a:pt x="279" y="1000"/>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09" name="Freeform 942">
              <a:extLst>
                <a:ext uri="{FF2B5EF4-FFF2-40B4-BE49-F238E27FC236}">
                  <a16:creationId xmlns:a16="http://schemas.microsoft.com/office/drawing/2014/main" id="{3D766997-1DE8-423C-AA49-9AB00DE71593}"/>
                </a:ext>
              </a:extLst>
            </p:cNvPr>
            <p:cNvSpPr>
              <a:spLocks/>
            </p:cNvSpPr>
            <p:nvPr/>
          </p:nvSpPr>
          <p:spPr bwMode="auto">
            <a:xfrm>
              <a:off x="1569" y="3817"/>
              <a:ext cx="240" cy="500"/>
            </a:xfrm>
            <a:custGeom>
              <a:avLst/>
              <a:gdLst>
                <a:gd name="T0" fmla="*/ 4 w 493"/>
                <a:gd name="T1" fmla="*/ 16 h 1000"/>
                <a:gd name="T2" fmla="*/ 4 w 493"/>
                <a:gd name="T3" fmla="*/ 16 h 1000"/>
                <a:gd name="T4" fmla="*/ 3 w 493"/>
                <a:gd name="T5" fmla="*/ 15 h 1000"/>
                <a:gd name="T6" fmla="*/ 3 w 493"/>
                <a:gd name="T7" fmla="*/ 13 h 1000"/>
                <a:gd name="T8" fmla="*/ 3 w 493"/>
                <a:gd name="T9" fmla="*/ 10 h 1000"/>
                <a:gd name="T10" fmla="*/ 2 w 493"/>
                <a:gd name="T11" fmla="*/ 9 h 1000"/>
                <a:gd name="T12" fmla="*/ 1 w 493"/>
                <a:gd name="T13" fmla="*/ 7 h 1000"/>
                <a:gd name="T14" fmla="*/ 1 w 493"/>
                <a:gd name="T15" fmla="*/ 6 h 1000"/>
                <a:gd name="T16" fmla="*/ 1 w 493"/>
                <a:gd name="T17" fmla="*/ 6 h 1000"/>
                <a:gd name="T18" fmla="*/ 1 w 493"/>
                <a:gd name="T19" fmla="*/ 6 h 1000"/>
                <a:gd name="T20" fmla="*/ 0 w 493"/>
                <a:gd name="T21" fmla="*/ 5 h 1000"/>
                <a:gd name="T22" fmla="*/ 0 w 493"/>
                <a:gd name="T23" fmla="*/ 3 h 1000"/>
                <a:gd name="T24" fmla="*/ 0 w 493"/>
                <a:gd name="T25" fmla="*/ 2 h 1000"/>
                <a:gd name="T26" fmla="*/ 2 w 493"/>
                <a:gd name="T27" fmla="*/ 3 h 1000"/>
                <a:gd name="T28" fmla="*/ 2 w 493"/>
                <a:gd name="T29" fmla="*/ 4 h 1000"/>
                <a:gd name="T30" fmla="*/ 2 w 493"/>
                <a:gd name="T31" fmla="*/ 3 h 1000"/>
                <a:gd name="T32" fmla="*/ 2 w 493"/>
                <a:gd name="T33" fmla="*/ 2 h 1000"/>
                <a:gd name="T34" fmla="*/ 3 w 493"/>
                <a:gd name="T35" fmla="*/ 0 h 1000"/>
                <a:gd name="T36" fmla="*/ 3 w 493"/>
                <a:gd name="T37" fmla="*/ 1 h 1000"/>
                <a:gd name="T38" fmla="*/ 3 w 493"/>
                <a:gd name="T39" fmla="*/ 1 h 1000"/>
                <a:gd name="T40" fmla="*/ 4 w 493"/>
                <a:gd name="T41" fmla="*/ 2 h 1000"/>
                <a:gd name="T42" fmla="*/ 4 w 493"/>
                <a:gd name="T43" fmla="*/ 3 h 1000"/>
                <a:gd name="T44" fmla="*/ 4 w 493"/>
                <a:gd name="T45" fmla="*/ 4 h 1000"/>
                <a:gd name="T46" fmla="*/ 5 w 493"/>
                <a:gd name="T47" fmla="*/ 2 h 1000"/>
                <a:gd name="T48" fmla="*/ 6 w 493"/>
                <a:gd name="T49" fmla="*/ 2 h 1000"/>
                <a:gd name="T50" fmla="*/ 6 w 493"/>
                <a:gd name="T51" fmla="*/ 2 h 1000"/>
                <a:gd name="T52" fmla="*/ 6 w 493"/>
                <a:gd name="T53" fmla="*/ 2 h 1000"/>
                <a:gd name="T54" fmla="*/ 6 w 493"/>
                <a:gd name="T55" fmla="*/ 3 h 1000"/>
                <a:gd name="T56" fmla="*/ 6 w 493"/>
                <a:gd name="T57" fmla="*/ 3 h 1000"/>
                <a:gd name="T58" fmla="*/ 6 w 493"/>
                <a:gd name="T59" fmla="*/ 3 h 1000"/>
                <a:gd name="T60" fmla="*/ 6 w 493"/>
                <a:gd name="T61" fmla="*/ 4 h 1000"/>
                <a:gd name="T62" fmla="*/ 6 w 493"/>
                <a:gd name="T63" fmla="*/ 5 h 1000"/>
                <a:gd name="T64" fmla="*/ 5 w 493"/>
                <a:gd name="T65" fmla="*/ 5 h 1000"/>
                <a:gd name="T66" fmla="*/ 5 w 493"/>
                <a:gd name="T67" fmla="*/ 5 h 1000"/>
                <a:gd name="T68" fmla="*/ 5 w 493"/>
                <a:gd name="T69" fmla="*/ 6 h 1000"/>
                <a:gd name="T70" fmla="*/ 5 w 493"/>
                <a:gd name="T71" fmla="*/ 6 h 1000"/>
                <a:gd name="T72" fmla="*/ 5 w 493"/>
                <a:gd name="T73" fmla="*/ 6 h 1000"/>
                <a:gd name="T74" fmla="*/ 5 w 493"/>
                <a:gd name="T75" fmla="*/ 7 h 1000"/>
                <a:gd name="T76" fmla="*/ 5 w 493"/>
                <a:gd name="T77" fmla="*/ 8 h 1000"/>
                <a:gd name="T78" fmla="*/ 5 w 493"/>
                <a:gd name="T79" fmla="*/ 8 h 1000"/>
                <a:gd name="T80" fmla="*/ 5 w 493"/>
                <a:gd name="T81" fmla="*/ 9 h 1000"/>
                <a:gd name="T82" fmla="*/ 4 w 493"/>
                <a:gd name="T83" fmla="*/ 9 h 1000"/>
                <a:gd name="T84" fmla="*/ 4 w 493"/>
                <a:gd name="T85" fmla="*/ 9 h 1000"/>
                <a:gd name="T86" fmla="*/ 4 w 493"/>
                <a:gd name="T87" fmla="*/ 9 h 1000"/>
                <a:gd name="T88" fmla="*/ 4 w 493"/>
                <a:gd name="T89" fmla="*/ 9 h 1000"/>
                <a:gd name="T90" fmla="*/ 4 w 493"/>
                <a:gd name="T91" fmla="*/ 11 h 1000"/>
                <a:gd name="T92" fmla="*/ 4 w 493"/>
                <a:gd name="T93" fmla="*/ 13 h 1000"/>
                <a:gd name="T94" fmla="*/ 4 w 493"/>
                <a:gd name="T95" fmla="*/ 15 h 1000"/>
                <a:gd name="T96" fmla="*/ 4 w 493"/>
                <a:gd name="T97" fmla="*/ 15 h 1000"/>
                <a:gd name="T98" fmla="*/ 4 w 493"/>
                <a:gd name="T99" fmla="*/ 16 h 1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3"/>
                <a:gd name="T151" fmla="*/ 0 h 1000"/>
                <a:gd name="T152" fmla="*/ 493 w 493"/>
                <a:gd name="T153" fmla="*/ 1000 h 1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3" h="1000">
                  <a:moveTo>
                    <a:pt x="279" y="1000"/>
                  </a:moveTo>
                  <a:lnTo>
                    <a:pt x="281" y="1000"/>
                  </a:lnTo>
                  <a:lnTo>
                    <a:pt x="281" y="999"/>
                  </a:lnTo>
                  <a:lnTo>
                    <a:pt x="279" y="997"/>
                  </a:lnTo>
                  <a:lnTo>
                    <a:pt x="279" y="996"/>
                  </a:lnTo>
                  <a:lnTo>
                    <a:pt x="279" y="994"/>
                  </a:lnTo>
                  <a:lnTo>
                    <a:pt x="278" y="992"/>
                  </a:lnTo>
                  <a:lnTo>
                    <a:pt x="267" y="951"/>
                  </a:lnTo>
                  <a:lnTo>
                    <a:pt x="259" y="909"/>
                  </a:lnTo>
                  <a:lnTo>
                    <a:pt x="254" y="869"/>
                  </a:lnTo>
                  <a:lnTo>
                    <a:pt x="250" y="828"/>
                  </a:lnTo>
                  <a:lnTo>
                    <a:pt x="246" y="788"/>
                  </a:lnTo>
                  <a:lnTo>
                    <a:pt x="245" y="746"/>
                  </a:lnTo>
                  <a:lnTo>
                    <a:pt x="243" y="704"/>
                  </a:lnTo>
                  <a:lnTo>
                    <a:pt x="243" y="664"/>
                  </a:lnTo>
                  <a:lnTo>
                    <a:pt x="241" y="623"/>
                  </a:lnTo>
                  <a:lnTo>
                    <a:pt x="239" y="581"/>
                  </a:lnTo>
                  <a:lnTo>
                    <a:pt x="212" y="567"/>
                  </a:lnTo>
                  <a:lnTo>
                    <a:pt x="186" y="549"/>
                  </a:lnTo>
                  <a:lnTo>
                    <a:pt x="164" y="530"/>
                  </a:lnTo>
                  <a:lnTo>
                    <a:pt x="146" y="509"/>
                  </a:lnTo>
                  <a:lnTo>
                    <a:pt x="131" y="487"/>
                  </a:lnTo>
                  <a:lnTo>
                    <a:pt x="120" y="461"/>
                  </a:lnTo>
                  <a:lnTo>
                    <a:pt x="111" y="436"/>
                  </a:lnTo>
                  <a:lnTo>
                    <a:pt x="106" y="410"/>
                  </a:lnTo>
                  <a:lnTo>
                    <a:pt x="104" y="383"/>
                  </a:lnTo>
                  <a:lnTo>
                    <a:pt x="106" y="354"/>
                  </a:lnTo>
                  <a:lnTo>
                    <a:pt x="108" y="356"/>
                  </a:lnTo>
                  <a:lnTo>
                    <a:pt x="109" y="356"/>
                  </a:lnTo>
                  <a:lnTo>
                    <a:pt x="111" y="357"/>
                  </a:lnTo>
                  <a:lnTo>
                    <a:pt x="113" y="357"/>
                  </a:lnTo>
                  <a:lnTo>
                    <a:pt x="115" y="359"/>
                  </a:lnTo>
                  <a:lnTo>
                    <a:pt x="117" y="359"/>
                  </a:lnTo>
                  <a:lnTo>
                    <a:pt x="119" y="360"/>
                  </a:lnTo>
                  <a:lnTo>
                    <a:pt x="89" y="343"/>
                  </a:lnTo>
                  <a:lnTo>
                    <a:pt x="66" y="324"/>
                  </a:lnTo>
                  <a:lnTo>
                    <a:pt x="45" y="301"/>
                  </a:lnTo>
                  <a:lnTo>
                    <a:pt x="29" y="276"/>
                  </a:lnTo>
                  <a:lnTo>
                    <a:pt x="16" y="250"/>
                  </a:lnTo>
                  <a:lnTo>
                    <a:pt x="5" y="221"/>
                  </a:lnTo>
                  <a:lnTo>
                    <a:pt x="2" y="192"/>
                  </a:lnTo>
                  <a:lnTo>
                    <a:pt x="0" y="164"/>
                  </a:lnTo>
                  <a:lnTo>
                    <a:pt x="2" y="135"/>
                  </a:lnTo>
                  <a:lnTo>
                    <a:pt x="9" y="106"/>
                  </a:lnTo>
                  <a:lnTo>
                    <a:pt x="44" y="114"/>
                  </a:lnTo>
                  <a:lnTo>
                    <a:pt x="73" y="127"/>
                  </a:lnTo>
                  <a:lnTo>
                    <a:pt x="100" y="144"/>
                  </a:lnTo>
                  <a:lnTo>
                    <a:pt x="122" y="165"/>
                  </a:lnTo>
                  <a:lnTo>
                    <a:pt x="140" y="186"/>
                  </a:lnTo>
                  <a:lnTo>
                    <a:pt x="155" y="205"/>
                  </a:lnTo>
                  <a:lnTo>
                    <a:pt x="166" y="224"/>
                  </a:lnTo>
                  <a:lnTo>
                    <a:pt x="175" y="239"/>
                  </a:lnTo>
                  <a:lnTo>
                    <a:pt x="179" y="248"/>
                  </a:lnTo>
                  <a:lnTo>
                    <a:pt x="179" y="252"/>
                  </a:lnTo>
                  <a:lnTo>
                    <a:pt x="179" y="228"/>
                  </a:lnTo>
                  <a:lnTo>
                    <a:pt x="179" y="202"/>
                  </a:lnTo>
                  <a:lnTo>
                    <a:pt x="179" y="175"/>
                  </a:lnTo>
                  <a:lnTo>
                    <a:pt x="181" y="148"/>
                  </a:lnTo>
                  <a:lnTo>
                    <a:pt x="183" y="119"/>
                  </a:lnTo>
                  <a:lnTo>
                    <a:pt x="186" y="92"/>
                  </a:lnTo>
                  <a:lnTo>
                    <a:pt x="193" y="66"/>
                  </a:lnTo>
                  <a:lnTo>
                    <a:pt x="203" y="42"/>
                  </a:lnTo>
                  <a:lnTo>
                    <a:pt x="217" y="20"/>
                  </a:lnTo>
                  <a:lnTo>
                    <a:pt x="235" y="2"/>
                  </a:lnTo>
                  <a:lnTo>
                    <a:pt x="239" y="0"/>
                  </a:lnTo>
                  <a:lnTo>
                    <a:pt x="241" y="0"/>
                  </a:lnTo>
                  <a:lnTo>
                    <a:pt x="245" y="2"/>
                  </a:lnTo>
                  <a:lnTo>
                    <a:pt x="248" y="5"/>
                  </a:lnTo>
                  <a:lnTo>
                    <a:pt x="250" y="8"/>
                  </a:lnTo>
                  <a:lnTo>
                    <a:pt x="254" y="13"/>
                  </a:lnTo>
                  <a:lnTo>
                    <a:pt x="256" y="18"/>
                  </a:lnTo>
                  <a:lnTo>
                    <a:pt x="259" y="23"/>
                  </a:lnTo>
                  <a:lnTo>
                    <a:pt x="263" y="29"/>
                  </a:lnTo>
                  <a:lnTo>
                    <a:pt x="265" y="34"/>
                  </a:lnTo>
                  <a:lnTo>
                    <a:pt x="276" y="48"/>
                  </a:lnTo>
                  <a:lnTo>
                    <a:pt x="285" y="66"/>
                  </a:lnTo>
                  <a:lnTo>
                    <a:pt x="292" y="85"/>
                  </a:lnTo>
                  <a:lnTo>
                    <a:pt x="301" y="106"/>
                  </a:lnTo>
                  <a:lnTo>
                    <a:pt x="309" y="128"/>
                  </a:lnTo>
                  <a:lnTo>
                    <a:pt x="316" y="149"/>
                  </a:lnTo>
                  <a:lnTo>
                    <a:pt x="321" y="172"/>
                  </a:lnTo>
                  <a:lnTo>
                    <a:pt x="327" y="192"/>
                  </a:lnTo>
                  <a:lnTo>
                    <a:pt x="331" y="212"/>
                  </a:lnTo>
                  <a:lnTo>
                    <a:pt x="332" y="229"/>
                  </a:lnTo>
                  <a:lnTo>
                    <a:pt x="345" y="210"/>
                  </a:lnTo>
                  <a:lnTo>
                    <a:pt x="360" y="191"/>
                  </a:lnTo>
                  <a:lnTo>
                    <a:pt x="374" y="168"/>
                  </a:lnTo>
                  <a:lnTo>
                    <a:pt x="389" y="148"/>
                  </a:lnTo>
                  <a:lnTo>
                    <a:pt x="404" y="127"/>
                  </a:lnTo>
                  <a:lnTo>
                    <a:pt x="420" y="108"/>
                  </a:lnTo>
                  <a:lnTo>
                    <a:pt x="437" y="92"/>
                  </a:lnTo>
                  <a:lnTo>
                    <a:pt x="455" y="77"/>
                  </a:lnTo>
                  <a:lnTo>
                    <a:pt x="473" y="69"/>
                  </a:lnTo>
                  <a:lnTo>
                    <a:pt x="493" y="66"/>
                  </a:lnTo>
                  <a:lnTo>
                    <a:pt x="493" y="74"/>
                  </a:lnTo>
                  <a:lnTo>
                    <a:pt x="491" y="82"/>
                  </a:lnTo>
                  <a:lnTo>
                    <a:pt x="491" y="88"/>
                  </a:lnTo>
                  <a:lnTo>
                    <a:pt x="491" y="95"/>
                  </a:lnTo>
                  <a:lnTo>
                    <a:pt x="490" y="101"/>
                  </a:lnTo>
                  <a:lnTo>
                    <a:pt x="488" y="108"/>
                  </a:lnTo>
                  <a:lnTo>
                    <a:pt x="486" y="112"/>
                  </a:lnTo>
                  <a:lnTo>
                    <a:pt x="484" y="120"/>
                  </a:lnTo>
                  <a:lnTo>
                    <a:pt x="482" y="127"/>
                  </a:lnTo>
                  <a:lnTo>
                    <a:pt x="480" y="136"/>
                  </a:lnTo>
                  <a:lnTo>
                    <a:pt x="480" y="138"/>
                  </a:lnTo>
                  <a:lnTo>
                    <a:pt x="479" y="140"/>
                  </a:lnTo>
                  <a:lnTo>
                    <a:pt x="479" y="143"/>
                  </a:lnTo>
                  <a:lnTo>
                    <a:pt x="477" y="148"/>
                  </a:lnTo>
                  <a:lnTo>
                    <a:pt x="475" y="151"/>
                  </a:lnTo>
                  <a:lnTo>
                    <a:pt x="475" y="156"/>
                  </a:lnTo>
                  <a:lnTo>
                    <a:pt x="473" y="159"/>
                  </a:lnTo>
                  <a:lnTo>
                    <a:pt x="471" y="162"/>
                  </a:lnTo>
                  <a:lnTo>
                    <a:pt x="471" y="165"/>
                  </a:lnTo>
                  <a:lnTo>
                    <a:pt x="469" y="167"/>
                  </a:lnTo>
                  <a:lnTo>
                    <a:pt x="466" y="180"/>
                  </a:lnTo>
                  <a:lnTo>
                    <a:pt x="460" y="194"/>
                  </a:lnTo>
                  <a:lnTo>
                    <a:pt x="457" y="207"/>
                  </a:lnTo>
                  <a:lnTo>
                    <a:pt x="451" y="221"/>
                  </a:lnTo>
                  <a:lnTo>
                    <a:pt x="447" y="234"/>
                  </a:lnTo>
                  <a:lnTo>
                    <a:pt x="442" y="248"/>
                  </a:lnTo>
                  <a:lnTo>
                    <a:pt x="437" y="261"/>
                  </a:lnTo>
                  <a:lnTo>
                    <a:pt x="433" y="276"/>
                  </a:lnTo>
                  <a:lnTo>
                    <a:pt x="427" y="288"/>
                  </a:lnTo>
                  <a:lnTo>
                    <a:pt x="422" y="301"/>
                  </a:lnTo>
                  <a:lnTo>
                    <a:pt x="420" y="304"/>
                  </a:lnTo>
                  <a:lnTo>
                    <a:pt x="418" y="308"/>
                  </a:lnTo>
                  <a:lnTo>
                    <a:pt x="416" y="311"/>
                  </a:lnTo>
                  <a:lnTo>
                    <a:pt x="415" y="314"/>
                  </a:lnTo>
                  <a:lnTo>
                    <a:pt x="413" y="317"/>
                  </a:lnTo>
                  <a:lnTo>
                    <a:pt x="409" y="320"/>
                  </a:lnTo>
                  <a:lnTo>
                    <a:pt x="407" y="324"/>
                  </a:lnTo>
                  <a:lnTo>
                    <a:pt x="405" y="325"/>
                  </a:lnTo>
                  <a:lnTo>
                    <a:pt x="405" y="327"/>
                  </a:lnTo>
                  <a:lnTo>
                    <a:pt x="405" y="328"/>
                  </a:lnTo>
                  <a:lnTo>
                    <a:pt x="405" y="330"/>
                  </a:lnTo>
                  <a:lnTo>
                    <a:pt x="405" y="336"/>
                  </a:lnTo>
                  <a:lnTo>
                    <a:pt x="405" y="346"/>
                  </a:lnTo>
                  <a:lnTo>
                    <a:pt x="405" y="357"/>
                  </a:lnTo>
                  <a:lnTo>
                    <a:pt x="407" y="370"/>
                  </a:lnTo>
                  <a:lnTo>
                    <a:pt x="407" y="384"/>
                  </a:lnTo>
                  <a:lnTo>
                    <a:pt x="407" y="400"/>
                  </a:lnTo>
                  <a:lnTo>
                    <a:pt x="407" y="416"/>
                  </a:lnTo>
                  <a:lnTo>
                    <a:pt x="405" y="432"/>
                  </a:lnTo>
                  <a:lnTo>
                    <a:pt x="405" y="442"/>
                  </a:lnTo>
                  <a:lnTo>
                    <a:pt x="402" y="453"/>
                  </a:lnTo>
                  <a:lnTo>
                    <a:pt x="400" y="463"/>
                  </a:lnTo>
                  <a:lnTo>
                    <a:pt x="396" y="472"/>
                  </a:lnTo>
                  <a:lnTo>
                    <a:pt x="393" y="480"/>
                  </a:lnTo>
                  <a:lnTo>
                    <a:pt x="389" y="488"/>
                  </a:lnTo>
                  <a:lnTo>
                    <a:pt x="387" y="493"/>
                  </a:lnTo>
                  <a:lnTo>
                    <a:pt x="387" y="496"/>
                  </a:lnTo>
                  <a:lnTo>
                    <a:pt x="387" y="498"/>
                  </a:lnTo>
                  <a:lnTo>
                    <a:pt x="391" y="496"/>
                  </a:lnTo>
                  <a:lnTo>
                    <a:pt x="376" y="508"/>
                  </a:lnTo>
                  <a:lnTo>
                    <a:pt x="367" y="517"/>
                  </a:lnTo>
                  <a:lnTo>
                    <a:pt x="360" y="528"/>
                  </a:lnTo>
                  <a:lnTo>
                    <a:pt x="356" y="538"/>
                  </a:lnTo>
                  <a:lnTo>
                    <a:pt x="351" y="546"/>
                  </a:lnTo>
                  <a:lnTo>
                    <a:pt x="345" y="554"/>
                  </a:lnTo>
                  <a:lnTo>
                    <a:pt x="336" y="560"/>
                  </a:lnTo>
                  <a:lnTo>
                    <a:pt x="321" y="565"/>
                  </a:lnTo>
                  <a:lnTo>
                    <a:pt x="303" y="570"/>
                  </a:lnTo>
                  <a:lnTo>
                    <a:pt x="276" y="572"/>
                  </a:lnTo>
                  <a:lnTo>
                    <a:pt x="279" y="572"/>
                  </a:lnTo>
                  <a:lnTo>
                    <a:pt x="285" y="570"/>
                  </a:lnTo>
                  <a:lnTo>
                    <a:pt x="288" y="570"/>
                  </a:lnTo>
                  <a:lnTo>
                    <a:pt x="292" y="568"/>
                  </a:lnTo>
                  <a:lnTo>
                    <a:pt x="298" y="568"/>
                  </a:lnTo>
                  <a:lnTo>
                    <a:pt x="301" y="567"/>
                  </a:lnTo>
                  <a:lnTo>
                    <a:pt x="303" y="567"/>
                  </a:lnTo>
                  <a:lnTo>
                    <a:pt x="307" y="568"/>
                  </a:lnTo>
                  <a:lnTo>
                    <a:pt x="309" y="570"/>
                  </a:lnTo>
                  <a:lnTo>
                    <a:pt x="309" y="572"/>
                  </a:lnTo>
                  <a:lnTo>
                    <a:pt x="312" y="604"/>
                  </a:lnTo>
                  <a:lnTo>
                    <a:pt x="314" y="636"/>
                  </a:lnTo>
                  <a:lnTo>
                    <a:pt x="314" y="668"/>
                  </a:lnTo>
                  <a:lnTo>
                    <a:pt x="312" y="700"/>
                  </a:lnTo>
                  <a:lnTo>
                    <a:pt x="312" y="732"/>
                  </a:lnTo>
                  <a:lnTo>
                    <a:pt x="312" y="764"/>
                  </a:lnTo>
                  <a:lnTo>
                    <a:pt x="312" y="796"/>
                  </a:lnTo>
                  <a:lnTo>
                    <a:pt x="316" y="828"/>
                  </a:lnTo>
                  <a:lnTo>
                    <a:pt x="320" y="860"/>
                  </a:lnTo>
                  <a:lnTo>
                    <a:pt x="327" y="893"/>
                  </a:lnTo>
                  <a:lnTo>
                    <a:pt x="329" y="903"/>
                  </a:lnTo>
                  <a:lnTo>
                    <a:pt x="331" y="914"/>
                  </a:lnTo>
                  <a:lnTo>
                    <a:pt x="332" y="925"/>
                  </a:lnTo>
                  <a:lnTo>
                    <a:pt x="334" y="936"/>
                  </a:lnTo>
                  <a:lnTo>
                    <a:pt x="336" y="948"/>
                  </a:lnTo>
                  <a:lnTo>
                    <a:pt x="338" y="957"/>
                  </a:lnTo>
                  <a:lnTo>
                    <a:pt x="338" y="968"/>
                  </a:lnTo>
                  <a:lnTo>
                    <a:pt x="340" y="980"/>
                  </a:lnTo>
                  <a:lnTo>
                    <a:pt x="341" y="989"/>
                  </a:lnTo>
                  <a:lnTo>
                    <a:pt x="341" y="1000"/>
                  </a:lnTo>
                  <a:lnTo>
                    <a:pt x="281" y="1000"/>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0" name="Freeform 943">
              <a:extLst>
                <a:ext uri="{FF2B5EF4-FFF2-40B4-BE49-F238E27FC236}">
                  <a16:creationId xmlns:a16="http://schemas.microsoft.com/office/drawing/2014/main" id="{40FAF59C-6E48-4790-B3A3-65980C1A181F}"/>
                </a:ext>
              </a:extLst>
            </p:cNvPr>
            <p:cNvSpPr>
              <a:spLocks/>
            </p:cNvSpPr>
            <p:nvPr/>
          </p:nvSpPr>
          <p:spPr bwMode="auto">
            <a:xfrm>
              <a:off x="1405" y="4156"/>
              <a:ext cx="254" cy="161"/>
            </a:xfrm>
            <a:custGeom>
              <a:avLst/>
              <a:gdLst>
                <a:gd name="T0" fmla="*/ 5 w 520"/>
                <a:gd name="T1" fmla="*/ 4 h 323"/>
                <a:gd name="T2" fmla="*/ 5 w 520"/>
                <a:gd name="T3" fmla="*/ 4 h 323"/>
                <a:gd name="T4" fmla="*/ 5 w 520"/>
                <a:gd name="T5" fmla="*/ 4 h 323"/>
                <a:gd name="T6" fmla="*/ 5 w 520"/>
                <a:gd name="T7" fmla="*/ 4 h 323"/>
                <a:gd name="T8" fmla="*/ 5 w 520"/>
                <a:gd name="T9" fmla="*/ 4 h 323"/>
                <a:gd name="T10" fmla="*/ 5 w 520"/>
                <a:gd name="T11" fmla="*/ 4 h 323"/>
                <a:gd name="T12" fmla="*/ 5 w 520"/>
                <a:gd name="T13" fmla="*/ 4 h 323"/>
                <a:gd name="T14" fmla="*/ 4 w 520"/>
                <a:gd name="T15" fmla="*/ 3 h 323"/>
                <a:gd name="T16" fmla="*/ 4 w 520"/>
                <a:gd name="T17" fmla="*/ 3 h 323"/>
                <a:gd name="T18" fmla="*/ 3 w 520"/>
                <a:gd name="T19" fmla="*/ 2 h 323"/>
                <a:gd name="T20" fmla="*/ 3 w 520"/>
                <a:gd name="T21" fmla="*/ 2 h 323"/>
                <a:gd name="T22" fmla="*/ 2 w 520"/>
                <a:gd name="T23" fmla="*/ 2 h 323"/>
                <a:gd name="T24" fmla="*/ 2 w 520"/>
                <a:gd name="T25" fmla="*/ 1 h 323"/>
                <a:gd name="T26" fmla="*/ 2 w 520"/>
                <a:gd name="T27" fmla="*/ 1 h 323"/>
                <a:gd name="T28" fmla="*/ 2 w 520"/>
                <a:gd name="T29" fmla="*/ 1 h 323"/>
                <a:gd name="T30" fmla="*/ 1 w 520"/>
                <a:gd name="T31" fmla="*/ 1 h 323"/>
                <a:gd name="T32" fmla="*/ 1 w 520"/>
                <a:gd name="T33" fmla="*/ 1 h 323"/>
                <a:gd name="T34" fmla="*/ 1 w 520"/>
                <a:gd name="T35" fmla="*/ 1 h 323"/>
                <a:gd name="T36" fmla="*/ 0 w 520"/>
                <a:gd name="T37" fmla="*/ 1 h 323"/>
                <a:gd name="T38" fmla="*/ 0 w 520"/>
                <a:gd name="T39" fmla="*/ 1 h 323"/>
                <a:gd name="T40" fmla="*/ 0 w 520"/>
                <a:gd name="T41" fmla="*/ 1 h 323"/>
                <a:gd name="T42" fmla="*/ 0 w 520"/>
                <a:gd name="T43" fmla="*/ 0 h 323"/>
                <a:gd name="T44" fmla="*/ 0 w 520"/>
                <a:gd name="T45" fmla="*/ 0 h 323"/>
                <a:gd name="T46" fmla="*/ 0 w 520"/>
                <a:gd name="T47" fmla="*/ 0 h 323"/>
                <a:gd name="T48" fmla="*/ 0 w 520"/>
                <a:gd name="T49" fmla="*/ 0 h 323"/>
                <a:gd name="T50" fmla="*/ 0 w 520"/>
                <a:gd name="T51" fmla="*/ 0 h 323"/>
                <a:gd name="T52" fmla="*/ 0 w 520"/>
                <a:gd name="T53" fmla="*/ 0 h 323"/>
                <a:gd name="T54" fmla="*/ 1 w 520"/>
                <a:gd name="T55" fmla="*/ 0 h 323"/>
                <a:gd name="T56" fmla="*/ 1 w 520"/>
                <a:gd name="T57" fmla="*/ 0 h 323"/>
                <a:gd name="T58" fmla="*/ 2 w 520"/>
                <a:gd name="T59" fmla="*/ 0 h 323"/>
                <a:gd name="T60" fmla="*/ 2 w 520"/>
                <a:gd name="T61" fmla="*/ 0 h 323"/>
                <a:gd name="T62" fmla="*/ 2 w 520"/>
                <a:gd name="T63" fmla="*/ 1 h 323"/>
                <a:gd name="T64" fmla="*/ 3 w 520"/>
                <a:gd name="T65" fmla="*/ 1 h 323"/>
                <a:gd name="T66" fmla="*/ 3 w 520"/>
                <a:gd name="T67" fmla="*/ 1 h 323"/>
                <a:gd name="T68" fmla="*/ 3 w 520"/>
                <a:gd name="T69" fmla="*/ 1 h 323"/>
                <a:gd name="T70" fmla="*/ 3 w 520"/>
                <a:gd name="T71" fmla="*/ 1 h 323"/>
                <a:gd name="T72" fmla="*/ 4 w 520"/>
                <a:gd name="T73" fmla="*/ 1 h 323"/>
                <a:gd name="T74" fmla="*/ 4 w 520"/>
                <a:gd name="T75" fmla="*/ 1 h 323"/>
                <a:gd name="T76" fmla="*/ 4 w 520"/>
                <a:gd name="T77" fmla="*/ 1 h 323"/>
                <a:gd name="T78" fmla="*/ 4 w 520"/>
                <a:gd name="T79" fmla="*/ 1 h 323"/>
                <a:gd name="T80" fmla="*/ 4 w 520"/>
                <a:gd name="T81" fmla="*/ 2 h 323"/>
                <a:gd name="T82" fmla="*/ 5 w 520"/>
                <a:gd name="T83" fmla="*/ 3 h 323"/>
                <a:gd name="T84" fmla="*/ 6 w 520"/>
                <a:gd name="T85" fmla="*/ 3 h 323"/>
                <a:gd name="T86" fmla="*/ 7 w 520"/>
                <a:gd name="T87" fmla="*/ 4 h 323"/>
                <a:gd name="T88" fmla="*/ 7 w 520"/>
                <a:gd name="T89" fmla="*/ 4 h 323"/>
                <a:gd name="T90" fmla="*/ 7 w 520"/>
                <a:gd name="T91" fmla="*/ 4 h 323"/>
                <a:gd name="T92" fmla="*/ 7 w 520"/>
                <a:gd name="T93" fmla="*/ 4 h 323"/>
                <a:gd name="T94" fmla="*/ 7 w 520"/>
                <a:gd name="T95" fmla="*/ 4 h 323"/>
                <a:gd name="T96" fmla="*/ 7 w 520"/>
                <a:gd name="T97" fmla="*/ 4 h 323"/>
                <a:gd name="T98" fmla="*/ 7 w 520"/>
                <a:gd name="T99" fmla="*/ 5 h 323"/>
                <a:gd name="T100" fmla="*/ 5 w 520"/>
                <a:gd name="T101" fmla="*/ 5 h 3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0"/>
                <a:gd name="T154" fmla="*/ 0 h 323"/>
                <a:gd name="T155" fmla="*/ 520 w 520"/>
                <a:gd name="T156" fmla="*/ 323 h 3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0" h="323">
                  <a:moveTo>
                    <a:pt x="391" y="323"/>
                  </a:moveTo>
                  <a:lnTo>
                    <a:pt x="387" y="319"/>
                  </a:lnTo>
                  <a:lnTo>
                    <a:pt x="381" y="314"/>
                  </a:lnTo>
                  <a:lnTo>
                    <a:pt x="378" y="311"/>
                  </a:lnTo>
                  <a:lnTo>
                    <a:pt x="374" y="306"/>
                  </a:lnTo>
                  <a:lnTo>
                    <a:pt x="369" y="301"/>
                  </a:lnTo>
                  <a:lnTo>
                    <a:pt x="365" y="296"/>
                  </a:lnTo>
                  <a:lnTo>
                    <a:pt x="361" y="291"/>
                  </a:lnTo>
                  <a:lnTo>
                    <a:pt x="356" y="285"/>
                  </a:lnTo>
                  <a:lnTo>
                    <a:pt x="352" y="280"/>
                  </a:lnTo>
                  <a:lnTo>
                    <a:pt x="349" y="275"/>
                  </a:lnTo>
                  <a:lnTo>
                    <a:pt x="347" y="274"/>
                  </a:lnTo>
                  <a:lnTo>
                    <a:pt x="345" y="274"/>
                  </a:lnTo>
                  <a:lnTo>
                    <a:pt x="343" y="274"/>
                  </a:lnTo>
                  <a:lnTo>
                    <a:pt x="341" y="274"/>
                  </a:lnTo>
                  <a:lnTo>
                    <a:pt x="339" y="272"/>
                  </a:lnTo>
                  <a:lnTo>
                    <a:pt x="338" y="272"/>
                  </a:lnTo>
                  <a:lnTo>
                    <a:pt x="325" y="261"/>
                  </a:lnTo>
                  <a:lnTo>
                    <a:pt x="314" y="248"/>
                  </a:lnTo>
                  <a:lnTo>
                    <a:pt x="303" y="235"/>
                  </a:lnTo>
                  <a:lnTo>
                    <a:pt x="292" y="223"/>
                  </a:lnTo>
                  <a:lnTo>
                    <a:pt x="283" y="210"/>
                  </a:lnTo>
                  <a:lnTo>
                    <a:pt x="272" y="199"/>
                  </a:lnTo>
                  <a:lnTo>
                    <a:pt x="261" y="186"/>
                  </a:lnTo>
                  <a:lnTo>
                    <a:pt x="248" y="175"/>
                  </a:lnTo>
                  <a:lnTo>
                    <a:pt x="235" y="165"/>
                  </a:lnTo>
                  <a:lnTo>
                    <a:pt x="219" y="155"/>
                  </a:lnTo>
                  <a:lnTo>
                    <a:pt x="213" y="152"/>
                  </a:lnTo>
                  <a:lnTo>
                    <a:pt x="208" y="149"/>
                  </a:lnTo>
                  <a:lnTo>
                    <a:pt x="202" y="144"/>
                  </a:lnTo>
                  <a:lnTo>
                    <a:pt x="197" y="141"/>
                  </a:lnTo>
                  <a:lnTo>
                    <a:pt x="191" y="138"/>
                  </a:lnTo>
                  <a:lnTo>
                    <a:pt x="188" y="133"/>
                  </a:lnTo>
                  <a:lnTo>
                    <a:pt x="182" y="130"/>
                  </a:lnTo>
                  <a:lnTo>
                    <a:pt x="177" y="127"/>
                  </a:lnTo>
                  <a:lnTo>
                    <a:pt x="171" y="123"/>
                  </a:lnTo>
                  <a:lnTo>
                    <a:pt x="166" y="120"/>
                  </a:lnTo>
                  <a:lnTo>
                    <a:pt x="159" y="115"/>
                  </a:lnTo>
                  <a:lnTo>
                    <a:pt x="151" y="112"/>
                  </a:lnTo>
                  <a:lnTo>
                    <a:pt x="144" y="109"/>
                  </a:lnTo>
                  <a:lnTo>
                    <a:pt x="137" y="106"/>
                  </a:lnTo>
                  <a:lnTo>
                    <a:pt x="129" y="101"/>
                  </a:lnTo>
                  <a:lnTo>
                    <a:pt x="122" y="98"/>
                  </a:lnTo>
                  <a:lnTo>
                    <a:pt x="115" y="95"/>
                  </a:lnTo>
                  <a:lnTo>
                    <a:pt x="107" y="91"/>
                  </a:lnTo>
                  <a:lnTo>
                    <a:pt x="100" y="90"/>
                  </a:lnTo>
                  <a:lnTo>
                    <a:pt x="91" y="87"/>
                  </a:lnTo>
                  <a:lnTo>
                    <a:pt x="85" y="85"/>
                  </a:lnTo>
                  <a:lnTo>
                    <a:pt x="78" y="83"/>
                  </a:lnTo>
                  <a:lnTo>
                    <a:pt x="71" y="80"/>
                  </a:lnTo>
                  <a:lnTo>
                    <a:pt x="63" y="79"/>
                  </a:lnTo>
                  <a:lnTo>
                    <a:pt x="56" y="77"/>
                  </a:lnTo>
                  <a:lnTo>
                    <a:pt x="51" y="75"/>
                  </a:lnTo>
                  <a:lnTo>
                    <a:pt x="43" y="74"/>
                  </a:lnTo>
                  <a:lnTo>
                    <a:pt x="36" y="72"/>
                  </a:lnTo>
                  <a:lnTo>
                    <a:pt x="29" y="71"/>
                  </a:lnTo>
                  <a:lnTo>
                    <a:pt x="21" y="67"/>
                  </a:lnTo>
                  <a:lnTo>
                    <a:pt x="20" y="67"/>
                  </a:lnTo>
                  <a:lnTo>
                    <a:pt x="18" y="66"/>
                  </a:lnTo>
                  <a:lnTo>
                    <a:pt x="16" y="64"/>
                  </a:lnTo>
                  <a:lnTo>
                    <a:pt x="14" y="63"/>
                  </a:lnTo>
                  <a:lnTo>
                    <a:pt x="12" y="61"/>
                  </a:lnTo>
                  <a:lnTo>
                    <a:pt x="10" y="59"/>
                  </a:lnTo>
                  <a:lnTo>
                    <a:pt x="9" y="58"/>
                  </a:lnTo>
                  <a:lnTo>
                    <a:pt x="5" y="58"/>
                  </a:lnTo>
                  <a:lnTo>
                    <a:pt x="3" y="56"/>
                  </a:lnTo>
                  <a:lnTo>
                    <a:pt x="0" y="56"/>
                  </a:lnTo>
                  <a:lnTo>
                    <a:pt x="1" y="50"/>
                  </a:lnTo>
                  <a:lnTo>
                    <a:pt x="3" y="42"/>
                  </a:lnTo>
                  <a:lnTo>
                    <a:pt x="3" y="34"/>
                  </a:lnTo>
                  <a:lnTo>
                    <a:pt x="7" y="26"/>
                  </a:lnTo>
                  <a:lnTo>
                    <a:pt x="9" y="19"/>
                  </a:lnTo>
                  <a:lnTo>
                    <a:pt x="12" y="13"/>
                  </a:lnTo>
                  <a:lnTo>
                    <a:pt x="16" y="8"/>
                  </a:lnTo>
                  <a:lnTo>
                    <a:pt x="21" y="3"/>
                  </a:lnTo>
                  <a:lnTo>
                    <a:pt x="29" y="0"/>
                  </a:lnTo>
                  <a:lnTo>
                    <a:pt x="38" y="0"/>
                  </a:lnTo>
                  <a:lnTo>
                    <a:pt x="53" y="0"/>
                  </a:lnTo>
                  <a:lnTo>
                    <a:pt x="65" y="3"/>
                  </a:lnTo>
                  <a:lnTo>
                    <a:pt x="80" y="7"/>
                  </a:lnTo>
                  <a:lnTo>
                    <a:pt x="93" y="11"/>
                  </a:lnTo>
                  <a:lnTo>
                    <a:pt x="106" y="18"/>
                  </a:lnTo>
                  <a:lnTo>
                    <a:pt x="118" y="24"/>
                  </a:lnTo>
                  <a:lnTo>
                    <a:pt x="131" y="31"/>
                  </a:lnTo>
                  <a:lnTo>
                    <a:pt x="144" y="39"/>
                  </a:lnTo>
                  <a:lnTo>
                    <a:pt x="157" y="45"/>
                  </a:lnTo>
                  <a:lnTo>
                    <a:pt x="171" y="50"/>
                  </a:lnTo>
                  <a:lnTo>
                    <a:pt x="177" y="53"/>
                  </a:lnTo>
                  <a:lnTo>
                    <a:pt x="180" y="56"/>
                  </a:lnTo>
                  <a:lnTo>
                    <a:pt x="186" y="59"/>
                  </a:lnTo>
                  <a:lnTo>
                    <a:pt x="191" y="63"/>
                  </a:lnTo>
                  <a:lnTo>
                    <a:pt x="195" y="67"/>
                  </a:lnTo>
                  <a:lnTo>
                    <a:pt x="201" y="71"/>
                  </a:lnTo>
                  <a:lnTo>
                    <a:pt x="206" y="74"/>
                  </a:lnTo>
                  <a:lnTo>
                    <a:pt x="210" y="79"/>
                  </a:lnTo>
                  <a:lnTo>
                    <a:pt x="215" y="82"/>
                  </a:lnTo>
                  <a:lnTo>
                    <a:pt x="221" y="85"/>
                  </a:lnTo>
                  <a:lnTo>
                    <a:pt x="226" y="88"/>
                  </a:lnTo>
                  <a:lnTo>
                    <a:pt x="232" y="90"/>
                  </a:lnTo>
                  <a:lnTo>
                    <a:pt x="237" y="93"/>
                  </a:lnTo>
                  <a:lnTo>
                    <a:pt x="243" y="96"/>
                  </a:lnTo>
                  <a:lnTo>
                    <a:pt x="248" y="98"/>
                  </a:lnTo>
                  <a:lnTo>
                    <a:pt x="254" y="101"/>
                  </a:lnTo>
                  <a:lnTo>
                    <a:pt x="259" y="104"/>
                  </a:lnTo>
                  <a:lnTo>
                    <a:pt x="263" y="107"/>
                  </a:lnTo>
                  <a:lnTo>
                    <a:pt x="268" y="111"/>
                  </a:lnTo>
                  <a:lnTo>
                    <a:pt x="274" y="114"/>
                  </a:lnTo>
                  <a:lnTo>
                    <a:pt x="275" y="114"/>
                  </a:lnTo>
                  <a:lnTo>
                    <a:pt x="277" y="114"/>
                  </a:lnTo>
                  <a:lnTo>
                    <a:pt x="277" y="115"/>
                  </a:lnTo>
                  <a:lnTo>
                    <a:pt x="279" y="115"/>
                  </a:lnTo>
                  <a:lnTo>
                    <a:pt x="281" y="117"/>
                  </a:lnTo>
                  <a:lnTo>
                    <a:pt x="303" y="135"/>
                  </a:lnTo>
                  <a:lnTo>
                    <a:pt x="325" y="151"/>
                  </a:lnTo>
                  <a:lnTo>
                    <a:pt x="347" y="168"/>
                  </a:lnTo>
                  <a:lnTo>
                    <a:pt x="367" y="184"/>
                  </a:lnTo>
                  <a:lnTo>
                    <a:pt x="387" y="202"/>
                  </a:lnTo>
                  <a:lnTo>
                    <a:pt x="407" y="219"/>
                  </a:lnTo>
                  <a:lnTo>
                    <a:pt x="427" y="237"/>
                  </a:lnTo>
                  <a:lnTo>
                    <a:pt x="447" y="255"/>
                  </a:lnTo>
                  <a:lnTo>
                    <a:pt x="467" y="272"/>
                  </a:lnTo>
                  <a:lnTo>
                    <a:pt x="487" y="291"/>
                  </a:lnTo>
                  <a:lnTo>
                    <a:pt x="489" y="293"/>
                  </a:lnTo>
                  <a:lnTo>
                    <a:pt x="489" y="295"/>
                  </a:lnTo>
                  <a:lnTo>
                    <a:pt x="491" y="298"/>
                  </a:lnTo>
                  <a:lnTo>
                    <a:pt x="493" y="299"/>
                  </a:lnTo>
                  <a:lnTo>
                    <a:pt x="493" y="301"/>
                  </a:lnTo>
                  <a:lnTo>
                    <a:pt x="495" y="304"/>
                  </a:lnTo>
                  <a:lnTo>
                    <a:pt x="497" y="306"/>
                  </a:lnTo>
                  <a:lnTo>
                    <a:pt x="497" y="307"/>
                  </a:lnTo>
                  <a:lnTo>
                    <a:pt x="498" y="309"/>
                  </a:lnTo>
                  <a:lnTo>
                    <a:pt x="500" y="311"/>
                  </a:lnTo>
                  <a:lnTo>
                    <a:pt x="502" y="312"/>
                  </a:lnTo>
                  <a:lnTo>
                    <a:pt x="504" y="314"/>
                  </a:lnTo>
                  <a:lnTo>
                    <a:pt x="506" y="315"/>
                  </a:lnTo>
                  <a:lnTo>
                    <a:pt x="509" y="315"/>
                  </a:lnTo>
                  <a:lnTo>
                    <a:pt x="511" y="317"/>
                  </a:lnTo>
                  <a:lnTo>
                    <a:pt x="513" y="319"/>
                  </a:lnTo>
                  <a:lnTo>
                    <a:pt x="515" y="320"/>
                  </a:lnTo>
                  <a:lnTo>
                    <a:pt x="517" y="320"/>
                  </a:lnTo>
                  <a:lnTo>
                    <a:pt x="519" y="322"/>
                  </a:lnTo>
                  <a:lnTo>
                    <a:pt x="520" y="323"/>
                  </a:lnTo>
                  <a:lnTo>
                    <a:pt x="391" y="323"/>
                  </a:lnTo>
                  <a:close/>
                </a:path>
              </a:pathLst>
            </a:cu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1" name="Freeform 944">
              <a:extLst>
                <a:ext uri="{FF2B5EF4-FFF2-40B4-BE49-F238E27FC236}">
                  <a16:creationId xmlns:a16="http://schemas.microsoft.com/office/drawing/2014/main" id="{027A8A2F-8398-4EC7-BBA4-9E34BB7CBE3E}"/>
                </a:ext>
              </a:extLst>
            </p:cNvPr>
            <p:cNvSpPr>
              <a:spLocks/>
            </p:cNvSpPr>
            <p:nvPr/>
          </p:nvSpPr>
          <p:spPr bwMode="auto">
            <a:xfrm>
              <a:off x="1405" y="4156"/>
              <a:ext cx="254" cy="161"/>
            </a:xfrm>
            <a:custGeom>
              <a:avLst/>
              <a:gdLst>
                <a:gd name="T0" fmla="*/ 5 w 520"/>
                <a:gd name="T1" fmla="*/ 4 h 323"/>
                <a:gd name="T2" fmla="*/ 5 w 520"/>
                <a:gd name="T3" fmla="*/ 4 h 323"/>
                <a:gd name="T4" fmla="*/ 5 w 520"/>
                <a:gd name="T5" fmla="*/ 4 h 323"/>
                <a:gd name="T6" fmla="*/ 5 w 520"/>
                <a:gd name="T7" fmla="*/ 4 h 323"/>
                <a:gd name="T8" fmla="*/ 5 w 520"/>
                <a:gd name="T9" fmla="*/ 4 h 323"/>
                <a:gd name="T10" fmla="*/ 5 w 520"/>
                <a:gd name="T11" fmla="*/ 4 h 323"/>
                <a:gd name="T12" fmla="*/ 5 w 520"/>
                <a:gd name="T13" fmla="*/ 4 h 323"/>
                <a:gd name="T14" fmla="*/ 4 w 520"/>
                <a:gd name="T15" fmla="*/ 3 h 323"/>
                <a:gd name="T16" fmla="*/ 4 w 520"/>
                <a:gd name="T17" fmla="*/ 3 h 323"/>
                <a:gd name="T18" fmla="*/ 3 w 520"/>
                <a:gd name="T19" fmla="*/ 2 h 323"/>
                <a:gd name="T20" fmla="*/ 3 w 520"/>
                <a:gd name="T21" fmla="*/ 2 h 323"/>
                <a:gd name="T22" fmla="*/ 2 w 520"/>
                <a:gd name="T23" fmla="*/ 2 h 323"/>
                <a:gd name="T24" fmla="*/ 2 w 520"/>
                <a:gd name="T25" fmla="*/ 1 h 323"/>
                <a:gd name="T26" fmla="*/ 2 w 520"/>
                <a:gd name="T27" fmla="*/ 1 h 323"/>
                <a:gd name="T28" fmla="*/ 2 w 520"/>
                <a:gd name="T29" fmla="*/ 1 h 323"/>
                <a:gd name="T30" fmla="*/ 1 w 520"/>
                <a:gd name="T31" fmla="*/ 1 h 323"/>
                <a:gd name="T32" fmla="*/ 1 w 520"/>
                <a:gd name="T33" fmla="*/ 1 h 323"/>
                <a:gd name="T34" fmla="*/ 1 w 520"/>
                <a:gd name="T35" fmla="*/ 1 h 323"/>
                <a:gd name="T36" fmla="*/ 0 w 520"/>
                <a:gd name="T37" fmla="*/ 1 h 323"/>
                <a:gd name="T38" fmla="*/ 0 w 520"/>
                <a:gd name="T39" fmla="*/ 1 h 323"/>
                <a:gd name="T40" fmla="*/ 0 w 520"/>
                <a:gd name="T41" fmla="*/ 1 h 323"/>
                <a:gd name="T42" fmla="*/ 0 w 520"/>
                <a:gd name="T43" fmla="*/ 0 h 323"/>
                <a:gd name="T44" fmla="*/ 0 w 520"/>
                <a:gd name="T45" fmla="*/ 0 h 323"/>
                <a:gd name="T46" fmla="*/ 0 w 520"/>
                <a:gd name="T47" fmla="*/ 0 h 323"/>
                <a:gd name="T48" fmla="*/ 0 w 520"/>
                <a:gd name="T49" fmla="*/ 0 h 323"/>
                <a:gd name="T50" fmla="*/ 0 w 520"/>
                <a:gd name="T51" fmla="*/ 0 h 323"/>
                <a:gd name="T52" fmla="*/ 0 w 520"/>
                <a:gd name="T53" fmla="*/ 0 h 323"/>
                <a:gd name="T54" fmla="*/ 1 w 520"/>
                <a:gd name="T55" fmla="*/ 0 h 323"/>
                <a:gd name="T56" fmla="*/ 1 w 520"/>
                <a:gd name="T57" fmla="*/ 0 h 323"/>
                <a:gd name="T58" fmla="*/ 2 w 520"/>
                <a:gd name="T59" fmla="*/ 0 h 323"/>
                <a:gd name="T60" fmla="*/ 2 w 520"/>
                <a:gd name="T61" fmla="*/ 0 h 323"/>
                <a:gd name="T62" fmla="*/ 2 w 520"/>
                <a:gd name="T63" fmla="*/ 1 h 323"/>
                <a:gd name="T64" fmla="*/ 3 w 520"/>
                <a:gd name="T65" fmla="*/ 1 h 323"/>
                <a:gd name="T66" fmla="*/ 3 w 520"/>
                <a:gd name="T67" fmla="*/ 1 h 323"/>
                <a:gd name="T68" fmla="*/ 3 w 520"/>
                <a:gd name="T69" fmla="*/ 1 h 323"/>
                <a:gd name="T70" fmla="*/ 3 w 520"/>
                <a:gd name="T71" fmla="*/ 1 h 323"/>
                <a:gd name="T72" fmla="*/ 4 w 520"/>
                <a:gd name="T73" fmla="*/ 1 h 323"/>
                <a:gd name="T74" fmla="*/ 4 w 520"/>
                <a:gd name="T75" fmla="*/ 1 h 323"/>
                <a:gd name="T76" fmla="*/ 4 w 520"/>
                <a:gd name="T77" fmla="*/ 1 h 323"/>
                <a:gd name="T78" fmla="*/ 4 w 520"/>
                <a:gd name="T79" fmla="*/ 1 h 323"/>
                <a:gd name="T80" fmla="*/ 4 w 520"/>
                <a:gd name="T81" fmla="*/ 2 h 323"/>
                <a:gd name="T82" fmla="*/ 5 w 520"/>
                <a:gd name="T83" fmla="*/ 3 h 323"/>
                <a:gd name="T84" fmla="*/ 6 w 520"/>
                <a:gd name="T85" fmla="*/ 3 h 323"/>
                <a:gd name="T86" fmla="*/ 7 w 520"/>
                <a:gd name="T87" fmla="*/ 4 h 323"/>
                <a:gd name="T88" fmla="*/ 7 w 520"/>
                <a:gd name="T89" fmla="*/ 4 h 323"/>
                <a:gd name="T90" fmla="*/ 7 w 520"/>
                <a:gd name="T91" fmla="*/ 4 h 323"/>
                <a:gd name="T92" fmla="*/ 7 w 520"/>
                <a:gd name="T93" fmla="*/ 4 h 323"/>
                <a:gd name="T94" fmla="*/ 7 w 520"/>
                <a:gd name="T95" fmla="*/ 4 h 323"/>
                <a:gd name="T96" fmla="*/ 7 w 520"/>
                <a:gd name="T97" fmla="*/ 4 h 323"/>
                <a:gd name="T98" fmla="*/ 7 w 520"/>
                <a:gd name="T99" fmla="*/ 5 h 323"/>
                <a:gd name="T100" fmla="*/ 5 w 520"/>
                <a:gd name="T101" fmla="*/ 5 h 3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0"/>
                <a:gd name="T154" fmla="*/ 0 h 323"/>
                <a:gd name="T155" fmla="*/ 520 w 520"/>
                <a:gd name="T156" fmla="*/ 323 h 3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0" h="323">
                  <a:moveTo>
                    <a:pt x="391" y="323"/>
                  </a:moveTo>
                  <a:lnTo>
                    <a:pt x="387" y="319"/>
                  </a:lnTo>
                  <a:lnTo>
                    <a:pt x="381" y="314"/>
                  </a:lnTo>
                  <a:lnTo>
                    <a:pt x="378" y="311"/>
                  </a:lnTo>
                  <a:lnTo>
                    <a:pt x="374" y="306"/>
                  </a:lnTo>
                  <a:lnTo>
                    <a:pt x="369" y="301"/>
                  </a:lnTo>
                  <a:lnTo>
                    <a:pt x="365" y="296"/>
                  </a:lnTo>
                  <a:lnTo>
                    <a:pt x="361" y="291"/>
                  </a:lnTo>
                  <a:lnTo>
                    <a:pt x="356" y="285"/>
                  </a:lnTo>
                  <a:lnTo>
                    <a:pt x="352" y="280"/>
                  </a:lnTo>
                  <a:lnTo>
                    <a:pt x="349" y="275"/>
                  </a:lnTo>
                  <a:lnTo>
                    <a:pt x="347" y="274"/>
                  </a:lnTo>
                  <a:lnTo>
                    <a:pt x="345" y="274"/>
                  </a:lnTo>
                  <a:lnTo>
                    <a:pt x="343" y="274"/>
                  </a:lnTo>
                  <a:lnTo>
                    <a:pt x="341" y="274"/>
                  </a:lnTo>
                  <a:lnTo>
                    <a:pt x="339" y="272"/>
                  </a:lnTo>
                  <a:lnTo>
                    <a:pt x="338" y="272"/>
                  </a:lnTo>
                  <a:lnTo>
                    <a:pt x="325" y="261"/>
                  </a:lnTo>
                  <a:lnTo>
                    <a:pt x="314" y="248"/>
                  </a:lnTo>
                  <a:lnTo>
                    <a:pt x="303" y="235"/>
                  </a:lnTo>
                  <a:lnTo>
                    <a:pt x="292" y="223"/>
                  </a:lnTo>
                  <a:lnTo>
                    <a:pt x="283" y="210"/>
                  </a:lnTo>
                  <a:lnTo>
                    <a:pt x="272" y="199"/>
                  </a:lnTo>
                  <a:lnTo>
                    <a:pt x="261" y="186"/>
                  </a:lnTo>
                  <a:lnTo>
                    <a:pt x="248" y="175"/>
                  </a:lnTo>
                  <a:lnTo>
                    <a:pt x="235" y="165"/>
                  </a:lnTo>
                  <a:lnTo>
                    <a:pt x="219" y="155"/>
                  </a:lnTo>
                  <a:lnTo>
                    <a:pt x="213" y="152"/>
                  </a:lnTo>
                  <a:lnTo>
                    <a:pt x="208" y="149"/>
                  </a:lnTo>
                  <a:lnTo>
                    <a:pt x="202" y="144"/>
                  </a:lnTo>
                  <a:lnTo>
                    <a:pt x="197" y="141"/>
                  </a:lnTo>
                  <a:lnTo>
                    <a:pt x="191" y="138"/>
                  </a:lnTo>
                  <a:lnTo>
                    <a:pt x="188" y="133"/>
                  </a:lnTo>
                  <a:lnTo>
                    <a:pt x="182" y="130"/>
                  </a:lnTo>
                  <a:lnTo>
                    <a:pt x="177" y="127"/>
                  </a:lnTo>
                  <a:lnTo>
                    <a:pt x="171" y="123"/>
                  </a:lnTo>
                  <a:lnTo>
                    <a:pt x="166" y="120"/>
                  </a:lnTo>
                  <a:lnTo>
                    <a:pt x="159" y="115"/>
                  </a:lnTo>
                  <a:lnTo>
                    <a:pt x="151" y="112"/>
                  </a:lnTo>
                  <a:lnTo>
                    <a:pt x="144" y="109"/>
                  </a:lnTo>
                  <a:lnTo>
                    <a:pt x="137" y="106"/>
                  </a:lnTo>
                  <a:lnTo>
                    <a:pt x="129" y="101"/>
                  </a:lnTo>
                  <a:lnTo>
                    <a:pt x="122" y="98"/>
                  </a:lnTo>
                  <a:lnTo>
                    <a:pt x="115" y="95"/>
                  </a:lnTo>
                  <a:lnTo>
                    <a:pt x="107" y="91"/>
                  </a:lnTo>
                  <a:lnTo>
                    <a:pt x="100" y="90"/>
                  </a:lnTo>
                  <a:lnTo>
                    <a:pt x="91" y="87"/>
                  </a:lnTo>
                  <a:lnTo>
                    <a:pt x="85" y="85"/>
                  </a:lnTo>
                  <a:lnTo>
                    <a:pt x="78" y="83"/>
                  </a:lnTo>
                  <a:lnTo>
                    <a:pt x="71" y="80"/>
                  </a:lnTo>
                  <a:lnTo>
                    <a:pt x="63" y="79"/>
                  </a:lnTo>
                  <a:lnTo>
                    <a:pt x="56" y="77"/>
                  </a:lnTo>
                  <a:lnTo>
                    <a:pt x="51" y="75"/>
                  </a:lnTo>
                  <a:lnTo>
                    <a:pt x="43" y="74"/>
                  </a:lnTo>
                  <a:lnTo>
                    <a:pt x="36" y="72"/>
                  </a:lnTo>
                  <a:lnTo>
                    <a:pt x="29" y="71"/>
                  </a:lnTo>
                  <a:lnTo>
                    <a:pt x="21" y="67"/>
                  </a:lnTo>
                  <a:lnTo>
                    <a:pt x="20" y="67"/>
                  </a:lnTo>
                  <a:lnTo>
                    <a:pt x="18" y="66"/>
                  </a:lnTo>
                  <a:lnTo>
                    <a:pt x="16" y="64"/>
                  </a:lnTo>
                  <a:lnTo>
                    <a:pt x="14" y="63"/>
                  </a:lnTo>
                  <a:lnTo>
                    <a:pt x="12" y="61"/>
                  </a:lnTo>
                  <a:lnTo>
                    <a:pt x="10" y="59"/>
                  </a:lnTo>
                  <a:lnTo>
                    <a:pt x="9" y="58"/>
                  </a:lnTo>
                  <a:lnTo>
                    <a:pt x="5" y="58"/>
                  </a:lnTo>
                  <a:lnTo>
                    <a:pt x="3" y="56"/>
                  </a:lnTo>
                  <a:lnTo>
                    <a:pt x="0" y="56"/>
                  </a:lnTo>
                  <a:lnTo>
                    <a:pt x="1" y="50"/>
                  </a:lnTo>
                  <a:lnTo>
                    <a:pt x="3" y="42"/>
                  </a:lnTo>
                  <a:lnTo>
                    <a:pt x="3" y="34"/>
                  </a:lnTo>
                  <a:lnTo>
                    <a:pt x="7" y="26"/>
                  </a:lnTo>
                  <a:lnTo>
                    <a:pt x="9" y="19"/>
                  </a:lnTo>
                  <a:lnTo>
                    <a:pt x="12" y="13"/>
                  </a:lnTo>
                  <a:lnTo>
                    <a:pt x="16" y="8"/>
                  </a:lnTo>
                  <a:lnTo>
                    <a:pt x="21" y="3"/>
                  </a:lnTo>
                  <a:lnTo>
                    <a:pt x="29" y="0"/>
                  </a:lnTo>
                  <a:lnTo>
                    <a:pt x="38" y="0"/>
                  </a:lnTo>
                  <a:lnTo>
                    <a:pt x="53" y="0"/>
                  </a:lnTo>
                  <a:lnTo>
                    <a:pt x="65" y="3"/>
                  </a:lnTo>
                  <a:lnTo>
                    <a:pt x="80" y="7"/>
                  </a:lnTo>
                  <a:lnTo>
                    <a:pt x="93" y="11"/>
                  </a:lnTo>
                  <a:lnTo>
                    <a:pt x="106" y="18"/>
                  </a:lnTo>
                  <a:lnTo>
                    <a:pt x="118" y="24"/>
                  </a:lnTo>
                  <a:lnTo>
                    <a:pt x="131" y="31"/>
                  </a:lnTo>
                  <a:lnTo>
                    <a:pt x="144" y="39"/>
                  </a:lnTo>
                  <a:lnTo>
                    <a:pt x="157" y="45"/>
                  </a:lnTo>
                  <a:lnTo>
                    <a:pt x="171" y="50"/>
                  </a:lnTo>
                  <a:lnTo>
                    <a:pt x="177" y="53"/>
                  </a:lnTo>
                  <a:lnTo>
                    <a:pt x="180" y="56"/>
                  </a:lnTo>
                  <a:lnTo>
                    <a:pt x="186" y="59"/>
                  </a:lnTo>
                  <a:lnTo>
                    <a:pt x="191" y="63"/>
                  </a:lnTo>
                  <a:lnTo>
                    <a:pt x="195" y="67"/>
                  </a:lnTo>
                  <a:lnTo>
                    <a:pt x="201" y="71"/>
                  </a:lnTo>
                  <a:lnTo>
                    <a:pt x="206" y="74"/>
                  </a:lnTo>
                  <a:lnTo>
                    <a:pt x="210" y="79"/>
                  </a:lnTo>
                  <a:lnTo>
                    <a:pt x="215" y="82"/>
                  </a:lnTo>
                  <a:lnTo>
                    <a:pt x="221" y="85"/>
                  </a:lnTo>
                  <a:lnTo>
                    <a:pt x="226" y="88"/>
                  </a:lnTo>
                  <a:lnTo>
                    <a:pt x="232" y="90"/>
                  </a:lnTo>
                  <a:lnTo>
                    <a:pt x="237" y="93"/>
                  </a:lnTo>
                  <a:lnTo>
                    <a:pt x="243" y="96"/>
                  </a:lnTo>
                  <a:lnTo>
                    <a:pt x="248" y="98"/>
                  </a:lnTo>
                  <a:lnTo>
                    <a:pt x="254" y="101"/>
                  </a:lnTo>
                  <a:lnTo>
                    <a:pt x="259" y="104"/>
                  </a:lnTo>
                  <a:lnTo>
                    <a:pt x="263" y="107"/>
                  </a:lnTo>
                  <a:lnTo>
                    <a:pt x="268" y="111"/>
                  </a:lnTo>
                  <a:lnTo>
                    <a:pt x="274" y="114"/>
                  </a:lnTo>
                  <a:lnTo>
                    <a:pt x="275" y="114"/>
                  </a:lnTo>
                  <a:lnTo>
                    <a:pt x="277" y="114"/>
                  </a:lnTo>
                  <a:lnTo>
                    <a:pt x="277" y="115"/>
                  </a:lnTo>
                  <a:lnTo>
                    <a:pt x="279" y="115"/>
                  </a:lnTo>
                  <a:lnTo>
                    <a:pt x="281" y="117"/>
                  </a:lnTo>
                  <a:lnTo>
                    <a:pt x="303" y="135"/>
                  </a:lnTo>
                  <a:lnTo>
                    <a:pt x="325" y="151"/>
                  </a:lnTo>
                  <a:lnTo>
                    <a:pt x="347" y="168"/>
                  </a:lnTo>
                  <a:lnTo>
                    <a:pt x="367" y="184"/>
                  </a:lnTo>
                  <a:lnTo>
                    <a:pt x="387" y="202"/>
                  </a:lnTo>
                  <a:lnTo>
                    <a:pt x="407" y="219"/>
                  </a:lnTo>
                  <a:lnTo>
                    <a:pt x="427" y="237"/>
                  </a:lnTo>
                  <a:lnTo>
                    <a:pt x="447" y="255"/>
                  </a:lnTo>
                  <a:lnTo>
                    <a:pt x="467" y="272"/>
                  </a:lnTo>
                  <a:lnTo>
                    <a:pt x="487" y="291"/>
                  </a:lnTo>
                  <a:lnTo>
                    <a:pt x="489" y="293"/>
                  </a:lnTo>
                  <a:lnTo>
                    <a:pt x="489" y="295"/>
                  </a:lnTo>
                  <a:lnTo>
                    <a:pt x="491" y="298"/>
                  </a:lnTo>
                  <a:lnTo>
                    <a:pt x="493" y="299"/>
                  </a:lnTo>
                  <a:lnTo>
                    <a:pt x="493" y="301"/>
                  </a:lnTo>
                  <a:lnTo>
                    <a:pt x="495" y="304"/>
                  </a:lnTo>
                  <a:lnTo>
                    <a:pt x="497" y="306"/>
                  </a:lnTo>
                  <a:lnTo>
                    <a:pt x="497" y="307"/>
                  </a:lnTo>
                  <a:lnTo>
                    <a:pt x="498" y="309"/>
                  </a:lnTo>
                  <a:lnTo>
                    <a:pt x="500" y="311"/>
                  </a:lnTo>
                  <a:lnTo>
                    <a:pt x="502" y="312"/>
                  </a:lnTo>
                  <a:lnTo>
                    <a:pt x="504" y="314"/>
                  </a:lnTo>
                  <a:lnTo>
                    <a:pt x="506" y="315"/>
                  </a:lnTo>
                  <a:lnTo>
                    <a:pt x="509" y="315"/>
                  </a:lnTo>
                  <a:lnTo>
                    <a:pt x="511" y="317"/>
                  </a:lnTo>
                  <a:lnTo>
                    <a:pt x="513" y="319"/>
                  </a:lnTo>
                  <a:lnTo>
                    <a:pt x="515" y="320"/>
                  </a:lnTo>
                  <a:lnTo>
                    <a:pt x="517" y="320"/>
                  </a:lnTo>
                  <a:lnTo>
                    <a:pt x="519" y="322"/>
                  </a:lnTo>
                  <a:lnTo>
                    <a:pt x="520" y="323"/>
                  </a:lnTo>
                  <a:lnTo>
                    <a:pt x="391" y="323"/>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2" name="Freeform 945">
              <a:extLst>
                <a:ext uri="{FF2B5EF4-FFF2-40B4-BE49-F238E27FC236}">
                  <a16:creationId xmlns:a16="http://schemas.microsoft.com/office/drawing/2014/main" id="{656FC88B-963C-4DBE-A644-0621816CF31D}"/>
                </a:ext>
              </a:extLst>
            </p:cNvPr>
            <p:cNvSpPr>
              <a:spLocks/>
            </p:cNvSpPr>
            <p:nvPr/>
          </p:nvSpPr>
          <p:spPr bwMode="auto">
            <a:xfrm>
              <a:off x="2062" y="4128"/>
              <a:ext cx="19" cy="16"/>
            </a:xfrm>
            <a:custGeom>
              <a:avLst/>
              <a:gdLst>
                <a:gd name="T0" fmla="*/ 1 w 38"/>
                <a:gd name="T1" fmla="*/ 1 h 30"/>
                <a:gd name="T2" fmla="*/ 1 w 38"/>
                <a:gd name="T3" fmla="*/ 1 h 30"/>
                <a:gd name="T4" fmla="*/ 0 w 38"/>
                <a:gd name="T5" fmla="*/ 1 h 30"/>
                <a:gd name="T6" fmla="*/ 0 w 38"/>
                <a:gd name="T7" fmla="*/ 1 h 30"/>
                <a:gd name="T8" fmla="*/ 0 w 38"/>
                <a:gd name="T9" fmla="*/ 1 h 30"/>
                <a:gd name="T10" fmla="*/ 0 w 38"/>
                <a:gd name="T11" fmla="*/ 1 h 30"/>
                <a:gd name="T12" fmla="*/ 1 w 38"/>
                <a:gd name="T13" fmla="*/ 1 h 30"/>
                <a:gd name="T14" fmla="*/ 1 w 38"/>
                <a:gd name="T15" fmla="*/ 1 h 30"/>
                <a:gd name="T16" fmla="*/ 1 w 38"/>
                <a:gd name="T17" fmla="*/ 1 h 30"/>
                <a:gd name="T18" fmla="*/ 1 w 38"/>
                <a:gd name="T19" fmla="*/ 1 h 30"/>
                <a:gd name="T20" fmla="*/ 1 w 38"/>
                <a:gd name="T21" fmla="*/ 1 h 30"/>
                <a:gd name="T22" fmla="*/ 1 w 38"/>
                <a:gd name="T23" fmla="*/ 1 h 30"/>
                <a:gd name="T24" fmla="*/ 1 w 38"/>
                <a:gd name="T25" fmla="*/ 1 h 30"/>
                <a:gd name="T26" fmla="*/ 1 w 38"/>
                <a:gd name="T27" fmla="*/ 1 h 30"/>
                <a:gd name="T28" fmla="*/ 1 w 38"/>
                <a:gd name="T29" fmla="*/ 1 h 30"/>
                <a:gd name="T30" fmla="*/ 1 w 38"/>
                <a:gd name="T31" fmla="*/ 1 h 30"/>
                <a:gd name="T32" fmla="*/ 1 w 38"/>
                <a:gd name="T33" fmla="*/ 1 h 30"/>
                <a:gd name="T34" fmla="*/ 1 w 38"/>
                <a:gd name="T35" fmla="*/ 1 h 30"/>
                <a:gd name="T36" fmla="*/ 1 w 38"/>
                <a:gd name="T37" fmla="*/ 1 h 30"/>
                <a:gd name="T38" fmla="*/ 1 w 38"/>
                <a:gd name="T39" fmla="*/ 1 h 30"/>
                <a:gd name="T40" fmla="*/ 1 w 38"/>
                <a:gd name="T41" fmla="*/ 1 h 30"/>
                <a:gd name="T42" fmla="*/ 1 w 38"/>
                <a:gd name="T43" fmla="*/ 1 h 30"/>
                <a:gd name="T44" fmla="*/ 1 w 38"/>
                <a:gd name="T45" fmla="*/ 1 h 30"/>
                <a:gd name="T46" fmla="*/ 1 w 38"/>
                <a:gd name="T47" fmla="*/ 1 h 30"/>
                <a:gd name="T48" fmla="*/ 1 w 38"/>
                <a:gd name="T49" fmla="*/ 1 h 30"/>
                <a:gd name="T50" fmla="*/ 1 w 38"/>
                <a:gd name="T51" fmla="*/ 0 h 30"/>
                <a:gd name="T52" fmla="*/ 1 w 38"/>
                <a:gd name="T53" fmla="*/ 0 h 30"/>
                <a:gd name="T54" fmla="*/ 1 w 38"/>
                <a:gd name="T55" fmla="*/ 0 h 30"/>
                <a:gd name="T56" fmla="*/ 1 w 38"/>
                <a:gd name="T57" fmla="*/ 0 h 30"/>
                <a:gd name="T58" fmla="*/ 1 w 38"/>
                <a:gd name="T59" fmla="*/ 1 h 30"/>
                <a:gd name="T60" fmla="*/ 1 w 38"/>
                <a:gd name="T61" fmla="*/ 1 h 30"/>
                <a:gd name="T62" fmla="*/ 1 w 38"/>
                <a:gd name="T63" fmla="*/ 1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0"/>
                <a:gd name="T98" fmla="*/ 38 w 38"/>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0">
                  <a:moveTo>
                    <a:pt x="5" y="3"/>
                  </a:moveTo>
                  <a:lnTo>
                    <a:pt x="2" y="6"/>
                  </a:lnTo>
                  <a:lnTo>
                    <a:pt x="0" y="9"/>
                  </a:lnTo>
                  <a:lnTo>
                    <a:pt x="0" y="13"/>
                  </a:lnTo>
                  <a:lnTo>
                    <a:pt x="0" y="16"/>
                  </a:lnTo>
                  <a:lnTo>
                    <a:pt x="0" y="19"/>
                  </a:lnTo>
                  <a:lnTo>
                    <a:pt x="2" y="22"/>
                  </a:lnTo>
                  <a:lnTo>
                    <a:pt x="5" y="24"/>
                  </a:lnTo>
                  <a:lnTo>
                    <a:pt x="7" y="27"/>
                  </a:lnTo>
                  <a:lnTo>
                    <a:pt x="11" y="29"/>
                  </a:lnTo>
                  <a:lnTo>
                    <a:pt x="15" y="30"/>
                  </a:lnTo>
                  <a:lnTo>
                    <a:pt x="18" y="30"/>
                  </a:lnTo>
                  <a:lnTo>
                    <a:pt x="20" y="30"/>
                  </a:lnTo>
                  <a:lnTo>
                    <a:pt x="24" y="27"/>
                  </a:lnTo>
                  <a:lnTo>
                    <a:pt x="27" y="25"/>
                  </a:lnTo>
                  <a:lnTo>
                    <a:pt x="31" y="22"/>
                  </a:lnTo>
                  <a:lnTo>
                    <a:pt x="35" y="19"/>
                  </a:lnTo>
                  <a:lnTo>
                    <a:pt x="37" y="16"/>
                  </a:lnTo>
                  <a:lnTo>
                    <a:pt x="38" y="13"/>
                  </a:lnTo>
                  <a:lnTo>
                    <a:pt x="38" y="9"/>
                  </a:lnTo>
                  <a:lnTo>
                    <a:pt x="38" y="8"/>
                  </a:lnTo>
                  <a:lnTo>
                    <a:pt x="37" y="6"/>
                  </a:lnTo>
                  <a:lnTo>
                    <a:pt x="35" y="5"/>
                  </a:lnTo>
                  <a:lnTo>
                    <a:pt x="31" y="3"/>
                  </a:lnTo>
                  <a:lnTo>
                    <a:pt x="27" y="1"/>
                  </a:lnTo>
                  <a:lnTo>
                    <a:pt x="24" y="0"/>
                  </a:lnTo>
                  <a:lnTo>
                    <a:pt x="20" y="0"/>
                  </a:lnTo>
                  <a:lnTo>
                    <a:pt x="16" y="0"/>
                  </a:lnTo>
                  <a:lnTo>
                    <a:pt x="13" y="0"/>
                  </a:lnTo>
                  <a:lnTo>
                    <a:pt x="9" y="1"/>
                  </a:lnTo>
                  <a:lnTo>
                    <a:pt x="5" y="3"/>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3" name="Freeform 946">
              <a:extLst>
                <a:ext uri="{FF2B5EF4-FFF2-40B4-BE49-F238E27FC236}">
                  <a16:creationId xmlns:a16="http://schemas.microsoft.com/office/drawing/2014/main" id="{23D5B153-9510-46A6-8536-991FDD6AEAD4}"/>
                </a:ext>
              </a:extLst>
            </p:cNvPr>
            <p:cNvSpPr>
              <a:spLocks/>
            </p:cNvSpPr>
            <p:nvPr/>
          </p:nvSpPr>
          <p:spPr bwMode="auto">
            <a:xfrm>
              <a:off x="2062" y="4128"/>
              <a:ext cx="19" cy="16"/>
            </a:xfrm>
            <a:custGeom>
              <a:avLst/>
              <a:gdLst>
                <a:gd name="T0" fmla="*/ 1 w 38"/>
                <a:gd name="T1" fmla="*/ 1 h 30"/>
                <a:gd name="T2" fmla="*/ 1 w 38"/>
                <a:gd name="T3" fmla="*/ 1 h 30"/>
                <a:gd name="T4" fmla="*/ 0 w 38"/>
                <a:gd name="T5" fmla="*/ 1 h 30"/>
                <a:gd name="T6" fmla="*/ 0 w 38"/>
                <a:gd name="T7" fmla="*/ 1 h 30"/>
                <a:gd name="T8" fmla="*/ 0 w 38"/>
                <a:gd name="T9" fmla="*/ 1 h 30"/>
                <a:gd name="T10" fmla="*/ 0 w 38"/>
                <a:gd name="T11" fmla="*/ 1 h 30"/>
                <a:gd name="T12" fmla="*/ 1 w 38"/>
                <a:gd name="T13" fmla="*/ 1 h 30"/>
                <a:gd name="T14" fmla="*/ 1 w 38"/>
                <a:gd name="T15" fmla="*/ 1 h 30"/>
                <a:gd name="T16" fmla="*/ 1 w 38"/>
                <a:gd name="T17" fmla="*/ 1 h 30"/>
                <a:gd name="T18" fmla="*/ 1 w 38"/>
                <a:gd name="T19" fmla="*/ 1 h 30"/>
                <a:gd name="T20" fmla="*/ 1 w 38"/>
                <a:gd name="T21" fmla="*/ 1 h 30"/>
                <a:gd name="T22" fmla="*/ 1 w 38"/>
                <a:gd name="T23" fmla="*/ 1 h 30"/>
                <a:gd name="T24" fmla="*/ 1 w 38"/>
                <a:gd name="T25" fmla="*/ 1 h 30"/>
                <a:gd name="T26" fmla="*/ 1 w 38"/>
                <a:gd name="T27" fmla="*/ 1 h 30"/>
                <a:gd name="T28" fmla="*/ 1 w 38"/>
                <a:gd name="T29" fmla="*/ 1 h 30"/>
                <a:gd name="T30" fmla="*/ 1 w 38"/>
                <a:gd name="T31" fmla="*/ 1 h 30"/>
                <a:gd name="T32" fmla="*/ 1 w 38"/>
                <a:gd name="T33" fmla="*/ 1 h 30"/>
                <a:gd name="T34" fmla="*/ 1 w 38"/>
                <a:gd name="T35" fmla="*/ 1 h 30"/>
                <a:gd name="T36" fmla="*/ 1 w 38"/>
                <a:gd name="T37" fmla="*/ 1 h 30"/>
                <a:gd name="T38" fmla="*/ 1 w 38"/>
                <a:gd name="T39" fmla="*/ 1 h 30"/>
                <a:gd name="T40" fmla="*/ 1 w 38"/>
                <a:gd name="T41" fmla="*/ 1 h 30"/>
                <a:gd name="T42" fmla="*/ 1 w 38"/>
                <a:gd name="T43" fmla="*/ 1 h 30"/>
                <a:gd name="T44" fmla="*/ 1 w 38"/>
                <a:gd name="T45" fmla="*/ 1 h 30"/>
                <a:gd name="T46" fmla="*/ 1 w 38"/>
                <a:gd name="T47" fmla="*/ 1 h 30"/>
                <a:gd name="T48" fmla="*/ 1 w 38"/>
                <a:gd name="T49" fmla="*/ 1 h 30"/>
                <a:gd name="T50" fmla="*/ 1 w 38"/>
                <a:gd name="T51" fmla="*/ 0 h 30"/>
                <a:gd name="T52" fmla="*/ 1 w 38"/>
                <a:gd name="T53" fmla="*/ 0 h 30"/>
                <a:gd name="T54" fmla="*/ 1 w 38"/>
                <a:gd name="T55" fmla="*/ 0 h 30"/>
                <a:gd name="T56" fmla="*/ 1 w 38"/>
                <a:gd name="T57" fmla="*/ 0 h 30"/>
                <a:gd name="T58" fmla="*/ 1 w 38"/>
                <a:gd name="T59" fmla="*/ 1 h 30"/>
                <a:gd name="T60" fmla="*/ 1 w 38"/>
                <a:gd name="T61" fmla="*/ 1 h 30"/>
                <a:gd name="T62" fmla="*/ 1 w 38"/>
                <a:gd name="T63" fmla="*/ 1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0"/>
                <a:gd name="T98" fmla="*/ 38 w 38"/>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0">
                  <a:moveTo>
                    <a:pt x="5" y="3"/>
                  </a:moveTo>
                  <a:lnTo>
                    <a:pt x="2" y="6"/>
                  </a:lnTo>
                  <a:lnTo>
                    <a:pt x="0" y="9"/>
                  </a:lnTo>
                  <a:lnTo>
                    <a:pt x="0" y="13"/>
                  </a:lnTo>
                  <a:lnTo>
                    <a:pt x="0" y="16"/>
                  </a:lnTo>
                  <a:lnTo>
                    <a:pt x="0" y="19"/>
                  </a:lnTo>
                  <a:lnTo>
                    <a:pt x="2" y="22"/>
                  </a:lnTo>
                  <a:lnTo>
                    <a:pt x="5" y="24"/>
                  </a:lnTo>
                  <a:lnTo>
                    <a:pt x="7" y="27"/>
                  </a:lnTo>
                  <a:lnTo>
                    <a:pt x="11" y="29"/>
                  </a:lnTo>
                  <a:lnTo>
                    <a:pt x="15" y="30"/>
                  </a:lnTo>
                  <a:lnTo>
                    <a:pt x="18" y="30"/>
                  </a:lnTo>
                  <a:lnTo>
                    <a:pt x="20" y="30"/>
                  </a:lnTo>
                  <a:lnTo>
                    <a:pt x="24" y="27"/>
                  </a:lnTo>
                  <a:lnTo>
                    <a:pt x="27" y="25"/>
                  </a:lnTo>
                  <a:lnTo>
                    <a:pt x="31" y="22"/>
                  </a:lnTo>
                  <a:lnTo>
                    <a:pt x="35" y="19"/>
                  </a:lnTo>
                  <a:lnTo>
                    <a:pt x="37" y="16"/>
                  </a:lnTo>
                  <a:lnTo>
                    <a:pt x="38" y="13"/>
                  </a:lnTo>
                  <a:lnTo>
                    <a:pt x="38" y="9"/>
                  </a:lnTo>
                  <a:lnTo>
                    <a:pt x="38" y="8"/>
                  </a:lnTo>
                  <a:lnTo>
                    <a:pt x="37" y="6"/>
                  </a:lnTo>
                  <a:lnTo>
                    <a:pt x="35" y="5"/>
                  </a:lnTo>
                  <a:lnTo>
                    <a:pt x="31" y="3"/>
                  </a:lnTo>
                  <a:lnTo>
                    <a:pt x="27" y="1"/>
                  </a:lnTo>
                  <a:lnTo>
                    <a:pt x="24" y="0"/>
                  </a:lnTo>
                  <a:lnTo>
                    <a:pt x="20" y="0"/>
                  </a:lnTo>
                  <a:lnTo>
                    <a:pt x="16" y="0"/>
                  </a:lnTo>
                  <a:lnTo>
                    <a:pt x="13" y="0"/>
                  </a:lnTo>
                  <a:lnTo>
                    <a:pt x="9" y="1"/>
                  </a:lnTo>
                  <a:lnTo>
                    <a:pt x="5" y="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4" name="Freeform 947">
              <a:extLst>
                <a:ext uri="{FF2B5EF4-FFF2-40B4-BE49-F238E27FC236}">
                  <a16:creationId xmlns:a16="http://schemas.microsoft.com/office/drawing/2014/main" id="{A8CD144F-A8B5-4DB0-AB06-C7BF22B9B6D5}"/>
                </a:ext>
              </a:extLst>
            </p:cNvPr>
            <p:cNvSpPr>
              <a:spLocks/>
            </p:cNvSpPr>
            <p:nvPr/>
          </p:nvSpPr>
          <p:spPr bwMode="auto">
            <a:xfrm>
              <a:off x="2019" y="4133"/>
              <a:ext cx="16" cy="11"/>
            </a:xfrm>
            <a:custGeom>
              <a:avLst/>
              <a:gdLst>
                <a:gd name="T0" fmla="*/ 0 w 33"/>
                <a:gd name="T1" fmla="*/ 0 h 23"/>
                <a:gd name="T2" fmla="*/ 0 w 33"/>
                <a:gd name="T3" fmla="*/ 0 h 23"/>
                <a:gd name="T4" fmla="*/ 0 w 33"/>
                <a:gd name="T5" fmla="*/ 0 h 23"/>
                <a:gd name="T6" fmla="*/ 0 w 33"/>
                <a:gd name="T7" fmla="*/ 0 h 23"/>
                <a:gd name="T8" fmla="*/ 0 w 33"/>
                <a:gd name="T9" fmla="*/ 0 h 23"/>
                <a:gd name="T10" fmla="*/ 0 w 33"/>
                <a:gd name="T11" fmla="*/ 0 h 23"/>
                <a:gd name="T12" fmla="*/ 0 w 33"/>
                <a:gd name="T13" fmla="*/ 0 h 23"/>
                <a:gd name="T14" fmla="*/ 0 w 33"/>
                <a:gd name="T15" fmla="*/ 0 h 23"/>
                <a:gd name="T16" fmla="*/ 0 w 33"/>
                <a:gd name="T17" fmla="*/ 0 h 23"/>
                <a:gd name="T18" fmla="*/ 0 w 33"/>
                <a:gd name="T19" fmla="*/ 0 h 23"/>
                <a:gd name="T20" fmla="*/ 0 w 33"/>
                <a:gd name="T21" fmla="*/ 0 h 23"/>
                <a:gd name="T22" fmla="*/ 0 w 33"/>
                <a:gd name="T23" fmla="*/ 0 h 23"/>
                <a:gd name="T24" fmla="*/ 0 w 33"/>
                <a:gd name="T25" fmla="*/ 0 h 23"/>
                <a:gd name="T26" fmla="*/ 0 w 33"/>
                <a:gd name="T27" fmla="*/ 0 h 23"/>
                <a:gd name="T28" fmla="*/ 0 w 33"/>
                <a:gd name="T29" fmla="*/ 0 h 23"/>
                <a:gd name="T30" fmla="*/ 0 w 33"/>
                <a:gd name="T31" fmla="*/ 0 h 23"/>
                <a:gd name="T32" fmla="*/ 0 w 33"/>
                <a:gd name="T33" fmla="*/ 0 h 23"/>
                <a:gd name="T34" fmla="*/ 0 w 33"/>
                <a:gd name="T35" fmla="*/ 0 h 23"/>
                <a:gd name="T36" fmla="*/ 0 w 33"/>
                <a:gd name="T37" fmla="*/ 0 h 23"/>
                <a:gd name="T38" fmla="*/ 0 w 33"/>
                <a:gd name="T39" fmla="*/ 0 h 23"/>
                <a:gd name="T40" fmla="*/ 0 w 33"/>
                <a:gd name="T41" fmla="*/ 0 h 23"/>
                <a:gd name="T42" fmla="*/ 0 w 33"/>
                <a:gd name="T43" fmla="*/ 0 h 23"/>
                <a:gd name="T44" fmla="*/ 0 w 33"/>
                <a:gd name="T45" fmla="*/ 0 h 23"/>
                <a:gd name="T46" fmla="*/ 0 w 33"/>
                <a:gd name="T47" fmla="*/ 0 h 23"/>
                <a:gd name="T48" fmla="*/ 0 w 33"/>
                <a:gd name="T49" fmla="*/ 0 h 23"/>
                <a:gd name="T50" fmla="*/ 0 w 33"/>
                <a:gd name="T51" fmla="*/ 0 h 23"/>
                <a:gd name="T52" fmla="*/ 0 w 33"/>
                <a:gd name="T53" fmla="*/ 0 h 23"/>
                <a:gd name="T54" fmla="*/ 0 w 33"/>
                <a:gd name="T55" fmla="*/ 0 h 23"/>
                <a:gd name="T56" fmla="*/ 0 w 33"/>
                <a:gd name="T57" fmla="*/ 0 h 23"/>
                <a:gd name="T58" fmla="*/ 0 w 33"/>
                <a:gd name="T59" fmla="*/ 0 h 23"/>
                <a:gd name="T60" fmla="*/ 0 w 33"/>
                <a:gd name="T61" fmla="*/ 0 h 23"/>
                <a:gd name="T62" fmla="*/ 0 w 33"/>
                <a:gd name="T63" fmla="*/ 0 h 23"/>
                <a:gd name="T64" fmla="*/ 0 w 33"/>
                <a:gd name="T65" fmla="*/ 0 h 23"/>
                <a:gd name="T66" fmla="*/ 0 w 33"/>
                <a:gd name="T67" fmla="*/ 0 h 23"/>
                <a:gd name="T68" fmla="*/ 0 w 33"/>
                <a:gd name="T69" fmla="*/ 0 h 23"/>
                <a:gd name="T70" fmla="*/ 0 w 33"/>
                <a:gd name="T71" fmla="*/ 0 h 23"/>
                <a:gd name="T72" fmla="*/ 0 w 33"/>
                <a:gd name="T73" fmla="*/ 0 h 23"/>
                <a:gd name="T74" fmla="*/ 0 w 33"/>
                <a:gd name="T75" fmla="*/ 0 h 23"/>
                <a:gd name="T76" fmla="*/ 0 w 33"/>
                <a:gd name="T77" fmla="*/ 0 h 23"/>
                <a:gd name="T78" fmla="*/ 0 w 33"/>
                <a:gd name="T79" fmla="*/ 0 h 23"/>
                <a:gd name="T80" fmla="*/ 0 w 33"/>
                <a:gd name="T81" fmla="*/ 0 h 23"/>
                <a:gd name="T82" fmla="*/ 0 w 33"/>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23"/>
                <a:gd name="T128" fmla="*/ 33 w 33"/>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23">
                  <a:moveTo>
                    <a:pt x="33" y="10"/>
                  </a:moveTo>
                  <a:lnTo>
                    <a:pt x="30" y="10"/>
                  </a:lnTo>
                  <a:lnTo>
                    <a:pt x="26" y="8"/>
                  </a:lnTo>
                  <a:lnTo>
                    <a:pt x="24" y="7"/>
                  </a:lnTo>
                  <a:lnTo>
                    <a:pt x="22" y="5"/>
                  </a:lnTo>
                  <a:lnTo>
                    <a:pt x="19" y="4"/>
                  </a:lnTo>
                  <a:lnTo>
                    <a:pt x="17" y="2"/>
                  </a:lnTo>
                  <a:lnTo>
                    <a:pt x="15" y="2"/>
                  </a:lnTo>
                  <a:lnTo>
                    <a:pt x="13" y="0"/>
                  </a:lnTo>
                  <a:lnTo>
                    <a:pt x="10" y="0"/>
                  </a:lnTo>
                  <a:lnTo>
                    <a:pt x="6" y="2"/>
                  </a:lnTo>
                  <a:lnTo>
                    <a:pt x="4" y="4"/>
                  </a:lnTo>
                  <a:lnTo>
                    <a:pt x="0" y="5"/>
                  </a:lnTo>
                  <a:lnTo>
                    <a:pt x="0" y="7"/>
                  </a:lnTo>
                  <a:lnTo>
                    <a:pt x="0" y="10"/>
                  </a:lnTo>
                  <a:lnTo>
                    <a:pt x="0" y="12"/>
                  </a:lnTo>
                  <a:lnTo>
                    <a:pt x="0" y="15"/>
                  </a:lnTo>
                  <a:lnTo>
                    <a:pt x="2" y="16"/>
                  </a:lnTo>
                  <a:lnTo>
                    <a:pt x="4" y="18"/>
                  </a:lnTo>
                  <a:lnTo>
                    <a:pt x="6" y="20"/>
                  </a:lnTo>
                  <a:lnTo>
                    <a:pt x="10" y="21"/>
                  </a:lnTo>
                  <a:lnTo>
                    <a:pt x="11" y="21"/>
                  </a:lnTo>
                  <a:lnTo>
                    <a:pt x="13" y="23"/>
                  </a:lnTo>
                  <a:lnTo>
                    <a:pt x="15" y="23"/>
                  </a:lnTo>
                  <a:lnTo>
                    <a:pt x="17" y="23"/>
                  </a:lnTo>
                  <a:lnTo>
                    <a:pt x="19" y="23"/>
                  </a:lnTo>
                  <a:lnTo>
                    <a:pt x="21" y="23"/>
                  </a:lnTo>
                  <a:lnTo>
                    <a:pt x="22" y="23"/>
                  </a:lnTo>
                  <a:lnTo>
                    <a:pt x="24" y="23"/>
                  </a:lnTo>
                  <a:lnTo>
                    <a:pt x="26" y="21"/>
                  </a:lnTo>
                  <a:lnTo>
                    <a:pt x="28" y="21"/>
                  </a:lnTo>
                  <a:lnTo>
                    <a:pt x="28" y="20"/>
                  </a:lnTo>
                  <a:lnTo>
                    <a:pt x="28" y="18"/>
                  </a:lnTo>
                  <a:lnTo>
                    <a:pt x="28" y="16"/>
                  </a:lnTo>
                  <a:lnTo>
                    <a:pt x="28" y="15"/>
                  </a:lnTo>
                  <a:lnTo>
                    <a:pt x="28" y="13"/>
                  </a:lnTo>
                  <a:lnTo>
                    <a:pt x="28" y="12"/>
                  </a:lnTo>
                  <a:lnTo>
                    <a:pt x="33"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5" name="Freeform 948">
              <a:extLst>
                <a:ext uri="{FF2B5EF4-FFF2-40B4-BE49-F238E27FC236}">
                  <a16:creationId xmlns:a16="http://schemas.microsoft.com/office/drawing/2014/main" id="{DBD6BD42-0FB5-43DE-829E-9194DB4068B4}"/>
                </a:ext>
              </a:extLst>
            </p:cNvPr>
            <p:cNvSpPr>
              <a:spLocks/>
            </p:cNvSpPr>
            <p:nvPr/>
          </p:nvSpPr>
          <p:spPr bwMode="auto">
            <a:xfrm>
              <a:off x="2019" y="4133"/>
              <a:ext cx="16" cy="11"/>
            </a:xfrm>
            <a:custGeom>
              <a:avLst/>
              <a:gdLst>
                <a:gd name="T0" fmla="*/ 0 w 33"/>
                <a:gd name="T1" fmla="*/ 0 h 23"/>
                <a:gd name="T2" fmla="*/ 0 w 33"/>
                <a:gd name="T3" fmla="*/ 0 h 23"/>
                <a:gd name="T4" fmla="*/ 0 w 33"/>
                <a:gd name="T5" fmla="*/ 0 h 23"/>
                <a:gd name="T6" fmla="*/ 0 w 33"/>
                <a:gd name="T7" fmla="*/ 0 h 23"/>
                <a:gd name="T8" fmla="*/ 0 w 33"/>
                <a:gd name="T9" fmla="*/ 0 h 23"/>
                <a:gd name="T10" fmla="*/ 0 w 33"/>
                <a:gd name="T11" fmla="*/ 0 h 23"/>
                <a:gd name="T12" fmla="*/ 0 w 33"/>
                <a:gd name="T13" fmla="*/ 0 h 23"/>
                <a:gd name="T14" fmla="*/ 0 w 33"/>
                <a:gd name="T15" fmla="*/ 0 h 23"/>
                <a:gd name="T16" fmla="*/ 0 w 33"/>
                <a:gd name="T17" fmla="*/ 0 h 23"/>
                <a:gd name="T18" fmla="*/ 0 w 33"/>
                <a:gd name="T19" fmla="*/ 0 h 23"/>
                <a:gd name="T20" fmla="*/ 0 w 33"/>
                <a:gd name="T21" fmla="*/ 0 h 23"/>
                <a:gd name="T22" fmla="*/ 0 w 33"/>
                <a:gd name="T23" fmla="*/ 0 h 23"/>
                <a:gd name="T24" fmla="*/ 0 w 33"/>
                <a:gd name="T25" fmla="*/ 0 h 23"/>
                <a:gd name="T26" fmla="*/ 0 w 33"/>
                <a:gd name="T27" fmla="*/ 0 h 23"/>
                <a:gd name="T28" fmla="*/ 0 w 33"/>
                <a:gd name="T29" fmla="*/ 0 h 23"/>
                <a:gd name="T30" fmla="*/ 0 w 33"/>
                <a:gd name="T31" fmla="*/ 0 h 23"/>
                <a:gd name="T32" fmla="*/ 0 w 33"/>
                <a:gd name="T33" fmla="*/ 0 h 23"/>
                <a:gd name="T34" fmla="*/ 0 w 33"/>
                <a:gd name="T35" fmla="*/ 0 h 23"/>
                <a:gd name="T36" fmla="*/ 0 w 33"/>
                <a:gd name="T37" fmla="*/ 0 h 23"/>
                <a:gd name="T38" fmla="*/ 0 w 33"/>
                <a:gd name="T39" fmla="*/ 0 h 23"/>
                <a:gd name="T40" fmla="*/ 0 w 33"/>
                <a:gd name="T41" fmla="*/ 0 h 23"/>
                <a:gd name="T42" fmla="*/ 0 w 33"/>
                <a:gd name="T43" fmla="*/ 0 h 23"/>
                <a:gd name="T44" fmla="*/ 0 w 33"/>
                <a:gd name="T45" fmla="*/ 0 h 23"/>
                <a:gd name="T46" fmla="*/ 0 w 33"/>
                <a:gd name="T47" fmla="*/ 0 h 23"/>
                <a:gd name="T48" fmla="*/ 0 w 33"/>
                <a:gd name="T49" fmla="*/ 0 h 23"/>
                <a:gd name="T50" fmla="*/ 0 w 33"/>
                <a:gd name="T51" fmla="*/ 0 h 23"/>
                <a:gd name="T52" fmla="*/ 0 w 33"/>
                <a:gd name="T53" fmla="*/ 0 h 23"/>
                <a:gd name="T54" fmla="*/ 0 w 33"/>
                <a:gd name="T55" fmla="*/ 0 h 23"/>
                <a:gd name="T56" fmla="*/ 0 w 33"/>
                <a:gd name="T57" fmla="*/ 0 h 23"/>
                <a:gd name="T58" fmla="*/ 0 w 33"/>
                <a:gd name="T59" fmla="*/ 0 h 23"/>
                <a:gd name="T60" fmla="*/ 0 w 33"/>
                <a:gd name="T61" fmla="*/ 0 h 23"/>
                <a:gd name="T62" fmla="*/ 0 w 33"/>
                <a:gd name="T63" fmla="*/ 0 h 23"/>
                <a:gd name="T64" fmla="*/ 0 w 33"/>
                <a:gd name="T65" fmla="*/ 0 h 23"/>
                <a:gd name="T66" fmla="*/ 0 w 33"/>
                <a:gd name="T67" fmla="*/ 0 h 23"/>
                <a:gd name="T68" fmla="*/ 0 w 33"/>
                <a:gd name="T69" fmla="*/ 0 h 23"/>
                <a:gd name="T70" fmla="*/ 0 w 33"/>
                <a:gd name="T71" fmla="*/ 0 h 23"/>
                <a:gd name="T72" fmla="*/ 0 w 33"/>
                <a:gd name="T73" fmla="*/ 0 h 23"/>
                <a:gd name="T74" fmla="*/ 0 w 33"/>
                <a:gd name="T75" fmla="*/ 0 h 23"/>
                <a:gd name="T76" fmla="*/ 0 w 33"/>
                <a:gd name="T77" fmla="*/ 0 h 23"/>
                <a:gd name="T78" fmla="*/ 0 w 33"/>
                <a:gd name="T79" fmla="*/ 0 h 23"/>
                <a:gd name="T80" fmla="*/ 0 w 33"/>
                <a:gd name="T81" fmla="*/ 0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23"/>
                <a:gd name="T125" fmla="*/ 33 w 33"/>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23">
                  <a:moveTo>
                    <a:pt x="33" y="10"/>
                  </a:moveTo>
                  <a:lnTo>
                    <a:pt x="30" y="10"/>
                  </a:lnTo>
                  <a:lnTo>
                    <a:pt x="26" y="8"/>
                  </a:lnTo>
                  <a:lnTo>
                    <a:pt x="24" y="7"/>
                  </a:lnTo>
                  <a:lnTo>
                    <a:pt x="22" y="5"/>
                  </a:lnTo>
                  <a:lnTo>
                    <a:pt x="19" y="4"/>
                  </a:lnTo>
                  <a:lnTo>
                    <a:pt x="17" y="2"/>
                  </a:lnTo>
                  <a:lnTo>
                    <a:pt x="15" y="2"/>
                  </a:lnTo>
                  <a:lnTo>
                    <a:pt x="13" y="0"/>
                  </a:lnTo>
                  <a:lnTo>
                    <a:pt x="10" y="0"/>
                  </a:lnTo>
                  <a:lnTo>
                    <a:pt x="6" y="2"/>
                  </a:lnTo>
                  <a:lnTo>
                    <a:pt x="4" y="4"/>
                  </a:lnTo>
                  <a:lnTo>
                    <a:pt x="0" y="5"/>
                  </a:lnTo>
                  <a:lnTo>
                    <a:pt x="0" y="7"/>
                  </a:lnTo>
                  <a:lnTo>
                    <a:pt x="0" y="10"/>
                  </a:lnTo>
                  <a:lnTo>
                    <a:pt x="0" y="12"/>
                  </a:lnTo>
                  <a:lnTo>
                    <a:pt x="0" y="15"/>
                  </a:lnTo>
                  <a:lnTo>
                    <a:pt x="2" y="16"/>
                  </a:lnTo>
                  <a:lnTo>
                    <a:pt x="4" y="18"/>
                  </a:lnTo>
                  <a:lnTo>
                    <a:pt x="6" y="20"/>
                  </a:lnTo>
                  <a:lnTo>
                    <a:pt x="10" y="21"/>
                  </a:lnTo>
                  <a:lnTo>
                    <a:pt x="11" y="21"/>
                  </a:lnTo>
                  <a:lnTo>
                    <a:pt x="13" y="23"/>
                  </a:lnTo>
                  <a:lnTo>
                    <a:pt x="15" y="23"/>
                  </a:lnTo>
                  <a:lnTo>
                    <a:pt x="17" y="23"/>
                  </a:lnTo>
                  <a:lnTo>
                    <a:pt x="19" y="23"/>
                  </a:lnTo>
                  <a:lnTo>
                    <a:pt x="21" y="23"/>
                  </a:lnTo>
                  <a:lnTo>
                    <a:pt x="22" y="23"/>
                  </a:lnTo>
                  <a:lnTo>
                    <a:pt x="24" y="23"/>
                  </a:lnTo>
                  <a:lnTo>
                    <a:pt x="26" y="21"/>
                  </a:lnTo>
                  <a:lnTo>
                    <a:pt x="28" y="21"/>
                  </a:lnTo>
                  <a:lnTo>
                    <a:pt x="28" y="20"/>
                  </a:lnTo>
                  <a:lnTo>
                    <a:pt x="28" y="18"/>
                  </a:lnTo>
                  <a:lnTo>
                    <a:pt x="28" y="16"/>
                  </a:lnTo>
                  <a:lnTo>
                    <a:pt x="28" y="15"/>
                  </a:lnTo>
                  <a:lnTo>
                    <a:pt x="28" y="13"/>
                  </a:lnTo>
                  <a:lnTo>
                    <a:pt x="28" y="12"/>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6" name="Freeform 949">
              <a:extLst>
                <a:ext uri="{FF2B5EF4-FFF2-40B4-BE49-F238E27FC236}">
                  <a16:creationId xmlns:a16="http://schemas.microsoft.com/office/drawing/2014/main" id="{544FDAE5-7CB2-4969-9C9D-47BDCBA24F75}"/>
                </a:ext>
              </a:extLst>
            </p:cNvPr>
            <p:cNvSpPr>
              <a:spLocks/>
            </p:cNvSpPr>
            <p:nvPr/>
          </p:nvSpPr>
          <p:spPr bwMode="auto">
            <a:xfrm>
              <a:off x="2048" y="4161"/>
              <a:ext cx="11" cy="13"/>
            </a:xfrm>
            <a:custGeom>
              <a:avLst/>
              <a:gdLst>
                <a:gd name="T0" fmla="*/ 1 w 22"/>
                <a:gd name="T1" fmla="*/ 1 h 26"/>
                <a:gd name="T2" fmla="*/ 1 w 22"/>
                <a:gd name="T3" fmla="*/ 1 h 26"/>
                <a:gd name="T4" fmla="*/ 1 w 22"/>
                <a:gd name="T5" fmla="*/ 1 h 26"/>
                <a:gd name="T6" fmla="*/ 1 w 22"/>
                <a:gd name="T7" fmla="*/ 1 h 26"/>
                <a:gd name="T8" fmla="*/ 1 w 22"/>
                <a:gd name="T9" fmla="*/ 1 h 26"/>
                <a:gd name="T10" fmla="*/ 1 w 22"/>
                <a:gd name="T11" fmla="*/ 1 h 26"/>
                <a:gd name="T12" fmla="*/ 1 w 22"/>
                <a:gd name="T13" fmla="*/ 1 h 26"/>
                <a:gd name="T14" fmla="*/ 1 w 22"/>
                <a:gd name="T15" fmla="*/ 1 h 26"/>
                <a:gd name="T16" fmla="*/ 1 w 22"/>
                <a:gd name="T17" fmla="*/ 1 h 26"/>
                <a:gd name="T18" fmla="*/ 1 w 22"/>
                <a:gd name="T19" fmla="*/ 1 h 26"/>
                <a:gd name="T20" fmla="*/ 1 w 22"/>
                <a:gd name="T21" fmla="*/ 1 h 26"/>
                <a:gd name="T22" fmla="*/ 1 w 22"/>
                <a:gd name="T23" fmla="*/ 1 h 26"/>
                <a:gd name="T24" fmla="*/ 1 w 22"/>
                <a:gd name="T25" fmla="*/ 1 h 26"/>
                <a:gd name="T26" fmla="*/ 1 w 22"/>
                <a:gd name="T27" fmla="*/ 1 h 26"/>
                <a:gd name="T28" fmla="*/ 1 w 22"/>
                <a:gd name="T29" fmla="*/ 1 h 26"/>
                <a:gd name="T30" fmla="*/ 1 w 22"/>
                <a:gd name="T31" fmla="*/ 1 h 26"/>
                <a:gd name="T32" fmla="*/ 1 w 22"/>
                <a:gd name="T33" fmla="*/ 1 h 26"/>
                <a:gd name="T34" fmla="*/ 1 w 22"/>
                <a:gd name="T35" fmla="*/ 1 h 26"/>
                <a:gd name="T36" fmla="*/ 1 w 22"/>
                <a:gd name="T37" fmla="*/ 1 h 26"/>
                <a:gd name="T38" fmla="*/ 1 w 22"/>
                <a:gd name="T39" fmla="*/ 1 h 26"/>
                <a:gd name="T40" fmla="*/ 1 w 22"/>
                <a:gd name="T41" fmla="*/ 0 h 26"/>
                <a:gd name="T42" fmla="*/ 1 w 22"/>
                <a:gd name="T43" fmla="*/ 0 h 26"/>
                <a:gd name="T44" fmla="*/ 1 w 22"/>
                <a:gd name="T45" fmla="*/ 0 h 26"/>
                <a:gd name="T46" fmla="*/ 1 w 22"/>
                <a:gd name="T47" fmla="*/ 0 h 26"/>
                <a:gd name="T48" fmla="*/ 1 w 22"/>
                <a:gd name="T49" fmla="*/ 0 h 26"/>
                <a:gd name="T50" fmla="*/ 1 w 22"/>
                <a:gd name="T51" fmla="*/ 1 h 26"/>
                <a:gd name="T52" fmla="*/ 1 w 22"/>
                <a:gd name="T53" fmla="*/ 1 h 26"/>
                <a:gd name="T54" fmla="*/ 1 w 22"/>
                <a:gd name="T55" fmla="*/ 1 h 26"/>
                <a:gd name="T56" fmla="*/ 1 w 22"/>
                <a:gd name="T57" fmla="*/ 1 h 26"/>
                <a:gd name="T58" fmla="*/ 1 w 22"/>
                <a:gd name="T59" fmla="*/ 1 h 26"/>
                <a:gd name="T60" fmla="*/ 0 w 22"/>
                <a:gd name="T61" fmla="*/ 1 h 26"/>
                <a:gd name="T62" fmla="*/ 1 w 22"/>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6"/>
                <a:gd name="T98" fmla="*/ 22 w 22"/>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6">
                  <a:moveTo>
                    <a:pt x="5" y="7"/>
                  </a:moveTo>
                  <a:lnTo>
                    <a:pt x="5" y="13"/>
                  </a:lnTo>
                  <a:lnTo>
                    <a:pt x="5" y="16"/>
                  </a:lnTo>
                  <a:lnTo>
                    <a:pt x="5" y="20"/>
                  </a:lnTo>
                  <a:lnTo>
                    <a:pt x="5" y="23"/>
                  </a:lnTo>
                  <a:lnTo>
                    <a:pt x="5" y="24"/>
                  </a:lnTo>
                  <a:lnTo>
                    <a:pt x="5" y="26"/>
                  </a:lnTo>
                  <a:lnTo>
                    <a:pt x="7" y="26"/>
                  </a:lnTo>
                  <a:lnTo>
                    <a:pt x="9" y="26"/>
                  </a:lnTo>
                  <a:lnTo>
                    <a:pt x="13" y="24"/>
                  </a:lnTo>
                  <a:lnTo>
                    <a:pt x="18" y="23"/>
                  </a:lnTo>
                  <a:lnTo>
                    <a:pt x="20" y="21"/>
                  </a:lnTo>
                  <a:lnTo>
                    <a:pt x="22" y="20"/>
                  </a:lnTo>
                  <a:lnTo>
                    <a:pt x="22" y="18"/>
                  </a:lnTo>
                  <a:lnTo>
                    <a:pt x="22" y="15"/>
                  </a:lnTo>
                  <a:lnTo>
                    <a:pt x="20" y="12"/>
                  </a:lnTo>
                  <a:lnTo>
                    <a:pt x="20" y="10"/>
                  </a:lnTo>
                  <a:lnTo>
                    <a:pt x="18" y="7"/>
                  </a:lnTo>
                  <a:lnTo>
                    <a:pt x="16" y="5"/>
                  </a:lnTo>
                  <a:lnTo>
                    <a:pt x="14" y="2"/>
                  </a:lnTo>
                  <a:lnTo>
                    <a:pt x="13" y="0"/>
                  </a:lnTo>
                  <a:lnTo>
                    <a:pt x="11" y="0"/>
                  </a:lnTo>
                  <a:lnTo>
                    <a:pt x="9" y="0"/>
                  </a:lnTo>
                  <a:lnTo>
                    <a:pt x="7" y="0"/>
                  </a:lnTo>
                  <a:lnTo>
                    <a:pt x="5" y="2"/>
                  </a:lnTo>
                  <a:lnTo>
                    <a:pt x="3" y="4"/>
                  </a:lnTo>
                  <a:lnTo>
                    <a:pt x="2" y="4"/>
                  </a:lnTo>
                  <a:lnTo>
                    <a:pt x="2" y="5"/>
                  </a:lnTo>
                  <a:lnTo>
                    <a:pt x="0" y="5"/>
                  </a:lnTo>
                  <a:lnTo>
                    <a:pt x="5" y="7"/>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7" name="Freeform 950">
              <a:extLst>
                <a:ext uri="{FF2B5EF4-FFF2-40B4-BE49-F238E27FC236}">
                  <a16:creationId xmlns:a16="http://schemas.microsoft.com/office/drawing/2014/main" id="{22272976-FD1B-4E2B-83CF-DB46410BAC01}"/>
                </a:ext>
              </a:extLst>
            </p:cNvPr>
            <p:cNvSpPr>
              <a:spLocks/>
            </p:cNvSpPr>
            <p:nvPr/>
          </p:nvSpPr>
          <p:spPr bwMode="auto">
            <a:xfrm>
              <a:off x="2048" y="4161"/>
              <a:ext cx="11" cy="13"/>
            </a:xfrm>
            <a:custGeom>
              <a:avLst/>
              <a:gdLst>
                <a:gd name="T0" fmla="*/ 1 w 22"/>
                <a:gd name="T1" fmla="*/ 1 h 26"/>
                <a:gd name="T2" fmla="*/ 1 w 22"/>
                <a:gd name="T3" fmla="*/ 1 h 26"/>
                <a:gd name="T4" fmla="*/ 1 w 22"/>
                <a:gd name="T5" fmla="*/ 1 h 26"/>
                <a:gd name="T6" fmla="*/ 1 w 22"/>
                <a:gd name="T7" fmla="*/ 1 h 26"/>
                <a:gd name="T8" fmla="*/ 1 w 22"/>
                <a:gd name="T9" fmla="*/ 1 h 26"/>
                <a:gd name="T10" fmla="*/ 1 w 22"/>
                <a:gd name="T11" fmla="*/ 1 h 26"/>
                <a:gd name="T12" fmla="*/ 1 w 22"/>
                <a:gd name="T13" fmla="*/ 1 h 26"/>
                <a:gd name="T14" fmla="*/ 1 w 22"/>
                <a:gd name="T15" fmla="*/ 1 h 26"/>
                <a:gd name="T16" fmla="*/ 1 w 22"/>
                <a:gd name="T17" fmla="*/ 1 h 26"/>
                <a:gd name="T18" fmla="*/ 1 w 22"/>
                <a:gd name="T19" fmla="*/ 1 h 26"/>
                <a:gd name="T20" fmla="*/ 1 w 22"/>
                <a:gd name="T21" fmla="*/ 1 h 26"/>
                <a:gd name="T22" fmla="*/ 1 w 22"/>
                <a:gd name="T23" fmla="*/ 1 h 26"/>
                <a:gd name="T24" fmla="*/ 1 w 22"/>
                <a:gd name="T25" fmla="*/ 1 h 26"/>
                <a:gd name="T26" fmla="*/ 1 w 22"/>
                <a:gd name="T27" fmla="*/ 1 h 26"/>
                <a:gd name="T28" fmla="*/ 1 w 22"/>
                <a:gd name="T29" fmla="*/ 1 h 26"/>
                <a:gd name="T30" fmla="*/ 1 w 22"/>
                <a:gd name="T31" fmla="*/ 1 h 26"/>
                <a:gd name="T32" fmla="*/ 1 w 22"/>
                <a:gd name="T33" fmla="*/ 1 h 26"/>
                <a:gd name="T34" fmla="*/ 1 w 22"/>
                <a:gd name="T35" fmla="*/ 1 h 26"/>
                <a:gd name="T36" fmla="*/ 1 w 22"/>
                <a:gd name="T37" fmla="*/ 1 h 26"/>
                <a:gd name="T38" fmla="*/ 1 w 22"/>
                <a:gd name="T39" fmla="*/ 1 h 26"/>
                <a:gd name="T40" fmla="*/ 1 w 22"/>
                <a:gd name="T41" fmla="*/ 0 h 26"/>
                <a:gd name="T42" fmla="*/ 1 w 22"/>
                <a:gd name="T43" fmla="*/ 0 h 26"/>
                <a:gd name="T44" fmla="*/ 1 w 22"/>
                <a:gd name="T45" fmla="*/ 0 h 26"/>
                <a:gd name="T46" fmla="*/ 1 w 22"/>
                <a:gd name="T47" fmla="*/ 0 h 26"/>
                <a:gd name="T48" fmla="*/ 1 w 22"/>
                <a:gd name="T49" fmla="*/ 0 h 26"/>
                <a:gd name="T50" fmla="*/ 1 w 22"/>
                <a:gd name="T51" fmla="*/ 1 h 26"/>
                <a:gd name="T52" fmla="*/ 1 w 22"/>
                <a:gd name="T53" fmla="*/ 1 h 26"/>
                <a:gd name="T54" fmla="*/ 1 w 22"/>
                <a:gd name="T55" fmla="*/ 1 h 26"/>
                <a:gd name="T56" fmla="*/ 1 w 22"/>
                <a:gd name="T57" fmla="*/ 1 h 26"/>
                <a:gd name="T58" fmla="*/ 1 w 22"/>
                <a:gd name="T59" fmla="*/ 1 h 26"/>
                <a:gd name="T60" fmla="*/ 0 w 22"/>
                <a:gd name="T61" fmla="*/ 1 h 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6"/>
                <a:gd name="T95" fmla="*/ 22 w 22"/>
                <a:gd name="T96" fmla="*/ 26 h 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6">
                  <a:moveTo>
                    <a:pt x="5" y="7"/>
                  </a:moveTo>
                  <a:lnTo>
                    <a:pt x="5" y="13"/>
                  </a:lnTo>
                  <a:lnTo>
                    <a:pt x="5" y="16"/>
                  </a:lnTo>
                  <a:lnTo>
                    <a:pt x="5" y="20"/>
                  </a:lnTo>
                  <a:lnTo>
                    <a:pt x="5" y="23"/>
                  </a:lnTo>
                  <a:lnTo>
                    <a:pt x="5" y="24"/>
                  </a:lnTo>
                  <a:lnTo>
                    <a:pt x="5" y="26"/>
                  </a:lnTo>
                  <a:lnTo>
                    <a:pt x="7" y="26"/>
                  </a:lnTo>
                  <a:lnTo>
                    <a:pt x="9" y="26"/>
                  </a:lnTo>
                  <a:lnTo>
                    <a:pt x="13" y="24"/>
                  </a:lnTo>
                  <a:lnTo>
                    <a:pt x="18" y="23"/>
                  </a:lnTo>
                  <a:lnTo>
                    <a:pt x="20" y="21"/>
                  </a:lnTo>
                  <a:lnTo>
                    <a:pt x="22" y="20"/>
                  </a:lnTo>
                  <a:lnTo>
                    <a:pt x="22" y="18"/>
                  </a:lnTo>
                  <a:lnTo>
                    <a:pt x="22" y="15"/>
                  </a:lnTo>
                  <a:lnTo>
                    <a:pt x="20" y="12"/>
                  </a:lnTo>
                  <a:lnTo>
                    <a:pt x="20" y="10"/>
                  </a:lnTo>
                  <a:lnTo>
                    <a:pt x="18" y="7"/>
                  </a:lnTo>
                  <a:lnTo>
                    <a:pt x="16" y="5"/>
                  </a:lnTo>
                  <a:lnTo>
                    <a:pt x="14" y="2"/>
                  </a:lnTo>
                  <a:lnTo>
                    <a:pt x="13" y="0"/>
                  </a:lnTo>
                  <a:lnTo>
                    <a:pt x="11" y="0"/>
                  </a:lnTo>
                  <a:lnTo>
                    <a:pt x="9" y="0"/>
                  </a:lnTo>
                  <a:lnTo>
                    <a:pt x="7" y="0"/>
                  </a:lnTo>
                  <a:lnTo>
                    <a:pt x="5" y="2"/>
                  </a:lnTo>
                  <a:lnTo>
                    <a:pt x="3" y="4"/>
                  </a:lnTo>
                  <a:lnTo>
                    <a:pt x="2" y="4"/>
                  </a:lnTo>
                  <a:lnTo>
                    <a:pt x="2" y="5"/>
                  </a:lnTo>
                  <a:lnTo>
                    <a:pt x="0" y="5"/>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8" name="Freeform 951">
              <a:extLst>
                <a:ext uri="{FF2B5EF4-FFF2-40B4-BE49-F238E27FC236}">
                  <a16:creationId xmlns:a16="http://schemas.microsoft.com/office/drawing/2014/main" id="{4DF91300-273D-4B0F-8FD4-4CE9FCF17780}"/>
                </a:ext>
              </a:extLst>
            </p:cNvPr>
            <p:cNvSpPr>
              <a:spLocks/>
            </p:cNvSpPr>
            <p:nvPr/>
          </p:nvSpPr>
          <p:spPr bwMode="auto">
            <a:xfrm>
              <a:off x="1999" y="4154"/>
              <a:ext cx="15" cy="16"/>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0 h 32"/>
                <a:gd name="T12" fmla="*/ 0 w 33"/>
                <a:gd name="T13" fmla="*/ 0 h 32"/>
                <a:gd name="T14" fmla="*/ 0 w 33"/>
                <a:gd name="T15" fmla="*/ 0 h 32"/>
                <a:gd name="T16" fmla="*/ 0 w 33"/>
                <a:gd name="T17" fmla="*/ 0 h 32"/>
                <a:gd name="T18" fmla="*/ 0 w 33"/>
                <a:gd name="T19" fmla="*/ 1 h 32"/>
                <a:gd name="T20" fmla="*/ 0 w 33"/>
                <a:gd name="T21" fmla="*/ 1 h 32"/>
                <a:gd name="T22" fmla="*/ 0 w 33"/>
                <a:gd name="T23" fmla="*/ 1 h 32"/>
                <a:gd name="T24" fmla="*/ 0 w 33"/>
                <a:gd name="T25" fmla="*/ 1 h 32"/>
                <a:gd name="T26" fmla="*/ 0 w 33"/>
                <a:gd name="T27" fmla="*/ 1 h 32"/>
                <a:gd name="T28" fmla="*/ 0 w 33"/>
                <a:gd name="T29" fmla="*/ 1 h 32"/>
                <a:gd name="T30" fmla="*/ 0 w 33"/>
                <a:gd name="T31" fmla="*/ 1 h 32"/>
                <a:gd name="T32" fmla="*/ 0 w 33"/>
                <a:gd name="T33" fmla="*/ 1 h 32"/>
                <a:gd name="T34" fmla="*/ 0 w 33"/>
                <a:gd name="T35" fmla="*/ 1 h 32"/>
                <a:gd name="T36" fmla="*/ 0 w 33"/>
                <a:gd name="T37" fmla="*/ 1 h 32"/>
                <a:gd name="T38" fmla="*/ 0 w 33"/>
                <a:gd name="T39" fmla="*/ 1 h 32"/>
                <a:gd name="T40" fmla="*/ 0 w 33"/>
                <a:gd name="T41" fmla="*/ 1 h 32"/>
                <a:gd name="T42" fmla="*/ 0 w 33"/>
                <a:gd name="T43" fmla="*/ 1 h 32"/>
                <a:gd name="T44" fmla="*/ 0 w 33"/>
                <a:gd name="T45" fmla="*/ 1 h 32"/>
                <a:gd name="T46" fmla="*/ 0 w 33"/>
                <a:gd name="T47" fmla="*/ 1 h 32"/>
                <a:gd name="T48" fmla="*/ 0 w 33"/>
                <a:gd name="T49" fmla="*/ 1 h 32"/>
                <a:gd name="T50" fmla="*/ 0 w 33"/>
                <a:gd name="T51" fmla="*/ 1 h 32"/>
                <a:gd name="T52" fmla="*/ 0 w 33"/>
                <a:gd name="T53" fmla="*/ 1 h 32"/>
                <a:gd name="T54" fmla="*/ 0 w 33"/>
                <a:gd name="T55" fmla="*/ 1 h 32"/>
                <a:gd name="T56" fmla="*/ 0 w 33"/>
                <a:gd name="T57" fmla="*/ 1 h 32"/>
                <a:gd name="T58" fmla="*/ 0 w 33"/>
                <a:gd name="T59" fmla="*/ 1 h 32"/>
                <a:gd name="T60" fmla="*/ 0 w 33"/>
                <a:gd name="T61" fmla="*/ 1 h 32"/>
                <a:gd name="T62" fmla="*/ 0 w 33"/>
                <a:gd name="T63" fmla="*/ 1 h 32"/>
                <a:gd name="T64" fmla="*/ 0 w 33"/>
                <a:gd name="T65" fmla="*/ 1 h 32"/>
                <a:gd name="T66" fmla="*/ 0 w 33"/>
                <a:gd name="T67" fmla="*/ 1 h 32"/>
                <a:gd name="T68" fmla="*/ 0 w 33"/>
                <a:gd name="T69" fmla="*/ 1 h 32"/>
                <a:gd name="T70" fmla="*/ 0 w 33"/>
                <a:gd name="T71" fmla="*/ 1 h 32"/>
                <a:gd name="T72" fmla="*/ 0 w 33"/>
                <a:gd name="T73" fmla="*/ 1 h 32"/>
                <a:gd name="T74" fmla="*/ 0 w 33"/>
                <a:gd name="T75" fmla="*/ 1 h 32"/>
                <a:gd name="T76" fmla="*/ 0 w 33"/>
                <a:gd name="T77" fmla="*/ 1 h 32"/>
                <a:gd name="T78" fmla="*/ 0 w 33"/>
                <a:gd name="T79" fmla="*/ 1 h 32"/>
                <a:gd name="T80" fmla="*/ 0 w 33"/>
                <a:gd name="T81" fmla="*/ 1 h 32"/>
                <a:gd name="T82" fmla="*/ 0 w 33"/>
                <a:gd name="T83" fmla="*/ 1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2"/>
                <a:gd name="T128" fmla="*/ 33 w 33"/>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2">
                  <a:moveTo>
                    <a:pt x="31" y="6"/>
                  </a:moveTo>
                  <a:lnTo>
                    <a:pt x="30" y="5"/>
                  </a:lnTo>
                  <a:lnTo>
                    <a:pt x="26" y="3"/>
                  </a:lnTo>
                  <a:lnTo>
                    <a:pt x="24" y="2"/>
                  </a:lnTo>
                  <a:lnTo>
                    <a:pt x="21" y="0"/>
                  </a:lnTo>
                  <a:lnTo>
                    <a:pt x="17" y="0"/>
                  </a:lnTo>
                  <a:lnTo>
                    <a:pt x="13" y="0"/>
                  </a:lnTo>
                  <a:lnTo>
                    <a:pt x="11" y="0"/>
                  </a:lnTo>
                  <a:lnTo>
                    <a:pt x="8" y="0"/>
                  </a:lnTo>
                  <a:lnTo>
                    <a:pt x="6" y="2"/>
                  </a:lnTo>
                  <a:lnTo>
                    <a:pt x="4" y="3"/>
                  </a:lnTo>
                  <a:lnTo>
                    <a:pt x="2" y="6"/>
                  </a:lnTo>
                  <a:lnTo>
                    <a:pt x="0" y="10"/>
                  </a:lnTo>
                  <a:lnTo>
                    <a:pt x="0" y="13"/>
                  </a:lnTo>
                  <a:lnTo>
                    <a:pt x="0" y="18"/>
                  </a:lnTo>
                  <a:lnTo>
                    <a:pt x="2" y="21"/>
                  </a:lnTo>
                  <a:lnTo>
                    <a:pt x="4" y="24"/>
                  </a:lnTo>
                  <a:lnTo>
                    <a:pt x="8" y="27"/>
                  </a:lnTo>
                  <a:lnTo>
                    <a:pt x="11" y="29"/>
                  </a:lnTo>
                  <a:lnTo>
                    <a:pt x="15" y="30"/>
                  </a:lnTo>
                  <a:lnTo>
                    <a:pt x="21" y="32"/>
                  </a:lnTo>
                  <a:lnTo>
                    <a:pt x="24" y="30"/>
                  </a:lnTo>
                  <a:lnTo>
                    <a:pt x="26" y="30"/>
                  </a:lnTo>
                  <a:lnTo>
                    <a:pt x="26" y="29"/>
                  </a:lnTo>
                  <a:lnTo>
                    <a:pt x="26" y="27"/>
                  </a:lnTo>
                  <a:lnTo>
                    <a:pt x="26" y="26"/>
                  </a:lnTo>
                  <a:lnTo>
                    <a:pt x="26" y="24"/>
                  </a:lnTo>
                  <a:lnTo>
                    <a:pt x="26" y="21"/>
                  </a:lnTo>
                  <a:lnTo>
                    <a:pt x="28" y="19"/>
                  </a:lnTo>
                  <a:lnTo>
                    <a:pt x="30" y="16"/>
                  </a:lnTo>
                  <a:lnTo>
                    <a:pt x="33" y="14"/>
                  </a:lnTo>
                  <a:lnTo>
                    <a:pt x="31" y="14"/>
                  </a:lnTo>
                  <a:lnTo>
                    <a:pt x="30" y="14"/>
                  </a:lnTo>
                  <a:lnTo>
                    <a:pt x="31" y="16"/>
                  </a:lnTo>
                  <a:lnTo>
                    <a:pt x="31" y="18"/>
                  </a:lnTo>
                  <a:lnTo>
                    <a:pt x="30" y="19"/>
                  </a:lnTo>
                  <a:lnTo>
                    <a:pt x="28" y="19"/>
                  </a:lnTo>
                  <a:lnTo>
                    <a:pt x="26" y="19"/>
                  </a:lnTo>
                  <a:lnTo>
                    <a:pt x="31" y="6"/>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19" name="Freeform 952">
              <a:extLst>
                <a:ext uri="{FF2B5EF4-FFF2-40B4-BE49-F238E27FC236}">
                  <a16:creationId xmlns:a16="http://schemas.microsoft.com/office/drawing/2014/main" id="{87D248E8-9921-4CE3-9831-7B304204B05B}"/>
                </a:ext>
              </a:extLst>
            </p:cNvPr>
            <p:cNvSpPr>
              <a:spLocks/>
            </p:cNvSpPr>
            <p:nvPr/>
          </p:nvSpPr>
          <p:spPr bwMode="auto">
            <a:xfrm>
              <a:off x="1999" y="4154"/>
              <a:ext cx="15" cy="16"/>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0 h 32"/>
                <a:gd name="T12" fmla="*/ 0 w 33"/>
                <a:gd name="T13" fmla="*/ 0 h 32"/>
                <a:gd name="T14" fmla="*/ 0 w 33"/>
                <a:gd name="T15" fmla="*/ 0 h 32"/>
                <a:gd name="T16" fmla="*/ 0 w 33"/>
                <a:gd name="T17" fmla="*/ 0 h 32"/>
                <a:gd name="T18" fmla="*/ 0 w 33"/>
                <a:gd name="T19" fmla="*/ 1 h 32"/>
                <a:gd name="T20" fmla="*/ 0 w 33"/>
                <a:gd name="T21" fmla="*/ 1 h 32"/>
                <a:gd name="T22" fmla="*/ 0 w 33"/>
                <a:gd name="T23" fmla="*/ 1 h 32"/>
                <a:gd name="T24" fmla="*/ 0 w 33"/>
                <a:gd name="T25" fmla="*/ 1 h 32"/>
                <a:gd name="T26" fmla="*/ 0 w 33"/>
                <a:gd name="T27" fmla="*/ 1 h 32"/>
                <a:gd name="T28" fmla="*/ 0 w 33"/>
                <a:gd name="T29" fmla="*/ 1 h 32"/>
                <a:gd name="T30" fmla="*/ 0 w 33"/>
                <a:gd name="T31" fmla="*/ 1 h 32"/>
                <a:gd name="T32" fmla="*/ 0 w 33"/>
                <a:gd name="T33" fmla="*/ 1 h 32"/>
                <a:gd name="T34" fmla="*/ 0 w 33"/>
                <a:gd name="T35" fmla="*/ 1 h 32"/>
                <a:gd name="T36" fmla="*/ 0 w 33"/>
                <a:gd name="T37" fmla="*/ 1 h 32"/>
                <a:gd name="T38" fmla="*/ 0 w 33"/>
                <a:gd name="T39" fmla="*/ 1 h 32"/>
                <a:gd name="T40" fmla="*/ 0 w 33"/>
                <a:gd name="T41" fmla="*/ 1 h 32"/>
                <a:gd name="T42" fmla="*/ 0 w 33"/>
                <a:gd name="T43" fmla="*/ 1 h 32"/>
                <a:gd name="T44" fmla="*/ 0 w 33"/>
                <a:gd name="T45" fmla="*/ 1 h 32"/>
                <a:gd name="T46" fmla="*/ 0 w 33"/>
                <a:gd name="T47" fmla="*/ 1 h 32"/>
                <a:gd name="T48" fmla="*/ 0 w 33"/>
                <a:gd name="T49" fmla="*/ 1 h 32"/>
                <a:gd name="T50" fmla="*/ 0 w 33"/>
                <a:gd name="T51" fmla="*/ 1 h 32"/>
                <a:gd name="T52" fmla="*/ 0 w 33"/>
                <a:gd name="T53" fmla="*/ 1 h 32"/>
                <a:gd name="T54" fmla="*/ 0 w 33"/>
                <a:gd name="T55" fmla="*/ 1 h 32"/>
                <a:gd name="T56" fmla="*/ 0 w 33"/>
                <a:gd name="T57" fmla="*/ 1 h 32"/>
                <a:gd name="T58" fmla="*/ 0 w 33"/>
                <a:gd name="T59" fmla="*/ 1 h 32"/>
                <a:gd name="T60" fmla="*/ 0 w 33"/>
                <a:gd name="T61" fmla="*/ 1 h 32"/>
                <a:gd name="T62" fmla="*/ 0 w 33"/>
                <a:gd name="T63" fmla="*/ 1 h 32"/>
                <a:gd name="T64" fmla="*/ 0 w 33"/>
                <a:gd name="T65" fmla="*/ 1 h 32"/>
                <a:gd name="T66" fmla="*/ 0 w 33"/>
                <a:gd name="T67" fmla="*/ 1 h 32"/>
                <a:gd name="T68" fmla="*/ 0 w 33"/>
                <a:gd name="T69" fmla="*/ 1 h 32"/>
                <a:gd name="T70" fmla="*/ 0 w 33"/>
                <a:gd name="T71" fmla="*/ 1 h 32"/>
                <a:gd name="T72" fmla="*/ 0 w 33"/>
                <a:gd name="T73" fmla="*/ 1 h 32"/>
                <a:gd name="T74" fmla="*/ 0 w 33"/>
                <a:gd name="T75" fmla="*/ 1 h 32"/>
                <a:gd name="T76" fmla="*/ 0 w 33"/>
                <a:gd name="T77" fmla="*/ 1 h 32"/>
                <a:gd name="T78" fmla="*/ 0 w 33"/>
                <a:gd name="T79" fmla="*/ 1 h 32"/>
                <a:gd name="T80" fmla="*/ 0 w 33"/>
                <a:gd name="T81" fmla="*/ 1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
                <a:gd name="T124" fmla="*/ 0 h 32"/>
                <a:gd name="T125" fmla="*/ 33 w 33"/>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 h="32">
                  <a:moveTo>
                    <a:pt x="31" y="6"/>
                  </a:moveTo>
                  <a:lnTo>
                    <a:pt x="30" y="5"/>
                  </a:lnTo>
                  <a:lnTo>
                    <a:pt x="26" y="3"/>
                  </a:lnTo>
                  <a:lnTo>
                    <a:pt x="24" y="2"/>
                  </a:lnTo>
                  <a:lnTo>
                    <a:pt x="21" y="0"/>
                  </a:lnTo>
                  <a:lnTo>
                    <a:pt x="17" y="0"/>
                  </a:lnTo>
                  <a:lnTo>
                    <a:pt x="13" y="0"/>
                  </a:lnTo>
                  <a:lnTo>
                    <a:pt x="11" y="0"/>
                  </a:lnTo>
                  <a:lnTo>
                    <a:pt x="8" y="0"/>
                  </a:lnTo>
                  <a:lnTo>
                    <a:pt x="6" y="2"/>
                  </a:lnTo>
                  <a:lnTo>
                    <a:pt x="4" y="3"/>
                  </a:lnTo>
                  <a:lnTo>
                    <a:pt x="2" y="6"/>
                  </a:lnTo>
                  <a:lnTo>
                    <a:pt x="0" y="10"/>
                  </a:lnTo>
                  <a:lnTo>
                    <a:pt x="0" y="13"/>
                  </a:lnTo>
                  <a:lnTo>
                    <a:pt x="0" y="18"/>
                  </a:lnTo>
                  <a:lnTo>
                    <a:pt x="2" y="21"/>
                  </a:lnTo>
                  <a:lnTo>
                    <a:pt x="4" y="24"/>
                  </a:lnTo>
                  <a:lnTo>
                    <a:pt x="8" y="27"/>
                  </a:lnTo>
                  <a:lnTo>
                    <a:pt x="11" y="29"/>
                  </a:lnTo>
                  <a:lnTo>
                    <a:pt x="15" y="30"/>
                  </a:lnTo>
                  <a:lnTo>
                    <a:pt x="21" y="32"/>
                  </a:lnTo>
                  <a:lnTo>
                    <a:pt x="24" y="30"/>
                  </a:lnTo>
                  <a:lnTo>
                    <a:pt x="26" y="30"/>
                  </a:lnTo>
                  <a:lnTo>
                    <a:pt x="26" y="29"/>
                  </a:lnTo>
                  <a:lnTo>
                    <a:pt x="26" y="27"/>
                  </a:lnTo>
                  <a:lnTo>
                    <a:pt x="26" y="26"/>
                  </a:lnTo>
                  <a:lnTo>
                    <a:pt x="26" y="24"/>
                  </a:lnTo>
                  <a:lnTo>
                    <a:pt x="26" y="21"/>
                  </a:lnTo>
                  <a:lnTo>
                    <a:pt x="28" y="19"/>
                  </a:lnTo>
                  <a:lnTo>
                    <a:pt x="30" y="16"/>
                  </a:lnTo>
                  <a:lnTo>
                    <a:pt x="33" y="14"/>
                  </a:lnTo>
                  <a:lnTo>
                    <a:pt x="31" y="14"/>
                  </a:lnTo>
                  <a:lnTo>
                    <a:pt x="30" y="14"/>
                  </a:lnTo>
                  <a:lnTo>
                    <a:pt x="31" y="16"/>
                  </a:lnTo>
                  <a:lnTo>
                    <a:pt x="31" y="18"/>
                  </a:lnTo>
                  <a:lnTo>
                    <a:pt x="30" y="19"/>
                  </a:lnTo>
                  <a:lnTo>
                    <a:pt x="28" y="19"/>
                  </a:lnTo>
                  <a:lnTo>
                    <a:pt x="26" y="19"/>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0" name="Freeform 953">
              <a:extLst>
                <a:ext uri="{FF2B5EF4-FFF2-40B4-BE49-F238E27FC236}">
                  <a16:creationId xmlns:a16="http://schemas.microsoft.com/office/drawing/2014/main" id="{6A1F12DA-669F-45E5-91C0-0F672D8A952D}"/>
                </a:ext>
              </a:extLst>
            </p:cNvPr>
            <p:cNvSpPr>
              <a:spLocks/>
            </p:cNvSpPr>
            <p:nvPr/>
          </p:nvSpPr>
          <p:spPr bwMode="auto">
            <a:xfrm>
              <a:off x="2048" y="4193"/>
              <a:ext cx="3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1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1 w 66"/>
                <a:gd name="T41" fmla="*/ 0 h 18"/>
                <a:gd name="T42" fmla="*/ 1 w 66"/>
                <a:gd name="T43" fmla="*/ 0 h 18"/>
                <a:gd name="T44" fmla="*/ 0 w 66"/>
                <a:gd name="T45" fmla="*/ 0 h 18"/>
                <a:gd name="T46" fmla="*/ 0 w 66"/>
                <a:gd name="T47" fmla="*/ 1 h 18"/>
                <a:gd name="T48" fmla="*/ 0 w 66"/>
                <a:gd name="T49" fmla="*/ 1 h 18"/>
                <a:gd name="T50" fmla="*/ 0 w 66"/>
                <a:gd name="T51" fmla="*/ 1 h 18"/>
                <a:gd name="T52" fmla="*/ 0 w 66"/>
                <a:gd name="T53" fmla="*/ 1 h 18"/>
                <a:gd name="T54" fmla="*/ 0 w 66"/>
                <a:gd name="T55" fmla="*/ 1 h 18"/>
                <a:gd name="T56" fmla="*/ 0 w 66"/>
                <a:gd name="T57" fmla="*/ 1 h 18"/>
                <a:gd name="T58" fmla="*/ 0 w 66"/>
                <a:gd name="T59" fmla="*/ 1 h 18"/>
                <a:gd name="T60" fmla="*/ 0 w 66"/>
                <a:gd name="T61" fmla="*/ 1 h 18"/>
                <a:gd name="T62" fmla="*/ 0 w 66"/>
                <a:gd name="T63" fmla="*/ 1 h 18"/>
                <a:gd name="T64" fmla="*/ 0 w 66"/>
                <a:gd name="T65" fmla="*/ 1 h 18"/>
                <a:gd name="T66" fmla="*/ 0 w 66"/>
                <a:gd name="T67" fmla="*/ 1 h 18"/>
                <a:gd name="T68" fmla="*/ 0 w 66"/>
                <a:gd name="T69" fmla="*/ 1 h 18"/>
                <a:gd name="T70" fmla="*/ 0 w 66"/>
                <a:gd name="T71" fmla="*/ 1 h 18"/>
                <a:gd name="T72" fmla="*/ 0 w 66"/>
                <a:gd name="T73" fmla="*/ 1 h 18"/>
                <a:gd name="T74" fmla="*/ 0 w 66"/>
                <a:gd name="T75" fmla="*/ 1 h 18"/>
                <a:gd name="T76" fmla="*/ 0 w 66"/>
                <a:gd name="T77" fmla="*/ 1 h 18"/>
                <a:gd name="T78" fmla="*/ 0 w 66"/>
                <a:gd name="T79" fmla="*/ 1 h 18"/>
                <a:gd name="T80" fmla="*/ 0 w 66"/>
                <a:gd name="T81" fmla="*/ 1 h 18"/>
                <a:gd name="T82" fmla="*/ 0 w 66"/>
                <a:gd name="T83" fmla="*/ 1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18"/>
                <a:gd name="T128" fmla="*/ 66 w 66"/>
                <a:gd name="T129" fmla="*/ 18 h 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18">
                  <a:moveTo>
                    <a:pt x="0" y="12"/>
                  </a:moveTo>
                  <a:lnTo>
                    <a:pt x="11" y="10"/>
                  </a:lnTo>
                  <a:lnTo>
                    <a:pt x="18" y="8"/>
                  </a:lnTo>
                  <a:lnTo>
                    <a:pt x="22" y="8"/>
                  </a:lnTo>
                  <a:lnTo>
                    <a:pt x="23" y="12"/>
                  </a:lnTo>
                  <a:lnTo>
                    <a:pt x="22" y="13"/>
                  </a:lnTo>
                  <a:lnTo>
                    <a:pt x="18" y="15"/>
                  </a:lnTo>
                  <a:lnTo>
                    <a:pt x="13" y="16"/>
                  </a:lnTo>
                  <a:lnTo>
                    <a:pt x="9" y="18"/>
                  </a:lnTo>
                  <a:lnTo>
                    <a:pt x="3" y="16"/>
                  </a:lnTo>
                  <a:lnTo>
                    <a:pt x="0" y="13"/>
                  </a:lnTo>
                  <a:lnTo>
                    <a:pt x="2" y="13"/>
                  </a:lnTo>
                  <a:lnTo>
                    <a:pt x="7" y="13"/>
                  </a:lnTo>
                  <a:lnTo>
                    <a:pt x="14" y="12"/>
                  </a:lnTo>
                  <a:lnTo>
                    <a:pt x="23" y="10"/>
                  </a:lnTo>
                  <a:lnTo>
                    <a:pt x="33" y="8"/>
                  </a:lnTo>
                  <a:lnTo>
                    <a:pt x="42" y="7"/>
                  </a:lnTo>
                  <a:lnTo>
                    <a:pt x="51" y="5"/>
                  </a:lnTo>
                  <a:lnTo>
                    <a:pt x="58" y="4"/>
                  </a:lnTo>
                  <a:lnTo>
                    <a:pt x="64" y="2"/>
                  </a:lnTo>
                  <a:lnTo>
                    <a:pt x="66" y="0"/>
                  </a:lnTo>
                  <a:lnTo>
                    <a:pt x="62" y="0"/>
                  </a:lnTo>
                  <a:lnTo>
                    <a:pt x="56" y="2"/>
                  </a:lnTo>
                  <a:lnTo>
                    <a:pt x="51" y="5"/>
                  </a:lnTo>
                  <a:lnTo>
                    <a:pt x="42" y="7"/>
                  </a:lnTo>
                  <a:lnTo>
                    <a:pt x="33" y="10"/>
                  </a:lnTo>
                  <a:lnTo>
                    <a:pt x="25" y="12"/>
                  </a:lnTo>
                  <a:lnTo>
                    <a:pt x="18" y="12"/>
                  </a:lnTo>
                  <a:lnTo>
                    <a:pt x="13" y="12"/>
                  </a:lnTo>
                  <a:lnTo>
                    <a:pt x="9" y="10"/>
                  </a:lnTo>
                  <a:lnTo>
                    <a:pt x="7" y="10"/>
                  </a:lnTo>
                  <a:lnTo>
                    <a:pt x="5" y="10"/>
                  </a:lnTo>
                  <a:lnTo>
                    <a:pt x="3" y="10"/>
                  </a:lnTo>
                  <a:lnTo>
                    <a:pt x="2" y="10"/>
                  </a:lnTo>
                  <a:lnTo>
                    <a:pt x="0" y="12"/>
                  </a:lnTo>
                  <a:lnTo>
                    <a:pt x="0" y="13"/>
                  </a:lnTo>
                  <a:lnTo>
                    <a:pt x="0" y="12"/>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1" name="Freeform 954">
              <a:extLst>
                <a:ext uri="{FF2B5EF4-FFF2-40B4-BE49-F238E27FC236}">
                  <a16:creationId xmlns:a16="http://schemas.microsoft.com/office/drawing/2014/main" id="{CC3DB84E-681C-412A-B415-610406AA637F}"/>
                </a:ext>
              </a:extLst>
            </p:cNvPr>
            <p:cNvSpPr>
              <a:spLocks/>
            </p:cNvSpPr>
            <p:nvPr/>
          </p:nvSpPr>
          <p:spPr bwMode="auto">
            <a:xfrm>
              <a:off x="2048" y="4193"/>
              <a:ext cx="3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1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1 w 66"/>
                <a:gd name="T41" fmla="*/ 0 h 18"/>
                <a:gd name="T42" fmla="*/ 1 w 66"/>
                <a:gd name="T43" fmla="*/ 0 h 18"/>
                <a:gd name="T44" fmla="*/ 0 w 66"/>
                <a:gd name="T45" fmla="*/ 0 h 18"/>
                <a:gd name="T46" fmla="*/ 0 w 66"/>
                <a:gd name="T47" fmla="*/ 1 h 18"/>
                <a:gd name="T48" fmla="*/ 0 w 66"/>
                <a:gd name="T49" fmla="*/ 1 h 18"/>
                <a:gd name="T50" fmla="*/ 0 w 66"/>
                <a:gd name="T51" fmla="*/ 1 h 18"/>
                <a:gd name="T52" fmla="*/ 0 w 66"/>
                <a:gd name="T53" fmla="*/ 1 h 18"/>
                <a:gd name="T54" fmla="*/ 0 w 66"/>
                <a:gd name="T55" fmla="*/ 1 h 18"/>
                <a:gd name="T56" fmla="*/ 0 w 66"/>
                <a:gd name="T57" fmla="*/ 1 h 18"/>
                <a:gd name="T58" fmla="*/ 0 w 66"/>
                <a:gd name="T59" fmla="*/ 1 h 18"/>
                <a:gd name="T60" fmla="*/ 0 w 66"/>
                <a:gd name="T61" fmla="*/ 1 h 18"/>
                <a:gd name="T62" fmla="*/ 0 w 66"/>
                <a:gd name="T63" fmla="*/ 1 h 18"/>
                <a:gd name="T64" fmla="*/ 0 w 66"/>
                <a:gd name="T65" fmla="*/ 1 h 18"/>
                <a:gd name="T66" fmla="*/ 0 w 66"/>
                <a:gd name="T67" fmla="*/ 1 h 18"/>
                <a:gd name="T68" fmla="*/ 0 w 66"/>
                <a:gd name="T69" fmla="*/ 1 h 18"/>
                <a:gd name="T70" fmla="*/ 0 w 66"/>
                <a:gd name="T71" fmla="*/ 1 h 18"/>
                <a:gd name="T72" fmla="*/ 0 w 66"/>
                <a:gd name="T73" fmla="*/ 1 h 18"/>
                <a:gd name="T74" fmla="*/ 0 w 66"/>
                <a:gd name="T75" fmla="*/ 1 h 18"/>
                <a:gd name="T76" fmla="*/ 0 w 66"/>
                <a:gd name="T77" fmla="*/ 1 h 18"/>
                <a:gd name="T78" fmla="*/ 0 w 66"/>
                <a:gd name="T79" fmla="*/ 1 h 18"/>
                <a:gd name="T80" fmla="*/ 0 w 66"/>
                <a:gd name="T81" fmla="*/ 1 h 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18"/>
                <a:gd name="T125" fmla="*/ 66 w 66"/>
                <a:gd name="T126" fmla="*/ 18 h 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18">
                  <a:moveTo>
                    <a:pt x="0" y="12"/>
                  </a:moveTo>
                  <a:lnTo>
                    <a:pt x="11" y="10"/>
                  </a:lnTo>
                  <a:lnTo>
                    <a:pt x="18" y="8"/>
                  </a:lnTo>
                  <a:lnTo>
                    <a:pt x="22" y="8"/>
                  </a:lnTo>
                  <a:lnTo>
                    <a:pt x="23" y="12"/>
                  </a:lnTo>
                  <a:lnTo>
                    <a:pt x="22" y="13"/>
                  </a:lnTo>
                  <a:lnTo>
                    <a:pt x="18" y="15"/>
                  </a:lnTo>
                  <a:lnTo>
                    <a:pt x="13" y="16"/>
                  </a:lnTo>
                  <a:lnTo>
                    <a:pt x="9" y="18"/>
                  </a:lnTo>
                  <a:lnTo>
                    <a:pt x="3" y="16"/>
                  </a:lnTo>
                  <a:lnTo>
                    <a:pt x="0" y="13"/>
                  </a:lnTo>
                  <a:lnTo>
                    <a:pt x="2" y="13"/>
                  </a:lnTo>
                  <a:lnTo>
                    <a:pt x="7" y="13"/>
                  </a:lnTo>
                  <a:lnTo>
                    <a:pt x="14" y="12"/>
                  </a:lnTo>
                  <a:lnTo>
                    <a:pt x="23" y="10"/>
                  </a:lnTo>
                  <a:lnTo>
                    <a:pt x="33" y="8"/>
                  </a:lnTo>
                  <a:lnTo>
                    <a:pt x="42" y="7"/>
                  </a:lnTo>
                  <a:lnTo>
                    <a:pt x="51" y="5"/>
                  </a:lnTo>
                  <a:lnTo>
                    <a:pt x="58" y="4"/>
                  </a:lnTo>
                  <a:lnTo>
                    <a:pt x="64" y="2"/>
                  </a:lnTo>
                  <a:lnTo>
                    <a:pt x="66" y="0"/>
                  </a:lnTo>
                  <a:lnTo>
                    <a:pt x="62" y="0"/>
                  </a:lnTo>
                  <a:lnTo>
                    <a:pt x="56" y="2"/>
                  </a:lnTo>
                  <a:lnTo>
                    <a:pt x="51" y="5"/>
                  </a:lnTo>
                  <a:lnTo>
                    <a:pt x="42" y="7"/>
                  </a:lnTo>
                  <a:lnTo>
                    <a:pt x="33" y="10"/>
                  </a:lnTo>
                  <a:lnTo>
                    <a:pt x="25" y="12"/>
                  </a:lnTo>
                  <a:lnTo>
                    <a:pt x="18" y="12"/>
                  </a:lnTo>
                  <a:lnTo>
                    <a:pt x="13" y="12"/>
                  </a:lnTo>
                  <a:lnTo>
                    <a:pt x="9" y="10"/>
                  </a:lnTo>
                  <a:lnTo>
                    <a:pt x="7" y="10"/>
                  </a:lnTo>
                  <a:lnTo>
                    <a:pt x="5" y="10"/>
                  </a:lnTo>
                  <a:lnTo>
                    <a:pt x="3" y="10"/>
                  </a:lnTo>
                  <a:lnTo>
                    <a:pt x="2" y="10"/>
                  </a:lnTo>
                  <a:lnTo>
                    <a:pt x="0" y="12"/>
                  </a:lnTo>
                  <a:lnTo>
                    <a:pt x="0" y="13"/>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2" name="Freeform 955">
              <a:extLst>
                <a:ext uri="{FF2B5EF4-FFF2-40B4-BE49-F238E27FC236}">
                  <a16:creationId xmlns:a16="http://schemas.microsoft.com/office/drawing/2014/main" id="{24C3E279-2E25-458A-9E76-DE51249A72EC}"/>
                </a:ext>
              </a:extLst>
            </p:cNvPr>
            <p:cNvSpPr>
              <a:spLocks/>
            </p:cNvSpPr>
            <p:nvPr/>
          </p:nvSpPr>
          <p:spPr bwMode="auto">
            <a:xfrm>
              <a:off x="2082" y="4171"/>
              <a:ext cx="16"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1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w 33"/>
                <a:gd name="T27" fmla="*/ 1 h 24"/>
                <a:gd name="T28" fmla="*/ 0 w 33"/>
                <a:gd name="T29" fmla="*/ 1 h 24"/>
                <a:gd name="T30" fmla="*/ 0 w 33"/>
                <a:gd name="T31" fmla="*/ 1 h 24"/>
                <a:gd name="T32" fmla="*/ 0 w 33"/>
                <a:gd name="T33" fmla="*/ 1 h 24"/>
                <a:gd name="T34" fmla="*/ 0 w 33"/>
                <a:gd name="T35" fmla="*/ 1 h 24"/>
                <a:gd name="T36" fmla="*/ 0 w 33"/>
                <a:gd name="T37" fmla="*/ 1 h 24"/>
                <a:gd name="T38" fmla="*/ 0 w 33"/>
                <a:gd name="T39" fmla="*/ 1 h 24"/>
                <a:gd name="T40" fmla="*/ 0 w 33"/>
                <a:gd name="T41" fmla="*/ 0 h 24"/>
                <a:gd name="T42" fmla="*/ 0 w 33"/>
                <a:gd name="T43" fmla="*/ 1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4"/>
                <a:gd name="T68" fmla="*/ 33 w 33"/>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4">
                  <a:moveTo>
                    <a:pt x="0" y="19"/>
                  </a:moveTo>
                  <a:lnTo>
                    <a:pt x="4" y="20"/>
                  </a:lnTo>
                  <a:lnTo>
                    <a:pt x="6" y="22"/>
                  </a:lnTo>
                  <a:lnTo>
                    <a:pt x="7" y="24"/>
                  </a:lnTo>
                  <a:lnTo>
                    <a:pt x="9" y="24"/>
                  </a:lnTo>
                  <a:lnTo>
                    <a:pt x="11" y="24"/>
                  </a:lnTo>
                  <a:lnTo>
                    <a:pt x="13" y="24"/>
                  </a:lnTo>
                  <a:lnTo>
                    <a:pt x="15" y="24"/>
                  </a:lnTo>
                  <a:lnTo>
                    <a:pt x="17" y="22"/>
                  </a:lnTo>
                  <a:lnTo>
                    <a:pt x="18" y="22"/>
                  </a:lnTo>
                  <a:lnTo>
                    <a:pt x="20" y="20"/>
                  </a:lnTo>
                  <a:lnTo>
                    <a:pt x="24" y="19"/>
                  </a:lnTo>
                  <a:lnTo>
                    <a:pt x="26" y="17"/>
                  </a:lnTo>
                  <a:lnTo>
                    <a:pt x="28" y="14"/>
                  </a:lnTo>
                  <a:lnTo>
                    <a:pt x="29" y="11"/>
                  </a:lnTo>
                  <a:lnTo>
                    <a:pt x="31" y="9"/>
                  </a:lnTo>
                  <a:lnTo>
                    <a:pt x="31" y="6"/>
                  </a:lnTo>
                  <a:lnTo>
                    <a:pt x="33" y="3"/>
                  </a:lnTo>
                  <a:lnTo>
                    <a:pt x="33" y="1"/>
                  </a:lnTo>
                  <a:lnTo>
                    <a:pt x="33" y="0"/>
                  </a:lnTo>
                  <a:lnTo>
                    <a:pt x="0" y="19"/>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3" name="Freeform 956">
              <a:extLst>
                <a:ext uri="{FF2B5EF4-FFF2-40B4-BE49-F238E27FC236}">
                  <a16:creationId xmlns:a16="http://schemas.microsoft.com/office/drawing/2014/main" id="{7EC67111-FCF6-4B54-A6B1-7E4E5DC01C35}"/>
                </a:ext>
              </a:extLst>
            </p:cNvPr>
            <p:cNvSpPr>
              <a:spLocks/>
            </p:cNvSpPr>
            <p:nvPr/>
          </p:nvSpPr>
          <p:spPr bwMode="auto">
            <a:xfrm>
              <a:off x="2082" y="4171"/>
              <a:ext cx="16"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1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w 33"/>
                <a:gd name="T27" fmla="*/ 1 h 24"/>
                <a:gd name="T28" fmla="*/ 0 w 33"/>
                <a:gd name="T29" fmla="*/ 1 h 24"/>
                <a:gd name="T30" fmla="*/ 0 w 33"/>
                <a:gd name="T31" fmla="*/ 1 h 24"/>
                <a:gd name="T32" fmla="*/ 0 w 33"/>
                <a:gd name="T33" fmla="*/ 1 h 24"/>
                <a:gd name="T34" fmla="*/ 0 w 33"/>
                <a:gd name="T35" fmla="*/ 1 h 24"/>
                <a:gd name="T36" fmla="*/ 0 w 33"/>
                <a:gd name="T37" fmla="*/ 1 h 24"/>
                <a:gd name="T38" fmla="*/ 0 w 33"/>
                <a:gd name="T39" fmla="*/ 1 h 24"/>
                <a:gd name="T40" fmla="*/ 0 w 33"/>
                <a:gd name="T41" fmla="*/ 0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4"/>
                <a:gd name="T65" fmla="*/ 33 w 3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4">
                  <a:moveTo>
                    <a:pt x="0" y="19"/>
                  </a:moveTo>
                  <a:lnTo>
                    <a:pt x="4" y="20"/>
                  </a:lnTo>
                  <a:lnTo>
                    <a:pt x="6" y="22"/>
                  </a:lnTo>
                  <a:lnTo>
                    <a:pt x="7" y="24"/>
                  </a:lnTo>
                  <a:lnTo>
                    <a:pt x="9" y="24"/>
                  </a:lnTo>
                  <a:lnTo>
                    <a:pt x="11" y="24"/>
                  </a:lnTo>
                  <a:lnTo>
                    <a:pt x="13" y="24"/>
                  </a:lnTo>
                  <a:lnTo>
                    <a:pt x="15" y="24"/>
                  </a:lnTo>
                  <a:lnTo>
                    <a:pt x="17" y="22"/>
                  </a:lnTo>
                  <a:lnTo>
                    <a:pt x="18" y="22"/>
                  </a:lnTo>
                  <a:lnTo>
                    <a:pt x="20" y="20"/>
                  </a:lnTo>
                  <a:lnTo>
                    <a:pt x="24" y="19"/>
                  </a:lnTo>
                  <a:lnTo>
                    <a:pt x="26" y="17"/>
                  </a:lnTo>
                  <a:lnTo>
                    <a:pt x="28" y="14"/>
                  </a:lnTo>
                  <a:lnTo>
                    <a:pt x="29" y="11"/>
                  </a:lnTo>
                  <a:lnTo>
                    <a:pt x="31" y="9"/>
                  </a:lnTo>
                  <a:lnTo>
                    <a:pt x="31" y="6"/>
                  </a:lnTo>
                  <a:lnTo>
                    <a:pt x="33" y="3"/>
                  </a:lnTo>
                  <a:lnTo>
                    <a:pt x="33" y="1"/>
                  </a:lnTo>
                  <a:lnTo>
                    <a:pt x="33"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4" name="Freeform 957">
              <a:extLst>
                <a:ext uri="{FF2B5EF4-FFF2-40B4-BE49-F238E27FC236}">
                  <a16:creationId xmlns:a16="http://schemas.microsoft.com/office/drawing/2014/main" id="{0B2E3C66-F639-4C08-AF6C-DD52387946B9}"/>
                </a:ext>
              </a:extLst>
            </p:cNvPr>
            <p:cNvSpPr>
              <a:spLocks/>
            </p:cNvSpPr>
            <p:nvPr/>
          </p:nvSpPr>
          <p:spPr bwMode="auto">
            <a:xfrm>
              <a:off x="2018" y="4188"/>
              <a:ext cx="11" cy="9"/>
            </a:xfrm>
            <a:custGeom>
              <a:avLst/>
              <a:gdLst>
                <a:gd name="T0" fmla="*/ 1 w 22"/>
                <a:gd name="T1" fmla="*/ 1 h 17"/>
                <a:gd name="T2" fmla="*/ 1 w 22"/>
                <a:gd name="T3" fmla="*/ 0 h 17"/>
                <a:gd name="T4" fmla="*/ 1 w 22"/>
                <a:gd name="T5" fmla="*/ 0 h 17"/>
                <a:gd name="T6" fmla="*/ 1 w 22"/>
                <a:gd name="T7" fmla="*/ 0 h 17"/>
                <a:gd name="T8" fmla="*/ 1 w 22"/>
                <a:gd name="T9" fmla="*/ 0 h 17"/>
                <a:gd name="T10" fmla="*/ 1 w 22"/>
                <a:gd name="T11" fmla="*/ 0 h 17"/>
                <a:gd name="T12" fmla="*/ 1 w 22"/>
                <a:gd name="T13" fmla="*/ 1 h 17"/>
                <a:gd name="T14" fmla="*/ 1 w 22"/>
                <a:gd name="T15" fmla="*/ 1 h 17"/>
                <a:gd name="T16" fmla="*/ 1 w 22"/>
                <a:gd name="T17" fmla="*/ 1 h 17"/>
                <a:gd name="T18" fmla="*/ 1 w 22"/>
                <a:gd name="T19" fmla="*/ 1 h 17"/>
                <a:gd name="T20" fmla="*/ 1 w 22"/>
                <a:gd name="T21" fmla="*/ 1 h 17"/>
                <a:gd name="T22" fmla="*/ 1 w 22"/>
                <a:gd name="T23" fmla="*/ 1 h 17"/>
                <a:gd name="T24" fmla="*/ 0 w 22"/>
                <a:gd name="T25" fmla="*/ 1 h 17"/>
                <a:gd name="T26" fmla="*/ 0 w 22"/>
                <a:gd name="T27" fmla="*/ 1 h 17"/>
                <a:gd name="T28" fmla="*/ 0 w 22"/>
                <a:gd name="T29" fmla="*/ 1 h 17"/>
                <a:gd name="T30" fmla="*/ 0 w 22"/>
                <a:gd name="T31" fmla="*/ 1 h 17"/>
                <a:gd name="T32" fmla="*/ 0 w 22"/>
                <a:gd name="T33" fmla="*/ 1 h 17"/>
                <a:gd name="T34" fmla="*/ 0 w 22"/>
                <a:gd name="T35" fmla="*/ 1 h 17"/>
                <a:gd name="T36" fmla="*/ 0 w 22"/>
                <a:gd name="T37" fmla="*/ 1 h 17"/>
                <a:gd name="T38" fmla="*/ 1 w 22"/>
                <a:gd name="T39" fmla="*/ 1 h 17"/>
                <a:gd name="T40" fmla="*/ 1 w 22"/>
                <a:gd name="T41" fmla="*/ 1 h 17"/>
                <a:gd name="T42" fmla="*/ 1 w 22"/>
                <a:gd name="T43" fmla="*/ 1 h 17"/>
                <a:gd name="T44" fmla="*/ 1 w 22"/>
                <a:gd name="T45" fmla="*/ 1 h 17"/>
                <a:gd name="T46" fmla="*/ 1 w 22"/>
                <a:gd name="T47" fmla="*/ 1 h 17"/>
                <a:gd name="T48" fmla="*/ 1 w 22"/>
                <a:gd name="T49" fmla="*/ 1 h 17"/>
                <a:gd name="T50" fmla="*/ 1 w 22"/>
                <a:gd name="T51" fmla="*/ 1 h 17"/>
                <a:gd name="T52" fmla="*/ 1 w 22"/>
                <a:gd name="T53" fmla="*/ 1 h 17"/>
                <a:gd name="T54" fmla="*/ 1 w 22"/>
                <a:gd name="T55" fmla="*/ 1 h 17"/>
                <a:gd name="T56" fmla="*/ 1 w 22"/>
                <a:gd name="T57" fmla="*/ 1 h 17"/>
                <a:gd name="T58" fmla="*/ 1 w 22"/>
                <a:gd name="T59" fmla="*/ 1 h 17"/>
                <a:gd name="T60" fmla="*/ 1 w 22"/>
                <a:gd name="T61" fmla="*/ 1 h 17"/>
                <a:gd name="T62" fmla="*/ 1 w 22"/>
                <a:gd name="T63" fmla="*/ 1 h 17"/>
                <a:gd name="T64" fmla="*/ 1 w 22"/>
                <a:gd name="T65" fmla="*/ 1 h 17"/>
                <a:gd name="T66" fmla="*/ 1 w 22"/>
                <a:gd name="T67" fmla="*/ 1 h 17"/>
                <a:gd name="T68" fmla="*/ 1 w 22"/>
                <a:gd name="T69" fmla="*/ 1 h 17"/>
                <a:gd name="T70" fmla="*/ 1 w 22"/>
                <a:gd name="T71" fmla="*/ 1 h 17"/>
                <a:gd name="T72" fmla="*/ 1 w 22"/>
                <a:gd name="T73" fmla="*/ 1 h 17"/>
                <a:gd name="T74" fmla="*/ 1 w 22"/>
                <a:gd name="T75" fmla="*/ 1 h 17"/>
                <a:gd name="T76" fmla="*/ 1 w 22"/>
                <a:gd name="T77" fmla="*/ 1 h 17"/>
                <a:gd name="T78" fmla="*/ 1 w 22"/>
                <a:gd name="T79" fmla="*/ 1 h 17"/>
                <a:gd name="T80" fmla="*/ 1 w 22"/>
                <a:gd name="T81" fmla="*/ 1 h 17"/>
                <a:gd name="T82" fmla="*/ 1 w 22"/>
                <a:gd name="T83" fmla="*/ 1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17"/>
                <a:gd name="T128" fmla="*/ 22 w 22"/>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17">
                  <a:moveTo>
                    <a:pt x="14" y="1"/>
                  </a:moveTo>
                  <a:lnTo>
                    <a:pt x="14" y="0"/>
                  </a:lnTo>
                  <a:lnTo>
                    <a:pt x="12" y="0"/>
                  </a:lnTo>
                  <a:lnTo>
                    <a:pt x="11" y="0"/>
                  </a:lnTo>
                  <a:lnTo>
                    <a:pt x="9" y="0"/>
                  </a:lnTo>
                  <a:lnTo>
                    <a:pt x="7" y="0"/>
                  </a:lnTo>
                  <a:lnTo>
                    <a:pt x="7" y="1"/>
                  </a:lnTo>
                  <a:lnTo>
                    <a:pt x="5" y="3"/>
                  </a:lnTo>
                  <a:lnTo>
                    <a:pt x="3" y="3"/>
                  </a:lnTo>
                  <a:lnTo>
                    <a:pt x="3" y="5"/>
                  </a:lnTo>
                  <a:lnTo>
                    <a:pt x="1" y="6"/>
                  </a:lnTo>
                  <a:lnTo>
                    <a:pt x="1" y="8"/>
                  </a:lnTo>
                  <a:lnTo>
                    <a:pt x="0" y="8"/>
                  </a:lnTo>
                  <a:lnTo>
                    <a:pt x="0" y="9"/>
                  </a:lnTo>
                  <a:lnTo>
                    <a:pt x="0" y="11"/>
                  </a:lnTo>
                  <a:lnTo>
                    <a:pt x="0" y="13"/>
                  </a:lnTo>
                  <a:lnTo>
                    <a:pt x="0" y="14"/>
                  </a:lnTo>
                  <a:lnTo>
                    <a:pt x="1" y="16"/>
                  </a:lnTo>
                  <a:lnTo>
                    <a:pt x="3" y="17"/>
                  </a:lnTo>
                  <a:lnTo>
                    <a:pt x="7" y="17"/>
                  </a:lnTo>
                  <a:lnTo>
                    <a:pt x="11" y="17"/>
                  </a:lnTo>
                  <a:lnTo>
                    <a:pt x="12" y="17"/>
                  </a:lnTo>
                  <a:lnTo>
                    <a:pt x="16" y="16"/>
                  </a:lnTo>
                  <a:lnTo>
                    <a:pt x="18" y="13"/>
                  </a:lnTo>
                  <a:lnTo>
                    <a:pt x="20" y="11"/>
                  </a:lnTo>
                  <a:lnTo>
                    <a:pt x="22" y="8"/>
                  </a:lnTo>
                  <a:lnTo>
                    <a:pt x="22" y="6"/>
                  </a:lnTo>
                  <a:lnTo>
                    <a:pt x="22" y="3"/>
                  </a:lnTo>
                  <a:lnTo>
                    <a:pt x="20" y="3"/>
                  </a:lnTo>
                  <a:lnTo>
                    <a:pt x="18" y="3"/>
                  </a:lnTo>
                  <a:lnTo>
                    <a:pt x="16" y="3"/>
                  </a:lnTo>
                  <a:lnTo>
                    <a:pt x="14" y="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5" name="Freeform 958">
              <a:extLst>
                <a:ext uri="{FF2B5EF4-FFF2-40B4-BE49-F238E27FC236}">
                  <a16:creationId xmlns:a16="http://schemas.microsoft.com/office/drawing/2014/main" id="{68F16A65-59FF-4F4F-96A1-4A8C1C272BC2}"/>
                </a:ext>
              </a:extLst>
            </p:cNvPr>
            <p:cNvSpPr>
              <a:spLocks/>
            </p:cNvSpPr>
            <p:nvPr/>
          </p:nvSpPr>
          <p:spPr bwMode="auto">
            <a:xfrm>
              <a:off x="2018" y="4188"/>
              <a:ext cx="11" cy="9"/>
            </a:xfrm>
            <a:custGeom>
              <a:avLst/>
              <a:gdLst>
                <a:gd name="T0" fmla="*/ 1 w 22"/>
                <a:gd name="T1" fmla="*/ 1 h 17"/>
                <a:gd name="T2" fmla="*/ 1 w 22"/>
                <a:gd name="T3" fmla="*/ 0 h 17"/>
                <a:gd name="T4" fmla="*/ 1 w 22"/>
                <a:gd name="T5" fmla="*/ 0 h 17"/>
                <a:gd name="T6" fmla="*/ 1 w 22"/>
                <a:gd name="T7" fmla="*/ 0 h 17"/>
                <a:gd name="T8" fmla="*/ 1 w 22"/>
                <a:gd name="T9" fmla="*/ 0 h 17"/>
                <a:gd name="T10" fmla="*/ 1 w 22"/>
                <a:gd name="T11" fmla="*/ 0 h 17"/>
                <a:gd name="T12" fmla="*/ 1 w 22"/>
                <a:gd name="T13" fmla="*/ 1 h 17"/>
                <a:gd name="T14" fmla="*/ 1 w 22"/>
                <a:gd name="T15" fmla="*/ 1 h 17"/>
                <a:gd name="T16" fmla="*/ 1 w 22"/>
                <a:gd name="T17" fmla="*/ 1 h 17"/>
                <a:gd name="T18" fmla="*/ 1 w 22"/>
                <a:gd name="T19" fmla="*/ 1 h 17"/>
                <a:gd name="T20" fmla="*/ 1 w 22"/>
                <a:gd name="T21" fmla="*/ 1 h 17"/>
                <a:gd name="T22" fmla="*/ 1 w 22"/>
                <a:gd name="T23" fmla="*/ 1 h 17"/>
                <a:gd name="T24" fmla="*/ 0 w 22"/>
                <a:gd name="T25" fmla="*/ 1 h 17"/>
                <a:gd name="T26" fmla="*/ 0 w 22"/>
                <a:gd name="T27" fmla="*/ 1 h 17"/>
                <a:gd name="T28" fmla="*/ 0 w 22"/>
                <a:gd name="T29" fmla="*/ 1 h 17"/>
                <a:gd name="T30" fmla="*/ 0 w 22"/>
                <a:gd name="T31" fmla="*/ 1 h 17"/>
                <a:gd name="T32" fmla="*/ 0 w 22"/>
                <a:gd name="T33" fmla="*/ 1 h 17"/>
                <a:gd name="T34" fmla="*/ 0 w 22"/>
                <a:gd name="T35" fmla="*/ 1 h 17"/>
                <a:gd name="T36" fmla="*/ 0 w 22"/>
                <a:gd name="T37" fmla="*/ 1 h 17"/>
                <a:gd name="T38" fmla="*/ 1 w 22"/>
                <a:gd name="T39" fmla="*/ 1 h 17"/>
                <a:gd name="T40" fmla="*/ 1 w 22"/>
                <a:gd name="T41" fmla="*/ 1 h 17"/>
                <a:gd name="T42" fmla="*/ 1 w 22"/>
                <a:gd name="T43" fmla="*/ 1 h 17"/>
                <a:gd name="T44" fmla="*/ 1 w 22"/>
                <a:gd name="T45" fmla="*/ 1 h 17"/>
                <a:gd name="T46" fmla="*/ 1 w 22"/>
                <a:gd name="T47" fmla="*/ 1 h 17"/>
                <a:gd name="T48" fmla="*/ 1 w 22"/>
                <a:gd name="T49" fmla="*/ 1 h 17"/>
                <a:gd name="T50" fmla="*/ 1 w 22"/>
                <a:gd name="T51" fmla="*/ 1 h 17"/>
                <a:gd name="T52" fmla="*/ 1 w 22"/>
                <a:gd name="T53" fmla="*/ 1 h 17"/>
                <a:gd name="T54" fmla="*/ 1 w 22"/>
                <a:gd name="T55" fmla="*/ 1 h 17"/>
                <a:gd name="T56" fmla="*/ 1 w 22"/>
                <a:gd name="T57" fmla="*/ 1 h 17"/>
                <a:gd name="T58" fmla="*/ 1 w 22"/>
                <a:gd name="T59" fmla="*/ 1 h 17"/>
                <a:gd name="T60" fmla="*/ 1 w 22"/>
                <a:gd name="T61" fmla="*/ 1 h 17"/>
                <a:gd name="T62" fmla="*/ 1 w 22"/>
                <a:gd name="T63" fmla="*/ 1 h 17"/>
                <a:gd name="T64" fmla="*/ 1 w 22"/>
                <a:gd name="T65" fmla="*/ 1 h 17"/>
                <a:gd name="T66" fmla="*/ 1 w 22"/>
                <a:gd name="T67" fmla="*/ 1 h 17"/>
                <a:gd name="T68" fmla="*/ 1 w 22"/>
                <a:gd name="T69" fmla="*/ 1 h 17"/>
                <a:gd name="T70" fmla="*/ 1 w 22"/>
                <a:gd name="T71" fmla="*/ 1 h 17"/>
                <a:gd name="T72" fmla="*/ 1 w 22"/>
                <a:gd name="T73" fmla="*/ 1 h 17"/>
                <a:gd name="T74" fmla="*/ 1 w 22"/>
                <a:gd name="T75" fmla="*/ 1 h 17"/>
                <a:gd name="T76" fmla="*/ 1 w 22"/>
                <a:gd name="T77" fmla="*/ 1 h 17"/>
                <a:gd name="T78" fmla="*/ 1 w 22"/>
                <a:gd name="T79" fmla="*/ 1 h 17"/>
                <a:gd name="T80" fmla="*/ 1 w 22"/>
                <a:gd name="T81" fmla="*/ 1 h 17"/>
                <a:gd name="T82" fmla="*/ 1 w 22"/>
                <a:gd name="T83" fmla="*/ 1 h 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17"/>
                <a:gd name="T128" fmla="*/ 22 w 22"/>
                <a:gd name="T129" fmla="*/ 17 h 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17">
                  <a:moveTo>
                    <a:pt x="14" y="1"/>
                  </a:moveTo>
                  <a:lnTo>
                    <a:pt x="14" y="0"/>
                  </a:lnTo>
                  <a:lnTo>
                    <a:pt x="12" y="0"/>
                  </a:lnTo>
                  <a:lnTo>
                    <a:pt x="11" y="0"/>
                  </a:lnTo>
                  <a:lnTo>
                    <a:pt x="9" y="0"/>
                  </a:lnTo>
                  <a:lnTo>
                    <a:pt x="7" y="0"/>
                  </a:lnTo>
                  <a:lnTo>
                    <a:pt x="7" y="1"/>
                  </a:lnTo>
                  <a:lnTo>
                    <a:pt x="5" y="3"/>
                  </a:lnTo>
                  <a:lnTo>
                    <a:pt x="3" y="3"/>
                  </a:lnTo>
                  <a:lnTo>
                    <a:pt x="3" y="5"/>
                  </a:lnTo>
                  <a:lnTo>
                    <a:pt x="1" y="6"/>
                  </a:lnTo>
                  <a:lnTo>
                    <a:pt x="1" y="8"/>
                  </a:lnTo>
                  <a:lnTo>
                    <a:pt x="0" y="8"/>
                  </a:lnTo>
                  <a:lnTo>
                    <a:pt x="0" y="9"/>
                  </a:lnTo>
                  <a:lnTo>
                    <a:pt x="0" y="11"/>
                  </a:lnTo>
                  <a:lnTo>
                    <a:pt x="0" y="13"/>
                  </a:lnTo>
                  <a:lnTo>
                    <a:pt x="0" y="14"/>
                  </a:lnTo>
                  <a:lnTo>
                    <a:pt x="1" y="16"/>
                  </a:lnTo>
                  <a:lnTo>
                    <a:pt x="3" y="17"/>
                  </a:lnTo>
                  <a:lnTo>
                    <a:pt x="7" y="17"/>
                  </a:lnTo>
                  <a:lnTo>
                    <a:pt x="11" y="17"/>
                  </a:lnTo>
                  <a:lnTo>
                    <a:pt x="12" y="17"/>
                  </a:lnTo>
                  <a:lnTo>
                    <a:pt x="16" y="16"/>
                  </a:lnTo>
                  <a:lnTo>
                    <a:pt x="18" y="13"/>
                  </a:lnTo>
                  <a:lnTo>
                    <a:pt x="20" y="11"/>
                  </a:lnTo>
                  <a:lnTo>
                    <a:pt x="22" y="8"/>
                  </a:lnTo>
                  <a:lnTo>
                    <a:pt x="22" y="6"/>
                  </a:lnTo>
                  <a:lnTo>
                    <a:pt x="22" y="3"/>
                  </a:lnTo>
                  <a:lnTo>
                    <a:pt x="20" y="3"/>
                  </a:lnTo>
                  <a:lnTo>
                    <a:pt x="18" y="3"/>
                  </a:lnTo>
                  <a:lnTo>
                    <a:pt x="16" y="3"/>
                  </a:lnTo>
                  <a:lnTo>
                    <a:pt x="14" y="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6" name="Freeform 959">
              <a:extLst>
                <a:ext uri="{FF2B5EF4-FFF2-40B4-BE49-F238E27FC236}">
                  <a16:creationId xmlns:a16="http://schemas.microsoft.com/office/drawing/2014/main" id="{A3900814-3C44-488B-A24D-E9AC060F160C}"/>
                </a:ext>
              </a:extLst>
            </p:cNvPr>
            <p:cNvSpPr>
              <a:spLocks/>
            </p:cNvSpPr>
            <p:nvPr/>
          </p:nvSpPr>
          <p:spPr bwMode="auto">
            <a:xfrm>
              <a:off x="2041" y="4107"/>
              <a:ext cx="7" cy="6"/>
            </a:xfrm>
            <a:custGeom>
              <a:avLst/>
              <a:gdLst>
                <a:gd name="T0" fmla="*/ 0 w 15"/>
                <a:gd name="T1" fmla="*/ 0 h 12"/>
                <a:gd name="T2" fmla="*/ 0 w 15"/>
                <a:gd name="T3" fmla="*/ 1 h 12"/>
                <a:gd name="T4" fmla="*/ 0 w 15"/>
                <a:gd name="T5" fmla="*/ 1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w 15"/>
                <a:gd name="T21" fmla="*/ 1 h 12"/>
                <a:gd name="T22" fmla="*/ 0 w 15"/>
                <a:gd name="T23" fmla="*/ 1 h 12"/>
                <a:gd name="T24" fmla="*/ 0 w 15"/>
                <a:gd name="T25" fmla="*/ 1 h 12"/>
                <a:gd name="T26" fmla="*/ 0 w 15"/>
                <a:gd name="T27" fmla="*/ 1 h 12"/>
                <a:gd name="T28" fmla="*/ 0 w 15"/>
                <a:gd name="T29" fmla="*/ 1 h 12"/>
                <a:gd name="T30" fmla="*/ 0 w 15"/>
                <a:gd name="T31" fmla="*/ 1 h 12"/>
                <a:gd name="T32" fmla="*/ 0 w 15"/>
                <a:gd name="T33" fmla="*/ 1 h 12"/>
                <a:gd name="T34" fmla="*/ 0 w 15"/>
                <a:gd name="T35" fmla="*/ 1 h 12"/>
                <a:gd name="T36" fmla="*/ 0 w 15"/>
                <a:gd name="T37" fmla="*/ 1 h 12"/>
                <a:gd name="T38" fmla="*/ 0 w 15"/>
                <a:gd name="T39" fmla="*/ 1 h 12"/>
                <a:gd name="T40" fmla="*/ 0 w 15"/>
                <a:gd name="T41" fmla="*/ 1 h 12"/>
                <a:gd name="T42" fmla="*/ 0 w 15"/>
                <a:gd name="T43" fmla="*/ 1 h 12"/>
                <a:gd name="T44" fmla="*/ 0 w 15"/>
                <a:gd name="T45" fmla="*/ 1 h 12"/>
                <a:gd name="T46" fmla="*/ 0 w 15"/>
                <a:gd name="T47" fmla="*/ 1 h 12"/>
                <a:gd name="T48" fmla="*/ 0 w 15"/>
                <a:gd name="T49" fmla="*/ 1 h 12"/>
                <a:gd name="T50" fmla="*/ 0 w 15"/>
                <a:gd name="T51" fmla="*/ 1 h 12"/>
                <a:gd name="T52" fmla="*/ 0 w 15"/>
                <a:gd name="T53" fmla="*/ 1 h 12"/>
                <a:gd name="T54" fmla="*/ 0 w 15"/>
                <a:gd name="T55" fmla="*/ 1 h 12"/>
                <a:gd name="T56" fmla="*/ 0 w 15"/>
                <a:gd name="T57" fmla="*/ 1 h 12"/>
                <a:gd name="T58" fmla="*/ 0 w 15"/>
                <a:gd name="T59" fmla="*/ 1 h 12"/>
                <a:gd name="T60" fmla="*/ 0 w 15"/>
                <a:gd name="T61" fmla="*/ 1 h 12"/>
                <a:gd name="T62" fmla="*/ 0 w 15"/>
                <a:gd name="T63" fmla="*/ 1 h 12"/>
                <a:gd name="T64" fmla="*/ 0 w 15"/>
                <a:gd name="T65" fmla="*/ 1 h 12"/>
                <a:gd name="T66" fmla="*/ 0 w 15"/>
                <a:gd name="T67" fmla="*/ 1 h 12"/>
                <a:gd name="T68" fmla="*/ 0 w 15"/>
                <a:gd name="T69" fmla="*/ 1 h 12"/>
                <a:gd name="T70" fmla="*/ 0 w 15"/>
                <a:gd name="T71" fmla="*/ 1 h 12"/>
                <a:gd name="T72" fmla="*/ 0 w 15"/>
                <a:gd name="T73" fmla="*/ 1 h 12"/>
                <a:gd name="T74" fmla="*/ 0 w 15"/>
                <a:gd name="T75" fmla="*/ 1 h 12"/>
                <a:gd name="T76" fmla="*/ 0 w 15"/>
                <a:gd name="T77" fmla="*/ 1 h 12"/>
                <a:gd name="T78" fmla="*/ 0 w 15"/>
                <a:gd name="T79" fmla="*/ 1 h 12"/>
                <a:gd name="T80" fmla="*/ 0 w 15"/>
                <a:gd name="T81" fmla="*/ 1 h 12"/>
                <a:gd name="T82" fmla="*/ 0 w 15"/>
                <a:gd name="T83" fmla="*/ 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
                <a:gd name="T127" fmla="*/ 0 h 12"/>
                <a:gd name="T128" fmla="*/ 15 w 15"/>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 h="12">
                  <a:moveTo>
                    <a:pt x="0" y="0"/>
                  </a:moveTo>
                  <a:lnTo>
                    <a:pt x="2" y="3"/>
                  </a:lnTo>
                  <a:lnTo>
                    <a:pt x="4" y="4"/>
                  </a:lnTo>
                  <a:lnTo>
                    <a:pt x="6" y="6"/>
                  </a:lnTo>
                  <a:lnTo>
                    <a:pt x="6" y="8"/>
                  </a:lnTo>
                  <a:lnTo>
                    <a:pt x="7" y="9"/>
                  </a:lnTo>
                  <a:lnTo>
                    <a:pt x="7" y="11"/>
                  </a:lnTo>
                  <a:lnTo>
                    <a:pt x="9" y="12"/>
                  </a:lnTo>
                  <a:lnTo>
                    <a:pt x="11" y="12"/>
                  </a:lnTo>
                  <a:lnTo>
                    <a:pt x="13" y="11"/>
                  </a:lnTo>
                  <a:lnTo>
                    <a:pt x="15" y="11"/>
                  </a:lnTo>
                  <a:lnTo>
                    <a:pt x="15" y="9"/>
                  </a:lnTo>
                  <a:lnTo>
                    <a:pt x="15" y="8"/>
                  </a:lnTo>
                  <a:lnTo>
                    <a:pt x="15" y="6"/>
                  </a:lnTo>
                  <a:lnTo>
                    <a:pt x="13" y="6"/>
                  </a:lnTo>
                  <a:lnTo>
                    <a:pt x="11" y="4"/>
                  </a:lnTo>
                  <a:lnTo>
                    <a:pt x="9" y="3"/>
                  </a:lnTo>
                  <a:lnTo>
                    <a:pt x="7" y="3"/>
                  </a:lnTo>
                  <a:lnTo>
                    <a:pt x="6" y="3"/>
                  </a:lnTo>
                  <a:lnTo>
                    <a:pt x="6" y="1"/>
                  </a:lnTo>
                  <a:lnTo>
                    <a:pt x="4" y="1"/>
                  </a:lnTo>
                  <a:lnTo>
                    <a:pt x="2" y="3"/>
                  </a:lnTo>
                  <a:lnTo>
                    <a:pt x="0" y="3"/>
                  </a:lnTo>
                  <a:lnTo>
                    <a:pt x="0" y="4"/>
                  </a:lnTo>
                  <a:lnTo>
                    <a:pt x="0" y="6"/>
                  </a:lnTo>
                  <a:lnTo>
                    <a:pt x="0"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7" name="Freeform 960">
              <a:extLst>
                <a:ext uri="{FF2B5EF4-FFF2-40B4-BE49-F238E27FC236}">
                  <a16:creationId xmlns:a16="http://schemas.microsoft.com/office/drawing/2014/main" id="{8B556486-E16D-4660-960C-620EFE1EC1D2}"/>
                </a:ext>
              </a:extLst>
            </p:cNvPr>
            <p:cNvSpPr>
              <a:spLocks/>
            </p:cNvSpPr>
            <p:nvPr/>
          </p:nvSpPr>
          <p:spPr bwMode="auto">
            <a:xfrm>
              <a:off x="2552" y="4252"/>
              <a:ext cx="20" cy="68"/>
            </a:xfrm>
            <a:custGeom>
              <a:avLst/>
              <a:gdLst>
                <a:gd name="T0" fmla="*/ 0 w 40"/>
                <a:gd name="T1" fmla="*/ 0 h 136"/>
                <a:gd name="T2" fmla="*/ 1 w 40"/>
                <a:gd name="T3" fmla="*/ 1 h 136"/>
                <a:gd name="T4" fmla="*/ 1 w 40"/>
                <a:gd name="T5" fmla="*/ 1 h 136"/>
                <a:gd name="T6" fmla="*/ 1 w 40"/>
                <a:gd name="T7" fmla="*/ 1 h 136"/>
                <a:gd name="T8" fmla="*/ 1 w 40"/>
                <a:gd name="T9" fmla="*/ 1 h 136"/>
                <a:gd name="T10" fmla="*/ 1 w 40"/>
                <a:gd name="T11" fmla="*/ 1 h 136"/>
                <a:gd name="T12" fmla="*/ 1 w 40"/>
                <a:gd name="T13" fmla="*/ 1 h 136"/>
                <a:gd name="T14" fmla="*/ 1 w 40"/>
                <a:gd name="T15" fmla="*/ 1 h 136"/>
                <a:gd name="T16" fmla="*/ 1 w 40"/>
                <a:gd name="T17" fmla="*/ 2 h 136"/>
                <a:gd name="T18" fmla="*/ 1 w 40"/>
                <a:gd name="T19" fmla="*/ 2 h 136"/>
                <a:gd name="T20" fmla="*/ 1 w 40"/>
                <a:gd name="T21" fmla="*/ 2 h 136"/>
                <a:gd name="T22" fmla="*/ 0 w 40"/>
                <a:gd name="T23" fmla="*/ 0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36"/>
                <a:gd name="T38" fmla="*/ 40 w 40"/>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36">
                  <a:moveTo>
                    <a:pt x="0" y="0"/>
                  </a:moveTo>
                  <a:lnTo>
                    <a:pt x="4" y="14"/>
                  </a:lnTo>
                  <a:lnTo>
                    <a:pt x="7" y="29"/>
                  </a:lnTo>
                  <a:lnTo>
                    <a:pt x="11" y="41"/>
                  </a:lnTo>
                  <a:lnTo>
                    <a:pt x="13" y="56"/>
                  </a:lnTo>
                  <a:lnTo>
                    <a:pt x="18" y="69"/>
                  </a:lnTo>
                  <a:lnTo>
                    <a:pt x="22" y="81"/>
                  </a:lnTo>
                  <a:lnTo>
                    <a:pt x="25" y="96"/>
                  </a:lnTo>
                  <a:lnTo>
                    <a:pt x="31" y="109"/>
                  </a:lnTo>
                  <a:lnTo>
                    <a:pt x="35" y="121"/>
                  </a:lnTo>
                  <a:lnTo>
                    <a:pt x="40" y="13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8" name="Freeform 961">
              <a:extLst>
                <a:ext uri="{FF2B5EF4-FFF2-40B4-BE49-F238E27FC236}">
                  <a16:creationId xmlns:a16="http://schemas.microsoft.com/office/drawing/2014/main" id="{C73E280C-7C87-46D8-8761-ABDA015E4D40}"/>
                </a:ext>
              </a:extLst>
            </p:cNvPr>
            <p:cNvSpPr>
              <a:spLocks/>
            </p:cNvSpPr>
            <p:nvPr/>
          </p:nvSpPr>
          <p:spPr bwMode="auto">
            <a:xfrm>
              <a:off x="2552" y="4252"/>
              <a:ext cx="20" cy="68"/>
            </a:xfrm>
            <a:custGeom>
              <a:avLst/>
              <a:gdLst>
                <a:gd name="T0" fmla="*/ 0 w 40"/>
                <a:gd name="T1" fmla="*/ 0 h 136"/>
                <a:gd name="T2" fmla="*/ 1 w 40"/>
                <a:gd name="T3" fmla="*/ 1 h 136"/>
                <a:gd name="T4" fmla="*/ 1 w 40"/>
                <a:gd name="T5" fmla="*/ 1 h 136"/>
                <a:gd name="T6" fmla="*/ 1 w 40"/>
                <a:gd name="T7" fmla="*/ 1 h 136"/>
                <a:gd name="T8" fmla="*/ 1 w 40"/>
                <a:gd name="T9" fmla="*/ 1 h 136"/>
                <a:gd name="T10" fmla="*/ 1 w 40"/>
                <a:gd name="T11" fmla="*/ 1 h 136"/>
                <a:gd name="T12" fmla="*/ 1 w 40"/>
                <a:gd name="T13" fmla="*/ 1 h 136"/>
                <a:gd name="T14" fmla="*/ 1 w 40"/>
                <a:gd name="T15" fmla="*/ 1 h 136"/>
                <a:gd name="T16" fmla="*/ 1 w 40"/>
                <a:gd name="T17" fmla="*/ 2 h 136"/>
                <a:gd name="T18" fmla="*/ 1 w 40"/>
                <a:gd name="T19" fmla="*/ 2 h 136"/>
                <a:gd name="T20" fmla="*/ 1 w 40"/>
                <a:gd name="T21" fmla="*/ 2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36"/>
                <a:gd name="T35" fmla="*/ 40 w 40"/>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36">
                  <a:moveTo>
                    <a:pt x="0" y="0"/>
                  </a:moveTo>
                  <a:lnTo>
                    <a:pt x="4" y="14"/>
                  </a:lnTo>
                  <a:lnTo>
                    <a:pt x="7" y="29"/>
                  </a:lnTo>
                  <a:lnTo>
                    <a:pt x="11" y="41"/>
                  </a:lnTo>
                  <a:lnTo>
                    <a:pt x="13" y="56"/>
                  </a:lnTo>
                  <a:lnTo>
                    <a:pt x="18" y="69"/>
                  </a:lnTo>
                  <a:lnTo>
                    <a:pt x="22" y="81"/>
                  </a:lnTo>
                  <a:lnTo>
                    <a:pt x="25" y="96"/>
                  </a:lnTo>
                  <a:lnTo>
                    <a:pt x="31" y="109"/>
                  </a:lnTo>
                  <a:lnTo>
                    <a:pt x="35" y="121"/>
                  </a:lnTo>
                  <a:lnTo>
                    <a:pt x="40" y="13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29" name="Freeform 962">
              <a:extLst>
                <a:ext uri="{FF2B5EF4-FFF2-40B4-BE49-F238E27FC236}">
                  <a16:creationId xmlns:a16="http://schemas.microsoft.com/office/drawing/2014/main" id="{E22402EC-3627-460E-8F95-FCB0A34B9107}"/>
                </a:ext>
              </a:extLst>
            </p:cNvPr>
            <p:cNvSpPr>
              <a:spLocks/>
            </p:cNvSpPr>
            <p:nvPr/>
          </p:nvSpPr>
          <p:spPr bwMode="auto">
            <a:xfrm>
              <a:off x="2135" y="4183"/>
              <a:ext cx="42" cy="54"/>
            </a:xfrm>
            <a:custGeom>
              <a:avLst/>
              <a:gdLst>
                <a:gd name="T0" fmla="*/ 0 w 86"/>
                <a:gd name="T1" fmla="*/ 0 h 108"/>
                <a:gd name="T2" fmla="*/ 0 w 86"/>
                <a:gd name="T3" fmla="*/ 1 h 108"/>
                <a:gd name="T4" fmla="*/ 0 w 86"/>
                <a:gd name="T5" fmla="*/ 1 h 108"/>
                <a:gd name="T6" fmla="*/ 0 w 86"/>
                <a:gd name="T7" fmla="*/ 1 h 108"/>
                <a:gd name="T8" fmla="*/ 0 w 86"/>
                <a:gd name="T9" fmla="*/ 1 h 108"/>
                <a:gd name="T10" fmla="*/ 0 w 86"/>
                <a:gd name="T11" fmla="*/ 1 h 108"/>
                <a:gd name="T12" fmla="*/ 0 w 86"/>
                <a:gd name="T13" fmla="*/ 1 h 108"/>
                <a:gd name="T14" fmla="*/ 0 w 86"/>
                <a:gd name="T15" fmla="*/ 2 h 108"/>
                <a:gd name="T16" fmla="*/ 0 w 86"/>
                <a:gd name="T17" fmla="*/ 2 h 108"/>
                <a:gd name="T18" fmla="*/ 1 w 86"/>
                <a:gd name="T19" fmla="*/ 2 h 108"/>
                <a:gd name="T20" fmla="*/ 1 w 86"/>
                <a:gd name="T21" fmla="*/ 2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108"/>
                <a:gd name="T35" fmla="*/ 86 w 86"/>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108">
                  <a:moveTo>
                    <a:pt x="0" y="0"/>
                  </a:moveTo>
                  <a:lnTo>
                    <a:pt x="13" y="14"/>
                  </a:lnTo>
                  <a:lnTo>
                    <a:pt x="22" y="25"/>
                  </a:lnTo>
                  <a:lnTo>
                    <a:pt x="29" y="33"/>
                  </a:lnTo>
                  <a:lnTo>
                    <a:pt x="36" y="41"/>
                  </a:lnTo>
                  <a:lnTo>
                    <a:pt x="42" y="48"/>
                  </a:lnTo>
                  <a:lnTo>
                    <a:pt x="49" y="56"/>
                  </a:lnTo>
                  <a:lnTo>
                    <a:pt x="55" y="65"/>
                  </a:lnTo>
                  <a:lnTo>
                    <a:pt x="64" y="76"/>
                  </a:lnTo>
                  <a:lnTo>
                    <a:pt x="73" y="89"/>
                  </a:lnTo>
                  <a:lnTo>
                    <a:pt x="86" y="108"/>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0" name="Freeform 963">
              <a:extLst>
                <a:ext uri="{FF2B5EF4-FFF2-40B4-BE49-F238E27FC236}">
                  <a16:creationId xmlns:a16="http://schemas.microsoft.com/office/drawing/2014/main" id="{6AC2479D-35C7-4F33-9679-0F77D1011BA6}"/>
                </a:ext>
              </a:extLst>
            </p:cNvPr>
            <p:cNvSpPr>
              <a:spLocks/>
            </p:cNvSpPr>
            <p:nvPr/>
          </p:nvSpPr>
          <p:spPr bwMode="auto">
            <a:xfrm>
              <a:off x="2258" y="4138"/>
              <a:ext cx="69" cy="118"/>
            </a:xfrm>
            <a:custGeom>
              <a:avLst/>
              <a:gdLst>
                <a:gd name="T0" fmla="*/ 0 w 139"/>
                <a:gd name="T1" fmla="*/ 0 h 237"/>
                <a:gd name="T2" fmla="*/ 0 w 139"/>
                <a:gd name="T3" fmla="*/ 0 h 237"/>
                <a:gd name="T4" fmla="*/ 0 w 139"/>
                <a:gd name="T5" fmla="*/ 0 h 237"/>
                <a:gd name="T6" fmla="*/ 0 w 139"/>
                <a:gd name="T7" fmla="*/ 1 h 237"/>
                <a:gd name="T8" fmla="*/ 0 w 139"/>
                <a:gd name="T9" fmla="*/ 1 h 237"/>
                <a:gd name="T10" fmla="*/ 1 w 139"/>
                <a:gd name="T11" fmla="*/ 1 h 237"/>
                <a:gd name="T12" fmla="*/ 1 w 139"/>
                <a:gd name="T13" fmla="*/ 2 h 237"/>
                <a:gd name="T14" fmla="*/ 1 w 139"/>
                <a:gd name="T15" fmla="*/ 2 h 237"/>
                <a:gd name="T16" fmla="*/ 1 w 139"/>
                <a:gd name="T17" fmla="*/ 2 h 237"/>
                <a:gd name="T18" fmla="*/ 1 w 139"/>
                <a:gd name="T19" fmla="*/ 3 h 237"/>
                <a:gd name="T20" fmla="*/ 2 w 139"/>
                <a:gd name="T21" fmla="*/ 3 h 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237"/>
                <a:gd name="T35" fmla="*/ 139 w 139"/>
                <a:gd name="T36" fmla="*/ 237 h 2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237">
                  <a:moveTo>
                    <a:pt x="0" y="0"/>
                  </a:moveTo>
                  <a:lnTo>
                    <a:pt x="18" y="26"/>
                  </a:lnTo>
                  <a:lnTo>
                    <a:pt x="35" y="48"/>
                  </a:lnTo>
                  <a:lnTo>
                    <a:pt x="49" y="72"/>
                  </a:lnTo>
                  <a:lnTo>
                    <a:pt x="62" y="94"/>
                  </a:lnTo>
                  <a:lnTo>
                    <a:pt x="75" y="117"/>
                  </a:lnTo>
                  <a:lnTo>
                    <a:pt x="86" y="139"/>
                  </a:lnTo>
                  <a:lnTo>
                    <a:pt x="99" y="162"/>
                  </a:lnTo>
                  <a:lnTo>
                    <a:pt x="111" y="186"/>
                  </a:lnTo>
                  <a:lnTo>
                    <a:pt x="124" y="210"/>
                  </a:lnTo>
                  <a:lnTo>
                    <a:pt x="139" y="237"/>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1" name="Freeform 964">
              <a:extLst>
                <a:ext uri="{FF2B5EF4-FFF2-40B4-BE49-F238E27FC236}">
                  <a16:creationId xmlns:a16="http://schemas.microsoft.com/office/drawing/2014/main" id="{CA8A9CC8-EDAF-440F-877C-BE0FC9555930}"/>
                </a:ext>
              </a:extLst>
            </p:cNvPr>
            <p:cNvSpPr>
              <a:spLocks/>
            </p:cNvSpPr>
            <p:nvPr/>
          </p:nvSpPr>
          <p:spPr bwMode="auto">
            <a:xfrm>
              <a:off x="3024" y="4263"/>
              <a:ext cx="77" cy="55"/>
            </a:xfrm>
            <a:custGeom>
              <a:avLst/>
              <a:gdLst>
                <a:gd name="T0" fmla="*/ 2 w 157"/>
                <a:gd name="T1" fmla="*/ 0 h 110"/>
                <a:gd name="T2" fmla="*/ 2 w 157"/>
                <a:gd name="T3" fmla="*/ 1 h 110"/>
                <a:gd name="T4" fmla="*/ 1 w 157"/>
                <a:gd name="T5" fmla="*/ 1 h 110"/>
                <a:gd name="T6" fmla="*/ 1 w 157"/>
                <a:gd name="T7" fmla="*/ 1 h 110"/>
                <a:gd name="T8" fmla="*/ 1 w 157"/>
                <a:gd name="T9" fmla="*/ 1 h 110"/>
                <a:gd name="T10" fmla="*/ 1 w 157"/>
                <a:gd name="T11" fmla="*/ 1 h 110"/>
                <a:gd name="T12" fmla="*/ 1 w 157"/>
                <a:gd name="T13" fmla="*/ 1 h 110"/>
                <a:gd name="T14" fmla="*/ 1 w 157"/>
                <a:gd name="T15" fmla="*/ 1 h 110"/>
                <a:gd name="T16" fmla="*/ 0 w 157"/>
                <a:gd name="T17" fmla="*/ 1 h 110"/>
                <a:gd name="T18" fmla="*/ 0 w 157"/>
                <a:gd name="T19" fmla="*/ 2 h 110"/>
                <a:gd name="T20" fmla="*/ 0 w 157"/>
                <a:gd name="T21" fmla="*/ 2 h 110"/>
                <a:gd name="T22" fmla="*/ 0 w 157"/>
                <a:gd name="T23" fmla="*/ 2 h 110"/>
                <a:gd name="T24" fmla="*/ 0 w 157"/>
                <a:gd name="T25" fmla="*/ 2 h 110"/>
                <a:gd name="T26" fmla="*/ 0 w 157"/>
                <a:gd name="T27" fmla="*/ 2 h 110"/>
                <a:gd name="T28" fmla="*/ 0 w 157"/>
                <a:gd name="T29" fmla="*/ 2 h 110"/>
                <a:gd name="T30" fmla="*/ 0 w 157"/>
                <a:gd name="T31" fmla="*/ 2 h 110"/>
                <a:gd name="T32" fmla="*/ 0 w 157"/>
                <a:gd name="T33" fmla="*/ 2 h 110"/>
                <a:gd name="T34" fmla="*/ 0 w 157"/>
                <a:gd name="T35" fmla="*/ 2 h 110"/>
                <a:gd name="T36" fmla="*/ 0 w 157"/>
                <a:gd name="T37" fmla="*/ 2 h 110"/>
                <a:gd name="T38" fmla="*/ 0 w 157"/>
                <a:gd name="T39" fmla="*/ 2 h 110"/>
                <a:gd name="T40" fmla="*/ 0 w 157"/>
                <a:gd name="T41" fmla="*/ 2 h 110"/>
                <a:gd name="T42" fmla="*/ 2 w 157"/>
                <a:gd name="T43" fmla="*/ 0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10"/>
                <a:gd name="T68" fmla="*/ 157 w 157"/>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10">
                  <a:moveTo>
                    <a:pt x="157" y="0"/>
                  </a:moveTo>
                  <a:lnTo>
                    <a:pt x="143" y="3"/>
                  </a:lnTo>
                  <a:lnTo>
                    <a:pt x="128" y="9"/>
                  </a:lnTo>
                  <a:lnTo>
                    <a:pt x="115" y="16"/>
                  </a:lnTo>
                  <a:lnTo>
                    <a:pt x="103" y="24"/>
                  </a:lnTo>
                  <a:lnTo>
                    <a:pt x="90" y="33"/>
                  </a:lnTo>
                  <a:lnTo>
                    <a:pt x="79" y="43"/>
                  </a:lnTo>
                  <a:lnTo>
                    <a:pt x="66" y="52"/>
                  </a:lnTo>
                  <a:lnTo>
                    <a:pt x="53" y="62"/>
                  </a:lnTo>
                  <a:lnTo>
                    <a:pt x="40" y="70"/>
                  </a:lnTo>
                  <a:lnTo>
                    <a:pt x="26" y="78"/>
                  </a:lnTo>
                  <a:lnTo>
                    <a:pt x="22" y="80"/>
                  </a:lnTo>
                  <a:lnTo>
                    <a:pt x="19" y="81"/>
                  </a:lnTo>
                  <a:lnTo>
                    <a:pt x="15" y="84"/>
                  </a:lnTo>
                  <a:lnTo>
                    <a:pt x="13" y="88"/>
                  </a:lnTo>
                  <a:lnTo>
                    <a:pt x="9" y="91"/>
                  </a:lnTo>
                  <a:lnTo>
                    <a:pt x="8" y="94"/>
                  </a:lnTo>
                  <a:lnTo>
                    <a:pt x="6" y="97"/>
                  </a:lnTo>
                  <a:lnTo>
                    <a:pt x="4" y="102"/>
                  </a:lnTo>
                  <a:lnTo>
                    <a:pt x="2" y="105"/>
                  </a:lnTo>
                  <a:lnTo>
                    <a:pt x="0" y="110"/>
                  </a:lnTo>
                  <a:lnTo>
                    <a:pt x="1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2" name="Freeform 965">
              <a:extLst>
                <a:ext uri="{FF2B5EF4-FFF2-40B4-BE49-F238E27FC236}">
                  <a16:creationId xmlns:a16="http://schemas.microsoft.com/office/drawing/2014/main" id="{E13B4D7C-BEB1-46DB-98E6-E5D1C313E10B}"/>
                </a:ext>
              </a:extLst>
            </p:cNvPr>
            <p:cNvSpPr>
              <a:spLocks/>
            </p:cNvSpPr>
            <p:nvPr/>
          </p:nvSpPr>
          <p:spPr bwMode="auto">
            <a:xfrm>
              <a:off x="3024" y="4263"/>
              <a:ext cx="77" cy="55"/>
            </a:xfrm>
            <a:custGeom>
              <a:avLst/>
              <a:gdLst>
                <a:gd name="T0" fmla="*/ 2 w 157"/>
                <a:gd name="T1" fmla="*/ 0 h 110"/>
                <a:gd name="T2" fmla="*/ 2 w 157"/>
                <a:gd name="T3" fmla="*/ 1 h 110"/>
                <a:gd name="T4" fmla="*/ 1 w 157"/>
                <a:gd name="T5" fmla="*/ 1 h 110"/>
                <a:gd name="T6" fmla="*/ 1 w 157"/>
                <a:gd name="T7" fmla="*/ 1 h 110"/>
                <a:gd name="T8" fmla="*/ 1 w 157"/>
                <a:gd name="T9" fmla="*/ 1 h 110"/>
                <a:gd name="T10" fmla="*/ 1 w 157"/>
                <a:gd name="T11" fmla="*/ 1 h 110"/>
                <a:gd name="T12" fmla="*/ 1 w 157"/>
                <a:gd name="T13" fmla="*/ 1 h 110"/>
                <a:gd name="T14" fmla="*/ 1 w 157"/>
                <a:gd name="T15" fmla="*/ 1 h 110"/>
                <a:gd name="T16" fmla="*/ 0 w 157"/>
                <a:gd name="T17" fmla="*/ 1 h 110"/>
                <a:gd name="T18" fmla="*/ 0 w 157"/>
                <a:gd name="T19" fmla="*/ 2 h 110"/>
                <a:gd name="T20" fmla="*/ 0 w 157"/>
                <a:gd name="T21" fmla="*/ 2 h 110"/>
                <a:gd name="T22" fmla="*/ 0 w 157"/>
                <a:gd name="T23" fmla="*/ 2 h 110"/>
                <a:gd name="T24" fmla="*/ 0 w 157"/>
                <a:gd name="T25" fmla="*/ 2 h 110"/>
                <a:gd name="T26" fmla="*/ 0 w 157"/>
                <a:gd name="T27" fmla="*/ 2 h 110"/>
                <a:gd name="T28" fmla="*/ 0 w 157"/>
                <a:gd name="T29" fmla="*/ 2 h 110"/>
                <a:gd name="T30" fmla="*/ 0 w 157"/>
                <a:gd name="T31" fmla="*/ 2 h 110"/>
                <a:gd name="T32" fmla="*/ 0 w 157"/>
                <a:gd name="T33" fmla="*/ 2 h 110"/>
                <a:gd name="T34" fmla="*/ 0 w 157"/>
                <a:gd name="T35" fmla="*/ 2 h 110"/>
                <a:gd name="T36" fmla="*/ 0 w 157"/>
                <a:gd name="T37" fmla="*/ 2 h 110"/>
                <a:gd name="T38" fmla="*/ 0 w 157"/>
                <a:gd name="T39" fmla="*/ 2 h 110"/>
                <a:gd name="T40" fmla="*/ 0 w 157"/>
                <a:gd name="T41" fmla="*/ 2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10"/>
                <a:gd name="T65" fmla="*/ 157 w 157"/>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10">
                  <a:moveTo>
                    <a:pt x="157" y="0"/>
                  </a:moveTo>
                  <a:lnTo>
                    <a:pt x="143" y="3"/>
                  </a:lnTo>
                  <a:lnTo>
                    <a:pt x="128" y="9"/>
                  </a:lnTo>
                  <a:lnTo>
                    <a:pt x="115" y="16"/>
                  </a:lnTo>
                  <a:lnTo>
                    <a:pt x="103" y="24"/>
                  </a:lnTo>
                  <a:lnTo>
                    <a:pt x="90" y="33"/>
                  </a:lnTo>
                  <a:lnTo>
                    <a:pt x="79" y="43"/>
                  </a:lnTo>
                  <a:lnTo>
                    <a:pt x="66" y="52"/>
                  </a:lnTo>
                  <a:lnTo>
                    <a:pt x="53" y="62"/>
                  </a:lnTo>
                  <a:lnTo>
                    <a:pt x="40" y="70"/>
                  </a:lnTo>
                  <a:lnTo>
                    <a:pt x="26" y="78"/>
                  </a:lnTo>
                  <a:lnTo>
                    <a:pt x="22" y="80"/>
                  </a:lnTo>
                  <a:lnTo>
                    <a:pt x="19" y="81"/>
                  </a:lnTo>
                  <a:lnTo>
                    <a:pt x="15" y="84"/>
                  </a:lnTo>
                  <a:lnTo>
                    <a:pt x="13" y="88"/>
                  </a:lnTo>
                  <a:lnTo>
                    <a:pt x="9" y="91"/>
                  </a:lnTo>
                  <a:lnTo>
                    <a:pt x="8" y="94"/>
                  </a:lnTo>
                  <a:lnTo>
                    <a:pt x="6" y="97"/>
                  </a:lnTo>
                  <a:lnTo>
                    <a:pt x="4" y="102"/>
                  </a:lnTo>
                  <a:lnTo>
                    <a:pt x="2" y="105"/>
                  </a:lnTo>
                  <a:lnTo>
                    <a:pt x="0" y="11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3" name="Freeform 966">
              <a:extLst>
                <a:ext uri="{FF2B5EF4-FFF2-40B4-BE49-F238E27FC236}">
                  <a16:creationId xmlns:a16="http://schemas.microsoft.com/office/drawing/2014/main" id="{37BFA17E-8EFD-4122-A88A-0A96ED40DD96}"/>
                </a:ext>
              </a:extLst>
            </p:cNvPr>
            <p:cNvSpPr>
              <a:spLocks/>
            </p:cNvSpPr>
            <p:nvPr/>
          </p:nvSpPr>
          <p:spPr bwMode="auto">
            <a:xfrm>
              <a:off x="2883" y="4265"/>
              <a:ext cx="36" cy="55"/>
            </a:xfrm>
            <a:custGeom>
              <a:avLst/>
              <a:gdLst>
                <a:gd name="T0" fmla="*/ 1 w 75"/>
                <a:gd name="T1" fmla="*/ 0 h 109"/>
                <a:gd name="T2" fmla="*/ 1 w 75"/>
                <a:gd name="T3" fmla="*/ 1 h 109"/>
                <a:gd name="T4" fmla="*/ 1 w 75"/>
                <a:gd name="T5" fmla="*/ 1 h 109"/>
                <a:gd name="T6" fmla="*/ 0 w 75"/>
                <a:gd name="T7" fmla="*/ 1 h 109"/>
                <a:gd name="T8" fmla="*/ 0 w 75"/>
                <a:gd name="T9" fmla="*/ 1 h 109"/>
                <a:gd name="T10" fmla="*/ 0 w 75"/>
                <a:gd name="T11" fmla="*/ 1 h 109"/>
                <a:gd name="T12" fmla="*/ 0 w 75"/>
                <a:gd name="T13" fmla="*/ 1 h 109"/>
                <a:gd name="T14" fmla="*/ 0 w 75"/>
                <a:gd name="T15" fmla="*/ 1 h 109"/>
                <a:gd name="T16" fmla="*/ 0 w 75"/>
                <a:gd name="T17" fmla="*/ 1 h 109"/>
                <a:gd name="T18" fmla="*/ 0 w 75"/>
                <a:gd name="T19" fmla="*/ 1 h 109"/>
                <a:gd name="T20" fmla="*/ 0 w 75"/>
                <a:gd name="T21" fmla="*/ 1 h 109"/>
                <a:gd name="T22" fmla="*/ 0 w 75"/>
                <a:gd name="T23" fmla="*/ 1 h 109"/>
                <a:gd name="T24" fmla="*/ 0 w 75"/>
                <a:gd name="T25" fmla="*/ 1 h 109"/>
                <a:gd name="T26" fmla="*/ 0 w 75"/>
                <a:gd name="T27" fmla="*/ 1 h 109"/>
                <a:gd name="T28" fmla="*/ 0 w 75"/>
                <a:gd name="T29" fmla="*/ 1 h 109"/>
                <a:gd name="T30" fmla="*/ 0 w 75"/>
                <a:gd name="T31" fmla="*/ 1 h 109"/>
                <a:gd name="T32" fmla="*/ 0 w 75"/>
                <a:gd name="T33" fmla="*/ 2 h 109"/>
                <a:gd name="T34" fmla="*/ 0 w 75"/>
                <a:gd name="T35" fmla="*/ 2 h 109"/>
                <a:gd name="T36" fmla="*/ 0 w 75"/>
                <a:gd name="T37" fmla="*/ 2 h 109"/>
                <a:gd name="T38" fmla="*/ 0 w 75"/>
                <a:gd name="T39" fmla="*/ 2 h 109"/>
                <a:gd name="T40" fmla="*/ 0 w 75"/>
                <a:gd name="T41" fmla="*/ 2 h 109"/>
                <a:gd name="T42" fmla="*/ 1 w 75"/>
                <a:gd name="T43" fmla="*/ 0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109"/>
                <a:gd name="T68" fmla="*/ 75 w 75"/>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109">
                  <a:moveTo>
                    <a:pt x="75" y="0"/>
                  </a:moveTo>
                  <a:lnTo>
                    <a:pt x="71" y="2"/>
                  </a:lnTo>
                  <a:lnTo>
                    <a:pt x="69" y="4"/>
                  </a:lnTo>
                  <a:lnTo>
                    <a:pt x="65" y="5"/>
                  </a:lnTo>
                  <a:lnTo>
                    <a:pt x="64" y="8"/>
                  </a:lnTo>
                  <a:lnTo>
                    <a:pt x="62" y="10"/>
                  </a:lnTo>
                  <a:lnTo>
                    <a:pt x="60" y="12"/>
                  </a:lnTo>
                  <a:lnTo>
                    <a:pt x="58" y="15"/>
                  </a:lnTo>
                  <a:lnTo>
                    <a:pt x="56" y="16"/>
                  </a:lnTo>
                  <a:lnTo>
                    <a:pt x="56" y="18"/>
                  </a:lnTo>
                  <a:lnTo>
                    <a:pt x="54" y="20"/>
                  </a:lnTo>
                  <a:lnTo>
                    <a:pt x="49" y="29"/>
                  </a:lnTo>
                  <a:lnTo>
                    <a:pt x="44" y="37"/>
                  </a:lnTo>
                  <a:lnTo>
                    <a:pt x="38" y="47"/>
                  </a:lnTo>
                  <a:lnTo>
                    <a:pt x="33" y="55"/>
                  </a:lnTo>
                  <a:lnTo>
                    <a:pt x="27" y="64"/>
                  </a:lnTo>
                  <a:lnTo>
                    <a:pt x="22" y="72"/>
                  </a:lnTo>
                  <a:lnTo>
                    <a:pt x="16" y="82"/>
                  </a:lnTo>
                  <a:lnTo>
                    <a:pt x="11" y="92"/>
                  </a:lnTo>
                  <a:lnTo>
                    <a:pt x="5" y="100"/>
                  </a:lnTo>
                  <a:lnTo>
                    <a:pt x="0" y="109"/>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4" name="Freeform 967">
              <a:extLst>
                <a:ext uri="{FF2B5EF4-FFF2-40B4-BE49-F238E27FC236}">
                  <a16:creationId xmlns:a16="http://schemas.microsoft.com/office/drawing/2014/main" id="{315BD568-7B70-4566-8ED6-F479D2A9B725}"/>
                </a:ext>
              </a:extLst>
            </p:cNvPr>
            <p:cNvSpPr>
              <a:spLocks/>
            </p:cNvSpPr>
            <p:nvPr/>
          </p:nvSpPr>
          <p:spPr bwMode="auto">
            <a:xfrm>
              <a:off x="2883" y="4265"/>
              <a:ext cx="36" cy="55"/>
            </a:xfrm>
            <a:custGeom>
              <a:avLst/>
              <a:gdLst>
                <a:gd name="T0" fmla="*/ 1 w 75"/>
                <a:gd name="T1" fmla="*/ 0 h 109"/>
                <a:gd name="T2" fmla="*/ 1 w 75"/>
                <a:gd name="T3" fmla="*/ 1 h 109"/>
                <a:gd name="T4" fmla="*/ 1 w 75"/>
                <a:gd name="T5" fmla="*/ 1 h 109"/>
                <a:gd name="T6" fmla="*/ 0 w 75"/>
                <a:gd name="T7" fmla="*/ 1 h 109"/>
                <a:gd name="T8" fmla="*/ 0 w 75"/>
                <a:gd name="T9" fmla="*/ 1 h 109"/>
                <a:gd name="T10" fmla="*/ 0 w 75"/>
                <a:gd name="T11" fmla="*/ 1 h 109"/>
                <a:gd name="T12" fmla="*/ 0 w 75"/>
                <a:gd name="T13" fmla="*/ 1 h 109"/>
                <a:gd name="T14" fmla="*/ 0 w 75"/>
                <a:gd name="T15" fmla="*/ 1 h 109"/>
                <a:gd name="T16" fmla="*/ 0 w 75"/>
                <a:gd name="T17" fmla="*/ 1 h 109"/>
                <a:gd name="T18" fmla="*/ 0 w 75"/>
                <a:gd name="T19" fmla="*/ 1 h 109"/>
                <a:gd name="T20" fmla="*/ 0 w 75"/>
                <a:gd name="T21" fmla="*/ 1 h 109"/>
                <a:gd name="T22" fmla="*/ 0 w 75"/>
                <a:gd name="T23" fmla="*/ 1 h 109"/>
                <a:gd name="T24" fmla="*/ 0 w 75"/>
                <a:gd name="T25" fmla="*/ 1 h 109"/>
                <a:gd name="T26" fmla="*/ 0 w 75"/>
                <a:gd name="T27" fmla="*/ 1 h 109"/>
                <a:gd name="T28" fmla="*/ 0 w 75"/>
                <a:gd name="T29" fmla="*/ 1 h 109"/>
                <a:gd name="T30" fmla="*/ 0 w 75"/>
                <a:gd name="T31" fmla="*/ 1 h 109"/>
                <a:gd name="T32" fmla="*/ 0 w 75"/>
                <a:gd name="T33" fmla="*/ 2 h 109"/>
                <a:gd name="T34" fmla="*/ 0 w 75"/>
                <a:gd name="T35" fmla="*/ 2 h 109"/>
                <a:gd name="T36" fmla="*/ 0 w 75"/>
                <a:gd name="T37" fmla="*/ 2 h 109"/>
                <a:gd name="T38" fmla="*/ 0 w 75"/>
                <a:gd name="T39" fmla="*/ 2 h 109"/>
                <a:gd name="T40" fmla="*/ 0 w 75"/>
                <a:gd name="T41" fmla="*/ 2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09"/>
                <a:gd name="T65" fmla="*/ 75 w 75"/>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09">
                  <a:moveTo>
                    <a:pt x="75" y="0"/>
                  </a:moveTo>
                  <a:lnTo>
                    <a:pt x="71" y="2"/>
                  </a:lnTo>
                  <a:lnTo>
                    <a:pt x="69" y="4"/>
                  </a:lnTo>
                  <a:lnTo>
                    <a:pt x="65" y="5"/>
                  </a:lnTo>
                  <a:lnTo>
                    <a:pt x="64" y="8"/>
                  </a:lnTo>
                  <a:lnTo>
                    <a:pt x="62" y="10"/>
                  </a:lnTo>
                  <a:lnTo>
                    <a:pt x="60" y="12"/>
                  </a:lnTo>
                  <a:lnTo>
                    <a:pt x="58" y="15"/>
                  </a:lnTo>
                  <a:lnTo>
                    <a:pt x="56" y="16"/>
                  </a:lnTo>
                  <a:lnTo>
                    <a:pt x="56" y="18"/>
                  </a:lnTo>
                  <a:lnTo>
                    <a:pt x="54" y="20"/>
                  </a:lnTo>
                  <a:lnTo>
                    <a:pt x="49" y="29"/>
                  </a:lnTo>
                  <a:lnTo>
                    <a:pt x="44" y="37"/>
                  </a:lnTo>
                  <a:lnTo>
                    <a:pt x="38" y="47"/>
                  </a:lnTo>
                  <a:lnTo>
                    <a:pt x="33" y="55"/>
                  </a:lnTo>
                  <a:lnTo>
                    <a:pt x="27" y="64"/>
                  </a:lnTo>
                  <a:lnTo>
                    <a:pt x="22" y="72"/>
                  </a:lnTo>
                  <a:lnTo>
                    <a:pt x="16" y="82"/>
                  </a:lnTo>
                  <a:lnTo>
                    <a:pt x="11" y="92"/>
                  </a:lnTo>
                  <a:lnTo>
                    <a:pt x="5" y="100"/>
                  </a:lnTo>
                  <a:lnTo>
                    <a:pt x="0" y="109"/>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5" name="Freeform 968">
              <a:extLst>
                <a:ext uri="{FF2B5EF4-FFF2-40B4-BE49-F238E27FC236}">
                  <a16:creationId xmlns:a16="http://schemas.microsoft.com/office/drawing/2014/main" id="{0CBB34C4-E91B-4425-91E0-725857F54446}"/>
                </a:ext>
              </a:extLst>
            </p:cNvPr>
            <p:cNvSpPr>
              <a:spLocks/>
            </p:cNvSpPr>
            <p:nvPr/>
          </p:nvSpPr>
          <p:spPr bwMode="auto">
            <a:xfrm>
              <a:off x="2773" y="4258"/>
              <a:ext cx="24" cy="62"/>
            </a:xfrm>
            <a:custGeom>
              <a:avLst/>
              <a:gdLst>
                <a:gd name="T0" fmla="*/ 0 w 49"/>
                <a:gd name="T1" fmla="*/ 0 h 125"/>
                <a:gd name="T2" fmla="*/ 0 w 49"/>
                <a:gd name="T3" fmla="*/ 0 h 125"/>
                <a:gd name="T4" fmla="*/ 0 w 49"/>
                <a:gd name="T5" fmla="*/ 0 h 125"/>
                <a:gd name="T6" fmla="*/ 0 w 49"/>
                <a:gd name="T7" fmla="*/ 0 h 125"/>
                <a:gd name="T8" fmla="*/ 0 w 49"/>
                <a:gd name="T9" fmla="*/ 0 h 125"/>
                <a:gd name="T10" fmla="*/ 0 w 49"/>
                <a:gd name="T11" fmla="*/ 0 h 125"/>
                <a:gd name="T12" fmla="*/ 0 w 49"/>
                <a:gd name="T13" fmla="*/ 1 h 125"/>
                <a:gd name="T14" fmla="*/ 0 w 49"/>
                <a:gd name="T15" fmla="*/ 1 h 125"/>
                <a:gd name="T16" fmla="*/ 0 w 49"/>
                <a:gd name="T17" fmla="*/ 1 h 125"/>
                <a:gd name="T18" fmla="*/ 0 w 49"/>
                <a:gd name="T19" fmla="*/ 1 h 125"/>
                <a:gd name="T20" fmla="*/ 0 w 49"/>
                <a:gd name="T21" fmla="*/ 1 h 125"/>
                <a:gd name="T22" fmla="*/ 0 w 49"/>
                <a:gd name="T23" fmla="*/ 0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25"/>
                <a:gd name="T38" fmla="*/ 49 w 49"/>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25">
                  <a:moveTo>
                    <a:pt x="49" y="0"/>
                  </a:moveTo>
                  <a:lnTo>
                    <a:pt x="46" y="10"/>
                  </a:lnTo>
                  <a:lnTo>
                    <a:pt x="40" y="21"/>
                  </a:lnTo>
                  <a:lnTo>
                    <a:pt x="35" y="32"/>
                  </a:lnTo>
                  <a:lnTo>
                    <a:pt x="29" y="45"/>
                  </a:lnTo>
                  <a:lnTo>
                    <a:pt x="24" y="56"/>
                  </a:lnTo>
                  <a:lnTo>
                    <a:pt x="18" y="69"/>
                  </a:lnTo>
                  <a:lnTo>
                    <a:pt x="13" y="82"/>
                  </a:lnTo>
                  <a:lnTo>
                    <a:pt x="9" y="96"/>
                  </a:lnTo>
                  <a:lnTo>
                    <a:pt x="4" y="110"/>
                  </a:lnTo>
                  <a:lnTo>
                    <a:pt x="0" y="125"/>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6" name="Freeform 969">
              <a:extLst>
                <a:ext uri="{FF2B5EF4-FFF2-40B4-BE49-F238E27FC236}">
                  <a16:creationId xmlns:a16="http://schemas.microsoft.com/office/drawing/2014/main" id="{51F8BC25-29EA-4A12-8A4C-2B7B46DD7822}"/>
                </a:ext>
              </a:extLst>
            </p:cNvPr>
            <p:cNvSpPr>
              <a:spLocks/>
            </p:cNvSpPr>
            <p:nvPr/>
          </p:nvSpPr>
          <p:spPr bwMode="auto">
            <a:xfrm>
              <a:off x="2773" y="4258"/>
              <a:ext cx="24" cy="62"/>
            </a:xfrm>
            <a:custGeom>
              <a:avLst/>
              <a:gdLst>
                <a:gd name="T0" fmla="*/ 0 w 49"/>
                <a:gd name="T1" fmla="*/ 0 h 125"/>
                <a:gd name="T2" fmla="*/ 0 w 49"/>
                <a:gd name="T3" fmla="*/ 0 h 125"/>
                <a:gd name="T4" fmla="*/ 0 w 49"/>
                <a:gd name="T5" fmla="*/ 0 h 125"/>
                <a:gd name="T6" fmla="*/ 0 w 49"/>
                <a:gd name="T7" fmla="*/ 0 h 125"/>
                <a:gd name="T8" fmla="*/ 0 w 49"/>
                <a:gd name="T9" fmla="*/ 0 h 125"/>
                <a:gd name="T10" fmla="*/ 0 w 49"/>
                <a:gd name="T11" fmla="*/ 0 h 125"/>
                <a:gd name="T12" fmla="*/ 0 w 49"/>
                <a:gd name="T13" fmla="*/ 1 h 125"/>
                <a:gd name="T14" fmla="*/ 0 w 49"/>
                <a:gd name="T15" fmla="*/ 1 h 125"/>
                <a:gd name="T16" fmla="*/ 0 w 49"/>
                <a:gd name="T17" fmla="*/ 1 h 125"/>
                <a:gd name="T18" fmla="*/ 0 w 49"/>
                <a:gd name="T19" fmla="*/ 1 h 125"/>
                <a:gd name="T20" fmla="*/ 0 w 49"/>
                <a:gd name="T21" fmla="*/ 1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25"/>
                <a:gd name="T35" fmla="*/ 49 w 49"/>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25">
                  <a:moveTo>
                    <a:pt x="49" y="0"/>
                  </a:moveTo>
                  <a:lnTo>
                    <a:pt x="46" y="10"/>
                  </a:lnTo>
                  <a:lnTo>
                    <a:pt x="40" y="21"/>
                  </a:lnTo>
                  <a:lnTo>
                    <a:pt x="35" y="32"/>
                  </a:lnTo>
                  <a:lnTo>
                    <a:pt x="29" y="45"/>
                  </a:lnTo>
                  <a:lnTo>
                    <a:pt x="24" y="56"/>
                  </a:lnTo>
                  <a:lnTo>
                    <a:pt x="18" y="69"/>
                  </a:lnTo>
                  <a:lnTo>
                    <a:pt x="13" y="82"/>
                  </a:lnTo>
                  <a:lnTo>
                    <a:pt x="9" y="96"/>
                  </a:lnTo>
                  <a:lnTo>
                    <a:pt x="4" y="110"/>
                  </a:lnTo>
                  <a:lnTo>
                    <a:pt x="0" y="12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7" name="Freeform 970">
              <a:extLst>
                <a:ext uri="{FF2B5EF4-FFF2-40B4-BE49-F238E27FC236}">
                  <a16:creationId xmlns:a16="http://schemas.microsoft.com/office/drawing/2014/main" id="{4DCF138E-A547-43B2-B0DD-64D1075133A1}"/>
                </a:ext>
              </a:extLst>
            </p:cNvPr>
            <p:cNvSpPr>
              <a:spLocks/>
            </p:cNvSpPr>
            <p:nvPr/>
          </p:nvSpPr>
          <p:spPr bwMode="auto">
            <a:xfrm>
              <a:off x="2689" y="4028"/>
              <a:ext cx="57" cy="292"/>
            </a:xfrm>
            <a:custGeom>
              <a:avLst/>
              <a:gdLst>
                <a:gd name="T0" fmla="*/ 1 w 119"/>
                <a:gd name="T1" fmla="*/ 0 h 582"/>
                <a:gd name="T2" fmla="*/ 1 w 119"/>
                <a:gd name="T3" fmla="*/ 1 h 582"/>
                <a:gd name="T4" fmla="*/ 1 w 119"/>
                <a:gd name="T5" fmla="*/ 1 h 582"/>
                <a:gd name="T6" fmla="*/ 1 w 119"/>
                <a:gd name="T7" fmla="*/ 2 h 582"/>
                <a:gd name="T8" fmla="*/ 1 w 119"/>
                <a:gd name="T9" fmla="*/ 2 h 582"/>
                <a:gd name="T10" fmla="*/ 1 w 119"/>
                <a:gd name="T11" fmla="*/ 2 h 582"/>
                <a:gd name="T12" fmla="*/ 1 w 119"/>
                <a:gd name="T13" fmla="*/ 3 h 582"/>
                <a:gd name="T14" fmla="*/ 1 w 119"/>
                <a:gd name="T15" fmla="*/ 3 h 582"/>
                <a:gd name="T16" fmla="*/ 1 w 119"/>
                <a:gd name="T17" fmla="*/ 3 h 582"/>
                <a:gd name="T18" fmla="*/ 0 w 119"/>
                <a:gd name="T19" fmla="*/ 4 h 582"/>
                <a:gd name="T20" fmla="*/ 0 w 119"/>
                <a:gd name="T21" fmla="*/ 4 h 582"/>
                <a:gd name="T22" fmla="*/ 0 w 119"/>
                <a:gd name="T23" fmla="*/ 4 h 582"/>
                <a:gd name="T24" fmla="*/ 0 w 119"/>
                <a:gd name="T25" fmla="*/ 5 h 582"/>
                <a:gd name="T26" fmla="*/ 0 w 119"/>
                <a:gd name="T27" fmla="*/ 5 h 582"/>
                <a:gd name="T28" fmla="*/ 0 w 119"/>
                <a:gd name="T29" fmla="*/ 5 h 582"/>
                <a:gd name="T30" fmla="*/ 0 w 119"/>
                <a:gd name="T31" fmla="*/ 5 h 582"/>
                <a:gd name="T32" fmla="*/ 0 w 119"/>
                <a:gd name="T33" fmla="*/ 6 h 582"/>
                <a:gd name="T34" fmla="*/ 0 w 119"/>
                <a:gd name="T35" fmla="*/ 6 h 582"/>
                <a:gd name="T36" fmla="*/ 0 w 119"/>
                <a:gd name="T37" fmla="*/ 6 h 582"/>
                <a:gd name="T38" fmla="*/ 0 w 119"/>
                <a:gd name="T39" fmla="*/ 6 h 582"/>
                <a:gd name="T40" fmla="*/ 0 w 119"/>
                <a:gd name="T41" fmla="*/ 7 h 582"/>
                <a:gd name="T42" fmla="*/ 0 w 119"/>
                <a:gd name="T43" fmla="*/ 7 h 582"/>
                <a:gd name="T44" fmla="*/ 0 w 119"/>
                <a:gd name="T45" fmla="*/ 7 h 582"/>
                <a:gd name="T46" fmla="*/ 0 w 119"/>
                <a:gd name="T47" fmla="*/ 7 h 582"/>
                <a:gd name="T48" fmla="*/ 0 w 119"/>
                <a:gd name="T49" fmla="*/ 8 h 582"/>
                <a:gd name="T50" fmla="*/ 0 w 119"/>
                <a:gd name="T51" fmla="*/ 8 h 582"/>
                <a:gd name="T52" fmla="*/ 0 w 119"/>
                <a:gd name="T53" fmla="*/ 8 h 582"/>
                <a:gd name="T54" fmla="*/ 0 w 119"/>
                <a:gd name="T55" fmla="*/ 9 h 582"/>
                <a:gd name="T56" fmla="*/ 0 w 119"/>
                <a:gd name="T57" fmla="*/ 9 h 582"/>
                <a:gd name="T58" fmla="*/ 0 w 119"/>
                <a:gd name="T59" fmla="*/ 9 h 582"/>
                <a:gd name="T60" fmla="*/ 0 w 119"/>
                <a:gd name="T61" fmla="*/ 10 h 582"/>
                <a:gd name="T62" fmla="*/ 1 w 119"/>
                <a:gd name="T63" fmla="*/ 0 h 5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582"/>
                <a:gd name="T98" fmla="*/ 119 w 119"/>
                <a:gd name="T99" fmla="*/ 582 h 5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582">
                  <a:moveTo>
                    <a:pt x="119" y="0"/>
                  </a:moveTo>
                  <a:lnTo>
                    <a:pt x="116" y="22"/>
                  </a:lnTo>
                  <a:lnTo>
                    <a:pt x="110" y="45"/>
                  </a:lnTo>
                  <a:lnTo>
                    <a:pt x="105" y="67"/>
                  </a:lnTo>
                  <a:lnTo>
                    <a:pt x="97" y="89"/>
                  </a:lnTo>
                  <a:lnTo>
                    <a:pt x="90" y="110"/>
                  </a:lnTo>
                  <a:lnTo>
                    <a:pt x="85" y="133"/>
                  </a:lnTo>
                  <a:lnTo>
                    <a:pt x="77" y="155"/>
                  </a:lnTo>
                  <a:lnTo>
                    <a:pt x="72" y="177"/>
                  </a:lnTo>
                  <a:lnTo>
                    <a:pt x="66" y="200"/>
                  </a:lnTo>
                  <a:lnTo>
                    <a:pt x="61" y="222"/>
                  </a:lnTo>
                  <a:lnTo>
                    <a:pt x="55" y="254"/>
                  </a:lnTo>
                  <a:lnTo>
                    <a:pt x="50" y="277"/>
                  </a:lnTo>
                  <a:lnTo>
                    <a:pt x="46" y="293"/>
                  </a:lnTo>
                  <a:lnTo>
                    <a:pt x="44" y="305"/>
                  </a:lnTo>
                  <a:lnTo>
                    <a:pt x="43" y="315"/>
                  </a:lnTo>
                  <a:lnTo>
                    <a:pt x="43" y="325"/>
                  </a:lnTo>
                  <a:lnTo>
                    <a:pt x="41" y="336"/>
                  </a:lnTo>
                  <a:lnTo>
                    <a:pt x="41" y="352"/>
                  </a:lnTo>
                  <a:lnTo>
                    <a:pt x="41" y="374"/>
                  </a:lnTo>
                  <a:lnTo>
                    <a:pt x="41" y="406"/>
                  </a:lnTo>
                  <a:lnTo>
                    <a:pt x="33" y="419"/>
                  </a:lnTo>
                  <a:lnTo>
                    <a:pt x="28" y="432"/>
                  </a:lnTo>
                  <a:lnTo>
                    <a:pt x="22" y="446"/>
                  </a:lnTo>
                  <a:lnTo>
                    <a:pt x="17" y="464"/>
                  </a:lnTo>
                  <a:lnTo>
                    <a:pt x="13" y="481"/>
                  </a:lnTo>
                  <a:lnTo>
                    <a:pt x="10" y="499"/>
                  </a:lnTo>
                  <a:lnTo>
                    <a:pt x="8" y="520"/>
                  </a:lnTo>
                  <a:lnTo>
                    <a:pt x="4" y="539"/>
                  </a:lnTo>
                  <a:lnTo>
                    <a:pt x="2" y="561"/>
                  </a:lnTo>
                  <a:lnTo>
                    <a:pt x="0" y="58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8" name="Freeform 971">
              <a:extLst>
                <a:ext uri="{FF2B5EF4-FFF2-40B4-BE49-F238E27FC236}">
                  <a16:creationId xmlns:a16="http://schemas.microsoft.com/office/drawing/2014/main" id="{39692A1D-9B97-4402-8595-2BC516B7337F}"/>
                </a:ext>
              </a:extLst>
            </p:cNvPr>
            <p:cNvSpPr>
              <a:spLocks/>
            </p:cNvSpPr>
            <p:nvPr/>
          </p:nvSpPr>
          <p:spPr bwMode="auto">
            <a:xfrm>
              <a:off x="2689" y="4028"/>
              <a:ext cx="57" cy="292"/>
            </a:xfrm>
            <a:custGeom>
              <a:avLst/>
              <a:gdLst>
                <a:gd name="T0" fmla="*/ 1 w 119"/>
                <a:gd name="T1" fmla="*/ 0 h 582"/>
                <a:gd name="T2" fmla="*/ 1 w 119"/>
                <a:gd name="T3" fmla="*/ 1 h 582"/>
                <a:gd name="T4" fmla="*/ 1 w 119"/>
                <a:gd name="T5" fmla="*/ 1 h 582"/>
                <a:gd name="T6" fmla="*/ 1 w 119"/>
                <a:gd name="T7" fmla="*/ 2 h 582"/>
                <a:gd name="T8" fmla="*/ 1 w 119"/>
                <a:gd name="T9" fmla="*/ 2 h 582"/>
                <a:gd name="T10" fmla="*/ 1 w 119"/>
                <a:gd name="T11" fmla="*/ 2 h 582"/>
                <a:gd name="T12" fmla="*/ 1 w 119"/>
                <a:gd name="T13" fmla="*/ 3 h 582"/>
                <a:gd name="T14" fmla="*/ 1 w 119"/>
                <a:gd name="T15" fmla="*/ 3 h 582"/>
                <a:gd name="T16" fmla="*/ 1 w 119"/>
                <a:gd name="T17" fmla="*/ 3 h 582"/>
                <a:gd name="T18" fmla="*/ 0 w 119"/>
                <a:gd name="T19" fmla="*/ 4 h 582"/>
                <a:gd name="T20" fmla="*/ 0 w 119"/>
                <a:gd name="T21" fmla="*/ 4 h 582"/>
                <a:gd name="T22" fmla="*/ 0 w 119"/>
                <a:gd name="T23" fmla="*/ 4 h 582"/>
                <a:gd name="T24" fmla="*/ 0 w 119"/>
                <a:gd name="T25" fmla="*/ 5 h 582"/>
                <a:gd name="T26" fmla="*/ 0 w 119"/>
                <a:gd name="T27" fmla="*/ 5 h 582"/>
                <a:gd name="T28" fmla="*/ 0 w 119"/>
                <a:gd name="T29" fmla="*/ 5 h 582"/>
                <a:gd name="T30" fmla="*/ 0 w 119"/>
                <a:gd name="T31" fmla="*/ 5 h 582"/>
                <a:gd name="T32" fmla="*/ 0 w 119"/>
                <a:gd name="T33" fmla="*/ 6 h 582"/>
                <a:gd name="T34" fmla="*/ 0 w 119"/>
                <a:gd name="T35" fmla="*/ 6 h 582"/>
                <a:gd name="T36" fmla="*/ 0 w 119"/>
                <a:gd name="T37" fmla="*/ 6 h 582"/>
                <a:gd name="T38" fmla="*/ 0 w 119"/>
                <a:gd name="T39" fmla="*/ 6 h 582"/>
                <a:gd name="T40" fmla="*/ 0 w 119"/>
                <a:gd name="T41" fmla="*/ 7 h 582"/>
                <a:gd name="T42" fmla="*/ 0 w 119"/>
                <a:gd name="T43" fmla="*/ 7 h 582"/>
                <a:gd name="T44" fmla="*/ 0 w 119"/>
                <a:gd name="T45" fmla="*/ 7 h 582"/>
                <a:gd name="T46" fmla="*/ 0 w 119"/>
                <a:gd name="T47" fmla="*/ 7 h 582"/>
                <a:gd name="T48" fmla="*/ 0 w 119"/>
                <a:gd name="T49" fmla="*/ 8 h 582"/>
                <a:gd name="T50" fmla="*/ 0 w 119"/>
                <a:gd name="T51" fmla="*/ 8 h 582"/>
                <a:gd name="T52" fmla="*/ 0 w 119"/>
                <a:gd name="T53" fmla="*/ 8 h 582"/>
                <a:gd name="T54" fmla="*/ 0 w 119"/>
                <a:gd name="T55" fmla="*/ 9 h 582"/>
                <a:gd name="T56" fmla="*/ 0 w 119"/>
                <a:gd name="T57" fmla="*/ 9 h 582"/>
                <a:gd name="T58" fmla="*/ 0 w 119"/>
                <a:gd name="T59" fmla="*/ 9 h 582"/>
                <a:gd name="T60" fmla="*/ 0 w 119"/>
                <a:gd name="T61" fmla="*/ 10 h 5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582"/>
                <a:gd name="T95" fmla="*/ 119 w 119"/>
                <a:gd name="T96" fmla="*/ 582 h 5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582">
                  <a:moveTo>
                    <a:pt x="119" y="0"/>
                  </a:moveTo>
                  <a:lnTo>
                    <a:pt x="116" y="22"/>
                  </a:lnTo>
                  <a:lnTo>
                    <a:pt x="110" y="45"/>
                  </a:lnTo>
                  <a:lnTo>
                    <a:pt x="105" y="67"/>
                  </a:lnTo>
                  <a:lnTo>
                    <a:pt x="97" y="89"/>
                  </a:lnTo>
                  <a:lnTo>
                    <a:pt x="90" y="110"/>
                  </a:lnTo>
                  <a:lnTo>
                    <a:pt x="85" y="133"/>
                  </a:lnTo>
                  <a:lnTo>
                    <a:pt x="77" y="155"/>
                  </a:lnTo>
                  <a:lnTo>
                    <a:pt x="72" y="177"/>
                  </a:lnTo>
                  <a:lnTo>
                    <a:pt x="66" y="200"/>
                  </a:lnTo>
                  <a:lnTo>
                    <a:pt x="61" y="222"/>
                  </a:lnTo>
                  <a:lnTo>
                    <a:pt x="55" y="254"/>
                  </a:lnTo>
                  <a:lnTo>
                    <a:pt x="50" y="277"/>
                  </a:lnTo>
                  <a:lnTo>
                    <a:pt x="46" y="293"/>
                  </a:lnTo>
                  <a:lnTo>
                    <a:pt x="44" y="305"/>
                  </a:lnTo>
                  <a:lnTo>
                    <a:pt x="43" y="315"/>
                  </a:lnTo>
                  <a:lnTo>
                    <a:pt x="43" y="325"/>
                  </a:lnTo>
                  <a:lnTo>
                    <a:pt x="41" y="336"/>
                  </a:lnTo>
                  <a:lnTo>
                    <a:pt x="41" y="352"/>
                  </a:lnTo>
                  <a:lnTo>
                    <a:pt x="41" y="374"/>
                  </a:lnTo>
                  <a:lnTo>
                    <a:pt x="41" y="406"/>
                  </a:lnTo>
                  <a:lnTo>
                    <a:pt x="33" y="419"/>
                  </a:lnTo>
                  <a:lnTo>
                    <a:pt x="28" y="432"/>
                  </a:lnTo>
                  <a:lnTo>
                    <a:pt x="22" y="446"/>
                  </a:lnTo>
                  <a:lnTo>
                    <a:pt x="17" y="464"/>
                  </a:lnTo>
                  <a:lnTo>
                    <a:pt x="13" y="481"/>
                  </a:lnTo>
                  <a:lnTo>
                    <a:pt x="10" y="499"/>
                  </a:lnTo>
                  <a:lnTo>
                    <a:pt x="8" y="520"/>
                  </a:lnTo>
                  <a:lnTo>
                    <a:pt x="4" y="539"/>
                  </a:lnTo>
                  <a:lnTo>
                    <a:pt x="2" y="561"/>
                  </a:lnTo>
                  <a:lnTo>
                    <a:pt x="0" y="582"/>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39" name="Freeform 972">
              <a:extLst>
                <a:ext uri="{FF2B5EF4-FFF2-40B4-BE49-F238E27FC236}">
                  <a16:creationId xmlns:a16="http://schemas.microsoft.com/office/drawing/2014/main" id="{C53898B2-8E9D-407B-9821-38DA3B252C26}"/>
                </a:ext>
              </a:extLst>
            </p:cNvPr>
            <p:cNvSpPr>
              <a:spLocks/>
            </p:cNvSpPr>
            <p:nvPr/>
          </p:nvSpPr>
          <p:spPr bwMode="auto">
            <a:xfrm>
              <a:off x="1638" y="4009"/>
              <a:ext cx="12" cy="6"/>
            </a:xfrm>
            <a:custGeom>
              <a:avLst/>
              <a:gdLst>
                <a:gd name="T0" fmla="*/ 0 w 28"/>
                <a:gd name="T1" fmla="*/ 1 h 12"/>
                <a:gd name="T2" fmla="*/ 0 w 28"/>
                <a:gd name="T3" fmla="*/ 1 h 12"/>
                <a:gd name="T4" fmla="*/ 0 w 28"/>
                <a:gd name="T5" fmla="*/ 1 h 12"/>
                <a:gd name="T6" fmla="*/ 0 w 28"/>
                <a:gd name="T7" fmla="*/ 1 h 12"/>
                <a:gd name="T8" fmla="*/ 0 w 28"/>
                <a:gd name="T9" fmla="*/ 1 h 12"/>
                <a:gd name="T10" fmla="*/ 0 w 28"/>
                <a:gd name="T11" fmla="*/ 1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w 28"/>
                <a:gd name="T27" fmla="*/ 1 h 12"/>
                <a:gd name="T28" fmla="*/ 0 w 28"/>
                <a:gd name="T29" fmla="*/ 1 h 12"/>
                <a:gd name="T30" fmla="*/ 0 w 28"/>
                <a:gd name="T31" fmla="*/ 1 h 12"/>
                <a:gd name="T32" fmla="*/ 0 w 28"/>
                <a:gd name="T33" fmla="*/ 1 h 12"/>
                <a:gd name="T34" fmla="*/ 0 w 28"/>
                <a:gd name="T35" fmla="*/ 1 h 12"/>
                <a:gd name="T36" fmla="*/ 0 w 28"/>
                <a:gd name="T37" fmla="*/ 1 h 12"/>
                <a:gd name="T38" fmla="*/ 0 w 28"/>
                <a:gd name="T39" fmla="*/ 1 h 12"/>
                <a:gd name="T40" fmla="*/ 0 w 28"/>
                <a:gd name="T41" fmla="*/ 1 h 12"/>
                <a:gd name="T42" fmla="*/ 0 w 28"/>
                <a:gd name="T43" fmla="*/ 1 h 12"/>
                <a:gd name="T44" fmla="*/ 0 w 28"/>
                <a:gd name="T45" fmla="*/ 1 h 12"/>
                <a:gd name="T46" fmla="*/ 0 w 28"/>
                <a:gd name="T47" fmla="*/ 1 h 12"/>
                <a:gd name="T48" fmla="*/ 0 w 28"/>
                <a:gd name="T49" fmla="*/ 1 h 12"/>
                <a:gd name="T50" fmla="*/ 0 w 28"/>
                <a:gd name="T51" fmla="*/ 1 h 12"/>
                <a:gd name="T52" fmla="*/ 0 w 28"/>
                <a:gd name="T53" fmla="*/ 0 h 12"/>
                <a:gd name="T54" fmla="*/ 0 w 28"/>
                <a:gd name="T55" fmla="*/ 0 h 12"/>
                <a:gd name="T56" fmla="*/ 0 w 28"/>
                <a:gd name="T57" fmla="*/ 0 h 12"/>
                <a:gd name="T58" fmla="*/ 0 w 28"/>
                <a:gd name="T59" fmla="*/ 0 h 12"/>
                <a:gd name="T60" fmla="*/ 0 w 28"/>
                <a:gd name="T61" fmla="*/ 0 h 12"/>
                <a:gd name="T62" fmla="*/ 0 w 28"/>
                <a:gd name="T63" fmla="*/ 1 h 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12"/>
                <a:gd name="T98" fmla="*/ 28 w 28"/>
                <a:gd name="T99" fmla="*/ 12 h 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12">
                  <a:moveTo>
                    <a:pt x="0" y="4"/>
                  </a:moveTo>
                  <a:lnTo>
                    <a:pt x="2" y="5"/>
                  </a:lnTo>
                  <a:lnTo>
                    <a:pt x="6" y="7"/>
                  </a:lnTo>
                  <a:lnTo>
                    <a:pt x="8" y="8"/>
                  </a:lnTo>
                  <a:lnTo>
                    <a:pt x="11" y="10"/>
                  </a:lnTo>
                  <a:lnTo>
                    <a:pt x="13" y="12"/>
                  </a:lnTo>
                  <a:lnTo>
                    <a:pt x="17" y="12"/>
                  </a:lnTo>
                  <a:lnTo>
                    <a:pt x="19" y="12"/>
                  </a:lnTo>
                  <a:lnTo>
                    <a:pt x="22" y="12"/>
                  </a:lnTo>
                  <a:lnTo>
                    <a:pt x="26" y="10"/>
                  </a:lnTo>
                  <a:lnTo>
                    <a:pt x="28" y="8"/>
                  </a:lnTo>
                  <a:lnTo>
                    <a:pt x="28" y="7"/>
                  </a:lnTo>
                  <a:lnTo>
                    <a:pt x="28" y="5"/>
                  </a:lnTo>
                  <a:lnTo>
                    <a:pt x="28" y="4"/>
                  </a:lnTo>
                  <a:lnTo>
                    <a:pt x="28" y="2"/>
                  </a:lnTo>
                  <a:lnTo>
                    <a:pt x="26" y="2"/>
                  </a:lnTo>
                  <a:lnTo>
                    <a:pt x="26" y="0"/>
                  </a:lnTo>
                  <a:lnTo>
                    <a:pt x="24" y="0"/>
                  </a:lnTo>
                  <a:lnTo>
                    <a:pt x="22" y="0"/>
                  </a:lnTo>
                  <a:lnTo>
                    <a:pt x="0" y="4"/>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0" name="Freeform 973">
              <a:extLst>
                <a:ext uri="{FF2B5EF4-FFF2-40B4-BE49-F238E27FC236}">
                  <a16:creationId xmlns:a16="http://schemas.microsoft.com/office/drawing/2014/main" id="{FDBCA0DB-3ACE-4204-8F29-D5188834506A}"/>
                </a:ext>
              </a:extLst>
            </p:cNvPr>
            <p:cNvSpPr>
              <a:spLocks/>
            </p:cNvSpPr>
            <p:nvPr/>
          </p:nvSpPr>
          <p:spPr bwMode="auto">
            <a:xfrm>
              <a:off x="1638" y="4009"/>
              <a:ext cx="12" cy="6"/>
            </a:xfrm>
            <a:custGeom>
              <a:avLst/>
              <a:gdLst>
                <a:gd name="T0" fmla="*/ 0 w 28"/>
                <a:gd name="T1" fmla="*/ 1 h 12"/>
                <a:gd name="T2" fmla="*/ 0 w 28"/>
                <a:gd name="T3" fmla="*/ 1 h 12"/>
                <a:gd name="T4" fmla="*/ 0 w 28"/>
                <a:gd name="T5" fmla="*/ 1 h 12"/>
                <a:gd name="T6" fmla="*/ 0 w 28"/>
                <a:gd name="T7" fmla="*/ 1 h 12"/>
                <a:gd name="T8" fmla="*/ 0 w 28"/>
                <a:gd name="T9" fmla="*/ 1 h 12"/>
                <a:gd name="T10" fmla="*/ 0 w 28"/>
                <a:gd name="T11" fmla="*/ 1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w 28"/>
                <a:gd name="T27" fmla="*/ 1 h 12"/>
                <a:gd name="T28" fmla="*/ 0 w 28"/>
                <a:gd name="T29" fmla="*/ 1 h 12"/>
                <a:gd name="T30" fmla="*/ 0 w 28"/>
                <a:gd name="T31" fmla="*/ 1 h 12"/>
                <a:gd name="T32" fmla="*/ 0 w 28"/>
                <a:gd name="T33" fmla="*/ 1 h 12"/>
                <a:gd name="T34" fmla="*/ 0 w 28"/>
                <a:gd name="T35" fmla="*/ 1 h 12"/>
                <a:gd name="T36" fmla="*/ 0 w 28"/>
                <a:gd name="T37" fmla="*/ 1 h 12"/>
                <a:gd name="T38" fmla="*/ 0 w 28"/>
                <a:gd name="T39" fmla="*/ 1 h 12"/>
                <a:gd name="T40" fmla="*/ 0 w 28"/>
                <a:gd name="T41" fmla="*/ 1 h 12"/>
                <a:gd name="T42" fmla="*/ 0 w 28"/>
                <a:gd name="T43" fmla="*/ 1 h 12"/>
                <a:gd name="T44" fmla="*/ 0 w 28"/>
                <a:gd name="T45" fmla="*/ 1 h 12"/>
                <a:gd name="T46" fmla="*/ 0 w 28"/>
                <a:gd name="T47" fmla="*/ 1 h 12"/>
                <a:gd name="T48" fmla="*/ 0 w 28"/>
                <a:gd name="T49" fmla="*/ 1 h 12"/>
                <a:gd name="T50" fmla="*/ 0 w 28"/>
                <a:gd name="T51" fmla="*/ 1 h 12"/>
                <a:gd name="T52" fmla="*/ 0 w 28"/>
                <a:gd name="T53" fmla="*/ 0 h 12"/>
                <a:gd name="T54" fmla="*/ 0 w 28"/>
                <a:gd name="T55" fmla="*/ 0 h 12"/>
                <a:gd name="T56" fmla="*/ 0 w 28"/>
                <a:gd name="T57" fmla="*/ 0 h 12"/>
                <a:gd name="T58" fmla="*/ 0 w 28"/>
                <a:gd name="T59" fmla="*/ 0 h 12"/>
                <a:gd name="T60" fmla="*/ 0 w 28"/>
                <a:gd name="T61" fmla="*/ 0 h 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12"/>
                <a:gd name="T95" fmla="*/ 28 w 28"/>
                <a:gd name="T96" fmla="*/ 12 h 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12">
                  <a:moveTo>
                    <a:pt x="0" y="4"/>
                  </a:moveTo>
                  <a:lnTo>
                    <a:pt x="2" y="5"/>
                  </a:lnTo>
                  <a:lnTo>
                    <a:pt x="6" y="7"/>
                  </a:lnTo>
                  <a:lnTo>
                    <a:pt x="8" y="8"/>
                  </a:lnTo>
                  <a:lnTo>
                    <a:pt x="11" y="10"/>
                  </a:lnTo>
                  <a:lnTo>
                    <a:pt x="13" y="12"/>
                  </a:lnTo>
                  <a:lnTo>
                    <a:pt x="17" y="12"/>
                  </a:lnTo>
                  <a:lnTo>
                    <a:pt x="19" y="12"/>
                  </a:lnTo>
                  <a:lnTo>
                    <a:pt x="22" y="12"/>
                  </a:lnTo>
                  <a:lnTo>
                    <a:pt x="26" y="10"/>
                  </a:lnTo>
                  <a:lnTo>
                    <a:pt x="28" y="8"/>
                  </a:lnTo>
                  <a:lnTo>
                    <a:pt x="28" y="7"/>
                  </a:lnTo>
                  <a:lnTo>
                    <a:pt x="28" y="5"/>
                  </a:lnTo>
                  <a:lnTo>
                    <a:pt x="28" y="4"/>
                  </a:lnTo>
                  <a:lnTo>
                    <a:pt x="28" y="2"/>
                  </a:lnTo>
                  <a:lnTo>
                    <a:pt x="26" y="2"/>
                  </a:lnTo>
                  <a:lnTo>
                    <a:pt x="26" y="0"/>
                  </a:lnTo>
                  <a:lnTo>
                    <a:pt x="24" y="0"/>
                  </a:lnTo>
                  <a:lnTo>
                    <a:pt x="22"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1" name="Freeform 974">
              <a:extLst>
                <a:ext uri="{FF2B5EF4-FFF2-40B4-BE49-F238E27FC236}">
                  <a16:creationId xmlns:a16="http://schemas.microsoft.com/office/drawing/2014/main" id="{F2E9C903-A76B-4F1C-B2EE-1B125ADE411C}"/>
                </a:ext>
              </a:extLst>
            </p:cNvPr>
            <p:cNvSpPr>
              <a:spLocks/>
            </p:cNvSpPr>
            <p:nvPr/>
          </p:nvSpPr>
          <p:spPr bwMode="auto">
            <a:xfrm>
              <a:off x="1680" y="4006"/>
              <a:ext cx="14" cy="8"/>
            </a:xfrm>
            <a:custGeom>
              <a:avLst/>
              <a:gdLst>
                <a:gd name="T0" fmla="*/ 0 w 31"/>
                <a:gd name="T1" fmla="*/ 1 h 16"/>
                <a:gd name="T2" fmla="*/ 0 w 31"/>
                <a:gd name="T3" fmla="*/ 1 h 16"/>
                <a:gd name="T4" fmla="*/ 0 w 31"/>
                <a:gd name="T5" fmla="*/ 1 h 16"/>
                <a:gd name="T6" fmla="*/ 0 w 31"/>
                <a:gd name="T7" fmla="*/ 1 h 16"/>
                <a:gd name="T8" fmla="*/ 0 w 31"/>
                <a:gd name="T9" fmla="*/ 1 h 16"/>
                <a:gd name="T10" fmla="*/ 0 w 31"/>
                <a:gd name="T11" fmla="*/ 1 h 16"/>
                <a:gd name="T12" fmla="*/ 0 w 31"/>
                <a:gd name="T13" fmla="*/ 1 h 16"/>
                <a:gd name="T14" fmla="*/ 0 w 31"/>
                <a:gd name="T15" fmla="*/ 1 h 16"/>
                <a:gd name="T16" fmla="*/ 0 w 31"/>
                <a:gd name="T17" fmla="*/ 1 h 16"/>
                <a:gd name="T18" fmla="*/ 0 w 31"/>
                <a:gd name="T19" fmla="*/ 1 h 16"/>
                <a:gd name="T20" fmla="*/ 0 w 31"/>
                <a:gd name="T21" fmla="*/ 1 h 16"/>
                <a:gd name="T22" fmla="*/ 0 w 31"/>
                <a:gd name="T23" fmla="*/ 1 h 16"/>
                <a:gd name="T24" fmla="*/ 0 w 31"/>
                <a:gd name="T25" fmla="*/ 1 h 16"/>
                <a:gd name="T26" fmla="*/ 0 w 31"/>
                <a:gd name="T27" fmla="*/ 1 h 16"/>
                <a:gd name="T28" fmla="*/ 0 w 31"/>
                <a:gd name="T29" fmla="*/ 1 h 16"/>
                <a:gd name="T30" fmla="*/ 0 w 31"/>
                <a:gd name="T31" fmla="*/ 1 h 16"/>
                <a:gd name="T32" fmla="*/ 0 w 31"/>
                <a:gd name="T33" fmla="*/ 1 h 16"/>
                <a:gd name="T34" fmla="*/ 0 w 31"/>
                <a:gd name="T35" fmla="*/ 1 h 16"/>
                <a:gd name="T36" fmla="*/ 0 w 31"/>
                <a:gd name="T37" fmla="*/ 1 h 16"/>
                <a:gd name="T38" fmla="*/ 0 w 31"/>
                <a:gd name="T39" fmla="*/ 1 h 16"/>
                <a:gd name="T40" fmla="*/ 0 w 31"/>
                <a:gd name="T41" fmla="*/ 0 h 16"/>
                <a:gd name="T42" fmla="*/ 0 w 31"/>
                <a:gd name="T43" fmla="*/ 1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16"/>
                <a:gd name="T68" fmla="*/ 31 w 31"/>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16">
                  <a:moveTo>
                    <a:pt x="0" y="10"/>
                  </a:moveTo>
                  <a:lnTo>
                    <a:pt x="2" y="11"/>
                  </a:lnTo>
                  <a:lnTo>
                    <a:pt x="4" y="13"/>
                  </a:lnTo>
                  <a:lnTo>
                    <a:pt x="8" y="14"/>
                  </a:lnTo>
                  <a:lnTo>
                    <a:pt x="9" y="14"/>
                  </a:lnTo>
                  <a:lnTo>
                    <a:pt x="11" y="16"/>
                  </a:lnTo>
                  <a:lnTo>
                    <a:pt x="15" y="16"/>
                  </a:lnTo>
                  <a:lnTo>
                    <a:pt x="17" y="16"/>
                  </a:lnTo>
                  <a:lnTo>
                    <a:pt x="20" y="16"/>
                  </a:lnTo>
                  <a:lnTo>
                    <a:pt x="22" y="14"/>
                  </a:lnTo>
                  <a:lnTo>
                    <a:pt x="24" y="14"/>
                  </a:lnTo>
                  <a:lnTo>
                    <a:pt x="26" y="13"/>
                  </a:lnTo>
                  <a:lnTo>
                    <a:pt x="28" y="13"/>
                  </a:lnTo>
                  <a:lnTo>
                    <a:pt x="30" y="11"/>
                  </a:lnTo>
                  <a:lnTo>
                    <a:pt x="30" y="10"/>
                  </a:lnTo>
                  <a:lnTo>
                    <a:pt x="31" y="8"/>
                  </a:lnTo>
                  <a:lnTo>
                    <a:pt x="31" y="6"/>
                  </a:lnTo>
                  <a:lnTo>
                    <a:pt x="31" y="5"/>
                  </a:lnTo>
                  <a:lnTo>
                    <a:pt x="31" y="3"/>
                  </a:lnTo>
                  <a:lnTo>
                    <a:pt x="31" y="2"/>
                  </a:lnTo>
                  <a:lnTo>
                    <a:pt x="31" y="0"/>
                  </a:lnTo>
                  <a:lnTo>
                    <a:pt x="0" y="1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2" name="Freeform 975">
              <a:extLst>
                <a:ext uri="{FF2B5EF4-FFF2-40B4-BE49-F238E27FC236}">
                  <a16:creationId xmlns:a16="http://schemas.microsoft.com/office/drawing/2014/main" id="{B8540689-CB52-478B-AC77-52ACEF6C81EA}"/>
                </a:ext>
              </a:extLst>
            </p:cNvPr>
            <p:cNvSpPr>
              <a:spLocks/>
            </p:cNvSpPr>
            <p:nvPr/>
          </p:nvSpPr>
          <p:spPr bwMode="auto">
            <a:xfrm>
              <a:off x="1680" y="4006"/>
              <a:ext cx="14" cy="8"/>
            </a:xfrm>
            <a:custGeom>
              <a:avLst/>
              <a:gdLst>
                <a:gd name="T0" fmla="*/ 0 w 31"/>
                <a:gd name="T1" fmla="*/ 1 h 16"/>
                <a:gd name="T2" fmla="*/ 0 w 31"/>
                <a:gd name="T3" fmla="*/ 1 h 16"/>
                <a:gd name="T4" fmla="*/ 0 w 31"/>
                <a:gd name="T5" fmla="*/ 1 h 16"/>
                <a:gd name="T6" fmla="*/ 0 w 31"/>
                <a:gd name="T7" fmla="*/ 1 h 16"/>
                <a:gd name="T8" fmla="*/ 0 w 31"/>
                <a:gd name="T9" fmla="*/ 1 h 16"/>
                <a:gd name="T10" fmla="*/ 0 w 31"/>
                <a:gd name="T11" fmla="*/ 1 h 16"/>
                <a:gd name="T12" fmla="*/ 0 w 31"/>
                <a:gd name="T13" fmla="*/ 1 h 16"/>
                <a:gd name="T14" fmla="*/ 0 w 31"/>
                <a:gd name="T15" fmla="*/ 1 h 16"/>
                <a:gd name="T16" fmla="*/ 0 w 31"/>
                <a:gd name="T17" fmla="*/ 1 h 16"/>
                <a:gd name="T18" fmla="*/ 0 w 31"/>
                <a:gd name="T19" fmla="*/ 1 h 16"/>
                <a:gd name="T20" fmla="*/ 0 w 31"/>
                <a:gd name="T21" fmla="*/ 1 h 16"/>
                <a:gd name="T22" fmla="*/ 0 w 31"/>
                <a:gd name="T23" fmla="*/ 1 h 16"/>
                <a:gd name="T24" fmla="*/ 0 w 31"/>
                <a:gd name="T25" fmla="*/ 1 h 16"/>
                <a:gd name="T26" fmla="*/ 0 w 31"/>
                <a:gd name="T27" fmla="*/ 1 h 16"/>
                <a:gd name="T28" fmla="*/ 0 w 31"/>
                <a:gd name="T29" fmla="*/ 1 h 16"/>
                <a:gd name="T30" fmla="*/ 0 w 31"/>
                <a:gd name="T31" fmla="*/ 1 h 16"/>
                <a:gd name="T32" fmla="*/ 0 w 31"/>
                <a:gd name="T33" fmla="*/ 1 h 16"/>
                <a:gd name="T34" fmla="*/ 0 w 31"/>
                <a:gd name="T35" fmla="*/ 1 h 16"/>
                <a:gd name="T36" fmla="*/ 0 w 31"/>
                <a:gd name="T37" fmla="*/ 1 h 16"/>
                <a:gd name="T38" fmla="*/ 0 w 31"/>
                <a:gd name="T39" fmla="*/ 1 h 16"/>
                <a:gd name="T40" fmla="*/ 0 w 31"/>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6"/>
                <a:gd name="T65" fmla="*/ 31 w 31"/>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6">
                  <a:moveTo>
                    <a:pt x="0" y="10"/>
                  </a:moveTo>
                  <a:lnTo>
                    <a:pt x="2" y="11"/>
                  </a:lnTo>
                  <a:lnTo>
                    <a:pt x="4" y="13"/>
                  </a:lnTo>
                  <a:lnTo>
                    <a:pt x="8" y="14"/>
                  </a:lnTo>
                  <a:lnTo>
                    <a:pt x="9" y="14"/>
                  </a:lnTo>
                  <a:lnTo>
                    <a:pt x="11" y="16"/>
                  </a:lnTo>
                  <a:lnTo>
                    <a:pt x="15" y="16"/>
                  </a:lnTo>
                  <a:lnTo>
                    <a:pt x="17" y="16"/>
                  </a:lnTo>
                  <a:lnTo>
                    <a:pt x="20" y="16"/>
                  </a:lnTo>
                  <a:lnTo>
                    <a:pt x="22" y="14"/>
                  </a:lnTo>
                  <a:lnTo>
                    <a:pt x="24" y="14"/>
                  </a:lnTo>
                  <a:lnTo>
                    <a:pt x="26" y="13"/>
                  </a:lnTo>
                  <a:lnTo>
                    <a:pt x="28" y="13"/>
                  </a:lnTo>
                  <a:lnTo>
                    <a:pt x="30" y="11"/>
                  </a:lnTo>
                  <a:lnTo>
                    <a:pt x="30" y="10"/>
                  </a:lnTo>
                  <a:lnTo>
                    <a:pt x="31" y="8"/>
                  </a:lnTo>
                  <a:lnTo>
                    <a:pt x="31" y="6"/>
                  </a:lnTo>
                  <a:lnTo>
                    <a:pt x="31" y="5"/>
                  </a:lnTo>
                  <a:lnTo>
                    <a:pt x="31" y="3"/>
                  </a:lnTo>
                  <a:lnTo>
                    <a:pt x="31" y="2"/>
                  </a:lnTo>
                  <a:lnTo>
                    <a:pt x="31"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3" name="Freeform 976">
              <a:extLst>
                <a:ext uri="{FF2B5EF4-FFF2-40B4-BE49-F238E27FC236}">
                  <a16:creationId xmlns:a16="http://schemas.microsoft.com/office/drawing/2014/main" id="{D0D77B18-D490-4485-83EE-4444C6241007}"/>
                </a:ext>
              </a:extLst>
            </p:cNvPr>
            <p:cNvSpPr>
              <a:spLocks/>
            </p:cNvSpPr>
            <p:nvPr/>
          </p:nvSpPr>
          <p:spPr bwMode="auto">
            <a:xfrm>
              <a:off x="1728" y="4001"/>
              <a:ext cx="16" cy="10"/>
            </a:xfrm>
            <a:custGeom>
              <a:avLst/>
              <a:gdLst>
                <a:gd name="T0" fmla="*/ 0 w 33"/>
                <a:gd name="T1" fmla="*/ 1 h 20"/>
                <a:gd name="T2" fmla="*/ 0 w 33"/>
                <a:gd name="T3" fmla="*/ 1 h 20"/>
                <a:gd name="T4" fmla="*/ 0 w 33"/>
                <a:gd name="T5" fmla="*/ 1 h 20"/>
                <a:gd name="T6" fmla="*/ 0 w 33"/>
                <a:gd name="T7" fmla="*/ 0 h 20"/>
                <a:gd name="T8" fmla="*/ 0 w 33"/>
                <a:gd name="T9" fmla="*/ 0 h 20"/>
                <a:gd name="T10" fmla="*/ 0 w 33"/>
                <a:gd name="T11" fmla="*/ 0 h 20"/>
                <a:gd name="T12" fmla="*/ 0 w 33"/>
                <a:gd name="T13" fmla="*/ 1 h 20"/>
                <a:gd name="T14" fmla="*/ 0 w 33"/>
                <a:gd name="T15" fmla="*/ 1 h 20"/>
                <a:gd name="T16" fmla="*/ 0 w 33"/>
                <a:gd name="T17" fmla="*/ 1 h 20"/>
                <a:gd name="T18" fmla="*/ 0 w 33"/>
                <a:gd name="T19" fmla="*/ 1 h 20"/>
                <a:gd name="T20" fmla="*/ 0 w 33"/>
                <a:gd name="T21" fmla="*/ 1 h 20"/>
                <a:gd name="T22" fmla="*/ 0 w 33"/>
                <a:gd name="T23" fmla="*/ 1 h 20"/>
                <a:gd name="T24" fmla="*/ 0 w 33"/>
                <a:gd name="T25" fmla="*/ 1 h 20"/>
                <a:gd name="T26" fmla="*/ 0 w 33"/>
                <a:gd name="T27" fmla="*/ 1 h 20"/>
                <a:gd name="T28" fmla="*/ 0 w 33"/>
                <a:gd name="T29" fmla="*/ 1 h 20"/>
                <a:gd name="T30" fmla="*/ 0 w 33"/>
                <a:gd name="T31" fmla="*/ 1 h 20"/>
                <a:gd name="T32" fmla="*/ 0 w 33"/>
                <a:gd name="T33" fmla="*/ 1 h 20"/>
                <a:gd name="T34" fmla="*/ 0 w 33"/>
                <a:gd name="T35" fmla="*/ 1 h 20"/>
                <a:gd name="T36" fmla="*/ 0 w 33"/>
                <a:gd name="T37" fmla="*/ 1 h 20"/>
                <a:gd name="T38" fmla="*/ 0 w 33"/>
                <a:gd name="T39" fmla="*/ 1 h 20"/>
                <a:gd name="T40" fmla="*/ 0 w 33"/>
                <a:gd name="T41" fmla="*/ 1 h 20"/>
                <a:gd name="T42" fmla="*/ 0 w 33"/>
                <a:gd name="T43" fmla="*/ 1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0"/>
                <a:gd name="T68" fmla="*/ 33 w 33"/>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0">
                  <a:moveTo>
                    <a:pt x="0" y="4"/>
                  </a:moveTo>
                  <a:lnTo>
                    <a:pt x="4" y="2"/>
                  </a:lnTo>
                  <a:lnTo>
                    <a:pt x="7" y="2"/>
                  </a:lnTo>
                  <a:lnTo>
                    <a:pt x="11" y="0"/>
                  </a:lnTo>
                  <a:lnTo>
                    <a:pt x="13" y="0"/>
                  </a:lnTo>
                  <a:lnTo>
                    <a:pt x="16" y="0"/>
                  </a:lnTo>
                  <a:lnTo>
                    <a:pt x="20" y="2"/>
                  </a:lnTo>
                  <a:lnTo>
                    <a:pt x="22" y="2"/>
                  </a:lnTo>
                  <a:lnTo>
                    <a:pt x="25" y="4"/>
                  </a:lnTo>
                  <a:lnTo>
                    <a:pt x="27" y="4"/>
                  </a:lnTo>
                  <a:lnTo>
                    <a:pt x="31" y="5"/>
                  </a:lnTo>
                  <a:lnTo>
                    <a:pt x="31" y="7"/>
                  </a:lnTo>
                  <a:lnTo>
                    <a:pt x="31" y="8"/>
                  </a:lnTo>
                  <a:lnTo>
                    <a:pt x="33" y="10"/>
                  </a:lnTo>
                  <a:lnTo>
                    <a:pt x="33" y="12"/>
                  </a:lnTo>
                  <a:lnTo>
                    <a:pt x="31" y="13"/>
                  </a:lnTo>
                  <a:lnTo>
                    <a:pt x="31" y="15"/>
                  </a:lnTo>
                  <a:lnTo>
                    <a:pt x="31" y="16"/>
                  </a:lnTo>
                  <a:lnTo>
                    <a:pt x="31" y="18"/>
                  </a:lnTo>
                  <a:lnTo>
                    <a:pt x="31" y="20"/>
                  </a:lnTo>
                  <a:lnTo>
                    <a:pt x="0" y="4"/>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4" name="Freeform 977">
              <a:extLst>
                <a:ext uri="{FF2B5EF4-FFF2-40B4-BE49-F238E27FC236}">
                  <a16:creationId xmlns:a16="http://schemas.microsoft.com/office/drawing/2014/main" id="{979D85FA-171F-437B-B7B7-8F69BA4401C5}"/>
                </a:ext>
              </a:extLst>
            </p:cNvPr>
            <p:cNvSpPr>
              <a:spLocks/>
            </p:cNvSpPr>
            <p:nvPr/>
          </p:nvSpPr>
          <p:spPr bwMode="auto">
            <a:xfrm>
              <a:off x="1728" y="4001"/>
              <a:ext cx="16" cy="10"/>
            </a:xfrm>
            <a:custGeom>
              <a:avLst/>
              <a:gdLst>
                <a:gd name="T0" fmla="*/ 0 w 33"/>
                <a:gd name="T1" fmla="*/ 1 h 20"/>
                <a:gd name="T2" fmla="*/ 0 w 33"/>
                <a:gd name="T3" fmla="*/ 1 h 20"/>
                <a:gd name="T4" fmla="*/ 0 w 33"/>
                <a:gd name="T5" fmla="*/ 1 h 20"/>
                <a:gd name="T6" fmla="*/ 0 w 33"/>
                <a:gd name="T7" fmla="*/ 0 h 20"/>
                <a:gd name="T8" fmla="*/ 0 w 33"/>
                <a:gd name="T9" fmla="*/ 0 h 20"/>
                <a:gd name="T10" fmla="*/ 0 w 33"/>
                <a:gd name="T11" fmla="*/ 0 h 20"/>
                <a:gd name="T12" fmla="*/ 0 w 33"/>
                <a:gd name="T13" fmla="*/ 1 h 20"/>
                <a:gd name="T14" fmla="*/ 0 w 33"/>
                <a:gd name="T15" fmla="*/ 1 h 20"/>
                <a:gd name="T16" fmla="*/ 0 w 33"/>
                <a:gd name="T17" fmla="*/ 1 h 20"/>
                <a:gd name="T18" fmla="*/ 0 w 33"/>
                <a:gd name="T19" fmla="*/ 1 h 20"/>
                <a:gd name="T20" fmla="*/ 0 w 33"/>
                <a:gd name="T21" fmla="*/ 1 h 20"/>
                <a:gd name="T22" fmla="*/ 0 w 33"/>
                <a:gd name="T23" fmla="*/ 1 h 20"/>
                <a:gd name="T24" fmla="*/ 0 w 33"/>
                <a:gd name="T25" fmla="*/ 1 h 20"/>
                <a:gd name="T26" fmla="*/ 0 w 33"/>
                <a:gd name="T27" fmla="*/ 1 h 20"/>
                <a:gd name="T28" fmla="*/ 0 w 33"/>
                <a:gd name="T29" fmla="*/ 1 h 20"/>
                <a:gd name="T30" fmla="*/ 0 w 33"/>
                <a:gd name="T31" fmla="*/ 1 h 20"/>
                <a:gd name="T32" fmla="*/ 0 w 33"/>
                <a:gd name="T33" fmla="*/ 1 h 20"/>
                <a:gd name="T34" fmla="*/ 0 w 33"/>
                <a:gd name="T35" fmla="*/ 1 h 20"/>
                <a:gd name="T36" fmla="*/ 0 w 33"/>
                <a:gd name="T37" fmla="*/ 1 h 20"/>
                <a:gd name="T38" fmla="*/ 0 w 33"/>
                <a:gd name="T39" fmla="*/ 1 h 20"/>
                <a:gd name="T40" fmla="*/ 0 w 33"/>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0"/>
                <a:gd name="T65" fmla="*/ 33 w 3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0">
                  <a:moveTo>
                    <a:pt x="0" y="4"/>
                  </a:moveTo>
                  <a:lnTo>
                    <a:pt x="4" y="2"/>
                  </a:lnTo>
                  <a:lnTo>
                    <a:pt x="7" y="2"/>
                  </a:lnTo>
                  <a:lnTo>
                    <a:pt x="11" y="0"/>
                  </a:lnTo>
                  <a:lnTo>
                    <a:pt x="13" y="0"/>
                  </a:lnTo>
                  <a:lnTo>
                    <a:pt x="16" y="0"/>
                  </a:lnTo>
                  <a:lnTo>
                    <a:pt x="20" y="2"/>
                  </a:lnTo>
                  <a:lnTo>
                    <a:pt x="22" y="2"/>
                  </a:lnTo>
                  <a:lnTo>
                    <a:pt x="25" y="4"/>
                  </a:lnTo>
                  <a:lnTo>
                    <a:pt x="27" y="4"/>
                  </a:lnTo>
                  <a:lnTo>
                    <a:pt x="31" y="5"/>
                  </a:lnTo>
                  <a:lnTo>
                    <a:pt x="31" y="7"/>
                  </a:lnTo>
                  <a:lnTo>
                    <a:pt x="31" y="8"/>
                  </a:lnTo>
                  <a:lnTo>
                    <a:pt x="33" y="10"/>
                  </a:lnTo>
                  <a:lnTo>
                    <a:pt x="33" y="12"/>
                  </a:lnTo>
                  <a:lnTo>
                    <a:pt x="31" y="13"/>
                  </a:lnTo>
                  <a:lnTo>
                    <a:pt x="31" y="15"/>
                  </a:lnTo>
                  <a:lnTo>
                    <a:pt x="31" y="16"/>
                  </a:lnTo>
                  <a:lnTo>
                    <a:pt x="31" y="18"/>
                  </a:lnTo>
                  <a:lnTo>
                    <a:pt x="31" y="2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5" name="Freeform 978">
              <a:extLst>
                <a:ext uri="{FF2B5EF4-FFF2-40B4-BE49-F238E27FC236}">
                  <a16:creationId xmlns:a16="http://schemas.microsoft.com/office/drawing/2014/main" id="{1EF1F35C-03E5-4DC1-B246-B895EABB2C08}"/>
                </a:ext>
              </a:extLst>
            </p:cNvPr>
            <p:cNvSpPr>
              <a:spLocks/>
            </p:cNvSpPr>
            <p:nvPr/>
          </p:nvSpPr>
          <p:spPr bwMode="auto">
            <a:xfrm>
              <a:off x="1731" y="4033"/>
              <a:ext cx="6" cy="14"/>
            </a:xfrm>
            <a:custGeom>
              <a:avLst/>
              <a:gdLst>
                <a:gd name="T0" fmla="*/ 0 w 13"/>
                <a:gd name="T1" fmla="*/ 0 h 28"/>
                <a:gd name="T2" fmla="*/ 0 w 13"/>
                <a:gd name="T3" fmla="*/ 1 h 28"/>
                <a:gd name="T4" fmla="*/ 0 w 13"/>
                <a:gd name="T5" fmla="*/ 1 h 28"/>
                <a:gd name="T6" fmla="*/ 0 w 13"/>
                <a:gd name="T7" fmla="*/ 1 h 28"/>
                <a:gd name="T8" fmla="*/ 0 w 13"/>
                <a:gd name="T9" fmla="*/ 1 h 28"/>
                <a:gd name="T10" fmla="*/ 0 w 13"/>
                <a:gd name="T11" fmla="*/ 1 h 28"/>
                <a:gd name="T12" fmla="*/ 0 w 13"/>
                <a:gd name="T13" fmla="*/ 1 h 28"/>
                <a:gd name="T14" fmla="*/ 0 w 13"/>
                <a:gd name="T15" fmla="*/ 1 h 28"/>
                <a:gd name="T16" fmla="*/ 0 w 13"/>
                <a:gd name="T17" fmla="*/ 1 h 28"/>
                <a:gd name="T18" fmla="*/ 0 w 13"/>
                <a:gd name="T19" fmla="*/ 1 h 28"/>
                <a:gd name="T20" fmla="*/ 0 w 13"/>
                <a:gd name="T21" fmla="*/ 1 h 28"/>
                <a:gd name="T22" fmla="*/ 0 w 13"/>
                <a:gd name="T23" fmla="*/ 1 h 28"/>
                <a:gd name="T24" fmla="*/ 0 w 13"/>
                <a:gd name="T25" fmla="*/ 1 h 28"/>
                <a:gd name="T26" fmla="*/ 0 w 13"/>
                <a:gd name="T27" fmla="*/ 1 h 28"/>
                <a:gd name="T28" fmla="*/ 0 w 13"/>
                <a:gd name="T29" fmla="*/ 1 h 28"/>
                <a:gd name="T30" fmla="*/ 0 w 13"/>
                <a:gd name="T31" fmla="*/ 1 h 28"/>
                <a:gd name="T32" fmla="*/ 0 w 13"/>
                <a:gd name="T33" fmla="*/ 1 h 28"/>
                <a:gd name="T34" fmla="*/ 0 w 13"/>
                <a:gd name="T35" fmla="*/ 1 h 28"/>
                <a:gd name="T36" fmla="*/ 0 w 13"/>
                <a:gd name="T37" fmla="*/ 1 h 28"/>
                <a:gd name="T38" fmla="*/ 0 w 13"/>
                <a:gd name="T39" fmla="*/ 1 h 28"/>
                <a:gd name="T40" fmla="*/ 0 w 13"/>
                <a:gd name="T41" fmla="*/ 1 h 28"/>
                <a:gd name="T42" fmla="*/ 0 w 13"/>
                <a:gd name="T43" fmla="*/ 0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28"/>
                <a:gd name="T68" fmla="*/ 13 w 13"/>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28">
                  <a:moveTo>
                    <a:pt x="13" y="0"/>
                  </a:moveTo>
                  <a:lnTo>
                    <a:pt x="13" y="2"/>
                  </a:lnTo>
                  <a:lnTo>
                    <a:pt x="11" y="4"/>
                  </a:lnTo>
                  <a:lnTo>
                    <a:pt x="9" y="4"/>
                  </a:lnTo>
                  <a:lnTo>
                    <a:pt x="8" y="5"/>
                  </a:lnTo>
                  <a:lnTo>
                    <a:pt x="8" y="7"/>
                  </a:lnTo>
                  <a:lnTo>
                    <a:pt x="6" y="7"/>
                  </a:lnTo>
                  <a:lnTo>
                    <a:pt x="4" y="8"/>
                  </a:lnTo>
                  <a:lnTo>
                    <a:pt x="4" y="10"/>
                  </a:lnTo>
                  <a:lnTo>
                    <a:pt x="2" y="10"/>
                  </a:lnTo>
                  <a:lnTo>
                    <a:pt x="2" y="12"/>
                  </a:lnTo>
                  <a:lnTo>
                    <a:pt x="0" y="13"/>
                  </a:lnTo>
                  <a:lnTo>
                    <a:pt x="0" y="16"/>
                  </a:lnTo>
                  <a:lnTo>
                    <a:pt x="0" y="18"/>
                  </a:lnTo>
                  <a:lnTo>
                    <a:pt x="0" y="20"/>
                  </a:lnTo>
                  <a:lnTo>
                    <a:pt x="2" y="21"/>
                  </a:lnTo>
                  <a:lnTo>
                    <a:pt x="2" y="23"/>
                  </a:lnTo>
                  <a:lnTo>
                    <a:pt x="4" y="24"/>
                  </a:lnTo>
                  <a:lnTo>
                    <a:pt x="6" y="24"/>
                  </a:lnTo>
                  <a:lnTo>
                    <a:pt x="8" y="26"/>
                  </a:lnTo>
                  <a:lnTo>
                    <a:pt x="11" y="28"/>
                  </a:lnTo>
                  <a:lnTo>
                    <a:pt x="13"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6" name="Freeform 979">
              <a:extLst>
                <a:ext uri="{FF2B5EF4-FFF2-40B4-BE49-F238E27FC236}">
                  <a16:creationId xmlns:a16="http://schemas.microsoft.com/office/drawing/2014/main" id="{EA0144A6-3A0A-4659-ABAF-8843C3D65F75}"/>
                </a:ext>
              </a:extLst>
            </p:cNvPr>
            <p:cNvSpPr>
              <a:spLocks/>
            </p:cNvSpPr>
            <p:nvPr/>
          </p:nvSpPr>
          <p:spPr bwMode="auto">
            <a:xfrm>
              <a:off x="1731" y="4033"/>
              <a:ext cx="6" cy="14"/>
            </a:xfrm>
            <a:custGeom>
              <a:avLst/>
              <a:gdLst>
                <a:gd name="T0" fmla="*/ 0 w 13"/>
                <a:gd name="T1" fmla="*/ 0 h 28"/>
                <a:gd name="T2" fmla="*/ 0 w 13"/>
                <a:gd name="T3" fmla="*/ 1 h 28"/>
                <a:gd name="T4" fmla="*/ 0 w 13"/>
                <a:gd name="T5" fmla="*/ 1 h 28"/>
                <a:gd name="T6" fmla="*/ 0 w 13"/>
                <a:gd name="T7" fmla="*/ 1 h 28"/>
                <a:gd name="T8" fmla="*/ 0 w 13"/>
                <a:gd name="T9" fmla="*/ 1 h 28"/>
                <a:gd name="T10" fmla="*/ 0 w 13"/>
                <a:gd name="T11" fmla="*/ 1 h 28"/>
                <a:gd name="T12" fmla="*/ 0 w 13"/>
                <a:gd name="T13" fmla="*/ 1 h 28"/>
                <a:gd name="T14" fmla="*/ 0 w 13"/>
                <a:gd name="T15" fmla="*/ 1 h 28"/>
                <a:gd name="T16" fmla="*/ 0 w 13"/>
                <a:gd name="T17" fmla="*/ 1 h 28"/>
                <a:gd name="T18" fmla="*/ 0 w 13"/>
                <a:gd name="T19" fmla="*/ 1 h 28"/>
                <a:gd name="T20" fmla="*/ 0 w 13"/>
                <a:gd name="T21" fmla="*/ 1 h 28"/>
                <a:gd name="T22" fmla="*/ 0 w 13"/>
                <a:gd name="T23" fmla="*/ 1 h 28"/>
                <a:gd name="T24" fmla="*/ 0 w 13"/>
                <a:gd name="T25" fmla="*/ 1 h 28"/>
                <a:gd name="T26" fmla="*/ 0 w 13"/>
                <a:gd name="T27" fmla="*/ 1 h 28"/>
                <a:gd name="T28" fmla="*/ 0 w 13"/>
                <a:gd name="T29" fmla="*/ 1 h 28"/>
                <a:gd name="T30" fmla="*/ 0 w 13"/>
                <a:gd name="T31" fmla="*/ 1 h 28"/>
                <a:gd name="T32" fmla="*/ 0 w 13"/>
                <a:gd name="T33" fmla="*/ 1 h 28"/>
                <a:gd name="T34" fmla="*/ 0 w 13"/>
                <a:gd name="T35" fmla="*/ 1 h 28"/>
                <a:gd name="T36" fmla="*/ 0 w 13"/>
                <a:gd name="T37" fmla="*/ 1 h 28"/>
                <a:gd name="T38" fmla="*/ 0 w 13"/>
                <a:gd name="T39" fmla="*/ 1 h 28"/>
                <a:gd name="T40" fmla="*/ 0 w 1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28"/>
                <a:gd name="T65" fmla="*/ 13 w 1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28">
                  <a:moveTo>
                    <a:pt x="13" y="0"/>
                  </a:moveTo>
                  <a:lnTo>
                    <a:pt x="13" y="2"/>
                  </a:lnTo>
                  <a:lnTo>
                    <a:pt x="11" y="4"/>
                  </a:lnTo>
                  <a:lnTo>
                    <a:pt x="9" y="4"/>
                  </a:lnTo>
                  <a:lnTo>
                    <a:pt x="8" y="5"/>
                  </a:lnTo>
                  <a:lnTo>
                    <a:pt x="8" y="7"/>
                  </a:lnTo>
                  <a:lnTo>
                    <a:pt x="6" y="7"/>
                  </a:lnTo>
                  <a:lnTo>
                    <a:pt x="4" y="8"/>
                  </a:lnTo>
                  <a:lnTo>
                    <a:pt x="4" y="10"/>
                  </a:lnTo>
                  <a:lnTo>
                    <a:pt x="2" y="10"/>
                  </a:lnTo>
                  <a:lnTo>
                    <a:pt x="2" y="12"/>
                  </a:lnTo>
                  <a:lnTo>
                    <a:pt x="0" y="13"/>
                  </a:lnTo>
                  <a:lnTo>
                    <a:pt x="0" y="16"/>
                  </a:lnTo>
                  <a:lnTo>
                    <a:pt x="0" y="18"/>
                  </a:lnTo>
                  <a:lnTo>
                    <a:pt x="0" y="20"/>
                  </a:lnTo>
                  <a:lnTo>
                    <a:pt x="2" y="21"/>
                  </a:lnTo>
                  <a:lnTo>
                    <a:pt x="2" y="23"/>
                  </a:lnTo>
                  <a:lnTo>
                    <a:pt x="4" y="24"/>
                  </a:lnTo>
                  <a:lnTo>
                    <a:pt x="6" y="24"/>
                  </a:lnTo>
                  <a:lnTo>
                    <a:pt x="8" y="26"/>
                  </a:lnTo>
                  <a:lnTo>
                    <a:pt x="11" y="28"/>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7" name="Freeform 980">
              <a:extLst>
                <a:ext uri="{FF2B5EF4-FFF2-40B4-BE49-F238E27FC236}">
                  <a16:creationId xmlns:a16="http://schemas.microsoft.com/office/drawing/2014/main" id="{0B30F9E9-9180-43E9-ACD9-67E68377104E}"/>
                </a:ext>
              </a:extLst>
            </p:cNvPr>
            <p:cNvSpPr>
              <a:spLocks/>
            </p:cNvSpPr>
            <p:nvPr/>
          </p:nvSpPr>
          <p:spPr bwMode="auto">
            <a:xfrm>
              <a:off x="1691" y="4039"/>
              <a:ext cx="14" cy="9"/>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w 29"/>
                <a:gd name="T43" fmla="*/ 0 h 19"/>
                <a:gd name="T44" fmla="*/ 0 w 29"/>
                <a:gd name="T45" fmla="*/ 0 h 19"/>
                <a:gd name="T46" fmla="*/ 0 w 29"/>
                <a:gd name="T47" fmla="*/ 0 h 19"/>
                <a:gd name="T48" fmla="*/ 0 w 29"/>
                <a:gd name="T49" fmla="*/ 0 h 19"/>
                <a:gd name="T50" fmla="*/ 0 w 29"/>
                <a:gd name="T51" fmla="*/ 0 h 19"/>
                <a:gd name="T52" fmla="*/ 0 w 29"/>
                <a:gd name="T53" fmla="*/ 0 h 19"/>
                <a:gd name="T54" fmla="*/ 0 w 29"/>
                <a:gd name="T55" fmla="*/ 0 h 19"/>
                <a:gd name="T56" fmla="*/ 0 w 29"/>
                <a:gd name="T57" fmla="*/ 0 h 19"/>
                <a:gd name="T58" fmla="*/ 0 w 29"/>
                <a:gd name="T59" fmla="*/ 0 h 19"/>
                <a:gd name="T60" fmla="*/ 0 w 29"/>
                <a:gd name="T61" fmla="*/ 0 h 19"/>
                <a:gd name="T62" fmla="*/ 0 w 29"/>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19"/>
                <a:gd name="T98" fmla="*/ 29 w 29"/>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19">
                  <a:moveTo>
                    <a:pt x="6" y="1"/>
                  </a:moveTo>
                  <a:lnTo>
                    <a:pt x="6" y="1"/>
                  </a:lnTo>
                  <a:lnTo>
                    <a:pt x="4" y="1"/>
                  </a:lnTo>
                  <a:lnTo>
                    <a:pt x="2" y="1"/>
                  </a:lnTo>
                  <a:lnTo>
                    <a:pt x="0" y="1"/>
                  </a:lnTo>
                  <a:lnTo>
                    <a:pt x="2" y="6"/>
                  </a:lnTo>
                  <a:lnTo>
                    <a:pt x="2" y="9"/>
                  </a:lnTo>
                  <a:lnTo>
                    <a:pt x="4" y="12"/>
                  </a:lnTo>
                  <a:lnTo>
                    <a:pt x="6" y="14"/>
                  </a:lnTo>
                  <a:lnTo>
                    <a:pt x="7" y="17"/>
                  </a:lnTo>
                  <a:lnTo>
                    <a:pt x="11" y="17"/>
                  </a:lnTo>
                  <a:lnTo>
                    <a:pt x="15" y="19"/>
                  </a:lnTo>
                  <a:lnTo>
                    <a:pt x="17" y="19"/>
                  </a:lnTo>
                  <a:lnTo>
                    <a:pt x="20" y="19"/>
                  </a:lnTo>
                  <a:lnTo>
                    <a:pt x="24" y="17"/>
                  </a:lnTo>
                  <a:lnTo>
                    <a:pt x="26" y="16"/>
                  </a:lnTo>
                  <a:lnTo>
                    <a:pt x="28" y="14"/>
                  </a:lnTo>
                  <a:lnTo>
                    <a:pt x="28" y="12"/>
                  </a:lnTo>
                  <a:lnTo>
                    <a:pt x="29" y="11"/>
                  </a:lnTo>
                  <a:lnTo>
                    <a:pt x="29" y="9"/>
                  </a:lnTo>
                  <a:lnTo>
                    <a:pt x="29" y="8"/>
                  </a:lnTo>
                  <a:lnTo>
                    <a:pt x="28" y="4"/>
                  </a:lnTo>
                  <a:lnTo>
                    <a:pt x="28" y="3"/>
                  </a:lnTo>
                  <a:lnTo>
                    <a:pt x="26" y="1"/>
                  </a:lnTo>
                  <a:lnTo>
                    <a:pt x="26" y="0"/>
                  </a:lnTo>
                  <a:lnTo>
                    <a:pt x="6" y="1"/>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8" name="Freeform 981">
              <a:extLst>
                <a:ext uri="{FF2B5EF4-FFF2-40B4-BE49-F238E27FC236}">
                  <a16:creationId xmlns:a16="http://schemas.microsoft.com/office/drawing/2014/main" id="{06B0AA1A-58B9-468C-90CA-A8D2B91D8EB2}"/>
                </a:ext>
              </a:extLst>
            </p:cNvPr>
            <p:cNvSpPr>
              <a:spLocks/>
            </p:cNvSpPr>
            <p:nvPr/>
          </p:nvSpPr>
          <p:spPr bwMode="auto">
            <a:xfrm>
              <a:off x="1691" y="4039"/>
              <a:ext cx="14" cy="9"/>
            </a:xfrm>
            <a:custGeom>
              <a:avLst/>
              <a:gdLst>
                <a:gd name="T0" fmla="*/ 0 w 29"/>
                <a:gd name="T1" fmla="*/ 0 h 19"/>
                <a:gd name="T2" fmla="*/ 0 w 29"/>
                <a:gd name="T3" fmla="*/ 0 h 19"/>
                <a:gd name="T4" fmla="*/ 0 w 29"/>
                <a:gd name="T5" fmla="*/ 0 h 19"/>
                <a:gd name="T6" fmla="*/ 0 w 29"/>
                <a:gd name="T7" fmla="*/ 0 h 19"/>
                <a:gd name="T8" fmla="*/ 0 w 29"/>
                <a:gd name="T9" fmla="*/ 0 h 19"/>
                <a:gd name="T10" fmla="*/ 0 w 29"/>
                <a:gd name="T11" fmla="*/ 0 h 19"/>
                <a:gd name="T12" fmla="*/ 0 w 29"/>
                <a:gd name="T13" fmla="*/ 0 h 19"/>
                <a:gd name="T14" fmla="*/ 0 w 29"/>
                <a:gd name="T15" fmla="*/ 0 h 19"/>
                <a:gd name="T16" fmla="*/ 0 w 29"/>
                <a:gd name="T17" fmla="*/ 0 h 19"/>
                <a:gd name="T18" fmla="*/ 0 w 29"/>
                <a:gd name="T19" fmla="*/ 0 h 19"/>
                <a:gd name="T20" fmla="*/ 0 w 29"/>
                <a:gd name="T21" fmla="*/ 0 h 19"/>
                <a:gd name="T22" fmla="*/ 0 w 29"/>
                <a:gd name="T23" fmla="*/ 0 h 19"/>
                <a:gd name="T24" fmla="*/ 0 w 29"/>
                <a:gd name="T25" fmla="*/ 0 h 19"/>
                <a:gd name="T26" fmla="*/ 0 w 29"/>
                <a:gd name="T27" fmla="*/ 0 h 19"/>
                <a:gd name="T28" fmla="*/ 0 w 29"/>
                <a:gd name="T29" fmla="*/ 0 h 19"/>
                <a:gd name="T30" fmla="*/ 0 w 29"/>
                <a:gd name="T31" fmla="*/ 0 h 19"/>
                <a:gd name="T32" fmla="*/ 0 w 29"/>
                <a:gd name="T33" fmla="*/ 0 h 19"/>
                <a:gd name="T34" fmla="*/ 0 w 29"/>
                <a:gd name="T35" fmla="*/ 0 h 19"/>
                <a:gd name="T36" fmla="*/ 0 w 29"/>
                <a:gd name="T37" fmla="*/ 0 h 19"/>
                <a:gd name="T38" fmla="*/ 0 w 29"/>
                <a:gd name="T39" fmla="*/ 0 h 19"/>
                <a:gd name="T40" fmla="*/ 0 w 29"/>
                <a:gd name="T41" fmla="*/ 0 h 19"/>
                <a:gd name="T42" fmla="*/ 0 w 29"/>
                <a:gd name="T43" fmla="*/ 0 h 19"/>
                <a:gd name="T44" fmla="*/ 0 w 29"/>
                <a:gd name="T45" fmla="*/ 0 h 19"/>
                <a:gd name="T46" fmla="*/ 0 w 29"/>
                <a:gd name="T47" fmla="*/ 0 h 19"/>
                <a:gd name="T48" fmla="*/ 0 w 29"/>
                <a:gd name="T49" fmla="*/ 0 h 19"/>
                <a:gd name="T50" fmla="*/ 0 w 29"/>
                <a:gd name="T51" fmla="*/ 0 h 19"/>
                <a:gd name="T52" fmla="*/ 0 w 29"/>
                <a:gd name="T53" fmla="*/ 0 h 19"/>
                <a:gd name="T54" fmla="*/ 0 w 29"/>
                <a:gd name="T55" fmla="*/ 0 h 19"/>
                <a:gd name="T56" fmla="*/ 0 w 29"/>
                <a:gd name="T57" fmla="*/ 0 h 19"/>
                <a:gd name="T58" fmla="*/ 0 w 29"/>
                <a:gd name="T59" fmla="*/ 0 h 19"/>
                <a:gd name="T60" fmla="*/ 0 w 29"/>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
                <a:gd name="T94" fmla="*/ 0 h 19"/>
                <a:gd name="T95" fmla="*/ 29 w 29"/>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 h="19">
                  <a:moveTo>
                    <a:pt x="6" y="1"/>
                  </a:moveTo>
                  <a:lnTo>
                    <a:pt x="6" y="1"/>
                  </a:lnTo>
                  <a:lnTo>
                    <a:pt x="4" y="1"/>
                  </a:lnTo>
                  <a:lnTo>
                    <a:pt x="2" y="1"/>
                  </a:lnTo>
                  <a:lnTo>
                    <a:pt x="0" y="1"/>
                  </a:lnTo>
                  <a:lnTo>
                    <a:pt x="2" y="6"/>
                  </a:lnTo>
                  <a:lnTo>
                    <a:pt x="2" y="9"/>
                  </a:lnTo>
                  <a:lnTo>
                    <a:pt x="4" y="12"/>
                  </a:lnTo>
                  <a:lnTo>
                    <a:pt x="6" y="14"/>
                  </a:lnTo>
                  <a:lnTo>
                    <a:pt x="7" y="17"/>
                  </a:lnTo>
                  <a:lnTo>
                    <a:pt x="11" y="17"/>
                  </a:lnTo>
                  <a:lnTo>
                    <a:pt x="15" y="19"/>
                  </a:lnTo>
                  <a:lnTo>
                    <a:pt x="17" y="19"/>
                  </a:lnTo>
                  <a:lnTo>
                    <a:pt x="20" y="19"/>
                  </a:lnTo>
                  <a:lnTo>
                    <a:pt x="24" y="17"/>
                  </a:lnTo>
                  <a:lnTo>
                    <a:pt x="26" y="16"/>
                  </a:lnTo>
                  <a:lnTo>
                    <a:pt x="28" y="14"/>
                  </a:lnTo>
                  <a:lnTo>
                    <a:pt x="28" y="12"/>
                  </a:lnTo>
                  <a:lnTo>
                    <a:pt x="29" y="11"/>
                  </a:lnTo>
                  <a:lnTo>
                    <a:pt x="29" y="9"/>
                  </a:lnTo>
                  <a:lnTo>
                    <a:pt x="29" y="8"/>
                  </a:lnTo>
                  <a:lnTo>
                    <a:pt x="28" y="4"/>
                  </a:lnTo>
                  <a:lnTo>
                    <a:pt x="28" y="3"/>
                  </a:lnTo>
                  <a:lnTo>
                    <a:pt x="26" y="1"/>
                  </a:lnTo>
                  <a:lnTo>
                    <a:pt x="26" y="0"/>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49" name="Freeform 982">
              <a:extLst>
                <a:ext uri="{FF2B5EF4-FFF2-40B4-BE49-F238E27FC236}">
                  <a16:creationId xmlns:a16="http://schemas.microsoft.com/office/drawing/2014/main" id="{90B8B871-4594-48B3-9A78-657B7227D696}"/>
                </a:ext>
              </a:extLst>
            </p:cNvPr>
            <p:cNvSpPr>
              <a:spLocks/>
            </p:cNvSpPr>
            <p:nvPr/>
          </p:nvSpPr>
          <p:spPr bwMode="auto">
            <a:xfrm>
              <a:off x="1647" y="4048"/>
              <a:ext cx="18" cy="11"/>
            </a:xfrm>
            <a:custGeom>
              <a:avLst/>
              <a:gdLst>
                <a:gd name="T0" fmla="*/ 1 w 36"/>
                <a:gd name="T1" fmla="*/ 0 h 23"/>
                <a:gd name="T2" fmla="*/ 1 w 36"/>
                <a:gd name="T3" fmla="*/ 0 h 23"/>
                <a:gd name="T4" fmla="*/ 1 w 36"/>
                <a:gd name="T5" fmla="*/ 0 h 23"/>
                <a:gd name="T6" fmla="*/ 1 w 36"/>
                <a:gd name="T7" fmla="*/ 0 h 23"/>
                <a:gd name="T8" fmla="*/ 1 w 36"/>
                <a:gd name="T9" fmla="*/ 0 h 23"/>
                <a:gd name="T10" fmla="*/ 1 w 36"/>
                <a:gd name="T11" fmla="*/ 0 h 23"/>
                <a:gd name="T12" fmla="*/ 1 w 36"/>
                <a:gd name="T13" fmla="*/ 0 h 23"/>
                <a:gd name="T14" fmla="*/ 1 w 36"/>
                <a:gd name="T15" fmla="*/ 0 h 23"/>
                <a:gd name="T16" fmla="*/ 1 w 36"/>
                <a:gd name="T17" fmla="*/ 0 h 23"/>
                <a:gd name="T18" fmla="*/ 1 w 36"/>
                <a:gd name="T19" fmla="*/ 0 h 23"/>
                <a:gd name="T20" fmla="*/ 0 w 36"/>
                <a:gd name="T21" fmla="*/ 0 h 23"/>
                <a:gd name="T22" fmla="*/ 0 w 36"/>
                <a:gd name="T23" fmla="*/ 0 h 23"/>
                <a:gd name="T24" fmla="*/ 1 w 36"/>
                <a:gd name="T25" fmla="*/ 0 h 23"/>
                <a:gd name="T26" fmla="*/ 1 w 36"/>
                <a:gd name="T27" fmla="*/ 0 h 23"/>
                <a:gd name="T28" fmla="*/ 1 w 36"/>
                <a:gd name="T29" fmla="*/ 0 h 23"/>
                <a:gd name="T30" fmla="*/ 1 w 36"/>
                <a:gd name="T31" fmla="*/ 0 h 23"/>
                <a:gd name="T32" fmla="*/ 1 w 36"/>
                <a:gd name="T33" fmla="*/ 0 h 23"/>
                <a:gd name="T34" fmla="*/ 1 w 36"/>
                <a:gd name="T35" fmla="*/ 0 h 23"/>
                <a:gd name="T36" fmla="*/ 1 w 36"/>
                <a:gd name="T37" fmla="*/ 0 h 23"/>
                <a:gd name="T38" fmla="*/ 1 w 36"/>
                <a:gd name="T39" fmla="*/ 0 h 23"/>
                <a:gd name="T40" fmla="*/ 1 w 36"/>
                <a:gd name="T41" fmla="*/ 0 h 23"/>
                <a:gd name="T42" fmla="*/ 1 w 36"/>
                <a:gd name="T43" fmla="*/ 0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23"/>
                <a:gd name="T68" fmla="*/ 36 w 36"/>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23">
                  <a:moveTo>
                    <a:pt x="36" y="0"/>
                  </a:moveTo>
                  <a:lnTo>
                    <a:pt x="34" y="0"/>
                  </a:lnTo>
                  <a:lnTo>
                    <a:pt x="29" y="0"/>
                  </a:lnTo>
                  <a:lnTo>
                    <a:pt x="23" y="0"/>
                  </a:lnTo>
                  <a:lnTo>
                    <a:pt x="20" y="0"/>
                  </a:lnTo>
                  <a:lnTo>
                    <a:pt x="14" y="0"/>
                  </a:lnTo>
                  <a:lnTo>
                    <a:pt x="9" y="2"/>
                  </a:lnTo>
                  <a:lnTo>
                    <a:pt x="5" y="2"/>
                  </a:lnTo>
                  <a:lnTo>
                    <a:pt x="3" y="5"/>
                  </a:lnTo>
                  <a:lnTo>
                    <a:pt x="1" y="7"/>
                  </a:lnTo>
                  <a:lnTo>
                    <a:pt x="0" y="11"/>
                  </a:lnTo>
                  <a:lnTo>
                    <a:pt x="1" y="13"/>
                  </a:lnTo>
                  <a:lnTo>
                    <a:pt x="1" y="15"/>
                  </a:lnTo>
                  <a:lnTo>
                    <a:pt x="3" y="18"/>
                  </a:lnTo>
                  <a:lnTo>
                    <a:pt x="5" y="19"/>
                  </a:lnTo>
                  <a:lnTo>
                    <a:pt x="7" y="19"/>
                  </a:lnTo>
                  <a:lnTo>
                    <a:pt x="11" y="21"/>
                  </a:lnTo>
                  <a:lnTo>
                    <a:pt x="12" y="23"/>
                  </a:lnTo>
                  <a:lnTo>
                    <a:pt x="16" y="23"/>
                  </a:lnTo>
                  <a:lnTo>
                    <a:pt x="20" y="21"/>
                  </a:lnTo>
                  <a:lnTo>
                    <a:pt x="36"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50" name="Freeform 983">
              <a:extLst>
                <a:ext uri="{FF2B5EF4-FFF2-40B4-BE49-F238E27FC236}">
                  <a16:creationId xmlns:a16="http://schemas.microsoft.com/office/drawing/2014/main" id="{CD45B6BF-C024-43F5-BBC7-0A0DCD6F812F}"/>
                </a:ext>
              </a:extLst>
            </p:cNvPr>
            <p:cNvSpPr>
              <a:spLocks/>
            </p:cNvSpPr>
            <p:nvPr/>
          </p:nvSpPr>
          <p:spPr bwMode="auto">
            <a:xfrm>
              <a:off x="1647" y="4048"/>
              <a:ext cx="18" cy="11"/>
            </a:xfrm>
            <a:custGeom>
              <a:avLst/>
              <a:gdLst>
                <a:gd name="T0" fmla="*/ 1 w 36"/>
                <a:gd name="T1" fmla="*/ 0 h 23"/>
                <a:gd name="T2" fmla="*/ 1 w 36"/>
                <a:gd name="T3" fmla="*/ 0 h 23"/>
                <a:gd name="T4" fmla="*/ 1 w 36"/>
                <a:gd name="T5" fmla="*/ 0 h 23"/>
                <a:gd name="T6" fmla="*/ 1 w 36"/>
                <a:gd name="T7" fmla="*/ 0 h 23"/>
                <a:gd name="T8" fmla="*/ 1 w 36"/>
                <a:gd name="T9" fmla="*/ 0 h 23"/>
                <a:gd name="T10" fmla="*/ 1 w 36"/>
                <a:gd name="T11" fmla="*/ 0 h 23"/>
                <a:gd name="T12" fmla="*/ 1 w 36"/>
                <a:gd name="T13" fmla="*/ 0 h 23"/>
                <a:gd name="T14" fmla="*/ 1 w 36"/>
                <a:gd name="T15" fmla="*/ 0 h 23"/>
                <a:gd name="T16" fmla="*/ 1 w 36"/>
                <a:gd name="T17" fmla="*/ 0 h 23"/>
                <a:gd name="T18" fmla="*/ 1 w 36"/>
                <a:gd name="T19" fmla="*/ 0 h 23"/>
                <a:gd name="T20" fmla="*/ 0 w 36"/>
                <a:gd name="T21" fmla="*/ 0 h 23"/>
                <a:gd name="T22" fmla="*/ 0 w 36"/>
                <a:gd name="T23" fmla="*/ 0 h 23"/>
                <a:gd name="T24" fmla="*/ 1 w 36"/>
                <a:gd name="T25" fmla="*/ 0 h 23"/>
                <a:gd name="T26" fmla="*/ 1 w 36"/>
                <a:gd name="T27" fmla="*/ 0 h 23"/>
                <a:gd name="T28" fmla="*/ 1 w 36"/>
                <a:gd name="T29" fmla="*/ 0 h 23"/>
                <a:gd name="T30" fmla="*/ 1 w 36"/>
                <a:gd name="T31" fmla="*/ 0 h 23"/>
                <a:gd name="T32" fmla="*/ 1 w 36"/>
                <a:gd name="T33" fmla="*/ 0 h 23"/>
                <a:gd name="T34" fmla="*/ 1 w 36"/>
                <a:gd name="T35" fmla="*/ 0 h 23"/>
                <a:gd name="T36" fmla="*/ 1 w 36"/>
                <a:gd name="T37" fmla="*/ 0 h 23"/>
                <a:gd name="T38" fmla="*/ 1 w 36"/>
                <a:gd name="T39" fmla="*/ 0 h 23"/>
                <a:gd name="T40" fmla="*/ 1 w 36"/>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36" y="0"/>
                  </a:moveTo>
                  <a:lnTo>
                    <a:pt x="34" y="0"/>
                  </a:lnTo>
                  <a:lnTo>
                    <a:pt x="29" y="0"/>
                  </a:lnTo>
                  <a:lnTo>
                    <a:pt x="23" y="0"/>
                  </a:lnTo>
                  <a:lnTo>
                    <a:pt x="20" y="0"/>
                  </a:lnTo>
                  <a:lnTo>
                    <a:pt x="14" y="0"/>
                  </a:lnTo>
                  <a:lnTo>
                    <a:pt x="9" y="2"/>
                  </a:lnTo>
                  <a:lnTo>
                    <a:pt x="5" y="2"/>
                  </a:lnTo>
                  <a:lnTo>
                    <a:pt x="3" y="5"/>
                  </a:lnTo>
                  <a:lnTo>
                    <a:pt x="1" y="7"/>
                  </a:lnTo>
                  <a:lnTo>
                    <a:pt x="0" y="11"/>
                  </a:lnTo>
                  <a:lnTo>
                    <a:pt x="1" y="13"/>
                  </a:lnTo>
                  <a:lnTo>
                    <a:pt x="1" y="15"/>
                  </a:lnTo>
                  <a:lnTo>
                    <a:pt x="3" y="18"/>
                  </a:lnTo>
                  <a:lnTo>
                    <a:pt x="5" y="19"/>
                  </a:lnTo>
                  <a:lnTo>
                    <a:pt x="7" y="19"/>
                  </a:lnTo>
                  <a:lnTo>
                    <a:pt x="11" y="21"/>
                  </a:lnTo>
                  <a:lnTo>
                    <a:pt x="12" y="23"/>
                  </a:lnTo>
                  <a:lnTo>
                    <a:pt x="16" y="23"/>
                  </a:lnTo>
                  <a:lnTo>
                    <a:pt x="20" y="21"/>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51" name="Freeform 984">
              <a:extLst>
                <a:ext uri="{FF2B5EF4-FFF2-40B4-BE49-F238E27FC236}">
                  <a16:creationId xmlns:a16="http://schemas.microsoft.com/office/drawing/2014/main" id="{BCD4C7D2-0E71-496B-A66D-F2A799AA437E}"/>
                </a:ext>
              </a:extLst>
            </p:cNvPr>
            <p:cNvSpPr>
              <a:spLocks/>
            </p:cNvSpPr>
            <p:nvPr/>
          </p:nvSpPr>
          <p:spPr bwMode="auto">
            <a:xfrm>
              <a:off x="1687" y="4075"/>
              <a:ext cx="11" cy="13"/>
            </a:xfrm>
            <a:custGeom>
              <a:avLst/>
              <a:gdLst>
                <a:gd name="T0" fmla="*/ 1 w 22"/>
                <a:gd name="T1" fmla="*/ 0 h 27"/>
                <a:gd name="T2" fmla="*/ 1 w 22"/>
                <a:gd name="T3" fmla="*/ 0 h 27"/>
                <a:gd name="T4" fmla="*/ 1 w 22"/>
                <a:gd name="T5" fmla="*/ 0 h 27"/>
                <a:gd name="T6" fmla="*/ 1 w 22"/>
                <a:gd name="T7" fmla="*/ 0 h 27"/>
                <a:gd name="T8" fmla="*/ 1 w 22"/>
                <a:gd name="T9" fmla="*/ 0 h 27"/>
                <a:gd name="T10" fmla="*/ 1 w 22"/>
                <a:gd name="T11" fmla="*/ 0 h 27"/>
                <a:gd name="T12" fmla="*/ 1 w 22"/>
                <a:gd name="T13" fmla="*/ 0 h 27"/>
                <a:gd name="T14" fmla="*/ 0 w 22"/>
                <a:gd name="T15" fmla="*/ 0 h 27"/>
                <a:gd name="T16" fmla="*/ 0 w 22"/>
                <a:gd name="T17" fmla="*/ 0 h 27"/>
                <a:gd name="T18" fmla="*/ 0 w 22"/>
                <a:gd name="T19" fmla="*/ 0 h 27"/>
                <a:gd name="T20" fmla="*/ 1 w 22"/>
                <a:gd name="T21" fmla="*/ 0 h 27"/>
                <a:gd name="T22" fmla="*/ 1 w 22"/>
                <a:gd name="T23" fmla="*/ 0 h 27"/>
                <a:gd name="T24" fmla="*/ 1 w 22"/>
                <a:gd name="T25" fmla="*/ 0 h 27"/>
                <a:gd name="T26" fmla="*/ 1 w 22"/>
                <a:gd name="T27" fmla="*/ 0 h 27"/>
                <a:gd name="T28" fmla="*/ 1 w 22"/>
                <a:gd name="T29" fmla="*/ 0 h 27"/>
                <a:gd name="T30" fmla="*/ 1 w 22"/>
                <a:gd name="T31" fmla="*/ 0 h 27"/>
                <a:gd name="T32" fmla="*/ 1 w 22"/>
                <a:gd name="T33" fmla="*/ 0 h 27"/>
                <a:gd name="T34" fmla="*/ 1 w 22"/>
                <a:gd name="T35" fmla="*/ 0 h 27"/>
                <a:gd name="T36" fmla="*/ 1 w 22"/>
                <a:gd name="T37" fmla="*/ 0 h 27"/>
                <a:gd name="T38" fmla="*/ 1 w 22"/>
                <a:gd name="T39" fmla="*/ 0 h 27"/>
                <a:gd name="T40" fmla="*/ 1 w 22"/>
                <a:gd name="T41" fmla="*/ 0 h 27"/>
                <a:gd name="T42" fmla="*/ 1 w 22"/>
                <a:gd name="T43" fmla="*/ 0 h 27"/>
                <a:gd name="T44" fmla="*/ 1 w 22"/>
                <a:gd name="T45" fmla="*/ 0 h 27"/>
                <a:gd name="T46" fmla="*/ 1 w 22"/>
                <a:gd name="T47" fmla="*/ 0 h 27"/>
                <a:gd name="T48" fmla="*/ 1 w 22"/>
                <a:gd name="T49" fmla="*/ 0 h 27"/>
                <a:gd name="T50" fmla="*/ 1 w 22"/>
                <a:gd name="T51" fmla="*/ 0 h 27"/>
                <a:gd name="T52" fmla="*/ 1 w 22"/>
                <a:gd name="T53" fmla="*/ 0 h 27"/>
                <a:gd name="T54" fmla="*/ 1 w 22"/>
                <a:gd name="T55" fmla="*/ 0 h 27"/>
                <a:gd name="T56" fmla="*/ 1 w 22"/>
                <a:gd name="T57" fmla="*/ 0 h 27"/>
                <a:gd name="T58" fmla="*/ 1 w 22"/>
                <a:gd name="T59" fmla="*/ 0 h 27"/>
                <a:gd name="T60" fmla="*/ 1 w 22"/>
                <a:gd name="T61" fmla="*/ 0 h 27"/>
                <a:gd name="T62" fmla="*/ 1 w 22"/>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7"/>
                <a:gd name="T98" fmla="*/ 22 w 22"/>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7">
                  <a:moveTo>
                    <a:pt x="11" y="0"/>
                  </a:moveTo>
                  <a:lnTo>
                    <a:pt x="9" y="0"/>
                  </a:lnTo>
                  <a:lnTo>
                    <a:pt x="7" y="1"/>
                  </a:lnTo>
                  <a:lnTo>
                    <a:pt x="5" y="3"/>
                  </a:lnTo>
                  <a:lnTo>
                    <a:pt x="3" y="4"/>
                  </a:lnTo>
                  <a:lnTo>
                    <a:pt x="2" y="8"/>
                  </a:lnTo>
                  <a:lnTo>
                    <a:pt x="2" y="9"/>
                  </a:lnTo>
                  <a:lnTo>
                    <a:pt x="0" y="11"/>
                  </a:lnTo>
                  <a:lnTo>
                    <a:pt x="0" y="14"/>
                  </a:lnTo>
                  <a:lnTo>
                    <a:pt x="0" y="16"/>
                  </a:lnTo>
                  <a:lnTo>
                    <a:pt x="2" y="17"/>
                  </a:lnTo>
                  <a:lnTo>
                    <a:pt x="2" y="20"/>
                  </a:lnTo>
                  <a:lnTo>
                    <a:pt x="3" y="22"/>
                  </a:lnTo>
                  <a:lnTo>
                    <a:pt x="5" y="24"/>
                  </a:lnTo>
                  <a:lnTo>
                    <a:pt x="7" y="25"/>
                  </a:lnTo>
                  <a:lnTo>
                    <a:pt x="9" y="25"/>
                  </a:lnTo>
                  <a:lnTo>
                    <a:pt x="11" y="27"/>
                  </a:lnTo>
                  <a:lnTo>
                    <a:pt x="13" y="27"/>
                  </a:lnTo>
                  <a:lnTo>
                    <a:pt x="16" y="27"/>
                  </a:lnTo>
                  <a:lnTo>
                    <a:pt x="18" y="27"/>
                  </a:lnTo>
                  <a:lnTo>
                    <a:pt x="20" y="25"/>
                  </a:lnTo>
                  <a:lnTo>
                    <a:pt x="22" y="25"/>
                  </a:lnTo>
                  <a:lnTo>
                    <a:pt x="22" y="24"/>
                  </a:lnTo>
                  <a:lnTo>
                    <a:pt x="22" y="22"/>
                  </a:lnTo>
                  <a:lnTo>
                    <a:pt x="22" y="20"/>
                  </a:lnTo>
                  <a:lnTo>
                    <a:pt x="22" y="19"/>
                  </a:lnTo>
                  <a:lnTo>
                    <a:pt x="22" y="17"/>
                  </a:lnTo>
                  <a:lnTo>
                    <a:pt x="22" y="16"/>
                  </a:lnTo>
                  <a:lnTo>
                    <a:pt x="11"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52" name="Freeform 985">
              <a:extLst>
                <a:ext uri="{FF2B5EF4-FFF2-40B4-BE49-F238E27FC236}">
                  <a16:creationId xmlns:a16="http://schemas.microsoft.com/office/drawing/2014/main" id="{54A139D7-2F38-438D-A34E-215781026B8D}"/>
                </a:ext>
              </a:extLst>
            </p:cNvPr>
            <p:cNvSpPr>
              <a:spLocks/>
            </p:cNvSpPr>
            <p:nvPr/>
          </p:nvSpPr>
          <p:spPr bwMode="auto">
            <a:xfrm>
              <a:off x="1687" y="4075"/>
              <a:ext cx="11" cy="13"/>
            </a:xfrm>
            <a:custGeom>
              <a:avLst/>
              <a:gdLst>
                <a:gd name="T0" fmla="*/ 1 w 22"/>
                <a:gd name="T1" fmla="*/ 0 h 27"/>
                <a:gd name="T2" fmla="*/ 1 w 22"/>
                <a:gd name="T3" fmla="*/ 0 h 27"/>
                <a:gd name="T4" fmla="*/ 1 w 22"/>
                <a:gd name="T5" fmla="*/ 0 h 27"/>
                <a:gd name="T6" fmla="*/ 1 w 22"/>
                <a:gd name="T7" fmla="*/ 0 h 27"/>
                <a:gd name="T8" fmla="*/ 1 w 22"/>
                <a:gd name="T9" fmla="*/ 0 h 27"/>
                <a:gd name="T10" fmla="*/ 1 w 22"/>
                <a:gd name="T11" fmla="*/ 0 h 27"/>
                <a:gd name="T12" fmla="*/ 1 w 22"/>
                <a:gd name="T13" fmla="*/ 0 h 27"/>
                <a:gd name="T14" fmla="*/ 0 w 22"/>
                <a:gd name="T15" fmla="*/ 0 h 27"/>
                <a:gd name="T16" fmla="*/ 0 w 22"/>
                <a:gd name="T17" fmla="*/ 0 h 27"/>
                <a:gd name="T18" fmla="*/ 0 w 22"/>
                <a:gd name="T19" fmla="*/ 0 h 27"/>
                <a:gd name="T20" fmla="*/ 1 w 22"/>
                <a:gd name="T21" fmla="*/ 0 h 27"/>
                <a:gd name="T22" fmla="*/ 1 w 22"/>
                <a:gd name="T23" fmla="*/ 0 h 27"/>
                <a:gd name="T24" fmla="*/ 1 w 22"/>
                <a:gd name="T25" fmla="*/ 0 h 27"/>
                <a:gd name="T26" fmla="*/ 1 w 22"/>
                <a:gd name="T27" fmla="*/ 0 h 27"/>
                <a:gd name="T28" fmla="*/ 1 w 22"/>
                <a:gd name="T29" fmla="*/ 0 h 27"/>
                <a:gd name="T30" fmla="*/ 1 w 22"/>
                <a:gd name="T31" fmla="*/ 0 h 27"/>
                <a:gd name="T32" fmla="*/ 1 w 22"/>
                <a:gd name="T33" fmla="*/ 0 h 27"/>
                <a:gd name="T34" fmla="*/ 1 w 22"/>
                <a:gd name="T35" fmla="*/ 0 h 27"/>
                <a:gd name="T36" fmla="*/ 1 w 22"/>
                <a:gd name="T37" fmla="*/ 0 h 27"/>
                <a:gd name="T38" fmla="*/ 1 w 22"/>
                <a:gd name="T39" fmla="*/ 0 h 27"/>
                <a:gd name="T40" fmla="*/ 1 w 22"/>
                <a:gd name="T41" fmla="*/ 0 h 27"/>
                <a:gd name="T42" fmla="*/ 1 w 22"/>
                <a:gd name="T43" fmla="*/ 0 h 27"/>
                <a:gd name="T44" fmla="*/ 1 w 22"/>
                <a:gd name="T45" fmla="*/ 0 h 27"/>
                <a:gd name="T46" fmla="*/ 1 w 22"/>
                <a:gd name="T47" fmla="*/ 0 h 27"/>
                <a:gd name="T48" fmla="*/ 1 w 22"/>
                <a:gd name="T49" fmla="*/ 0 h 27"/>
                <a:gd name="T50" fmla="*/ 1 w 22"/>
                <a:gd name="T51" fmla="*/ 0 h 27"/>
                <a:gd name="T52" fmla="*/ 1 w 22"/>
                <a:gd name="T53" fmla="*/ 0 h 27"/>
                <a:gd name="T54" fmla="*/ 1 w 22"/>
                <a:gd name="T55" fmla="*/ 0 h 27"/>
                <a:gd name="T56" fmla="*/ 1 w 22"/>
                <a:gd name="T57" fmla="*/ 0 h 27"/>
                <a:gd name="T58" fmla="*/ 1 w 22"/>
                <a:gd name="T59" fmla="*/ 0 h 27"/>
                <a:gd name="T60" fmla="*/ 1 w 22"/>
                <a:gd name="T61" fmla="*/ 0 h 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7"/>
                <a:gd name="T95" fmla="*/ 22 w 22"/>
                <a:gd name="T96" fmla="*/ 27 h 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7">
                  <a:moveTo>
                    <a:pt x="11" y="0"/>
                  </a:moveTo>
                  <a:lnTo>
                    <a:pt x="9" y="0"/>
                  </a:lnTo>
                  <a:lnTo>
                    <a:pt x="7" y="1"/>
                  </a:lnTo>
                  <a:lnTo>
                    <a:pt x="5" y="3"/>
                  </a:lnTo>
                  <a:lnTo>
                    <a:pt x="3" y="4"/>
                  </a:lnTo>
                  <a:lnTo>
                    <a:pt x="2" y="8"/>
                  </a:lnTo>
                  <a:lnTo>
                    <a:pt x="2" y="9"/>
                  </a:lnTo>
                  <a:lnTo>
                    <a:pt x="0" y="11"/>
                  </a:lnTo>
                  <a:lnTo>
                    <a:pt x="0" y="14"/>
                  </a:lnTo>
                  <a:lnTo>
                    <a:pt x="0" y="16"/>
                  </a:lnTo>
                  <a:lnTo>
                    <a:pt x="2" y="17"/>
                  </a:lnTo>
                  <a:lnTo>
                    <a:pt x="2" y="20"/>
                  </a:lnTo>
                  <a:lnTo>
                    <a:pt x="3" y="22"/>
                  </a:lnTo>
                  <a:lnTo>
                    <a:pt x="5" y="24"/>
                  </a:lnTo>
                  <a:lnTo>
                    <a:pt x="7" y="25"/>
                  </a:lnTo>
                  <a:lnTo>
                    <a:pt x="9" y="25"/>
                  </a:lnTo>
                  <a:lnTo>
                    <a:pt x="11" y="27"/>
                  </a:lnTo>
                  <a:lnTo>
                    <a:pt x="13" y="27"/>
                  </a:lnTo>
                  <a:lnTo>
                    <a:pt x="16" y="27"/>
                  </a:lnTo>
                  <a:lnTo>
                    <a:pt x="18" y="27"/>
                  </a:lnTo>
                  <a:lnTo>
                    <a:pt x="20" y="25"/>
                  </a:lnTo>
                  <a:lnTo>
                    <a:pt x="22" y="25"/>
                  </a:lnTo>
                  <a:lnTo>
                    <a:pt x="22" y="24"/>
                  </a:lnTo>
                  <a:lnTo>
                    <a:pt x="22" y="22"/>
                  </a:lnTo>
                  <a:lnTo>
                    <a:pt x="22" y="20"/>
                  </a:lnTo>
                  <a:lnTo>
                    <a:pt x="22" y="19"/>
                  </a:lnTo>
                  <a:lnTo>
                    <a:pt x="22" y="17"/>
                  </a:lnTo>
                  <a:lnTo>
                    <a:pt x="22" y="16"/>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53" name="Freeform 986">
              <a:extLst>
                <a:ext uri="{FF2B5EF4-FFF2-40B4-BE49-F238E27FC236}">
                  <a16:creationId xmlns:a16="http://schemas.microsoft.com/office/drawing/2014/main" id="{C25D618E-4196-4D3C-8E1D-4916ED06B8EF}"/>
                </a:ext>
              </a:extLst>
            </p:cNvPr>
            <p:cNvSpPr>
              <a:spLocks/>
            </p:cNvSpPr>
            <p:nvPr/>
          </p:nvSpPr>
          <p:spPr bwMode="auto">
            <a:xfrm>
              <a:off x="1729" y="4068"/>
              <a:ext cx="8" cy="10"/>
            </a:xfrm>
            <a:custGeom>
              <a:avLst/>
              <a:gdLst>
                <a:gd name="T0" fmla="*/ 1 w 16"/>
                <a:gd name="T1" fmla="*/ 0 h 19"/>
                <a:gd name="T2" fmla="*/ 1 w 16"/>
                <a:gd name="T3" fmla="*/ 1 h 19"/>
                <a:gd name="T4" fmla="*/ 1 w 16"/>
                <a:gd name="T5" fmla="*/ 1 h 19"/>
                <a:gd name="T6" fmla="*/ 1 w 16"/>
                <a:gd name="T7" fmla="*/ 1 h 19"/>
                <a:gd name="T8" fmla="*/ 1 w 16"/>
                <a:gd name="T9" fmla="*/ 1 h 19"/>
                <a:gd name="T10" fmla="*/ 1 w 16"/>
                <a:gd name="T11" fmla="*/ 1 h 19"/>
                <a:gd name="T12" fmla="*/ 1 w 16"/>
                <a:gd name="T13" fmla="*/ 1 h 19"/>
                <a:gd name="T14" fmla="*/ 1 w 16"/>
                <a:gd name="T15" fmla="*/ 1 h 19"/>
                <a:gd name="T16" fmla="*/ 1 w 16"/>
                <a:gd name="T17" fmla="*/ 1 h 19"/>
                <a:gd name="T18" fmla="*/ 1 w 16"/>
                <a:gd name="T19" fmla="*/ 1 h 19"/>
                <a:gd name="T20" fmla="*/ 1 w 16"/>
                <a:gd name="T21" fmla="*/ 1 h 19"/>
                <a:gd name="T22" fmla="*/ 1 w 16"/>
                <a:gd name="T23" fmla="*/ 1 h 19"/>
                <a:gd name="T24" fmla="*/ 1 w 16"/>
                <a:gd name="T25" fmla="*/ 1 h 19"/>
                <a:gd name="T26" fmla="*/ 1 w 16"/>
                <a:gd name="T27" fmla="*/ 1 h 19"/>
                <a:gd name="T28" fmla="*/ 0 w 16"/>
                <a:gd name="T29" fmla="*/ 1 h 19"/>
                <a:gd name="T30" fmla="*/ 0 w 16"/>
                <a:gd name="T31" fmla="*/ 1 h 19"/>
                <a:gd name="T32" fmla="*/ 0 w 16"/>
                <a:gd name="T33" fmla="*/ 1 h 19"/>
                <a:gd name="T34" fmla="*/ 0 w 16"/>
                <a:gd name="T35" fmla="*/ 1 h 19"/>
                <a:gd name="T36" fmla="*/ 1 w 16"/>
                <a:gd name="T37" fmla="*/ 1 h 19"/>
                <a:gd name="T38" fmla="*/ 1 w 16"/>
                <a:gd name="T39" fmla="*/ 1 h 19"/>
                <a:gd name="T40" fmla="*/ 1 w 16"/>
                <a:gd name="T41" fmla="*/ 1 h 19"/>
                <a:gd name="T42" fmla="*/ 1 w 16"/>
                <a:gd name="T43" fmla="*/ 1 h 19"/>
                <a:gd name="T44" fmla="*/ 1 w 16"/>
                <a:gd name="T45" fmla="*/ 1 h 19"/>
                <a:gd name="T46" fmla="*/ 1 w 16"/>
                <a:gd name="T47" fmla="*/ 1 h 19"/>
                <a:gd name="T48" fmla="*/ 1 w 16"/>
                <a:gd name="T49" fmla="*/ 1 h 19"/>
                <a:gd name="T50" fmla="*/ 1 w 16"/>
                <a:gd name="T51" fmla="*/ 1 h 19"/>
                <a:gd name="T52" fmla="*/ 1 w 16"/>
                <a:gd name="T53" fmla="*/ 1 h 19"/>
                <a:gd name="T54" fmla="*/ 1 w 16"/>
                <a:gd name="T55" fmla="*/ 1 h 19"/>
                <a:gd name="T56" fmla="*/ 1 w 16"/>
                <a:gd name="T57" fmla="*/ 1 h 19"/>
                <a:gd name="T58" fmla="*/ 1 w 16"/>
                <a:gd name="T59" fmla="*/ 1 h 19"/>
                <a:gd name="T60" fmla="*/ 1 w 16"/>
                <a:gd name="T61" fmla="*/ 1 h 19"/>
                <a:gd name="T62" fmla="*/ 1 w 16"/>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19"/>
                <a:gd name="T98" fmla="*/ 16 w 16"/>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19">
                  <a:moveTo>
                    <a:pt x="7" y="0"/>
                  </a:moveTo>
                  <a:lnTo>
                    <a:pt x="7" y="1"/>
                  </a:lnTo>
                  <a:lnTo>
                    <a:pt x="5" y="1"/>
                  </a:lnTo>
                  <a:lnTo>
                    <a:pt x="3" y="1"/>
                  </a:lnTo>
                  <a:lnTo>
                    <a:pt x="2" y="3"/>
                  </a:lnTo>
                  <a:lnTo>
                    <a:pt x="2" y="5"/>
                  </a:lnTo>
                  <a:lnTo>
                    <a:pt x="2" y="6"/>
                  </a:lnTo>
                  <a:lnTo>
                    <a:pt x="2" y="8"/>
                  </a:lnTo>
                  <a:lnTo>
                    <a:pt x="0" y="9"/>
                  </a:lnTo>
                  <a:lnTo>
                    <a:pt x="0" y="11"/>
                  </a:lnTo>
                  <a:lnTo>
                    <a:pt x="0" y="13"/>
                  </a:lnTo>
                  <a:lnTo>
                    <a:pt x="2" y="14"/>
                  </a:lnTo>
                  <a:lnTo>
                    <a:pt x="2" y="16"/>
                  </a:lnTo>
                  <a:lnTo>
                    <a:pt x="3" y="17"/>
                  </a:lnTo>
                  <a:lnTo>
                    <a:pt x="5" y="19"/>
                  </a:lnTo>
                  <a:lnTo>
                    <a:pt x="7" y="19"/>
                  </a:lnTo>
                  <a:lnTo>
                    <a:pt x="9" y="17"/>
                  </a:lnTo>
                  <a:lnTo>
                    <a:pt x="11" y="17"/>
                  </a:lnTo>
                  <a:lnTo>
                    <a:pt x="12" y="17"/>
                  </a:lnTo>
                  <a:lnTo>
                    <a:pt x="14" y="16"/>
                  </a:lnTo>
                  <a:lnTo>
                    <a:pt x="14" y="14"/>
                  </a:lnTo>
                  <a:lnTo>
                    <a:pt x="16" y="14"/>
                  </a:lnTo>
                  <a:lnTo>
                    <a:pt x="7" y="0"/>
                  </a:lnTo>
                  <a:close/>
                </a:path>
              </a:pathLst>
            </a:custGeom>
            <a:solidFill>
              <a:srgbClr val="D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54" name="Freeform 987">
              <a:extLst>
                <a:ext uri="{FF2B5EF4-FFF2-40B4-BE49-F238E27FC236}">
                  <a16:creationId xmlns:a16="http://schemas.microsoft.com/office/drawing/2014/main" id="{936F4E36-63BD-4444-901F-9AA05E5037A5}"/>
                </a:ext>
              </a:extLst>
            </p:cNvPr>
            <p:cNvSpPr>
              <a:spLocks/>
            </p:cNvSpPr>
            <p:nvPr/>
          </p:nvSpPr>
          <p:spPr bwMode="auto">
            <a:xfrm>
              <a:off x="1729" y="4068"/>
              <a:ext cx="8" cy="10"/>
            </a:xfrm>
            <a:custGeom>
              <a:avLst/>
              <a:gdLst>
                <a:gd name="T0" fmla="*/ 1 w 16"/>
                <a:gd name="T1" fmla="*/ 0 h 19"/>
                <a:gd name="T2" fmla="*/ 1 w 16"/>
                <a:gd name="T3" fmla="*/ 1 h 19"/>
                <a:gd name="T4" fmla="*/ 1 w 16"/>
                <a:gd name="T5" fmla="*/ 1 h 19"/>
                <a:gd name="T6" fmla="*/ 1 w 16"/>
                <a:gd name="T7" fmla="*/ 1 h 19"/>
                <a:gd name="T8" fmla="*/ 1 w 16"/>
                <a:gd name="T9" fmla="*/ 1 h 19"/>
                <a:gd name="T10" fmla="*/ 1 w 16"/>
                <a:gd name="T11" fmla="*/ 1 h 19"/>
                <a:gd name="T12" fmla="*/ 1 w 16"/>
                <a:gd name="T13" fmla="*/ 1 h 19"/>
                <a:gd name="T14" fmla="*/ 1 w 16"/>
                <a:gd name="T15" fmla="*/ 1 h 19"/>
                <a:gd name="T16" fmla="*/ 1 w 16"/>
                <a:gd name="T17" fmla="*/ 1 h 19"/>
                <a:gd name="T18" fmla="*/ 1 w 16"/>
                <a:gd name="T19" fmla="*/ 1 h 19"/>
                <a:gd name="T20" fmla="*/ 1 w 16"/>
                <a:gd name="T21" fmla="*/ 1 h 19"/>
                <a:gd name="T22" fmla="*/ 1 w 16"/>
                <a:gd name="T23" fmla="*/ 1 h 19"/>
                <a:gd name="T24" fmla="*/ 1 w 16"/>
                <a:gd name="T25" fmla="*/ 1 h 19"/>
                <a:gd name="T26" fmla="*/ 1 w 16"/>
                <a:gd name="T27" fmla="*/ 1 h 19"/>
                <a:gd name="T28" fmla="*/ 0 w 16"/>
                <a:gd name="T29" fmla="*/ 1 h 19"/>
                <a:gd name="T30" fmla="*/ 0 w 16"/>
                <a:gd name="T31" fmla="*/ 1 h 19"/>
                <a:gd name="T32" fmla="*/ 0 w 16"/>
                <a:gd name="T33" fmla="*/ 1 h 19"/>
                <a:gd name="T34" fmla="*/ 0 w 16"/>
                <a:gd name="T35" fmla="*/ 1 h 19"/>
                <a:gd name="T36" fmla="*/ 1 w 16"/>
                <a:gd name="T37" fmla="*/ 1 h 19"/>
                <a:gd name="T38" fmla="*/ 1 w 16"/>
                <a:gd name="T39" fmla="*/ 1 h 19"/>
                <a:gd name="T40" fmla="*/ 1 w 16"/>
                <a:gd name="T41" fmla="*/ 1 h 19"/>
                <a:gd name="T42" fmla="*/ 1 w 16"/>
                <a:gd name="T43" fmla="*/ 1 h 19"/>
                <a:gd name="T44" fmla="*/ 1 w 16"/>
                <a:gd name="T45" fmla="*/ 1 h 19"/>
                <a:gd name="T46" fmla="*/ 1 w 16"/>
                <a:gd name="T47" fmla="*/ 1 h 19"/>
                <a:gd name="T48" fmla="*/ 1 w 16"/>
                <a:gd name="T49" fmla="*/ 1 h 19"/>
                <a:gd name="T50" fmla="*/ 1 w 16"/>
                <a:gd name="T51" fmla="*/ 1 h 19"/>
                <a:gd name="T52" fmla="*/ 1 w 16"/>
                <a:gd name="T53" fmla="*/ 1 h 19"/>
                <a:gd name="T54" fmla="*/ 1 w 16"/>
                <a:gd name="T55" fmla="*/ 1 h 19"/>
                <a:gd name="T56" fmla="*/ 1 w 16"/>
                <a:gd name="T57" fmla="*/ 1 h 19"/>
                <a:gd name="T58" fmla="*/ 1 w 16"/>
                <a:gd name="T59" fmla="*/ 1 h 19"/>
                <a:gd name="T60" fmla="*/ 1 w 16"/>
                <a:gd name="T61" fmla="*/ 1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
                <a:gd name="T94" fmla="*/ 0 h 19"/>
                <a:gd name="T95" fmla="*/ 16 w 16"/>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 h="19">
                  <a:moveTo>
                    <a:pt x="7" y="0"/>
                  </a:moveTo>
                  <a:lnTo>
                    <a:pt x="7" y="1"/>
                  </a:lnTo>
                  <a:lnTo>
                    <a:pt x="5" y="1"/>
                  </a:lnTo>
                  <a:lnTo>
                    <a:pt x="3" y="1"/>
                  </a:lnTo>
                  <a:lnTo>
                    <a:pt x="2" y="3"/>
                  </a:lnTo>
                  <a:lnTo>
                    <a:pt x="2" y="5"/>
                  </a:lnTo>
                  <a:lnTo>
                    <a:pt x="2" y="6"/>
                  </a:lnTo>
                  <a:lnTo>
                    <a:pt x="2" y="8"/>
                  </a:lnTo>
                  <a:lnTo>
                    <a:pt x="0" y="9"/>
                  </a:lnTo>
                  <a:lnTo>
                    <a:pt x="0" y="11"/>
                  </a:lnTo>
                  <a:lnTo>
                    <a:pt x="0" y="13"/>
                  </a:lnTo>
                  <a:lnTo>
                    <a:pt x="2" y="14"/>
                  </a:lnTo>
                  <a:lnTo>
                    <a:pt x="2" y="16"/>
                  </a:lnTo>
                  <a:lnTo>
                    <a:pt x="3" y="17"/>
                  </a:lnTo>
                  <a:lnTo>
                    <a:pt x="5" y="19"/>
                  </a:lnTo>
                  <a:lnTo>
                    <a:pt x="7" y="19"/>
                  </a:lnTo>
                  <a:lnTo>
                    <a:pt x="9" y="17"/>
                  </a:lnTo>
                  <a:lnTo>
                    <a:pt x="11" y="17"/>
                  </a:lnTo>
                  <a:lnTo>
                    <a:pt x="12" y="17"/>
                  </a:lnTo>
                  <a:lnTo>
                    <a:pt x="14" y="16"/>
                  </a:lnTo>
                  <a:lnTo>
                    <a:pt x="14" y="14"/>
                  </a:lnTo>
                  <a:lnTo>
                    <a:pt x="16" y="14"/>
                  </a:lnTo>
                </a:path>
              </a:pathLst>
            </a:custGeom>
            <a:noFill/>
            <a:ln w="14288">
              <a:solidFill>
                <a:srgbClr val="DF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55" name="Freeform 988">
              <a:extLst>
                <a:ext uri="{FF2B5EF4-FFF2-40B4-BE49-F238E27FC236}">
                  <a16:creationId xmlns:a16="http://schemas.microsoft.com/office/drawing/2014/main" id="{DA39F5BA-6F7A-4250-AF3C-964B3CDD0FFF}"/>
                </a:ext>
              </a:extLst>
            </p:cNvPr>
            <p:cNvSpPr>
              <a:spLocks/>
            </p:cNvSpPr>
            <p:nvPr/>
          </p:nvSpPr>
          <p:spPr bwMode="auto">
            <a:xfrm>
              <a:off x="1627" y="3981"/>
              <a:ext cx="143" cy="16"/>
            </a:xfrm>
            <a:custGeom>
              <a:avLst/>
              <a:gdLst>
                <a:gd name="T0" fmla="*/ 0 w 294"/>
                <a:gd name="T1" fmla="*/ 1 h 32"/>
                <a:gd name="T2" fmla="*/ 0 w 294"/>
                <a:gd name="T3" fmla="*/ 1 h 32"/>
                <a:gd name="T4" fmla="*/ 0 w 294"/>
                <a:gd name="T5" fmla="*/ 1 h 32"/>
                <a:gd name="T6" fmla="*/ 1 w 294"/>
                <a:gd name="T7" fmla="*/ 1 h 32"/>
                <a:gd name="T8" fmla="*/ 1 w 294"/>
                <a:gd name="T9" fmla="*/ 1 h 32"/>
                <a:gd name="T10" fmla="*/ 2 w 294"/>
                <a:gd name="T11" fmla="*/ 1 h 32"/>
                <a:gd name="T12" fmla="*/ 2 w 294"/>
                <a:gd name="T13" fmla="*/ 1 h 32"/>
                <a:gd name="T14" fmla="*/ 2 w 294"/>
                <a:gd name="T15" fmla="*/ 1 h 32"/>
                <a:gd name="T16" fmla="*/ 3 w 294"/>
                <a:gd name="T17" fmla="*/ 0 h 32"/>
                <a:gd name="T18" fmla="*/ 3 w 294"/>
                <a:gd name="T19" fmla="*/ 0 h 32"/>
                <a:gd name="T20" fmla="*/ 4 w 294"/>
                <a:gd name="T21" fmla="*/ 1 h 32"/>
                <a:gd name="T22" fmla="*/ 0 w 294"/>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4"/>
                <a:gd name="T37" fmla="*/ 0 h 32"/>
                <a:gd name="T38" fmla="*/ 294 w 29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4" h="32">
                  <a:moveTo>
                    <a:pt x="0" y="32"/>
                  </a:moveTo>
                  <a:lnTo>
                    <a:pt x="29" y="26"/>
                  </a:lnTo>
                  <a:lnTo>
                    <a:pt x="58" y="20"/>
                  </a:lnTo>
                  <a:lnTo>
                    <a:pt x="87" y="13"/>
                  </a:lnTo>
                  <a:lnTo>
                    <a:pt x="116" y="8"/>
                  </a:lnTo>
                  <a:lnTo>
                    <a:pt x="146" y="5"/>
                  </a:lnTo>
                  <a:lnTo>
                    <a:pt x="175" y="4"/>
                  </a:lnTo>
                  <a:lnTo>
                    <a:pt x="204" y="2"/>
                  </a:lnTo>
                  <a:lnTo>
                    <a:pt x="235" y="0"/>
                  </a:lnTo>
                  <a:lnTo>
                    <a:pt x="265" y="0"/>
                  </a:lnTo>
                  <a:lnTo>
                    <a:pt x="294" y="2"/>
                  </a:lnTo>
                  <a:lnTo>
                    <a:pt x="0" y="3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6456" name="Freeform 989">
              <a:extLst>
                <a:ext uri="{FF2B5EF4-FFF2-40B4-BE49-F238E27FC236}">
                  <a16:creationId xmlns:a16="http://schemas.microsoft.com/office/drawing/2014/main" id="{C18FE039-BB79-4D90-B241-12F4F928D4BD}"/>
                </a:ext>
              </a:extLst>
            </p:cNvPr>
            <p:cNvSpPr>
              <a:spLocks/>
            </p:cNvSpPr>
            <p:nvPr/>
          </p:nvSpPr>
          <p:spPr bwMode="auto">
            <a:xfrm>
              <a:off x="1627" y="3981"/>
              <a:ext cx="143" cy="16"/>
            </a:xfrm>
            <a:custGeom>
              <a:avLst/>
              <a:gdLst>
                <a:gd name="T0" fmla="*/ 0 w 294"/>
                <a:gd name="T1" fmla="*/ 1 h 32"/>
                <a:gd name="T2" fmla="*/ 0 w 294"/>
                <a:gd name="T3" fmla="*/ 1 h 32"/>
                <a:gd name="T4" fmla="*/ 0 w 294"/>
                <a:gd name="T5" fmla="*/ 1 h 32"/>
                <a:gd name="T6" fmla="*/ 1 w 294"/>
                <a:gd name="T7" fmla="*/ 1 h 32"/>
                <a:gd name="T8" fmla="*/ 1 w 294"/>
                <a:gd name="T9" fmla="*/ 1 h 32"/>
                <a:gd name="T10" fmla="*/ 2 w 294"/>
                <a:gd name="T11" fmla="*/ 1 h 32"/>
                <a:gd name="T12" fmla="*/ 2 w 294"/>
                <a:gd name="T13" fmla="*/ 1 h 32"/>
                <a:gd name="T14" fmla="*/ 2 w 294"/>
                <a:gd name="T15" fmla="*/ 1 h 32"/>
                <a:gd name="T16" fmla="*/ 3 w 294"/>
                <a:gd name="T17" fmla="*/ 0 h 32"/>
                <a:gd name="T18" fmla="*/ 3 w 294"/>
                <a:gd name="T19" fmla="*/ 0 h 32"/>
                <a:gd name="T20" fmla="*/ 4 w 294"/>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
                <a:gd name="T34" fmla="*/ 0 h 32"/>
                <a:gd name="T35" fmla="*/ 294 w 29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 h="32">
                  <a:moveTo>
                    <a:pt x="0" y="32"/>
                  </a:moveTo>
                  <a:lnTo>
                    <a:pt x="29" y="26"/>
                  </a:lnTo>
                  <a:lnTo>
                    <a:pt x="58" y="20"/>
                  </a:lnTo>
                  <a:lnTo>
                    <a:pt x="87" y="13"/>
                  </a:lnTo>
                  <a:lnTo>
                    <a:pt x="116" y="8"/>
                  </a:lnTo>
                  <a:lnTo>
                    <a:pt x="146" y="5"/>
                  </a:lnTo>
                  <a:lnTo>
                    <a:pt x="175" y="4"/>
                  </a:lnTo>
                  <a:lnTo>
                    <a:pt x="204" y="2"/>
                  </a:lnTo>
                  <a:lnTo>
                    <a:pt x="235" y="0"/>
                  </a:lnTo>
                  <a:lnTo>
                    <a:pt x="265" y="0"/>
                  </a:lnTo>
                  <a:lnTo>
                    <a:pt x="294" y="2"/>
                  </a:lnTo>
                </a:path>
              </a:pathLst>
            </a:custGeom>
            <a:noFill/>
            <a:ln w="14288">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endParaRPr lang="en-US" altLang="en-US">
                <a:solidFill>
                  <a:srgbClr val="000000"/>
                </a:solidFill>
              </a:endParaRPr>
            </a:p>
          </p:txBody>
        </p:sp>
      </p:grpSp>
      <p:sp>
        <p:nvSpPr>
          <p:cNvPr id="6150" name="TextBox 2">
            <a:extLst>
              <a:ext uri="{FF2B5EF4-FFF2-40B4-BE49-F238E27FC236}">
                <a16:creationId xmlns:a16="http://schemas.microsoft.com/office/drawing/2014/main" id="{FB0C99C6-3ECA-49BD-B953-D359002744EE}"/>
              </a:ext>
            </a:extLst>
          </p:cNvPr>
          <p:cNvSpPr txBox="1">
            <a:spLocks noChangeArrowheads="1"/>
          </p:cNvSpPr>
          <p:nvPr/>
        </p:nvSpPr>
        <p:spPr bwMode="auto">
          <a:xfrm>
            <a:off x="3492501" y="1905001"/>
            <a:ext cx="5000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r>
              <a:rPr lang="en-US" altLang="en-US" sz="5400">
                <a:solidFill>
                  <a:srgbClr val="000000"/>
                </a:solidFill>
                <a:latin typeface="Times New Roman" panose="02020603050405020304" pitchFamily="18" charset="0"/>
                <a:cs typeface="Times New Roman" panose="02020603050405020304" pitchFamily="18" charset="0"/>
              </a:rPr>
              <a:t>Kiểm tra bài cũ</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5E616617-EA09-4CE7-B795-477632658FFE}"/>
              </a:ext>
            </a:extLst>
          </p:cNvPr>
          <p:cNvPicPr>
            <a:picLocks noChangeAspect="1" noChangeArrowheads="1"/>
          </p:cNvPicPr>
          <p:nvPr/>
        </p:nvPicPr>
        <p:blipFill rotWithShape="1">
          <a:blip r:embed="rId2"/>
          <a:srcRect l="13721" t="24801" r="23141" b="6251"/>
          <a:stretch/>
        </p:blipFill>
        <p:spPr bwMode="auto">
          <a:xfrm>
            <a:off x="2057401" y="1585914"/>
            <a:ext cx="8215313" cy="5043487"/>
          </a:xfrm>
          <a:prstGeom prst="rect">
            <a:avLst/>
          </a:prstGeom>
          <a:noFill/>
          <a:ln>
            <a:noFill/>
          </a:ln>
          <a:effectLst>
            <a:prstShdw prst="shdw17" dist="17961" dir="2700000">
              <a:schemeClr val="accent1">
                <a:gamma/>
                <a:shade val="60000"/>
                <a:invGamma/>
              </a:schemeClr>
            </a:prstShdw>
          </a:effectLst>
        </p:spPr>
      </p:pic>
      <p:sp>
        <p:nvSpPr>
          <p:cNvPr id="24579" name="Rectangle 1">
            <a:extLst>
              <a:ext uri="{FF2B5EF4-FFF2-40B4-BE49-F238E27FC236}">
                <a16:creationId xmlns:a16="http://schemas.microsoft.com/office/drawing/2014/main" id="{ACD5E43C-9FD5-4230-8EB8-A217E5D094D2}"/>
              </a:ext>
            </a:extLst>
          </p:cNvPr>
          <p:cNvSpPr>
            <a:spLocks noChangeArrowheads="1"/>
          </p:cNvSpPr>
          <p:nvPr/>
        </p:nvSpPr>
        <p:spPr bwMode="auto">
          <a:xfrm>
            <a:off x="3124200" y="838201"/>
            <a:ext cx="1905000" cy="595313"/>
          </a:xfrm>
          <a:prstGeom prst="rect">
            <a:avLst/>
          </a:prstGeom>
          <a:solidFill>
            <a:schemeClr val="accent1"/>
          </a:solidFill>
          <a:ln w="9525" algn="ctr">
            <a:solidFill>
              <a:schemeClr val="tx1"/>
            </a:solidFill>
            <a:round/>
            <a:headEnd/>
            <a:tailEnd/>
          </a:ln>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r>
              <a:rPr lang="en-US" altLang="en-US" sz="2800">
                <a:solidFill>
                  <a:srgbClr val="FF0000"/>
                </a:solidFill>
                <a:latin typeface="Times New Roman" panose="02020603050405020304" pitchFamily="18" charset="0"/>
                <a:cs typeface="Times New Roman" panose="02020603050405020304" pitchFamily="18" charset="0"/>
              </a:rPr>
              <a:t>Bài tập: 2a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92289DF7-CFD1-4C80-9FB3-600AB111362C}"/>
              </a:ext>
            </a:extLst>
          </p:cNvPr>
          <p:cNvSpPr>
            <a:spLocks noChangeArrowheads="1"/>
          </p:cNvSpPr>
          <p:nvPr/>
        </p:nvSpPr>
        <p:spPr bwMode="auto">
          <a:xfrm>
            <a:off x="2362200" y="1905000"/>
            <a:ext cx="7391400" cy="685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20000"/>
              </a:spcBef>
              <a:spcAft>
                <a:spcPct val="0"/>
              </a:spcAft>
              <a:buFontTx/>
              <a:buChar char="•"/>
            </a:pPr>
            <a:r>
              <a:rPr lang="en-US" altLang="en-US" sz="2800">
                <a:solidFill>
                  <a:srgbClr val="000000"/>
                </a:solidFill>
                <a:latin typeface="VNI-Souvir" pitchFamily="2" charset="0"/>
              </a:rPr>
              <a:t>* </a:t>
            </a:r>
            <a:r>
              <a:rPr lang="en-US" altLang="en-US" sz="2800" u="sng">
                <a:solidFill>
                  <a:srgbClr val="000000"/>
                </a:solidFill>
                <a:latin typeface="VNI-Souvir" pitchFamily="2" charset="0"/>
              </a:rPr>
              <a:t>Daën doø</a:t>
            </a:r>
            <a:r>
              <a:rPr lang="en-US" altLang="en-US" sz="2800">
                <a:solidFill>
                  <a:srgbClr val="000000"/>
                </a:solidFill>
                <a:latin typeface="VNI-Souvir" pitchFamily="2" charset="0"/>
              </a:rPr>
              <a:t>: Vieát laïi caùc loãi sai vaøo taäp</a:t>
            </a:r>
          </a:p>
        </p:txBody>
      </p:sp>
      <p:sp>
        <p:nvSpPr>
          <p:cNvPr id="44037" name="Rectangle 5">
            <a:extLst>
              <a:ext uri="{FF2B5EF4-FFF2-40B4-BE49-F238E27FC236}">
                <a16:creationId xmlns:a16="http://schemas.microsoft.com/office/drawing/2014/main" id="{62F508E5-1D62-4F3D-B761-DA9C18C7E599}"/>
              </a:ext>
            </a:extLst>
          </p:cNvPr>
          <p:cNvSpPr>
            <a:spLocks noChangeArrowheads="1"/>
          </p:cNvSpPr>
          <p:nvPr/>
        </p:nvSpPr>
        <p:spPr bwMode="auto">
          <a:xfrm>
            <a:off x="2362200" y="3657600"/>
            <a:ext cx="7391400" cy="685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20000"/>
              </a:spcBef>
              <a:spcAft>
                <a:spcPct val="0"/>
              </a:spcAft>
            </a:pPr>
            <a:r>
              <a:rPr lang="en-US" altLang="en-US" sz="2800">
                <a:solidFill>
                  <a:srgbClr val="000000"/>
                </a:solidFill>
                <a:latin typeface="Times New Roman" panose="02020603050405020304" pitchFamily="18" charset="0"/>
                <a:cs typeface="Times New Roman" panose="02020603050405020304" pitchFamily="18" charset="0"/>
              </a:rPr>
              <a:t>  * </a:t>
            </a:r>
            <a:r>
              <a:rPr lang="en-US" altLang="en-US" sz="2800" u="sng">
                <a:solidFill>
                  <a:srgbClr val="000000"/>
                </a:solidFill>
                <a:latin typeface="Times New Roman" panose="02020603050405020304" pitchFamily="18" charset="0"/>
                <a:cs typeface="Times New Roman" panose="02020603050405020304" pitchFamily="18" charset="0"/>
              </a:rPr>
              <a:t>Chuẩn bị bài: </a:t>
            </a: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3200">
                <a:solidFill>
                  <a:srgbClr val="000000"/>
                </a:solidFill>
                <a:latin typeface="Times New Roman" panose="02020603050405020304" pitchFamily="18" charset="0"/>
                <a:cs typeface="Times New Roman" panose="02020603050405020304" pitchFamily="18" charset="0"/>
              </a:rPr>
              <a:t>Chiếc áo len</a:t>
            </a:r>
            <a:endParaRPr lang="en-US" altLang="en-US" sz="2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037"/>
                                        </p:tgtEl>
                                        <p:attrNameLst>
                                          <p:attrName>style.visibility</p:attrName>
                                        </p:attrNameLst>
                                      </p:cBhvr>
                                      <p:to>
                                        <p:strVal val="visible"/>
                                      </p:to>
                                    </p:set>
                                    <p:animEffect transition="in" filter="blinds(horizontal)">
                                      <p:cBhvr>
                                        <p:cTn id="10"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0054" name="AAAHoa cau vuon trau - Thu hien.mp3">
            <a:hlinkClick r:id="" action="ppaction://media"/>
            <a:extLst>
              <a:ext uri="{FF2B5EF4-FFF2-40B4-BE49-F238E27FC236}">
                <a16:creationId xmlns:a16="http://schemas.microsoft.com/office/drawing/2014/main" id="{E1859E89-BC92-49A6-9167-8C0F89BE7805}"/>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37338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7">
            <a:extLst>
              <a:ext uri="{FF2B5EF4-FFF2-40B4-BE49-F238E27FC236}">
                <a16:creationId xmlns:a16="http://schemas.microsoft.com/office/drawing/2014/main" id="{F11D4951-4B1D-47BB-AA83-52C4E7681AA4}"/>
              </a:ext>
            </a:extLst>
          </p:cNvPr>
          <p:cNvSpPr txBox="1">
            <a:spLocks noChangeArrowheads="1"/>
          </p:cNvSpPr>
          <p:nvPr/>
        </p:nvSpPr>
        <p:spPr bwMode="auto">
          <a:xfrm>
            <a:off x="1981200" y="2209801"/>
            <a:ext cx="81534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eaLnBrk="0" fontAlgn="base" hangingPunct="0">
              <a:spcBef>
                <a:spcPct val="50000"/>
              </a:spcBef>
              <a:spcAft>
                <a:spcPct val="0"/>
              </a:spcAft>
            </a:pPr>
            <a:r>
              <a:rPr lang="en-US" altLang="en-US" sz="4800">
                <a:solidFill>
                  <a:srgbClr val="000099"/>
                </a:solidFill>
                <a:latin typeface="Times New Roman" panose="02020603050405020304" pitchFamily="18" charset="0"/>
              </a:rPr>
              <a:t>CHÚC CÁC EM CHĂM NGOAN HỌC GIỎI !</a:t>
            </a:r>
          </a:p>
          <a:p>
            <a:pPr eaLnBrk="0" fontAlgn="base" hangingPunct="0">
              <a:spcBef>
                <a:spcPct val="50000"/>
              </a:spcBef>
              <a:spcAft>
                <a:spcPct val="0"/>
              </a:spcAft>
            </a:pPr>
            <a:endParaRPr lang="en-US" altLang="en-US" sz="5400">
              <a:solidFill>
                <a:srgbClr val="000099"/>
              </a:solidFill>
              <a:latin typeface="Times New Roman" panose="02020603050405020304" pitchFamily="18" charset="0"/>
            </a:endParaRPr>
          </a:p>
        </p:txBody>
      </p:sp>
      <p:pic>
        <p:nvPicPr>
          <p:cNvPr id="26628" name="Picture 8" descr="3_hoa_xoay">
            <a:extLst>
              <a:ext uri="{FF2B5EF4-FFF2-40B4-BE49-F238E27FC236}">
                <a16:creationId xmlns:a16="http://schemas.microsoft.com/office/drawing/2014/main" id="{1D6799CA-8ADC-4993-AF26-66DC0224A5D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525780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3_hoa_xoay">
            <a:extLst>
              <a:ext uri="{FF2B5EF4-FFF2-40B4-BE49-F238E27FC236}">
                <a16:creationId xmlns:a16="http://schemas.microsoft.com/office/drawing/2014/main" id="{1D7AD1E0-AEFD-4776-AED3-3AAF776A4BC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525780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3_hoa_xoay">
            <a:extLst>
              <a:ext uri="{FF2B5EF4-FFF2-40B4-BE49-F238E27FC236}">
                <a16:creationId xmlns:a16="http://schemas.microsoft.com/office/drawing/2014/main" id="{C0701C7E-F351-4C9B-95BB-6B2EDE7B25D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99060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3" descr="3_hoa_xoay">
            <a:extLst>
              <a:ext uri="{FF2B5EF4-FFF2-40B4-BE49-F238E27FC236}">
                <a16:creationId xmlns:a16="http://schemas.microsoft.com/office/drawing/2014/main" id="{78618A3C-BC87-461C-9202-0218EBE056F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4572000"/>
            <a:ext cx="685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90846" fill="hold"/>
                                        <p:tgtEl>
                                          <p:spTgt spid="1300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005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a:extLst>
              <a:ext uri="{FF2B5EF4-FFF2-40B4-BE49-F238E27FC236}">
                <a16:creationId xmlns:a16="http://schemas.microsoft.com/office/drawing/2014/main" id="{50C59A41-1D77-42BB-B088-D544FEC4A0DA}"/>
              </a:ext>
            </a:extLst>
          </p:cNvPr>
          <p:cNvSpPr txBox="1">
            <a:spLocks noChangeArrowheads="1"/>
          </p:cNvSpPr>
          <p:nvPr/>
        </p:nvSpPr>
        <p:spPr bwMode="auto">
          <a:xfrm>
            <a:off x="2951163" y="381000"/>
            <a:ext cx="58674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eaLnBrk="0" fontAlgn="base" hangingPunct="0">
              <a:spcBef>
                <a:spcPct val="0"/>
              </a:spcBef>
              <a:spcAft>
                <a:spcPct val="0"/>
              </a:spcAft>
            </a:pPr>
            <a:endParaRPr lang="en-US" altLang="en-US" sz="2800">
              <a:solidFill>
                <a:srgbClr val="0000FF"/>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n-US" altLang="en-US" sz="4000">
                <a:solidFill>
                  <a:srgbClr val="FF0000"/>
                </a:solidFill>
                <a:latin typeface="Times New Roman" panose="02020603050405020304" pitchFamily="18" charset="0"/>
                <a:cs typeface="Times New Roman" panose="02020603050405020304" pitchFamily="18" charset="0"/>
              </a:rPr>
              <a:t>Cô giáo tí hon</a:t>
            </a:r>
          </a:p>
        </p:txBody>
      </p:sp>
      <p:sp>
        <p:nvSpPr>
          <p:cNvPr id="7171" name="TextBox 12">
            <a:extLst>
              <a:ext uri="{FF2B5EF4-FFF2-40B4-BE49-F238E27FC236}">
                <a16:creationId xmlns:a16="http://schemas.microsoft.com/office/drawing/2014/main" id="{3D62EF6B-F18D-4EFD-8D2B-7C899A5F67C7}"/>
              </a:ext>
            </a:extLst>
          </p:cNvPr>
          <p:cNvSpPr txBox="1">
            <a:spLocks noChangeArrowheads="1"/>
          </p:cNvSpPr>
          <p:nvPr/>
        </p:nvSpPr>
        <p:spPr bwMode="auto">
          <a:xfrm>
            <a:off x="1835150" y="1752601"/>
            <a:ext cx="883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       Bé treo nón, mặt tỉnh khô, bẻ một nhánh trâm bầu làm thước. Mấy đứa em chống hai tay ngồi nhìn chị. Làm như cô giáo, Bé đưa mắt nhìn đám học trò, tay cầm nhánh trâm bầu nhịp nhịp trên tấm bảng. Nó đánh vần từng tiếng. Đàn em ríu rít đánh vần theo.</a:t>
            </a:r>
          </a:p>
          <a:p>
            <a:pPr eaLnBrk="0" fontAlgn="base" hangingPunct="0">
              <a:spcBef>
                <a:spcPct val="0"/>
              </a:spcBef>
              <a:spcAft>
                <a:spcPct val="0"/>
              </a:spcAft>
            </a:pPr>
            <a:r>
              <a:rPr lang="en-US" altLang="en-US" sz="3200" i="1">
                <a:solidFill>
                  <a:srgbClr val="000000"/>
                </a:solidFill>
                <a:latin typeface="Times New Roman" panose="02020603050405020304" pitchFamily="18" charset="0"/>
                <a:cs typeface="Times New Roman" panose="02020603050405020304" pitchFamily="18" charset="0"/>
              </a:rPr>
              <a:t>                                                    Theo Nguyễn Thi</a:t>
            </a:r>
            <a:endParaRPr lang="en-US" altLang="en-US" sz="2800" i="1">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a:extLst>
              <a:ext uri="{FF2B5EF4-FFF2-40B4-BE49-F238E27FC236}">
                <a16:creationId xmlns:a16="http://schemas.microsoft.com/office/drawing/2014/main" id="{035409F6-58CE-48A5-A339-4457272850FE}"/>
              </a:ext>
            </a:extLst>
          </p:cNvPr>
          <p:cNvSpPr>
            <a:spLocks noChangeArrowheads="1"/>
          </p:cNvSpPr>
          <p:nvPr/>
        </p:nvSpPr>
        <p:spPr bwMode="auto">
          <a:xfrm>
            <a:off x="1524000" y="2322514"/>
            <a:ext cx="8991600" cy="890587"/>
          </a:xfrm>
          <a:prstGeom prst="cloudCallout">
            <a:avLst>
              <a:gd name="adj1" fmla="val -31505"/>
              <a:gd name="adj2" fmla="val 8486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fontAlgn="base">
              <a:spcBef>
                <a:spcPct val="50000"/>
              </a:spcBef>
              <a:spcAft>
                <a:spcPct val="0"/>
              </a:spcAft>
              <a:buClr>
                <a:srgbClr val="00CC99"/>
              </a:buClr>
            </a:pPr>
            <a:r>
              <a:rPr lang="en-US" altLang="en-US" sz="3200">
                <a:solidFill>
                  <a:srgbClr val="0000CC"/>
                </a:solidFill>
                <a:latin typeface="Times New Roman" panose="02020603050405020304" pitchFamily="18" charset="0"/>
                <a:cs typeface="Times New Roman" panose="02020603050405020304" pitchFamily="18" charset="0"/>
              </a:rPr>
              <a:t>Đoạn chính tả có mấy câu? </a:t>
            </a:r>
          </a:p>
        </p:txBody>
      </p:sp>
      <p:pic>
        <p:nvPicPr>
          <p:cNvPr id="8195" name="Picture 3" descr="j0283679">
            <a:extLst>
              <a:ext uri="{FF2B5EF4-FFF2-40B4-BE49-F238E27FC236}">
                <a16:creationId xmlns:a16="http://schemas.microsoft.com/office/drawing/2014/main" id="{FA3E4A28-F397-4D9F-9AC2-58CB25A1D2F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048000"/>
            <a:ext cx="18653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3FAAB253-D5C6-4204-ACDA-638449DA468A}"/>
              </a:ext>
            </a:extLst>
          </p:cNvPr>
          <p:cNvSpPr txBox="1">
            <a:spLocks noChangeArrowheads="1"/>
          </p:cNvSpPr>
          <p:nvPr/>
        </p:nvSpPr>
        <p:spPr bwMode="auto">
          <a:xfrm>
            <a:off x="5105400" y="4521201"/>
            <a:ext cx="4495800"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50000"/>
              </a:spcBef>
              <a:spcAft>
                <a:spcPct val="0"/>
              </a:spcAft>
            </a:pPr>
            <a:r>
              <a:rPr lang="en-US" altLang="en-US" sz="4000">
                <a:solidFill>
                  <a:srgbClr val="FF0000"/>
                </a:solidFill>
                <a:latin typeface="Times New Roman" panose="02020603050405020304" pitchFamily="18" charset="0"/>
              </a:rPr>
              <a:t>5 câu</a:t>
            </a:r>
            <a:endParaRPr lang="en-US" altLang="en-US" sz="4800" i="1">
              <a:solidFill>
                <a:srgbClr val="FF0000"/>
              </a:solidFill>
              <a:latin typeface="Times New Roman" panose="02020603050405020304" pitchFamily="18" charset="0"/>
              <a:cs typeface="Times New Roman" panose="02020603050405020304" pitchFamily="18" charset="0"/>
            </a:endParaRPr>
          </a:p>
        </p:txBody>
      </p:sp>
      <p:pic>
        <p:nvPicPr>
          <p:cNvPr id="8197" name="Picture 24" descr="!PC8_C2A">
            <a:extLst>
              <a:ext uri="{FF2B5EF4-FFF2-40B4-BE49-F238E27FC236}">
                <a16:creationId xmlns:a16="http://schemas.microsoft.com/office/drawing/2014/main" id="{E7FBE675-000F-4184-A1C1-6E220EC8E6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133600" y="57912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4" descr="!PC8_C2A">
            <a:extLst>
              <a:ext uri="{FF2B5EF4-FFF2-40B4-BE49-F238E27FC236}">
                <a16:creationId xmlns:a16="http://schemas.microsoft.com/office/drawing/2014/main" id="{54F57095-B86E-4F2B-AB20-174055B3E0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58000" y="57912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5DA71F6E-10CA-4D58-AF02-8A74DC0A5915}"/>
              </a:ext>
            </a:extLst>
          </p:cNvPr>
          <p:cNvSpPr>
            <a:spLocks noChangeArrowheads="1"/>
          </p:cNvSpPr>
          <p:nvPr/>
        </p:nvSpPr>
        <p:spPr bwMode="auto">
          <a:xfrm>
            <a:off x="1524000" y="2322514"/>
            <a:ext cx="8991600" cy="1639887"/>
          </a:xfrm>
          <a:prstGeom prst="cloudCallout">
            <a:avLst>
              <a:gd name="adj1" fmla="val -31505"/>
              <a:gd name="adj2" fmla="val 84861"/>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fontAlgn="base">
              <a:spcBef>
                <a:spcPct val="50000"/>
              </a:spcBef>
              <a:spcAft>
                <a:spcPct val="0"/>
              </a:spcAft>
              <a:buClr>
                <a:srgbClr val="00CC99"/>
              </a:buClr>
            </a:pPr>
            <a:r>
              <a:rPr lang="en-US" altLang="en-US" sz="3200">
                <a:solidFill>
                  <a:srgbClr val="0000CC"/>
                </a:solidFill>
                <a:latin typeface="Times New Roman" panose="02020603050405020304" pitchFamily="18" charset="0"/>
                <a:cs typeface="Times New Roman" panose="02020603050405020304" pitchFamily="18" charset="0"/>
              </a:rPr>
              <a:t>H: Chữ đầu các câu viết như thế nào?</a:t>
            </a:r>
          </a:p>
        </p:txBody>
      </p:sp>
      <p:pic>
        <p:nvPicPr>
          <p:cNvPr id="9219" name="Picture 3" descr="j0283679">
            <a:extLst>
              <a:ext uri="{FF2B5EF4-FFF2-40B4-BE49-F238E27FC236}">
                <a16:creationId xmlns:a16="http://schemas.microsoft.com/office/drawing/2014/main" id="{E4E7C5FB-1ED5-445F-A45B-FE9E566C0AF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048000"/>
            <a:ext cx="18653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0D4A89EC-9E25-41E4-BDC9-04BB0543797D}"/>
              </a:ext>
            </a:extLst>
          </p:cNvPr>
          <p:cNvSpPr txBox="1">
            <a:spLocks noChangeArrowheads="1"/>
          </p:cNvSpPr>
          <p:nvPr/>
        </p:nvSpPr>
        <p:spPr bwMode="auto">
          <a:xfrm>
            <a:off x="5105400" y="4521200"/>
            <a:ext cx="4495800"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50000"/>
              </a:spcBef>
              <a:spcAft>
                <a:spcPct val="0"/>
              </a:spcAft>
            </a:pPr>
            <a:r>
              <a:rPr lang="en-US" altLang="en-US" sz="2400" b="0">
                <a:solidFill>
                  <a:srgbClr val="FF0000"/>
                </a:solidFill>
                <a:latin typeface="Times New Roman" panose="02020603050405020304" pitchFamily="18" charset="0"/>
              </a:rPr>
              <a:t>- </a:t>
            </a:r>
            <a:r>
              <a:rPr lang="en-US" altLang="en-US" sz="2400">
                <a:solidFill>
                  <a:srgbClr val="000000"/>
                </a:solidFill>
                <a:latin typeface="Times New Roman" panose="02020603050405020304" pitchFamily="18" charset="0"/>
              </a:rPr>
              <a:t> </a:t>
            </a:r>
            <a:r>
              <a:rPr lang="en-US" altLang="en-US" sz="3200" i="1">
                <a:solidFill>
                  <a:srgbClr val="FF0000"/>
                </a:solidFill>
                <a:latin typeface="Times New Roman" panose="02020603050405020304" pitchFamily="18" charset="0"/>
                <a:cs typeface="Times New Roman" panose="02020603050405020304" pitchFamily="18" charset="0"/>
              </a:rPr>
              <a:t>Viết hoa chữ cái đầu.</a:t>
            </a:r>
          </a:p>
        </p:txBody>
      </p:sp>
      <p:pic>
        <p:nvPicPr>
          <p:cNvPr id="9221" name="Picture 24" descr="!PC8_C2A">
            <a:extLst>
              <a:ext uri="{FF2B5EF4-FFF2-40B4-BE49-F238E27FC236}">
                <a16:creationId xmlns:a16="http://schemas.microsoft.com/office/drawing/2014/main" id="{AFCBCBE8-1EAD-4FEB-B7C8-6D69CD5F17A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133600" y="57912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4" descr="!PC8_C2A">
            <a:extLst>
              <a:ext uri="{FF2B5EF4-FFF2-40B4-BE49-F238E27FC236}">
                <a16:creationId xmlns:a16="http://schemas.microsoft.com/office/drawing/2014/main" id="{5C9034AD-B12A-4BD7-A416-365334FB388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58000" y="57912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3">
            <a:extLst>
              <a:ext uri="{FF2B5EF4-FFF2-40B4-BE49-F238E27FC236}">
                <a16:creationId xmlns:a16="http://schemas.microsoft.com/office/drawing/2014/main" id="{F03017BD-E555-4249-BA7D-FF9E4AF9DB9F}"/>
              </a:ext>
            </a:extLst>
          </p:cNvPr>
          <p:cNvSpPr>
            <a:spLocks noChangeArrowheads="1"/>
          </p:cNvSpPr>
          <p:nvPr/>
        </p:nvSpPr>
        <p:spPr bwMode="auto">
          <a:xfrm>
            <a:off x="3581400" y="1676400"/>
            <a:ext cx="6705600" cy="1639888"/>
          </a:xfrm>
          <a:prstGeom prst="cloudCallout">
            <a:avLst>
              <a:gd name="adj1" fmla="val -50204"/>
              <a:gd name="adj2" fmla="val -78259"/>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50000"/>
              </a:spcBef>
              <a:spcAft>
                <a:spcPct val="0"/>
              </a:spcAft>
              <a:buClr>
                <a:srgbClr val="00CC99"/>
              </a:buClr>
            </a:pPr>
            <a:r>
              <a:rPr lang="en-US" altLang="en-US" sz="3200">
                <a:solidFill>
                  <a:srgbClr val="0000CC"/>
                </a:solidFill>
                <a:latin typeface="Times New Roman" panose="02020603050405020304" pitchFamily="18" charset="0"/>
                <a:cs typeface="Times New Roman" panose="02020603050405020304" pitchFamily="18" charset="0"/>
              </a:rPr>
              <a:t>H: Chữ đầu đoạn viết như thế nào?</a:t>
            </a:r>
          </a:p>
        </p:txBody>
      </p:sp>
      <p:pic>
        <p:nvPicPr>
          <p:cNvPr id="10243" name="Picture 5" descr="j0283679">
            <a:extLst>
              <a:ext uri="{FF2B5EF4-FFF2-40B4-BE49-F238E27FC236}">
                <a16:creationId xmlns:a16="http://schemas.microsoft.com/office/drawing/2014/main" id="{2537585C-E5FE-4D65-B5E3-985F73CA56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47800"/>
            <a:ext cx="18653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descr="Hoa day">
            <a:extLst>
              <a:ext uri="{FF2B5EF4-FFF2-40B4-BE49-F238E27FC236}">
                <a16:creationId xmlns:a16="http://schemas.microsoft.com/office/drawing/2014/main" id="{FF41D7ED-7434-4B26-82E6-460CCD3EC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0292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0" descr="Hoa day">
            <a:extLst>
              <a:ext uri="{FF2B5EF4-FFF2-40B4-BE49-F238E27FC236}">
                <a16:creationId xmlns:a16="http://schemas.microsoft.com/office/drawing/2014/main" id="{1C16669F-8FD6-4646-A7A3-2E04C6C68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2578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a:extLst>
              <a:ext uri="{FF2B5EF4-FFF2-40B4-BE49-F238E27FC236}">
                <a16:creationId xmlns:a16="http://schemas.microsoft.com/office/drawing/2014/main" id="{D25F4AB0-1CD2-4102-89B1-22A42EF85CE4}"/>
              </a:ext>
            </a:extLst>
          </p:cNvPr>
          <p:cNvSpPr txBox="1">
            <a:spLocks noChangeArrowheads="1"/>
          </p:cNvSpPr>
          <p:nvPr/>
        </p:nvSpPr>
        <p:spPr bwMode="auto">
          <a:xfrm>
            <a:off x="4495800" y="4191000"/>
            <a:ext cx="3657600" cy="58420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0" fontAlgn="base" hangingPunct="0">
              <a:spcBef>
                <a:spcPct val="50000"/>
              </a:spcBef>
              <a:spcAft>
                <a:spcPct val="0"/>
              </a:spcAft>
            </a:pPr>
            <a:r>
              <a:rPr lang="en-US" altLang="en-US" sz="3200">
                <a:solidFill>
                  <a:srgbClr val="FF0000"/>
                </a:solidFill>
                <a:latin typeface="Times New Roman" panose="02020603050405020304" pitchFamily="18" charset="0"/>
              </a:rPr>
              <a:t>- Viết lùi vào một ô</a:t>
            </a:r>
          </a:p>
        </p:txBody>
      </p:sp>
      <p:pic>
        <p:nvPicPr>
          <p:cNvPr id="10247" name="Picture 24" descr="!PC8_C2A">
            <a:extLst>
              <a:ext uri="{FF2B5EF4-FFF2-40B4-BE49-F238E27FC236}">
                <a16:creationId xmlns:a16="http://schemas.microsoft.com/office/drawing/2014/main" id="{AB8CD9C8-9CD3-4F34-AFAC-3F103279F3E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572000" y="57912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a:extLst>
              <a:ext uri="{FF2B5EF4-FFF2-40B4-BE49-F238E27FC236}">
                <a16:creationId xmlns:a16="http://schemas.microsoft.com/office/drawing/2014/main" id="{23C54DB3-8BFE-4CE0-A83B-0C0088227BA1}"/>
              </a:ext>
            </a:extLst>
          </p:cNvPr>
          <p:cNvSpPr>
            <a:spLocks noChangeArrowheads="1"/>
          </p:cNvSpPr>
          <p:nvPr/>
        </p:nvSpPr>
        <p:spPr bwMode="auto">
          <a:xfrm>
            <a:off x="6400800" y="2667000"/>
            <a:ext cx="3352800" cy="890588"/>
          </a:xfrm>
          <a:prstGeom prst="cloudCallout">
            <a:avLst>
              <a:gd name="adj1" fmla="val -50204"/>
              <a:gd name="adj2" fmla="val -78259"/>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50000"/>
              </a:spcBef>
              <a:spcAft>
                <a:spcPct val="0"/>
              </a:spcAft>
              <a:buClr>
                <a:srgbClr val="00CC99"/>
              </a:buClr>
            </a:pPr>
            <a:r>
              <a:rPr lang="en-US" altLang="en-US" sz="3200">
                <a:solidFill>
                  <a:srgbClr val="FF0000"/>
                </a:solidFill>
                <a:latin typeface="Times New Roman" panose="02020603050405020304" pitchFamily="18" charset="0"/>
                <a:cs typeface="Times New Roman" panose="02020603050405020304" pitchFamily="18" charset="0"/>
              </a:rPr>
              <a:t>- Chữ “Bé”. </a:t>
            </a:r>
          </a:p>
        </p:txBody>
      </p:sp>
      <p:pic>
        <p:nvPicPr>
          <p:cNvPr id="11267" name="Picture 5" descr="j0283679">
            <a:extLst>
              <a:ext uri="{FF2B5EF4-FFF2-40B4-BE49-F238E27FC236}">
                <a16:creationId xmlns:a16="http://schemas.microsoft.com/office/drawing/2014/main" id="{272BEA56-A191-4E9F-9D85-6CEE56FCC06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47800"/>
            <a:ext cx="18653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Hoa day">
            <a:extLst>
              <a:ext uri="{FF2B5EF4-FFF2-40B4-BE49-F238E27FC236}">
                <a16:creationId xmlns:a16="http://schemas.microsoft.com/office/drawing/2014/main" id="{342F33E2-2A1E-475D-93C3-39ECDDEC6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50292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 descr="Hoa day">
            <a:extLst>
              <a:ext uri="{FF2B5EF4-FFF2-40B4-BE49-F238E27FC236}">
                <a16:creationId xmlns:a16="http://schemas.microsoft.com/office/drawing/2014/main" id="{79EDD1EF-5B6F-47A8-A677-95DC4FD34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2578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4" descr="!PC8_C2A">
            <a:extLst>
              <a:ext uri="{FF2B5EF4-FFF2-40B4-BE49-F238E27FC236}">
                <a16:creationId xmlns:a16="http://schemas.microsoft.com/office/drawing/2014/main" id="{785E1CF5-9F91-479E-BA0B-19DE73F302F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572000" y="57912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Oval 8">
            <a:extLst>
              <a:ext uri="{FF2B5EF4-FFF2-40B4-BE49-F238E27FC236}">
                <a16:creationId xmlns:a16="http://schemas.microsoft.com/office/drawing/2014/main" id="{7049BB4B-A6AE-48B8-A1DC-F1C1ECBAEF22}"/>
              </a:ext>
            </a:extLst>
          </p:cNvPr>
          <p:cNvSpPr>
            <a:spLocks noChangeArrowheads="1"/>
          </p:cNvSpPr>
          <p:nvPr/>
        </p:nvSpPr>
        <p:spPr bwMode="auto">
          <a:xfrm>
            <a:off x="3657600" y="990600"/>
            <a:ext cx="5867400" cy="1600200"/>
          </a:xfrm>
          <a:prstGeom prst="ellipse">
            <a:avLst/>
          </a:prstGeom>
          <a:solidFill>
            <a:srgbClr val="FFFF00"/>
          </a:solidFill>
          <a:ln w="9525" algn="ctr">
            <a:solidFill>
              <a:srgbClr val="00B0F0"/>
            </a:solidFill>
            <a:round/>
            <a:headEnd/>
            <a:tailEnd/>
          </a:ln>
        </p:spPr>
        <p:txBody>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algn="ctr" eaLnBrk="0" fontAlgn="base" hangingPunct="0">
              <a:spcBef>
                <a:spcPct val="0"/>
              </a:spcBef>
              <a:spcAft>
                <a:spcPct val="0"/>
              </a:spcAft>
            </a:pPr>
            <a:r>
              <a:rPr lang="en-US" altLang="en-US" sz="2800">
                <a:solidFill>
                  <a:srgbClr val="0000FF"/>
                </a:solidFill>
                <a:latin typeface="Times New Roman" panose="02020603050405020304" pitchFamily="18" charset="0"/>
                <a:cs typeface="Times New Roman" panose="02020603050405020304" pitchFamily="18" charset="0"/>
              </a:rPr>
              <a:t>H: Tìm tên riêng trong đoạn văn?</a:t>
            </a:r>
          </a:p>
        </p:txBody>
      </p:sp>
      <p:sp>
        <p:nvSpPr>
          <p:cNvPr id="11" name="AutoShape 3">
            <a:extLst>
              <a:ext uri="{FF2B5EF4-FFF2-40B4-BE49-F238E27FC236}">
                <a16:creationId xmlns:a16="http://schemas.microsoft.com/office/drawing/2014/main" id="{F9B0ACDA-5042-4484-B934-53CB06880A6E}"/>
              </a:ext>
            </a:extLst>
          </p:cNvPr>
          <p:cNvSpPr>
            <a:spLocks noChangeArrowheads="1"/>
          </p:cNvSpPr>
          <p:nvPr/>
        </p:nvSpPr>
        <p:spPr bwMode="auto">
          <a:xfrm>
            <a:off x="4191000" y="4419600"/>
            <a:ext cx="6172200" cy="890588"/>
          </a:xfrm>
          <a:prstGeom prst="cloudCallout">
            <a:avLst>
              <a:gd name="adj1" fmla="val -50204"/>
              <a:gd name="adj2" fmla="val -78259"/>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50000"/>
              </a:spcBef>
              <a:spcAft>
                <a:spcPct val="0"/>
              </a:spcAft>
              <a:buClr>
                <a:srgbClr val="00CC99"/>
              </a:buClr>
            </a:pPr>
            <a:r>
              <a:rPr lang="en-US" altLang="en-US" sz="3200">
                <a:solidFill>
                  <a:srgbClr val="FF0000"/>
                </a:solidFill>
                <a:latin typeface="Times New Roman" panose="02020603050405020304" pitchFamily="18" charset="0"/>
                <a:cs typeface="Times New Roman" panose="02020603050405020304" pitchFamily="18" charset="0"/>
              </a:rPr>
              <a:t>- Viết hoa chữ cái đầu.</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000"/>
                                        <p:tgtEl>
                                          <p:spTgt spid="10243"/>
                                        </p:tgtEl>
                                      </p:cBhvr>
                                    </p:animEffect>
                                    <p:anim calcmode="lin" valueType="num">
                                      <p:cBhvr>
                                        <p:cTn id="8" dur="2000" fill="hold"/>
                                        <p:tgtEl>
                                          <p:spTgt spid="10243"/>
                                        </p:tgtEl>
                                        <p:attrNameLst>
                                          <p:attrName>style.rotation</p:attrName>
                                        </p:attrNameLst>
                                      </p:cBhvr>
                                      <p:tavLst>
                                        <p:tav tm="0">
                                          <p:val>
                                            <p:fltVal val="720"/>
                                          </p:val>
                                        </p:tav>
                                        <p:tav tm="100000">
                                          <p:val>
                                            <p:fltVal val="0"/>
                                          </p:val>
                                        </p:tav>
                                      </p:tavLst>
                                    </p:anim>
                                    <p:anim calcmode="lin" valueType="num">
                                      <p:cBhvr>
                                        <p:cTn id="9" dur="2000" fill="hold"/>
                                        <p:tgtEl>
                                          <p:spTgt spid="10243"/>
                                        </p:tgtEl>
                                        <p:attrNameLst>
                                          <p:attrName>ppt_h</p:attrName>
                                        </p:attrNameLst>
                                      </p:cBhvr>
                                      <p:tavLst>
                                        <p:tav tm="0">
                                          <p:val>
                                            <p:fltVal val="0"/>
                                          </p:val>
                                        </p:tav>
                                        <p:tav tm="100000">
                                          <p:val>
                                            <p:strVal val="#ppt_h"/>
                                          </p:val>
                                        </p:tav>
                                      </p:tavLst>
                                    </p:anim>
                                    <p:anim calcmode="lin" valueType="num">
                                      <p:cBhvr>
                                        <p:cTn id="10" dur="2000" fill="hold"/>
                                        <p:tgtEl>
                                          <p:spTgt spid="1024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style.rotation</p:attrName>
                                        </p:attrNameLst>
                                      </p:cBhvr>
                                      <p:tavLst>
                                        <p:tav tm="0">
                                          <p:val>
                                            <p:fltVal val="720"/>
                                          </p:val>
                                        </p:tav>
                                        <p:tav tm="100000">
                                          <p:val>
                                            <p:fltVal val="0"/>
                                          </p:val>
                                        </p:tav>
                                      </p:tavLst>
                                    </p:anim>
                                    <p:anim calcmode="lin" valueType="num">
                                      <p:cBhvr>
                                        <p:cTn id="17" dur="2000" fill="hold"/>
                                        <p:tgtEl>
                                          <p:spTgt spid="11"/>
                                        </p:tgtEl>
                                        <p:attrNameLst>
                                          <p:attrName>ppt_h</p:attrName>
                                        </p:attrNameLst>
                                      </p:cBhvr>
                                      <p:tavLst>
                                        <p:tav tm="0">
                                          <p:val>
                                            <p:fltVal val="0"/>
                                          </p:val>
                                        </p:tav>
                                        <p:tav tm="100000">
                                          <p:val>
                                            <p:strVal val="#ppt_h"/>
                                          </p:val>
                                        </p:tav>
                                      </p:tavLst>
                                    </p:anim>
                                    <p:anim calcmode="lin" valueType="num">
                                      <p:cBhvr>
                                        <p:cTn id="18"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D2EEE75-032C-4A69-A81D-2F94EAB5B4A4}"/>
              </a:ext>
            </a:extLst>
          </p:cNvPr>
          <p:cNvSpPr>
            <a:spLocks noGrp="1" noChangeArrowheads="1"/>
          </p:cNvSpPr>
          <p:nvPr>
            <p:ph type="title" idx="4294967295"/>
          </p:nvPr>
        </p:nvSpPr>
        <p:spPr>
          <a:xfrm>
            <a:off x="3124200" y="1295400"/>
            <a:ext cx="5410200" cy="838200"/>
          </a:xfrm>
        </p:spPr>
        <p:txBody>
          <a:bodyPr/>
          <a:lstStyle/>
          <a:p>
            <a:pPr eaLnBrk="1" hangingPunct="1"/>
            <a:r>
              <a:rPr lang="en-US" altLang="en-US" sz="3500" u="sng"/>
              <a:t>Hướng dẫn viết từ khó</a:t>
            </a:r>
          </a:p>
        </p:txBody>
      </p:sp>
      <p:sp>
        <p:nvSpPr>
          <p:cNvPr id="171012" name="Rectangle 4">
            <a:extLst>
              <a:ext uri="{FF2B5EF4-FFF2-40B4-BE49-F238E27FC236}">
                <a16:creationId xmlns:a16="http://schemas.microsoft.com/office/drawing/2014/main" id="{5651B641-6A05-4810-AAB6-12A11BB67753}"/>
              </a:ext>
            </a:extLst>
          </p:cNvPr>
          <p:cNvSpPr>
            <a:spLocks noChangeArrowheads="1"/>
          </p:cNvSpPr>
          <p:nvPr/>
        </p:nvSpPr>
        <p:spPr bwMode="auto">
          <a:xfrm>
            <a:off x="-1600200" y="2590800"/>
            <a:ext cx="335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20000"/>
              </a:spcBef>
              <a:spcAft>
                <a:spcPct val="0"/>
              </a:spcAft>
              <a:buClr>
                <a:srgbClr val="330066"/>
              </a:buClr>
              <a:buSzPct val="70000"/>
            </a:pPr>
            <a:r>
              <a:rPr lang="en-US" altLang="en-US" sz="4700" b="0" u="sng">
                <a:solidFill>
                  <a:srgbClr val="FF0000"/>
                </a:solidFill>
                <a:latin typeface="Times New Roman" panose="02020603050405020304" pitchFamily="18" charset="0"/>
              </a:rPr>
              <a:t>tr</a:t>
            </a:r>
            <a:r>
              <a:rPr lang="en-US" altLang="en-US" sz="4700" b="0">
                <a:solidFill>
                  <a:srgbClr val="FF0000"/>
                </a:solidFill>
                <a:latin typeface="Times New Roman" panose="02020603050405020304" pitchFamily="18" charset="0"/>
              </a:rPr>
              <a:t>eo nón</a:t>
            </a:r>
          </a:p>
        </p:txBody>
      </p:sp>
      <p:sp>
        <p:nvSpPr>
          <p:cNvPr id="171013" name="Rectangle 5">
            <a:extLst>
              <a:ext uri="{FF2B5EF4-FFF2-40B4-BE49-F238E27FC236}">
                <a16:creationId xmlns:a16="http://schemas.microsoft.com/office/drawing/2014/main" id="{9FD63ECF-A119-41FF-BCC6-A792A16AB4F6}"/>
              </a:ext>
            </a:extLst>
          </p:cNvPr>
          <p:cNvSpPr>
            <a:spLocks noChangeArrowheads="1"/>
          </p:cNvSpPr>
          <p:nvPr/>
        </p:nvSpPr>
        <p:spPr bwMode="auto">
          <a:xfrm>
            <a:off x="12496800" y="2506663"/>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20000"/>
              </a:spcBef>
              <a:spcAft>
                <a:spcPct val="0"/>
              </a:spcAft>
              <a:buClr>
                <a:srgbClr val="330066"/>
              </a:buClr>
              <a:buSzPct val="70000"/>
            </a:pPr>
            <a:r>
              <a:rPr lang="en-US" altLang="en-US" sz="4700" b="0">
                <a:solidFill>
                  <a:srgbClr val="FF0000"/>
                </a:solidFill>
                <a:latin typeface="Times New Roman" panose="02020603050405020304" pitchFamily="18" charset="0"/>
              </a:rPr>
              <a:t>cô </a:t>
            </a:r>
            <a:r>
              <a:rPr lang="en-US" altLang="en-US" sz="4700" b="0" u="sng">
                <a:solidFill>
                  <a:srgbClr val="FF0000"/>
                </a:solidFill>
                <a:latin typeface="Times New Roman" panose="02020603050405020304" pitchFamily="18" charset="0"/>
              </a:rPr>
              <a:t>gi</a:t>
            </a:r>
            <a:r>
              <a:rPr lang="en-US" altLang="en-US" sz="4700" b="0">
                <a:solidFill>
                  <a:srgbClr val="FF0000"/>
                </a:solidFill>
                <a:latin typeface="Times New Roman" panose="02020603050405020304" pitchFamily="18" charset="0"/>
              </a:rPr>
              <a:t>áo</a:t>
            </a:r>
          </a:p>
        </p:txBody>
      </p:sp>
      <p:sp>
        <p:nvSpPr>
          <p:cNvPr id="171014" name="Rectangle 6">
            <a:extLst>
              <a:ext uri="{FF2B5EF4-FFF2-40B4-BE49-F238E27FC236}">
                <a16:creationId xmlns:a16="http://schemas.microsoft.com/office/drawing/2014/main" id="{03DD9DFF-45C4-4A0E-9F30-D499A874A63A}"/>
              </a:ext>
            </a:extLst>
          </p:cNvPr>
          <p:cNvSpPr>
            <a:spLocks noChangeArrowheads="1"/>
          </p:cNvSpPr>
          <p:nvPr/>
        </p:nvSpPr>
        <p:spPr bwMode="auto">
          <a:xfrm>
            <a:off x="-3124200" y="4191000"/>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20000"/>
              </a:spcBef>
              <a:spcAft>
                <a:spcPct val="0"/>
              </a:spcAft>
              <a:buClr>
                <a:srgbClr val="330066"/>
              </a:buClr>
              <a:buSzPct val="70000"/>
            </a:pPr>
            <a:r>
              <a:rPr lang="en-US" altLang="en-US" sz="4700" b="0" u="sng">
                <a:solidFill>
                  <a:srgbClr val="FF0000"/>
                </a:solidFill>
                <a:latin typeface="Times New Roman" panose="02020603050405020304" pitchFamily="18" charset="0"/>
              </a:rPr>
              <a:t>tr</a:t>
            </a:r>
            <a:r>
              <a:rPr lang="en-US" altLang="en-US" sz="4700" b="0">
                <a:solidFill>
                  <a:srgbClr val="FF0000"/>
                </a:solidFill>
                <a:latin typeface="Times New Roman" panose="02020603050405020304" pitchFamily="18" charset="0"/>
              </a:rPr>
              <a:t>âm bầu</a:t>
            </a:r>
          </a:p>
        </p:txBody>
      </p:sp>
      <p:sp>
        <p:nvSpPr>
          <p:cNvPr id="171015" name="Rectangle 7">
            <a:extLst>
              <a:ext uri="{FF2B5EF4-FFF2-40B4-BE49-F238E27FC236}">
                <a16:creationId xmlns:a16="http://schemas.microsoft.com/office/drawing/2014/main" id="{E35B4676-4B68-484F-98EF-90ADE0304790}"/>
              </a:ext>
            </a:extLst>
          </p:cNvPr>
          <p:cNvSpPr>
            <a:spLocks noChangeArrowheads="1"/>
          </p:cNvSpPr>
          <p:nvPr/>
        </p:nvSpPr>
        <p:spPr bwMode="auto">
          <a:xfrm>
            <a:off x="12344400" y="4114800"/>
            <a:ext cx="3476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20000"/>
              </a:spcBef>
              <a:spcAft>
                <a:spcPct val="0"/>
              </a:spcAft>
              <a:buClr>
                <a:srgbClr val="330066"/>
              </a:buClr>
              <a:buSzPct val="70000"/>
            </a:pPr>
            <a:r>
              <a:rPr lang="en-US" altLang="en-US" sz="4700" b="0">
                <a:solidFill>
                  <a:srgbClr val="FF0000"/>
                </a:solidFill>
                <a:latin typeface="Times New Roman" panose="02020603050405020304" pitchFamily="18" charset="0"/>
              </a:rPr>
              <a:t>r</a:t>
            </a:r>
            <a:r>
              <a:rPr lang="en-US" altLang="en-US" sz="4700" b="0" u="sng">
                <a:solidFill>
                  <a:srgbClr val="FF0000"/>
                </a:solidFill>
                <a:latin typeface="Times New Roman" panose="02020603050405020304" pitchFamily="18" charset="0"/>
              </a:rPr>
              <a:t>íu</a:t>
            </a:r>
            <a:r>
              <a:rPr lang="en-US" altLang="en-US" sz="4700" b="0">
                <a:solidFill>
                  <a:srgbClr val="FF0000"/>
                </a:solidFill>
                <a:latin typeface="Times New Roman" panose="02020603050405020304" pitchFamily="18" charset="0"/>
              </a:rPr>
              <a:t> rít</a:t>
            </a:r>
          </a:p>
        </p:txBody>
      </p:sp>
      <p:pic>
        <p:nvPicPr>
          <p:cNvPr id="12295" name="Picture 11" descr="11">
            <a:extLst>
              <a:ext uri="{FF2B5EF4-FFF2-40B4-BE49-F238E27FC236}">
                <a16:creationId xmlns:a16="http://schemas.microsoft.com/office/drawing/2014/main" id="{A791D27C-6D38-490E-BDFF-8485FA47E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447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11">
            <a:extLst>
              <a:ext uri="{FF2B5EF4-FFF2-40B4-BE49-F238E27FC236}">
                <a16:creationId xmlns:a16="http://schemas.microsoft.com/office/drawing/2014/main" id="{BC108925-E381-4DCE-A9A5-4232CC981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006778">
            <a:off x="9502776" y="5265738"/>
            <a:ext cx="1152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3" descr="11">
            <a:extLst>
              <a:ext uri="{FF2B5EF4-FFF2-40B4-BE49-F238E27FC236}">
                <a16:creationId xmlns:a16="http://schemas.microsoft.com/office/drawing/2014/main" id="{763CDD75-1D47-4CEA-85A6-24DE95E35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27883">
            <a:off x="1858963" y="5051426"/>
            <a:ext cx="1447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9167 -4.10405E-6 L 0.43333 -4.10405E-6 " pathEditMode="relative" rAng="0" ptsTypes="AA">
                                      <p:cBhvr>
                                        <p:cTn id="6" dur="2000" fill="hold"/>
                                        <p:tgtEl>
                                          <p:spTgt spid="171012"/>
                                        </p:tgtEl>
                                        <p:attrNameLst>
                                          <p:attrName>ppt_x</p:attrName>
                                          <p:attrName>ppt_y</p:attrName>
                                        </p:attrNameLst>
                                      </p:cBhvr>
                                      <p:rCtr x="2625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grpId="0" nodeType="clickEffect">
                                  <p:stCondLst>
                                    <p:cond delay="0"/>
                                  </p:stCondLst>
                                  <p:childTnLst>
                                    <p:animMotion origin="layout" path="M 0.35417 -2.36994E-6 L -0.49583 0.0111 " pathEditMode="relative" rAng="0" ptsTypes="AA">
                                      <p:cBhvr>
                                        <p:cTn id="10" dur="2000" fill="hold"/>
                                        <p:tgtEl>
                                          <p:spTgt spid="171013"/>
                                        </p:tgtEl>
                                        <p:attrNameLst>
                                          <p:attrName>ppt_x</p:attrName>
                                          <p:attrName>ppt_y</p:attrName>
                                        </p:attrNameLst>
                                      </p:cBhvr>
                                      <p:rCtr x="-42500" y="55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grpId="0" nodeType="clickEffect">
                                  <p:stCondLst>
                                    <p:cond delay="0"/>
                                  </p:stCondLst>
                                  <p:childTnLst>
                                    <p:animMotion origin="layout" path="M 0.225 2.31214E-6 L 0.45833 2.31214E-6 " pathEditMode="relative" rAng="0" ptsTypes="AA">
                                      <p:cBhvr>
                                        <p:cTn id="14" dur="2000" fill="hold"/>
                                        <p:tgtEl>
                                          <p:spTgt spid="171014"/>
                                        </p:tgtEl>
                                        <p:attrNameLst>
                                          <p:attrName>ppt_x</p:attrName>
                                          <p:attrName>ppt_y</p:attrName>
                                        </p:attrNameLst>
                                      </p:cBhvr>
                                      <p:rCtr x="11667"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grpId="0" nodeType="clickEffect">
                                  <p:stCondLst>
                                    <p:cond delay="0"/>
                                  </p:stCondLst>
                                  <p:childTnLst>
                                    <p:animMotion origin="layout" path="M -8.33333E-7 5.78035E-7 L -0.4901 5.78035E-7 " pathEditMode="relative" rAng="0" ptsTypes="AA">
                                      <p:cBhvr>
                                        <p:cTn id="18" dur="2000" fill="hold"/>
                                        <p:tgtEl>
                                          <p:spTgt spid="171015"/>
                                        </p:tgtEl>
                                        <p:attrNameLst>
                                          <p:attrName>ppt_x</p:attrName>
                                          <p:attrName>ppt_y</p:attrName>
                                        </p:attrNameLst>
                                      </p:cBhvr>
                                      <p:rCtr x="-245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p:bldP spid="171013" grpId="0"/>
      <p:bldP spid="171014" grpId="0"/>
      <p:bldP spid="1710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11">
            <a:extLst>
              <a:ext uri="{FF2B5EF4-FFF2-40B4-BE49-F238E27FC236}">
                <a16:creationId xmlns:a16="http://schemas.microsoft.com/office/drawing/2014/main" id="{B58DCA77-F744-494F-A012-9363DCDFA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4102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11">
            <a:extLst>
              <a:ext uri="{FF2B5EF4-FFF2-40B4-BE49-F238E27FC236}">
                <a16:creationId xmlns:a16="http://schemas.microsoft.com/office/drawing/2014/main" id="{D51386B3-4380-4783-8B43-067237D2F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4102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6" name="Group 8">
            <a:extLst>
              <a:ext uri="{FF2B5EF4-FFF2-40B4-BE49-F238E27FC236}">
                <a16:creationId xmlns:a16="http://schemas.microsoft.com/office/drawing/2014/main" id="{395129C6-45E0-44B9-9753-D325A549A0E3}"/>
              </a:ext>
            </a:extLst>
          </p:cNvPr>
          <p:cNvGrpSpPr>
            <a:grpSpLocks/>
          </p:cNvGrpSpPr>
          <p:nvPr/>
        </p:nvGrpSpPr>
        <p:grpSpPr bwMode="auto">
          <a:xfrm>
            <a:off x="1219200" y="5410200"/>
            <a:ext cx="9912350" cy="1447800"/>
            <a:chOff x="0" y="1048"/>
            <a:chExt cx="5760" cy="3272"/>
          </a:xfrm>
        </p:grpSpPr>
        <p:pic>
          <p:nvPicPr>
            <p:cNvPr id="13319" name="Picture 9" descr="8184-003-02-1027">
              <a:extLst>
                <a:ext uri="{FF2B5EF4-FFF2-40B4-BE49-F238E27FC236}">
                  <a16:creationId xmlns:a16="http://schemas.microsoft.com/office/drawing/2014/main" id="{467A244C-4568-421E-9627-BDE323ADA6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52" y="1048"/>
              <a:ext cx="3360" cy="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k00-9">
              <a:extLst>
                <a:ext uri="{FF2B5EF4-FFF2-40B4-BE49-F238E27FC236}">
                  <a16:creationId xmlns:a16="http://schemas.microsoft.com/office/drawing/2014/main" id="{0245C94E-E694-4A7E-BCE5-A40ADB69AD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40"/>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1" descr="k00-9">
              <a:extLst>
                <a:ext uri="{FF2B5EF4-FFF2-40B4-BE49-F238E27FC236}">
                  <a16:creationId xmlns:a16="http://schemas.microsoft.com/office/drawing/2014/main" id="{52435BCA-51B9-4398-957A-6C4260AFF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3936"/>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k00-9">
              <a:extLst>
                <a:ext uri="{FF2B5EF4-FFF2-40B4-BE49-F238E27FC236}">
                  <a16:creationId xmlns:a16="http://schemas.microsoft.com/office/drawing/2014/main" id="{0AD17D79-6DF9-400C-9CC2-CCF3E93C5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3" descr="k00-9">
              <a:extLst>
                <a:ext uri="{FF2B5EF4-FFF2-40B4-BE49-F238E27FC236}">
                  <a16:creationId xmlns:a16="http://schemas.microsoft.com/office/drawing/2014/main" id="{8839507D-4EF9-448B-AE27-0843332EBD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7" name="Picture 11" descr="11">
            <a:extLst>
              <a:ext uri="{FF2B5EF4-FFF2-40B4-BE49-F238E27FC236}">
                <a16:creationId xmlns:a16="http://schemas.microsoft.com/office/drawing/2014/main" id="{2F3B224F-587A-422D-A487-27EB2678E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
            <a:ext cx="1447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3">
            <a:extLst>
              <a:ext uri="{FF2B5EF4-FFF2-40B4-BE49-F238E27FC236}">
                <a16:creationId xmlns:a16="http://schemas.microsoft.com/office/drawing/2014/main" id="{4201CB5A-78A5-416B-AFF7-B198D73A0A6F}"/>
              </a:ext>
            </a:extLst>
          </p:cNvPr>
          <p:cNvSpPr>
            <a:spLocks noChangeArrowheads="1"/>
          </p:cNvSpPr>
          <p:nvPr/>
        </p:nvSpPr>
        <p:spPr bwMode="auto">
          <a:xfrm>
            <a:off x="3048000" y="2743200"/>
            <a:ext cx="5486400" cy="890588"/>
          </a:xfrm>
          <a:prstGeom prst="cloudCallout">
            <a:avLst>
              <a:gd name="adj1" fmla="val -50204"/>
              <a:gd name="adj2" fmla="val -78259"/>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144" rIns="9144">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50000"/>
              </a:spcBef>
              <a:spcAft>
                <a:spcPct val="0"/>
              </a:spcAft>
              <a:buClr>
                <a:srgbClr val="00CC99"/>
              </a:buClr>
            </a:pPr>
            <a:r>
              <a:rPr lang="en-US" altLang="en-US" sz="3200">
                <a:solidFill>
                  <a:srgbClr val="0000CC"/>
                </a:solidFill>
                <a:latin typeface="Times New Roman" panose="02020603050405020304" pitchFamily="18" charset="0"/>
                <a:cs typeface="Times New Roman" panose="02020603050405020304" pitchFamily="18" charset="0"/>
              </a:rPr>
              <a:t> </a:t>
            </a:r>
            <a:r>
              <a:rPr lang="en-US" altLang="en-US" sz="3200">
                <a:solidFill>
                  <a:srgbClr val="FF0000"/>
                </a:solidFill>
                <a:latin typeface="Times New Roman" panose="02020603050405020304" pitchFamily="18" charset="0"/>
                <a:cs typeface="Times New Roman" panose="02020603050405020304" pitchFamily="18" charset="0"/>
              </a:rPr>
              <a:t>VIẾT CHÍNH TẢ</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TotalTime>
  <Words>261</Words>
  <Application>Microsoft Office PowerPoint</Application>
  <PresentationFormat>Widescreen</PresentationFormat>
  <Paragraphs>55</Paragraphs>
  <Slides>22</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.VnBodoniH</vt:lpstr>
      <vt:lpstr>.VnCourier NewH</vt:lpstr>
      <vt:lpstr>.VnTime</vt:lpstr>
      <vt:lpstr>Arial</vt:lpstr>
      <vt:lpstr>Arial Black</vt:lpstr>
      <vt:lpstr>Calibri</vt:lpstr>
      <vt:lpstr>Times New Roman</vt:lpstr>
      <vt:lpstr>VNI-Souvir</vt:lpstr>
      <vt:lpstr>Wingdings</vt:lpstr>
      <vt:lpstr>Network</vt:lpstr>
      <vt:lpstr>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viết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tu</cp:lastModifiedBy>
  <cp:revision>1</cp:revision>
  <dcterms:created xsi:type="dcterms:W3CDTF">2020-10-18T10:17:23Z</dcterms:created>
  <dcterms:modified xsi:type="dcterms:W3CDTF">2020-10-18T10:21:14Z</dcterms:modified>
</cp:coreProperties>
</file>