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00" r:id="rId3"/>
    <p:sldId id="304" r:id="rId4"/>
    <p:sldId id="31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05C7D7-DDF1-49DF-AF67-3B188FC89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A1AAC-3CD2-41A6-8E46-D44261992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DD684-81B1-4A5C-B7D2-E1AEAEB00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0D6DCB-0FC1-4EB3-87E2-ED5421E92D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5877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B290E-9298-4183-956F-458ED25D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7E6A0-70CA-4D49-8175-FE0A7ADAC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2ACB8D-6A01-45AF-8E4D-7A19D953E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9C927-C34F-408E-9D2A-D546A98E90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850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9334F-6414-41C4-89FC-C9D0BFBF8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DF281-7C9C-41EA-BFA5-4ACA1B536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A41B2F-B13A-473A-89AE-DFBC59C51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D82F1-CC73-41A5-BAF3-A3D4CEAF8A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47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2487F5-24D6-4DB9-A072-8D2FE1623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ACE878-06DC-4EC2-A70C-453A9C0AA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EC559-78D7-4776-BFA3-903020995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F29F9-D6CD-4053-B916-1EE86339DE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610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5A3B7-2604-4A20-AFE5-54AD53DA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8DE33-D77A-424B-A766-FAB1FC005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CFDCA-428F-48C6-9799-51DDF8AC9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2FA6B-CD18-4E13-BB49-6281604871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402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158FFC2-1338-4823-B9F7-5AF25A333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DE6B03-2444-4770-B60A-3067DB9F66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1A9F98-CEAA-47A8-932A-846014C39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0A7C5-EE1D-4B7A-9D64-45782639E6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42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92AF6F9-1741-43CD-A677-79F55ED07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47D2991-0604-4C98-899C-90FE41AEB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3048AFD-1C3D-449F-A2C6-415493EFA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F8B6A-BA89-4938-9454-6A198AC0F6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210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ABBFEC2-1BDC-40BE-A942-153F39AB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63B320-8AB6-4DED-9622-AB0AE3964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9671362-110D-43B9-B9A0-11C6F7D68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C47F5-15B5-4A54-A06D-BFA51AF7A9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27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D0A626B-B05A-40E3-B3D9-B62EFFC34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DE63D1A-CF87-4C00-AC3F-EFA04D9CE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9F8D657-E55F-48FC-8171-D30C21468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E5827-71EB-46FF-B7E1-CF12272F65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644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7FFA84-2804-4C05-9452-60EE79CB1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EDD7309-CEE9-4E38-A1D1-83166137A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9A8C070-A523-4FFD-AF4F-171F27B42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C2BEDB-7CC6-483C-B5E8-DC541D9B0F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602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83BA0F0-B07D-4618-9843-B7BA38466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77328E2-066B-4282-A1B5-D438AE3A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305D05-0AC6-44D9-BDA7-BBCF8AB83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38322E-1C6E-4C57-8B7B-3660BC498D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6673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0E8DA65-6F4C-4234-9539-C85E07443BA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2BB94511-DF21-4BA9-8830-288D9DA3BA2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E711C-C74A-4EB4-A7C8-FA3243975F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898FC-5801-421A-AF7A-C2B1DA56DF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6D95B-ABC5-4750-857E-064EC43CB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0692F800-548F-4492-B391-71E428B77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51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>
            <a:extLst>
              <a:ext uri="{FF2B5EF4-FFF2-40B4-BE49-F238E27FC236}">
                <a16:creationId xmlns:a16="http://schemas.microsoft.com/office/drawing/2014/main" id="{F7D0A17D-D94C-42C5-960E-9932C7932D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0" y="152400"/>
            <a:ext cx="7772400" cy="1219200"/>
          </a:xfrm>
        </p:spPr>
        <p:txBody>
          <a:bodyPr/>
          <a:lstStyle/>
          <a:p>
            <a:pPr eaLnBrk="1" hangingPunct="1"/>
            <a:r>
              <a:rPr lang="en-US" altLang="en-US" sz="4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Chị em</a:t>
            </a:r>
          </a:p>
        </p:txBody>
      </p:sp>
      <p:sp>
        <p:nvSpPr>
          <p:cNvPr id="2051" name="Title 1">
            <a:extLst>
              <a:ext uri="{FF2B5EF4-FFF2-40B4-BE49-F238E27FC236}">
                <a16:creationId xmlns:a16="http://schemas.microsoft.com/office/drawing/2014/main" id="{E3A77E2C-BACE-49FE-8340-5453274C3489}"/>
              </a:ext>
            </a:extLst>
          </p:cNvPr>
          <p:cNvSpPr txBox="1">
            <a:spLocks/>
          </p:cNvSpPr>
          <p:nvPr/>
        </p:nvSpPr>
        <p:spPr bwMode="auto">
          <a:xfrm>
            <a:off x="2133600" y="1295400"/>
            <a:ext cx="7772400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 ngủ mày ngủ cho ngoan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chị trải chiếu, buông màn cho em.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Chổi ngoan mau quét sạch thềm,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Hòn bi thức đợi lim dim chân tường.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 gà ngoan chớ ra vườn,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Luống rau tay mẹ mới ươm đầu hồi.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Mẹ về, trán ướt mồ hôi,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Nhìn hai cái ngủ chung lời hát ru.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6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Trần Đắc Trung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CC45A51-9C63-46A1-A824-62A475947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752600"/>
            <a:ext cx="8686800" cy="90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2: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Điền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vào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chỗ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trống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b="1" i="1" kern="0" dirty="0" err="1">
                <a:solidFill>
                  <a:srgbClr val="FF0000"/>
                </a:solidFill>
                <a:latin typeface="Times New Roman" pitchFamily="18" charset="0"/>
              </a:rPr>
              <a:t>ăc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hay </a:t>
            </a:r>
            <a:r>
              <a:rPr lang="en-US" sz="4300" b="1" i="1" kern="0" dirty="0" err="1">
                <a:solidFill>
                  <a:srgbClr val="FF0000"/>
                </a:solidFill>
                <a:latin typeface="Times New Roman" pitchFamily="18" charset="0"/>
              </a:rPr>
              <a:t>oăc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3D7DD73F-C407-43B5-8AE6-13AD11A0937B}"/>
              </a:ext>
            </a:extLst>
          </p:cNvPr>
          <p:cNvSpPr>
            <a:spLocks noRot="1" noChangeArrowheads="1"/>
          </p:cNvSpPr>
          <p:nvPr/>
        </p:nvSpPr>
        <p:spPr bwMode="auto">
          <a:xfrm>
            <a:off x="3459163" y="2833689"/>
            <a:ext cx="3581400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0000FF"/>
                </a:solidFill>
                <a:latin typeface="Times New Roman" panose="02020603050405020304" pitchFamily="18" charset="0"/>
              </a:rPr>
              <a:t>- đọc ng… ngứ</a:t>
            </a:r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B6CD61CE-20E2-4BEF-8E01-DCFDD5838E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3300" y="3733801"/>
            <a:ext cx="4191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ng … tay nhau</a:t>
            </a:r>
          </a:p>
        </p:txBody>
      </p:sp>
      <p:sp>
        <p:nvSpPr>
          <p:cNvPr id="3077" name="TextBox 7">
            <a:extLst>
              <a:ext uri="{FF2B5EF4-FFF2-40B4-BE49-F238E27FC236}">
                <a16:creationId xmlns:a16="http://schemas.microsoft.com/office/drawing/2014/main" id="{5D8496C0-8F00-4B02-BE2D-8BCFCD3958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3300" y="4598989"/>
            <a:ext cx="4038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dấu ng … đơn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96E501-52CC-4362-B9A0-16DE235289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859089"/>
            <a:ext cx="762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C3DB7E5-5444-4D0B-B83F-86359CF22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1288" y="4598989"/>
            <a:ext cx="990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oăc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43A86AC-465D-45FE-9657-016F6A5DC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5938" y="3736976"/>
            <a:ext cx="1066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oăc</a:t>
            </a:r>
          </a:p>
        </p:txBody>
      </p:sp>
      <p:sp>
        <p:nvSpPr>
          <p:cNvPr id="3081" name="TextBox 16">
            <a:extLst>
              <a:ext uri="{FF2B5EF4-FFF2-40B4-BE49-F238E27FC236}">
                <a16:creationId xmlns:a16="http://schemas.microsoft.com/office/drawing/2014/main" id="{F1A45BD5-A1DA-4FAA-A1BC-9408284506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4697414"/>
            <a:ext cx="304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4000" b="0">
                <a:solidFill>
                  <a:srgbClr val="FF0000"/>
                </a:solidFill>
              </a:rPr>
              <a:t>.</a:t>
            </a:r>
          </a:p>
        </p:txBody>
      </p:sp>
      <p:cxnSp>
        <p:nvCxnSpPr>
          <p:cNvPr id="3082" name="Straight Connector 19">
            <a:extLst>
              <a:ext uri="{FF2B5EF4-FFF2-40B4-BE49-F238E27FC236}">
                <a16:creationId xmlns:a16="http://schemas.microsoft.com/office/drawing/2014/main" id="{A38CD77D-6A2B-415E-B19E-5B576977AEA8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5410201" y="2889251"/>
            <a:ext cx="152400" cy="92075"/>
          </a:xfrm>
          <a:prstGeom prst="line">
            <a:avLst/>
          </a:prstGeom>
          <a:noFill/>
          <a:ln w="12700" cmpd="thickThin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3" name="Straight Connector 29">
            <a:extLst>
              <a:ext uri="{FF2B5EF4-FFF2-40B4-BE49-F238E27FC236}">
                <a16:creationId xmlns:a16="http://schemas.microsoft.com/office/drawing/2014/main" id="{F09E35C6-5F82-4DAA-8B52-2043D386FE66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4797426" y="3752851"/>
            <a:ext cx="123825" cy="92075"/>
          </a:xfrm>
          <a:prstGeom prst="line">
            <a:avLst/>
          </a:prstGeom>
          <a:noFill/>
          <a:ln w="12700" cmpd="thickThin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11540CF-6927-4961-A19D-EDFC3A70EA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914400"/>
            <a:ext cx="868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u="sng" kern="0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4300" u="sng" kern="0" dirty="0">
                <a:solidFill>
                  <a:srgbClr val="0000FF"/>
                </a:solidFill>
                <a:latin typeface="Times New Roman" pitchFamily="18" charset="0"/>
              </a:rPr>
              <a:t> 3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a.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Chứa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bắt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đầu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bằng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b="1" kern="0" dirty="0" err="1">
                <a:solidFill>
                  <a:srgbClr val="FF0000"/>
                </a:solidFill>
                <a:latin typeface="Times New Roman" pitchFamily="18" charset="0"/>
              </a:rPr>
              <a:t>ch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hoặc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b="1" kern="0" dirty="0" err="1">
                <a:solidFill>
                  <a:srgbClr val="FF0000"/>
                </a:solidFill>
                <a:latin typeface="Times New Roman" pitchFamily="18" charset="0"/>
              </a:rPr>
              <a:t>tr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00F95E4C-FB33-4447-962D-61ADBA9D0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124200"/>
            <a:ext cx="624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Trái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riêng</a:t>
            </a:r>
            <a:r>
              <a:rPr lang="en-US" sz="4300" i="1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4300" i="1" kern="0" dirty="0">
                <a:solidFill>
                  <a:srgbClr val="0000FF"/>
                </a:solidFill>
                <a:latin typeface="Times New Roman" pitchFamily="18" charset="0"/>
              </a:rPr>
              <a:t>:…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A5DFD393-BC15-4856-992D-0A26AC09F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3733800"/>
            <a:ext cx="624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Cùng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leo</a:t>
            </a:r>
            <a:r>
              <a:rPr lang="en-US" sz="4300" i="1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4300" i="1" kern="0" dirty="0">
                <a:solidFill>
                  <a:srgbClr val="0000FF"/>
                </a:solidFill>
                <a:latin typeface="Times New Roman" pitchFamily="18" charset="0"/>
              </a:rPr>
              <a:t>:…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A6BDB49D-433C-4FDE-BBBA-562297FF8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4" y="4343400"/>
            <a:ext cx="69230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Vật</a:t>
            </a:r>
            <a:r>
              <a:rPr lang="en-US" sz="4300" i="1" u="sng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đựng</a:t>
            </a:r>
            <a:r>
              <a:rPr lang="en-US" sz="4300" i="1" u="sng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nước</a:t>
            </a:r>
            <a:r>
              <a:rPr lang="en-US" sz="4300" i="1" u="sng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để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rửa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rửa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tay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rửa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rau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4300" i="1" kern="0" dirty="0">
                <a:solidFill>
                  <a:srgbClr val="0000FF"/>
                </a:solidFill>
                <a:latin typeface="Times New Roman" pitchFamily="18" charset="0"/>
              </a:rPr>
              <a:t>:…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9DEFEFB0-61AC-44FF-BC1D-C349BA3AAC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6863" y="4981575"/>
            <a:ext cx="129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i="1" kern="0" dirty="0" err="1">
                <a:solidFill>
                  <a:srgbClr val="FF0000"/>
                </a:solidFill>
                <a:latin typeface="Times New Roman" pitchFamily="18" charset="0"/>
              </a:rPr>
              <a:t>chậu</a:t>
            </a:r>
            <a:endParaRPr lang="en-US" sz="4300" i="1" kern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A0FD0564-6780-4351-8AE2-998C70451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2825" y="3716338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i="1" kern="0" dirty="0" err="1">
                <a:solidFill>
                  <a:srgbClr val="FF0000"/>
                </a:solidFill>
                <a:latin typeface="Times New Roman" pitchFamily="18" charset="0"/>
              </a:rPr>
              <a:t>trèo</a:t>
            </a:r>
            <a:endParaRPr lang="en-US" sz="4300" i="1" kern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AB41119E-E799-4396-9472-3F23CF3F4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3" y="3121025"/>
            <a:ext cx="167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i="1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FF0000"/>
                </a:solidFill>
                <a:latin typeface="Times New Roman" pitchFamily="18" charset="0"/>
              </a:rPr>
              <a:t>chung</a:t>
            </a:r>
            <a:endParaRPr lang="en-US" sz="4300" i="1" kern="0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7C1EE46-2B13-49C5-A29D-D1DD94CFC0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7200" y="914400"/>
            <a:ext cx="8686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u="sng" kern="0" dirty="0" err="1">
                <a:solidFill>
                  <a:srgbClr val="0000FF"/>
                </a:solidFill>
                <a:latin typeface="Times New Roman" pitchFamily="18" charset="0"/>
              </a:rPr>
              <a:t>Bài</a:t>
            </a:r>
            <a:r>
              <a:rPr lang="en-US" sz="4300" u="sng" kern="0" dirty="0">
                <a:solidFill>
                  <a:srgbClr val="0000FF"/>
                </a:solidFill>
                <a:latin typeface="Times New Roman" pitchFamily="18" charset="0"/>
              </a:rPr>
              <a:t> 3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Tìm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các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từ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b.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Chứa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tiếng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thanh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hỏi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hoặc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thanh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ngã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có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như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58A53B7-32BE-4D4A-A422-2CAE3ACED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124200"/>
            <a:ext cx="624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Trái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đóng</a:t>
            </a:r>
            <a:r>
              <a:rPr lang="en-US" sz="4300" i="1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4300" i="1" kern="0" dirty="0">
                <a:solidFill>
                  <a:srgbClr val="0000FF"/>
                </a:solidFill>
                <a:latin typeface="Times New Roman" pitchFamily="18" charset="0"/>
              </a:rPr>
              <a:t>:…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D036F28-0E78-437C-BD1C-28F583C89A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1538" y="3733800"/>
            <a:ext cx="6248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Cùng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nghĩa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với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i="1" u="sng" kern="0" dirty="0" err="1">
                <a:solidFill>
                  <a:srgbClr val="0000FF"/>
                </a:solidFill>
                <a:latin typeface="Times New Roman" pitchFamily="18" charset="0"/>
              </a:rPr>
              <a:t>vỡ</a:t>
            </a:r>
            <a:r>
              <a:rPr lang="en-US" sz="4300" i="1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0000FF"/>
                </a:solidFill>
                <a:latin typeface="Times New Roman" pitchFamily="18" charset="0"/>
              </a:rPr>
              <a:t>là</a:t>
            </a:r>
            <a:r>
              <a:rPr lang="en-US" sz="4300" i="1" kern="0" dirty="0">
                <a:solidFill>
                  <a:srgbClr val="0000FF"/>
                </a:solidFill>
                <a:latin typeface="Times New Roman" pitchFamily="18" charset="0"/>
              </a:rPr>
              <a:t>:…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C7D550FF-19AD-4172-B2AB-B244556B7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4714" y="4343400"/>
            <a:ext cx="6923087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-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Bộ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phận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ở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trên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mặt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dùng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để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thở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và</a:t>
            </a:r>
            <a:r>
              <a:rPr lang="en-US" sz="4300" kern="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4300" kern="0" dirty="0" err="1">
                <a:solidFill>
                  <a:srgbClr val="0000FF"/>
                </a:solidFill>
                <a:latin typeface="Times New Roman" pitchFamily="18" charset="0"/>
              </a:rPr>
              <a:t>ngửi</a:t>
            </a:r>
            <a:r>
              <a:rPr lang="en-US" sz="4300" i="1" kern="0" dirty="0">
                <a:solidFill>
                  <a:srgbClr val="0000FF"/>
                </a:solidFill>
                <a:latin typeface="Times New Roman" pitchFamily="18" charset="0"/>
              </a:rPr>
              <a:t>:…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7C4E15B9-6B60-4C60-BA38-1A1880755F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4970463"/>
            <a:ext cx="1295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i="1" kern="0" dirty="0" err="1">
                <a:solidFill>
                  <a:srgbClr val="FF0000"/>
                </a:solidFill>
                <a:latin typeface="Times New Roman" pitchFamily="18" charset="0"/>
              </a:rPr>
              <a:t>mũi</a:t>
            </a:r>
            <a:endParaRPr lang="en-US" sz="4300" i="1" kern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BE804A1F-78EF-4B90-BF04-BA716CBDB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2825" y="3716338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i="1" kern="0" dirty="0" err="1">
                <a:solidFill>
                  <a:srgbClr val="FF0000"/>
                </a:solidFill>
                <a:latin typeface="Times New Roman" pitchFamily="18" charset="0"/>
              </a:rPr>
              <a:t>bể</a:t>
            </a:r>
            <a:endParaRPr lang="en-US" sz="4300" i="1" kern="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12E7DF72-62AF-46DC-AA34-0055E81AE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5863" y="3121025"/>
            <a:ext cx="167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1F497D"/>
              </a:buClr>
              <a:buSzPct val="70000"/>
              <a:defRPr/>
            </a:pPr>
            <a:r>
              <a:rPr lang="en-US" sz="4300" i="1" kern="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300" i="1" kern="0" dirty="0" err="1">
                <a:solidFill>
                  <a:srgbClr val="FF0000"/>
                </a:solidFill>
                <a:latin typeface="Times New Roman" pitchFamily="18" charset="0"/>
              </a:rPr>
              <a:t>mở</a:t>
            </a:r>
            <a:endParaRPr lang="en-US" sz="4300" i="1" kern="0" dirty="0">
              <a:solidFill>
                <a:srgbClr val="0000FF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213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.VnTime</vt:lpstr>
      <vt:lpstr>Arial</vt:lpstr>
      <vt:lpstr>Calibri</vt:lpstr>
      <vt:lpstr>Times New Roman</vt:lpstr>
      <vt:lpstr>1_Office Theme</vt:lpstr>
      <vt:lpstr>Chị em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Chị em</dc:title>
  <dc:creator>tu</dc:creator>
  <cp:lastModifiedBy>tu</cp:lastModifiedBy>
  <cp:revision>1</cp:revision>
  <dcterms:created xsi:type="dcterms:W3CDTF">2020-10-18T10:36:42Z</dcterms:created>
  <dcterms:modified xsi:type="dcterms:W3CDTF">2020-10-18T10:37:08Z</dcterms:modified>
</cp:coreProperties>
</file>