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1" r:id="rId4"/>
    <p:sldId id="265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7360F-E093-4404-A367-1076E5C7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2628D-6E35-41C9-A69A-63D14847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7A6AA-9647-47CF-B5F6-4F6D6F43C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148CC-5BD4-47AD-A4FB-0408B95FF2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66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33800-A420-4227-A8B4-612E6215A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98E2F-A4A4-45BE-B0CC-4885C49B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28A3B-5379-47E2-B7DE-88E5B6EF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0E9BD-F438-4765-9EA9-909BC746E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43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ED7D-454A-4B37-8C8F-ED22384CE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D6B75-93A2-4808-BB37-4F590D95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37EEB-A5BC-4706-99E5-FE79CE541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BED73-EEA1-44BB-B9DE-4EDBF2DF7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147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40067AC-3050-4AD6-93F3-F62B542C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5CAF53B-7BA6-45FD-A3AF-8BB8EB5E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A28C67-94BE-45CA-8D9A-11C32002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F7DE3-A657-467C-81C0-07DB8E02A0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53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E032E-3ECC-4181-92D4-DB475B17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5CCEA-FE64-4395-BEFE-FF8F6ED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0668E-00E1-469F-A244-6D193CE9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5F566-2E6A-4B7D-9BE8-18405B51CB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8BD98-8F71-4995-9925-9ED80A27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35B41-FA6A-4545-A136-D0196C75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775DE-8488-4D80-829F-1BD5DCF5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303B8-FE66-4158-8C63-6ADCB6F98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56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60493D-ADA4-4D5A-90B5-117B479E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E185A2-F895-4C66-83F6-16C4A8BC5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3809DE-696A-4A45-BA2C-7CE027A1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EBE12-39D5-47FC-B500-F792A67990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87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B371A7A-2EF3-4CD7-9D8E-5CFE020F2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0F2120-8629-45CB-90E4-F6A84A5B0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2D0C2D1-8F92-4BE7-8D9B-06B2A52B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39767-7930-41E4-B03F-CACCEFF95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40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072358-A9BE-44D8-ABD7-7DA61483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8DB091B-61BA-4767-BE7F-7ABDD5ED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AB4C6D-5D90-47C8-88C1-12CC66B52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81D74-C9D9-48A1-B6C3-390FAF3535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5597FC-370C-401D-953D-ED8028EA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65E664C-D973-401F-8D3A-1AF8901A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255CDC-BFCD-43DC-8CB2-3D75F602B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0330D-FEF2-42B6-AD20-9BCC765C05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05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288270-2630-422A-9690-9BD36A468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57E79D-4784-44B8-9999-1B062B3F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301C1-4F15-4BA4-AC28-987AFC8A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35AC1-33D6-4965-8AA8-42D3C7C75B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04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DB7AA5-32FD-4765-B265-66ED7F65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B5BB23-1341-4802-A564-9CCA726F0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DAF814-F22D-4569-A028-71A7B8C7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98AF0-A1AA-424F-B01B-432B0D049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5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6854A49-CF7E-4420-8BE5-139E8297CE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69955CF-624B-4BB2-A4C8-0A71BCDBC9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1258-74FD-4923-831A-B1A625CD1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8760C-A0EF-46AD-9678-7F7516795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1000E-266F-4F8A-9008-20E808A33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73E5F3-AE43-46C0-BFBF-43F8031D62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10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5F4E2983-8CB9-487F-BF25-4E7A2C46A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0" y="304801"/>
            <a:ext cx="4114800" cy="923925"/>
          </a:xfrm>
        </p:spPr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Chiếc áo len</a:t>
            </a:r>
            <a:endParaRPr lang="vi-VN" altLang="en-US" b="1">
              <a:solidFill>
                <a:srgbClr val="FF0000"/>
              </a:solidFill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96047EC-057F-4A22-90DE-481634FF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95401"/>
            <a:ext cx="8610600" cy="4525963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vờ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:“Con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60E6BC94-49CD-408D-AA70-104C980E7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09601"/>
            <a:ext cx="8458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 vào chỗ trống </a:t>
            </a: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</a:t>
            </a: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 ….òn, ….ân thật, chậm …ễ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B8D2D2-867C-4AAF-93C4-2AEDE0728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271713"/>
            <a:ext cx="83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endParaRPr lang="vi-VN" alt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47CCD0-0337-443B-B642-0220081F8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5101" y="2243138"/>
            <a:ext cx="466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endParaRPr lang="vi-VN" alt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E0595-CF2B-46DF-A4A7-2E6BD32F9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1" y="2246313"/>
            <a:ext cx="6207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vi-VN" alt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D290856E-4F5C-45DC-B198-56E7CA170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762000"/>
            <a:ext cx="8686800" cy="30480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Đặt trên chữ in đậm dấu hỏi hay dấu ngã? Giải câu đố.</a:t>
            </a:r>
          </a:p>
          <a:p>
            <a:pPr marL="0" indent="0" algn="ctr">
              <a:spcBef>
                <a:spcPct val="50000"/>
              </a:spcBef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 dài mà lại vừa vuông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 nhau ke chỉ, vạch đường thăng băng.</a:t>
            </a:r>
            <a:endParaRPr lang="vi-VN" altLang="en-US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932D-7FAF-4137-A97A-974D86838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2627313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b="1">
                <a:solidFill>
                  <a:srgbClr val="FF0000"/>
                </a:solidFill>
              </a:rPr>
              <a:t>ʔ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DACDC4-E6A8-4D7B-92BA-9156341E4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0" y="2705101"/>
            <a:ext cx="236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ʔ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20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" name="Picture 2" descr="D:\img_0865__96896.jpg">
            <a:extLst>
              <a:ext uri="{FF2B5EF4-FFF2-40B4-BE49-F238E27FC236}">
                <a16:creationId xmlns:a16="http://schemas.microsoft.com/office/drawing/2014/main" id="{6B0B7FC0-CFDA-4D33-81D3-19A355DB6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127500"/>
            <a:ext cx="5334000" cy="204470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BC44A5-2DAB-479A-B755-2FE5C9FA3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6" y="1066800"/>
            <a:ext cx="58832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Tên nghe nặng trịch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Lòng dạ thăng băng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Vành tai thợ mộc nằm ngang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đi học ve, sẵn sàng đi theo.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3200">
              <a:solidFill>
                <a:srgbClr val="0000CC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1F6986-AC63-42A5-932E-EEA88E74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438401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2400" b="1">
                <a:solidFill>
                  <a:srgbClr val="FF0000"/>
                </a:solidFill>
              </a:rPr>
              <a:t>~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ACD570-2537-4681-9749-182DD49F4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4478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b="1">
                <a:solidFill>
                  <a:srgbClr val="FF0000"/>
                </a:solidFill>
              </a:rPr>
              <a:t>ʔ</a:t>
            </a:r>
          </a:p>
        </p:txBody>
      </p:sp>
      <p:pic>
        <p:nvPicPr>
          <p:cNvPr id="8" name="Picture 4" descr="D:\BUT 03007.jpg">
            <a:extLst>
              <a:ext uri="{FF2B5EF4-FFF2-40B4-BE49-F238E27FC236}">
                <a16:creationId xmlns:a16="http://schemas.microsoft.com/office/drawing/2014/main" id="{A67CE00D-DC65-473A-AF5F-D1E66AE78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657600"/>
            <a:ext cx="5181600" cy="2071688"/>
          </a:xfrm>
          <a:prstGeom prst="rect">
            <a:avLst/>
          </a:prstGeom>
          <a:ln>
            <a:solidFill>
              <a:srgbClr val="FF00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808B427D-B580-4801-8C74-4D4B0E5D5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4800"/>
            <a:ext cx="8382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u="sng">
                <a:solidFill>
                  <a:srgbClr val="FF0000"/>
                </a:solidFill>
              </a:rPr>
              <a:t>Bài 3</a:t>
            </a:r>
            <a:r>
              <a:rPr lang="en-US" altLang="en-US" sz="2400" b="1">
                <a:solidFill>
                  <a:srgbClr val="FF0000"/>
                </a:solidFill>
              </a:rPr>
              <a:t>: Viết những chữ và tên chữ còn thiếu trong bảng sau: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400" b="1">
              <a:solidFill>
                <a:prstClr val="black"/>
              </a:solidFill>
            </a:endParaRPr>
          </a:p>
        </p:txBody>
      </p:sp>
      <p:graphicFrame>
        <p:nvGraphicFramePr>
          <p:cNvPr id="3132" name="Group 60">
            <a:extLst>
              <a:ext uri="{FF2B5EF4-FFF2-40B4-BE49-F238E27FC236}">
                <a16:creationId xmlns:a16="http://schemas.microsoft.com/office/drawing/2014/main" id="{00D4B043-CAE2-4286-A3F7-AA6950DE00A9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619376" y="1219200"/>
          <a:ext cx="7104063" cy="5181600"/>
        </p:xfrm>
        <a:graphic>
          <a:graphicData uri="http://schemas.openxmlformats.org/drawingml/2006/table">
            <a:tbl>
              <a:tblPr/>
              <a:tblGrid>
                <a:gridCol w="1804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7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tự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Chữ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Tên chữ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Giê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giê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hát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giê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e-lờ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12E1FEA-DE08-4AD5-836A-C59E583B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4" y="2243139"/>
            <a:ext cx="6238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gh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3EBD0A-BA9E-4464-8AE3-70BA06F3E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639" y="2720975"/>
            <a:ext cx="5032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gi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005620-EF2D-41B4-91AB-D81A66362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4" y="3848100"/>
            <a:ext cx="2825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7CCEAE-1F35-4789-8152-05B6CAEB6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1" y="4330700"/>
            <a:ext cx="3857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D4923-5034-4F22-B698-1283D1BCE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6" y="5354639"/>
            <a:ext cx="2841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FF3A16-593B-4DA8-B520-947162629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025" y="3303589"/>
            <a:ext cx="723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hát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7A70D8-F991-4380-8732-0E081F94C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876800"/>
            <a:ext cx="12255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ca hát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33182E-3147-444E-9649-A4B8ED2BB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842000"/>
            <a:ext cx="1905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FF"/>
                </a:solidFill>
              </a:rPr>
              <a:t>em- mờ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1_Office Theme</vt:lpstr>
      <vt:lpstr>Chiếc áo len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Chiếc áo len</dc:title>
  <dc:creator>tu</dc:creator>
  <cp:lastModifiedBy>tu</cp:lastModifiedBy>
  <cp:revision>1</cp:revision>
  <dcterms:created xsi:type="dcterms:W3CDTF">2020-10-18T10:36:08Z</dcterms:created>
  <dcterms:modified xsi:type="dcterms:W3CDTF">2020-10-18T10:36:35Z</dcterms:modified>
</cp:coreProperties>
</file>