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64" r:id="rId3"/>
    <p:sldId id="265" r:id="rId4"/>
    <p:sldId id="266" r:id="rId5"/>
    <p:sldId id="267" r:id="rId6"/>
    <p:sldId id="279" r:id="rId7"/>
    <p:sldId id="289" r:id="rId8"/>
    <p:sldId id="290" r:id="rId9"/>
    <p:sldId id="291" r:id="rId10"/>
    <p:sldId id="292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4771E9-DC0C-4004-A84B-560F2C940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995A2F-598F-4706-8C25-339BFB68B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51A3F4-B52C-4019-B818-42DD8A33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EFB0E-72FC-4570-A08B-2510FC132B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91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4D4F6E-7926-44C7-ACF0-C39F39ED6C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CCE912-38B1-4B55-8FB6-4577C81BC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BDCB6D-69CA-417A-93BD-872E73BFB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AFACD-B2CE-40DE-8116-9F4CC00625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59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F96554-363C-4B56-8252-F9E808BD23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C4280C-CFC7-4EFA-A810-4D1627A3A5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123C64-428F-489F-ADAF-0BF572E34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32855-57B7-4DDA-8937-82098CA03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28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48EF7B-5BB4-4DA2-A7FF-64F93EF44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1BBA646-7CEE-492A-8C54-C77BC3E54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3B36B2-C650-41C2-936E-5CCC7186A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7280A-C0C1-4257-9C7E-98CF256DB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58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BF68C-C842-467A-A55A-B9DF1B54F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C3CC33-E813-464B-BDC0-46394829A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8C0CE-3A7A-4C6E-A786-B6F727D4F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27618-7C7D-4AC4-B273-5E759F7CBD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15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77B26D-E92C-4F11-9D7B-49F48E886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0BC24D-92AB-471A-9F6D-4C903B5D1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200E68-5E92-4391-81F9-1E6F588C0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AA9EFD-AC4E-4E7A-99AF-7F3A045E5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52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621EE-4BD7-4563-B116-BD6CDF6EF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BD640-EA7F-4E8B-A8DB-CF2F2AC37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B40D2-EBA9-41BF-AECD-C05967ECA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51617-746A-45AB-88EB-A38CD1284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1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75B1C7-0031-43EC-AA57-C3005D87A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B8532D-6AAE-4323-B666-584C0BD25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A64120-0006-475E-BA71-F2121E2D0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A1296-09FC-44FC-9379-2F152CCE11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02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1256BF0-9490-4233-92CD-161C92A46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B9E400-D93E-4B9F-8EB6-9FA1418679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ECB214-2543-4836-BE88-DCEF44EE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58878-6C0F-43A4-B7DA-DD95077EAD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5A7BFF-6AD7-4191-8395-193D7FA3E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C9D979-58BD-4D82-BC84-87D75E583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21D1CF-9F85-4DD2-933C-E0780DD757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6CAE5-B907-41F6-81F7-52D297A8A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43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3C4875-8E31-44B6-9287-19D8353D8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A471D6-9699-4E5C-AD3D-0053DCCFD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669C88-5CE1-4E99-9270-82137D71F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B20820-B450-4830-8E29-A9046A38D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67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E4ACBB-4757-4FDF-8E20-CEBB34363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F71D4-0A0C-44C5-96AE-F802E5208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D03B60-97A7-4C9C-9985-34DBE6C67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FC867-66EB-4A4C-8F30-F14E33140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31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74EA50-4775-487A-A9DB-0A621B60F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F65B0B-0FEF-4549-B4F1-CB9B8983E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E1EE9A9-6AC2-4BDA-994C-9BE4A763C4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FCFD4DA-ABF8-4E22-AC39-F3FCEBFA6C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20E1E06C-853A-430D-8B34-C65677242D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891DE8-18F7-4C2A-8AAE-B71754F56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5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1">
            <a:extLst>
              <a:ext uri="{FF2B5EF4-FFF2-40B4-BE49-F238E27FC236}">
                <a16:creationId xmlns:a16="http://schemas.microsoft.com/office/drawing/2014/main" id="{778C0943-F987-4BF9-A9AB-D1A1068C4B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600200"/>
            <a:ext cx="37338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12" descr="n3">
            <a:extLst>
              <a:ext uri="{FF2B5EF4-FFF2-40B4-BE49-F238E27FC236}">
                <a16:creationId xmlns:a16="http://schemas.microsoft.com/office/drawing/2014/main" id="{FB649448-3DD1-4740-B525-2993B54BF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24000" y="152400"/>
            <a:ext cx="5715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3" descr="n3">
            <a:extLst>
              <a:ext uri="{FF2B5EF4-FFF2-40B4-BE49-F238E27FC236}">
                <a16:creationId xmlns:a16="http://schemas.microsoft.com/office/drawing/2014/main" id="{2515D01E-1649-4142-9768-ECD2A99A8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140619" y="2588419"/>
            <a:ext cx="5710238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10">
            <a:extLst>
              <a:ext uri="{FF2B5EF4-FFF2-40B4-BE49-F238E27FC236}">
                <a16:creationId xmlns:a16="http://schemas.microsoft.com/office/drawing/2014/main" id="{8860ABC2-5B48-449B-9E8A-9C7D7041D5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2971800"/>
            <a:ext cx="7239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>
                <a:ln w="12700">
                  <a:solidFill>
                    <a:srgbClr val="66FF33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>
                <a:ln w="12700">
                  <a:solidFill>
                    <a:srgbClr val="66FF33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BÀI: CHU VI HÌNH VUÔNG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5">
            <a:extLst>
              <a:ext uri="{FF2B5EF4-FFF2-40B4-BE49-F238E27FC236}">
                <a16:creationId xmlns:a16="http://schemas.microsoft.com/office/drawing/2014/main" id="{17378F27-7488-4600-A640-F48A34EEC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76401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4 x 3 = 12</a:t>
            </a:r>
          </a:p>
        </p:txBody>
      </p:sp>
      <p:sp>
        <p:nvSpPr>
          <p:cNvPr id="56346" name="Rectangle 26">
            <a:extLst>
              <a:ext uri="{FF2B5EF4-FFF2-40B4-BE49-F238E27FC236}">
                <a16:creationId xmlns:a16="http://schemas.microsoft.com/office/drawing/2014/main" id="{70169868-24F0-41FD-904F-95E8AE422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371600"/>
            <a:ext cx="1905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268" name="Oval 30">
            <a:extLst>
              <a:ext uri="{FF2B5EF4-FFF2-40B4-BE49-F238E27FC236}">
                <a16:creationId xmlns:a16="http://schemas.microsoft.com/office/drawing/2014/main" id="{83C798FC-A28E-40D5-8371-CC31A7393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04800"/>
            <a:ext cx="4724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Trò chơi thử tài</a:t>
            </a:r>
          </a:p>
        </p:txBody>
      </p:sp>
      <p:sp>
        <p:nvSpPr>
          <p:cNvPr id="11269" name="Text Box 33">
            <a:extLst>
              <a:ext uri="{FF2B5EF4-FFF2-40B4-BE49-F238E27FC236}">
                <a16:creationId xmlns:a16="http://schemas.microsoft.com/office/drawing/2014/main" id="{3444AE5F-9627-4C26-A933-F5E11B450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00401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5 x 4 = 20</a:t>
            </a:r>
          </a:p>
        </p:txBody>
      </p:sp>
      <p:sp>
        <p:nvSpPr>
          <p:cNvPr id="56354" name="Rectangle 34">
            <a:extLst>
              <a:ext uri="{FF2B5EF4-FFF2-40B4-BE49-F238E27FC236}">
                <a16:creationId xmlns:a16="http://schemas.microsoft.com/office/drawing/2014/main" id="{78965F7A-C021-4809-938D-1BA87B76E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819400"/>
            <a:ext cx="1905000" cy="121920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271" name="Text Box 36">
            <a:extLst>
              <a:ext uri="{FF2B5EF4-FFF2-40B4-BE49-F238E27FC236}">
                <a16:creationId xmlns:a16="http://schemas.microsoft.com/office/drawing/2014/main" id="{ACD7C4EA-7786-4B0A-AE9D-F44274E16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72440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6 x 4 = 24</a:t>
            </a:r>
          </a:p>
        </p:txBody>
      </p:sp>
      <p:sp>
        <p:nvSpPr>
          <p:cNvPr id="56357" name="Rectangle 37">
            <a:extLst>
              <a:ext uri="{FF2B5EF4-FFF2-40B4-BE49-F238E27FC236}">
                <a16:creationId xmlns:a16="http://schemas.microsoft.com/office/drawing/2014/main" id="{C3337D52-1B50-43DF-B299-937B2B4A8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343400"/>
            <a:ext cx="1905000" cy="1219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5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6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57"/>
                  </p:tgtEl>
                </p:cond>
              </p:nextCondLst>
            </p:seq>
          </p:childTnLst>
        </p:cTn>
      </p:par>
    </p:tnLst>
    <p:bldLst>
      <p:bldP spid="56346" grpId="0" animBg="1"/>
      <p:bldP spid="56354" grpId="0" animBg="1"/>
      <p:bldP spid="563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H5">
            <a:extLst>
              <a:ext uri="{FF2B5EF4-FFF2-40B4-BE49-F238E27FC236}">
                <a16:creationId xmlns:a16="http://schemas.microsoft.com/office/drawing/2014/main" id="{1602439D-C392-49DA-B981-C3EA5FF45B6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WordArt 10">
            <a:extLst>
              <a:ext uri="{FF2B5EF4-FFF2-40B4-BE49-F238E27FC236}">
                <a16:creationId xmlns:a16="http://schemas.microsoft.com/office/drawing/2014/main" id="{E4F77AB3-503E-414A-ABD6-5F588BE890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2209800"/>
            <a:ext cx="6629400" cy="3124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>
                    <a:alpha val="98038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Chúc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>
                    <a:alpha val="98038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em học sinh chăm ngoan học giỏii</a:t>
            </a:r>
            <a:endParaRPr lang="en-US" sz="2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>
                  <a:alpha val="98038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11" descr="Earth-16-june">
            <a:extLst>
              <a:ext uri="{FF2B5EF4-FFF2-40B4-BE49-F238E27FC236}">
                <a16:creationId xmlns:a16="http://schemas.microsoft.com/office/drawing/2014/main" id="{DF1A2D9F-C194-4CC5-8473-FCEA17201BB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"/>
            <a:ext cx="1981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>
            <a:extLst>
              <a:ext uri="{FF2B5EF4-FFF2-40B4-BE49-F238E27FC236}">
                <a16:creationId xmlns:a16="http://schemas.microsoft.com/office/drawing/2014/main" id="{1429AF92-23C2-4D7D-AE8A-116BC792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14401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009900"/>
                </a:solidFill>
              </a:rPr>
              <a:t>Toán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653F82BC-8EA8-4073-9AB5-9C6542A59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7640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000000"/>
                </a:solidFill>
              </a:rPr>
              <a:t>Kiểm tra bài cũ</a:t>
            </a: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2B9BAB35-0C3B-48ED-85F8-A754D2650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0"/>
            <a:ext cx="769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1. Muốn tìm chu vi hình chữ nhật ta làm thế nào?</a:t>
            </a:r>
          </a:p>
        </p:txBody>
      </p:sp>
      <p:sp>
        <p:nvSpPr>
          <p:cNvPr id="3077" name="Rectangle 13">
            <a:extLst>
              <a:ext uri="{FF2B5EF4-FFF2-40B4-BE49-F238E27FC236}">
                <a16:creationId xmlns:a16="http://schemas.microsoft.com/office/drawing/2014/main" id="{D84286B3-F688-431C-A8CC-A02518746C6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057400" y="3613151"/>
            <a:ext cx="7543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8451" name="Oval 19">
            <a:extLst>
              <a:ext uri="{FF2B5EF4-FFF2-40B4-BE49-F238E27FC236}">
                <a16:creationId xmlns:a16="http://schemas.microsoft.com/office/drawing/2014/main" id="{49000BCC-DA73-47D9-8DBB-FD2BDC67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7772400" cy="2438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Muốn tìm chu vi hình chữ nhật ta lấy chiều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dài cộng với chiều rộng (cùng đơn vị đo)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rồi nhân với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2" grpId="0"/>
      <p:bldP spid="184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>
            <a:extLst>
              <a:ext uri="{FF2B5EF4-FFF2-40B4-BE49-F238E27FC236}">
                <a16:creationId xmlns:a16="http://schemas.microsoft.com/office/drawing/2014/main" id="{1828302B-2F20-4EAE-9A97-2ABAEF4D9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66801"/>
            <a:ext cx="84582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9900CC"/>
                </a:solidFill>
              </a:rPr>
              <a:t>Toán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000000"/>
                </a:solidFill>
              </a:rPr>
              <a:t>Kiểm tra bài cũ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1. Tính chu vi hình chữ nhật có: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Chiều dài 10 cm, chiều rộng 5 cm.</a:t>
            </a: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461A3FA3-3321-4B75-A301-3E51D9D30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733801"/>
            <a:ext cx="70866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</a:t>
            </a:r>
            <a:r>
              <a:rPr lang="en-US" altLang="en-US">
                <a:solidFill>
                  <a:srgbClr val="9900FF"/>
                </a:solidFill>
              </a:rPr>
              <a:t>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9900FF"/>
                </a:solidFill>
              </a:rPr>
              <a:t>           Chu vi hình chữ nhật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9900FF"/>
                </a:solidFill>
              </a:rPr>
              <a:t>             (10 + 5) x 2 = 30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9900FF"/>
                </a:solidFill>
              </a:rPr>
              <a:t>                           Đáp số 30cm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024968DA-FE3D-49CC-8F61-582C41E4819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979614" y="1295400"/>
            <a:ext cx="8307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400" u="sng">
              <a:solidFill>
                <a:srgbClr val="009900"/>
              </a:solidFill>
            </a:endParaRPr>
          </a:p>
        </p:txBody>
      </p:sp>
      <p:sp>
        <p:nvSpPr>
          <p:cNvPr id="5123" name="Text Box 7">
            <a:extLst>
              <a:ext uri="{FF2B5EF4-FFF2-40B4-BE49-F238E27FC236}">
                <a16:creationId xmlns:a16="http://schemas.microsoft.com/office/drawing/2014/main" id="{402040A7-4EFE-4803-9F68-59F1CA7E5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295401"/>
            <a:ext cx="678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</a:t>
            </a:r>
            <a:endParaRPr lang="en-US" altLang="en-US" b="1">
              <a:solidFill>
                <a:srgbClr val="009900"/>
              </a:solidFill>
            </a:endParaRPr>
          </a:p>
        </p:txBody>
      </p:sp>
      <p:sp>
        <p:nvSpPr>
          <p:cNvPr id="5124" name="Text Box 11">
            <a:extLst>
              <a:ext uri="{FF2B5EF4-FFF2-40B4-BE49-F238E27FC236}">
                <a16:creationId xmlns:a16="http://schemas.microsoft.com/office/drawing/2014/main" id="{67830BFB-099D-4D18-8BCA-0491F76CA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19201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Toán                </a:t>
            </a:r>
          </a:p>
        </p:txBody>
      </p:sp>
      <p:sp>
        <p:nvSpPr>
          <p:cNvPr id="20492" name="Rectangle 12">
            <a:extLst>
              <a:ext uri="{FF2B5EF4-FFF2-40B4-BE49-F238E27FC236}">
                <a16:creationId xmlns:a16="http://schemas.microsoft.com/office/drawing/2014/main" id="{F0EB6D37-1B4C-4841-9207-FB77FB988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14600"/>
            <a:ext cx="2209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98BBA672-D513-4F16-801E-D2B5C4492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17DC2F0D-0CBF-4CF9-94E3-577036C5B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0574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0496" name="Text Box 16">
            <a:extLst>
              <a:ext uri="{FF2B5EF4-FFF2-40B4-BE49-F238E27FC236}">
                <a16:creationId xmlns:a16="http://schemas.microsoft.com/office/drawing/2014/main" id="{95D04D16-7462-4A26-9209-222F22B50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BC4E24E9-DA9F-49FA-9B5A-CACA366A6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4196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3A49E6D7-F6F3-4D86-9E47-4F4808367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1336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A5D9A09B-BFCF-4B77-A80D-0132ABF4E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12420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8C1C3033-EC51-46DB-B441-73D598263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1242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BC4C347E-3F54-4725-B115-A63844CED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3434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20502" name="Text Box 22">
            <a:extLst>
              <a:ext uri="{FF2B5EF4-FFF2-40B4-BE49-F238E27FC236}">
                <a16:creationId xmlns:a16="http://schemas.microsoft.com/office/drawing/2014/main" id="{BAC14D33-5A6F-433E-B297-8361212EC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362200"/>
            <a:ext cx="44958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Chu vi hình vuông ABCD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3 + 3 + 3 + 3 = 12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Hoặc    3 x 4 = 12 (cm)</a:t>
            </a:r>
          </a:p>
        </p:txBody>
      </p:sp>
      <p:sp>
        <p:nvSpPr>
          <p:cNvPr id="20504" name="Text Box 24">
            <a:extLst>
              <a:ext uri="{FF2B5EF4-FFF2-40B4-BE49-F238E27FC236}">
                <a16:creationId xmlns:a16="http://schemas.microsoft.com/office/drawing/2014/main" id="{EAC07D94-E733-42C7-9A11-AE1B1955E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219201"/>
            <a:ext cx="632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CHU VI HÌNH VUÔNG</a:t>
            </a:r>
          </a:p>
        </p:txBody>
      </p:sp>
      <p:sp>
        <p:nvSpPr>
          <p:cNvPr id="20505" name="AutoShape 25">
            <a:extLst>
              <a:ext uri="{FF2B5EF4-FFF2-40B4-BE49-F238E27FC236}">
                <a16:creationId xmlns:a16="http://schemas.microsoft.com/office/drawing/2014/main" id="{6837ADF4-8624-4E00-8E4A-7DC36310C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00600"/>
            <a:ext cx="80010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Muốn tìm chu vi hình vuông ta lấy độ dài một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    cạnh nhân với 4.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nimBg="1"/>
      <p:bldP spid="20494" grpId="0"/>
      <p:bldP spid="20495" grpId="0"/>
      <p:bldP spid="20496" grpId="0"/>
      <p:bldP spid="20497" grpId="0"/>
      <p:bldP spid="20498" grpId="0"/>
      <p:bldP spid="20499" grpId="0"/>
      <p:bldP spid="20500" grpId="0"/>
      <p:bldP spid="20501" grpId="0"/>
      <p:bldP spid="20502" grpId="0"/>
      <p:bldP spid="205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0C7A979D-431C-43D5-BA76-FE46E083D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95401"/>
            <a:ext cx="822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9900"/>
              </a:solidFill>
            </a:endParaRPr>
          </a:p>
        </p:txBody>
      </p:sp>
      <p:graphicFrame>
        <p:nvGraphicFramePr>
          <p:cNvPr id="21560" name="Group 56">
            <a:extLst>
              <a:ext uri="{FF2B5EF4-FFF2-40B4-BE49-F238E27FC236}">
                <a16:creationId xmlns:a16="http://schemas.microsoft.com/office/drawing/2014/main" id="{7F803578-6AA1-4BFD-91AF-39B86A82345E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752600" y="2971800"/>
          <a:ext cx="8686800" cy="2058988"/>
        </p:xfrm>
        <a:graphic>
          <a:graphicData uri="http://schemas.openxmlformats.org/drawingml/2006/table">
            <a:tbl>
              <a:tblPr/>
              <a:tblGrid>
                <a:gridCol w="1925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Cạnh hình vuông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cm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 cm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 cm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15 cm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Chu vi hình vuông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x 4 = 32 (cm)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7" name="Text Box 49">
            <a:extLst>
              <a:ext uri="{FF2B5EF4-FFF2-40B4-BE49-F238E27FC236}">
                <a16:creationId xmlns:a16="http://schemas.microsoft.com/office/drawing/2014/main" id="{A70CD287-E070-42AD-81D6-D51D0BA96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1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21556" name="Text Box 52">
            <a:extLst>
              <a:ext uri="{FF2B5EF4-FFF2-40B4-BE49-F238E27FC236}">
                <a16:creationId xmlns:a16="http://schemas.microsoft.com/office/drawing/2014/main" id="{4019FB2F-B7F6-4CAE-A154-2AC28749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810001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31 x 4 =   124 (cm)</a:t>
            </a:r>
          </a:p>
        </p:txBody>
      </p:sp>
      <p:sp>
        <p:nvSpPr>
          <p:cNvPr id="21559" name="Text Box 55">
            <a:extLst>
              <a:ext uri="{FF2B5EF4-FFF2-40B4-BE49-F238E27FC236}">
                <a16:creationId xmlns:a16="http://schemas.microsoft.com/office/drawing/2014/main" id="{F52D748F-044D-4AFF-BA20-0371EEC2A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1"/>
            <a:ext cx="167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</a:rPr>
              <a:t>12 x 4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</a:rPr>
              <a:t>48 (cm)</a:t>
            </a:r>
          </a:p>
        </p:txBody>
      </p:sp>
      <p:sp>
        <p:nvSpPr>
          <p:cNvPr id="21561" name="Text Box 57">
            <a:extLst>
              <a:ext uri="{FF2B5EF4-FFF2-40B4-BE49-F238E27FC236}">
                <a16:creationId xmlns:a16="http://schemas.microsoft.com/office/drawing/2014/main" id="{1F364AFB-3AAF-4C12-8871-19A478724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962401"/>
            <a:ext cx="1447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</a:rPr>
              <a:t>15 x 4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</a:rPr>
              <a:t>60 (cm)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6" grpId="0"/>
      <p:bldP spid="21559" grpId="0"/>
      <p:bldP spid="215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Text Box 10">
            <a:extLst>
              <a:ext uri="{FF2B5EF4-FFF2-40B4-BE49-F238E27FC236}">
                <a16:creationId xmlns:a16="http://schemas.microsoft.com/office/drawing/2014/main" id="{AA9ACAA6-C2D9-486B-A70E-33494DC31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192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2. Người ta uốn một sợi dây thép vừa đủ thành một hình vuông  cạnh 10 cm.Tính độ dài đoạn dây đó.</a:t>
            </a: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F0D696FF-C311-4852-8038-A51A618C6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86001"/>
            <a:ext cx="77724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     Tóm tắt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Sợi dây uốn thành hình vuông cạnh :10 cm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Tính độ dài đoạn dây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    </a:t>
            </a:r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363EB48B-27FD-4840-AE59-7FC4F62E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114801"/>
            <a:ext cx="274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</a:t>
            </a:r>
            <a:r>
              <a:rPr lang="en-US" altLang="en-US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838648D4-E0CA-4F99-AB2D-AD02F665F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24401"/>
            <a:ext cx="7924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</a:t>
            </a:r>
            <a:r>
              <a:rPr lang="en-US" altLang="en-US">
                <a:solidFill>
                  <a:srgbClr val="FF0000"/>
                </a:solidFill>
              </a:rPr>
              <a:t>Độ dài đoạn dây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         10 x 4 = 40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             Đáp số: 40 cm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  <p:bldP spid="33803" grpId="0"/>
      <p:bldP spid="33804" grpId="0"/>
      <p:bldP spid="338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>
            <a:extLst>
              <a:ext uri="{FF2B5EF4-FFF2-40B4-BE49-F238E27FC236}">
                <a16:creationId xmlns:a16="http://schemas.microsoft.com/office/drawing/2014/main" id="{93B0085C-0F66-4E3C-8590-63C29073B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-228600"/>
            <a:ext cx="8534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0066"/>
                </a:solidFill>
              </a:rPr>
              <a:t>                </a:t>
            </a:r>
            <a:endParaRPr lang="en-US" altLang="en-US" u="sng">
              <a:solidFill>
                <a:srgbClr val="9900CC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9900CC"/>
                </a:solidFill>
              </a:rPr>
              <a:t>3. Mỗi viên gạch hình vuông có cạnh 20 cm. Tính chu vi hình chữ nhật ghép bởi 3 viên gạch như thế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9900CC"/>
                </a:solidFill>
              </a:rPr>
              <a:t>( xem hình vẽ)</a:t>
            </a:r>
          </a:p>
        </p:txBody>
      </p:sp>
      <p:graphicFrame>
        <p:nvGraphicFramePr>
          <p:cNvPr id="8195" name="Object 5">
            <a:extLst>
              <a:ext uri="{FF2B5EF4-FFF2-40B4-BE49-F238E27FC236}">
                <a16:creationId xmlns:a16="http://schemas.microsoft.com/office/drawing/2014/main" id="{8294E291-725A-4504-9517-C5DCC541DD0D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3543300" y="3648076"/>
          <a:ext cx="914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2607635" imgH="1142763" progId="MSGraph.Chart.8">
                  <p:embed followColorScheme="full"/>
                </p:oleObj>
              </mc:Choice>
              <mc:Fallback>
                <p:oleObj name="Chart" r:id="rId2" imgW="2607635" imgH="1142763" progId="MSGraph.Chart.8">
                  <p:embed followColorScheme="full"/>
                  <p:pic>
                    <p:nvPicPr>
                      <p:cNvPr id="8195" name="Object 5">
                        <a:extLst>
                          <a:ext uri="{FF2B5EF4-FFF2-40B4-BE49-F238E27FC236}">
                            <a16:creationId xmlns:a16="http://schemas.microsoft.com/office/drawing/2014/main" id="{8294E291-725A-4504-9517-C5DCC541DD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3648076"/>
                        <a:ext cx="9144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Arc 31">
            <a:extLst>
              <a:ext uri="{FF2B5EF4-FFF2-40B4-BE49-F238E27FC236}">
                <a16:creationId xmlns:a16="http://schemas.microsoft.com/office/drawing/2014/main" id="{B604B3D8-E930-4424-B5BD-8EFE907680F3}"/>
              </a:ext>
            </a:extLst>
          </p:cNvPr>
          <p:cNvSpPr>
            <a:spLocks/>
          </p:cNvSpPr>
          <p:nvPr/>
        </p:nvSpPr>
        <p:spPr bwMode="auto">
          <a:xfrm rot="21375017">
            <a:off x="4646613" y="3960813"/>
            <a:ext cx="766762" cy="685800"/>
          </a:xfrm>
          <a:custGeom>
            <a:avLst/>
            <a:gdLst>
              <a:gd name="T0" fmla="*/ 6250211 w 21600"/>
              <a:gd name="T1" fmla="*/ 0 h 21023"/>
              <a:gd name="T2" fmla="*/ 27218702 w 21600"/>
              <a:gd name="T3" fmla="*/ 22371766 h 21023"/>
              <a:gd name="T4" fmla="*/ 0 w 21600"/>
              <a:gd name="T5" fmla="*/ 22371766 h 21023"/>
              <a:gd name="T6" fmla="*/ 0 60000 65536"/>
              <a:gd name="T7" fmla="*/ 0 60000 65536"/>
              <a:gd name="T8" fmla="*/ 0 60000 65536"/>
              <a:gd name="T9" fmla="*/ 0 w 21600"/>
              <a:gd name="T10" fmla="*/ 0 h 21023"/>
              <a:gd name="T11" fmla="*/ 21600 w 21600"/>
              <a:gd name="T12" fmla="*/ 21023 h 21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23" fill="none" extrusionOk="0">
                <a:moveTo>
                  <a:pt x="4959" y="0"/>
                </a:moveTo>
                <a:cubicBezTo>
                  <a:pt x="14710" y="2300"/>
                  <a:pt x="21600" y="11004"/>
                  <a:pt x="21600" y="21023"/>
                </a:cubicBezTo>
              </a:path>
              <a:path w="21600" h="21023" stroke="0" extrusionOk="0">
                <a:moveTo>
                  <a:pt x="4959" y="0"/>
                </a:moveTo>
                <a:cubicBezTo>
                  <a:pt x="14710" y="2300"/>
                  <a:pt x="21600" y="11004"/>
                  <a:pt x="21600" y="21023"/>
                </a:cubicBezTo>
                <a:lnTo>
                  <a:pt x="0" y="21023"/>
                </a:lnTo>
                <a:lnTo>
                  <a:pt x="4959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0234" name="Group 58">
            <a:extLst>
              <a:ext uri="{FF2B5EF4-FFF2-40B4-BE49-F238E27FC236}">
                <a16:creationId xmlns:a16="http://schemas.microsoft.com/office/drawing/2014/main" id="{B8CF175C-7741-45A7-B9B9-8C9D1293112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352800" y="3962400"/>
          <a:ext cx="4038600" cy="1371600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07" name="Line 56">
            <a:extLst>
              <a:ext uri="{FF2B5EF4-FFF2-40B4-BE49-F238E27FC236}">
                <a16:creationId xmlns:a16="http://schemas.microsoft.com/office/drawing/2014/main" id="{9A39E914-8B69-4CA9-BC6B-08CB1528C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9624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8" name="Line 59">
            <a:extLst>
              <a:ext uri="{FF2B5EF4-FFF2-40B4-BE49-F238E27FC236}">
                <a16:creationId xmlns:a16="http://schemas.microsoft.com/office/drawing/2014/main" id="{A1080374-7677-4D37-849C-2A80480B73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39624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9" name="Line 60">
            <a:extLst>
              <a:ext uri="{FF2B5EF4-FFF2-40B4-BE49-F238E27FC236}">
                <a16:creationId xmlns:a16="http://schemas.microsoft.com/office/drawing/2014/main" id="{F92191EE-1C5D-4BAB-A327-6A16107D1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962400"/>
            <a:ext cx="1295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0" name="Line 61">
            <a:extLst>
              <a:ext uri="{FF2B5EF4-FFF2-40B4-BE49-F238E27FC236}">
                <a16:creationId xmlns:a16="http://schemas.microsoft.com/office/drawing/2014/main" id="{3160192B-D5EB-43BB-B4F0-7AA9D9F7A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9624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1" name="Line 62">
            <a:extLst>
              <a:ext uri="{FF2B5EF4-FFF2-40B4-BE49-F238E27FC236}">
                <a16:creationId xmlns:a16="http://schemas.microsoft.com/office/drawing/2014/main" id="{495B6D83-A9C0-4CFC-8720-8D2C82B60D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962400"/>
            <a:ext cx="1295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2" name="Line 63">
            <a:extLst>
              <a:ext uri="{FF2B5EF4-FFF2-40B4-BE49-F238E27FC236}">
                <a16:creationId xmlns:a16="http://schemas.microsoft.com/office/drawing/2014/main" id="{CE4A2709-4BEE-441B-BA8E-934C132DD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9624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3" name="Arc 69">
            <a:extLst>
              <a:ext uri="{FF2B5EF4-FFF2-40B4-BE49-F238E27FC236}">
                <a16:creationId xmlns:a16="http://schemas.microsoft.com/office/drawing/2014/main" id="{E5F3CB8F-36D5-43DE-9138-D756DF75C2B0}"/>
              </a:ext>
            </a:extLst>
          </p:cNvPr>
          <p:cNvSpPr>
            <a:spLocks/>
          </p:cNvSpPr>
          <p:nvPr/>
        </p:nvSpPr>
        <p:spPr bwMode="auto">
          <a:xfrm>
            <a:off x="6705601" y="4648200"/>
            <a:ext cx="669925" cy="914400"/>
          </a:xfrm>
          <a:custGeom>
            <a:avLst/>
            <a:gdLst>
              <a:gd name="T0" fmla="*/ 0 w 20915"/>
              <a:gd name="T1" fmla="*/ 0 h 21600"/>
              <a:gd name="T2" fmla="*/ 21458260 w 20915"/>
              <a:gd name="T3" fmla="*/ 29041175 h 21600"/>
              <a:gd name="T4" fmla="*/ 0 w 20915"/>
              <a:gd name="T5" fmla="*/ 38709600 h 21600"/>
              <a:gd name="T6" fmla="*/ 0 60000 65536"/>
              <a:gd name="T7" fmla="*/ 0 60000 65536"/>
              <a:gd name="T8" fmla="*/ 0 60000 65536"/>
              <a:gd name="T9" fmla="*/ 0 w 20915"/>
              <a:gd name="T10" fmla="*/ 0 h 21600"/>
              <a:gd name="T11" fmla="*/ 20915 w 20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15" h="21600" fill="none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</a:path>
              <a:path w="20915" h="21600" stroke="0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4" name="Arc 72">
            <a:extLst>
              <a:ext uri="{FF2B5EF4-FFF2-40B4-BE49-F238E27FC236}">
                <a16:creationId xmlns:a16="http://schemas.microsoft.com/office/drawing/2014/main" id="{9471B3DC-0355-477F-91CD-4C292607E1E0}"/>
              </a:ext>
            </a:extLst>
          </p:cNvPr>
          <p:cNvSpPr>
            <a:spLocks/>
          </p:cNvSpPr>
          <p:nvPr/>
        </p:nvSpPr>
        <p:spPr bwMode="auto">
          <a:xfrm rot="11231954">
            <a:off x="4648201" y="3883025"/>
            <a:ext cx="728663" cy="685800"/>
          </a:xfrm>
          <a:custGeom>
            <a:avLst/>
            <a:gdLst>
              <a:gd name="T0" fmla="*/ 0 w 23445"/>
              <a:gd name="T1" fmla="*/ 102807 h 21600"/>
              <a:gd name="T2" fmla="*/ 22646610 w 23445"/>
              <a:gd name="T3" fmla="*/ 18476786 h 21600"/>
              <a:gd name="T4" fmla="*/ 2022696 w 23445"/>
              <a:gd name="T5" fmla="*/ 21774150 h 21600"/>
              <a:gd name="T6" fmla="*/ 0 60000 65536"/>
              <a:gd name="T7" fmla="*/ 0 60000 65536"/>
              <a:gd name="T8" fmla="*/ 0 60000 65536"/>
              <a:gd name="T9" fmla="*/ 0 w 23445"/>
              <a:gd name="T10" fmla="*/ 0 h 21600"/>
              <a:gd name="T11" fmla="*/ 23445 w 2344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45" h="21600" fill="none" extrusionOk="0">
                <a:moveTo>
                  <a:pt x="-1" y="101"/>
                </a:moveTo>
                <a:cubicBezTo>
                  <a:pt x="695" y="33"/>
                  <a:pt x="1394" y="-1"/>
                  <a:pt x="2094" y="0"/>
                </a:cubicBezTo>
                <a:cubicBezTo>
                  <a:pt x="12760" y="0"/>
                  <a:pt x="21829" y="7785"/>
                  <a:pt x="23444" y="18329"/>
                </a:cubicBezTo>
              </a:path>
              <a:path w="23445" h="21600" stroke="0" extrusionOk="0">
                <a:moveTo>
                  <a:pt x="-1" y="101"/>
                </a:moveTo>
                <a:cubicBezTo>
                  <a:pt x="695" y="33"/>
                  <a:pt x="1394" y="-1"/>
                  <a:pt x="2094" y="0"/>
                </a:cubicBezTo>
                <a:cubicBezTo>
                  <a:pt x="12760" y="0"/>
                  <a:pt x="21829" y="7785"/>
                  <a:pt x="23444" y="18329"/>
                </a:cubicBezTo>
                <a:lnTo>
                  <a:pt x="2094" y="21600"/>
                </a:lnTo>
                <a:lnTo>
                  <a:pt x="-1" y="101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5" name="Arc 73">
            <a:extLst>
              <a:ext uri="{FF2B5EF4-FFF2-40B4-BE49-F238E27FC236}">
                <a16:creationId xmlns:a16="http://schemas.microsoft.com/office/drawing/2014/main" id="{FE13D0D3-400F-4E4A-B563-B00E52316A10}"/>
              </a:ext>
            </a:extLst>
          </p:cNvPr>
          <p:cNvSpPr>
            <a:spLocks/>
          </p:cNvSpPr>
          <p:nvPr/>
        </p:nvSpPr>
        <p:spPr bwMode="auto">
          <a:xfrm rot="11663801">
            <a:off x="5334000" y="4648200"/>
            <a:ext cx="782638" cy="609600"/>
          </a:xfrm>
          <a:custGeom>
            <a:avLst/>
            <a:gdLst>
              <a:gd name="T0" fmla="*/ 0 w 25170"/>
              <a:gd name="T1" fmla="*/ 270820 h 21600"/>
              <a:gd name="T2" fmla="*/ 24335409 w 25170"/>
              <a:gd name="T3" fmla="*/ 14598932 h 21600"/>
              <a:gd name="T4" fmla="*/ 3692360 w 25170"/>
              <a:gd name="T5" fmla="*/ 1720426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6" name="Arc 74">
            <a:extLst>
              <a:ext uri="{FF2B5EF4-FFF2-40B4-BE49-F238E27FC236}">
                <a16:creationId xmlns:a16="http://schemas.microsoft.com/office/drawing/2014/main" id="{A6FA1E4F-5EA9-4245-A6C8-0E37B1D03B8B}"/>
              </a:ext>
            </a:extLst>
          </p:cNvPr>
          <p:cNvSpPr>
            <a:spLocks/>
          </p:cNvSpPr>
          <p:nvPr/>
        </p:nvSpPr>
        <p:spPr bwMode="auto">
          <a:xfrm>
            <a:off x="5410201" y="4648200"/>
            <a:ext cx="669925" cy="914400"/>
          </a:xfrm>
          <a:custGeom>
            <a:avLst/>
            <a:gdLst>
              <a:gd name="T0" fmla="*/ 0 w 20915"/>
              <a:gd name="T1" fmla="*/ 0 h 21600"/>
              <a:gd name="T2" fmla="*/ 21458260 w 20915"/>
              <a:gd name="T3" fmla="*/ 29041175 h 21600"/>
              <a:gd name="T4" fmla="*/ 0 w 20915"/>
              <a:gd name="T5" fmla="*/ 38709600 h 21600"/>
              <a:gd name="T6" fmla="*/ 0 60000 65536"/>
              <a:gd name="T7" fmla="*/ 0 60000 65536"/>
              <a:gd name="T8" fmla="*/ 0 60000 65536"/>
              <a:gd name="T9" fmla="*/ 0 w 20915"/>
              <a:gd name="T10" fmla="*/ 0 h 21600"/>
              <a:gd name="T11" fmla="*/ 20915 w 20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15" h="21600" fill="none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</a:path>
              <a:path w="20915" h="21600" stroke="0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7" name="Arc 75">
            <a:extLst>
              <a:ext uri="{FF2B5EF4-FFF2-40B4-BE49-F238E27FC236}">
                <a16:creationId xmlns:a16="http://schemas.microsoft.com/office/drawing/2014/main" id="{35C33AEA-1C00-4B9D-8EDA-583289D8EE57}"/>
              </a:ext>
            </a:extLst>
          </p:cNvPr>
          <p:cNvSpPr>
            <a:spLocks/>
          </p:cNvSpPr>
          <p:nvPr/>
        </p:nvSpPr>
        <p:spPr bwMode="auto">
          <a:xfrm>
            <a:off x="3970338" y="4648200"/>
            <a:ext cx="755650" cy="661988"/>
          </a:xfrm>
          <a:custGeom>
            <a:avLst/>
            <a:gdLst>
              <a:gd name="T0" fmla="*/ 0 w 26723"/>
              <a:gd name="T1" fmla="*/ 490768 h 23453"/>
              <a:gd name="T2" fmla="*/ 21303658 w 26723"/>
              <a:gd name="T3" fmla="*/ 18685376 h 23453"/>
              <a:gd name="T4" fmla="*/ 4096340 w 26723"/>
              <a:gd name="T5" fmla="*/ 17209063 h 23453"/>
              <a:gd name="T6" fmla="*/ 0 60000 65536"/>
              <a:gd name="T7" fmla="*/ 0 60000 65536"/>
              <a:gd name="T8" fmla="*/ 0 60000 65536"/>
              <a:gd name="T9" fmla="*/ 0 w 26723"/>
              <a:gd name="T10" fmla="*/ 0 h 23453"/>
              <a:gd name="T11" fmla="*/ 26723 w 26723"/>
              <a:gd name="T12" fmla="*/ 23453 h 23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723" h="23453" fill="none" extrusionOk="0">
                <a:moveTo>
                  <a:pt x="0" y="616"/>
                </a:moveTo>
                <a:cubicBezTo>
                  <a:pt x="1676" y="206"/>
                  <a:pt x="3396" y="-1"/>
                  <a:pt x="5123" y="0"/>
                </a:cubicBezTo>
                <a:cubicBezTo>
                  <a:pt x="17052" y="0"/>
                  <a:pt x="26723" y="9670"/>
                  <a:pt x="26723" y="21600"/>
                </a:cubicBezTo>
                <a:cubicBezTo>
                  <a:pt x="26723" y="22218"/>
                  <a:pt x="26696" y="22836"/>
                  <a:pt x="26643" y="23453"/>
                </a:cubicBezTo>
              </a:path>
              <a:path w="26723" h="23453" stroke="0" extrusionOk="0">
                <a:moveTo>
                  <a:pt x="0" y="616"/>
                </a:moveTo>
                <a:cubicBezTo>
                  <a:pt x="1676" y="206"/>
                  <a:pt x="3396" y="-1"/>
                  <a:pt x="5123" y="0"/>
                </a:cubicBezTo>
                <a:cubicBezTo>
                  <a:pt x="17052" y="0"/>
                  <a:pt x="26723" y="9670"/>
                  <a:pt x="26723" y="21600"/>
                </a:cubicBezTo>
                <a:cubicBezTo>
                  <a:pt x="26723" y="22218"/>
                  <a:pt x="26696" y="22836"/>
                  <a:pt x="26643" y="23453"/>
                </a:cubicBezTo>
                <a:lnTo>
                  <a:pt x="5123" y="21600"/>
                </a:lnTo>
                <a:lnTo>
                  <a:pt x="0" y="616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8" name="Arc 78">
            <a:extLst>
              <a:ext uri="{FF2B5EF4-FFF2-40B4-BE49-F238E27FC236}">
                <a16:creationId xmlns:a16="http://schemas.microsoft.com/office/drawing/2014/main" id="{01C9888D-BE2E-4DD7-86ED-008E1DE486B5}"/>
              </a:ext>
            </a:extLst>
          </p:cNvPr>
          <p:cNvSpPr>
            <a:spLocks/>
          </p:cNvSpPr>
          <p:nvPr/>
        </p:nvSpPr>
        <p:spPr bwMode="auto">
          <a:xfrm rot="11231954">
            <a:off x="6018213" y="3894138"/>
            <a:ext cx="760412" cy="685800"/>
          </a:xfrm>
          <a:custGeom>
            <a:avLst/>
            <a:gdLst>
              <a:gd name="T0" fmla="*/ 0 w 25170"/>
              <a:gd name="T1" fmla="*/ 342741 h 21600"/>
              <a:gd name="T2" fmla="*/ 22972841 w 25170"/>
              <a:gd name="T3" fmla="*/ 18476786 h 21600"/>
              <a:gd name="T4" fmla="*/ 3485630 w 25170"/>
              <a:gd name="T5" fmla="*/ 21774150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9" name="Arc 79">
            <a:extLst>
              <a:ext uri="{FF2B5EF4-FFF2-40B4-BE49-F238E27FC236}">
                <a16:creationId xmlns:a16="http://schemas.microsoft.com/office/drawing/2014/main" id="{FDC242A3-A200-45E6-849A-781A7A5F60A3}"/>
              </a:ext>
            </a:extLst>
          </p:cNvPr>
          <p:cNvSpPr>
            <a:spLocks/>
          </p:cNvSpPr>
          <p:nvPr/>
        </p:nvSpPr>
        <p:spPr bwMode="auto">
          <a:xfrm rot="11231954">
            <a:off x="6629400" y="4572000"/>
            <a:ext cx="838200" cy="685800"/>
          </a:xfrm>
          <a:custGeom>
            <a:avLst/>
            <a:gdLst>
              <a:gd name="T0" fmla="*/ 0 w 25170"/>
              <a:gd name="T1" fmla="*/ 342741 h 21600"/>
              <a:gd name="T2" fmla="*/ 27913359 w 25170"/>
              <a:gd name="T3" fmla="*/ 18476786 h 21600"/>
              <a:gd name="T4" fmla="*/ 4235258 w 25170"/>
              <a:gd name="T5" fmla="*/ 21774150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0" name="Arc 80">
            <a:extLst>
              <a:ext uri="{FF2B5EF4-FFF2-40B4-BE49-F238E27FC236}">
                <a16:creationId xmlns:a16="http://schemas.microsoft.com/office/drawing/2014/main" id="{CBA875D7-B6E2-4047-AF3A-A7707AC50EEB}"/>
              </a:ext>
            </a:extLst>
          </p:cNvPr>
          <p:cNvSpPr>
            <a:spLocks/>
          </p:cNvSpPr>
          <p:nvPr/>
        </p:nvSpPr>
        <p:spPr bwMode="auto">
          <a:xfrm rot="11231954">
            <a:off x="3962400" y="4572000"/>
            <a:ext cx="838200" cy="685800"/>
          </a:xfrm>
          <a:custGeom>
            <a:avLst/>
            <a:gdLst>
              <a:gd name="T0" fmla="*/ 0 w 25170"/>
              <a:gd name="T1" fmla="*/ 342741 h 21600"/>
              <a:gd name="T2" fmla="*/ 27913359 w 25170"/>
              <a:gd name="T3" fmla="*/ 18476786 h 21600"/>
              <a:gd name="T4" fmla="*/ 4235258 w 25170"/>
              <a:gd name="T5" fmla="*/ 21774150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1" name="Arc 81">
            <a:extLst>
              <a:ext uri="{FF2B5EF4-FFF2-40B4-BE49-F238E27FC236}">
                <a16:creationId xmlns:a16="http://schemas.microsoft.com/office/drawing/2014/main" id="{0FD4AEC4-B52E-43EA-832B-B5A8017CD781}"/>
              </a:ext>
            </a:extLst>
          </p:cNvPr>
          <p:cNvSpPr>
            <a:spLocks/>
          </p:cNvSpPr>
          <p:nvPr/>
        </p:nvSpPr>
        <p:spPr bwMode="auto">
          <a:xfrm>
            <a:off x="3352801" y="3962400"/>
            <a:ext cx="715963" cy="914400"/>
          </a:xfrm>
          <a:custGeom>
            <a:avLst/>
            <a:gdLst>
              <a:gd name="T0" fmla="*/ 0 w 22333"/>
              <a:gd name="T1" fmla="*/ 84243 h 21600"/>
              <a:gd name="T2" fmla="*/ 22952716 w 22333"/>
              <a:gd name="T3" fmla="*/ 29041175 h 21600"/>
              <a:gd name="T4" fmla="*/ 1457348 w 22333"/>
              <a:gd name="T5" fmla="*/ 38709600 h 21600"/>
              <a:gd name="T6" fmla="*/ 0 60000 65536"/>
              <a:gd name="T7" fmla="*/ 0 60000 65536"/>
              <a:gd name="T8" fmla="*/ 0 60000 65536"/>
              <a:gd name="T9" fmla="*/ 0 w 22333"/>
              <a:gd name="T10" fmla="*/ 0 h 21600"/>
              <a:gd name="T11" fmla="*/ 22333 w 223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333" h="21600" fill="none" extrusionOk="0">
                <a:moveTo>
                  <a:pt x="-1" y="46"/>
                </a:moveTo>
                <a:cubicBezTo>
                  <a:pt x="472" y="15"/>
                  <a:pt x="944" y="-1"/>
                  <a:pt x="1418" y="0"/>
                </a:cubicBezTo>
                <a:cubicBezTo>
                  <a:pt x="11269" y="0"/>
                  <a:pt x="19872" y="6665"/>
                  <a:pt x="22333" y="16204"/>
                </a:cubicBezTo>
              </a:path>
              <a:path w="22333" h="21600" stroke="0" extrusionOk="0">
                <a:moveTo>
                  <a:pt x="-1" y="46"/>
                </a:moveTo>
                <a:cubicBezTo>
                  <a:pt x="472" y="15"/>
                  <a:pt x="944" y="-1"/>
                  <a:pt x="1418" y="0"/>
                </a:cubicBezTo>
                <a:cubicBezTo>
                  <a:pt x="11269" y="0"/>
                  <a:pt x="19872" y="6665"/>
                  <a:pt x="22333" y="16204"/>
                </a:cubicBezTo>
                <a:lnTo>
                  <a:pt x="1418" y="21600"/>
                </a:lnTo>
                <a:lnTo>
                  <a:pt x="-1" y="46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2" name="Arc 82">
            <a:extLst>
              <a:ext uri="{FF2B5EF4-FFF2-40B4-BE49-F238E27FC236}">
                <a16:creationId xmlns:a16="http://schemas.microsoft.com/office/drawing/2014/main" id="{B683B883-F3C7-4DBB-86D7-A2DE0A35BE53}"/>
              </a:ext>
            </a:extLst>
          </p:cNvPr>
          <p:cNvSpPr>
            <a:spLocks/>
          </p:cNvSpPr>
          <p:nvPr/>
        </p:nvSpPr>
        <p:spPr bwMode="auto">
          <a:xfrm rot="11231954">
            <a:off x="3346451" y="3884613"/>
            <a:ext cx="828675" cy="762000"/>
          </a:xfrm>
          <a:custGeom>
            <a:avLst/>
            <a:gdLst>
              <a:gd name="T0" fmla="*/ 0 w 24862"/>
              <a:gd name="T1" fmla="*/ 423122 h 21600"/>
              <a:gd name="T2" fmla="*/ 27620556 w 24862"/>
              <a:gd name="T3" fmla="*/ 20817099 h 21600"/>
              <a:gd name="T4" fmla="*/ 4242735 w 24862"/>
              <a:gd name="T5" fmla="*/ 26881667 h 21600"/>
              <a:gd name="T6" fmla="*/ 0 60000 65536"/>
              <a:gd name="T7" fmla="*/ 0 60000 65536"/>
              <a:gd name="T8" fmla="*/ 0 60000 65536"/>
              <a:gd name="T9" fmla="*/ 0 w 24862"/>
              <a:gd name="T10" fmla="*/ 0 h 21600"/>
              <a:gd name="T11" fmla="*/ 24862 w 248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62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3871" y="0"/>
                  <a:pt x="22594" y="6934"/>
                  <a:pt x="24862" y="16726"/>
                </a:cubicBezTo>
              </a:path>
              <a:path w="24862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3871" y="0"/>
                  <a:pt x="22594" y="6934"/>
                  <a:pt x="24862" y="16726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3" name="Arc 83">
            <a:extLst>
              <a:ext uri="{FF2B5EF4-FFF2-40B4-BE49-F238E27FC236}">
                <a16:creationId xmlns:a16="http://schemas.microsoft.com/office/drawing/2014/main" id="{BED0878A-754C-4A68-8F84-56C618A7AC1B}"/>
              </a:ext>
            </a:extLst>
          </p:cNvPr>
          <p:cNvSpPr>
            <a:spLocks/>
          </p:cNvSpPr>
          <p:nvPr/>
        </p:nvSpPr>
        <p:spPr bwMode="auto">
          <a:xfrm rot="5400000">
            <a:off x="3314700" y="4610100"/>
            <a:ext cx="685800" cy="762000"/>
          </a:xfrm>
          <a:custGeom>
            <a:avLst/>
            <a:gdLst>
              <a:gd name="T0" fmla="*/ 0 w 25170"/>
              <a:gd name="T1" fmla="*/ 423122 h 21600"/>
              <a:gd name="T2" fmla="*/ 18685802 w 25170"/>
              <a:gd name="T3" fmla="*/ 22810823 h 21600"/>
              <a:gd name="T4" fmla="*/ 2835158 w 25170"/>
              <a:gd name="T5" fmla="*/ 2688166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4" name="Arc 84">
            <a:extLst>
              <a:ext uri="{FF2B5EF4-FFF2-40B4-BE49-F238E27FC236}">
                <a16:creationId xmlns:a16="http://schemas.microsoft.com/office/drawing/2014/main" id="{14776A96-E5C8-4833-A3C0-851749E5ED9B}"/>
              </a:ext>
            </a:extLst>
          </p:cNvPr>
          <p:cNvSpPr>
            <a:spLocks/>
          </p:cNvSpPr>
          <p:nvPr/>
        </p:nvSpPr>
        <p:spPr bwMode="auto">
          <a:xfrm rot="16500038">
            <a:off x="3467100" y="4610100"/>
            <a:ext cx="685800" cy="762000"/>
          </a:xfrm>
          <a:custGeom>
            <a:avLst/>
            <a:gdLst>
              <a:gd name="T0" fmla="*/ 0 w 25170"/>
              <a:gd name="T1" fmla="*/ 423122 h 21600"/>
              <a:gd name="T2" fmla="*/ 18685802 w 25170"/>
              <a:gd name="T3" fmla="*/ 22810823 h 21600"/>
              <a:gd name="T4" fmla="*/ 2835158 w 25170"/>
              <a:gd name="T5" fmla="*/ 2688166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5" name="Arc 85">
            <a:extLst>
              <a:ext uri="{FF2B5EF4-FFF2-40B4-BE49-F238E27FC236}">
                <a16:creationId xmlns:a16="http://schemas.microsoft.com/office/drawing/2014/main" id="{0021B889-EBC0-4F0A-B32D-51556412F251}"/>
              </a:ext>
            </a:extLst>
          </p:cNvPr>
          <p:cNvSpPr>
            <a:spLocks/>
          </p:cNvSpPr>
          <p:nvPr/>
        </p:nvSpPr>
        <p:spPr bwMode="auto">
          <a:xfrm rot="16500038">
            <a:off x="4048920" y="3971132"/>
            <a:ext cx="750887" cy="762000"/>
          </a:xfrm>
          <a:custGeom>
            <a:avLst/>
            <a:gdLst>
              <a:gd name="T0" fmla="*/ 0 w 24989"/>
              <a:gd name="T1" fmla="*/ 423122 h 21600"/>
              <a:gd name="T2" fmla="*/ 22563179 w 24989"/>
              <a:gd name="T3" fmla="*/ 21546397 h 21600"/>
              <a:gd name="T4" fmla="*/ 3448269 w 24989"/>
              <a:gd name="T5" fmla="*/ 26881667 h 21600"/>
              <a:gd name="T6" fmla="*/ 0 60000 65536"/>
              <a:gd name="T7" fmla="*/ 0 60000 65536"/>
              <a:gd name="T8" fmla="*/ 0 60000 65536"/>
              <a:gd name="T9" fmla="*/ 0 w 24989"/>
              <a:gd name="T10" fmla="*/ 0 h 21600"/>
              <a:gd name="T11" fmla="*/ 24989 w 249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89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095" y="0"/>
                  <a:pt x="22949" y="7240"/>
                  <a:pt x="24989" y="17312"/>
                </a:cubicBezTo>
              </a:path>
              <a:path w="24989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095" y="0"/>
                  <a:pt x="22949" y="7240"/>
                  <a:pt x="24989" y="17312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6" name="Arc 86">
            <a:extLst>
              <a:ext uri="{FF2B5EF4-FFF2-40B4-BE49-F238E27FC236}">
                <a16:creationId xmlns:a16="http://schemas.microsoft.com/office/drawing/2014/main" id="{5E62F6AF-6015-4B5E-95E6-031CAD6077FC}"/>
              </a:ext>
            </a:extLst>
          </p:cNvPr>
          <p:cNvSpPr>
            <a:spLocks/>
          </p:cNvSpPr>
          <p:nvPr/>
        </p:nvSpPr>
        <p:spPr bwMode="auto">
          <a:xfrm rot="5400000">
            <a:off x="3924300" y="3924300"/>
            <a:ext cx="685800" cy="762000"/>
          </a:xfrm>
          <a:custGeom>
            <a:avLst/>
            <a:gdLst>
              <a:gd name="T0" fmla="*/ 0 w 25170"/>
              <a:gd name="T1" fmla="*/ 423122 h 21600"/>
              <a:gd name="T2" fmla="*/ 18685802 w 25170"/>
              <a:gd name="T3" fmla="*/ 22810823 h 21600"/>
              <a:gd name="T4" fmla="*/ 2835158 w 25170"/>
              <a:gd name="T5" fmla="*/ 2688166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7" name="Arc 87">
            <a:extLst>
              <a:ext uri="{FF2B5EF4-FFF2-40B4-BE49-F238E27FC236}">
                <a16:creationId xmlns:a16="http://schemas.microsoft.com/office/drawing/2014/main" id="{04A2B59A-F04A-42A7-ABF7-2B04364FC581}"/>
              </a:ext>
            </a:extLst>
          </p:cNvPr>
          <p:cNvSpPr>
            <a:spLocks/>
          </p:cNvSpPr>
          <p:nvPr/>
        </p:nvSpPr>
        <p:spPr bwMode="auto">
          <a:xfrm rot="5400000">
            <a:off x="4686300" y="4610100"/>
            <a:ext cx="609600" cy="838200"/>
          </a:xfrm>
          <a:custGeom>
            <a:avLst/>
            <a:gdLst>
              <a:gd name="T0" fmla="*/ 0 w 25170"/>
              <a:gd name="T1" fmla="*/ 512001 h 21600"/>
              <a:gd name="T2" fmla="*/ 14764091 w 25170"/>
              <a:gd name="T3" fmla="*/ 27601111 h 21600"/>
              <a:gd name="T4" fmla="*/ 2240141 w 25170"/>
              <a:gd name="T5" fmla="*/ 3252681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8" name="Arc 88">
            <a:extLst>
              <a:ext uri="{FF2B5EF4-FFF2-40B4-BE49-F238E27FC236}">
                <a16:creationId xmlns:a16="http://schemas.microsoft.com/office/drawing/2014/main" id="{4F8F619B-C70C-4389-A4B6-E8542D5B76C5}"/>
              </a:ext>
            </a:extLst>
          </p:cNvPr>
          <p:cNvSpPr>
            <a:spLocks/>
          </p:cNvSpPr>
          <p:nvPr/>
        </p:nvSpPr>
        <p:spPr bwMode="auto">
          <a:xfrm rot="16500038">
            <a:off x="4722813" y="4649788"/>
            <a:ext cx="688975" cy="685800"/>
          </a:xfrm>
          <a:custGeom>
            <a:avLst/>
            <a:gdLst>
              <a:gd name="T0" fmla="*/ 0 w 25309"/>
              <a:gd name="T1" fmla="*/ 342741 h 21600"/>
              <a:gd name="T2" fmla="*/ 18755642 w 25309"/>
              <a:gd name="T3" fmla="*/ 19578606 h 21600"/>
              <a:gd name="T4" fmla="*/ 2830136 w 25309"/>
              <a:gd name="T5" fmla="*/ 21774150 h 21600"/>
              <a:gd name="T6" fmla="*/ 0 60000 65536"/>
              <a:gd name="T7" fmla="*/ 0 60000 65536"/>
              <a:gd name="T8" fmla="*/ 0 60000 65536"/>
              <a:gd name="T9" fmla="*/ 0 w 25309"/>
              <a:gd name="T10" fmla="*/ 0 h 21600"/>
              <a:gd name="T11" fmla="*/ 25309 w 25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09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904" y="0"/>
                  <a:pt x="24191" y="8392"/>
                  <a:pt x="25308" y="19422"/>
                </a:cubicBezTo>
              </a:path>
              <a:path w="25309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904" y="0"/>
                  <a:pt x="24191" y="8392"/>
                  <a:pt x="25308" y="19422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29" name="Arc 89">
            <a:extLst>
              <a:ext uri="{FF2B5EF4-FFF2-40B4-BE49-F238E27FC236}">
                <a16:creationId xmlns:a16="http://schemas.microsoft.com/office/drawing/2014/main" id="{F3DEE360-A5AE-4320-A047-F9DADE1842E2}"/>
              </a:ext>
            </a:extLst>
          </p:cNvPr>
          <p:cNvSpPr>
            <a:spLocks/>
          </p:cNvSpPr>
          <p:nvPr/>
        </p:nvSpPr>
        <p:spPr bwMode="auto">
          <a:xfrm rot="16500038">
            <a:off x="5410200" y="3962400"/>
            <a:ext cx="685800" cy="685800"/>
          </a:xfrm>
          <a:custGeom>
            <a:avLst/>
            <a:gdLst>
              <a:gd name="T0" fmla="*/ 0 w 25201"/>
              <a:gd name="T1" fmla="*/ 339725 h 21600"/>
              <a:gd name="T2" fmla="*/ 18662817 w 25201"/>
              <a:gd name="T3" fmla="*/ 18824575 h 21600"/>
              <a:gd name="T4" fmla="*/ 2814118 w 25201"/>
              <a:gd name="T5" fmla="*/ 21774150 h 21600"/>
              <a:gd name="T6" fmla="*/ 0 60000 65536"/>
              <a:gd name="T7" fmla="*/ 0 60000 65536"/>
              <a:gd name="T8" fmla="*/ 0 60000 65536"/>
              <a:gd name="T9" fmla="*/ 0 w 25201"/>
              <a:gd name="T10" fmla="*/ 0 h 21600"/>
              <a:gd name="T11" fmla="*/ 25201 w 2520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01" h="21600" fill="none" extrusionOk="0">
                <a:moveTo>
                  <a:pt x="-1" y="336"/>
                </a:moveTo>
                <a:cubicBezTo>
                  <a:pt x="1254" y="112"/>
                  <a:pt x="2525" y="-1"/>
                  <a:pt x="3800" y="0"/>
                </a:cubicBezTo>
                <a:cubicBezTo>
                  <a:pt x="14598" y="0"/>
                  <a:pt x="23738" y="7974"/>
                  <a:pt x="25200" y="18674"/>
                </a:cubicBezTo>
              </a:path>
              <a:path w="25201" h="21600" stroke="0" extrusionOk="0">
                <a:moveTo>
                  <a:pt x="-1" y="336"/>
                </a:moveTo>
                <a:cubicBezTo>
                  <a:pt x="1254" y="112"/>
                  <a:pt x="2525" y="-1"/>
                  <a:pt x="3800" y="0"/>
                </a:cubicBezTo>
                <a:cubicBezTo>
                  <a:pt x="14598" y="0"/>
                  <a:pt x="23738" y="7974"/>
                  <a:pt x="25200" y="18674"/>
                </a:cubicBezTo>
                <a:lnTo>
                  <a:pt x="3800" y="21600"/>
                </a:lnTo>
                <a:lnTo>
                  <a:pt x="-1" y="336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0" name="Arc 90">
            <a:extLst>
              <a:ext uri="{FF2B5EF4-FFF2-40B4-BE49-F238E27FC236}">
                <a16:creationId xmlns:a16="http://schemas.microsoft.com/office/drawing/2014/main" id="{8C235A50-4C39-47A6-87A8-490B40B347A0}"/>
              </a:ext>
            </a:extLst>
          </p:cNvPr>
          <p:cNvSpPr>
            <a:spLocks/>
          </p:cNvSpPr>
          <p:nvPr/>
        </p:nvSpPr>
        <p:spPr bwMode="auto">
          <a:xfrm rot="5400000">
            <a:off x="5372100" y="4000500"/>
            <a:ext cx="609600" cy="685800"/>
          </a:xfrm>
          <a:custGeom>
            <a:avLst/>
            <a:gdLst>
              <a:gd name="T0" fmla="*/ 0 w 25170"/>
              <a:gd name="T1" fmla="*/ 342741 h 21600"/>
              <a:gd name="T2" fmla="*/ 14764091 w 25170"/>
              <a:gd name="T3" fmla="*/ 18476786 h 21600"/>
              <a:gd name="T4" fmla="*/ 2240141 w 25170"/>
              <a:gd name="T5" fmla="*/ 21774150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1" name="Arc 91">
            <a:extLst>
              <a:ext uri="{FF2B5EF4-FFF2-40B4-BE49-F238E27FC236}">
                <a16:creationId xmlns:a16="http://schemas.microsoft.com/office/drawing/2014/main" id="{59699A5A-84E8-4C2A-885F-C775DCC389C5}"/>
              </a:ext>
            </a:extLst>
          </p:cNvPr>
          <p:cNvSpPr>
            <a:spLocks/>
          </p:cNvSpPr>
          <p:nvPr/>
        </p:nvSpPr>
        <p:spPr bwMode="auto">
          <a:xfrm rot="16500038">
            <a:off x="6749256" y="3918744"/>
            <a:ext cx="674688" cy="762000"/>
          </a:xfrm>
          <a:custGeom>
            <a:avLst/>
            <a:gdLst>
              <a:gd name="T0" fmla="*/ 0 w 24797"/>
              <a:gd name="T1" fmla="*/ 423122 h 21600"/>
              <a:gd name="T2" fmla="*/ 18357216 w 24797"/>
              <a:gd name="T3" fmla="*/ 20474869 h 21600"/>
              <a:gd name="T4" fmla="*/ 2827203 w 24797"/>
              <a:gd name="T5" fmla="*/ 26881667 h 21600"/>
              <a:gd name="T6" fmla="*/ 0 60000 65536"/>
              <a:gd name="T7" fmla="*/ 0 60000 65536"/>
              <a:gd name="T8" fmla="*/ 0 60000 65536"/>
              <a:gd name="T9" fmla="*/ 0 w 24797"/>
              <a:gd name="T10" fmla="*/ 0 h 21600"/>
              <a:gd name="T11" fmla="*/ 24797 w 247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97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3765" y="0"/>
                  <a:pt x="22426" y="6792"/>
                  <a:pt x="24796" y="16452"/>
                </a:cubicBezTo>
              </a:path>
              <a:path w="24797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3765" y="0"/>
                  <a:pt x="22426" y="6792"/>
                  <a:pt x="24796" y="16452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2" name="Arc 93">
            <a:extLst>
              <a:ext uri="{FF2B5EF4-FFF2-40B4-BE49-F238E27FC236}">
                <a16:creationId xmlns:a16="http://schemas.microsoft.com/office/drawing/2014/main" id="{0E559797-3760-41E7-8AC8-16BE9A0457E4}"/>
              </a:ext>
            </a:extLst>
          </p:cNvPr>
          <p:cNvSpPr>
            <a:spLocks/>
          </p:cNvSpPr>
          <p:nvPr/>
        </p:nvSpPr>
        <p:spPr bwMode="auto">
          <a:xfrm rot="5400000">
            <a:off x="5943600" y="4572000"/>
            <a:ext cx="685800" cy="838200"/>
          </a:xfrm>
          <a:custGeom>
            <a:avLst/>
            <a:gdLst>
              <a:gd name="T0" fmla="*/ 0 w 25170"/>
              <a:gd name="T1" fmla="*/ 512001 h 21600"/>
              <a:gd name="T2" fmla="*/ 18685802 w 25170"/>
              <a:gd name="T3" fmla="*/ 27601111 h 21600"/>
              <a:gd name="T4" fmla="*/ 2835158 w 25170"/>
              <a:gd name="T5" fmla="*/ 3252681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3" name="Arc 94">
            <a:extLst>
              <a:ext uri="{FF2B5EF4-FFF2-40B4-BE49-F238E27FC236}">
                <a16:creationId xmlns:a16="http://schemas.microsoft.com/office/drawing/2014/main" id="{9413B08C-221F-4E1A-947E-E4C9C2E72B45}"/>
              </a:ext>
            </a:extLst>
          </p:cNvPr>
          <p:cNvSpPr>
            <a:spLocks/>
          </p:cNvSpPr>
          <p:nvPr/>
        </p:nvSpPr>
        <p:spPr bwMode="auto">
          <a:xfrm rot="16500038">
            <a:off x="6098381" y="4569619"/>
            <a:ext cx="757238" cy="762000"/>
          </a:xfrm>
          <a:custGeom>
            <a:avLst/>
            <a:gdLst>
              <a:gd name="T0" fmla="*/ 0 w 25191"/>
              <a:gd name="T1" fmla="*/ 423122 h 21600"/>
              <a:gd name="T2" fmla="*/ 22762470 w 25191"/>
              <a:gd name="T3" fmla="*/ 22982590 h 21600"/>
              <a:gd name="T4" fmla="*/ 3450842 w 25191"/>
              <a:gd name="T5" fmla="*/ 26881667 h 21600"/>
              <a:gd name="T6" fmla="*/ 0 60000 65536"/>
              <a:gd name="T7" fmla="*/ 0 60000 65536"/>
              <a:gd name="T8" fmla="*/ 0 60000 65536"/>
              <a:gd name="T9" fmla="*/ 0 w 25191"/>
              <a:gd name="T10" fmla="*/ 0 h 21600"/>
              <a:gd name="T11" fmla="*/ 25191 w 251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91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538" y="0"/>
                  <a:pt x="23635" y="7861"/>
                  <a:pt x="25190" y="18467"/>
                </a:cubicBezTo>
              </a:path>
              <a:path w="25191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538" y="0"/>
                  <a:pt x="23635" y="7861"/>
                  <a:pt x="25190" y="18467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4" name="Arc 95">
            <a:extLst>
              <a:ext uri="{FF2B5EF4-FFF2-40B4-BE49-F238E27FC236}">
                <a16:creationId xmlns:a16="http://schemas.microsoft.com/office/drawing/2014/main" id="{D12FB806-0852-4F43-AC27-C4CD8594EFBB}"/>
              </a:ext>
            </a:extLst>
          </p:cNvPr>
          <p:cNvSpPr>
            <a:spLocks/>
          </p:cNvSpPr>
          <p:nvPr/>
        </p:nvSpPr>
        <p:spPr bwMode="auto">
          <a:xfrm rot="5400000">
            <a:off x="6667500" y="3924300"/>
            <a:ext cx="685800" cy="762000"/>
          </a:xfrm>
          <a:custGeom>
            <a:avLst/>
            <a:gdLst>
              <a:gd name="T0" fmla="*/ 0 w 25170"/>
              <a:gd name="T1" fmla="*/ 423122 h 21600"/>
              <a:gd name="T2" fmla="*/ 18685802 w 25170"/>
              <a:gd name="T3" fmla="*/ 22810823 h 21600"/>
              <a:gd name="T4" fmla="*/ 2835158 w 25170"/>
              <a:gd name="T5" fmla="*/ 26881667 h 21600"/>
              <a:gd name="T6" fmla="*/ 0 60000 65536"/>
              <a:gd name="T7" fmla="*/ 0 60000 65536"/>
              <a:gd name="T8" fmla="*/ 0 60000 65536"/>
              <a:gd name="T9" fmla="*/ 0 w 25170"/>
              <a:gd name="T10" fmla="*/ 0 h 21600"/>
              <a:gd name="T11" fmla="*/ 25170 w 251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0" h="21600" fill="none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</a:path>
              <a:path w="25170" h="21600" stroke="0" extrusionOk="0">
                <a:moveTo>
                  <a:pt x="0" y="340"/>
                </a:moveTo>
                <a:cubicBezTo>
                  <a:pt x="1260" y="113"/>
                  <a:pt x="2538" y="-1"/>
                  <a:pt x="3819" y="0"/>
                </a:cubicBezTo>
                <a:cubicBezTo>
                  <a:pt x="14485" y="0"/>
                  <a:pt x="23554" y="7785"/>
                  <a:pt x="25169" y="18329"/>
                </a:cubicBezTo>
                <a:lnTo>
                  <a:pt x="3819" y="21600"/>
                </a:lnTo>
                <a:lnTo>
                  <a:pt x="0" y="34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35" name="Arc 97">
            <a:extLst>
              <a:ext uri="{FF2B5EF4-FFF2-40B4-BE49-F238E27FC236}">
                <a16:creationId xmlns:a16="http://schemas.microsoft.com/office/drawing/2014/main" id="{EEAC5DB0-7BF3-4D7E-A80B-69F9D152DA6D}"/>
              </a:ext>
            </a:extLst>
          </p:cNvPr>
          <p:cNvSpPr>
            <a:spLocks/>
          </p:cNvSpPr>
          <p:nvPr/>
        </p:nvSpPr>
        <p:spPr bwMode="auto">
          <a:xfrm>
            <a:off x="6019801" y="3962400"/>
            <a:ext cx="669925" cy="914400"/>
          </a:xfrm>
          <a:custGeom>
            <a:avLst/>
            <a:gdLst>
              <a:gd name="T0" fmla="*/ 0 w 20915"/>
              <a:gd name="T1" fmla="*/ 0 h 21600"/>
              <a:gd name="T2" fmla="*/ 21458260 w 20915"/>
              <a:gd name="T3" fmla="*/ 29041175 h 21600"/>
              <a:gd name="T4" fmla="*/ 0 w 20915"/>
              <a:gd name="T5" fmla="*/ 38709600 h 21600"/>
              <a:gd name="T6" fmla="*/ 0 60000 65536"/>
              <a:gd name="T7" fmla="*/ 0 60000 65536"/>
              <a:gd name="T8" fmla="*/ 0 60000 65536"/>
              <a:gd name="T9" fmla="*/ 0 w 20915"/>
              <a:gd name="T10" fmla="*/ 0 h 21600"/>
              <a:gd name="T11" fmla="*/ 20915 w 209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15" h="21600" fill="none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</a:path>
              <a:path w="20915" h="21600" stroke="0" extrusionOk="0">
                <a:moveTo>
                  <a:pt x="-1" y="0"/>
                </a:moveTo>
                <a:cubicBezTo>
                  <a:pt x="9851" y="0"/>
                  <a:pt x="18454" y="6665"/>
                  <a:pt x="20915" y="1620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>
            <a:extLst>
              <a:ext uri="{FF2B5EF4-FFF2-40B4-BE49-F238E27FC236}">
                <a16:creationId xmlns:a16="http://schemas.microsoft.com/office/drawing/2014/main" id="{76E3AA34-9108-45B2-B350-F7BDC0099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143001"/>
            <a:ext cx="7924800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      Tóm tắt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Mỗi viên gạch có cạnh: 20cm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Chu vi hình chữ nhật ghép 3 viên gạch...cm?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      </a:t>
            </a:r>
            <a:r>
              <a:rPr lang="en-US" altLang="en-US">
                <a:solidFill>
                  <a:srgbClr val="FF0000"/>
                </a:solidFill>
              </a:rPr>
              <a:t>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 Chiều dài hình chữ nhật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       20 x 3 = 60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Chu vi hình chữ nhật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00"/>
                </a:solidFill>
              </a:rPr>
              <a:t>                  (60 + 20) x 2 = 160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       Đáp số: 160cm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Text Box 5">
            <a:extLst>
              <a:ext uri="{FF2B5EF4-FFF2-40B4-BE49-F238E27FC236}">
                <a16:creationId xmlns:a16="http://schemas.microsoft.com/office/drawing/2014/main" id="{6C106608-1176-4D49-A781-31A8ED1AB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981201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4. Đo đọ dài rồi tính chu vi hình vuông MNPQ: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27B6F26-8C80-43A4-88F2-B0460642A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124200"/>
            <a:ext cx="17526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F4F25812-1F94-4EB3-9370-D92E69EF2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432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9E18FD73-A9A3-476E-830F-2306AAA79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7432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53257" name="Text Box 9">
            <a:extLst>
              <a:ext uri="{FF2B5EF4-FFF2-40B4-BE49-F238E27FC236}">
                <a16:creationId xmlns:a16="http://schemas.microsoft.com/office/drawing/2014/main" id="{FD7E708C-34A1-42DB-A9A9-FC98AFCF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53258" name="Text Box 10">
            <a:extLst>
              <a:ext uri="{FF2B5EF4-FFF2-40B4-BE49-F238E27FC236}">
                <a16:creationId xmlns:a16="http://schemas.microsoft.com/office/drawing/2014/main" id="{EB9877C7-8FAF-48A8-A4F2-A264C0F1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876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id="{8875B1EC-B2E3-489B-8777-2C5BB629B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743201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53260" name="Text Box 12">
            <a:extLst>
              <a:ext uri="{FF2B5EF4-FFF2-40B4-BE49-F238E27FC236}">
                <a16:creationId xmlns:a16="http://schemas.microsoft.com/office/drawing/2014/main" id="{A8A02A9F-69A3-4E47-81D2-C75134159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1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53261" name="Text Box 13">
            <a:extLst>
              <a:ext uri="{FF2B5EF4-FFF2-40B4-BE49-F238E27FC236}">
                <a16:creationId xmlns:a16="http://schemas.microsoft.com/office/drawing/2014/main" id="{43801861-1F2D-4BF4-9E23-6F688E325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8620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53262" name="Text Box 14">
            <a:extLst>
              <a:ext uri="{FF2B5EF4-FFF2-40B4-BE49-F238E27FC236}">
                <a16:creationId xmlns:a16="http://schemas.microsoft.com/office/drawing/2014/main" id="{9E8FD42A-EE2A-480C-9840-0AD9E7E53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876801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3cm</a:t>
            </a:r>
          </a:p>
        </p:txBody>
      </p:sp>
      <p:sp>
        <p:nvSpPr>
          <p:cNvPr id="10252" name="Text Box 15">
            <a:extLst>
              <a:ext uri="{FF2B5EF4-FFF2-40B4-BE49-F238E27FC236}">
                <a16:creationId xmlns:a16="http://schemas.microsoft.com/office/drawing/2014/main" id="{EFFFA5D1-AF23-48C1-90F4-667F6C3A5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048001"/>
            <a:ext cx="50292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Chu vi hình vuông MNPQ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3 x 4 = 12 (cm)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                    Đáp số: 12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4" grpId="0" animBg="1"/>
      <p:bldP spid="53255" grpId="0"/>
      <p:bldP spid="53256" grpId="0"/>
      <p:bldP spid="53257" grpId="0"/>
      <p:bldP spid="53258" grpId="0"/>
      <p:bldP spid="53259" grpId="0"/>
      <p:bldP spid="53260" grpId="0"/>
      <p:bldP spid="53261" grpId="0"/>
      <p:bldP spid="5326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Microsoft Graph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2021-01-17T12:49:48Z</dcterms:created>
  <dcterms:modified xsi:type="dcterms:W3CDTF">2021-01-17T12:50:12Z</dcterms:modified>
</cp:coreProperties>
</file>