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7" r:id="rId3"/>
    <p:sldId id="268" r:id="rId4"/>
    <p:sldId id="258" r:id="rId5"/>
    <p:sldId id="271" r:id="rId6"/>
    <p:sldId id="272" r:id="rId7"/>
    <p:sldId id="273" r:id="rId8"/>
    <p:sldId id="263" r:id="rId9"/>
    <p:sldId id="260" r:id="rId10"/>
    <p:sldId id="264" r:id="rId11"/>
    <p:sldId id="26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184BB-F7DB-44B0-8A70-5A4242D01D53}"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0741D-33EE-4A18-B7D2-6C2728520277}" type="slidenum">
              <a:rPr lang="en-US" smtClean="0"/>
              <a:t>‹#›</a:t>
            </a:fld>
            <a:endParaRPr lang="en-US"/>
          </a:p>
        </p:txBody>
      </p:sp>
    </p:spTree>
    <p:extLst>
      <p:ext uri="{BB962C8B-B14F-4D97-AF65-F5344CB8AC3E}">
        <p14:creationId xmlns:p14="http://schemas.microsoft.com/office/powerpoint/2010/main" val="294829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C501EB9-E331-49C2-935B-8D89103264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fld id="{F63EE2D3-86AC-4D99-95A0-266302988CA0}" type="slidenum">
              <a:rPr lang="en-US" altLang="en-US" sz="1200" b="0" u="none">
                <a:latin typeface="Arial" panose="020B0604020202020204" pitchFamily="34" charset="0"/>
              </a:rPr>
              <a:pPr/>
              <a:t>2</a:t>
            </a:fld>
            <a:endParaRPr lang="en-US" altLang="en-US" sz="1200" b="0" u="none">
              <a:latin typeface="Arial" panose="020B0604020202020204" pitchFamily="34" charset="0"/>
            </a:endParaRPr>
          </a:p>
        </p:txBody>
      </p:sp>
      <p:sp>
        <p:nvSpPr>
          <p:cNvPr id="14339" name="Rectangle 2">
            <a:extLst>
              <a:ext uri="{FF2B5EF4-FFF2-40B4-BE49-F238E27FC236}">
                <a16:creationId xmlns:a16="http://schemas.microsoft.com/office/drawing/2014/main" id="{5CB4E3CB-7278-466D-80DC-F7EFCD9A0B4B}"/>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CB9CD295-4F57-4840-B838-64A0996BAD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22FD59B-C417-4BA8-A5FB-B8D967FC80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fld id="{337E21CB-AA31-4622-B2C5-C6C4A861B46C}" type="slidenum">
              <a:rPr lang="en-US" altLang="en-US" sz="1200" b="0" u="none">
                <a:latin typeface="Arial" panose="020B0604020202020204" pitchFamily="34" charset="0"/>
              </a:rPr>
              <a:pPr/>
              <a:t>3</a:t>
            </a:fld>
            <a:endParaRPr lang="en-US" altLang="en-US" sz="1200" b="0" u="none">
              <a:latin typeface="Arial" panose="020B0604020202020204" pitchFamily="34" charset="0"/>
            </a:endParaRPr>
          </a:p>
        </p:txBody>
      </p:sp>
      <p:sp>
        <p:nvSpPr>
          <p:cNvPr id="15363" name="Rectangle 2">
            <a:extLst>
              <a:ext uri="{FF2B5EF4-FFF2-40B4-BE49-F238E27FC236}">
                <a16:creationId xmlns:a16="http://schemas.microsoft.com/office/drawing/2014/main" id="{61850BC3-BEA8-4DA2-B344-7812B0B5B734}"/>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2AD1F2B5-599E-4D6D-B44A-60FCEBDAF1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D57CF5B-1380-46D0-890C-65785E1739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fld id="{6076212F-A8AC-4BDF-85BD-8B2F71B98CD7}" type="slidenum">
              <a:rPr lang="en-US" altLang="en-US" sz="1200" b="0" u="none">
                <a:latin typeface="Arial" panose="020B0604020202020204" pitchFamily="34" charset="0"/>
              </a:rPr>
              <a:pPr/>
              <a:t>4</a:t>
            </a:fld>
            <a:endParaRPr lang="en-US" altLang="en-US" sz="1200" b="0" u="none">
              <a:latin typeface="Arial" panose="020B0604020202020204" pitchFamily="34" charset="0"/>
            </a:endParaRPr>
          </a:p>
        </p:txBody>
      </p:sp>
      <p:sp>
        <p:nvSpPr>
          <p:cNvPr id="16387" name="Rectangle 2">
            <a:extLst>
              <a:ext uri="{FF2B5EF4-FFF2-40B4-BE49-F238E27FC236}">
                <a16:creationId xmlns:a16="http://schemas.microsoft.com/office/drawing/2014/main" id="{B79D7A69-2114-4760-BCB5-EB345CC38BA1}"/>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75254736-59D4-45A5-A006-727ADE8DB6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C7CD10F-4E65-4513-A086-F35F0EE898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fld id="{137BA352-E4BB-4B52-8C42-5CD90301EBFF}" type="slidenum">
              <a:rPr lang="en-US" altLang="en-US" sz="1200" b="0" u="none">
                <a:latin typeface="Arial" panose="020B0604020202020204" pitchFamily="34" charset="0"/>
              </a:rPr>
              <a:pPr/>
              <a:t>6</a:t>
            </a:fld>
            <a:endParaRPr lang="en-US" altLang="en-US" sz="1200" b="0" u="none">
              <a:latin typeface="Arial" panose="020B0604020202020204" pitchFamily="34" charset="0"/>
            </a:endParaRPr>
          </a:p>
        </p:txBody>
      </p:sp>
      <p:sp>
        <p:nvSpPr>
          <p:cNvPr id="17411" name="Rectangle 2">
            <a:extLst>
              <a:ext uri="{FF2B5EF4-FFF2-40B4-BE49-F238E27FC236}">
                <a16:creationId xmlns:a16="http://schemas.microsoft.com/office/drawing/2014/main" id="{61EED88C-71BC-4F22-A2C1-E0ECB4533352}"/>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3BE33C67-1CEF-4314-9A5E-59D8EE3FDF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23684B0-0D47-478D-BA80-A77B3AFB73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fld id="{27FF86EF-723F-4FB4-A90A-25E183959DFD}" type="slidenum">
              <a:rPr lang="en-US" altLang="en-US" sz="1200" b="0" u="none">
                <a:latin typeface="Arial" panose="020B0604020202020204" pitchFamily="34" charset="0"/>
              </a:rPr>
              <a:pPr/>
              <a:t>7</a:t>
            </a:fld>
            <a:endParaRPr lang="en-US" altLang="en-US" sz="1200" b="0" u="none">
              <a:latin typeface="Arial" panose="020B0604020202020204" pitchFamily="34" charset="0"/>
            </a:endParaRPr>
          </a:p>
        </p:txBody>
      </p:sp>
      <p:sp>
        <p:nvSpPr>
          <p:cNvPr id="18435" name="Rectangle 2">
            <a:extLst>
              <a:ext uri="{FF2B5EF4-FFF2-40B4-BE49-F238E27FC236}">
                <a16:creationId xmlns:a16="http://schemas.microsoft.com/office/drawing/2014/main" id="{ABF5AC2E-D596-489D-A611-8723E80DBA8F}"/>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EBF853B0-F016-460B-966E-CE430FB15B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2D45133-67E2-4212-AB85-1144967B61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fld id="{37101A23-D74D-4EF5-9C66-3978CC3280AD}" type="slidenum">
              <a:rPr lang="en-US" altLang="en-US" sz="1200" b="0" u="none">
                <a:latin typeface="Arial" panose="020B0604020202020204" pitchFamily="34" charset="0"/>
              </a:rPr>
              <a:pPr/>
              <a:t>9</a:t>
            </a:fld>
            <a:endParaRPr lang="en-US" altLang="en-US" sz="1200" b="0" u="none">
              <a:latin typeface="Arial" panose="020B0604020202020204" pitchFamily="34" charset="0"/>
            </a:endParaRPr>
          </a:p>
        </p:txBody>
      </p:sp>
      <p:sp>
        <p:nvSpPr>
          <p:cNvPr id="19459" name="Rectangle 2">
            <a:extLst>
              <a:ext uri="{FF2B5EF4-FFF2-40B4-BE49-F238E27FC236}">
                <a16:creationId xmlns:a16="http://schemas.microsoft.com/office/drawing/2014/main" id="{0564A5AC-4B9D-4B33-BF54-3930A8E9F1D5}"/>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FA468DF4-22CC-4CE7-8754-E627A995AE7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A35098B-B1C1-4BB7-B6E4-801F742C1A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fld id="{99E5A7BC-AC57-4BE8-9F93-9FADFCBEB5CF}" type="slidenum">
              <a:rPr lang="en-US" altLang="en-US" sz="1200" b="0" u="none">
                <a:latin typeface="Arial" panose="020B0604020202020204" pitchFamily="34" charset="0"/>
              </a:rPr>
              <a:pPr/>
              <a:t>11</a:t>
            </a:fld>
            <a:endParaRPr lang="en-US" altLang="en-US" sz="1200" b="0" u="none">
              <a:latin typeface="Arial" panose="020B0604020202020204" pitchFamily="34" charset="0"/>
            </a:endParaRPr>
          </a:p>
        </p:txBody>
      </p:sp>
      <p:sp>
        <p:nvSpPr>
          <p:cNvPr id="20483" name="Rectangle 2">
            <a:extLst>
              <a:ext uri="{FF2B5EF4-FFF2-40B4-BE49-F238E27FC236}">
                <a16:creationId xmlns:a16="http://schemas.microsoft.com/office/drawing/2014/main" id="{D4FC33A0-EC6F-4C76-AB23-287F7CAE4586}"/>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2E895649-C229-4223-A845-180650B940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43D3-A547-4D32-BCE7-37D6F9AFA4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E7CCF-6E88-4789-B8C2-58A402C3EB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DA390B-1E6F-416A-A314-2F0C81F5ECE5}"/>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5" name="Footer Placeholder 4">
            <a:extLst>
              <a:ext uri="{FF2B5EF4-FFF2-40B4-BE49-F238E27FC236}">
                <a16:creationId xmlns:a16="http://schemas.microsoft.com/office/drawing/2014/main" id="{05B6BFA9-74DF-4960-8E48-270C5C840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8F54E-39E4-40F5-A239-C23919577CF2}"/>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87922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E410-BA3D-472C-AFBE-15438B8816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21452A-12FF-4869-A881-980E083855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11FA1-748B-41CD-98CF-0AA0962B0668}"/>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5" name="Footer Placeholder 4">
            <a:extLst>
              <a:ext uri="{FF2B5EF4-FFF2-40B4-BE49-F238E27FC236}">
                <a16:creationId xmlns:a16="http://schemas.microsoft.com/office/drawing/2014/main" id="{18DDC8AA-D6F6-4EBA-858E-D44636771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F9085-010B-4E94-BC73-3BB1B2C11C99}"/>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47619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4AE07-C755-4E9E-BE89-E9E4EAD40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E66F5E-B78E-457E-B286-157BE2084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032D7-8DBB-4593-B970-2EEA1C9C02B3}"/>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5" name="Footer Placeholder 4">
            <a:extLst>
              <a:ext uri="{FF2B5EF4-FFF2-40B4-BE49-F238E27FC236}">
                <a16:creationId xmlns:a16="http://schemas.microsoft.com/office/drawing/2014/main" id="{45F95930-5883-49EA-905F-A24CFFB1C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09DCD-A5BD-4E94-BCBB-82E7E0DC70A7}"/>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49499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B1A732A-8939-4CC6-9D73-4945F1B3E6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E01DD30-F88F-45E6-A98E-4EEEFCD8C7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68FA941-E7A8-44B8-B458-0964C5261B3E}"/>
              </a:ext>
            </a:extLst>
          </p:cNvPr>
          <p:cNvSpPr>
            <a:spLocks noGrp="1" noChangeArrowheads="1"/>
          </p:cNvSpPr>
          <p:nvPr>
            <p:ph type="sldNum" sz="quarter" idx="12"/>
          </p:nvPr>
        </p:nvSpPr>
        <p:spPr>
          <a:ln/>
        </p:spPr>
        <p:txBody>
          <a:bodyPr/>
          <a:lstStyle>
            <a:lvl1pPr>
              <a:defRPr/>
            </a:lvl1pPr>
          </a:lstStyle>
          <a:p>
            <a:fld id="{D8309B96-C33F-44E5-BC79-4D6BF9891A22}" type="slidenum">
              <a:rPr lang="en-US" altLang="en-US"/>
              <a:pPr/>
              <a:t>‹#›</a:t>
            </a:fld>
            <a:endParaRPr lang="en-US" altLang="en-US"/>
          </a:p>
        </p:txBody>
      </p:sp>
    </p:spTree>
    <p:extLst>
      <p:ext uri="{BB962C8B-B14F-4D97-AF65-F5344CB8AC3E}">
        <p14:creationId xmlns:p14="http://schemas.microsoft.com/office/powerpoint/2010/main" val="217019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EF1D-B210-4B15-8E78-2C8A725DB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E62083-A7EB-47D4-97DB-1765BC19E9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E5A2C-DB9F-4074-8114-BA116D8493BC}"/>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5" name="Footer Placeholder 4">
            <a:extLst>
              <a:ext uri="{FF2B5EF4-FFF2-40B4-BE49-F238E27FC236}">
                <a16:creationId xmlns:a16="http://schemas.microsoft.com/office/drawing/2014/main" id="{8E00E026-A175-4CFB-B5FE-B57239DC2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D2ECE-5208-4743-9F97-4FC3FAB66F9B}"/>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222910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AA1D-D6C3-47E9-A225-BF5DABD80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957264-1DDA-4438-8DB6-0DDD1D802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2549B-5CE6-4B16-BCE5-E47868B61DEC}"/>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5" name="Footer Placeholder 4">
            <a:extLst>
              <a:ext uri="{FF2B5EF4-FFF2-40B4-BE49-F238E27FC236}">
                <a16:creationId xmlns:a16="http://schemas.microsoft.com/office/drawing/2014/main" id="{D008C15D-BC42-481E-851B-35A3C2D61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14989-9191-49EA-804A-DF09365D47A3}"/>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26121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1D90-CAB1-4E60-AE99-8393821533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4B01F5-4EA7-4EB3-8E83-7526101FBC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23C50B-6CD0-4B7E-9A6E-461E83ECF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A5605B-0223-448A-9E0D-1E492A6B50E0}"/>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6" name="Footer Placeholder 5">
            <a:extLst>
              <a:ext uri="{FF2B5EF4-FFF2-40B4-BE49-F238E27FC236}">
                <a16:creationId xmlns:a16="http://schemas.microsoft.com/office/drawing/2014/main" id="{D6B2F3BF-6211-4E89-8F30-F200512CC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E5105-C51F-45F6-823B-0BDFF4D906F0}"/>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32432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523F-438E-413C-A73A-CF3AEF8AA4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04446A-3E85-4787-B7F5-2A92F918E7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A1AC35-5619-4105-B2D9-887081DFB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A14E6E-D654-4D9C-BD04-437D5A6D4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535D69-57E1-43D9-860D-C97F012707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293E41-9AB9-4454-A7BF-AB6514C1C0CE}"/>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8" name="Footer Placeholder 7">
            <a:extLst>
              <a:ext uri="{FF2B5EF4-FFF2-40B4-BE49-F238E27FC236}">
                <a16:creationId xmlns:a16="http://schemas.microsoft.com/office/drawing/2014/main" id="{5E06011B-2EC3-4CC3-B93B-523E544DF4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653B9-D77A-4BBF-A1F7-4A3B3BCEF3E2}"/>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150455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1F6E-8ED3-41C0-A3F7-650E1D05AC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A8768-59CC-4BEA-B3A9-3E36A0A42A62}"/>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4" name="Footer Placeholder 3">
            <a:extLst>
              <a:ext uri="{FF2B5EF4-FFF2-40B4-BE49-F238E27FC236}">
                <a16:creationId xmlns:a16="http://schemas.microsoft.com/office/drawing/2014/main" id="{7332523E-2371-4811-9A56-883F2C7B5D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28DDA-C130-4AD5-A31E-4DC5181B50CC}"/>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106513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CC841-280C-4859-8A63-05F5B325EE0E}"/>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3" name="Footer Placeholder 2">
            <a:extLst>
              <a:ext uri="{FF2B5EF4-FFF2-40B4-BE49-F238E27FC236}">
                <a16:creationId xmlns:a16="http://schemas.microsoft.com/office/drawing/2014/main" id="{B0F78F03-30EE-4812-8D9D-19D2E2DFCB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FDB5F2-01DA-43AB-BFCD-36D7367DF8EF}"/>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112180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3B92-0763-4E5A-88E9-9CFE08911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F1CD34-1984-44E0-B14B-001DB08D0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83942-3045-46FE-AD4A-B07CBB0DE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C30F1-E0B5-4179-A3FB-5A857E359B90}"/>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6" name="Footer Placeholder 5">
            <a:extLst>
              <a:ext uri="{FF2B5EF4-FFF2-40B4-BE49-F238E27FC236}">
                <a16:creationId xmlns:a16="http://schemas.microsoft.com/office/drawing/2014/main" id="{7AB0660B-0A37-4CB9-A2B0-FDF7CF008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BBE915-2C31-48F3-8436-A3E6A1F16CD5}"/>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228938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C807-2A08-4DE8-8295-01C29A559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B4FE86-1061-46E5-AF6E-887B98B46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4969D5-267F-4315-A5D2-DF6F98DA8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FBFFB1-4C45-4005-9E03-93FFC1A35905}"/>
              </a:ext>
            </a:extLst>
          </p:cNvPr>
          <p:cNvSpPr>
            <a:spLocks noGrp="1"/>
          </p:cNvSpPr>
          <p:nvPr>
            <p:ph type="dt" sz="half" idx="10"/>
          </p:nvPr>
        </p:nvSpPr>
        <p:spPr/>
        <p:txBody>
          <a:bodyPr/>
          <a:lstStyle/>
          <a:p>
            <a:fld id="{ED306952-316C-473E-AAF1-51E02BC6F6BA}" type="datetimeFigureOut">
              <a:rPr lang="en-US" smtClean="0"/>
              <a:t>11/30/2020</a:t>
            </a:fld>
            <a:endParaRPr lang="en-US"/>
          </a:p>
        </p:txBody>
      </p:sp>
      <p:sp>
        <p:nvSpPr>
          <p:cNvPr id="6" name="Footer Placeholder 5">
            <a:extLst>
              <a:ext uri="{FF2B5EF4-FFF2-40B4-BE49-F238E27FC236}">
                <a16:creationId xmlns:a16="http://schemas.microsoft.com/office/drawing/2014/main" id="{8743C0D1-6026-4688-AE62-3B05F4390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E7961-BB40-455E-ABB3-ED34261B2324}"/>
              </a:ext>
            </a:extLst>
          </p:cNvPr>
          <p:cNvSpPr>
            <a:spLocks noGrp="1"/>
          </p:cNvSpPr>
          <p:nvPr>
            <p:ph type="sldNum" sz="quarter" idx="12"/>
          </p:nvPr>
        </p:nvSpPr>
        <p:spPr/>
        <p:txBody>
          <a:bodyPr/>
          <a:lstStyle/>
          <a:p>
            <a:fld id="{1CB9F852-B2CF-4DA9-AA0E-35C331062DAD}" type="slidenum">
              <a:rPr lang="en-US" smtClean="0"/>
              <a:t>‹#›</a:t>
            </a:fld>
            <a:endParaRPr lang="en-US"/>
          </a:p>
        </p:txBody>
      </p:sp>
    </p:spTree>
    <p:extLst>
      <p:ext uri="{BB962C8B-B14F-4D97-AF65-F5344CB8AC3E}">
        <p14:creationId xmlns:p14="http://schemas.microsoft.com/office/powerpoint/2010/main" val="189835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1AFFA-3570-4FEE-97E4-B390DB7A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578A76-C9DA-4D35-8197-117FF2B86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50D41-8995-4CA6-8768-792F93DCA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06952-316C-473E-AAF1-51E02BC6F6BA}" type="datetimeFigureOut">
              <a:rPr lang="en-US" smtClean="0"/>
              <a:t>11/30/2020</a:t>
            </a:fld>
            <a:endParaRPr lang="en-US"/>
          </a:p>
        </p:txBody>
      </p:sp>
      <p:sp>
        <p:nvSpPr>
          <p:cNvPr id="5" name="Footer Placeholder 4">
            <a:extLst>
              <a:ext uri="{FF2B5EF4-FFF2-40B4-BE49-F238E27FC236}">
                <a16:creationId xmlns:a16="http://schemas.microsoft.com/office/drawing/2014/main" id="{660F8FE9-77E1-4C2D-95FA-D83CB9137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59562B-8D27-4031-9676-48056FB1B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9F852-B2CF-4DA9-AA0E-35C331062DAD}" type="slidenum">
              <a:rPr lang="en-US" smtClean="0"/>
              <a:t>‹#›</a:t>
            </a:fld>
            <a:endParaRPr lang="en-US"/>
          </a:p>
        </p:txBody>
      </p:sp>
    </p:spTree>
    <p:extLst>
      <p:ext uri="{BB962C8B-B14F-4D97-AF65-F5344CB8AC3E}">
        <p14:creationId xmlns:p14="http://schemas.microsoft.com/office/powerpoint/2010/main" val="11693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van%20nhu%20ngay%20au%20tho%20-%20trieu%20hoang%20.mp3" TargetMode="External"/><Relationship Id="rId6" Type="http://schemas.openxmlformats.org/officeDocument/2006/relationships/image" Target="../media/image12.wmf"/><Relationship Id="rId5" Type="http://schemas.openxmlformats.org/officeDocument/2006/relationships/image" Target="../media/image24.png"/><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gif"/><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audio" Target="file:///C:\Documents%20and%20Settings\duonghuong\Local%20Settings\Temporary%20Internet%20Files\Content.IE5\W5EJOTMF\MSj04379120000%5b1%5d.wav" TargetMode="External"/><Relationship Id="rId6" Type="http://schemas.openxmlformats.org/officeDocument/2006/relationships/image" Target="../media/image2.png"/><Relationship Id="rId11" Type="http://schemas.openxmlformats.org/officeDocument/2006/relationships/image" Target="../media/image7.gif"/><Relationship Id="rId5" Type="http://schemas.openxmlformats.org/officeDocument/2006/relationships/image" Target="../media/image1.gif"/><Relationship Id="rId15" Type="http://schemas.openxmlformats.org/officeDocument/2006/relationships/image" Target="../media/image11.gif"/><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5.gif"/><Relationship Id="rId1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2.wmf"/><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7456-DC65-40CB-9057-33640D53FC0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3937768-899F-402D-85A8-1BFBD2B0E5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303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8589E4F5-771B-460B-96B6-5BF6BD4C9677}"/>
              </a:ext>
            </a:extLst>
          </p:cNvPr>
          <p:cNvSpPr txBox="1">
            <a:spLocks noChangeArrowheads="1"/>
          </p:cNvSpPr>
          <p:nvPr/>
        </p:nvSpPr>
        <p:spPr bwMode="auto">
          <a:xfrm>
            <a:off x="1905000" y="334964"/>
            <a:ext cx="2590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CC0000"/>
                </a:solidFill>
                <a:latin typeface="HP001 4 hàng" panose="020B0603050302020204" pitchFamily="34" charset="0"/>
              </a:rPr>
              <a:t>Bài tập (2a):</a:t>
            </a:r>
            <a:endParaRPr lang="en-US" altLang="en-US" sz="3200" u="none">
              <a:solidFill>
                <a:srgbClr val="CC0000"/>
              </a:solidFill>
              <a:latin typeface="HP001 4 hàng" panose="020B0603050302020204" pitchFamily="34" charset="0"/>
            </a:endParaRPr>
          </a:p>
        </p:txBody>
      </p:sp>
      <p:sp>
        <p:nvSpPr>
          <p:cNvPr id="16387" name="Text Box 3">
            <a:extLst>
              <a:ext uri="{FF2B5EF4-FFF2-40B4-BE49-F238E27FC236}">
                <a16:creationId xmlns:a16="http://schemas.microsoft.com/office/drawing/2014/main" id="{7FA34DD8-B93B-4097-8DC5-1224BEC9C254}"/>
              </a:ext>
            </a:extLst>
          </p:cNvPr>
          <p:cNvSpPr txBox="1">
            <a:spLocks noChangeArrowheads="1"/>
          </p:cNvSpPr>
          <p:nvPr/>
        </p:nvSpPr>
        <p:spPr bwMode="auto">
          <a:xfrm>
            <a:off x="1862138" y="2438401"/>
            <a:ext cx="594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r>
              <a:rPr lang="en-US" altLang="en-US" b="0" u="none">
                <a:solidFill>
                  <a:srgbClr val="0000FF"/>
                </a:solidFill>
                <a:latin typeface="HP001 4 hàng" panose="020B0603050302020204" pitchFamily="34" charset="0"/>
              </a:rPr>
              <a:t>a/ -Vừa bằng hạt đỗ, ăn giỗ cả làng.</a:t>
            </a:r>
          </a:p>
          <a:p>
            <a:r>
              <a:rPr lang="en-US" altLang="en-US" b="0" u="none">
                <a:solidFill>
                  <a:srgbClr val="0000FF"/>
                </a:solidFill>
                <a:latin typeface="HP001 4 hàng" panose="020B0603050302020204" pitchFamily="34" charset="0"/>
              </a:rPr>
              <a:t>                 (Là con gì?)</a:t>
            </a:r>
          </a:p>
        </p:txBody>
      </p:sp>
      <p:sp>
        <p:nvSpPr>
          <p:cNvPr id="16388" name="Text Box 4">
            <a:extLst>
              <a:ext uri="{FF2B5EF4-FFF2-40B4-BE49-F238E27FC236}">
                <a16:creationId xmlns:a16="http://schemas.microsoft.com/office/drawing/2014/main" id="{F6009DC4-FD11-411B-9E0D-72E869FBA03A}"/>
              </a:ext>
            </a:extLst>
          </p:cNvPr>
          <p:cNvSpPr txBox="1">
            <a:spLocks noChangeArrowheads="1"/>
          </p:cNvSpPr>
          <p:nvPr/>
        </p:nvSpPr>
        <p:spPr bwMode="auto">
          <a:xfrm>
            <a:off x="5486400" y="3168650"/>
            <a:ext cx="2057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2600" u="none">
                <a:solidFill>
                  <a:srgbClr val="FF0066"/>
                </a:solidFill>
                <a:latin typeface="HP001 4 hàng" panose="020B0603050302020204" pitchFamily="34" charset="0"/>
              </a:rPr>
              <a:t>Con ruồi</a:t>
            </a:r>
          </a:p>
        </p:txBody>
      </p:sp>
      <p:pic>
        <p:nvPicPr>
          <p:cNvPr id="16389" name="Picture 5" descr="2">
            <a:extLst>
              <a:ext uri="{FF2B5EF4-FFF2-40B4-BE49-F238E27FC236}">
                <a16:creationId xmlns:a16="http://schemas.microsoft.com/office/drawing/2014/main" id="{16475271-67EF-4A26-9BA9-2DD9DFA85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670301"/>
            <a:ext cx="16002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6">
            <a:extLst>
              <a:ext uri="{FF2B5EF4-FFF2-40B4-BE49-F238E27FC236}">
                <a16:creationId xmlns:a16="http://schemas.microsoft.com/office/drawing/2014/main" id="{8612BE72-9984-49F9-83B2-64B6F125BBEC}"/>
              </a:ext>
            </a:extLst>
          </p:cNvPr>
          <p:cNvSpPr>
            <a:spLocks noChangeArrowheads="1"/>
          </p:cNvSpPr>
          <p:nvPr/>
        </p:nvSpPr>
        <p:spPr bwMode="auto">
          <a:xfrm>
            <a:off x="2438400" y="762000"/>
            <a:ext cx="6934200" cy="1600200"/>
          </a:xfrm>
          <a:prstGeom prst="flowChartDocument">
            <a:avLst/>
          </a:prstGeom>
          <a:solidFill>
            <a:srgbClr val="CCECFF"/>
          </a:solidFill>
          <a:ln w="38100" cmpd="dbl">
            <a:solidFill>
              <a:srgbClr val="FFCC00"/>
            </a:solidFill>
            <a:prstDash val="dash"/>
            <a:miter lim="800000"/>
            <a:headEnd/>
            <a:tailEnd/>
          </a:ln>
        </p:spPr>
        <p:txBody>
          <a:bodyPr wrap="none" anchor="ct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endParaRPr lang="en-US" altLang="en-US" sz="3600" u="none">
              <a:solidFill>
                <a:srgbClr val="CC0000"/>
              </a:solidFill>
              <a:latin typeface="HP001 4 hàng" panose="020B0603050302020204" pitchFamily="34" charset="0"/>
            </a:endParaRPr>
          </a:p>
          <a:p>
            <a:pPr algn="ctr"/>
            <a:endParaRPr lang="en-US" altLang="en-US" sz="3600" u="none">
              <a:solidFill>
                <a:srgbClr val="CC0000"/>
              </a:solidFill>
              <a:latin typeface="HP001 4 hàng" panose="020B0603050302020204" pitchFamily="34" charset="0"/>
            </a:endParaRPr>
          </a:p>
          <a:p>
            <a:pPr algn="ctr"/>
            <a:r>
              <a:rPr lang="en-US" altLang="en-US" sz="3600" u="none">
                <a:solidFill>
                  <a:srgbClr val="CC0000"/>
                </a:solidFill>
                <a:latin typeface="HP001 4 hàng" panose="020B0603050302020204" pitchFamily="34" charset="0"/>
              </a:rPr>
              <a:t>Thảo luận </a:t>
            </a:r>
            <a:r>
              <a:rPr lang="en-US" altLang="en-US" sz="3600" b="0" u="none">
                <a:solidFill>
                  <a:srgbClr val="CC0000"/>
                </a:solidFill>
                <a:latin typeface="Times New Roman" panose="02020603050405020304" pitchFamily="18" charset="0"/>
              </a:rPr>
              <a:t>nhóm 4</a:t>
            </a:r>
            <a:r>
              <a:rPr lang="en-US" altLang="en-US" sz="3600" u="none">
                <a:solidFill>
                  <a:srgbClr val="CC0000"/>
                </a:solidFill>
                <a:latin typeface="Times New Roman" panose="02020603050405020304" pitchFamily="18" charset="0"/>
              </a:rPr>
              <a:t>:</a:t>
            </a:r>
            <a:r>
              <a:rPr lang="en-US" altLang="en-US" sz="3600" u="none">
                <a:solidFill>
                  <a:srgbClr val="CC0000"/>
                </a:solidFill>
                <a:latin typeface="HP001 4 hàng" panose="020B0603050302020204" pitchFamily="34" charset="0"/>
              </a:rPr>
              <a:t> </a:t>
            </a:r>
            <a:br>
              <a:rPr lang="en-US" altLang="en-US" sz="3600" u="none">
                <a:solidFill>
                  <a:srgbClr val="CC0000"/>
                </a:solidFill>
                <a:latin typeface="HP001 4 hàng" panose="020B0603050302020204" pitchFamily="34" charset="0"/>
              </a:rPr>
            </a:br>
            <a:r>
              <a:rPr lang="en-US" altLang="en-US" sz="3200" u="none">
                <a:solidFill>
                  <a:srgbClr val="0000FF"/>
                </a:solidFill>
                <a:latin typeface="HP001 4 hàng" panose="020B0603050302020204" pitchFamily="34" charset="0"/>
              </a:rPr>
              <a:t>Viết lời giải các câu đố sau:</a:t>
            </a:r>
          </a:p>
          <a:p>
            <a:pPr algn="ctr"/>
            <a:r>
              <a:rPr lang="en-US" altLang="en-US" sz="3600" u="none">
                <a:solidFill>
                  <a:srgbClr val="CC0000"/>
                </a:solidFill>
                <a:latin typeface="HP001 4 hàng" panose="020B0603050302020204" pitchFamily="34" charset="0"/>
              </a:rPr>
              <a:t> </a:t>
            </a:r>
          </a:p>
        </p:txBody>
      </p:sp>
      <p:sp>
        <p:nvSpPr>
          <p:cNvPr id="16391" name="Text Box 7">
            <a:extLst>
              <a:ext uri="{FF2B5EF4-FFF2-40B4-BE49-F238E27FC236}">
                <a16:creationId xmlns:a16="http://schemas.microsoft.com/office/drawing/2014/main" id="{04CB79A2-0642-452A-B25F-2198EE297500}"/>
              </a:ext>
            </a:extLst>
          </p:cNvPr>
          <p:cNvSpPr txBox="1">
            <a:spLocks noChangeArrowheads="1"/>
          </p:cNvSpPr>
          <p:nvPr/>
        </p:nvSpPr>
        <p:spPr bwMode="auto">
          <a:xfrm>
            <a:off x="2395538" y="3581401"/>
            <a:ext cx="548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r>
              <a:rPr lang="en-US" altLang="en-US" b="0" u="none">
                <a:solidFill>
                  <a:srgbClr val="0000FF"/>
                </a:solidFill>
                <a:latin typeface="HP001 4 hàng" panose="020B0603050302020204" pitchFamily="34" charset="0"/>
              </a:rPr>
              <a:t>-Sông không đến, bến không vào</a:t>
            </a:r>
          </a:p>
          <a:p>
            <a:r>
              <a:rPr lang="en-US" altLang="en-US" b="0" u="none">
                <a:solidFill>
                  <a:srgbClr val="0000FF"/>
                </a:solidFill>
                <a:latin typeface="HP001 4 hàng" panose="020B0603050302020204" pitchFamily="34" charset="0"/>
              </a:rPr>
              <a:t>Lơ lửng giữa trời mà sao có nước.</a:t>
            </a:r>
          </a:p>
          <a:p>
            <a:r>
              <a:rPr lang="en-US" altLang="en-US" b="0" u="none">
                <a:solidFill>
                  <a:srgbClr val="0000FF"/>
                </a:solidFill>
                <a:latin typeface="HP001 4 hàng" panose="020B0603050302020204" pitchFamily="34" charset="0"/>
              </a:rPr>
              <a:t>                 (Là quả gì?)</a:t>
            </a:r>
          </a:p>
        </p:txBody>
      </p:sp>
      <p:sp>
        <p:nvSpPr>
          <p:cNvPr id="16392" name="Text Box 8">
            <a:extLst>
              <a:ext uri="{FF2B5EF4-FFF2-40B4-BE49-F238E27FC236}">
                <a16:creationId xmlns:a16="http://schemas.microsoft.com/office/drawing/2014/main" id="{EBB6E383-0495-4AB0-BFCA-ABE92660DDC5}"/>
              </a:ext>
            </a:extLst>
          </p:cNvPr>
          <p:cNvSpPr txBox="1">
            <a:spLocks noChangeArrowheads="1"/>
          </p:cNvSpPr>
          <p:nvPr/>
        </p:nvSpPr>
        <p:spPr bwMode="auto">
          <a:xfrm>
            <a:off x="2438400" y="4953001"/>
            <a:ext cx="594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r>
              <a:rPr lang="en-US" altLang="en-US" b="0" u="none">
                <a:solidFill>
                  <a:srgbClr val="0000FF"/>
                </a:solidFill>
                <a:latin typeface="HP001 4 hàng" panose="020B0603050302020204" pitchFamily="34" charset="0"/>
              </a:rPr>
              <a:t>-Vừa bằng cái nong</a:t>
            </a:r>
          </a:p>
          <a:p>
            <a:r>
              <a:rPr lang="en-US" altLang="en-US" b="0" u="none">
                <a:solidFill>
                  <a:srgbClr val="0000FF"/>
                </a:solidFill>
                <a:latin typeface="HP001 4 hàng" panose="020B0603050302020204" pitchFamily="34" charset="0"/>
              </a:rPr>
              <a:t>Cả làng đong chẳng hết.</a:t>
            </a:r>
          </a:p>
          <a:p>
            <a:r>
              <a:rPr lang="en-US" altLang="en-US" b="0" u="none">
                <a:solidFill>
                  <a:srgbClr val="0000FF"/>
                </a:solidFill>
                <a:latin typeface="HP001 4 hàng" panose="020B0603050302020204" pitchFamily="34" charset="0"/>
              </a:rPr>
              <a:t>                 (Là cái gì?)</a:t>
            </a:r>
          </a:p>
        </p:txBody>
      </p:sp>
      <p:pic>
        <p:nvPicPr>
          <p:cNvPr id="16393" name="Picture 9" descr="2519093583_3d6f8e0abf">
            <a:extLst>
              <a:ext uri="{FF2B5EF4-FFF2-40B4-BE49-F238E27FC236}">
                <a16:creationId xmlns:a16="http://schemas.microsoft.com/office/drawing/2014/main" id="{A6B89651-156C-4B42-97FF-AFCA33B28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209800"/>
            <a:ext cx="15811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Dua-Nhao-Thom-1">
            <a:extLst>
              <a:ext uri="{FF2B5EF4-FFF2-40B4-BE49-F238E27FC236}">
                <a16:creationId xmlns:a16="http://schemas.microsoft.com/office/drawing/2014/main" id="{71C1F1D0-55CB-4623-BE87-83F0D5D87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105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11">
            <a:extLst>
              <a:ext uri="{FF2B5EF4-FFF2-40B4-BE49-F238E27FC236}">
                <a16:creationId xmlns:a16="http://schemas.microsoft.com/office/drawing/2014/main" id="{56764E03-5622-4417-A993-16819D05C492}"/>
              </a:ext>
            </a:extLst>
          </p:cNvPr>
          <p:cNvSpPr txBox="1">
            <a:spLocks noChangeArrowheads="1"/>
          </p:cNvSpPr>
          <p:nvPr/>
        </p:nvSpPr>
        <p:spPr bwMode="auto">
          <a:xfrm>
            <a:off x="5562600" y="4845050"/>
            <a:ext cx="2057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2600" u="none">
                <a:solidFill>
                  <a:srgbClr val="FF0066"/>
                </a:solidFill>
                <a:latin typeface="HP001 4 hàng" panose="020B0603050302020204" pitchFamily="34" charset="0"/>
              </a:rPr>
              <a:t>Quả dừa</a:t>
            </a:r>
          </a:p>
        </p:txBody>
      </p:sp>
      <p:sp>
        <p:nvSpPr>
          <p:cNvPr id="16396" name="Text Box 12">
            <a:extLst>
              <a:ext uri="{FF2B5EF4-FFF2-40B4-BE49-F238E27FC236}">
                <a16:creationId xmlns:a16="http://schemas.microsoft.com/office/drawing/2014/main" id="{0A191ED6-E1AD-4489-968C-ADFC74AE1DD8}"/>
              </a:ext>
            </a:extLst>
          </p:cNvPr>
          <p:cNvSpPr txBox="1">
            <a:spLocks noChangeArrowheads="1"/>
          </p:cNvSpPr>
          <p:nvPr/>
        </p:nvSpPr>
        <p:spPr bwMode="auto">
          <a:xfrm>
            <a:off x="5562600" y="6172200"/>
            <a:ext cx="2057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2600" u="none">
                <a:solidFill>
                  <a:srgbClr val="FF0066"/>
                </a:solidFill>
                <a:latin typeface="HP001 4 hàng" panose="020B0603050302020204" pitchFamily="34" charset="0"/>
              </a:rPr>
              <a:t>Cái giếng</a:t>
            </a:r>
          </a:p>
        </p:txBody>
      </p:sp>
      <p:grpSp>
        <p:nvGrpSpPr>
          <p:cNvPr id="10253" name="Group 13">
            <a:extLst>
              <a:ext uri="{FF2B5EF4-FFF2-40B4-BE49-F238E27FC236}">
                <a16:creationId xmlns:a16="http://schemas.microsoft.com/office/drawing/2014/main" id="{73E3EE2F-3332-404E-ADEB-3717BEAA7EAE}"/>
              </a:ext>
            </a:extLst>
          </p:cNvPr>
          <p:cNvGrpSpPr>
            <a:grpSpLocks/>
          </p:cNvGrpSpPr>
          <p:nvPr/>
        </p:nvGrpSpPr>
        <p:grpSpPr bwMode="auto">
          <a:xfrm>
            <a:off x="1524000" y="0"/>
            <a:ext cx="9144000" cy="6858000"/>
            <a:chOff x="8" y="0"/>
            <a:chExt cx="5760" cy="4320"/>
          </a:xfrm>
        </p:grpSpPr>
        <p:pic>
          <p:nvPicPr>
            <p:cNvPr id="10254" name="Picture 14" descr="GRANS024">
              <a:extLst>
                <a:ext uri="{FF2B5EF4-FFF2-40B4-BE49-F238E27FC236}">
                  <a16:creationId xmlns:a16="http://schemas.microsoft.com/office/drawing/2014/main" id="{3F42805E-9B85-4176-A878-3EF0E07BD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5" descr="GRANS024">
              <a:extLst>
                <a:ext uri="{FF2B5EF4-FFF2-40B4-BE49-F238E27FC236}">
                  <a16:creationId xmlns:a16="http://schemas.microsoft.com/office/drawing/2014/main" id="{EB597237-558E-49C0-9E06-CD0AE227A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6" name="Group 16">
              <a:extLst>
                <a:ext uri="{FF2B5EF4-FFF2-40B4-BE49-F238E27FC236}">
                  <a16:creationId xmlns:a16="http://schemas.microsoft.com/office/drawing/2014/main" id="{9E79F028-2F94-493B-B1B1-166AA447E4EC}"/>
                </a:ext>
              </a:extLst>
            </p:cNvPr>
            <p:cNvGrpSpPr>
              <a:grpSpLocks/>
            </p:cNvGrpSpPr>
            <p:nvPr/>
          </p:nvGrpSpPr>
          <p:grpSpPr bwMode="auto">
            <a:xfrm>
              <a:off x="8" y="0"/>
              <a:ext cx="5760" cy="4320"/>
              <a:chOff x="672" y="0"/>
              <a:chExt cx="5760" cy="4320"/>
            </a:xfrm>
          </p:grpSpPr>
          <p:pic>
            <p:nvPicPr>
              <p:cNvPr id="10257" name="Picture 17" descr="BD21325_">
                <a:extLst>
                  <a:ext uri="{FF2B5EF4-FFF2-40B4-BE49-F238E27FC236}">
                    <a16:creationId xmlns:a16="http://schemas.microsoft.com/office/drawing/2014/main" id="{B6BB8499-34D5-4123-B18D-51C3FC972F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58" name="Picture 18" descr="BD21325_">
                <a:extLst>
                  <a:ext uri="{FF2B5EF4-FFF2-40B4-BE49-F238E27FC236}">
                    <a16:creationId xmlns:a16="http://schemas.microsoft.com/office/drawing/2014/main" id="{6CE5AAA1-AD89-4A00-B739-26651F41F7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59" name="Picture 19" descr="BD21325_">
                <a:extLst>
                  <a:ext uri="{FF2B5EF4-FFF2-40B4-BE49-F238E27FC236}">
                    <a16:creationId xmlns:a16="http://schemas.microsoft.com/office/drawing/2014/main" id="{8722887D-9609-4580-B856-BA1E504F0C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0" name="Picture 20" descr="BD21325_">
                <a:extLst>
                  <a:ext uri="{FF2B5EF4-FFF2-40B4-BE49-F238E27FC236}">
                    <a16:creationId xmlns:a16="http://schemas.microsoft.com/office/drawing/2014/main" id="{7CF72885-C841-481B-AAB8-05B48A96FC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par>
                          <p:cTn id="11" fill="hold" nodeType="afterGroup">
                            <p:stCondLst>
                              <p:cond delay="1500"/>
                            </p:stCondLst>
                            <p:childTnLst>
                              <p:par>
                                <p:cTn id="12" presetID="9" presetClass="entr" presetSubtype="0" fill="hold" grpId="0" nodeType="afterEffect">
                                  <p:stCondLst>
                                    <p:cond delay="0"/>
                                  </p:stCondLst>
                                  <p:childTnLst>
                                    <p:set>
                                      <p:cBhvr>
                                        <p:cTn id="13" dur="1" fill="hold">
                                          <p:stCondLst>
                                            <p:cond delay="0"/>
                                          </p:stCondLst>
                                        </p:cTn>
                                        <p:tgtEl>
                                          <p:spTgt spid="16390"/>
                                        </p:tgtEl>
                                        <p:attrNameLst>
                                          <p:attrName>style.visibility</p:attrName>
                                        </p:attrNameLst>
                                      </p:cBhvr>
                                      <p:to>
                                        <p:strVal val="visible"/>
                                      </p:to>
                                    </p:set>
                                    <p:animEffect transition="in" filter="dissolve">
                                      <p:cBhvr>
                                        <p:cTn id="14" dur="500"/>
                                        <p:tgtEl>
                                          <p:spTgt spid="163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387"/>
                                        </p:tgtEl>
                                        <p:attrNameLst>
                                          <p:attrName>style.visibility</p:attrName>
                                        </p:attrNameLst>
                                      </p:cBhvr>
                                      <p:to>
                                        <p:strVal val="visible"/>
                                      </p:to>
                                    </p:set>
                                    <p:animEffect transition="in" filter="circle(in)">
                                      <p:cBhvr>
                                        <p:cTn id="19" dur="2000"/>
                                        <p:tgtEl>
                                          <p:spTgt spid="1638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circle(in)">
                                      <p:cBhvr>
                                        <p:cTn id="22" dur="2000"/>
                                        <p:tgtEl>
                                          <p:spTgt spid="1639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392"/>
                                        </p:tgtEl>
                                        <p:attrNameLst>
                                          <p:attrName>style.visibility</p:attrName>
                                        </p:attrNameLst>
                                      </p:cBhvr>
                                      <p:to>
                                        <p:strVal val="visible"/>
                                      </p:to>
                                    </p:set>
                                    <p:animEffect transition="in" filter="circle(in)">
                                      <p:cBhvr>
                                        <p:cTn id="25" dur="2000"/>
                                        <p:tgtEl>
                                          <p:spTgt spid="16392"/>
                                        </p:tgtEl>
                                      </p:cBhvr>
                                    </p:animEffect>
                                  </p:childTnLst>
                                </p:cTn>
                              </p:par>
                            </p:childTnLst>
                          </p:cTn>
                        </p:par>
                        <p:par>
                          <p:cTn id="26" fill="hold" nodeType="afterGroup">
                            <p:stCondLst>
                              <p:cond delay="2000"/>
                            </p:stCondLst>
                            <p:childTnLst>
                              <p:par>
                                <p:cTn id="27" presetID="9" presetClass="entr" presetSubtype="0" fill="hold" nodeType="afterEffect">
                                  <p:stCondLst>
                                    <p:cond delay="0"/>
                                  </p:stCondLst>
                                  <p:childTnLst>
                                    <p:set>
                                      <p:cBhvr>
                                        <p:cTn id="28" dur="1" fill="hold">
                                          <p:stCondLst>
                                            <p:cond delay="0"/>
                                          </p:stCondLst>
                                        </p:cTn>
                                        <p:tgtEl>
                                          <p:spTgt spid="16393"/>
                                        </p:tgtEl>
                                        <p:attrNameLst>
                                          <p:attrName>style.visibility</p:attrName>
                                        </p:attrNameLst>
                                      </p:cBhvr>
                                      <p:to>
                                        <p:strVal val="visible"/>
                                      </p:to>
                                    </p:set>
                                    <p:animEffect transition="in" filter="dissolve">
                                      <p:cBhvr>
                                        <p:cTn id="29" dur="500"/>
                                        <p:tgtEl>
                                          <p:spTgt spid="16393"/>
                                        </p:tgtEl>
                                      </p:cBhvr>
                                    </p:animEffect>
                                  </p:childTnLst>
                                </p:cTn>
                              </p:par>
                              <p:par>
                                <p:cTn id="30" presetID="5" presetClass="entr" presetSubtype="10" fill="hold" nodeType="withEffect">
                                  <p:stCondLst>
                                    <p:cond delay="0"/>
                                  </p:stCondLst>
                                  <p:childTnLst>
                                    <p:set>
                                      <p:cBhvr>
                                        <p:cTn id="31" dur="1" fill="hold">
                                          <p:stCondLst>
                                            <p:cond delay="0"/>
                                          </p:stCondLst>
                                        </p:cTn>
                                        <p:tgtEl>
                                          <p:spTgt spid="16389"/>
                                        </p:tgtEl>
                                        <p:attrNameLst>
                                          <p:attrName>style.visibility</p:attrName>
                                        </p:attrNameLst>
                                      </p:cBhvr>
                                      <p:to>
                                        <p:strVal val="visible"/>
                                      </p:to>
                                    </p:set>
                                    <p:animEffect transition="in" filter="checkerboard(across)">
                                      <p:cBhvr>
                                        <p:cTn id="32" dur="500"/>
                                        <p:tgtEl>
                                          <p:spTgt spid="16389"/>
                                        </p:tgtEl>
                                      </p:cBhvr>
                                    </p:animEffect>
                                  </p:childTnLst>
                                </p:cTn>
                              </p:par>
                              <p:par>
                                <p:cTn id="33" presetID="9" presetClass="entr" presetSubtype="0" fill="hold" nodeType="withEffect">
                                  <p:stCondLst>
                                    <p:cond delay="0"/>
                                  </p:stCondLst>
                                  <p:childTnLst>
                                    <p:set>
                                      <p:cBhvr>
                                        <p:cTn id="34" dur="1" fill="hold">
                                          <p:stCondLst>
                                            <p:cond delay="0"/>
                                          </p:stCondLst>
                                        </p:cTn>
                                        <p:tgtEl>
                                          <p:spTgt spid="16394"/>
                                        </p:tgtEl>
                                        <p:attrNameLst>
                                          <p:attrName>style.visibility</p:attrName>
                                        </p:attrNameLst>
                                      </p:cBhvr>
                                      <p:to>
                                        <p:strVal val="visible"/>
                                      </p:to>
                                    </p:set>
                                    <p:animEffect transition="in" filter="dissolve">
                                      <p:cBhvr>
                                        <p:cTn id="35" dur="500"/>
                                        <p:tgtEl>
                                          <p:spTgt spid="1639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6388"/>
                                        </p:tgtEl>
                                        <p:attrNameLst>
                                          <p:attrName>style.visibility</p:attrName>
                                        </p:attrNameLst>
                                      </p:cBhvr>
                                      <p:to>
                                        <p:strVal val="visible"/>
                                      </p:to>
                                    </p:set>
                                    <p:animEffect transition="in" filter="circle(in)">
                                      <p:cBhvr>
                                        <p:cTn id="40" dur="2000"/>
                                        <p:tgtEl>
                                          <p:spTgt spid="1638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6395"/>
                                        </p:tgtEl>
                                        <p:attrNameLst>
                                          <p:attrName>style.visibility</p:attrName>
                                        </p:attrNameLst>
                                      </p:cBhvr>
                                      <p:to>
                                        <p:strVal val="visible"/>
                                      </p:to>
                                    </p:set>
                                    <p:animEffect transition="in" filter="circle(in)">
                                      <p:cBhvr>
                                        <p:cTn id="45" dur="2000"/>
                                        <p:tgtEl>
                                          <p:spTgt spid="1639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6396"/>
                                        </p:tgtEl>
                                        <p:attrNameLst>
                                          <p:attrName>style.visibility</p:attrName>
                                        </p:attrNameLst>
                                      </p:cBhvr>
                                      <p:to>
                                        <p:strVal val="visible"/>
                                      </p:to>
                                    </p:set>
                                    <p:animEffect transition="in" filter="circle(in)">
                                      <p:cBhvr>
                                        <p:cTn id="50" dur="2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90" grpId="0" animBg="1"/>
      <p:bldP spid="16391" grpId="0"/>
      <p:bldP spid="16392" grpId="0"/>
      <p:bldP spid="16395" grpId="0"/>
      <p:bldP spid="163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10%">
            <a:extLst>
              <a:ext uri="{FF2B5EF4-FFF2-40B4-BE49-F238E27FC236}">
                <a16:creationId xmlns:a16="http://schemas.microsoft.com/office/drawing/2014/main" id="{D89C2502-C4C9-4862-B64D-D6DA64CA792B}"/>
              </a:ext>
            </a:extLst>
          </p:cNvPr>
          <p:cNvSpPr>
            <a:spLocks noChangeArrowheads="1"/>
          </p:cNvSpPr>
          <p:nvPr/>
        </p:nvSpPr>
        <p:spPr bwMode="auto">
          <a:xfrm>
            <a:off x="2971800" y="1735138"/>
            <a:ext cx="6248400" cy="1981200"/>
          </a:xfrm>
          <a:prstGeom prst="cloudCallout">
            <a:avLst>
              <a:gd name="adj1" fmla="val -48819"/>
              <a:gd name="adj2" fmla="val 60199"/>
            </a:avLst>
          </a:prstGeom>
          <a:pattFill prst="pct10">
            <a:fgClr>
              <a:schemeClr val="accent1"/>
            </a:fgClr>
            <a:bgClr>
              <a:schemeClr val="bg1"/>
            </a:bgClr>
          </a:pattFill>
          <a:ln w="9525">
            <a:solidFill>
              <a:schemeClr val="tx1"/>
            </a:solidFill>
            <a:round/>
            <a:headEnd/>
            <a:tailEnd/>
          </a:ln>
        </p:spPr>
        <p:txBody>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r>
              <a:rPr lang="vi-VN" altLang="en-US" sz="4400" u="none">
                <a:solidFill>
                  <a:srgbClr val="FF0066"/>
                </a:solidFill>
                <a:latin typeface="HP001 4 hàng" panose="020B0603050302020204" pitchFamily="34" charset="0"/>
              </a:rPr>
              <a:t>Củng cố, </a:t>
            </a:r>
          </a:p>
          <a:p>
            <a:pPr algn="ctr"/>
            <a:r>
              <a:rPr lang="vi-VN" altLang="en-US" sz="4400" u="none">
                <a:solidFill>
                  <a:srgbClr val="FF0066"/>
                </a:solidFill>
                <a:latin typeface="HP001 4 hàng" panose="020B0603050302020204" pitchFamily="34" charset="0"/>
              </a:rPr>
              <a:t>dặn dò</a:t>
            </a:r>
            <a:endParaRPr lang="en-US" altLang="en-US" sz="4400" u="none">
              <a:solidFill>
                <a:srgbClr val="FF0066"/>
              </a:solidFill>
              <a:latin typeface="HP001 4 hàng" panose="020B0603050302020204" pitchFamily="34" charset="0"/>
            </a:endParaRPr>
          </a:p>
        </p:txBody>
      </p:sp>
      <p:sp>
        <p:nvSpPr>
          <p:cNvPr id="17411" name="Text Box 3">
            <a:extLst>
              <a:ext uri="{FF2B5EF4-FFF2-40B4-BE49-F238E27FC236}">
                <a16:creationId xmlns:a16="http://schemas.microsoft.com/office/drawing/2014/main" id="{BE678D89-1B21-4321-AC03-264FBDD7DFEF}"/>
              </a:ext>
            </a:extLst>
          </p:cNvPr>
          <p:cNvSpPr txBox="1">
            <a:spLocks noChangeArrowheads="1"/>
          </p:cNvSpPr>
          <p:nvPr/>
        </p:nvSpPr>
        <p:spPr bwMode="auto">
          <a:xfrm>
            <a:off x="4114800" y="4492625"/>
            <a:ext cx="4872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vi-VN" altLang="en-US" sz="3200" b="0" u="none">
                <a:solidFill>
                  <a:srgbClr val="0000FF"/>
                </a:solidFill>
                <a:latin typeface="HP001 4 hàng" panose="020B0603050302020204" pitchFamily="34" charset="0"/>
              </a:rPr>
              <a:t>Về nhà xem lại bài</a:t>
            </a:r>
            <a:endParaRPr lang="en-US" altLang="en-US" sz="3200" b="0" u="none">
              <a:solidFill>
                <a:srgbClr val="0000FF"/>
              </a:solidFill>
              <a:latin typeface="HP001 4 hàng" panose="020B0603050302020204" pitchFamily="34" charset="0"/>
            </a:endParaRPr>
          </a:p>
        </p:txBody>
      </p:sp>
      <p:sp>
        <p:nvSpPr>
          <p:cNvPr id="17412" name="Text Box 4">
            <a:extLst>
              <a:ext uri="{FF2B5EF4-FFF2-40B4-BE49-F238E27FC236}">
                <a16:creationId xmlns:a16="http://schemas.microsoft.com/office/drawing/2014/main" id="{EADDC16C-44FD-4A81-A61D-D5D2E1AF9097}"/>
              </a:ext>
            </a:extLst>
          </p:cNvPr>
          <p:cNvSpPr txBox="1">
            <a:spLocks noChangeArrowheads="1"/>
          </p:cNvSpPr>
          <p:nvPr/>
        </p:nvSpPr>
        <p:spPr bwMode="auto">
          <a:xfrm>
            <a:off x="2743201" y="5078413"/>
            <a:ext cx="7377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0000FF"/>
                </a:solidFill>
                <a:latin typeface="HP001 4 hàng" panose="020B0603050302020204" pitchFamily="34" charset="0"/>
              </a:rPr>
              <a:t>C</a:t>
            </a:r>
            <a:r>
              <a:rPr lang="vi-VN" altLang="en-US" sz="3200" b="0" u="none">
                <a:solidFill>
                  <a:srgbClr val="0000FF"/>
                </a:solidFill>
                <a:latin typeface="HP001 4 hàng" panose="020B0603050302020204" pitchFamily="34" charset="0"/>
              </a:rPr>
              <a:t>huẩn bị bài tiếp theo: Vàm Cỏ Đông</a:t>
            </a:r>
            <a:endParaRPr lang="en-US" altLang="en-US" sz="3200" b="0" u="none">
              <a:solidFill>
                <a:srgbClr val="FF3300"/>
              </a:solidFill>
              <a:latin typeface="HP001 4 hàng" panose="020B0603050302020204" pitchFamily="34" charset="0"/>
            </a:endParaRPr>
          </a:p>
        </p:txBody>
      </p:sp>
      <p:grpSp>
        <p:nvGrpSpPr>
          <p:cNvPr id="11269" name="Group 6">
            <a:extLst>
              <a:ext uri="{FF2B5EF4-FFF2-40B4-BE49-F238E27FC236}">
                <a16:creationId xmlns:a16="http://schemas.microsoft.com/office/drawing/2014/main" id="{C0126529-C5A1-48F0-A98D-4D2332A9C226}"/>
              </a:ext>
            </a:extLst>
          </p:cNvPr>
          <p:cNvGrpSpPr>
            <a:grpSpLocks/>
          </p:cNvGrpSpPr>
          <p:nvPr/>
        </p:nvGrpSpPr>
        <p:grpSpPr bwMode="auto">
          <a:xfrm>
            <a:off x="1524000" y="-12700"/>
            <a:ext cx="9144000" cy="6858000"/>
            <a:chOff x="8" y="0"/>
            <a:chExt cx="5760" cy="4320"/>
          </a:xfrm>
        </p:grpSpPr>
        <p:pic>
          <p:nvPicPr>
            <p:cNvPr id="11271" name="Picture 7" descr="GRANS024">
              <a:extLst>
                <a:ext uri="{FF2B5EF4-FFF2-40B4-BE49-F238E27FC236}">
                  <a16:creationId xmlns:a16="http://schemas.microsoft.com/office/drawing/2014/main" id="{1CCD4596-9BBC-4412-915F-2E79AA906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GRANS024">
              <a:extLst>
                <a:ext uri="{FF2B5EF4-FFF2-40B4-BE49-F238E27FC236}">
                  <a16:creationId xmlns:a16="http://schemas.microsoft.com/office/drawing/2014/main" id="{35BD2BF6-367D-4859-89A0-2F8822035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3" name="Group 9">
              <a:extLst>
                <a:ext uri="{FF2B5EF4-FFF2-40B4-BE49-F238E27FC236}">
                  <a16:creationId xmlns:a16="http://schemas.microsoft.com/office/drawing/2014/main" id="{356C0D5B-DC7A-49B4-B7EE-36EC54C039DA}"/>
                </a:ext>
              </a:extLst>
            </p:cNvPr>
            <p:cNvGrpSpPr>
              <a:grpSpLocks/>
            </p:cNvGrpSpPr>
            <p:nvPr/>
          </p:nvGrpSpPr>
          <p:grpSpPr bwMode="auto">
            <a:xfrm>
              <a:off x="8" y="0"/>
              <a:ext cx="5760" cy="4320"/>
              <a:chOff x="672" y="0"/>
              <a:chExt cx="5760" cy="4320"/>
            </a:xfrm>
          </p:grpSpPr>
          <p:pic>
            <p:nvPicPr>
              <p:cNvPr id="11274" name="Picture 10" descr="BD21325_">
                <a:extLst>
                  <a:ext uri="{FF2B5EF4-FFF2-40B4-BE49-F238E27FC236}">
                    <a16:creationId xmlns:a16="http://schemas.microsoft.com/office/drawing/2014/main" id="{5223A402-D6C3-4AFB-B808-B9FFE1C0B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75" name="Picture 11" descr="BD21325_">
                <a:extLst>
                  <a:ext uri="{FF2B5EF4-FFF2-40B4-BE49-F238E27FC236}">
                    <a16:creationId xmlns:a16="http://schemas.microsoft.com/office/drawing/2014/main" id="{A56F10CD-7C85-4795-82C8-D08877ECF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76" name="Picture 12" descr="BD21325_">
                <a:extLst>
                  <a:ext uri="{FF2B5EF4-FFF2-40B4-BE49-F238E27FC236}">
                    <a16:creationId xmlns:a16="http://schemas.microsoft.com/office/drawing/2014/main" id="{0C4CCB3C-B0EE-4225-AE3E-88CBDD6EF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77" name="Picture 13" descr="BD21325_">
                <a:extLst>
                  <a:ext uri="{FF2B5EF4-FFF2-40B4-BE49-F238E27FC236}">
                    <a16:creationId xmlns:a16="http://schemas.microsoft.com/office/drawing/2014/main" id="{27FBA923-1E18-461C-B538-AA8DAFF31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11270" name="Picture 1">
            <a:extLst>
              <a:ext uri="{FF2B5EF4-FFF2-40B4-BE49-F238E27FC236}">
                <a16:creationId xmlns:a16="http://schemas.microsoft.com/office/drawing/2014/main" id="{DFD04113-76F5-4913-A6A8-70A22FC079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71626" y="106364"/>
            <a:ext cx="9096375"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amond(in)">
                                      <p:cBhvr>
                                        <p:cTn id="7" dur="1000"/>
                                        <p:tgtEl>
                                          <p:spTgt spid="17411"/>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17412"/>
                                        </p:tgtEl>
                                        <p:attrNameLst>
                                          <p:attrName>style.visibility</p:attrName>
                                        </p:attrNameLst>
                                      </p:cBhvr>
                                      <p:to>
                                        <p:strVal val="visible"/>
                                      </p:to>
                                    </p:set>
                                    <p:animEffect transition="in" filter="diamond(in)">
                                      <p:cBhvr>
                                        <p:cTn id="11"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van nhu ngay au tho - trieu hoang .mp3">
            <a:hlinkClick r:id="" action="ppaction://media"/>
            <a:extLst>
              <a:ext uri="{FF2B5EF4-FFF2-40B4-BE49-F238E27FC236}">
                <a16:creationId xmlns:a16="http://schemas.microsoft.com/office/drawing/2014/main" id="{651CA5E3-6E7F-4B01-A7C5-57BD9828C606}"/>
              </a:ext>
            </a:extLst>
          </p:cNvPr>
          <p:cNvPicPr>
            <a:picLocks noRot="1" noChangeAspect="1" noChangeArrowheads="1"/>
          </p:cNvPicPr>
          <p:nvPr>
            <p:ph idx="1"/>
            <a:audioFile r:link="rId1"/>
          </p:nvPr>
        </p:nvPicPr>
        <p:blipFill>
          <a:blip r:embed="rId3">
            <a:extLst>
              <a:ext uri="{28A0092B-C50C-407E-A947-70E740481C1C}">
                <a14:useLocalDpi xmlns:a14="http://schemas.microsoft.com/office/drawing/2010/main" val="0"/>
              </a:ext>
            </a:extLst>
          </a:blip>
          <a:srcRect/>
          <a:stretch>
            <a:fillRect/>
          </a:stretch>
        </p:blipFill>
        <p:spPr>
          <a:xfrm>
            <a:off x="1752600" y="6324601"/>
            <a:ext cx="323850" cy="334963"/>
          </a:xfrm>
        </p:spPr>
      </p:pic>
      <p:pic>
        <p:nvPicPr>
          <p:cNvPr id="20483" name="Picture 3" descr="FIREWRK8">
            <a:extLst>
              <a:ext uri="{FF2B5EF4-FFF2-40B4-BE49-F238E27FC236}">
                <a16:creationId xmlns:a16="http://schemas.microsoft.com/office/drawing/2014/main" id="{E030744D-0626-45DB-BF9F-0226F1269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692526"/>
            <a:ext cx="24384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LIEU">
            <a:extLst>
              <a:ext uri="{FF2B5EF4-FFF2-40B4-BE49-F238E27FC236}">
                <a16:creationId xmlns:a16="http://schemas.microsoft.com/office/drawing/2014/main" id="{F0DB9831-77A0-4944-AEAD-F816C81BC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832350"/>
            <a:ext cx="2362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WordArt 6">
            <a:extLst>
              <a:ext uri="{FF2B5EF4-FFF2-40B4-BE49-F238E27FC236}">
                <a16:creationId xmlns:a16="http://schemas.microsoft.com/office/drawing/2014/main" id="{989926E1-2404-471E-8827-1616BF713F72}"/>
              </a:ext>
            </a:extLst>
          </p:cNvPr>
          <p:cNvSpPr>
            <a:spLocks noChangeArrowheads="1" noChangeShapeType="1" noTextEdit="1"/>
          </p:cNvSpPr>
          <p:nvPr/>
        </p:nvSpPr>
        <p:spPr bwMode="auto">
          <a:xfrm>
            <a:off x="2286000" y="1219200"/>
            <a:ext cx="7543800" cy="3124200"/>
          </a:xfrm>
          <a:prstGeom prst="rect">
            <a:avLst/>
          </a:prstGeom>
        </p:spPr>
        <p:txBody>
          <a:bodyPr wrap="none" fromWordArt="1">
            <a:prstTxWarp prst="textChevron">
              <a:avLst>
                <a:gd name="adj" fmla="val 25000"/>
              </a:avLst>
            </a:prstTxWarp>
          </a:bodyPr>
          <a:lstStyle/>
          <a:p>
            <a:pPr algn="ctr">
              <a:defRPr/>
            </a:pP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Kính</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chúc</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sức</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khoẻ</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các</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thầy</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cô</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giáo</a:t>
            </a:r>
            <a:endPar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endParaRPr>
          </a:p>
          <a:p>
            <a:pPr algn="ctr">
              <a:defRPr/>
            </a:pP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CHÚC</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CÁC</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EM</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CHĂM</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NGOAN</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HỌC</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TỐT</a:t>
            </a:r>
            <a:r>
              <a:rPr lang="en-US" sz="3600" kern="10" dirty="0">
                <a:gradFill rotWithShape="0">
                  <a:gsLst>
                    <a:gs pos="0">
                      <a:srgbClr val="9900CC"/>
                    </a:gs>
                    <a:gs pos="50000">
                      <a:srgbClr val="FF0000"/>
                    </a:gs>
                    <a:gs pos="100000">
                      <a:srgbClr val="9900CC"/>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p>
        </p:txBody>
      </p:sp>
      <p:grpSp>
        <p:nvGrpSpPr>
          <p:cNvPr id="12294" name="Group 7">
            <a:extLst>
              <a:ext uri="{FF2B5EF4-FFF2-40B4-BE49-F238E27FC236}">
                <a16:creationId xmlns:a16="http://schemas.microsoft.com/office/drawing/2014/main" id="{DB3BDC16-8902-4106-B0B5-50EB57F1529A}"/>
              </a:ext>
            </a:extLst>
          </p:cNvPr>
          <p:cNvGrpSpPr>
            <a:grpSpLocks/>
          </p:cNvGrpSpPr>
          <p:nvPr/>
        </p:nvGrpSpPr>
        <p:grpSpPr bwMode="auto">
          <a:xfrm>
            <a:off x="1524000" y="0"/>
            <a:ext cx="9144000" cy="6858000"/>
            <a:chOff x="8" y="0"/>
            <a:chExt cx="5760" cy="4320"/>
          </a:xfrm>
        </p:grpSpPr>
        <p:pic>
          <p:nvPicPr>
            <p:cNvPr id="12296" name="Picture 8" descr="GRANS024">
              <a:extLst>
                <a:ext uri="{FF2B5EF4-FFF2-40B4-BE49-F238E27FC236}">
                  <a16:creationId xmlns:a16="http://schemas.microsoft.com/office/drawing/2014/main" id="{FD0EA81C-B446-42EF-BCAA-0369B8EA8F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GRANS024">
              <a:extLst>
                <a:ext uri="{FF2B5EF4-FFF2-40B4-BE49-F238E27FC236}">
                  <a16:creationId xmlns:a16="http://schemas.microsoft.com/office/drawing/2014/main" id="{BDC1C048-27B7-4BCA-BE07-058A8DCCFC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8" name="Group 10">
              <a:extLst>
                <a:ext uri="{FF2B5EF4-FFF2-40B4-BE49-F238E27FC236}">
                  <a16:creationId xmlns:a16="http://schemas.microsoft.com/office/drawing/2014/main" id="{FDBB3363-1ADF-4583-BA51-265B60BB5EBA}"/>
                </a:ext>
              </a:extLst>
            </p:cNvPr>
            <p:cNvGrpSpPr>
              <a:grpSpLocks/>
            </p:cNvGrpSpPr>
            <p:nvPr/>
          </p:nvGrpSpPr>
          <p:grpSpPr bwMode="auto">
            <a:xfrm>
              <a:off x="8" y="0"/>
              <a:ext cx="5760" cy="4320"/>
              <a:chOff x="672" y="0"/>
              <a:chExt cx="5760" cy="4320"/>
            </a:xfrm>
          </p:grpSpPr>
          <p:pic>
            <p:nvPicPr>
              <p:cNvPr id="12299" name="Picture 11" descr="BD21325_">
                <a:extLst>
                  <a:ext uri="{FF2B5EF4-FFF2-40B4-BE49-F238E27FC236}">
                    <a16:creationId xmlns:a16="http://schemas.microsoft.com/office/drawing/2014/main" id="{1C4313FC-CB97-4542-9359-A01E76A7CB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300" name="Picture 12" descr="BD21325_">
                <a:extLst>
                  <a:ext uri="{FF2B5EF4-FFF2-40B4-BE49-F238E27FC236}">
                    <a16:creationId xmlns:a16="http://schemas.microsoft.com/office/drawing/2014/main" id="{4CD9C879-B790-47DF-857C-D8F9130742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301" name="Picture 13" descr="BD21325_">
                <a:extLst>
                  <a:ext uri="{FF2B5EF4-FFF2-40B4-BE49-F238E27FC236}">
                    <a16:creationId xmlns:a16="http://schemas.microsoft.com/office/drawing/2014/main" id="{C8DB492A-339A-4A0E-85D4-FE7472C5CA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302" name="Picture 14" descr="BD21325_">
                <a:extLst>
                  <a:ext uri="{FF2B5EF4-FFF2-40B4-BE49-F238E27FC236}">
                    <a16:creationId xmlns:a16="http://schemas.microsoft.com/office/drawing/2014/main" id="{43038D98-75AC-4D16-84E4-58CD5DE61A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14" name="Picture 3" descr="FIREWRK8">
            <a:extLst>
              <a:ext uri="{FF2B5EF4-FFF2-40B4-BE49-F238E27FC236}">
                <a16:creationId xmlns:a16="http://schemas.microsoft.com/office/drawing/2014/main" id="{59FB0441-6211-442B-9D15-B48852F06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1"/>
            <a:ext cx="24384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770" decel="100000"/>
                                        <p:tgtEl>
                                          <p:spTgt spid="20483"/>
                                        </p:tgtEl>
                                      </p:cBhvr>
                                    </p:animEffect>
                                    <p:animScale>
                                      <p:cBhvr>
                                        <p:cTn id="8" dur="770" decel="100000"/>
                                        <p:tgtEl>
                                          <p:spTgt spid="20483"/>
                                        </p:tgtEl>
                                      </p:cBhvr>
                                      <p:from x="10000" y="10000"/>
                                      <p:to x="200000" y="450000"/>
                                    </p:animScale>
                                    <p:animScale>
                                      <p:cBhvr>
                                        <p:cTn id="9" dur="1230" accel="100000" fill="hold">
                                          <p:stCondLst>
                                            <p:cond delay="770"/>
                                          </p:stCondLst>
                                        </p:cTn>
                                        <p:tgtEl>
                                          <p:spTgt spid="20483"/>
                                        </p:tgtEl>
                                      </p:cBhvr>
                                      <p:from x="200000" y="450000"/>
                                      <p:to x="100000" y="100000"/>
                                    </p:animScale>
                                    <p:set>
                                      <p:cBhvr>
                                        <p:cTn id="10" dur="770" fill="hold"/>
                                        <p:tgtEl>
                                          <p:spTgt spid="20483"/>
                                        </p:tgtEl>
                                        <p:attrNameLst>
                                          <p:attrName>ppt_x</p:attrName>
                                        </p:attrNameLst>
                                      </p:cBhvr>
                                      <p:to>
                                        <p:strVal val="(0.5)"/>
                                      </p:to>
                                    </p:set>
                                    <p:anim from="(0.5)" to="(#ppt_x)" calcmode="lin" valueType="num">
                                      <p:cBhvr>
                                        <p:cTn id="11" dur="1230" accel="100000" fill="hold">
                                          <p:stCondLst>
                                            <p:cond delay="770"/>
                                          </p:stCondLst>
                                        </p:cTn>
                                        <p:tgtEl>
                                          <p:spTgt spid="20483"/>
                                        </p:tgtEl>
                                        <p:attrNameLst>
                                          <p:attrName>ppt_x</p:attrName>
                                        </p:attrNameLst>
                                      </p:cBhvr>
                                    </p:anim>
                                    <p:set>
                                      <p:cBhvr>
                                        <p:cTn id="12" dur="770" fill="hold"/>
                                        <p:tgtEl>
                                          <p:spTgt spid="20483"/>
                                        </p:tgtEl>
                                        <p:attrNameLst>
                                          <p:attrName>ppt_y</p:attrName>
                                        </p:attrNameLst>
                                      </p:cBhvr>
                                      <p:to>
                                        <p:strVal val="(#ppt_y+0.4)"/>
                                      </p:to>
                                    </p:set>
                                    <p:anim from="(#ppt_y+0.4)" to="(#ppt_y)" calcmode="lin" valueType="num">
                                      <p:cBhvr>
                                        <p:cTn id="13" dur="1230" accel="100000" fill="hold">
                                          <p:stCondLst>
                                            <p:cond delay="770"/>
                                          </p:stCondLst>
                                        </p:cTn>
                                        <p:tgtEl>
                                          <p:spTgt spid="20483"/>
                                        </p:tgtEl>
                                        <p:attrNameLst>
                                          <p:attrName>ppt_y</p:attrName>
                                        </p:attrNameLst>
                                      </p:cBhvr>
                                    </p:anim>
                                  </p:childTnLst>
                                </p:cTn>
                              </p:par>
                              <p:par>
                                <p:cTn id="14" presetID="8" presetClass="emph" presetSubtype="0" fill="hold" nodeType="withEffect">
                                  <p:stCondLst>
                                    <p:cond delay="0"/>
                                  </p:stCondLst>
                                  <p:childTnLst>
                                    <p:animRot by="21600000">
                                      <p:cBhvr>
                                        <p:cTn id="15" dur="2000" fill="hold"/>
                                        <p:tgtEl>
                                          <p:spTgt spid="20483"/>
                                        </p:tgtEl>
                                        <p:attrNameLst>
                                          <p:attrName>r</p:attrName>
                                        </p:attrNameLst>
                                      </p:cBhvr>
                                    </p:animRot>
                                  </p:childTnLst>
                                </p:cTn>
                              </p:par>
                              <p:par>
                                <p:cTn id="16" presetID="8" presetClass="entr" presetSubtype="16" fill="hold" nodeType="withEffect">
                                  <p:stCondLst>
                                    <p:cond delay="0"/>
                                  </p:stCondLst>
                                  <p:childTnLst>
                                    <p:set>
                                      <p:cBhvr>
                                        <p:cTn id="17" dur="1" fill="hold">
                                          <p:stCondLst>
                                            <p:cond delay="0"/>
                                          </p:stCondLst>
                                        </p:cTn>
                                        <p:tgtEl>
                                          <p:spTgt spid="20486"/>
                                        </p:tgtEl>
                                        <p:attrNameLst>
                                          <p:attrName>style.visibility</p:attrName>
                                        </p:attrNameLst>
                                      </p:cBhvr>
                                      <p:to>
                                        <p:strVal val="visible"/>
                                      </p:to>
                                    </p:set>
                                    <p:animEffect transition="in" filter="diamond(in)">
                                      <p:cBhvr>
                                        <p:cTn id="18" dur="2000"/>
                                        <p:tgtEl>
                                          <p:spTgt spid="20486"/>
                                        </p:tgtEl>
                                      </p:cBhvr>
                                    </p:animEffect>
                                  </p:childTnLst>
                                </p:cTn>
                              </p:par>
                              <p:par>
                                <p:cTn id="19" presetID="5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770" decel="100000"/>
                                        <p:tgtEl>
                                          <p:spTgt spid="14"/>
                                        </p:tgtEl>
                                      </p:cBhvr>
                                    </p:animEffect>
                                    <p:animScale>
                                      <p:cBhvr>
                                        <p:cTn id="22" dur="770" decel="100000"/>
                                        <p:tgtEl>
                                          <p:spTgt spid="14"/>
                                        </p:tgtEl>
                                      </p:cBhvr>
                                      <p:from x="10000" y="10000"/>
                                      <p:to x="200000" y="450000"/>
                                    </p:animScale>
                                    <p:animScale>
                                      <p:cBhvr>
                                        <p:cTn id="23" dur="1230" accel="100000" fill="hold">
                                          <p:stCondLst>
                                            <p:cond delay="770"/>
                                          </p:stCondLst>
                                        </p:cTn>
                                        <p:tgtEl>
                                          <p:spTgt spid="14"/>
                                        </p:tgtEl>
                                      </p:cBhvr>
                                      <p:from x="200000" y="450000"/>
                                      <p:to x="100000" y="100000"/>
                                    </p:animScale>
                                    <p:set>
                                      <p:cBhvr>
                                        <p:cTn id="24" dur="770" fill="hold"/>
                                        <p:tgtEl>
                                          <p:spTgt spid="14"/>
                                        </p:tgtEl>
                                        <p:attrNameLst>
                                          <p:attrName>ppt_x</p:attrName>
                                        </p:attrNameLst>
                                      </p:cBhvr>
                                      <p:to>
                                        <p:strVal val="(0.5)"/>
                                      </p:to>
                                    </p:set>
                                    <p:anim from="(0.5)" to="(#ppt_x)" calcmode="lin" valueType="num">
                                      <p:cBhvr>
                                        <p:cTn id="25" dur="1230" accel="100000" fill="hold">
                                          <p:stCondLst>
                                            <p:cond delay="770"/>
                                          </p:stCondLst>
                                        </p:cTn>
                                        <p:tgtEl>
                                          <p:spTgt spid="14"/>
                                        </p:tgtEl>
                                        <p:attrNameLst>
                                          <p:attrName>ppt_x</p:attrName>
                                        </p:attrNameLst>
                                      </p:cBhvr>
                                    </p:anim>
                                    <p:set>
                                      <p:cBhvr>
                                        <p:cTn id="26" dur="770" fill="hold"/>
                                        <p:tgtEl>
                                          <p:spTgt spid="14"/>
                                        </p:tgtEl>
                                        <p:attrNameLst>
                                          <p:attrName>ppt_y</p:attrName>
                                        </p:attrNameLst>
                                      </p:cBhvr>
                                      <p:to>
                                        <p:strVal val="(#ppt_y+0.4)"/>
                                      </p:to>
                                    </p:set>
                                    <p:anim from="(#ppt_y+0.4)" to="(#ppt_y)" calcmode="lin" valueType="num">
                                      <p:cBhvr>
                                        <p:cTn id="27" dur="1230" accel="100000" fill="hold">
                                          <p:stCondLst>
                                            <p:cond delay="770"/>
                                          </p:stCondLst>
                                        </p:cTn>
                                        <p:tgtEl>
                                          <p:spTgt spid="14"/>
                                        </p:tgtEl>
                                        <p:attrNameLst>
                                          <p:attrName>ppt_y</p:attrName>
                                        </p:attrNameLst>
                                      </p:cBhvr>
                                    </p:anim>
                                  </p:childTnLst>
                                </p:cTn>
                              </p:par>
                              <p:par>
                                <p:cTn id="28" presetID="8" presetClass="emph" presetSubtype="0" fill="hold" nodeType="withEffect">
                                  <p:stCondLst>
                                    <p:cond delay="0"/>
                                  </p:stCondLst>
                                  <p:childTnLst>
                                    <p:animRot by="21600000">
                                      <p:cBhvr>
                                        <p:cTn id="29"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048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4C77EE2-55DF-4268-B191-E670C2328CC2}"/>
              </a:ext>
            </a:extLst>
          </p:cNvPr>
          <p:cNvSpPr>
            <a:spLocks noChangeArrowheads="1"/>
          </p:cNvSpPr>
          <p:nvPr/>
        </p:nvSpPr>
        <p:spPr bwMode="auto">
          <a:xfrm>
            <a:off x="1524000" y="0"/>
            <a:ext cx="9144000" cy="6858000"/>
          </a:xfrm>
          <a:prstGeom prst="rect">
            <a:avLst/>
          </a:prstGeom>
          <a:solidFill>
            <a:schemeClr val="bg1"/>
          </a:solidFill>
          <a:ln w="76200" cmpd="tri" algn="ctr">
            <a:solidFill>
              <a:srgbClr val="FF3399"/>
            </a:solidFill>
            <a:miter lim="800000"/>
            <a:headEnd/>
            <a:tailEnd/>
          </a:ln>
        </p:spPr>
        <p:txBody>
          <a:bodyPr wrap="none" anchor="ct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endParaRPr lang="en-US" altLang="en-US"/>
          </a:p>
        </p:txBody>
      </p:sp>
      <p:sp>
        <p:nvSpPr>
          <p:cNvPr id="2051" name="Rectangle 3">
            <a:extLst>
              <a:ext uri="{FF2B5EF4-FFF2-40B4-BE49-F238E27FC236}">
                <a16:creationId xmlns:a16="http://schemas.microsoft.com/office/drawing/2014/main" id="{66F956BD-50FE-4F76-815F-69D04A4BE559}"/>
              </a:ext>
            </a:extLst>
          </p:cNvPr>
          <p:cNvSpPr>
            <a:spLocks noChangeArrowheads="1"/>
          </p:cNvSpPr>
          <p:nvPr/>
        </p:nvSpPr>
        <p:spPr bwMode="auto">
          <a:xfrm>
            <a:off x="4724400" y="1143000"/>
            <a:ext cx="2971800" cy="29718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eaLnBrk="1" hangingPunct="1"/>
            <a:r>
              <a:rPr lang="en-US" altLang="en-US" sz="18900" b="0" u="none">
                <a:solidFill>
                  <a:srgbClr val="FF3300"/>
                </a:solidFill>
                <a:latin typeface="Arial" panose="020B0604020202020204" pitchFamily="34" charset="0"/>
                <a:sym typeface="Wingdings" panose="05000000000000000000" pitchFamily="2" charset="2"/>
              </a:rPr>
              <a:t></a:t>
            </a:r>
          </a:p>
        </p:txBody>
      </p:sp>
      <p:sp>
        <p:nvSpPr>
          <p:cNvPr id="2052" name="Text Box 5">
            <a:extLst>
              <a:ext uri="{FF2B5EF4-FFF2-40B4-BE49-F238E27FC236}">
                <a16:creationId xmlns:a16="http://schemas.microsoft.com/office/drawing/2014/main" id="{E47101BD-175C-4EAE-AA29-632CDBB6117F}"/>
              </a:ext>
            </a:extLst>
          </p:cNvPr>
          <p:cNvSpPr txBox="1">
            <a:spLocks noChangeArrowheads="1"/>
          </p:cNvSpPr>
          <p:nvPr/>
        </p:nvSpPr>
        <p:spPr bwMode="auto">
          <a:xfrm>
            <a:off x="5410201" y="2133601"/>
            <a:ext cx="1109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eaLnBrk="1" hangingPunct="1"/>
            <a:r>
              <a:rPr lang="en-US" altLang="en-US" sz="2800" u="none">
                <a:solidFill>
                  <a:srgbClr val="3333FF"/>
                </a:solidFill>
                <a:latin typeface="HP001 4 hàng" panose="020B0603050302020204" pitchFamily="34" charset="0"/>
              </a:rPr>
              <a:t>Lớp:</a:t>
            </a:r>
          </a:p>
        </p:txBody>
      </p:sp>
      <p:sp>
        <p:nvSpPr>
          <p:cNvPr id="2053" name="Text Box 6">
            <a:extLst>
              <a:ext uri="{FF2B5EF4-FFF2-40B4-BE49-F238E27FC236}">
                <a16:creationId xmlns:a16="http://schemas.microsoft.com/office/drawing/2014/main" id="{705126D6-C706-40A4-AE3D-898A9D8CD267}"/>
              </a:ext>
            </a:extLst>
          </p:cNvPr>
          <p:cNvSpPr txBox="1">
            <a:spLocks noChangeArrowheads="1"/>
          </p:cNvSpPr>
          <p:nvPr/>
        </p:nvSpPr>
        <p:spPr bwMode="auto">
          <a:xfrm>
            <a:off x="6389688" y="2163764"/>
            <a:ext cx="398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eaLnBrk="1" hangingPunct="1"/>
            <a:r>
              <a:rPr lang="en-US" altLang="en-US" sz="2800" u="none">
                <a:solidFill>
                  <a:srgbClr val="0000FF"/>
                </a:solidFill>
                <a:latin typeface="HP001 4 hàng" panose="020B0603050302020204" pitchFamily="34" charset="0"/>
              </a:rPr>
              <a:t>3</a:t>
            </a:r>
          </a:p>
        </p:txBody>
      </p:sp>
      <p:pic>
        <p:nvPicPr>
          <p:cNvPr id="2054" name="Picture 7" descr="ABARBLYL">
            <a:extLst>
              <a:ext uri="{FF2B5EF4-FFF2-40B4-BE49-F238E27FC236}">
                <a16:creationId xmlns:a16="http://schemas.microsoft.com/office/drawing/2014/main" id="{82CE55E4-ACC5-4568-A07C-F7B6F76C1BB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611938"/>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ABARBLYL">
            <a:extLst>
              <a:ext uri="{FF2B5EF4-FFF2-40B4-BE49-F238E27FC236}">
                <a16:creationId xmlns:a16="http://schemas.microsoft.com/office/drawing/2014/main" id="{10095F38-75F9-47D1-A061-6FE5B528946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03188"/>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WhitecornerFlower">
            <a:extLst>
              <a:ext uri="{FF2B5EF4-FFF2-40B4-BE49-F238E27FC236}">
                <a16:creationId xmlns:a16="http://schemas.microsoft.com/office/drawing/2014/main" id="{52D7B426-DF5A-4FB2-B3B7-AAAA735A52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WhitecornerFlower">
            <a:extLst>
              <a:ext uri="{FF2B5EF4-FFF2-40B4-BE49-F238E27FC236}">
                <a16:creationId xmlns:a16="http://schemas.microsoft.com/office/drawing/2014/main" id="{A2FC7435-E682-4FA4-BDB4-DCC31D4F89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56511">
            <a:off x="9234488"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descr="WhitecornerFlower">
            <a:extLst>
              <a:ext uri="{FF2B5EF4-FFF2-40B4-BE49-F238E27FC236}">
                <a16:creationId xmlns:a16="http://schemas.microsoft.com/office/drawing/2014/main" id="{F3BB1C26-8163-4C92-832B-E6AA67A80E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031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WhitecornerFlower">
            <a:extLst>
              <a:ext uri="{FF2B5EF4-FFF2-40B4-BE49-F238E27FC236}">
                <a16:creationId xmlns:a16="http://schemas.microsoft.com/office/drawing/2014/main" id="{D6665448-5555-48E4-B560-E38D7B6312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6225"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anim1690[1][1]">
            <a:extLst>
              <a:ext uri="{FF2B5EF4-FFF2-40B4-BE49-F238E27FC236}">
                <a16:creationId xmlns:a16="http://schemas.microsoft.com/office/drawing/2014/main" id="{120C3C63-EBDB-4DB5-BDA5-66700E5DB40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838200" y="3219450"/>
            <a:ext cx="510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5" descr="anim1690[1][1]">
            <a:extLst>
              <a:ext uri="{FF2B5EF4-FFF2-40B4-BE49-F238E27FC236}">
                <a16:creationId xmlns:a16="http://schemas.microsoft.com/office/drawing/2014/main" id="{0536EC2A-7255-4619-96D9-766670DCC91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7943850" y="3238500"/>
            <a:ext cx="510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MSj04379120000[1].wav">
            <a:hlinkClick r:id="" action="ppaction://media"/>
            <a:extLst>
              <a:ext uri="{FF2B5EF4-FFF2-40B4-BE49-F238E27FC236}">
                <a16:creationId xmlns:a16="http://schemas.microsoft.com/office/drawing/2014/main" id="{36616E65-6D5D-49D7-A5B1-3E46B5012697}"/>
              </a:ext>
            </a:extLst>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19812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7">
            <a:extLst>
              <a:ext uri="{FF2B5EF4-FFF2-40B4-BE49-F238E27FC236}">
                <a16:creationId xmlns:a16="http://schemas.microsoft.com/office/drawing/2014/main" id="{20FF332E-CFC2-401E-99F8-8A66A25ACCDD}"/>
              </a:ext>
            </a:extLst>
          </p:cNvPr>
          <p:cNvSpPr>
            <a:spLocks noChangeArrowheads="1"/>
          </p:cNvSpPr>
          <p:nvPr/>
        </p:nvSpPr>
        <p:spPr bwMode="auto">
          <a:xfrm>
            <a:off x="3276600" y="3886201"/>
            <a:ext cx="624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eaLnBrk="1" hangingPunct="1"/>
            <a:r>
              <a:rPr lang="vi-VN" altLang="en-US" sz="5400" u="none">
                <a:solidFill>
                  <a:srgbClr val="FF0066"/>
                </a:solidFill>
                <a:latin typeface="HP001 4 hàng" panose="020B0603050302020204" pitchFamily="34" charset="0"/>
              </a:rPr>
              <a:t>Môn: Chính tả</a:t>
            </a:r>
            <a:endParaRPr lang="en-US" altLang="en-US" sz="5400" u="none">
              <a:solidFill>
                <a:srgbClr val="FF0066"/>
              </a:solidFill>
              <a:latin typeface="HP001 4 hàng" panose="020B0603050302020204" pitchFamily="34" charset="0"/>
            </a:endParaRPr>
          </a:p>
        </p:txBody>
      </p:sp>
      <p:pic>
        <p:nvPicPr>
          <p:cNvPr id="2064" name="Picture 18" descr="465af30fc0274">
            <a:extLst>
              <a:ext uri="{FF2B5EF4-FFF2-40B4-BE49-F238E27FC236}">
                <a16:creationId xmlns:a16="http://schemas.microsoft.com/office/drawing/2014/main" id="{335E0970-8BE4-4A18-85B0-42C1607DFC09}"/>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057401" y="3657600"/>
            <a:ext cx="13493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9" descr="Dove-02-june">
            <a:extLst>
              <a:ext uri="{FF2B5EF4-FFF2-40B4-BE49-F238E27FC236}">
                <a16:creationId xmlns:a16="http://schemas.microsoft.com/office/drawing/2014/main" id="{73051B50-8F5F-4CF3-9EAB-EC7B24B9E5A8}"/>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381000"/>
            <a:ext cx="23622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0" descr="SONNE00003">
            <a:extLst>
              <a:ext uri="{FF2B5EF4-FFF2-40B4-BE49-F238E27FC236}">
                <a16:creationId xmlns:a16="http://schemas.microsoft.com/office/drawing/2014/main" id="{ADBA5469-9BC7-479B-9F43-E99C744EAF75}"/>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8839200" y="304800"/>
            <a:ext cx="16002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descr="140">
            <a:extLst>
              <a:ext uri="{FF2B5EF4-FFF2-40B4-BE49-F238E27FC236}">
                <a16:creationId xmlns:a16="http://schemas.microsoft.com/office/drawing/2014/main" id="{0CEB4206-7BE3-4625-BA60-8F7E732072B1}"/>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656638" y="50752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
            <a:extLst>
              <a:ext uri="{FF2B5EF4-FFF2-40B4-BE49-F238E27FC236}">
                <a16:creationId xmlns:a16="http://schemas.microsoft.com/office/drawing/2014/main" id="{69C3A6F4-57EC-4337-9A50-C9EF7D3D1872}"/>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48051" y="5456238"/>
            <a:ext cx="54324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
                                  </p:stCondLst>
                                  <p:childTnLst>
                                    <p:set>
                                      <p:cBhvr>
                                        <p:cTn id="6" dur="1" fill="hold">
                                          <p:stCondLst>
                                            <p:cond delay="0"/>
                                          </p:stCondLst>
                                        </p:cTn>
                                        <p:tgtEl>
                                          <p:spTgt spid="3093"/>
                                        </p:tgtEl>
                                        <p:attrNameLst>
                                          <p:attrName>style.visibility</p:attrName>
                                        </p:attrNameLst>
                                      </p:cBhvr>
                                      <p:to>
                                        <p:strVal val="visible"/>
                                      </p:to>
                                    </p:set>
                                    <p:animEffect transition="in" filter="box(in)">
                                      <p:cBhvr>
                                        <p:cTn id="7" dur="500"/>
                                        <p:tgtEl>
                                          <p:spTgt spid="3093"/>
                                        </p:tgtEl>
                                      </p:cBhvr>
                                    </p:animEffect>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1000" fill="hold"/>
                                        <p:tgtEl>
                                          <p:spTgt spid="3093"/>
                                        </p:tgtEl>
                                        <p:attrNameLst>
                                          <p:attrName>ppt_w</p:attrName>
                                        </p:attrNameLst>
                                      </p:cBhvr>
                                      <p:tavLst>
                                        <p:tav tm="0">
                                          <p:val>
                                            <p:strVal val="#ppt_w*0.70"/>
                                          </p:val>
                                        </p:tav>
                                        <p:tav tm="100000">
                                          <p:val>
                                            <p:strVal val="#ppt_w"/>
                                          </p:val>
                                        </p:tav>
                                      </p:tavLst>
                                    </p:anim>
                                    <p:anim calcmode="lin" valueType="num">
                                      <p:cBhvr>
                                        <p:cTn id="13" dur="1000" fill="hold"/>
                                        <p:tgtEl>
                                          <p:spTgt spid="3093"/>
                                        </p:tgtEl>
                                        <p:attrNameLst>
                                          <p:attrName>ppt_h</p:attrName>
                                        </p:attrNameLst>
                                      </p:cBhvr>
                                      <p:tavLst>
                                        <p:tav tm="0">
                                          <p:val>
                                            <p:strVal val="#ppt_h"/>
                                          </p:val>
                                        </p:tav>
                                        <p:tav tm="100000">
                                          <p:val>
                                            <p:strVal val="#ppt_h"/>
                                          </p:val>
                                        </p:tav>
                                      </p:tavLst>
                                    </p:anim>
                                    <p:animEffect transition="in" filter="fade">
                                      <p:cBhvr>
                                        <p:cTn id="14" dur="10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Prev" delay="0">
                      <p:tgtEl>
                        <p:sldTgt/>
                      </p:tgtEl>
                    </p:cond>
                    <p:cond evt="onStopAudio" delay="0">
                      <p:tgtEl>
                        <p:sldTgt/>
                      </p:tgtEl>
                    </p:cond>
                  </p:endCondLst>
                </p:cTn>
                <p:tgtEl>
                  <p:spTgt spid="308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A8F6263-ED0C-4E3E-8A2F-128094917F22}"/>
              </a:ext>
            </a:extLst>
          </p:cNvPr>
          <p:cNvSpPr txBox="1">
            <a:spLocks noChangeArrowheads="1"/>
          </p:cNvSpPr>
          <p:nvPr/>
        </p:nvSpPr>
        <p:spPr bwMode="auto">
          <a:xfrm>
            <a:off x="3124200" y="4276726"/>
            <a:ext cx="685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endParaRPr lang="vi-VN" altLang="en-US" sz="1800" b="0" u="none">
              <a:latin typeface="Arial" panose="020B0604020202020204" pitchFamily="34" charset="0"/>
            </a:endParaRPr>
          </a:p>
        </p:txBody>
      </p:sp>
      <p:sp>
        <p:nvSpPr>
          <p:cNvPr id="5123" name="Text Box 3">
            <a:extLst>
              <a:ext uri="{FF2B5EF4-FFF2-40B4-BE49-F238E27FC236}">
                <a16:creationId xmlns:a16="http://schemas.microsoft.com/office/drawing/2014/main" id="{02BB4374-02FC-41A7-B719-2592331E194C}"/>
              </a:ext>
            </a:extLst>
          </p:cNvPr>
          <p:cNvSpPr txBox="1">
            <a:spLocks noChangeArrowheads="1"/>
          </p:cNvSpPr>
          <p:nvPr/>
        </p:nvSpPr>
        <p:spPr bwMode="auto">
          <a:xfrm>
            <a:off x="2209800" y="3027364"/>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0000FF"/>
                </a:solidFill>
                <a:latin typeface="HP001 4 hàng" panose="020B0603050302020204" pitchFamily="34" charset="0"/>
              </a:rPr>
              <a:t>Viết từ vào bảng con:</a:t>
            </a:r>
          </a:p>
        </p:txBody>
      </p:sp>
      <p:sp>
        <p:nvSpPr>
          <p:cNvPr id="5125" name="Text Box 5">
            <a:extLst>
              <a:ext uri="{FF2B5EF4-FFF2-40B4-BE49-F238E27FC236}">
                <a16:creationId xmlns:a16="http://schemas.microsoft.com/office/drawing/2014/main" id="{5D1B48F7-B2FD-4EA3-9288-5E130D4261FF}"/>
              </a:ext>
            </a:extLst>
          </p:cNvPr>
          <p:cNvSpPr txBox="1">
            <a:spLocks noChangeArrowheads="1"/>
          </p:cNvSpPr>
          <p:nvPr/>
        </p:nvSpPr>
        <p:spPr bwMode="auto">
          <a:xfrm>
            <a:off x="2514600" y="1127126"/>
            <a:ext cx="708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4000" b="0" u="none">
                <a:solidFill>
                  <a:srgbClr val="A50021"/>
                </a:solidFill>
                <a:latin typeface="HP001 4 hàng" panose="020B0603050302020204" pitchFamily="34" charset="0"/>
              </a:rPr>
              <a:t>Chính tả</a:t>
            </a:r>
            <a:r>
              <a:rPr lang="en-US" altLang="en-US" sz="3600" b="0" u="none">
                <a:solidFill>
                  <a:srgbClr val="003399"/>
                </a:solidFill>
                <a:latin typeface="Arial" panose="020B0604020202020204" pitchFamily="34" charset="0"/>
              </a:rPr>
              <a:t> </a:t>
            </a:r>
          </a:p>
        </p:txBody>
      </p:sp>
      <p:grpSp>
        <p:nvGrpSpPr>
          <p:cNvPr id="3077" name="Group 6">
            <a:extLst>
              <a:ext uri="{FF2B5EF4-FFF2-40B4-BE49-F238E27FC236}">
                <a16:creationId xmlns:a16="http://schemas.microsoft.com/office/drawing/2014/main" id="{F168016C-1BDA-42A2-8BFC-E936FBD3AFCE}"/>
              </a:ext>
            </a:extLst>
          </p:cNvPr>
          <p:cNvGrpSpPr>
            <a:grpSpLocks/>
          </p:cNvGrpSpPr>
          <p:nvPr/>
        </p:nvGrpSpPr>
        <p:grpSpPr bwMode="auto">
          <a:xfrm>
            <a:off x="1536700" y="0"/>
            <a:ext cx="9144000" cy="6858000"/>
            <a:chOff x="8" y="0"/>
            <a:chExt cx="5760" cy="4320"/>
          </a:xfrm>
        </p:grpSpPr>
        <p:pic>
          <p:nvPicPr>
            <p:cNvPr id="3084" name="Picture 7" descr="GRANS024">
              <a:extLst>
                <a:ext uri="{FF2B5EF4-FFF2-40B4-BE49-F238E27FC236}">
                  <a16:creationId xmlns:a16="http://schemas.microsoft.com/office/drawing/2014/main" id="{F777C617-BE6C-4362-9EE6-D2A192E7B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8" descr="GRANS024">
              <a:extLst>
                <a:ext uri="{FF2B5EF4-FFF2-40B4-BE49-F238E27FC236}">
                  <a16:creationId xmlns:a16="http://schemas.microsoft.com/office/drawing/2014/main" id="{D54EE60E-7B1A-48DB-950B-682BAAE3B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6" name="Group 9">
              <a:extLst>
                <a:ext uri="{FF2B5EF4-FFF2-40B4-BE49-F238E27FC236}">
                  <a16:creationId xmlns:a16="http://schemas.microsoft.com/office/drawing/2014/main" id="{07101A78-84CA-4473-A155-6161BE369799}"/>
                </a:ext>
              </a:extLst>
            </p:cNvPr>
            <p:cNvGrpSpPr>
              <a:grpSpLocks/>
            </p:cNvGrpSpPr>
            <p:nvPr/>
          </p:nvGrpSpPr>
          <p:grpSpPr bwMode="auto">
            <a:xfrm>
              <a:off x="8" y="0"/>
              <a:ext cx="5760" cy="4320"/>
              <a:chOff x="672" y="0"/>
              <a:chExt cx="5760" cy="4320"/>
            </a:xfrm>
          </p:grpSpPr>
          <p:pic>
            <p:nvPicPr>
              <p:cNvPr id="3087" name="Picture 10" descr="BD21325_">
                <a:extLst>
                  <a:ext uri="{FF2B5EF4-FFF2-40B4-BE49-F238E27FC236}">
                    <a16:creationId xmlns:a16="http://schemas.microsoft.com/office/drawing/2014/main" id="{9F5222A3-E19D-4D22-A0C4-E17D0310D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8" name="Picture 11" descr="BD21325_">
                <a:extLst>
                  <a:ext uri="{FF2B5EF4-FFF2-40B4-BE49-F238E27FC236}">
                    <a16:creationId xmlns:a16="http://schemas.microsoft.com/office/drawing/2014/main" id="{554B6535-8084-4915-9B54-72E1B1BC0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9" name="Picture 12" descr="BD21325_">
                <a:extLst>
                  <a:ext uri="{FF2B5EF4-FFF2-40B4-BE49-F238E27FC236}">
                    <a16:creationId xmlns:a16="http://schemas.microsoft.com/office/drawing/2014/main" id="{736DFB30-114B-4F87-97D6-F9BBCFD4E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90" name="Picture 13" descr="BD21325_">
                <a:extLst>
                  <a:ext uri="{FF2B5EF4-FFF2-40B4-BE49-F238E27FC236}">
                    <a16:creationId xmlns:a16="http://schemas.microsoft.com/office/drawing/2014/main" id="{2481CDA3-E590-4406-BE41-C55375B3C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5134" name="Text Box 14">
            <a:extLst>
              <a:ext uri="{FF2B5EF4-FFF2-40B4-BE49-F238E27FC236}">
                <a16:creationId xmlns:a16="http://schemas.microsoft.com/office/drawing/2014/main" id="{883CCA36-98FA-4995-B858-44E1D5B8ADCA}"/>
              </a:ext>
            </a:extLst>
          </p:cNvPr>
          <p:cNvSpPr txBox="1">
            <a:spLocks noChangeArrowheads="1"/>
          </p:cNvSpPr>
          <p:nvPr/>
        </p:nvSpPr>
        <p:spPr bwMode="auto">
          <a:xfrm>
            <a:off x="4495800" y="3865564"/>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vi-VN" altLang="en-US" sz="3200" b="0" u="none">
                <a:solidFill>
                  <a:srgbClr val="A50021"/>
                </a:solidFill>
                <a:latin typeface="HP001 4 hàng" panose="020B0603050302020204" pitchFamily="34" charset="0"/>
              </a:rPr>
              <a:t>l</a:t>
            </a:r>
            <a:r>
              <a:rPr lang="en-US" altLang="en-US" sz="3200" b="0" u="none">
                <a:solidFill>
                  <a:srgbClr val="A50021"/>
                </a:solidFill>
                <a:latin typeface="HP001 4 hàng" panose="020B0603050302020204" pitchFamily="34" charset="0"/>
              </a:rPr>
              <a:t>ư</a:t>
            </a:r>
            <a:r>
              <a:rPr lang="vi-VN" altLang="en-US" sz="3200" b="0" u="none">
                <a:solidFill>
                  <a:srgbClr val="A50021"/>
                </a:solidFill>
                <a:latin typeface="HP001 4 hàng" panose="020B0603050302020204" pitchFamily="34" charset="0"/>
              </a:rPr>
              <a:t>ời</a:t>
            </a:r>
            <a:r>
              <a:rPr lang="en-US" altLang="en-US" sz="3200" b="0" u="none">
                <a:solidFill>
                  <a:srgbClr val="A50021"/>
                </a:solidFill>
                <a:latin typeface="HP001 4 hàng" panose="020B0603050302020204" pitchFamily="34" charset="0"/>
              </a:rPr>
              <a:t> nhác</a:t>
            </a:r>
          </a:p>
        </p:txBody>
      </p:sp>
      <p:sp>
        <p:nvSpPr>
          <p:cNvPr id="5135" name="Text Box 15">
            <a:extLst>
              <a:ext uri="{FF2B5EF4-FFF2-40B4-BE49-F238E27FC236}">
                <a16:creationId xmlns:a16="http://schemas.microsoft.com/office/drawing/2014/main" id="{2BB01A0B-FDF0-45AE-B454-5CDF1509A29A}"/>
              </a:ext>
            </a:extLst>
          </p:cNvPr>
          <p:cNvSpPr txBox="1">
            <a:spLocks noChangeArrowheads="1"/>
          </p:cNvSpPr>
          <p:nvPr/>
        </p:nvSpPr>
        <p:spPr bwMode="auto">
          <a:xfrm>
            <a:off x="4419600" y="4475164"/>
            <a:ext cx="3657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A50021"/>
                </a:solidFill>
                <a:latin typeface="HP001 4 hàng" panose="020B0603050302020204" pitchFamily="34" charset="0"/>
              </a:rPr>
              <a:t>nhút nhát</a:t>
            </a:r>
          </a:p>
        </p:txBody>
      </p:sp>
      <p:sp>
        <p:nvSpPr>
          <p:cNvPr id="5138" name="Text Box 18">
            <a:extLst>
              <a:ext uri="{FF2B5EF4-FFF2-40B4-BE49-F238E27FC236}">
                <a16:creationId xmlns:a16="http://schemas.microsoft.com/office/drawing/2014/main" id="{4951CD1E-F46D-4C81-8D7C-5C365859D15A}"/>
              </a:ext>
            </a:extLst>
          </p:cNvPr>
          <p:cNvSpPr txBox="1">
            <a:spLocks noChangeArrowheads="1"/>
          </p:cNvSpPr>
          <p:nvPr/>
        </p:nvSpPr>
        <p:spPr bwMode="auto">
          <a:xfrm>
            <a:off x="4953000" y="2265364"/>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4000" b="0" u="none">
                <a:solidFill>
                  <a:srgbClr val="FF0066"/>
                </a:solidFill>
                <a:latin typeface="HP001 4 hàng" panose="020B0603050302020204" pitchFamily="34" charset="0"/>
              </a:rPr>
              <a:t>: Cảnh đẹp non sông  </a:t>
            </a:r>
          </a:p>
        </p:txBody>
      </p:sp>
      <p:sp>
        <p:nvSpPr>
          <p:cNvPr id="5139" name="WordArt 19">
            <a:extLst>
              <a:ext uri="{FF2B5EF4-FFF2-40B4-BE49-F238E27FC236}">
                <a16:creationId xmlns:a16="http://schemas.microsoft.com/office/drawing/2014/main" id="{452199DF-BA2C-4A33-A105-9C31CE667B1D}"/>
              </a:ext>
            </a:extLst>
          </p:cNvPr>
          <p:cNvSpPr>
            <a:spLocks noChangeArrowheads="1" noChangeShapeType="1" noTextEdit="1"/>
          </p:cNvSpPr>
          <p:nvPr/>
        </p:nvSpPr>
        <p:spPr bwMode="auto">
          <a:xfrm>
            <a:off x="1828800" y="1981201"/>
            <a:ext cx="3124200" cy="695325"/>
          </a:xfrm>
          <a:prstGeom prst="rect">
            <a:avLst/>
          </a:prstGeom>
        </p:spPr>
        <p:txBody>
          <a:bodyPr wrap="none" fromWordArt="1">
            <a:prstTxWarp prst="textPlain">
              <a:avLst>
                <a:gd name="adj" fmla="val 50000"/>
              </a:avLst>
            </a:prstTxWarp>
          </a:bodyPr>
          <a:lstStyle/>
          <a:p>
            <a:pPr algn="ctr">
              <a:defRPr/>
            </a:pPr>
            <a:r>
              <a:rPr lang="en-US" sz="3600" kern="10" dirty="0" err="1">
                <a:ln w="9525">
                  <a:solidFill>
                    <a:srgbClr val="000000"/>
                  </a:solidFill>
                  <a:round/>
                  <a:headEnd/>
                  <a:tailEnd/>
                </a:ln>
                <a:solidFill>
                  <a:srgbClr val="FFFFFF"/>
                </a:solidFill>
                <a:latin typeface="HP001 4 hàng" panose="020B0604020202020204" pitchFamily="34" charset="0"/>
              </a:rPr>
              <a:t>Kiểm</a:t>
            </a:r>
            <a:r>
              <a:rPr lang="en-US" sz="3600" kern="10" dirty="0">
                <a:ln w="9525">
                  <a:solidFill>
                    <a:srgbClr val="000000"/>
                  </a:solidFill>
                  <a:round/>
                  <a:headEnd/>
                  <a:tailEnd/>
                </a:ln>
                <a:solidFill>
                  <a:srgbClr val="FFFFFF"/>
                </a:solidFill>
                <a:latin typeface="HP001 4 hàng" panose="020B0604020202020204" pitchFamily="34" charset="0"/>
              </a:rPr>
              <a:t> </a:t>
            </a:r>
            <a:r>
              <a:rPr lang="en-US" sz="3600" kern="10" dirty="0" err="1">
                <a:ln w="9525">
                  <a:solidFill>
                    <a:srgbClr val="000000"/>
                  </a:solidFill>
                  <a:round/>
                  <a:headEnd/>
                  <a:tailEnd/>
                </a:ln>
                <a:solidFill>
                  <a:srgbClr val="FFFFFF"/>
                </a:solidFill>
                <a:latin typeface="HP001 4 hàng" panose="020B0604020202020204" pitchFamily="34" charset="0"/>
              </a:rPr>
              <a:t>tra</a:t>
            </a:r>
            <a:r>
              <a:rPr lang="en-US" sz="3600" kern="10" dirty="0">
                <a:ln w="9525">
                  <a:solidFill>
                    <a:srgbClr val="000000"/>
                  </a:solidFill>
                  <a:round/>
                  <a:headEnd/>
                  <a:tailEnd/>
                </a:ln>
                <a:solidFill>
                  <a:srgbClr val="FFFFFF"/>
                </a:solidFill>
                <a:latin typeface="HP001 4 hàng" panose="020B0604020202020204" pitchFamily="34" charset="0"/>
              </a:rPr>
              <a:t> </a:t>
            </a:r>
            <a:r>
              <a:rPr lang="en-US" sz="3600" kern="10" dirty="0" err="1">
                <a:ln w="9525">
                  <a:solidFill>
                    <a:srgbClr val="000000"/>
                  </a:solidFill>
                  <a:round/>
                  <a:headEnd/>
                  <a:tailEnd/>
                </a:ln>
                <a:solidFill>
                  <a:srgbClr val="FFFFFF"/>
                </a:solidFill>
                <a:latin typeface="HP001 4 hàng" panose="020B0604020202020204" pitchFamily="34" charset="0"/>
              </a:rPr>
              <a:t>bài</a:t>
            </a:r>
            <a:r>
              <a:rPr lang="en-US" sz="3600" kern="10" dirty="0">
                <a:ln w="9525">
                  <a:solidFill>
                    <a:srgbClr val="000000"/>
                  </a:solidFill>
                  <a:round/>
                  <a:headEnd/>
                  <a:tailEnd/>
                </a:ln>
                <a:solidFill>
                  <a:srgbClr val="FFFFFF"/>
                </a:solidFill>
                <a:latin typeface="HP001 4 hàng" panose="020B0604020202020204" pitchFamily="34" charset="0"/>
              </a:rPr>
              <a:t> </a:t>
            </a:r>
            <a:r>
              <a:rPr lang="en-US" sz="3600" kern="10" dirty="0" err="1">
                <a:ln w="9525">
                  <a:solidFill>
                    <a:srgbClr val="000000"/>
                  </a:solidFill>
                  <a:round/>
                  <a:headEnd/>
                  <a:tailEnd/>
                </a:ln>
                <a:solidFill>
                  <a:srgbClr val="FFFFFF"/>
                </a:solidFill>
                <a:latin typeface="HP001 4 hàng" panose="020B0604020202020204" pitchFamily="34" charset="0"/>
              </a:rPr>
              <a:t>cũ</a:t>
            </a:r>
            <a:endParaRPr lang="en-US" sz="3600" kern="10" dirty="0">
              <a:ln w="9525">
                <a:solidFill>
                  <a:srgbClr val="000000"/>
                </a:solidFill>
                <a:round/>
                <a:headEnd/>
                <a:tailEnd/>
              </a:ln>
              <a:solidFill>
                <a:srgbClr val="FFFFFF"/>
              </a:solidFill>
              <a:latin typeface="HP001 4 hàng" panose="020B0604020202020204" pitchFamily="34" charset="0"/>
            </a:endParaRPr>
          </a:p>
        </p:txBody>
      </p:sp>
      <p:sp>
        <p:nvSpPr>
          <p:cNvPr id="18" name="Text Box 14">
            <a:extLst>
              <a:ext uri="{FF2B5EF4-FFF2-40B4-BE49-F238E27FC236}">
                <a16:creationId xmlns:a16="http://schemas.microsoft.com/office/drawing/2014/main" id="{9334ECDD-FAF6-4D70-B3A3-71B94D0860F2}"/>
              </a:ext>
            </a:extLst>
          </p:cNvPr>
          <p:cNvSpPr txBox="1">
            <a:spLocks noChangeArrowheads="1"/>
          </p:cNvSpPr>
          <p:nvPr/>
        </p:nvSpPr>
        <p:spPr bwMode="auto">
          <a:xfrm>
            <a:off x="4481513" y="5114925"/>
            <a:ext cx="228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A50021"/>
                </a:solidFill>
                <a:latin typeface="HP001 4 hàng" panose="020B0603050302020204" pitchFamily="34" charset="0"/>
              </a:rPr>
              <a:t>khát nước</a:t>
            </a:r>
          </a:p>
        </p:txBody>
      </p:sp>
      <p:sp>
        <p:nvSpPr>
          <p:cNvPr id="19" name="Text Box 14">
            <a:extLst>
              <a:ext uri="{FF2B5EF4-FFF2-40B4-BE49-F238E27FC236}">
                <a16:creationId xmlns:a16="http://schemas.microsoft.com/office/drawing/2014/main" id="{A3100B3A-9861-44CC-BD30-44A1D6ACB826}"/>
              </a:ext>
            </a:extLst>
          </p:cNvPr>
          <p:cNvSpPr txBox="1">
            <a:spLocks noChangeArrowheads="1"/>
          </p:cNvSpPr>
          <p:nvPr/>
        </p:nvSpPr>
        <p:spPr bwMode="auto">
          <a:xfrm>
            <a:off x="4419600" y="5729289"/>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A50021"/>
                </a:solidFill>
                <a:latin typeface="HP001 4 hàng" panose="020B0603050302020204" pitchFamily="34" charset="0"/>
              </a:rPr>
              <a:t>khác nhau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plus(in)">
                                      <p:cBhvr>
                                        <p:cTn id="7" dur="10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39"/>
                                        </p:tgtEl>
                                        <p:attrNameLst>
                                          <p:attrName>style.visibility</p:attrName>
                                        </p:attrNameLst>
                                      </p:cBhvr>
                                      <p:to>
                                        <p:strVal val="visible"/>
                                      </p:to>
                                    </p:set>
                                    <p:animEffect transition="in" filter="dissolve">
                                      <p:cBhvr>
                                        <p:cTn id="12" dur="500"/>
                                        <p:tgtEl>
                                          <p:spTgt spid="5139"/>
                                        </p:tgtEl>
                                      </p:cBhvr>
                                    </p:animEffect>
                                  </p:childTnLst>
                                </p:cTn>
                              </p:par>
                            </p:childTnLst>
                          </p:cTn>
                        </p:par>
                        <p:par>
                          <p:cTn id="13" fill="hold" nodeType="afterGroup">
                            <p:stCondLst>
                              <p:cond delay="500"/>
                            </p:stCondLst>
                            <p:childTnLst>
                              <p:par>
                                <p:cTn id="14" presetID="24" presetClass="entr" presetSubtype="0" fill="hold" nodeType="afterEffect">
                                  <p:stCondLst>
                                    <p:cond delay="0"/>
                                  </p:stCondLst>
                                  <p:childTnLst>
                                    <p:set>
                                      <p:cBhvr>
                                        <p:cTn id="15" dur="1" fill="hold">
                                          <p:stCondLst>
                                            <p:cond delay="0"/>
                                          </p:stCondLst>
                                        </p:cTn>
                                        <p:tgtEl>
                                          <p:spTgt spid="5138"/>
                                        </p:tgtEl>
                                        <p:attrNameLst>
                                          <p:attrName>style.visibility</p:attrName>
                                        </p:attrNameLst>
                                      </p:cBhvr>
                                      <p:to>
                                        <p:strVal val="visible"/>
                                      </p:to>
                                    </p:set>
                                    <p:anim to="" calcmode="lin" valueType="num">
                                      <p:cBhvr>
                                        <p:cTn id="16" dur="1" fill="hold"/>
                                        <p:tgtEl>
                                          <p:spTgt spid="5138"/>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plus(in)">
                                      <p:cBhvr>
                                        <p:cTn id="21" dur="1000"/>
                                        <p:tgtEl>
                                          <p:spTgt spid="51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5134"/>
                                        </p:tgtEl>
                                        <p:attrNameLst>
                                          <p:attrName>style.visibility</p:attrName>
                                        </p:attrNameLst>
                                      </p:cBhvr>
                                      <p:to>
                                        <p:strVal val="visible"/>
                                      </p:to>
                                    </p:set>
                                    <p:animEffect transition="in" filter="plus(in)">
                                      <p:cBhvr>
                                        <p:cTn id="26" dur="1000"/>
                                        <p:tgtEl>
                                          <p:spTgt spid="51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5135"/>
                                        </p:tgtEl>
                                        <p:attrNameLst>
                                          <p:attrName>style.visibility</p:attrName>
                                        </p:attrNameLst>
                                      </p:cBhvr>
                                      <p:to>
                                        <p:strVal val="visible"/>
                                      </p:to>
                                    </p:set>
                                    <p:animEffect transition="in" filter="plus(in)">
                                      <p:cBhvr>
                                        <p:cTn id="31" dur="1000"/>
                                        <p:tgtEl>
                                          <p:spTgt spid="51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plus(in)">
                                      <p:cBhvr>
                                        <p:cTn id="36" dur="10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plus(in)">
                                      <p:cBhvr>
                                        <p:cTn id="4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5" grpId="0"/>
      <p:bldP spid="5134" grpId="0"/>
      <p:bldP spid="5135"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82" name="AutoShape 14">
            <a:extLst>
              <a:ext uri="{FF2B5EF4-FFF2-40B4-BE49-F238E27FC236}">
                <a16:creationId xmlns:a16="http://schemas.microsoft.com/office/drawing/2014/main" id="{2273A135-156C-462D-A52C-201E3BA48ACC}"/>
              </a:ext>
            </a:extLst>
          </p:cNvPr>
          <p:cNvSpPr>
            <a:spLocks noChangeArrowheads="1"/>
          </p:cNvSpPr>
          <p:nvPr/>
        </p:nvSpPr>
        <p:spPr bwMode="auto">
          <a:xfrm>
            <a:off x="1981201" y="2533650"/>
            <a:ext cx="8378825" cy="3714750"/>
          </a:xfrm>
          <a:prstGeom prst="roundRect">
            <a:avLst>
              <a:gd name="adj" fmla="val 16667"/>
            </a:avLst>
          </a:prstGeom>
          <a:solidFill>
            <a:schemeClr val="bg1"/>
          </a:solidFill>
          <a:ln w="57150" cmpd="thinThick">
            <a:solidFill>
              <a:srgbClr val="FF00FF"/>
            </a:solidFill>
            <a:round/>
            <a:headEnd/>
            <a:tailEnd/>
          </a:ln>
          <a:effectLst>
            <a:outerShdw dist="107763" dir="18900000" algn="ctr" rotWithShape="0">
              <a:schemeClr val="bg2">
                <a:alpha val="50000"/>
              </a:schemeClr>
            </a:outerShdw>
          </a:effectLst>
        </p:spPr>
        <p:txBody>
          <a:bodyPr wrap="none" anchor="ct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endParaRPr lang="vi-VN" altLang="en-US" b="0" u="none">
              <a:latin typeface="Arial" panose="020B0604020202020204" pitchFamily="34" charset="0"/>
            </a:endParaRPr>
          </a:p>
        </p:txBody>
      </p:sp>
      <p:sp>
        <p:nvSpPr>
          <p:cNvPr id="7170" name="Text Box 2">
            <a:extLst>
              <a:ext uri="{FF2B5EF4-FFF2-40B4-BE49-F238E27FC236}">
                <a16:creationId xmlns:a16="http://schemas.microsoft.com/office/drawing/2014/main" id="{44056490-D8A3-446C-9601-AFB7691227BF}"/>
              </a:ext>
            </a:extLst>
          </p:cNvPr>
          <p:cNvSpPr txBox="1">
            <a:spLocks noChangeArrowheads="1"/>
          </p:cNvSpPr>
          <p:nvPr/>
        </p:nvSpPr>
        <p:spPr bwMode="auto">
          <a:xfrm>
            <a:off x="2286000" y="16764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4400" b="0" u="none">
                <a:solidFill>
                  <a:srgbClr val="FF0066"/>
                </a:solidFill>
                <a:latin typeface="HP001 4 hàng" panose="020B0603050302020204" pitchFamily="34" charset="0"/>
              </a:rPr>
              <a:t>Đêm trăng trên Hồ Tây  </a:t>
            </a:r>
          </a:p>
        </p:txBody>
      </p:sp>
      <p:sp>
        <p:nvSpPr>
          <p:cNvPr id="4100" name="Text Box 4">
            <a:extLst>
              <a:ext uri="{FF2B5EF4-FFF2-40B4-BE49-F238E27FC236}">
                <a16:creationId xmlns:a16="http://schemas.microsoft.com/office/drawing/2014/main" id="{F9C069A0-E0B3-477E-946D-90DF14DDE273}"/>
              </a:ext>
            </a:extLst>
          </p:cNvPr>
          <p:cNvSpPr txBox="1">
            <a:spLocks noChangeArrowheads="1"/>
          </p:cNvSpPr>
          <p:nvPr/>
        </p:nvSpPr>
        <p:spPr bwMode="auto">
          <a:xfrm>
            <a:off x="2514600" y="1050926"/>
            <a:ext cx="708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3200" b="0" u="none">
                <a:solidFill>
                  <a:srgbClr val="A50021"/>
                </a:solidFill>
                <a:latin typeface="HP001 4 hàng" panose="020B0603050302020204" pitchFamily="34" charset="0"/>
              </a:rPr>
              <a:t>Chính tả:</a:t>
            </a:r>
            <a:r>
              <a:rPr lang="en-US" altLang="en-US" sz="4000" b="0" u="none">
                <a:solidFill>
                  <a:srgbClr val="A50021"/>
                </a:solidFill>
                <a:latin typeface="HP001 4 hàng" panose="020B0603050302020204" pitchFamily="34" charset="0"/>
              </a:rPr>
              <a:t> </a:t>
            </a:r>
            <a:r>
              <a:rPr lang="en-US" altLang="en-US" sz="3200" b="0" u="none">
                <a:solidFill>
                  <a:srgbClr val="A50021"/>
                </a:solidFill>
                <a:latin typeface="HP001 4 hàng" panose="020B0603050302020204" pitchFamily="34" charset="0"/>
              </a:rPr>
              <a:t>(Nghe- viết)</a:t>
            </a:r>
          </a:p>
        </p:txBody>
      </p:sp>
      <p:grpSp>
        <p:nvGrpSpPr>
          <p:cNvPr id="4101" name="Group 5">
            <a:extLst>
              <a:ext uri="{FF2B5EF4-FFF2-40B4-BE49-F238E27FC236}">
                <a16:creationId xmlns:a16="http://schemas.microsoft.com/office/drawing/2014/main" id="{61534183-3FAF-490F-B919-8F7B6A7E8FAD}"/>
              </a:ext>
            </a:extLst>
          </p:cNvPr>
          <p:cNvGrpSpPr>
            <a:grpSpLocks/>
          </p:cNvGrpSpPr>
          <p:nvPr/>
        </p:nvGrpSpPr>
        <p:grpSpPr bwMode="auto">
          <a:xfrm>
            <a:off x="1536700" y="0"/>
            <a:ext cx="9144000" cy="6858000"/>
            <a:chOff x="8" y="0"/>
            <a:chExt cx="5760" cy="4320"/>
          </a:xfrm>
        </p:grpSpPr>
        <p:pic>
          <p:nvPicPr>
            <p:cNvPr id="4103" name="Picture 6" descr="GRANS024">
              <a:extLst>
                <a:ext uri="{FF2B5EF4-FFF2-40B4-BE49-F238E27FC236}">
                  <a16:creationId xmlns:a16="http://schemas.microsoft.com/office/drawing/2014/main" id="{A91332E8-6C28-4607-A3C6-E53FEC430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descr="GRANS024">
              <a:extLst>
                <a:ext uri="{FF2B5EF4-FFF2-40B4-BE49-F238E27FC236}">
                  <a16:creationId xmlns:a16="http://schemas.microsoft.com/office/drawing/2014/main" id="{35D6243A-0FA0-40BA-A506-DCC80F628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Group 8">
              <a:extLst>
                <a:ext uri="{FF2B5EF4-FFF2-40B4-BE49-F238E27FC236}">
                  <a16:creationId xmlns:a16="http://schemas.microsoft.com/office/drawing/2014/main" id="{946DD92B-F187-44D4-A5B4-C7C7E8081CA1}"/>
                </a:ext>
              </a:extLst>
            </p:cNvPr>
            <p:cNvGrpSpPr>
              <a:grpSpLocks/>
            </p:cNvGrpSpPr>
            <p:nvPr/>
          </p:nvGrpSpPr>
          <p:grpSpPr bwMode="auto">
            <a:xfrm>
              <a:off x="8" y="0"/>
              <a:ext cx="5760" cy="4320"/>
              <a:chOff x="672" y="0"/>
              <a:chExt cx="5760" cy="4320"/>
            </a:xfrm>
          </p:grpSpPr>
          <p:pic>
            <p:nvPicPr>
              <p:cNvPr id="4106" name="Picture 9" descr="BD21325_">
                <a:extLst>
                  <a:ext uri="{FF2B5EF4-FFF2-40B4-BE49-F238E27FC236}">
                    <a16:creationId xmlns:a16="http://schemas.microsoft.com/office/drawing/2014/main" id="{D58303B2-4281-4C00-BE9C-7110AAC96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7" name="Picture 10" descr="BD21325_">
                <a:extLst>
                  <a:ext uri="{FF2B5EF4-FFF2-40B4-BE49-F238E27FC236}">
                    <a16:creationId xmlns:a16="http://schemas.microsoft.com/office/drawing/2014/main" id="{750D7BE4-5D18-4742-9AF8-B6D2301D8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8" name="Picture 11" descr="BD21325_">
                <a:extLst>
                  <a:ext uri="{FF2B5EF4-FFF2-40B4-BE49-F238E27FC236}">
                    <a16:creationId xmlns:a16="http://schemas.microsoft.com/office/drawing/2014/main" id="{2D9A0D35-47A7-4426-B27E-BE16781DF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9" name="Picture 12" descr="BD21325_">
                <a:extLst>
                  <a:ext uri="{FF2B5EF4-FFF2-40B4-BE49-F238E27FC236}">
                    <a16:creationId xmlns:a16="http://schemas.microsoft.com/office/drawing/2014/main" id="{70E3A55E-D6CC-4D46-85E7-F81E027C5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7181" name="Text Box 13">
            <a:extLst>
              <a:ext uri="{FF2B5EF4-FFF2-40B4-BE49-F238E27FC236}">
                <a16:creationId xmlns:a16="http://schemas.microsoft.com/office/drawing/2014/main" id="{FF9E23D1-9616-4CA3-BEA9-0BAC93D4FFD5}"/>
              </a:ext>
            </a:extLst>
          </p:cNvPr>
          <p:cNvSpPr txBox="1">
            <a:spLocks noChangeArrowheads="1"/>
          </p:cNvSpPr>
          <p:nvPr/>
        </p:nvSpPr>
        <p:spPr bwMode="auto">
          <a:xfrm>
            <a:off x="2809875" y="2620964"/>
            <a:ext cx="69738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just">
              <a:spcBef>
                <a:spcPct val="50000"/>
              </a:spcBef>
            </a:pPr>
            <a:r>
              <a:rPr lang="en-US" altLang="en-US" sz="2800" b="0" u="none">
                <a:solidFill>
                  <a:srgbClr val="0000FF"/>
                </a:solidFill>
                <a:latin typeface="HP001 4 hàng" panose="020B0603050302020204" pitchFamily="34" charset="0"/>
              </a:rPr>
              <a:t>    Hồ về thu, nước trong vắt, mênh mông. Trăng tỏa sáng rọi vào các gợn sóng lăn tăn.Thuyền ra khỏi bờ thì hây hẩy gió đông nam, sóng vỗ rập rình. Một lát, thuyền vào gần một đám sen. Bấy giờ, sen trên hồ đã gần tàn nhưng vẫn còn lơ thơ mấy đóa hoa nở muộn. Mùi hương đưa theo chiều gió ngào ngạt…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Scale>
                                      <p:cBhvr>
                                        <p:cTn id="12" dur="1000" decel="50000" fill="hold">
                                          <p:stCondLst>
                                            <p:cond delay="0"/>
                                          </p:stCondLst>
                                        </p:cTn>
                                        <p:tgtEl>
                                          <p:spTgt spid="7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181"/>
                                        </p:tgtEl>
                                        <p:attrNameLst>
                                          <p:attrName>ppt_x</p:attrName>
                                          <p:attrName>ppt_y</p:attrName>
                                        </p:attrNameLst>
                                      </p:cBhvr>
                                    </p:animMotion>
                                    <p:animEffect transition="in" filter="fade">
                                      <p:cBhvr>
                                        <p:cTn id="14" dur="1000"/>
                                        <p:tgtEl>
                                          <p:spTgt spid="7181"/>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wheel(4)">
                                      <p:cBhvr>
                                        <p:cTn id="17" dur="20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71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4FE3227F-93EE-41AC-B646-B389E2128055}"/>
              </a:ext>
            </a:extLst>
          </p:cNvPr>
          <p:cNvSpPr txBox="1">
            <a:spLocks noChangeArrowheads="1"/>
          </p:cNvSpPr>
          <p:nvPr/>
        </p:nvSpPr>
        <p:spPr bwMode="auto">
          <a:xfrm>
            <a:off x="2286000" y="16764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4400" b="0" u="none">
                <a:solidFill>
                  <a:srgbClr val="FF0066"/>
                </a:solidFill>
                <a:latin typeface="HP001 4 hàng" panose="020B0603050302020204" pitchFamily="34" charset="0"/>
              </a:rPr>
              <a:t>Đêm trăng trên Hồ Tây  </a:t>
            </a:r>
          </a:p>
        </p:txBody>
      </p:sp>
      <p:sp>
        <p:nvSpPr>
          <p:cNvPr id="5123" name="Text Box 4">
            <a:extLst>
              <a:ext uri="{FF2B5EF4-FFF2-40B4-BE49-F238E27FC236}">
                <a16:creationId xmlns:a16="http://schemas.microsoft.com/office/drawing/2014/main" id="{516C5ABB-CC0D-452C-ABA9-3102977E4A8C}"/>
              </a:ext>
            </a:extLst>
          </p:cNvPr>
          <p:cNvSpPr txBox="1">
            <a:spLocks noChangeArrowheads="1"/>
          </p:cNvSpPr>
          <p:nvPr/>
        </p:nvSpPr>
        <p:spPr bwMode="auto">
          <a:xfrm>
            <a:off x="2514600" y="1050926"/>
            <a:ext cx="708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3200" b="0" u="none">
                <a:solidFill>
                  <a:srgbClr val="A50021"/>
                </a:solidFill>
                <a:latin typeface="HP001 4 hàng" panose="020B0603050302020204" pitchFamily="34" charset="0"/>
              </a:rPr>
              <a:t>Chính tả:</a:t>
            </a:r>
            <a:r>
              <a:rPr lang="en-US" altLang="en-US" sz="4000" b="0" u="none">
                <a:solidFill>
                  <a:srgbClr val="A50021"/>
                </a:solidFill>
                <a:latin typeface="HP001 4 hàng" panose="020B0603050302020204" pitchFamily="34" charset="0"/>
              </a:rPr>
              <a:t> </a:t>
            </a:r>
            <a:r>
              <a:rPr lang="en-US" altLang="en-US" sz="3200" b="0" u="none">
                <a:solidFill>
                  <a:srgbClr val="A50021"/>
                </a:solidFill>
                <a:latin typeface="HP001 4 hàng" panose="020B0603050302020204" pitchFamily="34" charset="0"/>
              </a:rPr>
              <a:t>(Nghe- viết)</a:t>
            </a:r>
          </a:p>
        </p:txBody>
      </p:sp>
      <p:grpSp>
        <p:nvGrpSpPr>
          <p:cNvPr id="5124" name="Group 5">
            <a:extLst>
              <a:ext uri="{FF2B5EF4-FFF2-40B4-BE49-F238E27FC236}">
                <a16:creationId xmlns:a16="http://schemas.microsoft.com/office/drawing/2014/main" id="{D92E5260-AB54-445D-B2F7-AE1F141A2DFA}"/>
              </a:ext>
            </a:extLst>
          </p:cNvPr>
          <p:cNvGrpSpPr>
            <a:grpSpLocks/>
          </p:cNvGrpSpPr>
          <p:nvPr/>
        </p:nvGrpSpPr>
        <p:grpSpPr bwMode="auto">
          <a:xfrm>
            <a:off x="1536700" y="0"/>
            <a:ext cx="9144000" cy="6858000"/>
            <a:chOff x="8" y="0"/>
            <a:chExt cx="5760" cy="4320"/>
          </a:xfrm>
        </p:grpSpPr>
        <p:pic>
          <p:nvPicPr>
            <p:cNvPr id="5128" name="Picture 6" descr="GRANS024">
              <a:extLst>
                <a:ext uri="{FF2B5EF4-FFF2-40B4-BE49-F238E27FC236}">
                  <a16:creationId xmlns:a16="http://schemas.microsoft.com/office/drawing/2014/main" id="{642BFBE6-5E89-4B4C-9677-50423AF29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GRANS024">
              <a:extLst>
                <a:ext uri="{FF2B5EF4-FFF2-40B4-BE49-F238E27FC236}">
                  <a16:creationId xmlns:a16="http://schemas.microsoft.com/office/drawing/2014/main" id="{5545E26E-AE81-4C45-AAC0-A4B2D7B24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0" name="Group 8">
              <a:extLst>
                <a:ext uri="{FF2B5EF4-FFF2-40B4-BE49-F238E27FC236}">
                  <a16:creationId xmlns:a16="http://schemas.microsoft.com/office/drawing/2014/main" id="{4CA28411-A618-446D-A18D-DDECAA907DAF}"/>
                </a:ext>
              </a:extLst>
            </p:cNvPr>
            <p:cNvGrpSpPr>
              <a:grpSpLocks/>
            </p:cNvGrpSpPr>
            <p:nvPr/>
          </p:nvGrpSpPr>
          <p:grpSpPr bwMode="auto">
            <a:xfrm>
              <a:off x="8" y="0"/>
              <a:ext cx="5760" cy="4320"/>
              <a:chOff x="672" y="0"/>
              <a:chExt cx="5760" cy="4320"/>
            </a:xfrm>
          </p:grpSpPr>
          <p:pic>
            <p:nvPicPr>
              <p:cNvPr id="5131" name="Picture 9" descr="BD21325_">
                <a:extLst>
                  <a:ext uri="{FF2B5EF4-FFF2-40B4-BE49-F238E27FC236}">
                    <a16:creationId xmlns:a16="http://schemas.microsoft.com/office/drawing/2014/main" id="{244C1077-2EB9-4258-BF6F-B3E0181DD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2" name="Picture 10" descr="BD21325_">
                <a:extLst>
                  <a:ext uri="{FF2B5EF4-FFF2-40B4-BE49-F238E27FC236}">
                    <a16:creationId xmlns:a16="http://schemas.microsoft.com/office/drawing/2014/main" id="{1844AF09-CE1F-47C9-884C-2EA6DDC77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3" name="Picture 11" descr="BD21325_">
                <a:extLst>
                  <a:ext uri="{FF2B5EF4-FFF2-40B4-BE49-F238E27FC236}">
                    <a16:creationId xmlns:a16="http://schemas.microsoft.com/office/drawing/2014/main" id="{9A5B3AEB-04A9-4476-8136-13B43745C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4" name="Picture 12" descr="BD21325_">
                <a:extLst>
                  <a:ext uri="{FF2B5EF4-FFF2-40B4-BE49-F238E27FC236}">
                    <a16:creationId xmlns:a16="http://schemas.microsoft.com/office/drawing/2014/main" id="{299C30C6-7C27-4556-853D-1B63B0AA8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8" name="Text Box 15">
            <a:extLst>
              <a:ext uri="{FF2B5EF4-FFF2-40B4-BE49-F238E27FC236}">
                <a16:creationId xmlns:a16="http://schemas.microsoft.com/office/drawing/2014/main" id="{E2E84A43-BBC3-4FAC-8467-5D079D452156}"/>
              </a:ext>
            </a:extLst>
          </p:cNvPr>
          <p:cNvSpPr txBox="1">
            <a:spLocks noChangeArrowheads="1"/>
          </p:cNvSpPr>
          <p:nvPr/>
        </p:nvSpPr>
        <p:spPr bwMode="auto">
          <a:xfrm>
            <a:off x="1981200" y="2411414"/>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eaLnBrk="1" hangingPunct="1">
              <a:spcBef>
                <a:spcPct val="50000"/>
              </a:spcBef>
            </a:pPr>
            <a:r>
              <a:rPr lang="en-US" altLang="en-US" sz="2800">
                <a:solidFill>
                  <a:srgbClr val="003300"/>
                </a:solidFill>
                <a:latin typeface="HP001 4 hàng" panose="020B0603050302020204" pitchFamily="34" charset="0"/>
                <a:cs typeface="Times New Roman" panose="02020603050405020304" pitchFamily="18" charset="0"/>
              </a:rPr>
              <a:t>Đêm trăng trên Hồ Tây đẹp như thế nào ? </a:t>
            </a:r>
          </a:p>
        </p:txBody>
      </p:sp>
      <p:sp>
        <p:nvSpPr>
          <p:cNvPr id="19" name="Text Box 16">
            <a:extLst>
              <a:ext uri="{FF2B5EF4-FFF2-40B4-BE49-F238E27FC236}">
                <a16:creationId xmlns:a16="http://schemas.microsoft.com/office/drawing/2014/main" id="{B097204D-D652-4A3C-AA46-58870221C254}"/>
              </a:ext>
            </a:extLst>
          </p:cNvPr>
          <p:cNvSpPr txBox="1">
            <a:spLocks noChangeArrowheads="1"/>
          </p:cNvSpPr>
          <p:nvPr/>
        </p:nvSpPr>
        <p:spPr bwMode="auto">
          <a:xfrm>
            <a:off x="1889126" y="2951163"/>
            <a:ext cx="8169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just" eaLnBrk="1" hangingPunct="1">
              <a:spcBef>
                <a:spcPct val="50000"/>
              </a:spcBef>
            </a:pPr>
            <a:r>
              <a:rPr lang="en-US" altLang="en-US" sz="2800" u="none">
                <a:solidFill>
                  <a:srgbClr val="0000FF"/>
                </a:solidFill>
                <a:latin typeface="HP001 4 hàng" panose="020B0603050302020204" pitchFamily="34" charset="0"/>
                <a:cs typeface="Times New Roman" panose="02020603050405020304" pitchFamily="18" charset="0"/>
              </a:rPr>
              <a:t>- Trăng tỏa sáng rọi vào các gợn sóng lăn tăn ; gió đông nam hây hẩy ; sóng vỗ rập rình ; hương sen đưa theo chiều gió thơm ngào ngạt.</a:t>
            </a:r>
          </a:p>
        </p:txBody>
      </p:sp>
      <p:pic>
        <p:nvPicPr>
          <p:cNvPr id="5127" name="Picture 10" descr="hoanghonhotay_HNM">
            <a:extLst>
              <a:ext uri="{FF2B5EF4-FFF2-40B4-BE49-F238E27FC236}">
                <a16:creationId xmlns:a16="http://schemas.microsoft.com/office/drawing/2014/main" id="{7E0CF17D-104C-4C3D-98E6-D786906CDA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538" y="4375150"/>
            <a:ext cx="38100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
                                        </p:tgtEl>
                                        <p:attrNameLst>
                                          <p:attrName>style.visibility</p:attrName>
                                        </p:attrNameLst>
                                      </p:cBhvr>
                                      <p:to>
                                        <p:strVal val="visible"/>
                                      </p:to>
                                    </p:set>
                                    <p:anim calcmode="discrete" valueType="clr">
                                      <p:cBhvr override="childStyle">
                                        <p:cTn id="12"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
                                        </p:tgtEl>
                                        <p:attrNameLst>
                                          <p:attrName>fillcolor</p:attrName>
                                        </p:attrNameLst>
                                      </p:cBhvr>
                                      <p:tavLst>
                                        <p:tav tm="0">
                                          <p:val>
                                            <p:clrVal>
                                              <a:schemeClr val="accent2"/>
                                            </p:clrVal>
                                          </p:val>
                                        </p:tav>
                                        <p:tav tm="50000">
                                          <p:val>
                                            <p:clrVal>
                                              <a:schemeClr val="hlink"/>
                                            </p:clrVal>
                                          </p:val>
                                        </p:tav>
                                      </p:tavLst>
                                    </p:anim>
                                    <p:set>
                                      <p:cBhvr>
                                        <p:cTn id="14" dur="80"/>
                                        <p:tgtEl>
                                          <p:spTgt spid="18"/>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9"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82" name="AutoShape 14">
            <a:extLst>
              <a:ext uri="{FF2B5EF4-FFF2-40B4-BE49-F238E27FC236}">
                <a16:creationId xmlns:a16="http://schemas.microsoft.com/office/drawing/2014/main" id="{412FBD34-7BB3-4440-989B-2021F28371F8}"/>
              </a:ext>
            </a:extLst>
          </p:cNvPr>
          <p:cNvSpPr>
            <a:spLocks noChangeArrowheads="1"/>
          </p:cNvSpPr>
          <p:nvPr/>
        </p:nvSpPr>
        <p:spPr bwMode="auto">
          <a:xfrm>
            <a:off x="1981201" y="2533650"/>
            <a:ext cx="8378825" cy="3714750"/>
          </a:xfrm>
          <a:prstGeom prst="roundRect">
            <a:avLst>
              <a:gd name="adj" fmla="val 16667"/>
            </a:avLst>
          </a:prstGeom>
          <a:solidFill>
            <a:schemeClr val="bg1"/>
          </a:solidFill>
          <a:ln w="57150" cmpd="thinThick">
            <a:solidFill>
              <a:srgbClr val="FF00FF"/>
            </a:solidFill>
            <a:round/>
            <a:headEnd/>
            <a:tailEnd/>
          </a:ln>
          <a:effectLst>
            <a:outerShdw dist="107763" dir="18900000" algn="ctr" rotWithShape="0">
              <a:schemeClr val="bg2">
                <a:alpha val="50000"/>
              </a:schemeClr>
            </a:outerShdw>
          </a:effectLst>
        </p:spPr>
        <p:txBody>
          <a:bodyPr wrap="none" anchor="ct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endParaRPr lang="vi-VN" altLang="en-US" b="0" u="none">
              <a:latin typeface="Arial" panose="020B0604020202020204" pitchFamily="34" charset="0"/>
            </a:endParaRPr>
          </a:p>
        </p:txBody>
      </p:sp>
      <p:sp>
        <p:nvSpPr>
          <p:cNvPr id="7170" name="Text Box 2">
            <a:extLst>
              <a:ext uri="{FF2B5EF4-FFF2-40B4-BE49-F238E27FC236}">
                <a16:creationId xmlns:a16="http://schemas.microsoft.com/office/drawing/2014/main" id="{8AE73565-D671-45DD-AE20-34AFF213A02D}"/>
              </a:ext>
            </a:extLst>
          </p:cNvPr>
          <p:cNvSpPr txBox="1">
            <a:spLocks noChangeArrowheads="1"/>
          </p:cNvSpPr>
          <p:nvPr/>
        </p:nvSpPr>
        <p:spPr bwMode="auto">
          <a:xfrm>
            <a:off x="2286000" y="16764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4400" b="0" u="none">
                <a:solidFill>
                  <a:srgbClr val="FF0066"/>
                </a:solidFill>
                <a:latin typeface="HP001 4 hàng" panose="020B0603050302020204" pitchFamily="34" charset="0"/>
              </a:rPr>
              <a:t>Đêm trăng trên Hồ Tây  </a:t>
            </a:r>
          </a:p>
        </p:txBody>
      </p:sp>
      <p:sp>
        <p:nvSpPr>
          <p:cNvPr id="6148" name="Text Box 4">
            <a:extLst>
              <a:ext uri="{FF2B5EF4-FFF2-40B4-BE49-F238E27FC236}">
                <a16:creationId xmlns:a16="http://schemas.microsoft.com/office/drawing/2014/main" id="{D590194B-677E-4A7F-AB8C-AF282304B92D}"/>
              </a:ext>
            </a:extLst>
          </p:cNvPr>
          <p:cNvSpPr txBox="1">
            <a:spLocks noChangeArrowheads="1"/>
          </p:cNvSpPr>
          <p:nvPr/>
        </p:nvSpPr>
        <p:spPr bwMode="auto">
          <a:xfrm>
            <a:off x="2514600" y="1050926"/>
            <a:ext cx="708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3200" b="0" u="none">
                <a:solidFill>
                  <a:srgbClr val="A50021"/>
                </a:solidFill>
                <a:latin typeface="HP001 4 hàng" panose="020B0603050302020204" pitchFamily="34" charset="0"/>
              </a:rPr>
              <a:t>Chính tả:</a:t>
            </a:r>
            <a:r>
              <a:rPr lang="en-US" altLang="en-US" sz="4000" b="0" u="none">
                <a:solidFill>
                  <a:srgbClr val="A50021"/>
                </a:solidFill>
                <a:latin typeface="HP001 4 hàng" panose="020B0603050302020204" pitchFamily="34" charset="0"/>
              </a:rPr>
              <a:t> </a:t>
            </a:r>
            <a:r>
              <a:rPr lang="en-US" altLang="en-US" sz="3200" b="0" u="none">
                <a:solidFill>
                  <a:srgbClr val="A50021"/>
                </a:solidFill>
                <a:latin typeface="HP001 4 hàng" panose="020B0603050302020204" pitchFamily="34" charset="0"/>
              </a:rPr>
              <a:t>(Nghe- viết)</a:t>
            </a:r>
          </a:p>
        </p:txBody>
      </p:sp>
      <p:grpSp>
        <p:nvGrpSpPr>
          <p:cNvPr id="6149" name="Group 5">
            <a:extLst>
              <a:ext uri="{FF2B5EF4-FFF2-40B4-BE49-F238E27FC236}">
                <a16:creationId xmlns:a16="http://schemas.microsoft.com/office/drawing/2014/main" id="{A4887C6D-CE31-49D1-8BE0-8A922CE543C6}"/>
              </a:ext>
            </a:extLst>
          </p:cNvPr>
          <p:cNvGrpSpPr>
            <a:grpSpLocks/>
          </p:cNvGrpSpPr>
          <p:nvPr/>
        </p:nvGrpSpPr>
        <p:grpSpPr bwMode="auto">
          <a:xfrm>
            <a:off x="1536700" y="0"/>
            <a:ext cx="9144000" cy="6858000"/>
            <a:chOff x="8" y="0"/>
            <a:chExt cx="5760" cy="4320"/>
          </a:xfrm>
        </p:grpSpPr>
        <p:pic>
          <p:nvPicPr>
            <p:cNvPr id="6151" name="Picture 6" descr="GRANS024">
              <a:extLst>
                <a:ext uri="{FF2B5EF4-FFF2-40B4-BE49-F238E27FC236}">
                  <a16:creationId xmlns:a16="http://schemas.microsoft.com/office/drawing/2014/main" id="{AC17A106-B901-4F0B-B1EC-B0E53EEED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GRANS024">
              <a:extLst>
                <a:ext uri="{FF2B5EF4-FFF2-40B4-BE49-F238E27FC236}">
                  <a16:creationId xmlns:a16="http://schemas.microsoft.com/office/drawing/2014/main" id="{09879CE7-20FA-42E4-A793-64193F083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3" name="Group 8">
              <a:extLst>
                <a:ext uri="{FF2B5EF4-FFF2-40B4-BE49-F238E27FC236}">
                  <a16:creationId xmlns:a16="http://schemas.microsoft.com/office/drawing/2014/main" id="{BDE2B0C9-A368-416A-85BE-738E0F20F02E}"/>
                </a:ext>
              </a:extLst>
            </p:cNvPr>
            <p:cNvGrpSpPr>
              <a:grpSpLocks/>
            </p:cNvGrpSpPr>
            <p:nvPr/>
          </p:nvGrpSpPr>
          <p:grpSpPr bwMode="auto">
            <a:xfrm>
              <a:off x="8" y="0"/>
              <a:ext cx="5760" cy="4320"/>
              <a:chOff x="672" y="0"/>
              <a:chExt cx="5760" cy="4320"/>
            </a:xfrm>
          </p:grpSpPr>
          <p:pic>
            <p:nvPicPr>
              <p:cNvPr id="6154" name="Picture 9" descr="BD21325_">
                <a:extLst>
                  <a:ext uri="{FF2B5EF4-FFF2-40B4-BE49-F238E27FC236}">
                    <a16:creationId xmlns:a16="http://schemas.microsoft.com/office/drawing/2014/main" id="{833354BD-00E6-476F-B5AF-E2ABF7F64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55" name="Picture 10" descr="BD21325_">
                <a:extLst>
                  <a:ext uri="{FF2B5EF4-FFF2-40B4-BE49-F238E27FC236}">
                    <a16:creationId xmlns:a16="http://schemas.microsoft.com/office/drawing/2014/main" id="{5670A245-099B-4940-B6CB-7DC3342AE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56" name="Picture 11" descr="BD21325_">
                <a:extLst>
                  <a:ext uri="{FF2B5EF4-FFF2-40B4-BE49-F238E27FC236}">
                    <a16:creationId xmlns:a16="http://schemas.microsoft.com/office/drawing/2014/main" id="{647932BF-6364-4FCD-9473-8FF239401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57" name="Picture 12" descr="BD21325_">
                <a:extLst>
                  <a:ext uri="{FF2B5EF4-FFF2-40B4-BE49-F238E27FC236}">
                    <a16:creationId xmlns:a16="http://schemas.microsoft.com/office/drawing/2014/main" id="{FCFE54A0-BEA0-4496-9EAA-85C06BDFE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7181" name="Text Box 13">
            <a:extLst>
              <a:ext uri="{FF2B5EF4-FFF2-40B4-BE49-F238E27FC236}">
                <a16:creationId xmlns:a16="http://schemas.microsoft.com/office/drawing/2014/main" id="{43F49221-0B99-4428-B9DB-CA58261D1ECB}"/>
              </a:ext>
            </a:extLst>
          </p:cNvPr>
          <p:cNvSpPr txBox="1">
            <a:spLocks noChangeArrowheads="1"/>
          </p:cNvSpPr>
          <p:nvPr/>
        </p:nvSpPr>
        <p:spPr bwMode="auto">
          <a:xfrm>
            <a:off x="2809875" y="2620964"/>
            <a:ext cx="69738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just">
              <a:spcBef>
                <a:spcPct val="50000"/>
              </a:spcBef>
            </a:pPr>
            <a:r>
              <a:rPr lang="en-US" altLang="en-US" sz="2800" b="0" u="none">
                <a:solidFill>
                  <a:srgbClr val="0000FF"/>
                </a:solidFill>
                <a:latin typeface="HP001 4 hàng" panose="020B0603050302020204" pitchFamily="34" charset="0"/>
              </a:rPr>
              <a:t>    Hồ về thu, nước trong vắt, mênh mông. Trăng tỏa sáng rọi vào các gợn sóng lăn tăn.\  Thuyền ra khỏi bờ thì hây hẩy gió đông nam, sóng vỗ rập rình. Một lát, thuyền vào gần một đám sen. Bấy giờ, sen trên hồ đã gần tàn nhưng vẫn còn lơ thơ mấy đóa hoa nở muộn. Mùi hương đưa theo chiều gió ngào ngạt…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Scale>
                                      <p:cBhvr>
                                        <p:cTn id="12" dur="1000" decel="50000" fill="hold">
                                          <p:stCondLst>
                                            <p:cond delay="0"/>
                                          </p:stCondLst>
                                        </p:cTn>
                                        <p:tgtEl>
                                          <p:spTgt spid="7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181"/>
                                        </p:tgtEl>
                                        <p:attrNameLst>
                                          <p:attrName>ppt_x</p:attrName>
                                          <p:attrName>ppt_y</p:attrName>
                                        </p:attrNameLst>
                                      </p:cBhvr>
                                    </p:animMotion>
                                    <p:animEffect transition="in" filter="fade">
                                      <p:cBhvr>
                                        <p:cTn id="14" dur="1000"/>
                                        <p:tgtEl>
                                          <p:spTgt spid="7181"/>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wheel(4)">
                                      <p:cBhvr>
                                        <p:cTn id="17" dur="20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718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044729E4-1119-4A00-9F89-81E32900A19C}"/>
              </a:ext>
            </a:extLst>
          </p:cNvPr>
          <p:cNvSpPr txBox="1">
            <a:spLocks noChangeArrowheads="1"/>
          </p:cNvSpPr>
          <p:nvPr/>
        </p:nvSpPr>
        <p:spPr bwMode="auto">
          <a:xfrm>
            <a:off x="2133600" y="2524125"/>
            <a:ext cx="541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600" b="0" u="none">
                <a:solidFill>
                  <a:srgbClr val="0000FF"/>
                </a:solidFill>
                <a:latin typeface="HP001 4 hàng" panose="020B0603050302020204" pitchFamily="34" charset="0"/>
              </a:rPr>
              <a:t>Từ khó: </a:t>
            </a:r>
          </a:p>
        </p:txBody>
      </p:sp>
      <p:sp>
        <p:nvSpPr>
          <p:cNvPr id="7171" name="Text Box 4">
            <a:extLst>
              <a:ext uri="{FF2B5EF4-FFF2-40B4-BE49-F238E27FC236}">
                <a16:creationId xmlns:a16="http://schemas.microsoft.com/office/drawing/2014/main" id="{19DCD08F-2260-4592-B95E-810848C8984A}"/>
              </a:ext>
            </a:extLst>
          </p:cNvPr>
          <p:cNvSpPr txBox="1">
            <a:spLocks noChangeArrowheads="1"/>
          </p:cNvSpPr>
          <p:nvPr/>
        </p:nvSpPr>
        <p:spPr bwMode="auto">
          <a:xfrm>
            <a:off x="2514600" y="1066801"/>
            <a:ext cx="708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3200" b="0" u="none">
                <a:solidFill>
                  <a:srgbClr val="A50021"/>
                </a:solidFill>
                <a:latin typeface="HP001 4 hàng" panose="020B0603050302020204" pitchFamily="34" charset="0"/>
              </a:rPr>
              <a:t>Chính tả:</a:t>
            </a:r>
            <a:r>
              <a:rPr lang="en-US" altLang="en-US" sz="4000" b="0" u="none">
                <a:solidFill>
                  <a:srgbClr val="A50021"/>
                </a:solidFill>
                <a:latin typeface="HP001 4 hàng" panose="020B0603050302020204" pitchFamily="34" charset="0"/>
              </a:rPr>
              <a:t> </a:t>
            </a:r>
            <a:r>
              <a:rPr lang="en-US" altLang="en-US" sz="3200" b="0" u="none">
                <a:solidFill>
                  <a:srgbClr val="A50021"/>
                </a:solidFill>
                <a:latin typeface="HP001 4 hàng" panose="020B0603050302020204" pitchFamily="34" charset="0"/>
              </a:rPr>
              <a:t>(Nghe- viết)</a:t>
            </a:r>
          </a:p>
        </p:txBody>
      </p:sp>
      <p:sp>
        <p:nvSpPr>
          <p:cNvPr id="9221" name="Text Box 5">
            <a:extLst>
              <a:ext uri="{FF2B5EF4-FFF2-40B4-BE49-F238E27FC236}">
                <a16:creationId xmlns:a16="http://schemas.microsoft.com/office/drawing/2014/main" id="{BC537407-3046-4CD8-B593-179BDA09D64D}"/>
              </a:ext>
            </a:extLst>
          </p:cNvPr>
          <p:cNvSpPr txBox="1">
            <a:spLocks noChangeArrowheads="1"/>
          </p:cNvSpPr>
          <p:nvPr/>
        </p:nvSpPr>
        <p:spPr bwMode="auto">
          <a:xfrm>
            <a:off x="4800600" y="29718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0000FF"/>
                </a:solidFill>
                <a:latin typeface="HP001 4 hàng" panose="020B0603050302020204" pitchFamily="34" charset="0"/>
              </a:rPr>
              <a:t>tỏa sáng</a:t>
            </a:r>
            <a:endParaRPr lang="en-US" altLang="en-US" sz="3200" b="0" u="none">
              <a:solidFill>
                <a:srgbClr val="FF3300"/>
              </a:solidFill>
              <a:latin typeface="HP001 4 hàng" panose="020B0603050302020204" pitchFamily="34" charset="0"/>
            </a:endParaRPr>
          </a:p>
        </p:txBody>
      </p:sp>
      <p:sp>
        <p:nvSpPr>
          <p:cNvPr id="9222" name="Text Box 6">
            <a:extLst>
              <a:ext uri="{FF2B5EF4-FFF2-40B4-BE49-F238E27FC236}">
                <a16:creationId xmlns:a16="http://schemas.microsoft.com/office/drawing/2014/main" id="{C1C0BEA1-9454-43A4-84E9-37E49E4F7B27}"/>
              </a:ext>
            </a:extLst>
          </p:cNvPr>
          <p:cNvSpPr txBox="1">
            <a:spLocks noChangeArrowheads="1"/>
          </p:cNvSpPr>
          <p:nvPr/>
        </p:nvSpPr>
        <p:spPr bwMode="auto">
          <a:xfrm>
            <a:off x="4800600" y="3506789"/>
            <a:ext cx="1752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0000FF"/>
                </a:solidFill>
                <a:latin typeface="HP001 4 hàng" panose="020B0603050302020204" pitchFamily="34" charset="0"/>
              </a:rPr>
              <a:t>lăn tăn</a:t>
            </a:r>
          </a:p>
        </p:txBody>
      </p:sp>
      <p:sp>
        <p:nvSpPr>
          <p:cNvPr id="9224" name="Text Box 8">
            <a:extLst>
              <a:ext uri="{FF2B5EF4-FFF2-40B4-BE49-F238E27FC236}">
                <a16:creationId xmlns:a16="http://schemas.microsoft.com/office/drawing/2014/main" id="{31EED5A0-3712-409E-B7D4-432EC96E0088}"/>
              </a:ext>
            </a:extLst>
          </p:cNvPr>
          <p:cNvSpPr txBox="1">
            <a:spLocks noChangeArrowheads="1"/>
          </p:cNvSpPr>
          <p:nvPr/>
        </p:nvSpPr>
        <p:spPr bwMode="auto">
          <a:xfrm>
            <a:off x="4800600" y="3962400"/>
            <a:ext cx="1797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0000FF"/>
                </a:solidFill>
                <a:latin typeface="HP001 4 hàng" panose="020B0603050302020204" pitchFamily="34" charset="0"/>
              </a:rPr>
              <a:t>nở muộn</a:t>
            </a:r>
            <a:endParaRPr lang="en-US" altLang="en-US" sz="3200" b="0" u="none">
              <a:solidFill>
                <a:srgbClr val="FF3300"/>
              </a:solidFill>
              <a:latin typeface="HP001 4 hàng" panose="020B0603050302020204" pitchFamily="34" charset="0"/>
            </a:endParaRPr>
          </a:p>
        </p:txBody>
      </p:sp>
      <p:sp>
        <p:nvSpPr>
          <p:cNvPr id="9226" name="Text Box 10">
            <a:extLst>
              <a:ext uri="{FF2B5EF4-FFF2-40B4-BE49-F238E27FC236}">
                <a16:creationId xmlns:a16="http://schemas.microsoft.com/office/drawing/2014/main" id="{15F3E577-FAEB-4BA2-ACB6-E571C457B5A1}"/>
              </a:ext>
            </a:extLst>
          </p:cNvPr>
          <p:cNvSpPr txBox="1">
            <a:spLocks noChangeArrowheads="1"/>
          </p:cNvSpPr>
          <p:nvPr/>
        </p:nvSpPr>
        <p:spPr bwMode="auto">
          <a:xfrm>
            <a:off x="4905375" y="2973389"/>
            <a:ext cx="83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FF0066"/>
                </a:solidFill>
                <a:latin typeface="HP001 4 hàng" panose="020B0603050302020204" pitchFamily="34" charset="0"/>
              </a:rPr>
              <a:t>ỏa</a:t>
            </a:r>
          </a:p>
        </p:txBody>
      </p:sp>
      <p:sp>
        <p:nvSpPr>
          <p:cNvPr id="9227" name="Text Box 11">
            <a:extLst>
              <a:ext uri="{FF2B5EF4-FFF2-40B4-BE49-F238E27FC236}">
                <a16:creationId xmlns:a16="http://schemas.microsoft.com/office/drawing/2014/main" id="{D1C6DA6F-10EA-418E-A948-FE06881376D6}"/>
              </a:ext>
            </a:extLst>
          </p:cNvPr>
          <p:cNvSpPr txBox="1">
            <a:spLocks noChangeArrowheads="1"/>
          </p:cNvSpPr>
          <p:nvPr/>
        </p:nvSpPr>
        <p:spPr bwMode="auto">
          <a:xfrm>
            <a:off x="5715000" y="3503614"/>
            <a:ext cx="83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FF0066"/>
                </a:solidFill>
                <a:latin typeface="HP001 4 hàng" panose="020B0603050302020204" pitchFamily="34" charset="0"/>
              </a:rPr>
              <a:t>ăn</a:t>
            </a:r>
          </a:p>
        </p:txBody>
      </p:sp>
      <p:sp>
        <p:nvSpPr>
          <p:cNvPr id="9228" name="Text Box 12">
            <a:extLst>
              <a:ext uri="{FF2B5EF4-FFF2-40B4-BE49-F238E27FC236}">
                <a16:creationId xmlns:a16="http://schemas.microsoft.com/office/drawing/2014/main" id="{776A1074-AFC1-4118-A5F6-B95D49CAD5DB}"/>
              </a:ext>
            </a:extLst>
          </p:cNvPr>
          <p:cNvSpPr txBox="1">
            <a:spLocks noChangeArrowheads="1"/>
          </p:cNvSpPr>
          <p:nvPr/>
        </p:nvSpPr>
        <p:spPr bwMode="auto">
          <a:xfrm>
            <a:off x="4962525" y="3508375"/>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FF0066"/>
                </a:solidFill>
                <a:latin typeface="HP001 4 hàng" panose="020B0603050302020204" pitchFamily="34" charset="0"/>
              </a:rPr>
              <a:t>ăn</a:t>
            </a:r>
          </a:p>
        </p:txBody>
      </p:sp>
      <p:sp>
        <p:nvSpPr>
          <p:cNvPr id="9229" name="Text Box 13">
            <a:extLst>
              <a:ext uri="{FF2B5EF4-FFF2-40B4-BE49-F238E27FC236}">
                <a16:creationId xmlns:a16="http://schemas.microsoft.com/office/drawing/2014/main" id="{C3F81145-1738-4DE2-BCF8-3E71C07A152B}"/>
              </a:ext>
            </a:extLst>
          </p:cNvPr>
          <p:cNvSpPr txBox="1">
            <a:spLocks noChangeArrowheads="1"/>
          </p:cNvSpPr>
          <p:nvPr/>
        </p:nvSpPr>
        <p:spPr bwMode="auto">
          <a:xfrm>
            <a:off x="5076825" y="3967164"/>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FF0066"/>
                </a:solidFill>
                <a:latin typeface="HP001 4 hàng" panose="020B0603050302020204" pitchFamily="34" charset="0"/>
              </a:rPr>
              <a:t>ở</a:t>
            </a:r>
          </a:p>
        </p:txBody>
      </p:sp>
      <p:sp>
        <p:nvSpPr>
          <p:cNvPr id="9230" name="Text Box 14">
            <a:extLst>
              <a:ext uri="{FF2B5EF4-FFF2-40B4-BE49-F238E27FC236}">
                <a16:creationId xmlns:a16="http://schemas.microsoft.com/office/drawing/2014/main" id="{5FDFA084-5EF2-4448-ACFD-5B6121658529}"/>
              </a:ext>
            </a:extLst>
          </p:cNvPr>
          <p:cNvSpPr txBox="1">
            <a:spLocks noChangeArrowheads="1"/>
          </p:cNvSpPr>
          <p:nvPr/>
        </p:nvSpPr>
        <p:spPr bwMode="auto">
          <a:xfrm>
            <a:off x="5749926" y="3962400"/>
            <a:ext cx="949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FF0066"/>
                </a:solidFill>
                <a:latin typeface="HP001 4 hàng" panose="020B0603050302020204" pitchFamily="34" charset="0"/>
              </a:rPr>
              <a:t>uộn</a:t>
            </a:r>
          </a:p>
        </p:txBody>
      </p:sp>
      <p:sp>
        <p:nvSpPr>
          <p:cNvPr id="9231" name="Text Box 15">
            <a:extLst>
              <a:ext uri="{FF2B5EF4-FFF2-40B4-BE49-F238E27FC236}">
                <a16:creationId xmlns:a16="http://schemas.microsoft.com/office/drawing/2014/main" id="{D501EFCD-9CEF-4634-934B-922FB7EF5D1C}"/>
              </a:ext>
            </a:extLst>
          </p:cNvPr>
          <p:cNvSpPr txBox="1">
            <a:spLocks noChangeArrowheads="1"/>
          </p:cNvSpPr>
          <p:nvPr/>
        </p:nvSpPr>
        <p:spPr bwMode="auto">
          <a:xfrm>
            <a:off x="2286000" y="17526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4400" b="0" u="none">
                <a:solidFill>
                  <a:srgbClr val="FF0066"/>
                </a:solidFill>
                <a:latin typeface="HP001 4 hàng" panose="020B0603050302020204" pitchFamily="34" charset="0"/>
              </a:rPr>
              <a:t>Đêm trăng trên Hồ Tây  </a:t>
            </a:r>
          </a:p>
        </p:txBody>
      </p:sp>
      <p:sp>
        <p:nvSpPr>
          <p:cNvPr id="9232" name="Text Box 16">
            <a:extLst>
              <a:ext uri="{FF2B5EF4-FFF2-40B4-BE49-F238E27FC236}">
                <a16:creationId xmlns:a16="http://schemas.microsoft.com/office/drawing/2014/main" id="{D1163970-B924-4C05-9357-DC8ED26B6C9F}"/>
              </a:ext>
            </a:extLst>
          </p:cNvPr>
          <p:cNvSpPr txBox="1">
            <a:spLocks noChangeArrowheads="1"/>
          </p:cNvSpPr>
          <p:nvPr/>
        </p:nvSpPr>
        <p:spPr bwMode="auto">
          <a:xfrm>
            <a:off x="4800600" y="4419600"/>
            <a:ext cx="1797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0000FF"/>
                </a:solidFill>
                <a:latin typeface="HP001 4 hàng" panose="020B0603050302020204" pitchFamily="34" charset="0"/>
              </a:rPr>
              <a:t>chiều gió</a:t>
            </a:r>
            <a:endParaRPr lang="en-US" altLang="en-US" sz="3200" b="0" u="none">
              <a:solidFill>
                <a:srgbClr val="FF3300"/>
              </a:solidFill>
              <a:latin typeface="HP001 4 hàng" panose="020B0603050302020204" pitchFamily="34" charset="0"/>
            </a:endParaRPr>
          </a:p>
        </p:txBody>
      </p:sp>
      <p:sp>
        <p:nvSpPr>
          <p:cNvPr id="9233" name="Text Box 17">
            <a:extLst>
              <a:ext uri="{FF2B5EF4-FFF2-40B4-BE49-F238E27FC236}">
                <a16:creationId xmlns:a16="http://schemas.microsoft.com/office/drawing/2014/main" id="{12D971D4-6ACD-4BB7-A444-903701B6F45A}"/>
              </a:ext>
            </a:extLst>
          </p:cNvPr>
          <p:cNvSpPr txBox="1">
            <a:spLocks noChangeArrowheads="1"/>
          </p:cNvSpPr>
          <p:nvPr/>
        </p:nvSpPr>
        <p:spPr bwMode="auto">
          <a:xfrm>
            <a:off x="5170489" y="4414839"/>
            <a:ext cx="7064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FF0066"/>
                </a:solidFill>
                <a:latin typeface="HP001 4 hàng" panose="020B0603050302020204" pitchFamily="34" charset="0"/>
              </a:rPr>
              <a:t>iều</a:t>
            </a:r>
          </a:p>
        </p:txBody>
      </p:sp>
      <p:sp>
        <p:nvSpPr>
          <p:cNvPr id="9234" name="Text Box 18">
            <a:extLst>
              <a:ext uri="{FF2B5EF4-FFF2-40B4-BE49-F238E27FC236}">
                <a16:creationId xmlns:a16="http://schemas.microsoft.com/office/drawing/2014/main" id="{C7B640CF-E31A-4BEA-A60B-48188D82D2BD}"/>
              </a:ext>
            </a:extLst>
          </p:cNvPr>
          <p:cNvSpPr txBox="1">
            <a:spLocks noChangeArrowheads="1"/>
          </p:cNvSpPr>
          <p:nvPr/>
        </p:nvSpPr>
        <p:spPr bwMode="auto">
          <a:xfrm>
            <a:off x="5795964" y="4424364"/>
            <a:ext cx="949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FF0066"/>
                </a:solidFill>
                <a:latin typeface="HP001 4 hàng" panose="020B0603050302020204" pitchFamily="34" charset="0"/>
              </a:rPr>
              <a:t>gi</a:t>
            </a:r>
          </a:p>
        </p:txBody>
      </p:sp>
      <p:grpSp>
        <p:nvGrpSpPr>
          <p:cNvPr id="7184" name="Group 21">
            <a:extLst>
              <a:ext uri="{FF2B5EF4-FFF2-40B4-BE49-F238E27FC236}">
                <a16:creationId xmlns:a16="http://schemas.microsoft.com/office/drawing/2014/main" id="{07A82CFE-C7DD-4C4E-A726-EAA77909EA7A}"/>
              </a:ext>
            </a:extLst>
          </p:cNvPr>
          <p:cNvGrpSpPr>
            <a:grpSpLocks/>
          </p:cNvGrpSpPr>
          <p:nvPr/>
        </p:nvGrpSpPr>
        <p:grpSpPr bwMode="auto">
          <a:xfrm>
            <a:off x="1536700" y="0"/>
            <a:ext cx="9144000" cy="6858000"/>
            <a:chOff x="8" y="0"/>
            <a:chExt cx="5760" cy="4320"/>
          </a:xfrm>
        </p:grpSpPr>
        <p:pic>
          <p:nvPicPr>
            <p:cNvPr id="7186" name="Picture 22" descr="GRANS024">
              <a:extLst>
                <a:ext uri="{FF2B5EF4-FFF2-40B4-BE49-F238E27FC236}">
                  <a16:creationId xmlns:a16="http://schemas.microsoft.com/office/drawing/2014/main" id="{511C8516-0F86-4B5B-AB4A-1D235242D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3" descr="GRANS024">
              <a:extLst>
                <a:ext uri="{FF2B5EF4-FFF2-40B4-BE49-F238E27FC236}">
                  <a16:creationId xmlns:a16="http://schemas.microsoft.com/office/drawing/2014/main" id="{D5D04F42-7537-43BB-A409-EF8689BE7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8" name="Group 24">
              <a:extLst>
                <a:ext uri="{FF2B5EF4-FFF2-40B4-BE49-F238E27FC236}">
                  <a16:creationId xmlns:a16="http://schemas.microsoft.com/office/drawing/2014/main" id="{9A027D26-E7EF-46EC-8D98-5F43FDEB0CD8}"/>
                </a:ext>
              </a:extLst>
            </p:cNvPr>
            <p:cNvGrpSpPr>
              <a:grpSpLocks/>
            </p:cNvGrpSpPr>
            <p:nvPr/>
          </p:nvGrpSpPr>
          <p:grpSpPr bwMode="auto">
            <a:xfrm>
              <a:off x="8" y="0"/>
              <a:ext cx="5760" cy="4320"/>
              <a:chOff x="672" y="0"/>
              <a:chExt cx="5760" cy="4320"/>
            </a:xfrm>
          </p:grpSpPr>
          <p:pic>
            <p:nvPicPr>
              <p:cNvPr id="7189" name="Picture 25" descr="BD21325_">
                <a:extLst>
                  <a:ext uri="{FF2B5EF4-FFF2-40B4-BE49-F238E27FC236}">
                    <a16:creationId xmlns:a16="http://schemas.microsoft.com/office/drawing/2014/main" id="{2D11D639-9C0A-43BE-B0BF-F71A94ECD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90" name="Picture 26" descr="BD21325_">
                <a:extLst>
                  <a:ext uri="{FF2B5EF4-FFF2-40B4-BE49-F238E27FC236}">
                    <a16:creationId xmlns:a16="http://schemas.microsoft.com/office/drawing/2014/main" id="{FA5E3293-8599-419D-9B4D-348A56740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91" name="Picture 27" descr="BD21325_">
                <a:extLst>
                  <a:ext uri="{FF2B5EF4-FFF2-40B4-BE49-F238E27FC236}">
                    <a16:creationId xmlns:a16="http://schemas.microsoft.com/office/drawing/2014/main" id="{21D2890B-B195-434C-A532-6CBB245420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92" name="Picture 28" descr="BD21325_">
                <a:extLst>
                  <a:ext uri="{FF2B5EF4-FFF2-40B4-BE49-F238E27FC236}">
                    <a16:creationId xmlns:a16="http://schemas.microsoft.com/office/drawing/2014/main" id="{92FB28E7-D21B-45AA-95E6-291D1EA0B9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7185" name="Text Box 29">
            <a:extLst>
              <a:ext uri="{FF2B5EF4-FFF2-40B4-BE49-F238E27FC236}">
                <a16:creationId xmlns:a16="http://schemas.microsoft.com/office/drawing/2014/main" id="{9D54AED4-2EDC-40F4-9B86-F7FCB24AEA8E}"/>
              </a:ext>
            </a:extLst>
          </p:cNvPr>
          <p:cNvSpPr txBox="1">
            <a:spLocks noChangeArrowheads="1"/>
          </p:cNvSpPr>
          <p:nvPr/>
        </p:nvSpPr>
        <p:spPr bwMode="auto">
          <a:xfrm>
            <a:off x="1981200" y="420689"/>
            <a:ext cx="822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3200" b="0" u="none">
                <a:solidFill>
                  <a:srgbClr val="0000FF"/>
                </a:solidFill>
                <a:latin typeface="HP001 4 hàng" panose="020B0603050302020204" pitchFamily="34" charset="0"/>
              </a:rPr>
              <a:t>Thứ  ba ngày </a:t>
            </a:r>
            <a:r>
              <a:rPr lang="vi-VN" altLang="en-US" sz="3200" b="0" u="none">
                <a:solidFill>
                  <a:srgbClr val="0000FF"/>
                </a:solidFill>
                <a:latin typeface="HP001 4 hàng" panose="020B0603050302020204" pitchFamily="34" charset="0"/>
              </a:rPr>
              <a:t>14</a:t>
            </a:r>
            <a:r>
              <a:rPr lang="en-US" altLang="en-US" sz="3200" b="0" u="none">
                <a:solidFill>
                  <a:srgbClr val="0000FF"/>
                </a:solidFill>
                <a:latin typeface="HP001 4 hàng" panose="020B0603050302020204" pitchFamily="34" charset="0"/>
              </a:rPr>
              <a:t> tháng 11 năm 201</a:t>
            </a:r>
            <a:r>
              <a:rPr lang="vi-VN" altLang="en-US" sz="3200" b="0" u="none">
                <a:solidFill>
                  <a:srgbClr val="0000FF"/>
                </a:solidFill>
                <a:latin typeface="HP001 4 hàng" panose="020B0603050302020204" pitchFamily="34" charset="0"/>
              </a:rPr>
              <a:t>7</a:t>
            </a:r>
            <a:endParaRPr lang="en-US" altLang="en-US" sz="3200" b="0" u="none">
              <a:solidFill>
                <a:srgbClr val="0000FF"/>
              </a:solidFill>
              <a:latin typeface="HP001 4 hàng"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9231"/>
                                        </p:tgtEl>
                                        <p:attrNameLst>
                                          <p:attrName>style.visibility</p:attrName>
                                        </p:attrNameLst>
                                      </p:cBhvr>
                                      <p:to>
                                        <p:strVal val="visible"/>
                                      </p:to>
                                    </p:set>
                                    <p:anim to="" calcmode="lin" valueType="num">
                                      <p:cBhvr>
                                        <p:cTn id="7" dur="1" fill="hold"/>
                                        <p:tgtEl>
                                          <p:spTgt spid="923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1000" fill="hold"/>
                                        <p:tgtEl>
                                          <p:spTgt spid="9218"/>
                                        </p:tgtEl>
                                        <p:attrNameLst>
                                          <p:attrName>ppt_x</p:attrName>
                                        </p:attrNameLst>
                                      </p:cBhvr>
                                      <p:tavLst>
                                        <p:tav tm="0">
                                          <p:val>
                                            <p:strVal val="#ppt_x"/>
                                          </p:val>
                                        </p:tav>
                                        <p:tav tm="100000">
                                          <p:val>
                                            <p:strVal val="#ppt_x"/>
                                          </p:val>
                                        </p:tav>
                                      </p:tavLst>
                                    </p:anim>
                                    <p:anim calcmode="lin" valueType="num">
                                      <p:cBhvr additive="base">
                                        <p:cTn id="13" dur="10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221"/>
                                        </p:tgtEl>
                                        <p:attrNameLst>
                                          <p:attrName>style.visibility</p:attrName>
                                        </p:attrNameLst>
                                      </p:cBhvr>
                                      <p:to>
                                        <p:strVal val="visible"/>
                                      </p:to>
                                    </p:set>
                                    <p:animEffect transition="in" filter="diamond(in)">
                                      <p:cBhvr>
                                        <p:cTn id="18" dur="1000"/>
                                        <p:tgtEl>
                                          <p:spTgt spid="92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diamond(in)">
                                      <p:cBhvr>
                                        <p:cTn id="23" dur="1000"/>
                                        <p:tgtEl>
                                          <p:spTgt spid="92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222"/>
                                        </p:tgtEl>
                                        <p:attrNameLst>
                                          <p:attrName>style.visibility</p:attrName>
                                        </p:attrNameLst>
                                      </p:cBhvr>
                                      <p:to>
                                        <p:strVal val="visible"/>
                                      </p:to>
                                    </p:set>
                                    <p:animEffect transition="in" filter="diamond(in)">
                                      <p:cBhvr>
                                        <p:cTn id="28" dur="1000"/>
                                        <p:tgtEl>
                                          <p:spTgt spid="922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9228"/>
                                        </p:tgtEl>
                                        <p:attrNameLst>
                                          <p:attrName>style.visibility</p:attrName>
                                        </p:attrNameLst>
                                      </p:cBhvr>
                                      <p:to>
                                        <p:strVal val="visible"/>
                                      </p:to>
                                    </p:set>
                                    <p:animEffect transition="in" filter="diamond(in)">
                                      <p:cBhvr>
                                        <p:cTn id="33" dur="1000"/>
                                        <p:tgtEl>
                                          <p:spTgt spid="9228"/>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9227"/>
                                        </p:tgtEl>
                                        <p:attrNameLst>
                                          <p:attrName>style.visibility</p:attrName>
                                        </p:attrNameLst>
                                      </p:cBhvr>
                                      <p:to>
                                        <p:strVal val="visible"/>
                                      </p:to>
                                    </p:set>
                                    <p:animEffect transition="in" filter="diamond(in)">
                                      <p:cBhvr>
                                        <p:cTn id="36" dur="1000"/>
                                        <p:tgtEl>
                                          <p:spTgt spid="92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9224"/>
                                        </p:tgtEl>
                                        <p:attrNameLst>
                                          <p:attrName>style.visibility</p:attrName>
                                        </p:attrNameLst>
                                      </p:cBhvr>
                                      <p:to>
                                        <p:strVal val="visible"/>
                                      </p:to>
                                    </p:set>
                                    <p:animEffect transition="in" filter="diamond(in)">
                                      <p:cBhvr>
                                        <p:cTn id="41" dur="1000"/>
                                        <p:tgtEl>
                                          <p:spTgt spid="922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9229"/>
                                        </p:tgtEl>
                                        <p:attrNameLst>
                                          <p:attrName>style.visibility</p:attrName>
                                        </p:attrNameLst>
                                      </p:cBhvr>
                                      <p:to>
                                        <p:strVal val="visible"/>
                                      </p:to>
                                    </p:set>
                                    <p:animEffect transition="in" filter="diamond(in)">
                                      <p:cBhvr>
                                        <p:cTn id="46" dur="1000"/>
                                        <p:tgtEl>
                                          <p:spTgt spid="922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9230"/>
                                        </p:tgtEl>
                                        <p:attrNameLst>
                                          <p:attrName>style.visibility</p:attrName>
                                        </p:attrNameLst>
                                      </p:cBhvr>
                                      <p:to>
                                        <p:strVal val="visible"/>
                                      </p:to>
                                    </p:set>
                                    <p:animEffect transition="in" filter="diamond(in)">
                                      <p:cBhvr>
                                        <p:cTn id="51" dur="1000"/>
                                        <p:tgtEl>
                                          <p:spTgt spid="923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9232"/>
                                        </p:tgtEl>
                                        <p:attrNameLst>
                                          <p:attrName>style.visibility</p:attrName>
                                        </p:attrNameLst>
                                      </p:cBhvr>
                                      <p:to>
                                        <p:strVal val="visible"/>
                                      </p:to>
                                    </p:set>
                                    <p:animEffect transition="in" filter="diamond(in)">
                                      <p:cBhvr>
                                        <p:cTn id="56" dur="1000"/>
                                        <p:tgtEl>
                                          <p:spTgt spid="923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9233"/>
                                        </p:tgtEl>
                                        <p:attrNameLst>
                                          <p:attrName>style.visibility</p:attrName>
                                        </p:attrNameLst>
                                      </p:cBhvr>
                                      <p:to>
                                        <p:strVal val="visible"/>
                                      </p:to>
                                    </p:set>
                                    <p:animEffect transition="in" filter="diamond(in)">
                                      <p:cBhvr>
                                        <p:cTn id="61" dur="1000"/>
                                        <p:tgtEl>
                                          <p:spTgt spid="9233"/>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9234"/>
                                        </p:tgtEl>
                                        <p:attrNameLst>
                                          <p:attrName>style.visibility</p:attrName>
                                        </p:attrNameLst>
                                      </p:cBhvr>
                                      <p:to>
                                        <p:strVal val="visible"/>
                                      </p:to>
                                    </p:set>
                                    <p:animEffect transition="in" filter="diamond(in)">
                                      <p:cBhvr>
                                        <p:cTn id="64" dur="1000"/>
                                        <p:tgtEl>
                                          <p:spTgt spid="923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xit" presetSubtype="0" fill="hold" grpId="1" nodeType="clickEffect">
                                  <p:stCondLst>
                                    <p:cond delay="0"/>
                                  </p:stCondLst>
                                  <p:childTnLst>
                                    <p:animEffect transition="out" filter="dissolve">
                                      <p:cBhvr>
                                        <p:cTn id="68" dur="500"/>
                                        <p:tgtEl>
                                          <p:spTgt spid="9221"/>
                                        </p:tgtEl>
                                      </p:cBhvr>
                                    </p:animEffect>
                                    <p:set>
                                      <p:cBhvr>
                                        <p:cTn id="69" dur="1" fill="hold">
                                          <p:stCondLst>
                                            <p:cond delay="499"/>
                                          </p:stCondLst>
                                        </p:cTn>
                                        <p:tgtEl>
                                          <p:spTgt spid="9221"/>
                                        </p:tgtEl>
                                        <p:attrNameLst>
                                          <p:attrName>style.visibility</p:attrName>
                                        </p:attrNameLst>
                                      </p:cBhvr>
                                      <p:to>
                                        <p:strVal val="hidden"/>
                                      </p:to>
                                    </p:set>
                                  </p:childTnLst>
                                </p:cTn>
                              </p:par>
                              <p:par>
                                <p:cTn id="70" presetID="9" presetClass="exit" presetSubtype="0" fill="hold" grpId="1" nodeType="withEffect">
                                  <p:stCondLst>
                                    <p:cond delay="0"/>
                                  </p:stCondLst>
                                  <p:childTnLst>
                                    <p:animEffect transition="out" filter="dissolve">
                                      <p:cBhvr>
                                        <p:cTn id="71" dur="500"/>
                                        <p:tgtEl>
                                          <p:spTgt spid="9226"/>
                                        </p:tgtEl>
                                      </p:cBhvr>
                                    </p:animEffect>
                                    <p:set>
                                      <p:cBhvr>
                                        <p:cTn id="72" dur="1" fill="hold">
                                          <p:stCondLst>
                                            <p:cond delay="499"/>
                                          </p:stCondLst>
                                        </p:cTn>
                                        <p:tgtEl>
                                          <p:spTgt spid="922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xit" presetSubtype="0" fill="hold" grpId="1" nodeType="clickEffect">
                                  <p:stCondLst>
                                    <p:cond delay="0"/>
                                  </p:stCondLst>
                                  <p:childTnLst>
                                    <p:animEffect transition="out" filter="dissolve">
                                      <p:cBhvr>
                                        <p:cTn id="76" dur="500"/>
                                        <p:tgtEl>
                                          <p:spTgt spid="9222"/>
                                        </p:tgtEl>
                                      </p:cBhvr>
                                    </p:animEffect>
                                    <p:set>
                                      <p:cBhvr>
                                        <p:cTn id="77" dur="1" fill="hold">
                                          <p:stCondLst>
                                            <p:cond delay="499"/>
                                          </p:stCondLst>
                                        </p:cTn>
                                        <p:tgtEl>
                                          <p:spTgt spid="9222"/>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500"/>
                                        <p:tgtEl>
                                          <p:spTgt spid="9228"/>
                                        </p:tgtEl>
                                      </p:cBhvr>
                                    </p:animEffect>
                                    <p:set>
                                      <p:cBhvr>
                                        <p:cTn id="80" dur="1" fill="hold">
                                          <p:stCondLst>
                                            <p:cond delay="499"/>
                                          </p:stCondLst>
                                        </p:cTn>
                                        <p:tgtEl>
                                          <p:spTgt spid="9228"/>
                                        </p:tgtEl>
                                        <p:attrNameLst>
                                          <p:attrName>style.visibility</p:attrName>
                                        </p:attrNameLst>
                                      </p:cBhvr>
                                      <p:to>
                                        <p:strVal val="hidden"/>
                                      </p:to>
                                    </p:set>
                                  </p:childTnLst>
                                </p:cTn>
                              </p:par>
                              <p:par>
                                <p:cTn id="81" presetID="9" presetClass="exit" presetSubtype="0" fill="hold" grpId="1" nodeType="withEffect">
                                  <p:stCondLst>
                                    <p:cond delay="0"/>
                                  </p:stCondLst>
                                  <p:childTnLst>
                                    <p:animEffect transition="out" filter="dissolve">
                                      <p:cBhvr>
                                        <p:cTn id="82" dur="500"/>
                                        <p:tgtEl>
                                          <p:spTgt spid="9227"/>
                                        </p:tgtEl>
                                      </p:cBhvr>
                                    </p:animEffect>
                                    <p:set>
                                      <p:cBhvr>
                                        <p:cTn id="83" dur="1" fill="hold">
                                          <p:stCondLst>
                                            <p:cond delay="499"/>
                                          </p:stCondLst>
                                        </p:cTn>
                                        <p:tgtEl>
                                          <p:spTgt spid="9227"/>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xit" presetSubtype="0" fill="hold" grpId="1" nodeType="clickEffect">
                                  <p:stCondLst>
                                    <p:cond delay="0"/>
                                  </p:stCondLst>
                                  <p:childTnLst>
                                    <p:animEffect transition="out" filter="dissolve">
                                      <p:cBhvr>
                                        <p:cTn id="87" dur="500"/>
                                        <p:tgtEl>
                                          <p:spTgt spid="9224"/>
                                        </p:tgtEl>
                                      </p:cBhvr>
                                    </p:animEffect>
                                    <p:set>
                                      <p:cBhvr>
                                        <p:cTn id="88" dur="1" fill="hold">
                                          <p:stCondLst>
                                            <p:cond delay="499"/>
                                          </p:stCondLst>
                                        </p:cTn>
                                        <p:tgtEl>
                                          <p:spTgt spid="9224"/>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
                                        <p:tgtEl>
                                          <p:spTgt spid="9229"/>
                                        </p:tgtEl>
                                      </p:cBhvr>
                                    </p:animEffect>
                                    <p:set>
                                      <p:cBhvr>
                                        <p:cTn id="91" dur="1" fill="hold">
                                          <p:stCondLst>
                                            <p:cond delay="499"/>
                                          </p:stCondLst>
                                        </p:cTn>
                                        <p:tgtEl>
                                          <p:spTgt spid="9229"/>
                                        </p:tgtEl>
                                        <p:attrNameLst>
                                          <p:attrName>style.visibility</p:attrName>
                                        </p:attrNameLst>
                                      </p:cBhvr>
                                      <p:to>
                                        <p:strVal val="hidden"/>
                                      </p:to>
                                    </p:set>
                                  </p:childTnLst>
                                </p:cTn>
                              </p:par>
                              <p:par>
                                <p:cTn id="92" presetID="9" presetClass="exit" presetSubtype="0" fill="hold" grpId="1" nodeType="withEffect">
                                  <p:stCondLst>
                                    <p:cond delay="0"/>
                                  </p:stCondLst>
                                  <p:childTnLst>
                                    <p:animEffect transition="out" filter="dissolve">
                                      <p:cBhvr>
                                        <p:cTn id="93" dur="500"/>
                                        <p:tgtEl>
                                          <p:spTgt spid="9230"/>
                                        </p:tgtEl>
                                      </p:cBhvr>
                                    </p:animEffect>
                                    <p:set>
                                      <p:cBhvr>
                                        <p:cTn id="94" dur="1" fill="hold">
                                          <p:stCondLst>
                                            <p:cond delay="499"/>
                                          </p:stCondLst>
                                        </p:cTn>
                                        <p:tgtEl>
                                          <p:spTgt spid="9230"/>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xit" presetSubtype="0" fill="hold" grpId="1" nodeType="clickEffect">
                                  <p:stCondLst>
                                    <p:cond delay="0"/>
                                  </p:stCondLst>
                                  <p:childTnLst>
                                    <p:animEffect transition="out" filter="dissolve">
                                      <p:cBhvr>
                                        <p:cTn id="98" dur="500"/>
                                        <p:tgtEl>
                                          <p:spTgt spid="9232"/>
                                        </p:tgtEl>
                                      </p:cBhvr>
                                    </p:animEffect>
                                    <p:set>
                                      <p:cBhvr>
                                        <p:cTn id="99" dur="1" fill="hold">
                                          <p:stCondLst>
                                            <p:cond delay="499"/>
                                          </p:stCondLst>
                                        </p:cTn>
                                        <p:tgtEl>
                                          <p:spTgt spid="9232"/>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500"/>
                                        <p:tgtEl>
                                          <p:spTgt spid="9233"/>
                                        </p:tgtEl>
                                      </p:cBhvr>
                                    </p:animEffect>
                                    <p:set>
                                      <p:cBhvr>
                                        <p:cTn id="102" dur="1" fill="hold">
                                          <p:stCondLst>
                                            <p:cond delay="499"/>
                                          </p:stCondLst>
                                        </p:cTn>
                                        <p:tgtEl>
                                          <p:spTgt spid="9233"/>
                                        </p:tgtEl>
                                        <p:attrNameLst>
                                          <p:attrName>style.visibility</p:attrName>
                                        </p:attrNameLst>
                                      </p:cBhvr>
                                      <p:to>
                                        <p:strVal val="hidden"/>
                                      </p:to>
                                    </p:set>
                                  </p:childTnLst>
                                </p:cTn>
                              </p:par>
                              <p:par>
                                <p:cTn id="103" presetID="9" presetClass="exit" presetSubtype="0" fill="hold" grpId="1" nodeType="withEffect">
                                  <p:stCondLst>
                                    <p:cond delay="0"/>
                                  </p:stCondLst>
                                  <p:childTnLst>
                                    <p:animEffect transition="out" filter="dissolve">
                                      <p:cBhvr>
                                        <p:cTn id="104" dur="500"/>
                                        <p:tgtEl>
                                          <p:spTgt spid="9234"/>
                                        </p:tgtEl>
                                      </p:cBhvr>
                                    </p:animEffect>
                                    <p:set>
                                      <p:cBhvr>
                                        <p:cTn id="105" dur="1" fill="hold">
                                          <p:stCondLst>
                                            <p:cond delay="499"/>
                                          </p:stCondLst>
                                        </p:cTn>
                                        <p:tgtEl>
                                          <p:spTgt spid="9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1" grpId="0"/>
      <p:bldP spid="9221" grpId="1"/>
      <p:bldP spid="9222" grpId="0"/>
      <p:bldP spid="9222" grpId="1"/>
      <p:bldP spid="9224" grpId="0"/>
      <p:bldP spid="9224" grpId="1"/>
      <p:bldP spid="9226" grpId="0"/>
      <p:bldP spid="9226" grpId="1"/>
      <p:bldP spid="9227" grpId="0"/>
      <p:bldP spid="9227" grpId="1"/>
      <p:bldP spid="9228" grpId="0"/>
      <p:bldP spid="9228" grpId="1"/>
      <p:bldP spid="9229" grpId="0"/>
      <p:bldP spid="9229" grpId="1"/>
      <p:bldP spid="9230" grpId="0"/>
      <p:bldP spid="9230" grpId="1"/>
      <p:bldP spid="9232" grpId="0"/>
      <p:bldP spid="9232" grpId="1"/>
      <p:bldP spid="9233" grpId="0"/>
      <p:bldP spid="9233" grpId="1"/>
      <p:bldP spid="9234" grpId="0"/>
      <p:bldP spid="923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760D1D45-9371-4690-981B-C6794FE647F1}"/>
              </a:ext>
            </a:extLst>
          </p:cNvPr>
          <p:cNvSpPr txBox="1">
            <a:spLocks noChangeArrowheads="1"/>
          </p:cNvSpPr>
          <p:nvPr/>
        </p:nvSpPr>
        <p:spPr bwMode="auto">
          <a:xfrm>
            <a:off x="2667000" y="2609851"/>
            <a:ext cx="7162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just">
              <a:spcBef>
                <a:spcPct val="50000"/>
              </a:spcBef>
            </a:pPr>
            <a:r>
              <a:rPr lang="en-US" altLang="en-US" sz="3000" b="0" u="none">
                <a:solidFill>
                  <a:srgbClr val="0000FF"/>
                </a:solidFill>
                <a:latin typeface="HP001 4 hàng" panose="020B0603050302020204" pitchFamily="34" charset="0"/>
              </a:rPr>
              <a:t>   Hồ về thu, nước trong vắt, mênh mông. Trăng tỏa sáng rọi vào các gợn sống lăn tăn. Thuyền ra khỏi bờ thì hây hẩy gió đông nam, sóng vỗ rập rình. Một lát, thuyền vào gần một đám sen. Bấy giờ, sen trên hồ đã gần tàn nhưng vẫn còn lơ thơ mấy đóa hoa nở muộn. Mùi hương đưa theo chiều gió ngào ngạt…</a:t>
            </a:r>
          </a:p>
        </p:txBody>
      </p:sp>
      <p:sp>
        <p:nvSpPr>
          <p:cNvPr id="13315" name="AutoShape 3">
            <a:extLst>
              <a:ext uri="{FF2B5EF4-FFF2-40B4-BE49-F238E27FC236}">
                <a16:creationId xmlns:a16="http://schemas.microsoft.com/office/drawing/2014/main" id="{97E16D73-CF3B-4616-AB33-DDAE6D10A7AB}"/>
              </a:ext>
            </a:extLst>
          </p:cNvPr>
          <p:cNvSpPr>
            <a:spLocks noChangeArrowheads="1"/>
          </p:cNvSpPr>
          <p:nvPr/>
        </p:nvSpPr>
        <p:spPr bwMode="auto">
          <a:xfrm>
            <a:off x="2438400" y="2305050"/>
            <a:ext cx="7848600" cy="4191000"/>
          </a:xfrm>
          <a:prstGeom prst="roundRect">
            <a:avLst>
              <a:gd name="adj" fmla="val 16667"/>
            </a:avLst>
          </a:prstGeom>
          <a:noFill/>
          <a:ln w="57150" cmpd="thinThick">
            <a:solidFill>
              <a:srgbClr val="FF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endParaRPr lang="vi-VN" altLang="en-US" b="0" u="none">
              <a:latin typeface="Arial" panose="020B0604020202020204" pitchFamily="34" charset="0"/>
            </a:endParaRPr>
          </a:p>
        </p:txBody>
      </p:sp>
      <p:sp>
        <p:nvSpPr>
          <p:cNvPr id="8196" name="Text Box 5">
            <a:extLst>
              <a:ext uri="{FF2B5EF4-FFF2-40B4-BE49-F238E27FC236}">
                <a16:creationId xmlns:a16="http://schemas.microsoft.com/office/drawing/2014/main" id="{D900EB2A-9763-40B0-8ED3-6056BAF4AFF5}"/>
              </a:ext>
            </a:extLst>
          </p:cNvPr>
          <p:cNvSpPr txBox="1">
            <a:spLocks noChangeArrowheads="1"/>
          </p:cNvSpPr>
          <p:nvPr/>
        </p:nvSpPr>
        <p:spPr bwMode="auto">
          <a:xfrm>
            <a:off x="2514600" y="974726"/>
            <a:ext cx="708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3200" b="0" u="none">
                <a:solidFill>
                  <a:srgbClr val="A50021"/>
                </a:solidFill>
                <a:latin typeface="HP001 4 hàng" panose="020B0603050302020204" pitchFamily="34" charset="0"/>
              </a:rPr>
              <a:t>Chính tả:</a:t>
            </a:r>
            <a:r>
              <a:rPr lang="en-US" altLang="en-US" sz="4000" b="0" u="none">
                <a:solidFill>
                  <a:srgbClr val="A50021"/>
                </a:solidFill>
                <a:latin typeface="HP001 4 hàng" panose="020B0603050302020204" pitchFamily="34" charset="0"/>
              </a:rPr>
              <a:t> </a:t>
            </a:r>
            <a:r>
              <a:rPr lang="en-US" altLang="en-US" sz="3200" b="0" u="none">
                <a:solidFill>
                  <a:srgbClr val="A50021"/>
                </a:solidFill>
                <a:latin typeface="HP001 4 hàng" panose="020B0603050302020204" pitchFamily="34" charset="0"/>
              </a:rPr>
              <a:t>(Nghe- viết) </a:t>
            </a:r>
          </a:p>
        </p:txBody>
      </p:sp>
      <p:sp>
        <p:nvSpPr>
          <p:cNvPr id="13318" name="Line 6">
            <a:extLst>
              <a:ext uri="{FF2B5EF4-FFF2-40B4-BE49-F238E27FC236}">
                <a16:creationId xmlns:a16="http://schemas.microsoft.com/office/drawing/2014/main" id="{CF5186EA-CA1A-4061-93DD-A77D0F5D3175}"/>
              </a:ext>
            </a:extLst>
          </p:cNvPr>
          <p:cNvSpPr>
            <a:spLocks noChangeShapeType="1"/>
          </p:cNvSpPr>
          <p:nvPr/>
        </p:nvSpPr>
        <p:spPr bwMode="auto">
          <a:xfrm>
            <a:off x="5438775" y="3419475"/>
            <a:ext cx="1295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7">
            <a:extLst>
              <a:ext uri="{FF2B5EF4-FFF2-40B4-BE49-F238E27FC236}">
                <a16:creationId xmlns:a16="http://schemas.microsoft.com/office/drawing/2014/main" id="{20AC2AA4-2044-452D-ACD6-2F3A44ADADF3}"/>
              </a:ext>
            </a:extLst>
          </p:cNvPr>
          <p:cNvSpPr>
            <a:spLocks noChangeShapeType="1"/>
          </p:cNvSpPr>
          <p:nvPr/>
        </p:nvSpPr>
        <p:spPr bwMode="auto">
          <a:xfrm>
            <a:off x="3671888" y="3868738"/>
            <a:ext cx="1295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 name="Line 9">
            <a:extLst>
              <a:ext uri="{FF2B5EF4-FFF2-40B4-BE49-F238E27FC236}">
                <a16:creationId xmlns:a16="http://schemas.microsoft.com/office/drawing/2014/main" id="{983D9770-0AC1-4FDB-99B4-679EF6A78B0E}"/>
              </a:ext>
            </a:extLst>
          </p:cNvPr>
          <p:cNvSpPr>
            <a:spLocks noChangeShapeType="1"/>
          </p:cNvSpPr>
          <p:nvPr/>
        </p:nvSpPr>
        <p:spPr bwMode="auto">
          <a:xfrm>
            <a:off x="7162800" y="5734050"/>
            <a:ext cx="1447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Text Box 10">
            <a:extLst>
              <a:ext uri="{FF2B5EF4-FFF2-40B4-BE49-F238E27FC236}">
                <a16:creationId xmlns:a16="http://schemas.microsoft.com/office/drawing/2014/main" id="{2401E892-2B31-41C6-AF32-E52E137FFD89}"/>
              </a:ext>
            </a:extLst>
          </p:cNvPr>
          <p:cNvSpPr txBox="1">
            <a:spLocks noChangeArrowheads="1"/>
          </p:cNvSpPr>
          <p:nvPr/>
        </p:nvSpPr>
        <p:spPr bwMode="auto">
          <a:xfrm>
            <a:off x="2286000" y="16002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4400" b="0" u="none">
                <a:solidFill>
                  <a:srgbClr val="FF0066"/>
                </a:solidFill>
                <a:latin typeface="HP001 4 hàng" panose="020B0603050302020204" pitchFamily="34" charset="0"/>
              </a:rPr>
              <a:t>Đêm trăng trên Hồ Tây  </a:t>
            </a:r>
          </a:p>
        </p:txBody>
      </p:sp>
      <p:sp>
        <p:nvSpPr>
          <p:cNvPr id="13323" name="Line 11">
            <a:extLst>
              <a:ext uri="{FF2B5EF4-FFF2-40B4-BE49-F238E27FC236}">
                <a16:creationId xmlns:a16="http://schemas.microsoft.com/office/drawing/2014/main" id="{E7C01567-24A0-4157-8AF8-8DEA3D406727}"/>
              </a:ext>
            </a:extLst>
          </p:cNvPr>
          <p:cNvSpPr>
            <a:spLocks noChangeShapeType="1"/>
          </p:cNvSpPr>
          <p:nvPr/>
        </p:nvSpPr>
        <p:spPr bwMode="auto">
          <a:xfrm>
            <a:off x="5410200" y="6172200"/>
            <a:ext cx="1295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2" name="Group 12">
            <a:extLst>
              <a:ext uri="{FF2B5EF4-FFF2-40B4-BE49-F238E27FC236}">
                <a16:creationId xmlns:a16="http://schemas.microsoft.com/office/drawing/2014/main" id="{3EA8D6FA-88E1-4748-B3FC-7DD1D266CFE5}"/>
              </a:ext>
            </a:extLst>
          </p:cNvPr>
          <p:cNvGrpSpPr>
            <a:grpSpLocks/>
          </p:cNvGrpSpPr>
          <p:nvPr/>
        </p:nvGrpSpPr>
        <p:grpSpPr bwMode="auto">
          <a:xfrm>
            <a:off x="1536700" y="0"/>
            <a:ext cx="9144000" cy="6858000"/>
            <a:chOff x="8" y="0"/>
            <a:chExt cx="5760" cy="4320"/>
          </a:xfrm>
        </p:grpSpPr>
        <p:pic>
          <p:nvPicPr>
            <p:cNvPr id="8204" name="Picture 13" descr="GRANS024">
              <a:extLst>
                <a:ext uri="{FF2B5EF4-FFF2-40B4-BE49-F238E27FC236}">
                  <a16:creationId xmlns:a16="http://schemas.microsoft.com/office/drawing/2014/main" id="{6DD3C80E-FCC8-426C-B862-C4E9D8076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4" descr="GRANS024">
              <a:extLst>
                <a:ext uri="{FF2B5EF4-FFF2-40B4-BE49-F238E27FC236}">
                  <a16:creationId xmlns:a16="http://schemas.microsoft.com/office/drawing/2014/main" id="{0DC9C132-09CB-4AD4-B4C7-B505E0492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6" name="Group 15">
              <a:extLst>
                <a:ext uri="{FF2B5EF4-FFF2-40B4-BE49-F238E27FC236}">
                  <a16:creationId xmlns:a16="http://schemas.microsoft.com/office/drawing/2014/main" id="{90B8ACD5-8FC2-4D8A-B623-3BED45165607}"/>
                </a:ext>
              </a:extLst>
            </p:cNvPr>
            <p:cNvGrpSpPr>
              <a:grpSpLocks/>
            </p:cNvGrpSpPr>
            <p:nvPr/>
          </p:nvGrpSpPr>
          <p:grpSpPr bwMode="auto">
            <a:xfrm>
              <a:off x="8" y="0"/>
              <a:ext cx="5760" cy="4320"/>
              <a:chOff x="672" y="0"/>
              <a:chExt cx="5760" cy="4320"/>
            </a:xfrm>
          </p:grpSpPr>
          <p:pic>
            <p:nvPicPr>
              <p:cNvPr id="8207" name="Picture 16" descr="BD21325_">
                <a:extLst>
                  <a:ext uri="{FF2B5EF4-FFF2-40B4-BE49-F238E27FC236}">
                    <a16:creationId xmlns:a16="http://schemas.microsoft.com/office/drawing/2014/main" id="{403CA568-09D2-4F57-A1C9-493347435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8" name="Picture 17" descr="BD21325_">
                <a:extLst>
                  <a:ext uri="{FF2B5EF4-FFF2-40B4-BE49-F238E27FC236}">
                    <a16:creationId xmlns:a16="http://schemas.microsoft.com/office/drawing/2014/main" id="{FD1D2E7F-A792-4599-9E4C-AD65B9B6C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9" name="Picture 18" descr="BD21325_">
                <a:extLst>
                  <a:ext uri="{FF2B5EF4-FFF2-40B4-BE49-F238E27FC236}">
                    <a16:creationId xmlns:a16="http://schemas.microsoft.com/office/drawing/2014/main" id="{385E3984-ECA8-4814-AD57-0B5DFFCD5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10" name="Picture 19" descr="BD21325_">
                <a:extLst>
                  <a:ext uri="{FF2B5EF4-FFF2-40B4-BE49-F238E27FC236}">
                    <a16:creationId xmlns:a16="http://schemas.microsoft.com/office/drawing/2014/main" id="{97661926-B5A5-4A3B-A0C2-6553B0309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8203" name="Text Box 21">
            <a:extLst>
              <a:ext uri="{FF2B5EF4-FFF2-40B4-BE49-F238E27FC236}">
                <a16:creationId xmlns:a16="http://schemas.microsoft.com/office/drawing/2014/main" id="{F071312E-7C47-43D2-B525-A94C50F481E8}"/>
              </a:ext>
            </a:extLst>
          </p:cNvPr>
          <p:cNvSpPr txBox="1">
            <a:spLocks noChangeArrowheads="1"/>
          </p:cNvSpPr>
          <p:nvPr/>
        </p:nvSpPr>
        <p:spPr bwMode="auto">
          <a:xfrm>
            <a:off x="1981200" y="434975"/>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spcBef>
                <a:spcPct val="50000"/>
              </a:spcBef>
            </a:pPr>
            <a:r>
              <a:rPr lang="en-US" altLang="en-US" sz="3200" b="0" u="none">
                <a:solidFill>
                  <a:srgbClr val="0000FF"/>
                </a:solidFill>
                <a:latin typeface="HP001 4 hàng" panose="020B0603050302020204" pitchFamily="34" charset="0"/>
              </a:rPr>
              <a:t>Thứ  ba ngày </a:t>
            </a:r>
            <a:r>
              <a:rPr lang="vi-VN" altLang="en-US" sz="3200" b="0" u="none">
                <a:solidFill>
                  <a:srgbClr val="0000FF"/>
                </a:solidFill>
                <a:latin typeface="HP001 4 hàng" panose="020B0603050302020204" pitchFamily="34" charset="0"/>
              </a:rPr>
              <a:t>14</a:t>
            </a:r>
            <a:r>
              <a:rPr lang="en-US" altLang="en-US" sz="3200" b="0" u="none">
                <a:solidFill>
                  <a:srgbClr val="0000FF"/>
                </a:solidFill>
                <a:latin typeface="HP001 4 hàng" panose="020B0603050302020204" pitchFamily="34" charset="0"/>
              </a:rPr>
              <a:t> tháng 11 năm 201</a:t>
            </a:r>
            <a:r>
              <a:rPr lang="vi-VN" altLang="en-US" sz="3200" b="0" u="none">
                <a:solidFill>
                  <a:srgbClr val="0000FF"/>
                </a:solidFill>
                <a:latin typeface="HP001 4 hàng" panose="020B0603050302020204" pitchFamily="34" charset="0"/>
              </a:rPr>
              <a:t>7</a:t>
            </a:r>
            <a:endParaRPr lang="en-US" altLang="en-US" sz="3200" b="0" u="none">
              <a:solidFill>
                <a:srgbClr val="0000FF"/>
              </a:solidFill>
              <a:latin typeface="HP001 4 hàng" panose="020B06030503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heel(4)">
                                      <p:cBhvr>
                                        <p:cTn id="7" dur="2000"/>
                                        <p:tgtEl>
                                          <p:spTgt spid="13315"/>
                                        </p:tgtEl>
                                      </p:cBhvr>
                                    </p:animEffect>
                                  </p:childTnLst>
                                </p:cTn>
                              </p:par>
                            </p:childTnLst>
                          </p:cTn>
                        </p:par>
                        <p:par>
                          <p:cTn id="8" fill="hold" nodeType="afterGroup">
                            <p:stCondLst>
                              <p:cond delay="2000"/>
                            </p:stCondLst>
                            <p:childTnLst>
                              <p:par>
                                <p:cTn id="9" presetID="52" presetClass="entr" presetSubtype="0" fill="hold" grpId="0" nodeType="afterEffect">
                                  <p:stCondLst>
                                    <p:cond delay="0"/>
                                  </p:stCondLst>
                                  <p:childTnLst>
                                    <p:set>
                                      <p:cBhvr>
                                        <p:cTn id="10" dur="1" fill="hold">
                                          <p:stCondLst>
                                            <p:cond delay="0"/>
                                          </p:stCondLst>
                                        </p:cTn>
                                        <p:tgtEl>
                                          <p:spTgt spid="13314"/>
                                        </p:tgtEl>
                                        <p:attrNameLst>
                                          <p:attrName>style.visibility</p:attrName>
                                        </p:attrNameLst>
                                      </p:cBhvr>
                                      <p:to>
                                        <p:strVal val="visible"/>
                                      </p:to>
                                    </p:set>
                                    <p:animScale>
                                      <p:cBhvr>
                                        <p:cTn id="11" dur="1000" decel="50000" fill="hold">
                                          <p:stCondLst>
                                            <p:cond delay="0"/>
                                          </p:stCondLst>
                                        </p:cTn>
                                        <p:tgtEl>
                                          <p:spTgt spid="133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314"/>
                                        </p:tgtEl>
                                        <p:attrNameLst>
                                          <p:attrName>ppt_x</p:attrName>
                                          <p:attrName>ppt_y</p:attrName>
                                        </p:attrNameLst>
                                      </p:cBhvr>
                                    </p:animMotion>
                                    <p:animEffect transition="in" filter="fade">
                                      <p:cBhvr>
                                        <p:cTn id="13" dur="1000"/>
                                        <p:tgtEl>
                                          <p:spTgt spid="133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3318"/>
                                        </p:tgtEl>
                                        <p:attrNameLst>
                                          <p:attrName>style.visibility</p:attrName>
                                        </p:attrNameLst>
                                      </p:cBhvr>
                                      <p:to>
                                        <p:strVal val="visible"/>
                                      </p:to>
                                    </p:set>
                                    <p:animEffect transition="in" filter="wipe(left)">
                                      <p:cBhvr>
                                        <p:cTn id="18" dur="500"/>
                                        <p:tgtEl>
                                          <p:spTgt spid="133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animEffect transition="in" filter="wipe(left)">
                                      <p:cBhvr>
                                        <p:cTn id="23" dur="500"/>
                                        <p:tgtEl>
                                          <p:spTgt spid="133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3321"/>
                                        </p:tgtEl>
                                        <p:attrNameLst>
                                          <p:attrName>style.visibility</p:attrName>
                                        </p:attrNameLst>
                                      </p:cBhvr>
                                      <p:to>
                                        <p:strVal val="visible"/>
                                      </p:to>
                                    </p:set>
                                    <p:animEffect transition="in" filter="wipe(left)">
                                      <p:cBhvr>
                                        <p:cTn id="28" dur="500"/>
                                        <p:tgtEl>
                                          <p:spTgt spid="133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3323"/>
                                        </p:tgtEl>
                                        <p:attrNameLst>
                                          <p:attrName>style.visibility</p:attrName>
                                        </p:attrNameLst>
                                      </p:cBhvr>
                                      <p:to>
                                        <p:strVal val="visible"/>
                                      </p:to>
                                    </p:set>
                                    <p:animEffect transition="in" filter="wipe(left)">
                                      <p:cBhvr>
                                        <p:cTn id="33"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A343E42E-C5A5-4F8E-AD82-9CDAEF3E7721}"/>
              </a:ext>
            </a:extLst>
          </p:cNvPr>
          <p:cNvSpPr txBox="1">
            <a:spLocks noChangeArrowheads="1"/>
          </p:cNvSpPr>
          <p:nvPr/>
        </p:nvSpPr>
        <p:spPr bwMode="auto">
          <a:xfrm>
            <a:off x="1795463" y="439738"/>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600" b="0" u="none">
                <a:solidFill>
                  <a:srgbClr val="0000FF"/>
                </a:solidFill>
                <a:latin typeface="HP001 4 hàng" panose="020B0603050302020204" pitchFamily="34" charset="0"/>
              </a:rPr>
              <a:t>* Bài tập 1:</a:t>
            </a:r>
          </a:p>
        </p:txBody>
      </p:sp>
      <p:sp>
        <p:nvSpPr>
          <p:cNvPr id="14339" name="Text Box 3">
            <a:extLst>
              <a:ext uri="{FF2B5EF4-FFF2-40B4-BE49-F238E27FC236}">
                <a16:creationId xmlns:a16="http://schemas.microsoft.com/office/drawing/2014/main" id="{3C60ADE1-1C5A-4B66-9F2B-F6FDEEF276D8}"/>
              </a:ext>
            </a:extLst>
          </p:cNvPr>
          <p:cNvSpPr txBox="1">
            <a:spLocks noChangeArrowheads="1"/>
          </p:cNvSpPr>
          <p:nvPr/>
        </p:nvSpPr>
        <p:spPr bwMode="auto">
          <a:xfrm>
            <a:off x="2743200" y="3116264"/>
            <a:ext cx="73152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200" b="0" u="none">
                <a:solidFill>
                  <a:srgbClr val="0000FF"/>
                </a:solidFill>
                <a:latin typeface="HP001 4 hàng" panose="020B0603050302020204" pitchFamily="34" charset="0"/>
              </a:rPr>
              <a:t>đường đi khúc kh…….., gầy khẳng kh…..,</a:t>
            </a:r>
            <a:endParaRPr lang="vi-VN" altLang="en-US" sz="3200" b="0" u="none">
              <a:solidFill>
                <a:srgbClr val="0000FF"/>
              </a:solidFill>
              <a:latin typeface="HP001 4 hàng" panose="020B0603050302020204" pitchFamily="34" charset="0"/>
            </a:endParaRPr>
          </a:p>
          <a:p>
            <a:pPr>
              <a:spcBef>
                <a:spcPct val="50000"/>
              </a:spcBef>
            </a:pPr>
            <a:r>
              <a:rPr lang="en-US" altLang="en-US" sz="3200" b="0" u="none">
                <a:solidFill>
                  <a:srgbClr val="0000FF"/>
                </a:solidFill>
                <a:latin typeface="HP001 4 hàng" panose="020B0603050302020204" pitchFamily="34" charset="0"/>
              </a:rPr>
              <a:t> kh…….. tay</a:t>
            </a:r>
          </a:p>
        </p:txBody>
      </p:sp>
      <p:sp>
        <p:nvSpPr>
          <p:cNvPr id="14340" name="AutoShape 4">
            <a:extLst>
              <a:ext uri="{FF2B5EF4-FFF2-40B4-BE49-F238E27FC236}">
                <a16:creationId xmlns:a16="http://schemas.microsoft.com/office/drawing/2014/main" id="{1E297A6E-1507-40D8-A68E-7E3C989721B0}"/>
              </a:ext>
            </a:extLst>
          </p:cNvPr>
          <p:cNvSpPr>
            <a:spLocks noChangeArrowheads="1"/>
          </p:cNvSpPr>
          <p:nvPr/>
        </p:nvSpPr>
        <p:spPr bwMode="auto">
          <a:xfrm>
            <a:off x="2590800" y="2938463"/>
            <a:ext cx="7620000" cy="1524000"/>
          </a:xfrm>
          <a:prstGeom prst="roundRect">
            <a:avLst>
              <a:gd name="adj" fmla="val 16667"/>
            </a:avLst>
          </a:prstGeom>
          <a:noFill/>
          <a:ln w="57150" cmpd="thinThick">
            <a:solidFill>
              <a:srgbClr val="FF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endParaRPr lang="vi-VN" altLang="en-US" b="0" u="none">
              <a:latin typeface="Arial" panose="020B0604020202020204" pitchFamily="34" charset="0"/>
            </a:endParaRPr>
          </a:p>
        </p:txBody>
      </p:sp>
      <p:sp>
        <p:nvSpPr>
          <p:cNvPr id="14341" name="Text Box 5">
            <a:extLst>
              <a:ext uri="{FF2B5EF4-FFF2-40B4-BE49-F238E27FC236}">
                <a16:creationId xmlns:a16="http://schemas.microsoft.com/office/drawing/2014/main" id="{2B3E84B6-AED9-4C9F-A80E-90F6F215A1C0}"/>
              </a:ext>
            </a:extLst>
          </p:cNvPr>
          <p:cNvSpPr txBox="1">
            <a:spLocks noChangeArrowheads="1"/>
          </p:cNvSpPr>
          <p:nvPr/>
        </p:nvSpPr>
        <p:spPr bwMode="auto">
          <a:xfrm>
            <a:off x="5867400" y="3092451"/>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vi-VN" altLang="en-US" sz="3600" b="0" u="none">
                <a:solidFill>
                  <a:srgbClr val="FF0066"/>
                </a:solidFill>
                <a:latin typeface="HP001 4 hàng" panose="020B0603050302020204" pitchFamily="34" charset="0"/>
              </a:rPr>
              <a:t>uỷu</a:t>
            </a:r>
            <a:endParaRPr lang="en-US" altLang="en-US" sz="3600" b="0" u="none">
              <a:solidFill>
                <a:srgbClr val="FF0066"/>
              </a:solidFill>
              <a:latin typeface="HP001 4 hàng" panose="020B0603050302020204" pitchFamily="34" charset="0"/>
            </a:endParaRPr>
          </a:p>
        </p:txBody>
      </p:sp>
      <p:sp>
        <p:nvSpPr>
          <p:cNvPr id="14344" name="Text Box 8">
            <a:extLst>
              <a:ext uri="{FF2B5EF4-FFF2-40B4-BE49-F238E27FC236}">
                <a16:creationId xmlns:a16="http://schemas.microsoft.com/office/drawing/2014/main" id="{60C6049E-0E05-4E54-8399-DA7ED138E0FC}"/>
              </a:ext>
            </a:extLst>
          </p:cNvPr>
          <p:cNvSpPr txBox="1">
            <a:spLocks noChangeArrowheads="1"/>
          </p:cNvSpPr>
          <p:nvPr/>
        </p:nvSpPr>
        <p:spPr bwMode="auto">
          <a:xfrm>
            <a:off x="9372600" y="309245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600" b="0" u="none">
                <a:solidFill>
                  <a:srgbClr val="FF0066"/>
                </a:solidFill>
                <a:latin typeface="HP001 4 hàng" panose="020B0603050302020204" pitchFamily="34" charset="0"/>
              </a:rPr>
              <a:t>iu</a:t>
            </a:r>
          </a:p>
        </p:txBody>
      </p:sp>
      <p:sp>
        <p:nvSpPr>
          <p:cNvPr id="14345" name="Text Box 9">
            <a:extLst>
              <a:ext uri="{FF2B5EF4-FFF2-40B4-BE49-F238E27FC236}">
                <a16:creationId xmlns:a16="http://schemas.microsoft.com/office/drawing/2014/main" id="{66FC4543-D347-4414-B1D5-72D6AAB49901}"/>
              </a:ext>
            </a:extLst>
          </p:cNvPr>
          <p:cNvSpPr txBox="1">
            <a:spLocks noChangeArrowheads="1"/>
          </p:cNvSpPr>
          <p:nvPr/>
        </p:nvSpPr>
        <p:spPr bwMode="auto">
          <a:xfrm>
            <a:off x="3398838" y="3821113"/>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r>
              <a:rPr lang="en-US" altLang="en-US" sz="3600" b="0" u="none">
                <a:solidFill>
                  <a:srgbClr val="FF0066"/>
                </a:solidFill>
                <a:latin typeface="HP001 4 hàng" panose="020B0603050302020204" pitchFamily="34" charset="0"/>
              </a:rPr>
              <a:t>uỷu </a:t>
            </a:r>
          </a:p>
        </p:txBody>
      </p:sp>
      <p:sp>
        <p:nvSpPr>
          <p:cNvPr id="14346" name="Text Box 10">
            <a:extLst>
              <a:ext uri="{FF2B5EF4-FFF2-40B4-BE49-F238E27FC236}">
                <a16:creationId xmlns:a16="http://schemas.microsoft.com/office/drawing/2014/main" id="{BC0E7806-5732-4E9C-9EDE-176E7D3A0E47}"/>
              </a:ext>
            </a:extLst>
          </p:cNvPr>
          <p:cNvSpPr txBox="1">
            <a:spLocks noChangeArrowheads="1"/>
          </p:cNvSpPr>
          <p:nvPr/>
        </p:nvSpPr>
        <p:spPr bwMode="auto">
          <a:xfrm>
            <a:off x="8458200" y="621665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spcBef>
                <a:spcPct val="50000"/>
              </a:spcBef>
            </a:pPr>
            <a:endParaRPr lang="vi-VN" altLang="en-US" sz="3600" b="0" u="none">
              <a:solidFill>
                <a:srgbClr val="FF0066"/>
              </a:solidFill>
              <a:latin typeface="HP001 4 hàng" panose="020B0603050302020204" pitchFamily="34" charset="0"/>
            </a:endParaRPr>
          </a:p>
        </p:txBody>
      </p:sp>
      <p:sp>
        <p:nvSpPr>
          <p:cNvPr id="14348" name="AutoShape 12">
            <a:extLst>
              <a:ext uri="{FF2B5EF4-FFF2-40B4-BE49-F238E27FC236}">
                <a16:creationId xmlns:a16="http://schemas.microsoft.com/office/drawing/2014/main" id="{D19A5CD8-B067-4DA8-8EBA-B9F6F72AA216}"/>
              </a:ext>
            </a:extLst>
          </p:cNvPr>
          <p:cNvSpPr>
            <a:spLocks noChangeArrowheads="1"/>
          </p:cNvSpPr>
          <p:nvPr/>
        </p:nvSpPr>
        <p:spPr bwMode="auto">
          <a:xfrm>
            <a:off x="3103563" y="1084263"/>
            <a:ext cx="6934200" cy="1676400"/>
          </a:xfrm>
          <a:prstGeom prst="flowChartDocument">
            <a:avLst/>
          </a:prstGeom>
          <a:solidFill>
            <a:srgbClr val="CCECFF"/>
          </a:solidFill>
          <a:ln w="38100" cmpd="dbl">
            <a:solidFill>
              <a:srgbClr val="FFCC00"/>
            </a:solidFill>
            <a:prstDash val="dash"/>
            <a:miter lim="800000"/>
            <a:headEnd/>
            <a:tailEnd/>
          </a:ln>
        </p:spPr>
        <p:txBody>
          <a:bodyPr wrap="none" anchor="ctr"/>
          <a:lstStyle>
            <a:lvl1pPr>
              <a:defRPr sz="2400" b="1" u="sng">
                <a:solidFill>
                  <a:schemeClr val="tx1"/>
                </a:solidFill>
                <a:latin typeface=".VnTime" panose="020B7200000000000000" pitchFamily="34" charset="0"/>
              </a:defRPr>
            </a:lvl1pPr>
            <a:lvl2pPr marL="742950" indent="-285750">
              <a:defRPr sz="2400" b="1" u="sng">
                <a:solidFill>
                  <a:schemeClr val="tx1"/>
                </a:solidFill>
                <a:latin typeface=".VnTime" panose="020B7200000000000000" pitchFamily="34" charset="0"/>
              </a:defRPr>
            </a:lvl2pPr>
            <a:lvl3pPr marL="1143000" indent="-228600">
              <a:defRPr sz="2400" b="1" u="sng">
                <a:solidFill>
                  <a:schemeClr val="tx1"/>
                </a:solidFill>
                <a:latin typeface=".VnTime" panose="020B7200000000000000" pitchFamily="34" charset="0"/>
              </a:defRPr>
            </a:lvl3pPr>
            <a:lvl4pPr marL="1600200" indent="-228600">
              <a:defRPr sz="2400" b="1" u="sng">
                <a:solidFill>
                  <a:schemeClr val="tx1"/>
                </a:solidFill>
                <a:latin typeface=".VnTime" panose="020B7200000000000000" pitchFamily="34" charset="0"/>
              </a:defRPr>
            </a:lvl4pPr>
            <a:lvl5pPr marL="2057400" indent="-228600">
              <a:defRPr sz="2400" b="1" u="sng">
                <a:solidFill>
                  <a:schemeClr val="tx1"/>
                </a:solidFill>
                <a:latin typeface=".VnTime" panose="020B7200000000000000" pitchFamily="34" charset="0"/>
              </a:defRPr>
            </a:lvl5pPr>
            <a:lvl6pPr marL="2514600" indent="-228600" eaLnBrk="0" fontAlgn="base" hangingPunct="0">
              <a:spcBef>
                <a:spcPct val="0"/>
              </a:spcBef>
              <a:spcAft>
                <a:spcPct val="0"/>
              </a:spcAft>
              <a:defRPr sz="2400" b="1" u="sng">
                <a:solidFill>
                  <a:schemeClr val="tx1"/>
                </a:solidFill>
                <a:latin typeface=".VnTime" panose="020B7200000000000000" pitchFamily="34" charset="0"/>
              </a:defRPr>
            </a:lvl6pPr>
            <a:lvl7pPr marL="2971800" indent="-228600" eaLnBrk="0" fontAlgn="base" hangingPunct="0">
              <a:spcBef>
                <a:spcPct val="0"/>
              </a:spcBef>
              <a:spcAft>
                <a:spcPct val="0"/>
              </a:spcAft>
              <a:defRPr sz="2400" b="1" u="sng">
                <a:solidFill>
                  <a:schemeClr val="tx1"/>
                </a:solidFill>
                <a:latin typeface=".VnTime" panose="020B7200000000000000" pitchFamily="34" charset="0"/>
              </a:defRPr>
            </a:lvl7pPr>
            <a:lvl8pPr marL="3429000" indent="-228600" eaLnBrk="0" fontAlgn="base" hangingPunct="0">
              <a:spcBef>
                <a:spcPct val="0"/>
              </a:spcBef>
              <a:spcAft>
                <a:spcPct val="0"/>
              </a:spcAft>
              <a:defRPr sz="2400" b="1" u="sng">
                <a:solidFill>
                  <a:schemeClr val="tx1"/>
                </a:solidFill>
                <a:latin typeface=".VnTime" panose="020B7200000000000000" pitchFamily="34" charset="0"/>
              </a:defRPr>
            </a:lvl8pPr>
            <a:lvl9pPr marL="3886200" indent="-228600" eaLnBrk="0" fontAlgn="base" hangingPunct="0">
              <a:spcBef>
                <a:spcPct val="0"/>
              </a:spcBef>
              <a:spcAft>
                <a:spcPct val="0"/>
              </a:spcAft>
              <a:defRPr sz="2400" b="1" u="sng">
                <a:solidFill>
                  <a:schemeClr val="tx1"/>
                </a:solidFill>
                <a:latin typeface=".VnTime" panose="020B7200000000000000" pitchFamily="34" charset="0"/>
              </a:defRPr>
            </a:lvl9pPr>
          </a:lstStyle>
          <a:p>
            <a:pPr algn="ctr"/>
            <a:endParaRPr lang="en-US" altLang="en-US" sz="3600" u="none">
              <a:solidFill>
                <a:srgbClr val="CC0000"/>
              </a:solidFill>
              <a:latin typeface="HP001 4 hàng" panose="020B0603050302020204" pitchFamily="34" charset="0"/>
            </a:endParaRPr>
          </a:p>
          <a:p>
            <a:pPr algn="ctr"/>
            <a:r>
              <a:rPr lang="en-US" altLang="en-US" sz="3600" u="none">
                <a:solidFill>
                  <a:srgbClr val="CC0000"/>
                </a:solidFill>
                <a:latin typeface="HP001 4 hàng" panose="020B0603050302020204" pitchFamily="34" charset="0"/>
              </a:rPr>
              <a:t>Thảo luận nhóm đôi: </a:t>
            </a:r>
            <a:br>
              <a:rPr lang="en-US" altLang="en-US" sz="3600" u="none">
                <a:solidFill>
                  <a:srgbClr val="CC0000"/>
                </a:solidFill>
                <a:latin typeface="HP001 4 hàng" panose="020B0603050302020204" pitchFamily="34" charset="0"/>
              </a:rPr>
            </a:br>
            <a:r>
              <a:rPr lang="en-US" altLang="en-US" sz="3600" b="0" u="none">
                <a:solidFill>
                  <a:srgbClr val="0000FF"/>
                </a:solidFill>
                <a:latin typeface="HP001 4 hàng" panose="020B0603050302020204" pitchFamily="34" charset="0"/>
              </a:rPr>
              <a:t>Điền vào chỗ trống </a:t>
            </a:r>
            <a:r>
              <a:rPr lang="en-US" altLang="en-US" sz="3600" b="0" u="none">
                <a:solidFill>
                  <a:srgbClr val="FF0066"/>
                </a:solidFill>
                <a:latin typeface="HP001 4 hàng" panose="020B0603050302020204" pitchFamily="34" charset="0"/>
              </a:rPr>
              <a:t>iu</a:t>
            </a:r>
            <a:r>
              <a:rPr lang="en-US" altLang="en-US" sz="3600" b="0" u="none">
                <a:solidFill>
                  <a:srgbClr val="0000FF"/>
                </a:solidFill>
                <a:latin typeface="HP001 4 hàng" panose="020B0603050302020204" pitchFamily="34" charset="0"/>
              </a:rPr>
              <a:t> hay </a:t>
            </a:r>
            <a:r>
              <a:rPr lang="en-US" altLang="en-US" sz="3600" b="0" u="none">
                <a:solidFill>
                  <a:srgbClr val="FF0066"/>
                </a:solidFill>
                <a:latin typeface="HP001 4 hàng" panose="020B0603050302020204" pitchFamily="34" charset="0"/>
              </a:rPr>
              <a:t>uyu</a:t>
            </a:r>
            <a:r>
              <a:rPr lang="en-US" altLang="en-US" sz="3600" b="0" u="none">
                <a:solidFill>
                  <a:srgbClr val="0000FF"/>
                </a:solidFill>
                <a:latin typeface="HP001 4 hàng" panose="020B0603050302020204" pitchFamily="34" charset="0"/>
              </a:rPr>
              <a:t>?</a:t>
            </a:r>
          </a:p>
          <a:p>
            <a:pPr algn="ctr"/>
            <a:r>
              <a:rPr lang="en-US" altLang="en-US" sz="3600" u="none">
                <a:solidFill>
                  <a:srgbClr val="CC0000"/>
                </a:solidFill>
                <a:latin typeface="HP001 4 hàng" panose="020B0603050302020204" pitchFamily="34" charset="0"/>
              </a:rPr>
              <a:t> </a:t>
            </a:r>
          </a:p>
        </p:txBody>
      </p:sp>
      <p:grpSp>
        <p:nvGrpSpPr>
          <p:cNvPr id="9226" name="Group 13">
            <a:extLst>
              <a:ext uri="{FF2B5EF4-FFF2-40B4-BE49-F238E27FC236}">
                <a16:creationId xmlns:a16="http://schemas.microsoft.com/office/drawing/2014/main" id="{F8997913-0BEE-4147-AB41-6777F00B6A0C}"/>
              </a:ext>
            </a:extLst>
          </p:cNvPr>
          <p:cNvGrpSpPr>
            <a:grpSpLocks/>
          </p:cNvGrpSpPr>
          <p:nvPr/>
        </p:nvGrpSpPr>
        <p:grpSpPr bwMode="auto">
          <a:xfrm>
            <a:off x="1524000" y="0"/>
            <a:ext cx="9144000" cy="6858000"/>
            <a:chOff x="8" y="0"/>
            <a:chExt cx="5760" cy="4320"/>
          </a:xfrm>
        </p:grpSpPr>
        <p:pic>
          <p:nvPicPr>
            <p:cNvPr id="9230" name="Picture 14" descr="GRANS024">
              <a:extLst>
                <a:ext uri="{FF2B5EF4-FFF2-40B4-BE49-F238E27FC236}">
                  <a16:creationId xmlns:a16="http://schemas.microsoft.com/office/drawing/2014/main" id="{89A1F8C7-9E2E-4CC4-9F35-DE8F11625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 descr="GRANS024">
              <a:extLst>
                <a:ext uri="{FF2B5EF4-FFF2-40B4-BE49-F238E27FC236}">
                  <a16:creationId xmlns:a16="http://schemas.microsoft.com/office/drawing/2014/main" id="{570E3EB4-5C6C-46DD-8838-5445CCE68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2" name="Group 16">
              <a:extLst>
                <a:ext uri="{FF2B5EF4-FFF2-40B4-BE49-F238E27FC236}">
                  <a16:creationId xmlns:a16="http://schemas.microsoft.com/office/drawing/2014/main" id="{6972E910-239A-4859-BFF2-B6CE87E98BA1}"/>
                </a:ext>
              </a:extLst>
            </p:cNvPr>
            <p:cNvGrpSpPr>
              <a:grpSpLocks/>
            </p:cNvGrpSpPr>
            <p:nvPr/>
          </p:nvGrpSpPr>
          <p:grpSpPr bwMode="auto">
            <a:xfrm>
              <a:off x="8" y="0"/>
              <a:ext cx="5760" cy="4320"/>
              <a:chOff x="672" y="0"/>
              <a:chExt cx="5760" cy="4320"/>
            </a:xfrm>
          </p:grpSpPr>
          <p:pic>
            <p:nvPicPr>
              <p:cNvPr id="9233" name="Picture 17" descr="BD21325_">
                <a:extLst>
                  <a:ext uri="{FF2B5EF4-FFF2-40B4-BE49-F238E27FC236}">
                    <a16:creationId xmlns:a16="http://schemas.microsoft.com/office/drawing/2014/main" id="{A665D5FE-0C5A-4FD0-9B72-1175C6872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4" name="Picture 18" descr="BD21325_">
                <a:extLst>
                  <a:ext uri="{FF2B5EF4-FFF2-40B4-BE49-F238E27FC236}">
                    <a16:creationId xmlns:a16="http://schemas.microsoft.com/office/drawing/2014/main" id="{DC1A3BD4-9A32-45E4-9B0C-A5294D9FA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5" name="Picture 19" descr="BD21325_">
                <a:extLst>
                  <a:ext uri="{FF2B5EF4-FFF2-40B4-BE49-F238E27FC236}">
                    <a16:creationId xmlns:a16="http://schemas.microsoft.com/office/drawing/2014/main" id="{FCCB135F-38F8-4093-95F0-51D1F794AD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6" name="Picture 20" descr="BD21325_">
                <a:extLst>
                  <a:ext uri="{FF2B5EF4-FFF2-40B4-BE49-F238E27FC236}">
                    <a16:creationId xmlns:a16="http://schemas.microsoft.com/office/drawing/2014/main" id="{C01E68CF-8E04-43AF-8130-B1C628F12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3" name="Picture 2">
            <a:extLst>
              <a:ext uri="{FF2B5EF4-FFF2-40B4-BE49-F238E27FC236}">
                <a16:creationId xmlns:a16="http://schemas.microsoft.com/office/drawing/2014/main" id="{9DCE1CDC-6563-4E69-BE9D-476F3F390F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87689" y="4546600"/>
            <a:ext cx="26384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C96907D-B48C-4CF7-B33E-1E9819FEFE0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49926" y="4546600"/>
            <a:ext cx="15652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7C0BECA-129D-4721-AB0B-9C850AFE1B2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39013" y="4546601"/>
            <a:ext cx="189071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1000"/>
                                        <p:tgtEl>
                                          <p:spTgt spid="14338"/>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4348"/>
                                        </p:tgtEl>
                                        <p:attrNameLst>
                                          <p:attrName>style.visibility</p:attrName>
                                        </p:attrNameLst>
                                      </p:cBhvr>
                                      <p:to>
                                        <p:strVal val="visible"/>
                                      </p:to>
                                    </p:set>
                                    <p:animEffect transition="in" filter="dissolve">
                                      <p:cBhvr>
                                        <p:cTn id="11" dur="500"/>
                                        <p:tgtEl>
                                          <p:spTgt spid="14348"/>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14340"/>
                                        </p:tgtEl>
                                        <p:attrNameLst>
                                          <p:attrName>style.visibility</p:attrName>
                                        </p:attrNameLst>
                                      </p:cBhvr>
                                      <p:to>
                                        <p:strVal val="visible"/>
                                      </p:to>
                                    </p:set>
                                    <p:animEffect transition="in" filter="wheel(4)">
                                      <p:cBhvr>
                                        <p:cTn id="14" dur="2000"/>
                                        <p:tgtEl>
                                          <p:spTgt spid="143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nodePh="1">
                                  <p:stCondLst>
                                    <p:cond delay="0"/>
                                  </p:stCondLst>
                                  <p:endCondLst>
                                    <p:cond evt="begin" delay="0">
                                      <p:tn val="17"/>
                                    </p:cond>
                                  </p:endCondLst>
                                  <p:iterate type="lt">
                                    <p:tmPct val="10000"/>
                                  </p:iterate>
                                  <p:childTnLst>
                                    <p:set>
                                      <p:cBhvr>
                                        <p:cTn id="18" dur="1" fill="hold">
                                          <p:stCondLst>
                                            <p:cond delay="0"/>
                                          </p:stCondLst>
                                        </p:cTn>
                                        <p:tgtEl>
                                          <p:spTgt spid="14346"/>
                                        </p:tgtEl>
                                        <p:attrNameLst>
                                          <p:attrName>style.visibility</p:attrName>
                                        </p:attrNameLst>
                                      </p:cBhvr>
                                      <p:to>
                                        <p:strVal val="visible"/>
                                      </p:to>
                                    </p:set>
                                    <p:animEffect transition="in" filter="fade">
                                      <p:cBhvr>
                                        <p:cTn id="19" dur="2000"/>
                                        <p:tgtEl>
                                          <p:spTgt spid="14346"/>
                                        </p:tgtEl>
                                      </p:cBhvr>
                                    </p:animEffect>
                                    <p:anim calcmode="lin" valueType="num">
                                      <p:cBhvr>
                                        <p:cTn id="20" dur="2000" fill="hold"/>
                                        <p:tgtEl>
                                          <p:spTgt spid="14346"/>
                                        </p:tgtEl>
                                        <p:attrNameLst>
                                          <p:attrName>ppt_w</p:attrName>
                                        </p:attrNameLst>
                                      </p:cBhvr>
                                      <p:tavLst>
                                        <p:tav tm="0" fmla="#ppt_w*sin(2.5*pi*$)">
                                          <p:val>
                                            <p:fltVal val="0"/>
                                          </p:val>
                                        </p:tav>
                                        <p:tav tm="100000">
                                          <p:val>
                                            <p:fltVal val="1"/>
                                          </p:val>
                                        </p:tav>
                                      </p:tavLst>
                                    </p:anim>
                                    <p:anim calcmode="lin" valueType="num">
                                      <p:cBhvr>
                                        <p:cTn id="21" dur="2000" fill="hold"/>
                                        <p:tgtEl>
                                          <p:spTgt spid="14346"/>
                                        </p:tgtEl>
                                        <p:attrNameLst>
                                          <p:attrName>ppt_h</p:attrName>
                                        </p:attrNameLst>
                                      </p:cBhvr>
                                      <p:tavLst>
                                        <p:tav tm="0">
                                          <p:val>
                                            <p:strVal val="#ppt_h"/>
                                          </p:val>
                                        </p:tav>
                                        <p:tav tm="100000">
                                          <p:val>
                                            <p:strVal val="#ppt_h"/>
                                          </p:val>
                                        </p:tav>
                                      </p:tavLst>
                                    </p:anim>
                                  </p:childTnLst>
                                </p:cTn>
                              </p:par>
                              <p:par>
                                <p:cTn id="22" presetID="9" presetClass="entr" presetSubtype="0" fill="hold" grpId="0" nodeType="withEffect">
                                  <p:stCondLst>
                                    <p:cond delay="0"/>
                                  </p:stCondLst>
                                  <p:childTnLst>
                                    <p:set>
                                      <p:cBhvr>
                                        <p:cTn id="23" dur="1" fill="hold">
                                          <p:stCondLst>
                                            <p:cond delay="0"/>
                                          </p:stCondLst>
                                        </p:cTn>
                                        <p:tgtEl>
                                          <p:spTgt spid="14339"/>
                                        </p:tgtEl>
                                        <p:attrNameLst>
                                          <p:attrName>style.visibility</p:attrName>
                                        </p:attrNameLst>
                                      </p:cBhvr>
                                      <p:to>
                                        <p:strVal val="visible"/>
                                      </p:to>
                                    </p:set>
                                    <p:animEffect transition="in" filter="dissolve">
                                      <p:cBhvr>
                                        <p:cTn id="24" dur="500"/>
                                        <p:tgtEl>
                                          <p:spTgt spid="143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341"/>
                                        </p:tgtEl>
                                        <p:attrNameLst>
                                          <p:attrName>style.visibility</p:attrName>
                                        </p:attrNameLst>
                                      </p:cBhvr>
                                      <p:to>
                                        <p:strVal val="visible"/>
                                      </p:to>
                                    </p:set>
                                    <p:animEffect transition="in" filter="dissolve">
                                      <p:cBhvr>
                                        <p:cTn id="29" dur="500"/>
                                        <p:tgtEl>
                                          <p:spTgt spid="1434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14344"/>
                                        </p:tgtEl>
                                        <p:attrNameLst>
                                          <p:attrName>style.visibility</p:attrName>
                                        </p:attrNameLst>
                                      </p:cBhvr>
                                      <p:to>
                                        <p:strVal val="visible"/>
                                      </p:to>
                                    </p:set>
                                    <p:animEffect transition="in" filter="fade">
                                      <p:cBhvr>
                                        <p:cTn id="39" dur="500"/>
                                        <p:tgtEl>
                                          <p:spTgt spid="14344"/>
                                        </p:tgtEl>
                                      </p:cBhvr>
                                    </p:animEffect>
                                    <p:anim calcmode="lin" valueType="num">
                                      <p:cBhvr>
                                        <p:cTn id="40" dur="500" fill="hold"/>
                                        <p:tgtEl>
                                          <p:spTgt spid="14344"/>
                                        </p:tgtEl>
                                        <p:attrNameLst>
                                          <p:attrName>ppt_w</p:attrName>
                                        </p:attrNameLst>
                                      </p:cBhvr>
                                      <p:tavLst>
                                        <p:tav tm="0" fmla="#ppt_w*sin(2.5*pi*$)">
                                          <p:val>
                                            <p:fltVal val="0"/>
                                          </p:val>
                                        </p:tav>
                                        <p:tav tm="100000">
                                          <p:val>
                                            <p:fltVal val="1"/>
                                          </p:val>
                                        </p:tav>
                                      </p:tavLst>
                                    </p:anim>
                                    <p:anim calcmode="lin" valueType="num">
                                      <p:cBhvr>
                                        <p:cTn id="41" dur="500" fill="hold"/>
                                        <p:tgtEl>
                                          <p:spTgt spid="14344"/>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4345"/>
                                        </p:tgtEl>
                                        <p:attrNameLst>
                                          <p:attrName>style.visibility</p:attrName>
                                        </p:attrNameLst>
                                      </p:cBhvr>
                                      <p:to>
                                        <p:strVal val="visible"/>
                                      </p:to>
                                    </p:set>
                                    <p:animEffect transition="in" filter="dissolve">
                                      <p:cBhvr>
                                        <p:cTn id="51" dur="500"/>
                                        <p:tgtEl>
                                          <p:spTgt spid="1434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animBg="1"/>
      <p:bldP spid="14341" grpId="0"/>
      <p:bldP spid="14344" grpId="0"/>
      <p:bldP spid="14345" grpId="0"/>
      <p:bldP spid="14346" grpId="0"/>
      <p:bldP spid="1434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Words>
  <Application>Microsoft Office PowerPoint</Application>
  <PresentationFormat>Widescreen</PresentationFormat>
  <Paragraphs>80</Paragraphs>
  <Slides>12</Slides>
  <Notes>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.VnTime</vt:lpstr>
      <vt:lpstr>Arial</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2020-11-30T07:15:44Z</dcterms:created>
  <dcterms:modified xsi:type="dcterms:W3CDTF">2020-11-30T07:16:22Z</dcterms:modified>
</cp:coreProperties>
</file>