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79" r:id="rId4"/>
    <p:sldId id="271" r:id="rId5"/>
    <p:sldId id="280" r:id="rId6"/>
    <p:sldId id="281" r:id="rId7"/>
    <p:sldId id="261" r:id="rId8"/>
    <p:sldId id="282" r:id="rId9"/>
    <p:sldId id="283" r:id="rId10"/>
    <p:sldId id="284" r:id="rId11"/>
    <p:sldId id="285" r:id="rId12"/>
    <p:sldId id="286" r:id="rId13"/>
    <p:sldId id="287" r:id="rId14"/>
    <p:sldId id="288" r:id="rId15"/>
    <p:sldId id="265" r:id="rId16"/>
    <p:sldId id="275" r:id="rId17"/>
    <p:sldId id="276" r:id="rId18"/>
    <p:sldId id="277" r:id="rId19"/>
    <p:sldId id="278" r:id="rId20"/>
    <p:sldId id="289" r:id="rId21"/>
    <p:sldId id="267" r:id="rId22"/>
    <p:sldId id="266" r:id="rId23"/>
    <p:sldId id="268" r:id="rId24"/>
    <p:sldId id="27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26290-0003-4412-92A0-0791A6B481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990EF7-D662-441D-9CF0-35A7080826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EF228D-B649-40D1-A410-FBAA5A0458CE}"/>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5" name="Footer Placeholder 4">
            <a:extLst>
              <a:ext uri="{FF2B5EF4-FFF2-40B4-BE49-F238E27FC236}">
                <a16:creationId xmlns:a16="http://schemas.microsoft.com/office/drawing/2014/main" id="{CCB53EF4-FD82-4ED2-BA82-CB42A9F0F7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D2F86-881E-437F-95C3-168F7A81A711}"/>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279535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31277-B986-4DD3-B55C-86769D0FF5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AEADB3-8711-4309-9039-607828C17E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EED9A-D161-4ED1-92A5-27756F062206}"/>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5" name="Footer Placeholder 4">
            <a:extLst>
              <a:ext uri="{FF2B5EF4-FFF2-40B4-BE49-F238E27FC236}">
                <a16:creationId xmlns:a16="http://schemas.microsoft.com/office/drawing/2014/main" id="{5CB79925-6581-4609-B012-EEE295C6D0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A797B0-6200-4682-A528-71B1E1749BDF}"/>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220005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4D515B-F4A2-4440-BAE2-74C6AA6ADD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C3AF3F-EC10-45F1-9E55-1018C51ED9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32957-39B4-46D0-8E94-6AC5566C3716}"/>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5" name="Footer Placeholder 4">
            <a:extLst>
              <a:ext uri="{FF2B5EF4-FFF2-40B4-BE49-F238E27FC236}">
                <a16:creationId xmlns:a16="http://schemas.microsoft.com/office/drawing/2014/main" id="{3B5BDAC7-5D26-4056-BF7F-3EDAF573B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523F2-B97A-4B92-A054-8E2E53EECCD5}"/>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96641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4B7D1-7EAF-46FD-992B-14A4C3F632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30FD1-8A75-421B-9C60-FF63F7581D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D3018-4AE4-48A9-87C3-1AEDF4439F9D}"/>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5" name="Footer Placeholder 4">
            <a:extLst>
              <a:ext uri="{FF2B5EF4-FFF2-40B4-BE49-F238E27FC236}">
                <a16:creationId xmlns:a16="http://schemas.microsoft.com/office/drawing/2014/main" id="{DE6DBECF-5AB4-49F9-B056-707BDBD9DD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BD4CEC-6832-4100-88A5-6F66E10BE482}"/>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422768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F491-D326-41B2-9C68-0C033460E3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730016-8ABD-4F15-9AF7-BDC33E1AC8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22048-EFCA-4AAB-AA2A-D49DC23FCF33}"/>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5" name="Footer Placeholder 4">
            <a:extLst>
              <a:ext uri="{FF2B5EF4-FFF2-40B4-BE49-F238E27FC236}">
                <a16:creationId xmlns:a16="http://schemas.microsoft.com/office/drawing/2014/main" id="{74CDE881-D184-4210-B116-A016B80F01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7C57F2-B05B-4F2C-85A9-0AC17FEBE268}"/>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144640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97A50-E8BC-44CD-8BA2-38800B92B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812E87-B038-4F2A-95AA-C6C2F75D54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1AD2CB-B83A-4088-A9FC-383601FFB1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B8413D-AC0C-418D-B5C9-4CF9B011DD6D}"/>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6" name="Footer Placeholder 5">
            <a:extLst>
              <a:ext uri="{FF2B5EF4-FFF2-40B4-BE49-F238E27FC236}">
                <a16:creationId xmlns:a16="http://schemas.microsoft.com/office/drawing/2014/main" id="{E4167AB4-2B27-4CBA-891F-FF348C8783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374D6-F635-469B-9781-FBA899F34854}"/>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4193284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46C62-668D-4F47-A127-ED18EA8576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C6159E-1394-4FE1-A797-BEBAA9B2D4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8CB340-A712-42CC-A45B-49BCA21170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876EB8-F4E3-4785-88DD-E168DA2A9F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2EC262-15B1-4D5C-BE49-893BF6D8E5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BF7643-1DB8-4463-ABEA-062F78850A3E}"/>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8" name="Footer Placeholder 7">
            <a:extLst>
              <a:ext uri="{FF2B5EF4-FFF2-40B4-BE49-F238E27FC236}">
                <a16:creationId xmlns:a16="http://schemas.microsoft.com/office/drawing/2014/main" id="{C1F37D04-A988-44BD-9293-89192C9816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99F505-6BD1-4A85-8F28-B1819EF58D37}"/>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257463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D07CB-AA7C-42DC-93EC-9369765F72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AF2857-6348-4F0D-A9AF-9B3DB10760F6}"/>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4" name="Footer Placeholder 3">
            <a:extLst>
              <a:ext uri="{FF2B5EF4-FFF2-40B4-BE49-F238E27FC236}">
                <a16:creationId xmlns:a16="http://schemas.microsoft.com/office/drawing/2014/main" id="{725C4CD7-63E5-4716-BFBB-8201EC1779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A4C829-8F11-46B6-8042-A9A589D5E20E}"/>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139559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FFD189-B0C7-4FE1-A9E5-9FF57A54BAF5}"/>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3" name="Footer Placeholder 2">
            <a:extLst>
              <a:ext uri="{FF2B5EF4-FFF2-40B4-BE49-F238E27FC236}">
                <a16:creationId xmlns:a16="http://schemas.microsoft.com/office/drawing/2014/main" id="{B03FEE21-5942-4A8D-8116-1D24887F32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EA31B5-B6B0-49E9-AB66-E888A00A38F9}"/>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2691546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7D05-86EE-42AC-BE24-36947905BE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7E2F39-CC8A-4A60-9902-A1F06EAB31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ECEC76-D8A3-46C2-8717-7A936B2B16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ABB91A-4399-4627-AEC0-35F0F8DA2605}"/>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6" name="Footer Placeholder 5">
            <a:extLst>
              <a:ext uri="{FF2B5EF4-FFF2-40B4-BE49-F238E27FC236}">
                <a16:creationId xmlns:a16="http://schemas.microsoft.com/office/drawing/2014/main" id="{05ED4480-D42D-4E9D-9658-727CAE56D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F7707E-8C08-4418-BE7D-57C7C7C7F3F1}"/>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299098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4612-5850-457D-A618-D77A95456F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5F225C-436C-4198-9065-0C1C6C84E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F382DA-D948-4D17-B40C-BB46E1EB2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A55A7-8312-4924-884D-EBA56DB5C9AF}"/>
              </a:ext>
            </a:extLst>
          </p:cNvPr>
          <p:cNvSpPr>
            <a:spLocks noGrp="1"/>
          </p:cNvSpPr>
          <p:nvPr>
            <p:ph type="dt" sz="half" idx="10"/>
          </p:nvPr>
        </p:nvSpPr>
        <p:spPr/>
        <p:txBody>
          <a:bodyPr/>
          <a:lstStyle/>
          <a:p>
            <a:fld id="{F34CAC7C-AA4A-4361-A07A-0B9F9AF5DBE0}" type="datetimeFigureOut">
              <a:rPr lang="en-US" smtClean="0"/>
              <a:t>12/7/2020</a:t>
            </a:fld>
            <a:endParaRPr lang="en-US"/>
          </a:p>
        </p:txBody>
      </p:sp>
      <p:sp>
        <p:nvSpPr>
          <p:cNvPr id="6" name="Footer Placeholder 5">
            <a:extLst>
              <a:ext uri="{FF2B5EF4-FFF2-40B4-BE49-F238E27FC236}">
                <a16:creationId xmlns:a16="http://schemas.microsoft.com/office/drawing/2014/main" id="{7BCD2FC9-BF06-4026-AF60-4489F3FA59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32A445-BEEA-46BA-A47A-E3317239DBDD}"/>
              </a:ext>
            </a:extLst>
          </p:cNvPr>
          <p:cNvSpPr>
            <a:spLocks noGrp="1"/>
          </p:cNvSpPr>
          <p:nvPr>
            <p:ph type="sldNum" sz="quarter" idx="12"/>
          </p:nvPr>
        </p:nvSpPr>
        <p:spPr/>
        <p:txBody>
          <a:bodyPr/>
          <a:lstStyle/>
          <a:p>
            <a:fld id="{C38D3491-BCCE-4626-A8FF-3A0FA7B1A4EE}" type="slidenum">
              <a:rPr lang="en-US" smtClean="0"/>
              <a:t>‹#›</a:t>
            </a:fld>
            <a:endParaRPr lang="en-US"/>
          </a:p>
        </p:txBody>
      </p:sp>
    </p:spTree>
    <p:extLst>
      <p:ext uri="{BB962C8B-B14F-4D97-AF65-F5344CB8AC3E}">
        <p14:creationId xmlns:p14="http://schemas.microsoft.com/office/powerpoint/2010/main" val="2668186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1E9F55-EBAE-4606-AFDF-902B5D4135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93754C-0DFC-4055-911E-3FB85B1F18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2EF980-A403-4D3A-82DC-7D32B6435F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CAC7C-AA4A-4361-A07A-0B9F9AF5DBE0}" type="datetimeFigureOut">
              <a:rPr lang="en-US" smtClean="0"/>
              <a:t>12/7/2020</a:t>
            </a:fld>
            <a:endParaRPr lang="en-US"/>
          </a:p>
        </p:txBody>
      </p:sp>
      <p:sp>
        <p:nvSpPr>
          <p:cNvPr id="5" name="Footer Placeholder 4">
            <a:extLst>
              <a:ext uri="{FF2B5EF4-FFF2-40B4-BE49-F238E27FC236}">
                <a16:creationId xmlns:a16="http://schemas.microsoft.com/office/drawing/2014/main" id="{7F33BCE5-A1F3-4883-9530-5C7DE99F15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124E61-E7C0-47C3-8BF7-2B533BA7ED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D3491-BCCE-4626-A8FF-3A0FA7B1A4EE}" type="slidenum">
              <a:rPr lang="en-US" smtClean="0"/>
              <a:t>‹#›</a:t>
            </a:fld>
            <a:endParaRPr lang="en-US"/>
          </a:p>
        </p:txBody>
      </p:sp>
    </p:spTree>
    <p:extLst>
      <p:ext uri="{BB962C8B-B14F-4D97-AF65-F5344CB8AC3E}">
        <p14:creationId xmlns:p14="http://schemas.microsoft.com/office/powerpoint/2010/main" val="1630751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6356" name="Rectangle 4"/>
          <p:cNvSpPr>
            <a:spLocks noChangeArrowheads="1"/>
          </p:cNvSpPr>
          <p:nvPr/>
        </p:nvSpPr>
        <p:spPr bwMode="auto">
          <a:xfrm>
            <a:off x="3657600" y="2057400"/>
            <a:ext cx="457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spcBef>
                <a:spcPct val="50000"/>
              </a:spcBef>
            </a:pPr>
            <a:r>
              <a:rPr lang="en-US" altLang="vi-VN" sz="4400" b="1">
                <a:solidFill>
                  <a:srgbClr val="33CC33"/>
                </a:solidFill>
                <a:latin typeface="Times New Roman" pitchFamily="18" charset="0"/>
                <a:cs typeface="Times New Roman" pitchFamily="18" charset="0"/>
              </a:rPr>
              <a:t>MÔN: ĐẠO ĐỨC</a:t>
            </a:r>
            <a:endParaRPr lang="en-US" altLang="vi-VN" sz="4400" b="1">
              <a:solidFill>
                <a:srgbClr val="33CC33"/>
              </a:solidFill>
              <a:latin typeface="Times New Roman" pitchFamily="18" charset="0"/>
            </a:endParaRPr>
          </a:p>
        </p:txBody>
      </p:sp>
      <p:pic>
        <p:nvPicPr>
          <p:cNvPr id="6150" name="Picture 7" descr="blum1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4267200"/>
            <a:ext cx="2514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9"/>
          <p:cNvSpPr>
            <a:spLocks noChangeArrowheads="1"/>
          </p:cNvSpPr>
          <p:nvPr/>
        </p:nvSpPr>
        <p:spPr bwMode="auto">
          <a:xfrm>
            <a:off x="1524000" y="0"/>
            <a:ext cx="9144000" cy="6858000"/>
          </a:xfrm>
          <a:prstGeom prst="rect">
            <a:avLst/>
          </a:prstGeom>
          <a:noFill/>
          <a:ln w="76200" cap="rnd">
            <a:solidFill>
              <a:schemeClr val="tx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endParaRPr lang="vi-VN" altLang="vi-VN"/>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56356"/>
                                        </p:tgtEl>
                                        <p:attrNameLst>
                                          <p:attrName>style.visibility</p:attrName>
                                        </p:attrNameLst>
                                      </p:cBhvr>
                                      <p:to>
                                        <p:strVal val="visible"/>
                                      </p:to>
                                    </p:set>
                                    <p:anim calcmode="lin" valueType="num">
                                      <p:cBhvr>
                                        <p:cTn id="7" dur="1000" fill="hold"/>
                                        <p:tgtEl>
                                          <p:spTgt spid="356356"/>
                                        </p:tgtEl>
                                        <p:attrNameLst>
                                          <p:attrName>ppt_w</p:attrName>
                                        </p:attrNameLst>
                                      </p:cBhvr>
                                      <p:tavLst>
                                        <p:tav tm="0">
                                          <p:val>
                                            <p:fltVal val="0"/>
                                          </p:val>
                                        </p:tav>
                                        <p:tav tm="100000">
                                          <p:val>
                                            <p:strVal val="#ppt_w"/>
                                          </p:val>
                                        </p:tav>
                                      </p:tavLst>
                                    </p:anim>
                                    <p:anim calcmode="lin" valueType="num">
                                      <p:cBhvr>
                                        <p:cTn id="8" dur="1000" fill="hold"/>
                                        <p:tgtEl>
                                          <p:spTgt spid="356356"/>
                                        </p:tgtEl>
                                        <p:attrNameLst>
                                          <p:attrName>ppt_h</p:attrName>
                                        </p:attrNameLst>
                                      </p:cBhvr>
                                      <p:tavLst>
                                        <p:tav tm="0">
                                          <p:val>
                                            <p:fltVal val="0"/>
                                          </p:val>
                                        </p:tav>
                                        <p:tav tm="100000">
                                          <p:val>
                                            <p:strVal val="#ppt_h"/>
                                          </p:val>
                                        </p:tav>
                                      </p:tavLst>
                                    </p:anim>
                                    <p:anim calcmode="lin" valueType="num">
                                      <p:cBhvr>
                                        <p:cTn id="9" dur="1000" fill="hold"/>
                                        <p:tgtEl>
                                          <p:spTgt spid="356356"/>
                                        </p:tgtEl>
                                        <p:attrNameLst>
                                          <p:attrName>style.rotation</p:attrName>
                                        </p:attrNameLst>
                                      </p:cBhvr>
                                      <p:tavLst>
                                        <p:tav tm="0">
                                          <p:val>
                                            <p:fltVal val="90"/>
                                          </p:val>
                                        </p:tav>
                                        <p:tav tm="100000">
                                          <p:val>
                                            <p:fltVal val="0"/>
                                          </p:val>
                                        </p:tav>
                                      </p:tavLst>
                                    </p:anim>
                                    <p:animEffect transition="in" filter="fade">
                                      <p:cBhvr>
                                        <p:cTn id="10" dur="1000"/>
                                        <p:tgtEl>
                                          <p:spTgt spid="356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CKLC1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14"/>
          <p:cNvSpPr txBox="1">
            <a:spLocks noChangeArrowheads="1"/>
          </p:cNvSpPr>
          <p:nvPr/>
        </p:nvSpPr>
        <p:spPr bwMode="auto">
          <a:xfrm>
            <a:off x="4800600" y="990601"/>
            <a:ext cx="50292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r>
              <a:rPr lang="en-US" altLang="vi-VN" sz="6000">
                <a:solidFill>
                  <a:srgbClr val="000000"/>
                </a:solidFill>
                <a:latin typeface="Times New Roman" pitchFamily="18" charset="0"/>
                <a:cs typeface="Times New Roman" pitchFamily="18" charset="0"/>
              </a:rPr>
              <a:t>    -Vì sao mẹ của bé Viên lại thầm cảm ơn bạn Thủy?</a:t>
            </a:r>
          </a:p>
          <a:p>
            <a:pPr algn="just"/>
            <a:r>
              <a:rPr lang="en-US" altLang="vi-VN" sz="6000">
                <a:solidFill>
                  <a:srgbClr val="000000"/>
                </a:solidFill>
                <a:latin typeface="Times New Roman" pitchFamily="18" charset="0"/>
                <a:cs typeface="Times New Roman" pitchFamily="18" charset="0"/>
              </a:rPr>
              <a:t>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BCKLC1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14"/>
          <p:cNvSpPr txBox="1">
            <a:spLocks noChangeArrowheads="1"/>
          </p:cNvSpPr>
          <p:nvPr/>
        </p:nvSpPr>
        <p:spPr bwMode="auto">
          <a:xfrm>
            <a:off x="4419600" y="1371600"/>
            <a:ext cx="54102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r>
              <a:rPr lang="en-US" altLang="vi-VN" sz="6600">
                <a:solidFill>
                  <a:srgbClr val="000000"/>
                </a:solidFill>
                <a:latin typeface="Times New Roman" pitchFamily="18" charset="0"/>
                <a:cs typeface="Times New Roman" pitchFamily="18" charset="0"/>
              </a:rPr>
              <a:t> - Em biết được điều gì qua câu chuyện trên?</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BCKLC1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 Box 14"/>
          <p:cNvSpPr txBox="1">
            <a:spLocks noChangeArrowheads="1"/>
          </p:cNvSpPr>
          <p:nvPr/>
        </p:nvSpPr>
        <p:spPr bwMode="auto">
          <a:xfrm>
            <a:off x="4191000" y="1295400"/>
            <a:ext cx="54102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r>
              <a:rPr lang="en-US" altLang="vi-VN" sz="6600">
                <a:solidFill>
                  <a:srgbClr val="000000"/>
                </a:solidFill>
                <a:latin typeface="Times New Roman" pitchFamily="18" charset="0"/>
                <a:cs typeface="Times New Roman" pitchFamily="18" charset="0"/>
              </a:rPr>
              <a:t> - Vì sao phải quan tâm, giúp đỡ hàng xóm, láng giềng?</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ChangeArrowheads="1"/>
          </p:cNvSpPr>
          <p:nvPr/>
        </p:nvSpPr>
        <p:spPr bwMode="auto">
          <a:xfrm>
            <a:off x="1600200" y="1143000"/>
            <a:ext cx="8915400" cy="5334000"/>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609600" indent="-609600">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lnSpc>
                <a:spcPct val="120000"/>
              </a:lnSpc>
              <a:spcBef>
                <a:spcPct val="20000"/>
              </a:spcBef>
              <a:buClr>
                <a:schemeClr val="hlink"/>
              </a:buClr>
              <a:buFont typeface="Wingdings" pitchFamily="2" charset="2"/>
              <a:buNone/>
            </a:pPr>
            <a:r>
              <a:rPr lang="en-US" altLang="vi-VN" sz="4000" b="1">
                <a:solidFill>
                  <a:schemeClr val="bg1"/>
                </a:solidFill>
                <a:latin typeface="Times New Roman" pitchFamily="18" charset="0"/>
                <a:cs typeface="Times New Roman" pitchFamily="18" charset="0"/>
              </a:rPr>
              <a:t>         </a:t>
            </a:r>
            <a:r>
              <a:rPr lang="en-US" altLang="vi-VN" sz="4800" b="1">
                <a:solidFill>
                  <a:srgbClr val="800000"/>
                </a:solidFill>
                <a:latin typeface="Times New Roman" pitchFamily="18" charset="0"/>
                <a:cs typeface="Times New Roman" pitchFamily="18" charset="0"/>
              </a:rPr>
              <a:t>Hàng xóm , láng giềng là những người sống bên cạnh, gần gũi với gia đình ta. Bởi vậy, chúng ta cần quan tâm và giúp đỡ họ lúc khó khăn cũng như khi hoạn nạn.</a:t>
            </a:r>
            <a:endParaRPr lang="en-US" altLang="vi-VN" sz="4800">
              <a:solidFill>
                <a:schemeClr val="bg1"/>
              </a:solidFill>
              <a:latin typeface="Times New Roman" pitchFamily="18" charset="0"/>
              <a:cs typeface="Times New Roman" pitchFamily="18" charset="0"/>
            </a:endParaRPr>
          </a:p>
        </p:txBody>
      </p:sp>
      <p:sp>
        <p:nvSpPr>
          <p:cNvPr id="18435" name="Text Box 5"/>
          <p:cNvSpPr txBox="1">
            <a:spLocks noChangeArrowheads="1"/>
          </p:cNvSpPr>
          <p:nvPr/>
        </p:nvSpPr>
        <p:spPr bwMode="auto">
          <a:xfrm>
            <a:off x="1752600" y="152400"/>
            <a:ext cx="4343400" cy="769938"/>
          </a:xfrm>
          <a:prstGeom prst="rect">
            <a:avLst/>
          </a:prstGeom>
          <a:solidFill>
            <a:srgbClr val="CCFFFF"/>
          </a:solidFill>
          <a:ln w="66675">
            <a:solidFill>
              <a:srgbClr val="FFCC66"/>
            </a:solidFill>
            <a:miter lim="800000"/>
            <a:headEnd/>
            <a:tailEnd/>
          </a:ln>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spcBef>
                <a:spcPct val="50000"/>
              </a:spcBef>
            </a:pPr>
            <a:r>
              <a:rPr lang="en-US" altLang="vi-VN" sz="4400" b="1">
                <a:solidFill>
                  <a:srgbClr val="FF0000"/>
                </a:solidFill>
                <a:latin typeface="Times New Roman" pitchFamily="18" charset="0"/>
                <a:cs typeface="Times New Roman" pitchFamily="18" charset="0"/>
              </a:rPr>
              <a:t>Kết luận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420"/>
                                        </p:tgtEl>
                                        <p:attrNameLst>
                                          <p:attrName>style.visibility</p:attrName>
                                        </p:attrNameLst>
                                      </p:cBhvr>
                                      <p:to>
                                        <p:strVal val="visible"/>
                                      </p:to>
                                    </p:set>
                                    <p:animEffect transition="in" filter="fade">
                                      <p:cBhvr>
                                        <p:cTn id="7" dur="500"/>
                                        <p:tgtEl>
                                          <p:spTgt spid="6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6"/>
          <p:cNvGrpSpPr>
            <a:grpSpLocks/>
          </p:cNvGrpSpPr>
          <p:nvPr/>
        </p:nvGrpSpPr>
        <p:grpSpPr bwMode="auto">
          <a:xfrm>
            <a:off x="2286000" y="685800"/>
            <a:ext cx="4419600" cy="1447800"/>
            <a:chOff x="1143000" y="762000"/>
            <a:chExt cx="4419600" cy="1447800"/>
          </a:xfrm>
        </p:grpSpPr>
        <p:sp>
          <p:nvSpPr>
            <p:cNvPr id="6" name="Rectangle 5"/>
            <p:cNvSpPr/>
            <p:nvPr/>
          </p:nvSpPr>
          <p:spPr>
            <a:xfrm>
              <a:off x="1143000" y="762000"/>
              <a:ext cx="4419600" cy="1447800"/>
            </a:xfrm>
            <a:prstGeom prst="rect">
              <a:avLst/>
            </a:prstGeom>
            <a:solidFill>
              <a:srgbClr val="FF99FF"/>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rot="969097">
              <a:off x="1369649" y="1047422"/>
              <a:ext cx="4114800" cy="990600"/>
            </a:xfrm>
            <a:prstGeom prst="ellipse">
              <a:avLst/>
            </a:prstGeom>
            <a:solidFill>
              <a:srgbClr val="00B0F0"/>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212060" y="1246632"/>
              <a:ext cx="246253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err="1">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Hoạt</a:t>
              </a:r>
              <a:r>
                <a:rPr lang="en-US"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vi-VN"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độ</a:t>
              </a:r>
              <a:r>
                <a:rPr lang="en-US" sz="3200" b="1" dirty="0" err="1">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ng</a:t>
              </a:r>
              <a:r>
                <a:rPr lang="en-US"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2:</a:t>
              </a:r>
            </a:p>
          </p:txBody>
        </p:sp>
      </p:grpSp>
      <p:pic>
        <p:nvPicPr>
          <p:cNvPr id="19459"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0"/>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9596438" y="4763"/>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33202" flipH="1">
            <a:off x="1524001" y="5791200"/>
            <a:ext cx="12096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1524000" y="0"/>
            <a:ext cx="9144000" cy="6858000"/>
          </a:xfrm>
          <a:prstGeom prst="rect">
            <a:avLst/>
          </a:prstGeom>
          <a:noFill/>
          <a:ln w="76200" cmpd="tri">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9463" name="Picture 14" descr="hanetuki.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96201" y="5257800"/>
            <a:ext cx="256222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a:off x="9596438" y="5786438"/>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2" name="WordArt 24"/>
          <p:cNvSpPr>
            <a:spLocks noChangeArrowheads="1" noChangeShapeType="1" noTextEdit="1"/>
          </p:cNvSpPr>
          <p:nvPr/>
        </p:nvSpPr>
        <p:spPr bwMode="auto">
          <a:xfrm>
            <a:off x="1722438" y="2514600"/>
            <a:ext cx="8839200" cy="2438400"/>
          </a:xfrm>
          <a:prstGeom prst="rect">
            <a:avLst/>
          </a:prstGeom>
        </p:spPr>
        <p:txBody>
          <a:bodyPr wrap="none" fromWordArt="1">
            <a:prstTxWarp prst="textPlain">
              <a:avLst>
                <a:gd name="adj" fmla="val 50000"/>
              </a:avLst>
            </a:prstTxWarp>
          </a:bodyPr>
          <a:lstStyle/>
          <a:p>
            <a:pPr algn="ctr"/>
            <a:r>
              <a:rPr lang="vi-VN" sz="3600" kern="10">
                <a:ln w="9525">
                  <a:solidFill>
                    <a:srgbClr val="0000FF"/>
                  </a:solidFill>
                  <a:round/>
                  <a:headEnd/>
                  <a:tailEnd/>
                </a:ln>
                <a:gradFill rotWithShape="1">
                  <a:gsLst>
                    <a:gs pos="0">
                      <a:srgbClr val="FF66FF"/>
                    </a:gs>
                    <a:gs pos="50000">
                      <a:srgbClr val="FFFFFF"/>
                    </a:gs>
                    <a:gs pos="100000">
                      <a:srgbClr val="FF66FF"/>
                    </a:gs>
                  </a:gsLst>
                  <a:lin ang="5400000" scaled="1"/>
                </a:gradFill>
                <a:effectLst>
                  <a:outerShdw dist="45791" dir="2021404" algn="ctr" rotWithShape="0">
                    <a:srgbClr val="B2B2B2">
                      <a:alpha val="79999"/>
                    </a:srgbClr>
                  </a:outerShdw>
                </a:effectLst>
                <a:latin typeface="Times New Roman"/>
                <a:cs typeface="Times New Roman"/>
              </a:rPr>
              <a:t>Đặt tên tranh</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7192"/>
                                        </p:tgtEl>
                                        <p:attrNameLst>
                                          <p:attrName>style.visibility</p:attrName>
                                        </p:attrNameLst>
                                      </p:cBhvr>
                                      <p:to>
                                        <p:strVal val="visible"/>
                                      </p:to>
                                    </p:set>
                                    <p:animEffect transition="in" filter="plus(in)">
                                      <p:cBhvr>
                                        <p:cTn id="7" dur="1000"/>
                                        <p:tgtEl>
                                          <p:spTgt spid="7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3048000" y="1"/>
            <a:ext cx="586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spcBef>
                <a:spcPct val="50000"/>
              </a:spcBef>
            </a:pPr>
            <a:r>
              <a:rPr lang="en-US" altLang="vi-VN" sz="4000">
                <a:latin typeface="Times New Roman" pitchFamily="18" charset="0"/>
              </a:rPr>
              <a:t>Đặt tên tranh</a:t>
            </a:r>
            <a:endParaRPr lang="en-US" altLang="vi-VN" sz="6600">
              <a:latin typeface="Times New Roman" pitchFamily="18" charset="0"/>
            </a:endParaRPr>
          </a:p>
        </p:txBody>
      </p:sp>
      <p:pic>
        <p:nvPicPr>
          <p:cNvPr id="373767" name="Picture 7" descr="297EB6B8"/>
          <p:cNvPicPr>
            <a:picLocks noChangeAspect="1" noChangeArrowheads="1"/>
          </p:cNvPicPr>
          <p:nvPr/>
        </p:nvPicPr>
        <p:blipFill>
          <a:blip r:embed="rId2">
            <a:lum bright="10000" contrast="4000"/>
            <a:extLst>
              <a:ext uri="{28A0092B-C50C-407E-A947-70E740481C1C}">
                <a14:useLocalDpi xmlns:a14="http://schemas.microsoft.com/office/drawing/2010/main" val="0"/>
              </a:ext>
            </a:extLst>
          </a:blip>
          <a:srcRect l="32253" t="53513" r="41283" b="27684"/>
          <a:stretch>
            <a:fillRect/>
          </a:stretch>
        </p:blipFill>
        <p:spPr bwMode="auto">
          <a:xfrm>
            <a:off x="2133600" y="685800"/>
            <a:ext cx="342900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3768" name="Picture 8" descr="297EB6B8"/>
          <p:cNvPicPr>
            <a:picLocks noChangeAspect="1" noChangeArrowheads="1"/>
          </p:cNvPicPr>
          <p:nvPr/>
        </p:nvPicPr>
        <p:blipFill>
          <a:blip r:embed="rId2">
            <a:lum bright="10000" contrast="4000"/>
            <a:extLst>
              <a:ext uri="{28A0092B-C50C-407E-A947-70E740481C1C}">
                <a14:useLocalDpi xmlns:a14="http://schemas.microsoft.com/office/drawing/2010/main" val="0"/>
              </a:ext>
            </a:extLst>
          </a:blip>
          <a:srcRect l="63377" t="53513" r="10309" b="27684"/>
          <a:stretch>
            <a:fillRect/>
          </a:stretch>
        </p:blipFill>
        <p:spPr bwMode="auto">
          <a:xfrm>
            <a:off x="6858000" y="685800"/>
            <a:ext cx="33528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3769" name="Picture 9" descr="AFD82044"/>
          <p:cNvPicPr>
            <a:picLocks noChangeAspect="1" noChangeArrowheads="1"/>
          </p:cNvPicPr>
          <p:nvPr/>
        </p:nvPicPr>
        <p:blipFill>
          <a:blip r:embed="rId3">
            <a:lum bright="16000" contrast="4000"/>
            <a:extLst>
              <a:ext uri="{28A0092B-C50C-407E-A947-70E740481C1C}">
                <a14:useLocalDpi xmlns:a14="http://schemas.microsoft.com/office/drawing/2010/main" val="0"/>
              </a:ext>
            </a:extLst>
          </a:blip>
          <a:srcRect l="11087" t="6683" r="62547" b="74686"/>
          <a:stretch>
            <a:fillRect/>
          </a:stretch>
        </p:blipFill>
        <p:spPr bwMode="auto">
          <a:xfrm>
            <a:off x="2057400" y="3733800"/>
            <a:ext cx="3505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3770" name="Picture 10" descr="AFD82044"/>
          <p:cNvPicPr>
            <a:picLocks noChangeAspect="1" noChangeArrowheads="1"/>
          </p:cNvPicPr>
          <p:nvPr/>
        </p:nvPicPr>
        <p:blipFill>
          <a:blip r:embed="rId3">
            <a:lum bright="16000" contrast="4000"/>
            <a:extLst>
              <a:ext uri="{28A0092B-C50C-407E-A947-70E740481C1C}">
                <a14:useLocalDpi xmlns:a14="http://schemas.microsoft.com/office/drawing/2010/main" val="0"/>
              </a:ext>
            </a:extLst>
          </a:blip>
          <a:srcRect l="42331" t="7072" r="32162" b="74686"/>
          <a:stretch>
            <a:fillRect/>
          </a:stretch>
        </p:blipFill>
        <p:spPr bwMode="auto">
          <a:xfrm>
            <a:off x="6858000" y="3733800"/>
            <a:ext cx="3352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373767"/>
                                        </p:tgtEl>
                                        <p:attrNameLst>
                                          <p:attrName>style.visibility</p:attrName>
                                        </p:attrNameLst>
                                      </p:cBhvr>
                                      <p:to>
                                        <p:strVal val="visible"/>
                                      </p:to>
                                    </p:set>
                                    <p:animEffect transition="in" filter="fade">
                                      <p:cBhvr>
                                        <p:cTn id="7" dur="2000"/>
                                        <p:tgtEl>
                                          <p:spTgt spid="373767"/>
                                        </p:tgtEl>
                                      </p:cBhvr>
                                    </p:animEffect>
                                    <p:anim calcmode="lin" valueType="num">
                                      <p:cBhvr>
                                        <p:cTn id="8" dur="2000" fill="hold"/>
                                        <p:tgtEl>
                                          <p:spTgt spid="373767"/>
                                        </p:tgtEl>
                                        <p:attrNameLst>
                                          <p:attrName>style.rotation</p:attrName>
                                        </p:attrNameLst>
                                      </p:cBhvr>
                                      <p:tavLst>
                                        <p:tav tm="0">
                                          <p:val>
                                            <p:fltVal val="720"/>
                                          </p:val>
                                        </p:tav>
                                        <p:tav tm="100000">
                                          <p:val>
                                            <p:fltVal val="0"/>
                                          </p:val>
                                        </p:tav>
                                      </p:tavLst>
                                    </p:anim>
                                    <p:anim calcmode="lin" valueType="num">
                                      <p:cBhvr>
                                        <p:cTn id="9" dur="2000" fill="hold"/>
                                        <p:tgtEl>
                                          <p:spTgt spid="373767"/>
                                        </p:tgtEl>
                                        <p:attrNameLst>
                                          <p:attrName>ppt_h</p:attrName>
                                        </p:attrNameLst>
                                      </p:cBhvr>
                                      <p:tavLst>
                                        <p:tav tm="0">
                                          <p:val>
                                            <p:fltVal val="0"/>
                                          </p:val>
                                        </p:tav>
                                        <p:tav tm="100000">
                                          <p:val>
                                            <p:strVal val="#ppt_h"/>
                                          </p:val>
                                        </p:tav>
                                      </p:tavLst>
                                    </p:anim>
                                    <p:anim calcmode="lin" valueType="num">
                                      <p:cBhvr>
                                        <p:cTn id="10" dur="2000" fill="hold"/>
                                        <p:tgtEl>
                                          <p:spTgt spid="373767"/>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373768"/>
                                        </p:tgtEl>
                                        <p:attrNameLst>
                                          <p:attrName>style.visibility</p:attrName>
                                        </p:attrNameLst>
                                      </p:cBhvr>
                                      <p:to>
                                        <p:strVal val="visible"/>
                                      </p:to>
                                    </p:set>
                                    <p:animEffect transition="in" filter="fade">
                                      <p:cBhvr>
                                        <p:cTn id="13" dur="2000"/>
                                        <p:tgtEl>
                                          <p:spTgt spid="373768"/>
                                        </p:tgtEl>
                                      </p:cBhvr>
                                    </p:animEffect>
                                    <p:anim calcmode="lin" valueType="num">
                                      <p:cBhvr>
                                        <p:cTn id="14" dur="2000" fill="hold"/>
                                        <p:tgtEl>
                                          <p:spTgt spid="373768"/>
                                        </p:tgtEl>
                                        <p:attrNameLst>
                                          <p:attrName>style.rotation</p:attrName>
                                        </p:attrNameLst>
                                      </p:cBhvr>
                                      <p:tavLst>
                                        <p:tav tm="0">
                                          <p:val>
                                            <p:fltVal val="720"/>
                                          </p:val>
                                        </p:tav>
                                        <p:tav tm="100000">
                                          <p:val>
                                            <p:fltVal val="0"/>
                                          </p:val>
                                        </p:tav>
                                      </p:tavLst>
                                    </p:anim>
                                    <p:anim calcmode="lin" valueType="num">
                                      <p:cBhvr>
                                        <p:cTn id="15" dur="2000" fill="hold"/>
                                        <p:tgtEl>
                                          <p:spTgt spid="373768"/>
                                        </p:tgtEl>
                                        <p:attrNameLst>
                                          <p:attrName>ppt_h</p:attrName>
                                        </p:attrNameLst>
                                      </p:cBhvr>
                                      <p:tavLst>
                                        <p:tav tm="0">
                                          <p:val>
                                            <p:fltVal val="0"/>
                                          </p:val>
                                        </p:tav>
                                        <p:tav tm="100000">
                                          <p:val>
                                            <p:strVal val="#ppt_h"/>
                                          </p:val>
                                        </p:tav>
                                      </p:tavLst>
                                    </p:anim>
                                    <p:anim calcmode="lin" valueType="num">
                                      <p:cBhvr>
                                        <p:cTn id="16" dur="2000" fill="hold"/>
                                        <p:tgtEl>
                                          <p:spTgt spid="373768"/>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373769"/>
                                        </p:tgtEl>
                                        <p:attrNameLst>
                                          <p:attrName>style.visibility</p:attrName>
                                        </p:attrNameLst>
                                      </p:cBhvr>
                                      <p:to>
                                        <p:strVal val="visible"/>
                                      </p:to>
                                    </p:set>
                                    <p:animEffect transition="in" filter="fade">
                                      <p:cBhvr>
                                        <p:cTn id="19" dur="2000"/>
                                        <p:tgtEl>
                                          <p:spTgt spid="373769"/>
                                        </p:tgtEl>
                                      </p:cBhvr>
                                    </p:animEffect>
                                    <p:anim calcmode="lin" valueType="num">
                                      <p:cBhvr>
                                        <p:cTn id="20" dur="2000" fill="hold"/>
                                        <p:tgtEl>
                                          <p:spTgt spid="373769"/>
                                        </p:tgtEl>
                                        <p:attrNameLst>
                                          <p:attrName>style.rotation</p:attrName>
                                        </p:attrNameLst>
                                      </p:cBhvr>
                                      <p:tavLst>
                                        <p:tav tm="0">
                                          <p:val>
                                            <p:fltVal val="720"/>
                                          </p:val>
                                        </p:tav>
                                        <p:tav tm="100000">
                                          <p:val>
                                            <p:fltVal val="0"/>
                                          </p:val>
                                        </p:tav>
                                      </p:tavLst>
                                    </p:anim>
                                    <p:anim calcmode="lin" valueType="num">
                                      <p:cBhvr>
                                        <p:cTn id="21" dur="2000" fill="hold"/>
                                        <p:tgtEl>
                                          <p:spTgt spid="373769"/>
                                        </p:tgtEl>
                                        <p:attrNameLst>
                                          <p:attrName>ppt_h</p:attrName>
                                        </p:attrNameLst>
                                      </p:cBhvr>
                                      <p:tavLst>
                                        <p:tav tm="0">
                                          <p:val>
                                            <p:fltVal val="0"/>
                                          </p:val>
                                        </p:tav>
                                        <p:tav tm="100000">
                                          <p:val>
                                            <p:strVal val="#ppt_h"/>
                                          </p:val>
                                        </p:tav>
                                      </p:tavLst>
                                    </p:anim>
                                    <p:anim calcmode="lin" valueType="num">
                                      <p:cBhvr>
                                        <p:cTn id="22" dur="2000" fill="hold"/>
                                        <p:tgtEl>
                                          <p:spTgt spid="373769"/>
                                        </p:tgtEl>
                                        <p:attrNameLst>
                                          <p:attrName>ppt_w</p:attrName>
                                        </p:attrNameLst>
                                      </p:cBhvr>
                                      <p:tavLst>
                                        <p:tav tm="0">
                                          <p:val>
                                            <p:fltVal val="0"/>
                                          </p:val>
                                        </p:tav>
                                        <p:tav tm="100000">
                                          <p:val>
                                            <p:strVal val="#ppt_w"/>
                                          </p:val>
                                        </p:tav>
                                      </p:tavLst>
                                    </p:anim>
                                  </p:childTnLst>
                                </p:cTn>
                              </p:par>
                              <p:par>
                                <p:cTn id="23" presetID="35" presetClass="entr" presetSubtype="0" fill="hold" nodeType="withEffect">
                                  <p:stCondLst>
                                    <p:cond delay="0"/>
                                  </p:stCondLst>
                                  <p:childTnLst>
                                    <p:set>
                                      <p:cBhvr>
                                        <p:cTn id="24" dur="1" fill="hold">
                                          <p:stCondLst>
                                            <p:cond delay="0"/>
                                          </p:stCondLst>
                                        </p:cTn>
                                        <p:tgtEl>
                                          <p:spTgt spid="373770"/>
                                        </p:tgtEl>
                                        <p:attrNameLst>
                                          <p:attrName>style.visibility</p:attrName>
                                        </p:attrNameLst>
                                      </p:cBhvr>
                                      <p:to>
                                        <p:strVal val="visible"/>
                                      </p:to>
                                    </p:set>
                                    <p:animEffect transition="in" filter="fade">
                                      <p:cBhvr>
                                        <p:cTn id="25" dur="2000"/>
                                        <p:tgtEl>
                                          <p:spTgt spid="373770"/>
                                        </p:tgtEl>
                                      </p:cBhvr>
                                    </p:animEffect>
                                    <p:anim calcmode="lin" valueType="num">
                                      <p:cBhvr>
                                        <p:cTn id="26" dur="2000" fill="hold"/>
                                        <p:tgtEl>
                                          <p:spTgt spid="373770"/>
                                        </p:tgtEl>
                                        <p:attrNameLst>
                                          <p:attrName>style.rotation</p:attrName>
                                        </p:attrNameLst>
                                      </p:cBhvr>
                                      <p:tavLst>
                                        <p:tav tm="0">
                                          <p:val>
                                            <p:fltVal val="720"/>
                                          </p:val>
                                        </p:tav>
                                        <p:tav tm="100000">
                                          <p:val>
                                            <p:fltVal val="0"/>
                                          </p:val>
                                        </p:tav>
                                      </p:tavLst>
                                    </p:anim>
                                    <p:anim calcmode="lin" valueType="num">
                                      <p:cBhvr>
                                        <p:cTn id="27" dur="2000" fill="hold"/>
                                        <p:tgtEl>
                                          <p:spTgt spid="373770"/>
                                        </p:tgtEl>
                                        <p:attrNameLst>
                                          <p:attrName>ppt_h</p:attrName>
                                        </p:attrNameLst>
                                      </p:cBhvr>
                                      <p:tavLst>
                                        <p:tav tm="0">
                                          <p:val>
                                            <p:fltVal val="0"/>
                                          </p:val>
                                        </p:tav>
                                        <p:tav tm="100000">
                                          <p:val>
                                            <p:strVal val="#ppt_h"/>
                                          </p:val>
                                        </p:tav>
                                      </p:tavLst>
                                    </p:anim>
                                    <p:anim calcmode="lin" valueType="num">
                                      <p:cBhvr>
                                        <p:cTn id="28" dur="2000" fill="hold"/>
                                        <p:tgtEl>
                                          <p:spTgt spid="37377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5028" name="Picture 4" descr="297EB6B8"/>
          <p:cNvPicPr>
            <a:picLocks noChangeAspect="1" noChangeArrowheads="1"/>
          </p:cNvPicPr>
          <p:nvPr/>
        </p:nvPicPr>
        <p:blipFill>
          <a:blip r:embed="rId2">
            <a:lum bright="10000" contrast="4000"/>
            <a:extLst>
              <a:ext uri="{28A0092B-C50C-407E-A947-70E740481C1C}">
                <a14:useLocalDpi xmlns:a14="http://schemas.microsoft.com/office/drawing/2010/main" val="0"/>
              </a:ext>
            </a:extLst>
          </a:blip>
          <a:srcRect l="32253" t="53513" r="41283" b="27684"/>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385028"/>
                                        </p:tgtEl>
                                        <p:attrNameLst>
                                          <p:attrName>style.visibility</p:attrName>
                                        </p:attrNameLst>
                                      </p:cBhvr>
                                      <p:to>
                                        <p:strVal val="visible"/>
                                      </p:to>
                                    </p:set>
                                    <p:anim from="(-#ppt_w/2)" to="(#ppt_x)" calcmode="lin" valueType="num">
                                      <p:cBhvr>
                                        <p:cTn id="7" dur="300" fill="hold">
                                          <p:stCondLst>
                                            <p:cond delay="0"/>
                                          </p:stCondLst>
                                        </p:cTn>
                                        <p:tgtEl>
                                          <p:spTgt spid="385028"/>
                                        </p:tgtEl>
                                        <p:attrNameLst>
                                          <p:attrName>ppt_x</p:attrName>
                                        </p:attrNameLst>
                                      </p:cBhvr>
                                    </p:anim>
                                    <p:anim from="0" to="-1.0" calcmode="lin" valueType="num">
                                      <p:cBhvr>
                                        <p:cTn id="8" dur="100" decel="50000" autoRev="1" fill="hold">
                                          <p:stCondLst>
                                            <p:cond delay="300"/>
                                          </p:stCondLst>
                                        </p:cTn>
                                        <p:tgtEl>
                                          <p:spTgt spid="385028"/>
                                        </p:tgtEl>
                                        <p:attrNameLst>
                                          <p:attrName>xshear</p:attrName>
                                        </p:attrNameLst>
                                      </p:cBhvr>
                                    </p:anim>
                                    <p:animScale>
                                      <p:cBhvr>
                                        <p:cTn id="9" dur="100" decel="100000" autoRev="1" fill="hold">
                                          <p:stCondLst>
                                            <p:cond delay="300"/>
                                          </p:stCondLst>
                                        </p:cTn>
                                        <p:tgtEl>
                                          <p:spTgt spid="385028"/>
                                        </p:tgtEl>
                                      </p:cBhvr>
                                      <p:from x="100000" y="100000"/>
                                      <p:to x="80000" y="100000"/>
                                    </p:animScale>
                                    <p:anim by="(#ppt_h/3+#ppt_w*0.1)" calcmode="lin" valueType="num">
                                      <p:cBhvr additive="sum">
                                        <p:cTn id="10" dur="100" decel="100000" autoRev="1" fill="hold">
                                          <p:stCondLst>
                                            <p:cond delay="300"/>
                                          </p:stCondLst>
                                        </p:cTn>
                                        <p:tgtEl>
                                          <p:spTgt spid="38502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6052" name="Picture 4" descr="297EB6B8"/>
          <p:cNvPicPr>
            <a:picLocks noChangeAspect="1" noChangeArrowheads="1"/>
          </p:cNvPicPr>
          <p:nvPr/>
        </p:nvPicPr>
        <p:blipFill>
          <a:blip r:embed="rId2">
            <a:lum bright="10000" contrast="4000"/>
            <a:extLst>
              <a:ext uri="{28A0092B-C50C-407E-A947-70E740481C1C}">
                <a14:useLocalDpi xmlns:a14="http://schemas.microsoft.com/office/drawing/2010/main" val="0"/>
              </a:ext>
            </a:extLst>
          </a:blip>
          <a:srcRect l="63377" t="53513" r="10309" b="27684"/>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386052"/>
                                        </p:tgtEl>
                                        <p:attrNameLst>
                                          <p:attrName>style.visibility</p:attrName>
                                        </p:attrNameLst>
                                      </p:cBhvr>
                                      <p:to>
                                        <p:strVal val="visible"/>
                                      </p:to>
                                    </p:set>
                                    <p:animEffect transition="in" filter="wedge">
                                      <p:cBhvr>
                                        <p:cTn id="7" dur="500"/>
                                        <p:tgtEl>
                                          <p:spTgt spid="386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7076" name="Picture 4" descr="AFD82044"/>
          <p:cNvPicPr>
            <a:picLocks noChangeAspect="1" noChangeArrowheads="1"/>
          </p:cNvPicPr>
          <p:nvPr/>
        </p:nvPicPr>
        <p:blipFill>
          <a:blip r:embed="rId2">
            <a:lum bright="16000" contrast="4000"/>
            <a:extLst>
              <a:ext uri="{28A0092B-C50C-407E-A947-70E740481C1C}">
                <a14:useLocalDpi xmlns:a14="http://schemas.microsoft.com/office/drawing/2010/main" val="0"/>
              </a:ext>
            </a:extLst>
          </a:blip>
          <a:srcRect l="11087" t="6683" r="62547" b="74686"/>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87076"/>
                                        </p:tgtEl>
                                        <p:attrNameLst>
                                          <p:attrName>style.visibility</p:attrName>
                                        </p:attrNameLst>
                                      </p:cBhvr>
                                      <p:to>
                                        <p:strVal val="visible"/>
                                      </p:to>
                                    </p:set>
                                    <p:animEffect transition="in" filter="circle(in)">
                                      <p:cBhvr>
                                        <p:cTn id="7" dur="500"/>
                                        <p:tgtEl>
                                          <p:spTgt spid="387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8100" name="Picture 4" descr="AFD82044"/>
          <p:cNvPicPr>
            <a:picLocks noChangeAspect="1" noChangeArrowheads="1"/>
          </p:cNvPicPr>
          <p:nvPr/>
        </p:nvPicPr>
        <p:blipFill>
          <a:blip r:embed="rId2">
            <a:lum bright="16000" contrast="4000"/>
            <a:extLst>
              <a:ext uri="{28A0092B-C50C-407E-A947-70E740481C1C}">
                <a14:useLocalDpi xmlns:a14="http://schemas.microsoft.com/office/drawing/2010/main" val="0"/>
              </a:ext>
            </a:extLst>
          </a:blip>
          <a:srcRect l="42331" t="7072" r="32162" b="74686"/>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388100"/>
                                        </p:tgtEl>
                                        <p:attrNameLst>
                                          <p:attrName>style.visibility</p:attrName>
                                        </p:attrNameLst>
                                      </p:cBhvr>
                                      <p:to>
                                        <p:strVal val="visible"/>
                                      </p:to>
                                    </p:set>
                                    <p:animEffect transition="in" filter="wipe(up)">
                                      <p:cBhvr>
                                        <p:cTn id="7" dur="500"/>
                                        <p:tgtEl>
                                          <p:spTgt spid="388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2590800" y="228600"/>
            <a:ext cx="2362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latin typeface="Times New Roman" pitchFamily="18" charset="0"/>
              </a:rPr>
              <a:t>Chọn ý Đ - S</a:t>
            </a:r>
          </a:p>
        </p:txBody>
      </p:sp>
      <p:sp>
        <p:nvSpPr>
          <p:cNvPr id="367624" name="Text Box 8"/>
          <p:cNvSpPr txBox="1">
            <a:spLocks noChangeArrowheads="1"/>
          </p:cNvSpPr>
          <p:nvPr/>
        </p:nvSpPr>
        <p:spPr bwMode="auto">
          <a:xfrm>
            <a:off x="1981200" y="838200"/>
            <a:ext cx="716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solidFill>
                  <a:srgbClr val="000000"/>
                </a:solidFill>
                <a:latin typeface="Times New Roman" pitchFamily="18" charset="0"/>
              </a:rPr>
              <a:t>1/ Trẻ em có quyền được tham gia làm những công việc của trường lớp mình.</a:t>
            </a:r>
          </a:p>
        </p:txBody>
      </p:sp>
      <p:sp>
        <p:nvSpPr>
          <p:cNvPr id="367625" name="Rectangle 9"/>
          <p:cNvSpPr>
            <a:spLocks noChangeArrowheads="1"/>
          </p:cNvSpPr>
          <p:nvPr/>
        </p:nvSpPr>
        <p:spPr bwMode="auto">
          <a:xfrm>
            <a:off x="1981200" y="1981200"/>
            <a:ext cx="8001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vi-VN" sz="3200">
                <a:solidFill>
                  <a:srgbClr val="000000"/>
                </a:solidFill>
                <a:latin typeface="Times New Roman" pitchFamily="18" charset="0"/>
              </a:rPr>
              <a:t>2/ Tham gia việc lớp, việc trường mang lại niềm vui cho mọi người.</a:t>
            </a:r>
          </a:p>
        </p:txBody>
      </p:sp>
      <p:sp>
        <p:nvSpPr>
          <p:cNvPr id="367626" name="Rectangle 10"/>
          <p:cNvSpPr>
            <a:spLocks noChangeArrowheads="1"/>
          </p:cNvSpPr>
          <p:nvPr/>
        </p:nvSpPr>
        <p:spPr bwMode="auto">
          <a:xfrm>
            <a:off x="2057400" y="3200400"/>
            <a:ext cx="7620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solidFill>
                  <a:srgbClr val="000000"/>
                </a:solidFill>
                <a:latin typeface="Times New Roman" pitchFamily="18" charset="0"/>
              </a:rPr>
              <a:t>3/ Chỉ nên làm những việc lớp, việc trường đã được phân công, còn những việc khác không cần thiết.</a:t>
            </a:r>
          </a:p>
        </p:txBody>
      </p:sp>
      <p:sp>
        <p:nvSpPr>
          <p:cNvPr id="367627" name="Rectangle 11"/>
          <p:cNvSpPr>
            <a:spLocks noChangeArrowheads="1"/>
          </p:cNvSpPr>
          <p:nvPr/>
        </p:nvSpPr>
        <p:spPr bwMode="auto">
          <a:xfrm>
            <a:off x="1981200" y="4953000"/>
            <a:ext cx="830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solidFill>
                  <a:srgbClr val="000000"/>
                </a:solidFill>
                <a:latin typeface="Times New Roman" pitchFamily="18" charset="0"/>
              </a:rPr>
              <a:t>4/ Tích cực tham gia việc lớp, việc trường là tự giác làm và làm tốt các công việc của trường lớp phù hợp với khả năng.</a:t>
            </a:r>
          </a:p>
        </p:txBody>
      </p:sp>
      <p:sp>
        <p:nvSpPr>
          <p:cNvPr id="367635" name="Text Box 19"/>
          <p:cNvSpPr txBox="1">
            <a:spLocks noChangeArrowheads="1"/>
          </p:cNvSpPr>
          <p:nvPr/>
        </p:nvSpPr>
        <p:spPr bwMode="auto">
          <a:xfrm>
            <a:off x="8848725" y="1371601"/>
            <a:ext cx="457200" cy="5191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2800">
                <a:latin typeface="Times New Roman" pitchFamily="18" charset="0"/>
              </a:rPr>
              <a:t>Đ</a:t>
            </a:r>
          </a:p>
        </p:txBody>
      </p:sp>
      <p:sp>
        <p:nvSpPr>
          <p:cNvPr id="367636" name="Text Box 20"/>
          <p:cNvSpPr txBox="1">
            <a:spLocks noChangeArrowheads="1"/>
          </p:cNvSpPr>
          <p:nvPr/>
        </p:nvSpPr>
        <p:spPr bwMode="auto">
          <a:xfrm>
            <a:off x="8839200" y="2514601"/>
            <a:ext cx="457200" cy="5191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2800">
                <a:latin typeface="Times New Roman" pitchFamily="18" charset="0"/>
              </a:rPr>
              <a:t>Đ</a:t>
            </a:r>
          </a:p>
        </p:txBody>
      </p:sp>
      <p:sp>
        <p:nvSpPr>
          <p:cNvPr id="367637" name="Text Box 21"/>
          <p:cNvSpPr txBox="1">
            <a:spLocks noChangeArrowheads="1"/>
          </p:cNvSpPr>
          <p:nvPr/>
        </p:nvSpPr>
        <p:spPr bwMode="auto">
          <a:xfrm>
            <a:off x="8763000" y="6019801"/>
            <a:ext cx="457200" cy="5191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2800">
                <a:latin typeface="Times New Roman" pitchFamily="18" charset="0"/>
              </a:rPr>
              <a:t>Đ</a:t>
            </a:r>
          </a:p>
        </p:txBody>
      </p:sp>
      <p:sp>
        <p:nvSpPr>
          <p:cNvPr id="367638" name="Text Box 22"/>
          <p:cNvSpPr txBox="1">
            <a:spLocks noChangeArrowheads="1"/>
          </p:cNvSpPr>
          <p:nvPr/>
        </p:nvSpPr>
        <p:spPr bwMode="auto">
          <a:xfrm>
            <a:off x="8843963" y="4114801"/>
            <a:ext cx="457200" cy="5191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2800">
                <a:latin typeface="Times New Roman" pitchFamily="18" charset="0"/>
              </a:rPr>
              <a:t>S</a:t>
            </a:r>
          </a:p>
        </p:txBody>
      </p:sp>
      <p:sp>
        <p:nvSpPr>
          <p:cNvPr id="7179" name="Rectangle 23"/>
          <p:cNvSpPr>
            <a:spLocks noChangeArrowheads="1"/>
          </p:cNvSpPr>
          <p:nvPr/>
        </p:nvSpPr>
        <p:spPr bwMode="auto">
          <a:xfrm>
            <a:off x="1524000" y="0"/>
            <a:ext cx="9144000" cy="6858000"/>
          </a:xfrm>
          <a:prstGeom prst="rect">
            <a:avLst/>
          </a:prstGeom>
          <a:noFill/>
          <a:ln w="76200" cap="rnd">
            <a:solidFill>
              <a:srgbClr val="CC99FF"/>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endParaRPr lang="vi-VN" altLang="vi-V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7624"/>
                                        </p:tgtEl>
                                        <p:attrNameLst>
                                          <p:attrName>style.visibility</p:attrName>
                                        </p:attrNameLst>
                                      </p:cBhvr>
                                      <p:to>
                                        <p:strVal val="visible"/>
                                      </p:to>
                                    </p:set>
                                    <p:animEffect transition="in" filter="box(in)">
                                      <p:cBhvr>
                                        <p:cTn id="7" dur="1000"/>
                                        <p:tgtEl>
                                          <p:spTgt spid="3676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7635"/>
                                        </p:tgtEl>
                                        <p:attrNameLst>
                                          <p:attrName>style.visibility</p:attrName>
                                        </p:attrNameLst>
                                      </p:cBhvr>
                                      <p:to>
                                        <p:strVal val="visible"/>
                                      </p:to>
                                    </p:set>
                                    <p:animEffect transition="in" filter="checkerboard(across)">
                                      <p:cBhvr>
                                        <p:cTn id="12" dur="500"/>
                                        <p:tgtEl>
                                          <p:spTgt spid="367635"/>
                                        </p:tgtEl>
                                      </p:cBhvr>
                                    </p:animEffect>
                                  </p:childTnLst>
                                  <p:subTnLst>
                                    <p:audio>
                                      <p:cMediaNode>
                                        <p:cTn display="0" masterRel="sameClick">
                                          <p:stCondLst>
                                            <p:cond evt="begin" delay="0">
                                              <p:tn val="10"/>
                                            </p:cond>
                                          </p:stCondLst>
                                          <p:endCondLst>
                                            <p:cond evt="onStopAudio" delay="0">
                                              <p:tgtEl>
                                                <p:sldTgt/>
                                              </p:tgtEl>
                                            </p:cond>
                                          </p:endCondLst>
                                        </p:cTn>
                                        <p:tgtEl>
                                          <p:sndTgt r:embed="rId2" name="applause.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35" presetClass="entr" presetSubtype="0" fill="hold" grpId="0" nodeType="clickEffect">
                                  <p:stCondLst>
                                    <p:cond delay="0"/>
                                  </p:stCondLst>
                                  <p:childTnLst>
                                    <p:set>
                                      <p:cBhvr>
                                        <p:cTn id="16" dur="1" fill="hold">
                                          <p:stCondLst>
                                            <p:cond delay="0"/>
                                          </p:stCondLst>
                                        </p:cTn>
                                        <p:tgtEl>
                                          <p:spTgt spid="367625"/>
                                        </p:tgtEl>
                                        <p:attrNameLst>
                                          <p:attrName>style.visibility</p:attrName>
                                        </p:attrNameLst>
                                      </p:cBhvr>
                                      <p:to>
                                        <p:strVal val="visible"/>
                                      </p:to>
                                    </p:set>
                                    <p:animEffect transition="in" filter="fade">
                                      <p:cBhvr>
                                        <p:cTn id="17" dur="2000"/>
                                        <p:tgtEl>
                                          <p:spTgt spid="367625"/>
                                        </p:tgtEl>
                                      </p:cBhvr>
                                    </p:animEffect>
                                    <p:anim calcmode="lin" valueType="num">
                                      <p:cBhvr>
                                        <p:cTn id="18" dur="2000" fill="hold"/>
                                        <p:tgtEl>
                                          <p:spTgt spid="367625"/>
                                        </p:tgtEl>
                                        <p:attrNameLst>
                                          <p:attrName>style.rotation</p:attrName>
                                        </p:attrNameLst>
                                      </p:cBhvr>
                                      <p:tavLst>
                                        <p:tav tm="0">
                                          <p:val>
                                            <p:fltVal val="720"/>
                                          </p:val>
                                        </p:tav>
                                        <p:tav tm="100000">
                                          <p:val>
                                            <p:fltVal val="0"/>
                                          </p:val>
                                        </p:tav>
                                      </p:tavLst>
                                    </p:anim>
                                    <p:anim calcmode="lin" valueType="num">
                                      <p:cBhvr>
                                        <p:cTn id="19" dur="2000" fill="hold"/>
                                        <p:tgtEl>
                                          <p:spTgt spid="367625"/>
                                        </p:tgtEl>
                                        <p:attrNameLst>
                                          <p:attrName>ppt_h</p:attrName>
                                        </p:attrNameLst>
                                      </p:cBhvr>
                                      <p:tavLst>
                                        <p:tav tm="0">
                                          <p:val>
                                            <p:fltVal val="0"/>
                                          </p:val>
                                        </p:tav>
                                        <p:tav tm="100000">
                                          <p:val>
                                            <p:strVal val="#ppt_h"/>
                                          </p:val>
                                        </p:tav>
                                      </p:tavLst>
                                    </p:anim>
                                    <p:anim calcmode="lin" valueType="num">
                                      <p:cBhvr>
                                        <p:cTn id="20" dur="2000" fill="hold"/>
                                        <p:tgtEl>
                                          <p:spTgt spid="367625"/>
                                        </p:tgtEl>
                                        <p:attrNameLst>
                                          <p:attrName>ppt_w</p:attrName>
                                        </p:attrNameLst>
                                      </p:cBhvr>
                                      <p:tavLst>
                                        <p:tav tm="0">
                                          <p:val>
                                            <p:fltVal val="0"/>
                                          </p:val>
                                        </p:tav>
                                        <p:tav tm="100000">
                                          <p:val>
                                            <p:strVal val="#ppt_w"/>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67636"/>
                                        </p:tgtEl>
                                        <p:attrNameLst>
                                          <p:attrName>style.visibility</p:attrName>
                                        </p:attrNameLst>
                                      </p:cBhvr>
                                      <p:to>
                                        <p:strVal val="visible"/>
                                      </p:to>
                                    </p:set>
                                    <p:animEffect transition="in" filter="blinds(horizontal)">
                                      <p:cBhvr>
                                        <p:cTn id="25" dur="500"/>
                                        <p:tgtEl>
                                          <p:spTgt spid="367636"/>
                                        </p:tgtEl>
                                      </p:cBhvr>
                                    </p:animEffect>
                                  </p:childTnLst>
                                  <p:subTnLst>
                                    <p:audio>
                                      <p:cMediaNode>
                                        <p:cTn display="0" masterRel="sameClick">
                                          <p:stCondLst>
                                            <p:cond evt="begin" delay="0">
                                              <p:tn val="23"/>
                                            </p:cond>
                                          </p:stCondLst>
                                          <p:endCondLst>
                                            <p:cond evt="onStopAudio" delay="0">
                                              <p:tgtEl>
                                                <p:sldTgt/>
                                              </p:tgtEl>
                                            </p:cond>
                                          </p:endCondLst>
                                        </p:cTn>
                                        <p:tgtEl>
                                          <p:sndTgt r:embed="rId2" name="applause.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41" presetClass="entr" presetSubtype="0" fill="hold" grpId="0" nodeType="clickEffect">
                                  <p:stCondLst>
                                    <p:cond delay="0"/>
                                  </p:stCondLst>
                                  <p:iterate type="lt">
                                    <p:tmPct val="10000"/>
                                  </p:iterate>
                                  <p:childTnLst>
                                    <p:set>
                                      <p:cBhvr>
                                        <p:cTn id="29" dur="1" fill="hold">
                                          <p:stCondLst>
                                            <p:cond delay="0"/>
                                          </p:stCondLst>
                                        </p:cTn>
                                        <p:tgtEl>
                                          <p:spTgt spid="367626"/>
                                        </p:tgtEl>
                                        <p:attrNameLst>
                                          <p:attrName>style.visibility</p:attrName>
                                        </p:attrNameLst>
                                      </p:cBhvr>
                                      <p:to>
                                        <p:strVal val="visible"/>
                                      </p:to>
                                    </p:set>
                                    <p:anim calcmode="lin" valueType="num">
                                      <p:cBhvr>
                                        <p:cTn id="30" dur="500" fill="hold"/>
                                        <p:tgtEl>
                                          <p:spTgt spid="367626"/>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67626"/>
                                        </p:tgtEl>
                                        <p:attrNameLst>
                                          <p:attrName>ppt_y</p:attrName>
                                        </p:attrNameLst>
                                      </p:cBhvr>
                                      <p:tavLst>
                                        <p:tav tm="0">
                                          <p:val>
                                            <p:strVal val="#ppt_y"/>
                                          </p:val>
                                        </p:tav>
                                        <p:tav tm="100000">
                                          <p:val>
                                            <p:strVal val="#ppt_y"/>
                                          </p:val>
                                        </p:tav>
                                      </p:tavLst>
                                    </p:anim>
                                    <p:anim calcmode="lin" valueType="num">
                                      <p:cBhvr>
                                        <p:cTn id="32" dur="500" fill="hold"/>
                                        <p:tgtEl>
                                          <p:spTgt spid="367626"/>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67626"/>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6762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67638"/>
                                        </p:tgtEl>
                                        <p:attrNameLst>
                                          <p:attrName>style.visibility</p:attrName>
                                        </p:attrNameLst>
                                      </p:cBhvr>
                                      <p:to>
                                        <p:strVal val="visible"/>
                                      </p:to>
                                    </p:set>
                                    <p:anim from="(-#ppt_w/2)" to="(#ppt_x)" calcmode="lin" valueType="num">
                                      <p:cBhvr>
                                        <p:cTn id="39" dur="600" fill="hold">
                                          <p:stCondLst>
                                            <p:cond delay="0"/>
                                          </p:stCondLst>
                                        </p:cTn>
                                        <p:tgtEl>
                                          <p:spTgt spid="367638"/>
                                        </p:tgtEl>
                                        <p:attrNameLst>
                                          <p:attrName>ppt_x</p:attrName>
                                        </p:attrNameLst>
                                      </p:cBhvr>
                                    </p:anim>
                                    <p:anim from="0" to="-1.0" calcmode="lin" valueType="num">
                                      <p:cBhvr>
                                        <p:cTn id="40" dur="200" decel="50000" autoRev="1" fill="hold">
                                          <p:stCondLst>
                                            <p:cond delay="600"/>
                                          </p:stCondLst>
                                        </p:cTn>
                                        <p:tgtEl>
                                          <p:spTgt spid="367638"/>
                                        </p:tgtEl>
                                        <p:attrNameLst>
                                          <p:attrName>xshear</p:attrName>
                                        </p:attrNameLst>
                                      </p:cBhvr>
                                    </p:anim>
                                    <p:animScale>
                                      <p:cBhvr>
                                        <p:cTn id="41" dur="200" decel="100000" autoRev="1" fill="hold">
                                          <p:stCondLst>
                                            <p:cond delay="600"/>
                                          </p:stCondLst>
                                        </p:cTn>
                                        <p:tgtEl>
                                          <p:spTgt spid="367638"/>
                                        </p:tgtEl>
                                      </p:cBhvr>
                                      <p:from x="100000" y="100000"/>
                                      <p:to x="80000" y="100000"/>
                                    </p:animScale>
                                    <p:anim by="(#ppt_h/3+#ppt_w*0.1)" calcmode="lin" valueType="num">
                                      <p:cBhvr additive="sum">
                                        <p:cTn id="42" dur="200" decel="100000" autoRev="1" fill="hold">
                                          <p:stCondLst>
                                            <p:cond delay="600"/>
                                          </p:stCondLst>
                                        </p:cTn>
                                        <p:tgtEl>
                                          <p:spTgt spid="367638"/>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367627"/>
                                        </p:tgtEl>
                                        <p:attrNameLst>
                                          <p:attrName>style.visibility</p:attrName>
                                        </p:attrNameLst>
                                      </p:cBhvr>
                                      <p:to>
                                        <p:strVal val="visible"/>
                                      </p:to>
                                    </p:set>
                                    <p:animEffect transition="in" filter="fade">
                                      <p:cBhvr>
                                        <p:cTn id="47" dur="2000"/>
                                        <p:tgtEl>
                                          <p:spTgt spid="367627"/>
                                        </p:tgtEl>
                                      </p:cBhvr>
                                    </p:animEffect>
                                    <p:anim calcmode="lin" valueType="num">
                                      <p:cBhvr>
                                        <p:cTn id="48" dur="2000" fill="hold"/>
                                        <p:tgtEl>
                                          <p:spTgt spid="367627"/>
                                        </p:tgtEl>
                                        <p:attrNameLst>
                                          <p:attrName>style.rotation</p:attrName>
                                        </p:attrNameLst>
                                      </p:cBhvr>
                                      <p:tavLst>
                                        <p:tav tm="0">
                                          <p:val>
                                            <p:fltVal val="720"/>
                                          </p:val>
                                        </p:tav>
                                        <p:tav tm="100000">
                                          <p:val>
                                            <p:fltVal val="0"/>
                                          </p:val>
                                        </p:tav>
                                      </p:tavLst>
                                    </p:anim>
                                    <p:anim calcmode="lin" valueType="num">
                                      <p:cBhvr>
                                        <p:cTn id="49" dur="2000" fill="hold"/>
                                        <p:tgtEl>
                                          <p:spTgt spid="367627"/>
                                        </p:tgtEl>
                                        <p:attrNameLst>
                                          <p:attrName>ppt_h</p:attrName>
                                        </p:attrNameLst>
                                      </p:cBhvr>
                                      <p:tavLst>
                                        <p:tav tm="0">
                                          <p:val>
                                            <p:fltVal val="0"/>
                                          </p:val>
                                        </p:tav>
                                        <p:tav tm="100000">
                                          <p:val>
                                            <p:strVal val="#ppt_h"/>
                                          </p:val>
                                        </p:tav>
                                      </p:tavLst>
                                    </p:anim>
                                    <p:anim calcmode="lin" valueType="num">
                                      <p:cBhvr>
                                        <p:cTn id="50" dur="2000" fill="hold"/>
                                        <p:tgtEl>
                                          <p:spTgt spid="367627"/>
                                        </p:tgtEl>
                                        <p:attrNameLst>
                                          <p:attrName>ppt_w</p:attrName>
                                        </p:attrNameLst>
                                      </p:cBhvr>
                                      <p:tavLst>
                                        <p:tav tm="0">
                                          <p:val>
                                            <p:fltVal val="0"/>
                                          </p:val>
                                        </p:tav>
                                        <p:tav tm="100000">
                                          <p:val>
                                            <p:strVal val="#ppt_w"/>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8" presetClass="entr" presetSubtype="16" fill="hold" grpId="0" nodeType="clickEffect">
                                  <p:stCondLst>
                                    <p:cond delay="0"/>
                                  </p:stCondLst>
                                  <p:childTnLst>
                                    <p:set>
                                      <p:cBhvr>
                                        <p:cTn id="54" dur="1" fill="hold">
                                          <p:stCondLst>
                                            <p:cond delay="0"/>
                                          </p:stCondLst>
                                        </p:cTn>
                                        <p:tgtEl>
                                          <p:spTgt spid="367637"/>
                                        </p:tgtEl>
                                        <p:attrNameLst>
                                          <p:attrName>style.visibility</p:attrName>
                                        </p:attrNameLst>
                                      </p:cBhvr>
                                      <p:to>
                                        <p:strVal val="visible"/>
                                      </p:to>
                                    </p:set>
                                    <p:animEffect transition="in" filter="diamond(in)">
                                      <p:cBhvr>
                                        <p:cTn id="55" dur="2000"/>
                                        <p:tgtEl>
                                          <p:spTgt spid="367637"/>
                                        </p:tgtEl>
                                      </p:cBhvr>
                                    </p:animEffect>
                                  </p:childTnLst>
                                  <p:subTnLst>
                                    <p:audio>
                                      <p:cMediaNode>
                                        <p:cTn display="0" masterRel="sameClick">
                                          <p:stCondLst>
                                            <p:cond evt="begin" delay="0">
                                              <p:tn val="53"/>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4" grpId="0"/>
      <p:bldP spid="367625" grpId="0"/>
      <p:bldP spid="367626" grpId="0"/>
      <p:bldP spid="367627" grpId="0"/>
      <p:bldP spid="367635" grpId="0" animBg="1"/>
      <p:bldP spid="367636" grpId="0" animBg="1"/>
      <p:bldP spid="367637" grpId="0" animBg="1"/>
      <p:bldP spid="36763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6"/>
          <p:cNvGrpSpPr>
            <a:grpSpLocks/>
          </p:cNvGrpSpPr>
          <p:nvPr/>
        </p:nvGrpSpPr>
        <p:grpSpPr bwMode="auto">
          <a:xfrm>
            <a:off x="2286000" y="685800"/>
            <a:ext cx="4419600" cy="1447800"/>
            <a:chOff x="1143000" y="762000"/>
            <a:chExt cx="4419600" cy="1447800"/>
          </a:xfrm>
        </p:grpSpPr>
        <p:sp>
          <p:nvSpPr>
            <p:cNvPr id="6" name="Rectangle 5"/>
            <p:cNvSpPr/>
            <p:nvPr/>
          </p:nvSpPr>
          <p:spPr>
            <a:xfrm>
              <a:off x="1143000" y="762000"/>
              <a:ext cx="4419600" cy="1447800"/>
            </a:xfrm>
            <a:prstGeom prst="rect">
              <a:avLst/>
            </a:prstGeom>
            <a:solidFill>
              <a:srgbClr val="FF99FF"/>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rot="969097">
              <a:off x="1369649" y="1047422"/>
              <a:ext cx="4114800" cy="990600"/>
            </a:xfrm>
            <a:prstGeom prst="ellipse">
              <a:avLst/>
            </a:prstGeom>
            <a:solidFill>
              <a:srgbClr val="00B0F0"/>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212060" y="1246632"/>
              <a:ext cx="246253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err="1">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Hoạt</a:t>
              </a:r>
              <a:r>
                <a:rPr lang="en-US"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vi-VN"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độ</a:t>
              </a:r>
              <a:r>
                <a:rPr lang="en-US" sz="3200" b="1" dirty="0" err="1">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ng</a:t>
              </a:r>
              <a:r>
                <a:rPr lang="en-US"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3:</a:t>
              </a:r>
            </a:p>
          </p:txBody>
        </p:sp>
      </p:grpSp>
      <p:pic>
        <p:nvPicPr>
          <p:cNvPr id="25603"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0"/>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9596438" y="4763"/>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33202" flipH="1">
            <a:off x="1524001" y="5791200"/>
            <a:ext cx="12096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1524000" y="0"/>
            <a:ext cx="9144000" cy="6858000"/>
          </a:xfrm>
          <a:prstGeom prst="rect">
            <a:avLst/>
          </a:prstGeom>
          <a:noFill/>
          <a:ln w="76200" cmpd="tri">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5607" name="Picture 14" descr="hanetuki.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96201" y="5257800"/>
            <a:ext cx="256222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a:off x="9596438" y="5786438"/>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2" name="WordArt 24"/>
          <p:cNvSpPr>
            <a:spLocks noChangeArrowheads="1" noChangeShapeType="1" noTextEdit="1"/>
          </p:cNvSpPr>
          <p:nvPr/>
        </p:nvSpPr>
        <p:spPr bwMode="auto">
          <a:xfrm>
            <a:off x="1722438" y="2514600"/>
            <a:ext cx="8839200" cy="2438400"/>
          </a:xfrm>
          <a:prstGeom prst="rect">
            <a:avLst/>
          </a:prstGeom>
        </p:spPr>
        <p:txBody>
          <a:bodyPr wrap="none" fromWordArt="1">
            <a:prstTxWarp prst="textPlain">
              <a:avLst>
                <a:gd name="adj" fmla="val 50000"/>
              </a:avLst>
            </a:prstTxWarp>
          </a:bodyPr>
          <a:lstStyle/>
          <a:p>
            <a:pPr algn="ctr"/>
            <a:r>
              <a:rPr lang="vi-VN" sz="3600" kern="10">
                <a:ln w="9525">
                  <a:solidFill>
                    <a:srgbClr val="0000FF"/>
                  </a:solidFill>
                  <a:round/>
                  <a:headEnd/>
                  <a:tailEnd/>
                </a:ln>
                <a:gradFill rotWithShape="1">
                  <a:gsLst>
                    <a:gs pos="0">
                      <a:srgbClr val="FF66FF"/>
                    </a:gs>
                    <a:gs pos="50000">
                      <a:srgbClr val="FFFFFF"/>
                    </a:gs>
                    <a:gs pos="100000">
                      <a:srgbClr val="FF66FF"/>
                    </a:gs>
                  </a:gsLst>
                  <a:lin ang="5400000" scaled="1"/>
                </a:gradFill>
                <a:effectLst>
                  <a:outerShdw dist="45791" dir="2021404" algn="ctr" rotWithShape="0">
                    <a:srgbClr val="B2B2B2">
                      <a:alpha val="79999"/>
                    </a:srgbClr>
                  </a:outerShdw>
                </a:effectLst>
                <a:latin typeface="Times New Roman"/>
                <a:cs typeface="Times New Roman"/>
              </a:rPr>
              <a:t>Bày tỏ ý kiến</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7192"/>
                                        </p:tgtEl>
                                        <p:attrNameLst>
                                          <p:attrName>style.visibility</p:attrName>
                                        </p:attrNameLst>
                                      </p:cBhvr>
                                      <p:to>
                                        <p:strVal val="visible"/>
                                      </p:to>
                                    </p:set>
                                    <p:animEffect transition="in" filter="plus(in)">
                                      <p:cBhvr>
                                        <p:cTn id="7" dur="1000"/>
                                        <p:tgtEl>
                                          <p:spTgt spid="7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ChangeArrowheads="1"/>
          </p:cNvSpPr>
          <p:nvPr/>
        </p:nvSpPr>
        <p:spPr bwMode="auto">
          <a:xfrm>
            <a:off x="1828800" y="1295401"/>
            <a:ext cx="83058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spcBef>
                <a:spcPct val="50000"/>
              </a:spcBef>
            </a:pPr>
            <a:r>
              <a:rPr lang="en-US" altLang="vi-VN" sz="7200">
                <a:solidFill>
                  <a:srgbClr val="33CC33"/>
                </a:solidFill>
                <a:latin typeface="Times New Roman" pitchFamily="18" charset="0"/>
              </a:rPr>
              <a:t>Bài tập 3 </a:t>
            </a:r>
            <a:r>
              <a:rPr lang="en-US" altLang="vi-VN" sz="7200">
                <a:latin typeface="Times New Roman" pitchFamily="18" charset="0"/>
              </a:rPr>
              <a:t>: Hãy bày tỏ sự đánh giá của em về các ý kiến dưới đây .</a:t>
            </a:r>
          </a:p>
        </p:txBody>
      </p:sp>
      <p:sp>
        <p:nvSpPr>
          <p:cNvPr id="7" name="Rectangle 6"/>
          <p:cNvSpPr/>
          <p:nvPr/>
        </p:nvSpPr>
        <p:spPr>
          <a:xfrm>
            <a:off x="1524000" y="0"/>
            <a:ext cx="9144000" cy="6858000"/>
          </a:xfrm>
          <a:prstGeom prst="rect">
            <a:avLst/>
          </a:prstGeom>
          <a:noFill/>
          <a:ln>
            <a:solidFill>
              <a:srgbClr val="9900FF"/>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4876800" y="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endParaRPr lang="vi-VN" altLang="vi-VN" sz="2800">
              <a:latin typeface="Times New Roman" pitchFamily="18" charset="0"/>
            </a:endParaRPr>
          </a:p>
        </p:txBody>
      </p:sp>
      <p:sp>
        <p:nvSpPr>
          <p:cNvPr id="27651" name="Rectangle 5"/>
          <p:cNvSpPr>
            <a:spLocks noChangeArrowheads="1"/>
          </p:cNvSpPr>
          <p:nvPr/>
        </p:nvSpPr>
        <p:spPr bwMode="auto">
          <a:xfrm>
            <a:off x="1524000" y="5334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endParaRPr lang="vi-VN" altLang="vi-VN" sz="3200">
              <a:latin typeface="Times New Roman" pitchFamily="18" charset="0"/>
            </a:endParaRPr>
          </a:p>
        </p:txBody>
      </p:sp>
      <p:sp>
        <p:nvSpPr>
          <p:cNvPr id="374790" name="Text Box 6"/>
          <p:cNvSpPr txBox="1">
            <a:spLocks noChangeArrowheads="1"/>
          </p:cNvSpPr>
          <p:nvPr/>
        </p:nvSpPr>
        <p:spPr bwMode="auto">
          <a:xfrm>
            <a:off x="1828800" y="0"/>
            <a:ext cx="8382000" cy="122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latin typeface="Times New Roman" pitchFamily="18" charset="0"/>
              </a:rPr>
              <a:t>1/ Hàng xóm tắt lửa, tối đèn có nhau.</a:t>
            </a:r>
          </a:p>
          <a:p>
            <a:pPr>
              <a:spcBef>
                <a:spcPct val="50000"/>
              </a:spcBef>
            </a:pPr>
            <a:r>
              <a:rPr lang="en-US" altLang="vi-VN" sz="2800">
                <a:latin typeface="Times New Roman" pitchFamily="18" charset="0"/>
              </a:rPr>
              <a:t>A.Tán thành        B.Phân vân         C.Không tán thành</a:t>
            </a:r>
          </a:p>
        </p:txBody>
      </p:sp>
      <p:sp>
        <p:nvSpPr>
          <p:cNvPr id="374791" name="Text Box 7"/>
          <p:cNvSpPr txBox="1">
            <a:spLocks noChangeArrowheads="1"/>
          </p:cNvSpPr>
          <p:nvPr/>
        </p:nvSpPr>
        <p:spPr bwMode="auto">
          <a:xfrm>
            <a:off x="1828800" y="2514600"/>
            <a:ext cx="83820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latin typeface="Times New Roman" pitchFamily="18" charset="0"/>
              </a:rPr>
              <a:t>3/ Quan tâm, giúp đỡ hàng xóm làng giếng là biểu hiện của tình làng nghĩa xóm.</a:t>
            </a:r>
          </a:p>
          <a:p>
            <a:pPr>
              <a:spcBef>
                <a:spcPct val="50000"/>
              </a:spcBef>
            </a:pPr>
            <a:r>
              <a:rPr lang="en-US" altLang="vi-VN" sz="2800">
                <a:latin typeface="Times New Roman" pitchFamily="18" charset="0"/>
              </a:rPr>
              <a:t>A.Tán thành        B.Phân vân         C.Không tán thành</a:t>
            </a:r>
          </a:p>
        </p:txBody>
      </p:sp>
      <p:sp>
        <p:nvSpPr>
          <p:cNvPr id="374792" name="Text Box 8"/>
          <p:cNvSpPr txBox="1">
            <a:spLocks noChangeArrowheads="1"/>
          </p:cNvSpPr>
          <p:nvPr/>
        </p:nvSpPr>
        <p:spPr bwMode="auto">
          <a:xfrm>
            <a:off x="1828800" y="1295400"/>
            <a:ext cx="8382000" cy="122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latin typeface="Times New Roman" pitchFamily="18" charset="0"/>
              </a:rPr>
              <a:t>2/ Đèn nhà ai, nhà nấy rạng.</a:t>
            </a:r>
          </a:p>
          <a:p>
            <a:pPr>
              <a:spcBef>
                <a:spcPct val="50000"/>
              </a:spcBef>
            </a:pPr>
            <a:r>
              <a:rPr lang="en-US" altLang="vi-VN" sz="2800">
                <a:latin typeface="Times New Roman" pitchFamily="18" charset="0"/>
              </a:rPr>
              <a:t>A.Tán thành        B.Phân vân         C.Không tán thành</a:t>
            </a:r>
          </a:p>
        </p:txBody>
      </p:sp>
      <p:sp>
        <p:nvSpPr>
          <p:cNvPr id="374793" name="Text Box 9"/>
          <p:cNvSpPr txBox="1">
            <a:spLocks noChangeArrowheads="1"/>
          </p:cNvSpPr>
          <p:nvPr/>
        </p:nvSpPr>
        <p:spPr bwMode="auto">
          <a:xfrm>
            <a:off x="1828800" y="4267201"/>
            <a:ext cx="8382000" cy="219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a:latin typeface="Times New Roman" pitchFamily="18" charset="0"/>
              </a:rPr>
              <a:t>4/ Trẻ em cũng cần quan tâm, giúp đỡ hàng xóm láng giềng bằng các việc làm phù hợp với khả năng.</a:t>
            </a:r>
          </a:p>
          <a:p>
            <a:pPr>
              <a:spcBef>
                <a:spcPct val="50000"/>
              </a:spcBef>
            </a:pPr>
            <a:r>
              <a:rPr lang="en-US" altLang="vi-VN" sz="2800">
                <a:latin typeface="Times New Roman" pitchFamily="18" charset="0"/>
              </a:rPr>
              <a:t>A.Tán thành        B.Phân vân         C.Không tán thành</a:t>
            </a:r>
          </a:p>
        </p:txBody>
      </p:sp>
      <p:sp>
        <p:nvSpPr>
          <p:cNvPr id="374794" name="Rectangle 10"/>
          <p:cNvSpPr>
            <a:spLocks noChangeArrowheads="1"/>
          </p:cNvSpPr>
          <p:nvPr/>
        </p:nvSpPr>
        <p:spPr bwMode="auto">
          <a:xfrm>
            <a:off x="1828801" y="700088"/>
            <a:ext cx="19605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vi-VN" sz="2800">
                <a:solidFill>
                  <a:srgbClr val="FF0000"/>
                </a:solidFill>
                <a:latin typeface="Times New Roman" pitchFamily="18" charset="0"/>
              </a:rPr>
              <a:t>A.Tán thành</a:t>
            </a:r>
          </a:p>
        </p:txBody>
      </p:sp>
      <p:sp>
        <p:nvSpPr>
          <p:cNvPr id="374795" name="Rectangle 11"/>
          <p:cNvSpPr>
            <a:spLocks noChangeArrowheads="1"/>
          </p:cNvSpPr>
          <p:nvPr/>
        </p:nvSpPr>
        <p:spPr bwMode="auto">
          <a:xfrm>
            <a:off x="6746875" y="1995488"/>
            <a:ext cx="3048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2800">
                <a:solidFill>
                  <a:srgbClr val="FF0000"/>
                </a:solidFill>
                <a:latin typeface="Times New Roman" pitchFamily="18" charset="0"/>
              </a:rPr>
              <a:t>C.Không tán thành</a:t>
            </a:r>
          </a:p>
        </p:txBody>
      </p:sp>
      <p:sp>
        <p:nvSpPr>
          <p:cNvPr id="374796" name="Rectangle 12"/>
          <p:cNvSpPr>
            <a:spLocks noChangeArrowheads="1"/>
          </p:cNvSpPr>
          <p:nvPr/>
        </p:nvSpPr>
        <p:spPr bwMode="auto">
          <a:xfrm>
            <a:off x="1828800" y="3713163"/>
            <a:ext cx="2133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vi-VN" sz="2800">
                <a:solidFill>
                  <a:srgbClr val="FF0000"/>
                </a:solidFill>
                <a:latin typeface="Times New Roman" pitchFamily="18" charset="0"/>
              </a:rPr>
              <a:t>A.Tán thành</a:t>
            </a:r>
          </a:p>
        </p:txBody>
      </p:sp>
      <p:sp>
        <p:nvSpPr>
          <p:cNvPr id="374799" name="Rectangle 15"/>
          <p:cNvSpPr>
            <a:spLocks noChangeArrowheads="1"/>
          </p:cNvSpPr>
          <p:nvPr/>
        </p:nvSpPr>
        <p:spPr bwMode="auto">
          <a:xfrm>
            <a:off x="1828801" y="5957888"/>
            <a:ext cx="19605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en-US" altLang="vi-VN" sz="2800">
                <a:solidFill>
                  <a:srgbClr val="FF0000"/>
                </a:solidFill>
                <a:latin typeface="Times New Roman" pitchFamily="18" charset="0"/>
              </a:rPr>
              <a:t>A.Tán thành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74790"/>
                                        </p:tgtEl>
                                        <p:attrNameLst>
                                          <p:attrName>style.visibility</p:attrName>
                                        </p:attrNameLst>
                                      </p:cBhvr>
                                      <p:to>
                                        <p:strVal val="visible"/>
                                      </p:to>
                                    </p:set>
                                    <p:animEffect transition="in" filter="checkerboard(across)">
                                      <p:cBhvr>
                                        <p:cTn id="7" dur="500"/>
                                        <p:tgtEl>
                                          <p:spTgt spid="3747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74794"/>
                                        </p:tgtEl>
                                        <p:attrNameLst>
                                          <p:attrName>style.visibility</p:attrName>
                                        </p:attrNameLst>
                                      </p:cBhvr>
                                      <p:to>
                                        <p:strVal val="visible"/>
                                      </p:to>
                                    </p:set>
                                    <p:animEffect transition="in" filter="diamond(in)">
                                      <p:cBhvr>
                                        <p:cTn id="12" dur="2000"/>
                                        <p:tgtEl>
                                          <p:spTgt spid="374794"/>
                                        </p:tgtEl>
                                      </p:cBhvr>
                                    </p:animEffect>
                                  </p:childTnLst>
                                  <p:subTnLst>
                                    <p:audio>
                                      <p:cMediaNode>
                                        <p:cTn display="0" masterRel="sameClick">
                                          <p:stCondLst>
                                            <p:cond evt="begin" delay="0">
                                              <p:tn val="10"/>
                                            </p:cond>
                                          </p:stCondLst>
                                          <p:endCondLst>
                                            <p:cond evt="onStopAudio" delay="0">
                                              <p:tgtEl>
                                                <p:sldTgt/>
                                              </p:tgtEl>
                                            </p:cond>
                                          </p:endCondLst>
                                        </p:cTn>
                                        <p:tgtEl>
                                          <p:sndTgt r:embed="rId2" name="applause.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74792"/>
                                        </p:tgtEl>
                                        <p:attrNameLst>
                                          <p:attrName>style.visibility</p:attrName>
                                        </p:attrNameLst>
                                      </p:cBhvr>
                                      <p:to>
                                        <p:strVal val="visible"/>
                                      </p:to>
                                    </p:set>
                                    <p:animEffect transition="in" filter="blinds(horizontal)">
                                      <p:cBhvr>
                                        <p:cTn id="17" dur="500"/>
                                        <p:tgtEl>
                                          <p:spTgt spid="3747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74795"/>
                                        </p:tgtEl>
                                        <p:attrNameLst>
                                          <p:attrName>style.visibility</p:attrName>
                                        </p:attrNameLst>
                                      </p:cBhvr>
                                      <p:to>
                                        <p:strVal val="visible"/>
                                      </p:to>
                                    </p:set>
                                    <p:animEffect transition="in" filter="diamond(in)">
                                      <p:cBhvr>
                                        <p:cTn id="22" dur="2000"/>
                                        <p:tgtEl>
                                          <p:spTgt spid="374795"/>
                                        </p:tgtEl>
                                      </p:cBhvr>
                                    </p:animEffect>
                                  </p:childTnLst>
                                  <p:subTnLst>
                                    <p:audio>
                                      <p:cMediaNode>
                                        <p:cTn display="0" masterRel="sameClick">
                                          <p:stCondLst>
                                            <p:cond evt="begin" delay="0">
                                              <p:tn val="20"/>
                                            </p:cond>
                                          </p:stCondLst>
                                          <p:endCondLst>
                                            <p:cond evt="onStopAudio" delay="0">
                                              <p:tgtEl>
                                                <p:sldTgt/>
                                              </p:tgtEl>
                                            </p:cond>
                                          </p:endCondLst>
                                        </p:cTn>
                                        <p:tgtEl>
                                          <p:sndTgt r:embed="rId2" name="applause.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74791"/>
                                        </p:tgtEl>
                                        <p:attrNameLst>
                                          <p:attrName>style.visibility</p:attrName>
                                        </p:attrNameLst>
                                      </p:cBhvr>
                                      <p:to>
                                        <p:strVal val="visible"/>
                                      </p:to>
                                    </p:set>
                                    <p:animEffect transition="in" filter="strips(downLeft)">
                                      <p:cBhvr>
                                        <p:cTn id="27" dur="500"/>
                                        <p:tgtEl>
                                          <p:spTgt spid="3747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74796"/>
                                        </p:tgtEl>
                                        <p:attrNameLst>
                                          <p:attrName>style.visibility</p:attrName>
                                        </p:attrNameLst>
                                      </p:cBhvr>
                                      <p:to>
                                        <p:strVal val="visible"/>
                                      </p:to>
                                    </p:set>
                                    <p:animEffect transition="in" filter="diamond(in)">
                                      <p:cBhvr>
                                        <p:cTn id="32" dur="2000"/>
                                        <p:tgtEl>
                                          <p:spTgt spid="374796"/>
                                        </p:tgtEl>
                                      </p:cBhvr>
                                    </p:animEffect>
                                  </p:childTnLst>
                                  <p:subTnLst>
                                    <p:audio>
                                      <p:cMediaNode>
                                        <p:cTn display="0" masterRel="sameClick">
                                          <p:stCondLst>
                                            <p:cond evt="begin" delay="0">
                                              <p:tn val="30"/>
                                            </p:cond>
                                          </p:stCondLst>
                                          <p:endCondLst>
                                            <p:cond evt="onStopAudio" delay="0">
                                              <p:tgtEl>
                                                <p:sldTgt/>
                                              </p:tgtEl>
                                            </p:cond>
                                          </p:endCondLst>
                                        </p:cTn>
                                        <p:tgtEl>
                                          <p:sndTgt r:embed="rId2" name="applause.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74793"/>
                                        </p:tgtEl>
                                        <p:attrNameLst>
                                          <p:attrName>style.visibility</p:attrName>
                                        </p:attrNameLst>
                                      </p:cBhvr>
                                      <p:to>
                                        <p:strVal val="visible"/>
                                      </p:to>
                                    </p:set>
                                    <p:animEffect transition="in" filter="box(in)">
                                      <p:cBhvr>
                                        <p:cTn id="37" dur="500"/>
                                        <p:tgtEl>
                                          <p:spTgt spid="37479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74799"/>
                                        </p:tgtEl>
                                        <p:attrNameLst>
                                          <p:attrName>style.visibility</p:attrName>
                                        </p:attrNameLst>
                                      </p:cBhvr>
                                      <p:to>
                                        <p:strVal val="visible"/>
                                      </p:to>
                                    </p:set>
                                    <p:animEffect transition="in" filter="diamond(in)">
                                      <p:cBhvr>
                                        <p:cTn id="42" dur="2000"/>
                                        <p:tgtEl>
                                          <p:spTgt spid="374799"/>
                                        </p:tgtEl>
                                      </p:cBhvr>
                                    </p:animEffect>
                                  </p:childTnLst>
                                  <p:subTnLst>
                                    <p:audio>
                                      <p:cMediaNode>
                                        <p:cTn display="0" masterRel="sameClick">
                                          <p:stCondLst>
                                            <p:cond evt="begin" delay="0">
                                              <p:tn val="40"/>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90" grpId="0"/>
      <p:bldP spid="374791" grpId="0"/>
      <p:bldP spid="374792" grpId="0"/>
      <p:bldP spid="374793" grpId="0"/>
      <p:bldP spid="374794" grpId="0"/>
      <p:bldP spid="374795" grpId="0"/>
      <p:bldP spid="374796" grpId="0"/>
      <p:bldP spid="37479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ChangeArrowheads="1"/>
          </p:cNvSpPr>
          <p:nvPr/>
        </p:nvSpPr>
        <p:spPr bwMode="auto">
          <a:xfrm>
            <a:off x="5046663" y="3119438"/>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endParaRPr lang="vi-VN" altLang="vi-VN" sz="2800">
              <a:solidFill>
                <a:schemeClr val="hlink"/>
              </a:solidFill>
              <a:latin typeface="Times New Roman" pitchFamily="18" charset="0"/>
            </a:endParaRPr>
          </a:p>
        </p:txBody>
      </p:sp>
      <p:sp>
        <p:nvSpPr>
          <p:cNvPr id="28675" name="WordArt 6" descr="White marble"/>
          <p:cNvSpPr>
            <a:spLocks noChangeArrowheads="1" noChangeShapeType="1" noTextEdit="1"/>
          </p:cNvSpPr>
          <p:nvPr/>
        </p:nvSpPr>
        <p:spPr bwMode="auto">
          <a:xfrm>
            <a:off x="4191000" y="533400"/>
            <a:ext cx="3657600" cy="10668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kern="10">
                <a:ln w="9525">
                  <a:round/>
                  <a:headEnd/>
                  <a:tailEnd/>
                </a:ln>
                <a:blipFill dpi="0" rotWithShape="0">
                  <a:blip r:embed="rId2"/>
                  <a:srcRect/>
                  <a:tile tx="0" ty="0" sx="100000" sy="100000" flip="none" algn="tl"/>
                </a:blipFill>
                <a:latin typeface="Arial"/>
                <a:cs typeface="Arial"/>
              </a:rPr>
              <a:t>GHI NHỚ</a:t>
            </a:r>
          </a:p>
        </p:txBody>
      </p:sp>
      <p:sp>
        <p:nvSpPr>
          <p:cNvPr id="28676" name="Text Box 7"/>
          <p:cNvSpPr txBox="1">
            <a:spLocks noChangeArrowheads="1"/>
          </p:cNvSpPr>
          <p:nvPr/>
        </p:nvSpPr>
        <p:spPr bwMode="auto">
          <a:xfrm>
            <a:off x="1828800" y="2057400"/>
            <a:ext cx="91440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4400">
                <a:latin typeface="Times New Roman" pitchFamily="18" charset="0"/>
              </a:rPr>
              <a:t>     Người xưa đã nói chớ quên,</a:t>
            </a:r>
          </a:p>
          <a:p>
            <a:pPr>
              <a:spcBef>
                <a:spcPct val="50000"/>
              </a:spcBef>
            </a:pPr>
            <a:r>
              <a:rPr lang="en-US" altLang="vi-VN" sz="4400">
                <a:latin typeface="Times New Roman" pitchFamily="18" charset="0"/>
              </a:rPr>
              <a:t>Làng giềng tắt lửa, tối đèn có nhau.</a:t>
            </a:r>
          </a:p>
          <a:p>
            <a:pPr>
              <a:spcBef>
                <a:spcPct val="50000"/>
              </a:spcBef>
            </a:pPr>
            <a:r>
              <a:rPr lang="en-US" altLang="vi-VN" sz="4400">
                <a:latin typeface="Times New Roman" pitchFamily="18" charset="0"/>
              </a:rPr>
              <a:t>     Giữ gìn tình nghĩa tương giao,</a:t>
            </a:r>
          </a:p>
          <a:p>
            <a:pPr>
              <a:spcBef>
                <a:spcPct val="50000"/>
              </a:spcBef>
            </a:pPr>
            <a:r>
              <a:rPr lang="en-US" altLang="vi-VN" sz="4400">
                <a:latin typeface="Times New Roman" pitchFamily="18" charset="0"/>
              </a:rPr>
              <a:t>Sẵn sàng giúp đỡ khác nào người thân.</a:t>
            </a:r>
          </a:p>
        </p:txBody>
      </p:sp>
      <p:sp>
        <p:nvSpPr>
          <p:cNvPr id="7" name="Rectangle 6"/>
          <p:cNvSpPr/>
          <p:nvPr/>
        </p:nvSpPr>
        <p:spPr>
          <a:xfrm>
            <a:off x="1524000" y="0"/>
            <a:ext cx="9144000" cy="6858000"/>
          </a:xfrm>
          <a:prstGeom prst="rect">
            <a:avLst/>
          </a:prstGeom>
          <a:noFill/>
          <a:ln w="57150">
            <a:solidFill>
              <a:srgbClr val="FFFF66"/>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524000" y="914400"/>
            <a:ext cx="9144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hangingPunct="1">
              <a:spcBef>
                <a:spcPct val="50000"/>
              </a:spcBef>
            </a:pPr>
            <a:r>
              <a:rPr lang="en-US" altLang="vi-VN" sz="6600" b="1">
                <a:latin typeface="Times New Roman" pitchFamily="18" charset="0"/>
                <a:cs typeface="Times New Roman" pitchFamily="18" charset="0"/>
              </a:rPr>
              <a:t>Xin chân thành cảm ơn các thầy cô giáo đã về dự giờ thăm lớp</a:t>
            </a:r>
          </a:p>
        </p:txBody>
      </p:sp>
      <p:pic>
        <p:nvPicPr>
          <p:cNvPr id="29699" name="Picture 3" descr="blume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810000"/>
            <a:ext cx="2895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524000" y="0"/>
            <a:ext cx="9144000" cy="6858000"/>
          </a:xfrm>
          <a:prstGeom prst="rect">
            <a:avLst/>
          </a:prstGeom>
          <a:noFill/>
          <a:ln>
            <a:solidFill>
              <a:srgbClr val="9900FF"/>
            </a:solidFill>
          </a:ln>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4"/>
          <p:cNvSpPr txBox="1">
            <a:spLocks noChangeArrowheads="1"/>
          </p:cNvSpPr>
          <p:nvPr/>
        </p:nvSpPr>
        <p:spPr bwMode="auto">
          <a:xfrm>
            <a:off x="4191000" y="1219200"/>
            <a:ext cx="2743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4400" b="1">
                <a:solidFill>
                  <a:srgbClr val="0000FF"/>
                </a:solidFill>
                <a:latin typeface="Calibri" pitchFamily="34" charset="0"/>
              </a:rPr>
              <a:t>     </a:t>
            </a:r>
            <a:endParaRPr lang="en-US" altLang="vi-VN" sz="3200" b="1">
              <a:solidFill>
                <a:srgbClr val="0000FF"/>
              </a:solidFill>
              <a:latin typeface="Calibri" pitchFamily="34" charset="0"/>
            </a:endParaRPr>
          </a:p>
        </p:txBody>
      </p:sp>
      <p:sp>
        <p:nvSpPr>
          <p:cNvPr id="8196" name="Text Box 5"/>
          <p:cNvSpPr txBox="1">
            <a:spLocks noChangeArrowheads="1"/>
          </p:cNvSpPr>
          <p:nvPr/>
        </p:nvSpPr>
        <p:spPr bwMode="auto">
          <a:xfrm>
            <a:off x="5105400" y="2743200"/>
            <a:ext cx="990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b="1">
                <a:latin typeface=".VnTimeH" pitchFamily="34" charset="0"/>
              </a:rPr>
              <a:t> </a:t>
            </a:r>
          </a:p>
        </p:txBody>
      </p:sp>
      <p:sp>
        <p:nvSpPr>
          <p:cNvPr id="8197" name="Text Box 6"/>
          <p:cNvSpPr txBox="1">
            <a:spLocks noChangeArrowheads="1"/>
          </p:cNvSpPr>
          <p:nvPr/>
        </p:nvSpPr>
        <p:spPr bwMode="auto">
          <a:xfrm>
            <a:off x="1524000" y="4191000"/>
            <a:ext cx="1371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b="1">
                <a:latin typeface="Calibri" pitchFamily="34" charset="0"/>
              </a:rPr>
              <a:t>   </a:t>
            </a:r>
          </a:p>
        </p:txBody>
      </p:sp>
      <p:sp>
        <p:nvSpPr>
          <p:cNvPr id="8198" name="Text Box 7"/>
          <p:cNvSpPr txBox="1">
            <a:spLocks noChangeArrowheads="1"/>
          </p:cNvSpPr>
          <p:nvPr/>
        </p:nvSpPr>
        <p:spPr bwMode="auto">
          <a:xfrm>
            <a:off x="4657725" y="533400"/>
            <a:ext cx="441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b="1" u="sng">
                <a:solidFill>
                  <a:schemeClr val="hlink"/>
                </a:solidFill>
                <a:latin typeface="Times New Roman" pitchFamily="18" charset="0"/>
                <a:cs typeface="Times New Roman" pitchFamily="18" charset="0"/>
              </a:rPr>
              <a:t>Đạo đức</a:t>
            </a:r>
          </a:p>
        </p:txBody>
      </p:sp>
      <p:sp>
        <p:nvSpPr>
          <p:cNvPr id="10" name="Rectangle 9"/>
          <p:cNvSpPr/>
          <p:nvPr/>
        </p:nvSpPr>
        <p:spPr>
          <a:xfrm>
            <a:off x="3505200" y="1371600"/>
            <a:ext cx="5562600" cy="2590800"/>
          </a:xfrm>
          <a:prstGeom prst="rect">
            <a:avLst/>
          </a:prstGeom>
          <a:blipFill>
            <a:blip r:embed="rId2" cstate="print"/>
            <a:tile tx="0" ty="0" sx="100000" sy="100000" flip="none" algn="tl"/>
          </a:blipFill>
          <a:ln w="76200"/>
          <a:scene3d>
            <a:camera prst="perspectiveRelaxedModerately"/>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u="sng"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PHẦN 1</a:t>
            </a:r>
            <a:r>
              <a:rPr lang="en-US" sz="3600" b="1"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algn="ctr">
              <a:defRPr/>
            </a:pPr>
            <a:endParaRPr lang="en-US" sz="3600" b="1"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en-US" sz="3600" b="1"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KHÁM PHÁ</a:t>
            </a:r>
          </a:p>
        </p:txBody>
      </p:sp>
      <p:sp>
        <p:nvSpPr>
          <p:cNvPr id="11" name="Rectangle 10"/>
          <p:cNvSpPr/>
          <p:nvPr/>
        </p:nvSpPr>
        <p:spPr>
          <a:xfrm>
            <a:off x="1524000" y="0"/>
            <a:ext cx="9144000" cy="6858000"/>
          </a:xfrm>
          <a:prstGeom prst="rect">
            <a:avLst/>
          </a:prstGeom>
          <a:noFill/>
          <a:ln w="762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8201" name="Picture 15" descr="506161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296400" y="55165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15" descr="506161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70038" y="5546725"/>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3048000" y="1371600"/>
            <a:ext cx="50292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spcBef>
                <a:spcPct val="50000"/>
              </a:spcBef>
            </a:pPr>
            <a:r>
              <a:rPr lang="en-US" altLang="vi-VN" sz="5400">
                <a:solidFill>
                  <a:schemeClr val="hlink"/>
                </a:solidFill>
                <a:latin typeface="Arial" charset="0"/>
              </a:rPr>
              <a:t>QUAN TÂM, GIÚP ĐỠ HÀNG XÓM LÁNG GIỀNG</a:t>
            </a:r>
          </a:p>
        </p:txBody>
      </p:sp>
      <p:sp>
        <p:nvSpPr>
          <p:cNvPr id="9219" name="Rectangle 5"/>
          <p:cNvSpPr>
            <a:spLocks noChangeArrowheads="1"/>
          </p:cNvSpPr>
          <p:nvPr/>
        </p:nvSpPr>
        <p:spPr bwMode="auto">
          <a:xfrm>
            <a:off x="1524000" y="0"/>
            <a:ext cx="9144000" cy="6858000"/>
          </a:xfrm>
          <a:prstGeom prst="rect">
            <a:avLst/>
          </a:prstGeom>
          <a:noFill/>
          <a:ln w="76200" cap="rnd">
            <a:solidFill>
              <a:srgbClr val="FF00FF"/>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endParaRPr lang="vi-VN" altLang="vi-V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4"/>
          <p:cNvSpPr txBox="1">
            <a:spLocks noChangeArrowheads="1"/>
          </p:cNvSpPr>
          <p:nvPr/>
        </p:nvSpPr>
        <p:spPr bwMode="auto">
          <a:xfrm>
            <a:off x="4191000" y="1219200"/>
            <a:ext cx="2743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4400" b="1">
                <a:solidFill>
                  <a:srgbClr val="0000FF"/>
                </a:solidFill>
                <a:latin typeface="Calibri" pitchFamily="34" charset="0"/>
              </a:rPr>
              <a:t>     </a:t>
            </a:r>
            <a:endParaRPr lang="en-US" altLang="vi-VN" sz="3200" b="1">
              <a:solidFill>
                <a:srgbClr val="0000FF"/>
              </a:solidFill>
              <a:latin typeface="Calibri" pitchFamily="34" charset="0"/>
            </a:endParaRPr>
          </a:p>
        </p:txBody>
      </p:sp>
      <p:sp>
        <p:nvSpPr>
          <p:cNvPr id="10244" name="Text Box 5"/>
          <p:cNvSpPr txBox="1">
            <a:spLocks noChangeArrowheads="1"/>
          </p:cNvSpPr>
          <p:nvPr/>
        </p:nvSpPr>
        <p:spPr bwMode="auto">
          <a:xfrm>
            <a:off x="5105400" y="2743200"/>
            <a:ext cx="990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b="1">
                <a:latin typeface=".VnTimeH" pitchFamily="34" charset="0"/>
              </a:rPr>
              <a:t> </a:t>
            </a:r>
          </a:p>
        </p:txBody>
      </p:sp>
      <p:sp>
        <p:nvSpPr>
          <p:cNvPr id="10245" name="Text Box 6"/>
          <p:cNvSpPr txBox="1">
            <a:spLocks noChangeArrowheads="1"/>
          </p:cNvSpPr>
          <p:nvPr/>
        </p:nvSpPr>
        <p:spPr bwMode="auto">
          <a:xfrm>
            <a:off x="1524000" y="4191000"/>
            <a:ext cx="1371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b="1">
                <a:latin typeface="Calibri" pitchFamily="34" charset="0"/>
              </a:rPr>
              <a:t>   </a:t>
            </a:r>
          </a:p>
        </p:txBody>
      </p:sp>
      <p:sp>
        <p:nvSpPr>
          <p:cNvPr id="10246" name="Text Box 7"/>
          <p:cNvSpPr txBox="1">
            <a:spLocks noChangeArrowheads="1"/>
          </p:cNvSpPr>
          <p:nvPr/>
        </p:nvSpPr>
        <p:spPr bwMode="auto">
          <a:xfrm>
            <a:off x="4657725" y="533400"/>
            <a:ext cx="441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200" b="1" u="sng">
                <a:solidFill>
                  <a:schemeClr val="hlink"/>
                </a:solidFill>
                <a:latin typeface="Times New Roman" pitchFamily="18" charset="0"/>
                <a:cs typeface="Times New Roman" pitchFamily="18" charset="0"/>
              </a:rPr>
              <a:t>Đạo đức</a:t>
            </a:r>
          </a:p>
        </p:txBody>
      </p:sp>
      <p:sp>
        <p:nvSpPr>
          <p:cNvPr id="10" name="Rectangle 9"/>
          <p:cNvSpPr/>
          <p:nvPr/>
        </p:nvSpPr>
        <p:spPr>
          <a:xfrm>
            <a:off x="3505200" y="1371600"/>
            <a:ext cx="5562600" cy="2590800"/>
          </a:xfrm>
          <a:prstGeom prst="rect">
            <a:avLst/>
          </a:prstGeom>
          <a:blipFill>
            <a:blip r:embed="rId2" cstate="print"/>
            <a:tile tx="0" ty="0" sx="100000" sy="100000" flip="none" algn="tl"/>
          </a:blipFill>
          <a:ln w="76200"/>
          <a:scene3d>
            <a:camera prst="perspectiveRelaxedModerately"/>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u="sng"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PHẦN 2</a:t>
            </a:r>
            <a:r>
              <a:rPr lang="en-US" sz="3600" b="1"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algn="ctr">
              <a:defRPr/>
            </a:pPr>
            <a:endParaRPr lang="en-US" sz="3600" b="1"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en-US" sz="3600" b="1" dirty="0">
                <a:solidFill>
                  <a:schemeClr val="tx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KẾT NỐI</a:t>
            </a:r>
          </a:p>
        </p:txBody>
      </p:sp>
      <p:sp>
        <p:nvSpPr>
          <p:cNvPr id="11" name="Rectangle 10"/>
          <p:cNvSpPr/>
          <p:nvPr/>
        </p:nvSpPr>
        <p:spPr>
          <a:xfrm>
            <a:off x="1524000" y="0"/>
            <a:ext cx="9144000" cy="6858000"/>
          </a:xfrm>
          <a:prstGeom prst="rect">
            <a:avLst/>
          </a:prstGeom>
          <a:noFill/>
          <a:ln w="762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249" name="Picture 15" descr="506161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296400" y="55165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15" descr="506161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70038" y="5546725"/>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6"/>
          <p:cNvGrpSpPr>
            <a:grpSpLocks/>
          </p:cNvGrpSpPr>
          <p:nvPr/>
        </p:nvGrpSpPr>
        <p:grpSpPr bwMode="auto">
          <a:xfrm>
            <a:off x="2286000" y="685800"/>
            <a:ext cx="4419600" cy="1447800"/>
            <a:chOff x="1143000" y="762000"/>
            <a:chExt cx="4419600" cy="1447800"/>
          </a:xfrm>
        </p:grpSpPr>
        <p:sp>
          <p:nvSpPr>
            <p:cNvPr id="6" name="Rectangle 5"/>
            <p:cNvSpPr/>
            <p:nvPr/>
          </p:nvSpPr>
          <p:spPr>
            <a:xfrm>
              <a:off x="1143000" y="762000"/>
              <a:ext cx="4419600" cy="1447800"/>
            </a:xfrm>
            <a:prstGeom prst="rect">
              <a:avLst/>
            </a:prstGeom>
            <a:solidFill>
              <a:srgbClr val="FF99FF"/>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rot="969097">
              <a:off x="1369649" y="1047422"/>
              <a:ext cx="4114800" cy="990600"/>
            </a:xfrm>
            <a:prstGeom prst="ellipse">
              <a:avLst/>
            </a:prstGeom>
            <a:solidFill>
              <a:srgbClr val="00B0F0"/>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2212060" y="1246632"/>
              <a:ext cx="246253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err="1">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Hoạt</a:t>
              </a:r>
              <a:r>
                <a:rPr lang="en-US"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vi-VN"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độ</a:t>
              </a:r>
              <a:r>
                <a:rPr lang="en-US" sz="3200" b="1" dirty="0" err="1">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ng</a:t>
              </a:r>
              <a:r>
                <a:rPr lang="en-US" sz="3200" b="1" dirty="0">
                  <a:ln w="11430"/>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1:</a:t>
              </a:r>
            </a:p>
          </p:txBody>
        </p:sp>
      </p:grpSp>
      <p:pic>
        <p:nvPicPr>
          <p:cNvPr id="11267"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0"/>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9596438" y="4763"/>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33202" flipH="1">
            <a:off x="1524001" y="5791200"/>
            <a:ext cx="12096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1524000" y="0"/>
            <a:ext cx="9144000" cy="6858000"/>
          </a:xfrm>
          <a:prstGeom prst="rect">
            <a:avLst/>
          </a:prstGeom>
          <a:noFill/>
          <a:ln w="76200" cmpd="tri">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1271" name="Picture 14" descr="hanetuki.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96201" y="5257800"/>
            <a:ext cx="256222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5" descr="E:\image\anhdong moi\hd36.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a:off x="9596438" y="5786438"/>
            <a:ext cx="10763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2" name="WordArt 24"/>
          <p:cNvSpPr>
            <a:spLocks noChangeArrowheads="1" noChangeShapeType="1" noTextEdit="1"/>
          </p:cNvSpPr>
          <p:nvPr/>
        </p:nvSpPr>
        <p:spPr bwMode="auto">
          <a:xfrm>
            <a:off x="1722438" y="2514600"/>
            <a:ext cx="8839200" cy="2438400"/>
          </a:xfrm>
          <a:prstGeom prst="rect">
            <a:avLst/>
          </a:prstGeom>
        </p:spPr>
        <p:txBody>
          <a:bodyPr wrap="none" fromWordArt="1">
            <a:prstTxWarp prst="textPlain">
              <a:avLst>
                <a:gd name="adj" fmla="val 50000"/>
              </a:avLst>
            </a:prstTxWarp>
          </a:bodyPr>
          <a:lstStyle/>
          <a:p>
            <a:pPr algn="ctr"/>
            <a:r>
              <a:rPr lang="vi-VN" sz="3600" kern="10">
                <a:ln w="9525">
                  <a:solidFill>
                    <a:srgbClr val="0000FF"/>
                  </a:solidFill>
                  <a:round/>
                  <a:headEnd/>
                  <a:tailEnd/>
                </a:ln>
                <a:gradFill rotWithShape="1">
                  <a:gsLst>
                    <a:gs pos="0">
                      <a:srgbClr val="FF66FF"/>
                    </a:gs>
                    <a:gs pos="50000">
                      <a:srgbClr val="FFFFFF"/>
                    </a:gs>
                    <a:gs pos="100000">
                      <a:srgbClr val="FF66FF"/>
                    </a:gs>
                  </a:gsLst>
                  <a:lin ang="5400000" scaled="1"/>
                </a:gradFill>
                <a:effectLst>
                  <a:outerShdw dist="45791" dir="2021404" algn="ctr" rotWithShape="0">
                    <a:srgbClr val="B2B2B2">
                      <a:alpha val="79999"/>
                    </a:srgbClr>
                  </a:outerShdw>
                </a:effectLst>
                <a:latin typeface="Times New Roman"/>
                <a:cs typeface="Times New Roman"/>
              </a:rPr>
              <a:t>Phân tích truyện</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7192"/>
                                        </p:tgtEl>
                                        <p:attrNameLst>
                                          <p:attrName>style.visibility</p:attrName>
                                        </p:attrNameLst>
                                      </p:cBhvr>
                                      <p:to>
                                        <p:strVal val="visible"/>
                                      </p:to>
                                    </p:set>
                                    <p:animEffect transition="in" filter="plus(in)">
                                      <p:cBhvr>
                                        <p:cTn id="7" dur="1000"/>
                                        <p:tgtEl>
                                          <p:spTgt spid="7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6"/>
          <p:cNvSpPr txBox="1">
            <a:spLocks noChangeArrowheads="1"/>
          </p:cNvSpPr>
          <p:nvPr/>
        </p:nvSpPr>
        <p:spPr bwMode="auto">
          <a:xfrm>
            <a:off x="2286000" y="304800"/>
            <a:ext cx="7696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spcBef>
                <a:spcPct val="50000"/>
              </a:spcBef>
            </a:pPr>
            <a:r>
              <a:rPr lang="en-US" altLang="vi-VN" sz="3600">
                <a:latin typeface="Times New Roman" pitchFamily="18" charset="0"/>
              </a:rPr>
              <a:t>Phân tích truyện “ Chị Thủy của em”</a:t>
            </a:r>
          </a:p>
        </p:txBody>
      </p:sp>
      <p:pic>
        <p:nvPicPr>
          <p:cNvPr id="366599" name="Picture 7" descr="6C5AB351"/>
          <p:cNvPicPr>
            <a:picLocks noChangeAspect="1" noChangeArrowheads="1"/>
          </p:cNvPicPr>
          <p:nvPr/>
        </p:nvPicPr>
        <p:blipFill>
          <a:blip r:embed="rId2">
            <a:lum bright="16000" contrast="4000"/>
            <a:extLst>
              <a:ext uri="{28A0092B-C50C-407E-A947-70E740481C1C}">
                <a14:useLocalDpi xmlns:a14="http://schemas.microsoft.com/office/drawing/2010/main" val="0"/>
              </a:ext>
            </a:extLst>
          </a:blip>
          <a:srcRect l="11917" t="30336" r="33112" b="41589"/>
          <a:stretch>
            <a:fillRect/>
          </a:stretch>
        </p:blipFill>
        <p:spPr bwMode="auto">
          <a:xfrm>
            <a:off x="1524000" y="1066800"/>
            <a:ext cx="91440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66599"/>
                                        </p:tgtEl>
                                        <p:attrNameLst>
                                          <p:attrName>style.visibility</p:attrName>
                                        </p:attrNameLst>
                                      </p:cBhvr>
                                      <p:to>
                                        <p:strVal val="visible"/>
                                      </p:to>
                                    </p:set>
                                    <p:animEffect transition="in" filter="diamond(in)">
                                      <p:cBhvr>
                                        <p:cTn id="7" dur="2000"/>
                                        <p:tgtEl>
                                          <p:spTgt spid="366599"/>
                                        </p:tgtEl>
                                      </p:cBhvr>
                                    </p:animEffect>
                                  </p:childTnLst>
                                </p:cTn>
                              </p:par>
                              <p:par>
                                <p:cTn id="8" presetID="32" presetClass="emph" presetSubtype="0" fill="hold" nodeType="withEffect">
                                  <p:stCondLst>
                                    <p:cond delay="0"/>
                                  </p:stCondLst>
                                  <p:childTnLst>
                                    <p:animClr clrSpc="rgb" dir="cw">
                                      <p:cBhvr override="childStyle">
                                        <p:cTn id="9" dur="500" fill="hold"/>
                                        <p:tgtEl>
                                          <p:spTgt spid="366599"/>
                                        </p:tgtEl>
                                        <p:attrNameLst>
                                          <p:attrName>style.color</p:attrName>
                                        </p:attrNameLst>
                                      </p:cBhvr>
                                      <p:to>
                                        <a:schemeClr val="accent2"/>
                                      </p:to>
                                    </p:animClr>
                                    <p:animClr clrSpc="rgb" dir="cw">
                                      <p:cBhvr>
                                        <p:cTn id="10" dur="500" fill="hold"/>
                                        <p:tgtEl>
                                          <p:spTgt spid="366599"/>
                                        </p:tgtEl>
                                        <p:attrNameLst>
                                          <p:attrName>fillcolor</p:attrName>
                                        </p:attrNameLst>
                                      </p:cBhvr>
                                      <p:to>
                                        <a:schemeClr val="accent2"/>
                                      </p:to>
                                    </p:animClr>
                                    <p:set>
                                      <p:cBhvr>
                                        <p:cTn id="11" dur="500" fill="hold"/>
                                        <p:tgtEl>
                                          <p:spTgt spid="366599"/>
                                        </p:tgtEl>
                                        <p:attrNameLst>
                                          <p:attrName>fill.type</p:attrName>
                                        </p:attrNameLst>
                                      </p:cBhvr>
                                      <p:to>
                                        <p:strVal val="solid"/>
                                      </p:to>
                                    </p:set>
                                    <p:set>
                                      <p:cBhvr>
                                        <p:cTn id="12" dur="500" fill="hold"/>
                                        <p:tgtEl>
                                          <p:spTgt spid="366599"/>
                                        </p:tgtEl>
                                        <p:attrNameLst>
                                          <p:attrName>fill.on</p:attrName>
                                        </p:attrNameLst>
                                      </p:cBhvr>
                                      <p:to>
                                        <p:strVal val="true"/>
                                      </p:to>
                                    </p:set>
                                    <p:animRot by="120000">
                                      <p:cBhvr>
                                        <p:cTn id="13" dur="500" fill="hold">
                                          <p:stCondLst>
                                            <p:cond delay="0"/>
                                          </p:stCondLst>
                                        </p:cTn>
                                        <p:tgtEl>
                                          <p:spTgt spid="366599"/>
                                        </p:tgtEl>
                                        <p:attrNameLst>
                                          <p:attrName>r</p:attrName>
                                        </p:attrNameLst>
                                      </p:cBhvr>
                                    </p:animRot>
                                    <p:animRot by="-240000">
                                      <p:cBhvr>
                                        <p:cTn id="14" dur="1000" fill="hold">
                                          <p:stCondLst>
                                            <p:cond delay="1000"/>
                                          </p:stCondLst>
                                        </p:cTn>
                                        <p:tgtEl>
                                          <p:spTgt spid="366599"/>
                                        </p:tgtEl>
                                        <p:attrNameLst>
                                          <p:attrName>r</p:attrName>
                                        </p:attrNameLst>
                                      </p:cBhvr>
                                    </p:animRot>
                                    <p:animRot by="240000">
                                      <p:cBhvr>
                                        <p:cTn id="15" dur="1000" fill="hold">
                                          <p:stCondLst>
                                            <p:cond delay="2000"/>
                                          </p:stCondLst>
                                        </p:cTn>
                                        <p:tgtEl>
                                          <p:spTgt spid="366599"/>
                                        </p:tgtEl>
                                        <p:attrNameLst>
                                          <p:attrName>r</p:attrName>
                                        </p:attrNameLst>
                                      </p:cBhvr>
                                    </p:animRot>
                                    <p:animRot by="-240000">
                                      <p:cBhvr>
                                        <p:cTn id="16" dur="1000" fill="hold">
                                          <p:stCondLst>
                                            <p:cond delay="3000"/>
                                          </p:stCondLst>
                                        </p:cTn>
                                        <p:tgtEl>
                                          <p:spTgt spid="366599"/>
                                        </p:tgtEl>
                                        <p:attrNameLst>
                                          <p:attrName>r</p:attrName>
                                        </p:attrNameLst>
                                      </p:cBhvr>
                                    </p:animRot>
                                    <p:animRot by="120000">
                                      <p:cBhvr>
                                        <p:cTn id="17" dur="1000" fill="hold">
                                          <p:stCondLst>
                                            <p:cond delay="4000"/>
                                          </p:stCondLst>
                                        </p:cTn>
                                        <p:tgtEl>
                                          <p:spTgt spid="36659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BCKLC1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 Box 14"/>
          <p:cNvSpPr txBox="1">
            <a:spLocks noChangeArrowheads="1"/>
          </p:cNvSpPr>
          <p:nvPr/>
        </p:nvSpPr>
        <p:spPr bwMode="auto">
          <a:xfrm>
            <a:off x="4191000" y="1295400"/>
            <a:ext cx="5410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r>
              <a:rPr lang="en-US" altLang="vi-VN" sz="6000">
                <a:solidFill>
                  <a:srgbClr val="000000"/>
                </a:solidFill>
                <a:latin typeface="Times New Roman" pitchFamily="18" charset="0"/>
                <a:cs typeface="Times New Roman" pitchFamily="18" charset="0"/>
              </a:rPr>
              <a:t> - Trong câu chuyện có những nhân vật nào?</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BCKLC1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 Box 14"/>
          <p:cNvSpPr txBox="1">
            <a:spLocks noChangeArrowheads="1"/>
          </p:cNvSpPr>
          <p:nvPr/>
        </p:nvSpPr>
        <p:spPr bwMode="auto">
          <a:xfrm>
            <a:off x="4191000" y="685800"/>
            <a:ext cx="57912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mic Sans MS" pitchFamily="66" charset="0"/>
              </a:defRPr>
            </a:lvl1pPr>
            <a:lvl2pPr marL="742950" indent="-285750">
              <a:defRPr>
                <a:solidFill>
                  <a:schemeClr val="tx1"/>
                </a:solidFill>
                <a:latin typeface="Comic Sans MS" pitchFamily="66" charset="0"/>
              </a:defRPr>
            </a:lvl2pPr>
            <a:lvl3pPr marL="1143000" indent="-228600">
              <a:defRPr>
                <a:solidFill>
                  <a:schemeClr val="tx1"/>
                </a:solidFill>
                <a:latin typeface="Comic Sans MS" pitchFamily="66" charset="0"/>
              </a:defRPr>
            </a:lvl3pPr>
            <a:lvl4pPr marL="1600200" indent="-228600">
              <a:defRPr>
                <a:solidFill>
                  <a:schemeClr val="tx1"/>
                </a:solidFill>
                <a:latin typeface="Comic Sans MS" pitchFamily="66" charset="0"/>
              </a:defRPr>
            </a:lvl4pPr>
            <a:lvl5pPr marL="2057400" indent="-22860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just"/>
            <a:r>
              <a:rPr lang="en-US" altLang="vi-VN" sz="6000">
                <a:solidFill>
                  <a:srgbClr val="000000"/>
                </a:solidFill>
                <a:latin typeface="Times New Roman" pitchFamily="18" charset="0"/>
                <a:cs typeface="Times New Roman" pitchFamily="18" charset="0"/>
              </a:rPr>
              <a:t> - Vì sao bé Viên lại cần sự quan tâm của Thủy?</a:t>
            </a:r>
          </a:p>
          <a:p>
            <a:pPr algn="just"/>
            <a:r>
              <a:rPr lang="en-US" altLang="vi-VN" sz="6000">
                <a:solidFill>
                  <a:srgbClr val="000000"/>
                </a:solidFill>
                <a:latin typeface="Times New Roman" pitchFamily="18" charset="0"/>
                <a:cs typeface="Times New Roman" pitchFamily="18" charset="0"/>
              </a:rPr>
              <a:t>- Thủy đã làm gì để bé Viên chơi vui ở nhà?</a:t>
            </a: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500</Words>
  <Application>Microsoft Office PowerPoint</Application>
  <PresentationFormat>Widescreen</PresentationFormat>
  <Paragraphs>61</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.VnTimeH</vt:lpstr>
      <vt:lpstr>Arial</vt:lpstr>
      <vt:lpstr>Calibri</vt:lpstr>
      <vt:lpstr>Calibri Light</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2020-12-07T11:20:47Z</dcterms:created>
  <dcterms:modified xsi:type="dcterms:W3CDTF">2020-12-07T11:21:39Z</dcterms:modified>
</cp:coreProperties>
</file>