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56" r:id="rId2"/>
    <p:sldId id="351" r:id="rId3"/>
    <p:sldId id="352" r:id="rId4"/>
    <p:sldId id="354" r:id="rId5"/>
    <p:sldId id="355" r:id="rId6"/>
    <p:sldId id="348" r:id="rId7"/>
    <p:sldId id="340" r:id="rId8"/>
    <p:sldId id="341" r:id="rId9"/>
    <p:sldId id="342" r:id="rId10"/>
    <p:sldId id="343" r:id="rId11"/>
    <p:sldId id="344" r:id="rId12"/>
    <p:sldId id="345" r:id="rId13"/>
    <p:sldId id="346" r:id="rId14"/>
    <p:sldId id="34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9A20061-756F-469F-AC58-85FD2B03A9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702696-01E9-472C-9C65-3CBFB20F43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D933C67-24EA-4F44-A2C4-92401B6EA3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8468BD-F8DC-450F-B4A8-6E8C78B737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271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A67814-21A4-48D0-B556-E3E8E42585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CDCA3F3-A2A0-4857-8C86-7F2720A44C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CBC1614-A517-4B91-AD46-9A70C17D21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879303-6EAA-4914-AEE6-74CE85C057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8921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789D66C-4E93-4330-8AA2-96FB83BCA2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F7DABD-F16E-481E-A4F9-77C5C164C4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569711C-64FD-40F6-802D-65D1F3160F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A0B5FD-9D1F-40F4-AAF5-18563733DC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5348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E3C35D-E0DB-4089-B1C9-C86FCBDE61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09B1784-3A64-43A6-9453-D2F9F89892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178D8FD-4112-474E-B781-5864C42020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0EF259-4F2F-4F40-886A-01CBD4F79C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7187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51B3370-32E7-4390-80B1-10D06EC77A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3C2F09F-896B-4DA8-A9B6-22AE8C04CB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428A2B6-219D-4481-AD99-20828F287D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9998AD-40D0-432F-A16E-B99C8BEF4F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6771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2032BE4-0C93-406B-85E1-CAC1FF0A91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549EA7-111A-41FD-AB21-2F436E4C36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1EF058C-89FB-43E0-AE9C-19592929CE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6CEFC4-8A93-47F1-B160-278475733E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8377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1095547-29DF-4E2F-B796-3C51D0ACFA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87759A3-E473-4E3C-8EE8-FB8D7DD3EC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FFBB7A8-EF7C-4B0A-A03C-2ABD97E303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59E8E3-B893-4DAC-95A6-8A54716A9B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4652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6BFDBE7-135F-42FB-9D77-8213D3EE54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2FC4148-0060-4B21-89EA-7932DE079A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652035B-E36A-454C-9D89-F1AE5FD733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7FDB5D-623A-4CEB-9BA4-88558CD6CE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298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2D7B63B-9A81-4932-ACF1-4C49E61C48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6DC740A-88D9-4890-97D7-BCEE5758B9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C222BE5-D4EB-4652-A431-3E352D10C7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52EE40-8109-4DD7-9CF3-A160316DAE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7176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6DB5EF-6F82-49B9-A84D-8750E3D980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AB05E3-F1E9-4B10-8172-890A56BCED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05CF7E9-554A-4598-B43D-7F81A57C6B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80E20B-57F0-45C4-A140-ACE3D5564A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826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DA00D14-B2DB-4004-9E0A-EFA1D8EE8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BCB621E-5C4B-443A-AA7E-EFD797FBC2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54A27B9-4960-4C92-AF5E-B9A9BD10D6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D97A7D-B4DB-455C-A9CA-968B6FCEBB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6392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31252DF-301B-4A9D-9A93-2383901283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207F76D-2E34-4362-A31C-1026B444B5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A1219FF-CC1A-41A5-B707-155B6675BCB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7136822-8F73-4E09-9D8E-3A96F6C0881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EE43587-22B2-4789-B354-A13E7269A17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3347107-D56E-45CF-A9CC-45BB45F5D2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562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slide" Target="slide7.xml"/><Relationship Id="rId4" Type="http://schemas.openxmlformats.org/officeDocument/2006/relationships/image" Target="../media/image7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slide" Target="slide7.xml"/><Relationship Id="rId4" Type="http://schemas.openxmlformats.org/officeDocument/2006/relationships/image" Target="../media/image9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slide" Target="slide7.xml"/><Relationship Id="rId4" Type="http://schemas.openxmlformats.org/officeDocument/2006/relationships/image" Target="../media/image10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slide" Target="slide7.xml"/><Relationship Id="rId4" Type="http://schemas.openxmlformats.org/officeDocument/2006/relationships/image" Target="../media/image11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gif"/><Relationship Id="rId13" Type="http://schemas.openxmlformats.org/officeDocument/2006/relationships/image" Target="../media/image11.gif"/><Relationship Id="rId3" Type="http://schemas.openxmlformats.org/officeDocument/2006/relationships/slide" Target="slide12.xml"/><Relationship Id="rId7" Type="http://schemas.openxmlformats.org/officeDocument/2006/relationships/image" Target="../media/image8.gif"/><Relationship Id="rId12" Type="http://schemas.openxmlformats.org/officeDocument/2006/relationships/image" Target="../media/image10.gif"/><Relationship Id="rId2" Type="http://schemas.openxmlformats.org/officeDocument/2006/relationships/image" Target="../media/image4.jpeg"/><Relationship Id="rId16" Type="http://schemas.openxmlformats.org/officeDocument/2006/relationships/slide" Target="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gif"/><Relationship Id="rId11" Type="http://schemas.openxmlformats.org/officeDocument/2006/relationships/slide" Target="slide10.xml"/><Relationship Id="rId5" Type="http://schemas.openxmlformats.org/officeDocument/2006/relationships/image" Target="../media/image6.gif"/><Relationship Id="rId15" Type="http://schemas.openxmlformats.org/officeDocument/2006/relationships/slide" Target="slide14.xml"/><Relationship Id="rId10" Type="http://schemas.openxmlformats.org/officeDocument/2006/relationships/slide" Target="slide11.xml"/><Relationship Id="rId4" Type="http://schemas.openxmlformats.org/officeDocument/2006/relationships/image" Target="../media/image5.gif"/><Relationship Id="rId9" Type="http://schemas.openxmlformats.org/officeDocument/2006/relationships/slide" Target="slide9.xml"/><Relationship Id="rId14" Type="http://schemas.openxmlformats.org/officeDocument/2006/relationships/slide" Target="slide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slide" Target="slide7.xml"/><Relationship Id="rId4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>
            <a:extLst>
              <a:ext uri="{FF2B5EF4-FFF2-40B4-BE49-F238E27FC236}">
                <a16:creationId xmlns:a16="http://schemas.microsoft.com/office/drawing/2014/main" id="{026C31D9-648B-489D-8DDD-0324A70431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04801"/>
            <a:ext cx="8915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sp>
        <p:nvSpPr>
          <p:cNvPr id="19466" name="Text Box 10">
            <a:extLst>
              <a:ext uri="{FF2B5EF4-FFF2-40B4-BE49-F238E27FC236}">
                <a16:creationId xmlns:a16="http://schemas.microsoft.com/office/drawing/2014/main" id="{E0693C23-EAE3-4F58-9155-B49DF3D879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8900" y="2990851"/>
            <a:ext cx="304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CC0000"/>
                </a:solidFill>
              </a:rPr>
              <a:t>3</a:t>
            </a:r>
          </a:p>
        </p:txBody>
      </p:sp>
      <p:sp>
        <p:nvSpPr>
          <p:cNvPr id="19467" name="Text Box 11">
            <a:extLst>
              <a:ext uri="{FF2B5EF4-FFF2-40B4-BE49-F238E27FC236}">
                <a16:creationId xmlns:a16="http://schemas.microsoft.com/office/drawing/2014/main" id="{AF4ADEBE-C8F4-4D05-97F3-1CBC77B853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3701" y="2990851"/>
            <a:ext cx="466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CC0000"/>
                </a:solidFill>
              </a:rPr>
              <a:t>5</a:t>
            </a:r>
          </a:p>
        </p:txBody>
      </p:sp>
      <p:sp>
        <p:nvSpPr>
          <p:cNvPr id="19468" name="Text Box 12">
            <a:extLst>
              <a:ext uri="{FF2B5EF4-FFF2-40B4-BE49-F238E27FC236}">
                <a16:creationId xmlns:a16="http://schemas.microsoft.com/office/drawing/2014/main" id="{D248DA03-04FF-4C36-B232-3DC04B3642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974976"/>
            <a:ext cx="609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CC0000"/>
                </a:solidFill>
              </a:rPr>
              <a:t>2</a:t>
            </a:r>
          </a:p>
        </p:txBody>
      </p:sp>
      <p:sp>
        <p:nvSpPr>
          <p:cNvPr id="19469" name="Text Box 13">
            <a:extLst>
              <a:ext uri="{FF2B5EF4-FFF2-40B4-BE49-F238E27FC236}">
                <a16:creationId xmlns:a16="http://schemas.microsoft.com/office/drawing/2014/main" id="{255DB6F1-8816-4688-ADA3-6D7E709D77E4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3505200" y="2976564"/>
            <a:ext cx="304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CC0000"/>
                </a:solidFill>
              </a:rPr>
              <a:t>6</a:t>
            </a:r>
          </a:p>
        </p:txBody>
      </p:sp>
      <p:sp>
        <p:nvSpPr>
          <p:cNvPr id="19470" name="Text Box 14">
            <a:extLst>
              <a:ext uri="{FF2B5EF4-FFF2-40B4-BE49-F238E27FC236}">
                <a16:creationId xmlns:a16="http://schemas.microsoft.com/office/drawing/2014/main" id="{51D4FE86-9A7B-43CB-AAEE-CF1D6BBF1E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34290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CC0000"/>
                </a:solidFill>
              </a:rPr>
              <a:t>+</a:t>
            </a:r>
          </a:p>
        </p:txBody>
      </p:sp>
      <p:sp>
        <p:nvSpPr>
          <p:cNvPr id="19472" name="Line 16">
            <a:extLst>
              <a:ext uri="{FF2B5EF4-FFF2-40B4-BE49-F238E27FC236}">
                <a16:creationId xmlns:a16="http://schemas.microsoft.com/office/drawing/2014/main" id="{DC355087-5572-4A0E-BE93-9F7EF79A5040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4343400"/>
            <a:ext cx="137160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9473" name="Text Box 17">
            <a:extLst>
              <a:ext uri="{FF2B5EF4-FFF2-40B4-BE49-F238E27FC236}">
                <a16:creationId xmlns:a16="http://schemas.microsoft.com/office/drawing/2014/main" id="{BDA874E1-7D30-471A-A485-8D5D2C776D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8900" y="4346576"/>
            <a:ext cx="381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19474" name="Text Box 18">
            <a:extLst>
              <a:ext uri="{FF2B5EF4-FFF2-40B4-BE49-F238E27FC236}">
                <a16:creationId xmlns:a16="http://schemas.microsoft.com/office/drawing/2014/main" id="{5C8C5CB2-D4A0-430C-AC80-4B773AB7F2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4650" y="4343401"/>
            <a:ext cx="381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19475" name="Text Box 19">
            <a:extLst>
              <a:ext uri="{FF2B5EF4-FFF2-40B4-BE49-F238E27FC236}">
                <a16:creationId xmlns:a16="http://schemas.microsoft.com/office/drawing/2014/main" id="{2445B222-8009-4382-9A28-DD197F9B52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4346576"/>
            <a:ext cx="533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0000FF"/>
                </a:solidFill>
              </a:rPr>
              <a:t>8</a:t>
            </a:r>
          </a:p>
        </p:txBody>
      </p:sp>
      <p:sp>
        <p:nvSpPr>
          <p:cNvPr id="19476" name="Text Box 20">
            <a:extLst>
              <a:ext uri="{FF2B5EF4-FFF2-40B4-BE49-F238E27FC236}">
                <a16:creationId xmlns:a16="http://schemas.microsoft.com/office/drawing/2014/main" id="{149FC2F4-74DD-4FE9-AF52-3DE1FD67BA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343401"/>
            <a:ext cx="533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19491" name="Text Box 35">
            <a:extLst>
              <a:ext uri="{FF2B5EF4-FFF2-40B4-BE49-F238E27FC236}">
                <a16:creationId xmlns:a16="http://schemas.microsoft.com/office/drawing/2014/main" id="{C5267C4E-5828-4468-8A65-F9E04AA671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5211764"/>
            <a:ext cx="3962400" cy="5794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00"/>
                </a:solidFill>
              </a:rPr>
              <a:t>3526 + 2759 = 6285</a:t>
            </a:r>
          </a:p>
        </p:txBody>
      </p:sp>
      <p:sp>
        <p:nvSpPr>
          <p:cNvPr id="19492" name="WordArt 36">
            <a:extLst>
              <a:ext uri="{FF2B5EF4-FFF2-40B4-BE49-F238E27FC236}">
                <a16:creationId xmlns:a16="http://schemas.microsoft.com/office/drawing/2014/main" id="{3C2EA99A-91A5-41A9-BF1E-1FF8752A679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429000" y="1371600"/>
            <a:ext cx="5943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19050">
                  <a:pattFill prst="pct90">
                    <a:fgClr>
                      <a:srgbClr val="0000FF"/>
                    </a:fgClr>
                    <a:bgClr>
                      <a:srgbClr val="FFFF00"/>
                    </a:bgClr>
                  </a:pattFill>
                  <a:round/>
                  <a:headEnd/>
                  <a:tailEnd/>
                </a:ln>
                <a:solidFill>
                  <a:srgbClr val="CC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</a:p>
        </p:txBody>
      </p:sp>
      <p:sp>
        <p:nvSpPr>
          <p:cNvPr id="19498" name="Text Box 42">
            <a:extLst>
              <a:ext uri="{FF2B5EF4-FFF2-40B4-BE49-F238E27FC236}">
                <a16:creationId xmlns:a16="http://schemas.microsoft.com/office/drawing/2014/main" id="{FA28FDD3-438A-4AA5-BF47-46D2065819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4052888"/>
            <a:ext cx="601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CC0000"/>
                </a:solidFill>
              </a:rPr>
              <a:t>5 cộng 7 bằng 12, viết 2 nhớ 1.</a:t>
            </a:r>
          </a:p>
        </p:txBody>
      </p:sp>
      <p:sp>
        <p:nvSpPr>
          <p:cNvPr id="19499" name="Text Box 43">
            <a:extLst>
              <a:ext uri="{FF2B5EF4-FFF2-40B4-BE49-F238E27FC236}">
                <a16:creationId xmlns:a16="http://schemas.microsoft.com/office/drawing/2014/main" id="{2A10B7D4-1C24-40F4-B023-0DDD390C4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4586288"/>
            <a:ext cx="601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CC0000"/>
                </a:solidFill>
              </a:rPr>
              <a:t>3 cộng 2 bằng 5, thêm 1 bằng 6, viết 6.</a:t>
            </a:r>
          </a:p>
        </p:txBody>
      </p:sp>
      <p:sp>
        <p:nvSpPr>
          <p:cNvPr id="19509" name="Text Box 53">
            <a:extLst>
              <a:ext uri="{FF2B5EF4-FFF2-40B4-BE49-F238E27FC236}">
                <a16:creationId xmlns:a16="http://schemas.microsoft.com/office/drawing/2014/main" id="{78591EAE-18F9-470E-ABC1-6BDA4C89DA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7950" y="3676651"/>
            <a:ext cx="381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CC0000"/>
                </a:solidFill>
              </a:rPr>
              <a:t>2</a:t>
            </a:r>
          </a:p>
        </p:txBody>
      </p:sp>
      <p:sp>
        <p:nvSpPr>
          <p:cNvPr id="19510" name="Text Box 54">
            <a:extLst>
              <a:ext uri="{FF2B5EF4-FFF2-40B4-BE49-F238E27FC236}">
                <a16:creationId xmlns:a16="http://schemas.microsoft.com/office/drawing/2014/main" id="{939B2C1B-5E94-40B5-A954-2D8312550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2750" y="3695701"/>
            <a:ext cx="381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CC0000"/>
                </a:solidFill>
              </a:rPr>
              <a:t>7</a:t>
            </a:r>
          </a:p>
        </p:txBody>
      </p:sp>
      <p:sp>
        <p:nvSpPr>
          <p:cNvPr id="19511" name="Text Box 55">
            <a:extLst>
              <a:ext uri="{FF2B5EF4-FFF2-40B4-BE49-F238E27FC236}">
                <a16:creationId xmlns:a16="http://schemas.microsoft.com/office/drawing/2014/main" id="{5C6240ED-D796-4F61-A0B3-2840E9C1FA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3698876"/>
            <a:ext cx="381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CC0000"/>
                </a:solidFill>
              </a:rPr>
              <a:t>5</a:t>
            </a:r>
          </a:p>
        </p:txBody>
      </p:sp>
      <p:sp>
        <p:nvSpPr>
          <p:cNvPr id="19512" name="Text Box 56">
            <a:extLst>
              <a:ext uri="{FF2B5EF4-FFF2-40B4-BE49-F238E27FC236}">
                <a16:creationId xmlns:a16="http://schemas.microsoft.com/office/drawing/2014/main" id="{13BA18D1-2A8A-4F18-8210-4F104E71E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4563" y="3684589"/>
            <a:ext cx="381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CC0000"/>
                </a:solidFill>
              </a:rPr>
              <a:t>9</a:t>
            </a:r>
          </a:p>
        </p:txBody>
      </p:sp>
      <p:pic>
        <p:nvPicPr>
          <p:cNvPr id="2069" name="Picture 60" descr="Bauernbar">
            <a:hlinkClick r:id="rId2" action="ppaction://hlinksldjump" tooltip="click vao qua 3"/>
            <a:extLst>
              <a:ext uri="{FF2B5EF4-FFF2-40B4-BE49-F238E27FC236}">
                <a16:creationId xmlns:a16="http://schemas.microsoft.com/office/drawing/2014/main" id="{C9910AAF-5977-44DE-BC2C-938A4D3F8F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019800"/>
            <a:ext cx="9144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0" name="Picture 61" descr="pi">
            <a:extLst>
              <a:ext uri="{FF2B5EF4-FFF2-40B4-BE49-F238E27FC236}">
                <a16:creationId xmlns:a16="http://schemas.microsoft.com/office/drawing/2014/main" id="{D1DC7801-96C2-4433-B087-04A8E6AB326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5562601"/>
            <a:ext cx="5334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1" name="Picture 62" descr="pi">
            <a:extLst>
              <a:ext uri="{FF2B5EF4-FFF2-40B4-BE49-F238E27FC236}">
                <a16:creationId xmlns:a16="http://schemas.microsoft.com/office/drawing/2014/main" id="{C41C0F14-39FB-41FE-B88E-9B86349B67C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562601"/>
            <a:ext cx="5334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9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9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9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9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20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" dur="2000" fill="hold"/>
                                        <p:tgtEl>
                                          <p:spTgt spid="195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9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" dur="20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" dur="2000" fill="hold"/>
                                        <p:tgtEl>
                                          <p:spTgt spid="195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9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1" dur="500" fill="hold"/>
                                        <p:tgtEl>
                                          <p:spTgt spid="195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9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3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5" dur="500" fill="hold"/>
                                        <p:tgtEl>
                                          <p:spTgt spid="195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9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9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6" grpId="0"/>
      <p:bldP spid="19466" grpId="1"/>
      <p:bldP spid="19467" grpId="0"/>
      <p:bldP spid="19467" grpId="1"/>
      <p:bldP spid="19468" grpId="0"/>
      <p:bldP spid="19468" grpId="1"/>
      <p:bldP spid="19469" grpId="0"/>
      <p:bldP spid="19469" grpId="1"/>
      <p:bldP spid="19470" grpId="0"/>
      <p:bldP spid="19473" grpId="0"/>
      <p:bldP spid="19474" grpId="0"/>
      <p:bldP spid="19475" grpId="0"/>
      <p:bldP spid="19476" grpId="0"/>
      <p:bldP spid="19491" grpId="0" animBg="1"/>
      <p:bldP spid="19498" grpId="0"/>
      <p:bldP spid="19499" grpId="0"/>
      <p:bldP spid="19509" grpId="0"/>
      <p:bldP spid="19509" grpId="1"/>
      <p:bldP spid="19510" grpId="0"/>
      <p:bldP spid="19510" grpId="1"/>
      <p:bldP spid="19511" grpId="0"/>
      <p:bldP spid="19511" grpId="1"/>
      <p:bldP spid="19512" grpId="0"/>
      <p:bldP spid="19512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5">
            <a:extLst>
              <a:ext uri="{FF2B5EF4-FFF2-40B4-BE49-F238E27FC236}">
                <a16:creationId xmlns:a16="http://schemas.microsoft.com/office/drawing/2014/main" id="{17957601-9E02-44C5-A0FE-B080FE058F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90600" y="2127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67" name="Rectangle 47">
            <a:extLst>
              <a:ext uri="{FF2B5EF4-FFF2-40B4-BE49-F238E27FC236}">
                <a16:creationId xmlns:a16="http://schemas.microsoft.com/office/drawing/2014/main" id="{FE616C20-5F2C-43D7-94B0-849BCC4A91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90600" y="2127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68" name="Rectangle 49">
            <a:extLst>
              <a:ext uri="{FF2B5EF4-FFF2-40B4-BE49-F238E27FC236}">
                <a16:creationId xmlns:a16="http://schemas.microsoft.com/office/drawing/2014/main" id="{BD9EAF0E-ADFA-4043-B201-04492A4AB0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90600" y="2127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69" name="Text Box 17">
            <a:extLst>
              <a:ext uri="{FF2B5EF4-FFF2-40B4-BE49-F238E27FC236}">
                <a16:creationId xmlns:a16="http://schemas.microsoft.com/office/drawing/2014/main" id="{BCEF2251-C455-44DB-823D-1E3DDBA12A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4750" y="4498976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 sz="20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70" name="Rectangle 44">
            <a:extLst>
              <a:ext uri="{FF2B5EF4-FFF2-40B4-BE49-F238E27FC236}">
                <a16:creationId xmlns:a16="http://schemas.microsoft.com/office/drawing/2014/main" id="{04F3EA54-898E-4806-A13C-58EC15E0B9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5375" y="5138738"/>
            <a:ext cx="533400" cy="6096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2" name="Group 2">
            <a:extLst>
              <a:ext uri="{FF2B5EF4-FFF2-40B4-BE49-F238E27FC236}">
                <a16:creationId xmlns:a16="http://schemas.microsoft.com/office/drawing/2014/main" id="{47FC212B-1F11-48AA-98DE-C2E9DEE33C70}"/>
              </a:ext>
            </a:extLst>
          </p:cNvPr>
          <p:cNvGrpSpPr>
            <a:grpSpLocks/>
          </p:cNvGrpSpPr>
          <p:nvPr/>
        </p:nvGrpSpPr>
        <p:grpSpPr bwMode="auto">
          <a:xfrm>
            <a:off x="3657600" y="3048000"/>
            <a:ext cx="5029200" cy="2667000"/>
            <a:chOff x="96" y="576"/>
            <a:chExt cx="2640" cy="1680"/>
          </a:xfrm>
        </p:grpSpPr>
        <p:grpSp>
          <p:nvGrpSpPr>
            <p:cNvPr id="11275" name="Group 3">
              <a:extLst>
                <a:ext uri="{FF2B5EF4-FFF2-40B4-BE49-F238E27FC236}">
                  <a16:creationId xmlns:a16="http://schemas.microsoft.com/office/drawing/2014/main" id="{0EAEAF9A-3DCB-4E43-8454-7AE2CC5D7D7F}"/>
                </a:ext>
              </a:extLst>
            </p:cNvPr>
            <p:cNvGrpSpPr>
              <a:grpSpLocks/>
            </p:cNvGrpSpPr>
            <p:nvPr/>
          </p:nvGrpSpPr>
          <p:grpSpPr bwMode="auto">
            <a:xfrm flipH="1" flipV="1">
              <a:off x="96" y="576"/>
              <a:ext cx="2640" cy="1680"/>
              <a:chOff x="-240" y="2046"/>
              <a:chExt cx="1225" cy="1231"/>
            </a:xfrm>
          </p:grpSpPr>
          <p:sp>
            <p:nvSpPr>
              <p:cNvPr id="11277" name="AutoShape 4">
                <a:extLst>
                  <a:ext uri="{FF2B5EF4-FFF2-40B4-BE49-F238E27FC236}">
                    <a16:creationId xmlns:a16="http://schemas.microsoft.com/office/drawing/2014/main" id="{72745F5F-6635-472E-9A1D-39BB6CCCFC22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30" y="2067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278" name="AutoShape 5">
                <a:extLst>
                  <a:ext uri="{FF2B5EF4-FFF2-40B4-BE49-F238E27FC236}">
                    <a16:creationId xmlns:a16="http://schemas.microsoft.com/office/drawing/2014/main" id="{132FDAFB-B3DA-44B8-BB77-09A6322FFDEA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40" y="2046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279" name="AutoShape 6">
                <a:extLst>
                  <a:ext uri="{FF2B5EF4-FFF2-40B4-BE49-F238E27FC236}">
                    <a16:creationId xmlns:a16="http://schemas.microsoft.com/office/drawing/2014/main" id="{45A25185-EF6D-493B-A78E-A867A245718E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169" y="2119"/>
                <a:ext cx="1068" cy="1064"/>
              </a:xfrm>
              <a:prstGeom prst="hexagon">
                <a:avLst>
                  <a:gd name="adj" fmla="val 25094"/>
                  <a:gd name="vf" fmla="val 115470"/>
                </a:avLst>
              </a:prstGeom>
              <a:solidFill>
                <a:srgbClr val="33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276" name="WordArt 7">
              <a:extLst>
                <a:ext uri="{FF2B5EF4-FFF2-40B4-BE49-F238E27FC236}">
                  <a16:creationId xmlns:a16="http://schemas.microsoft.com/office/drawing/2014/main" id="{D68F2B3E-B94C-423C-96B4-72EEC5183D44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523" y="1248"/>
              <a:ext cx="1786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 panose="020B0A04020102020204" pitchFamily="34" charset="0"/>
                </a:rPr>
                <a:t>1kg = 1000g</a:t>
              </a:r>
            </a:p>
          </p:txBody>
        </p:sp>
      </p:grpSp>
      <p:grpSp>
        <p:nvGrpSpPr>
          <p:cNvPr id="4" name="Group 9">
            <a:extLst>
              <a:ext uri="{FF2B5EF4-FFF2-40B4-BE49-F238E27FC236}">
                <a16:creationId xmlns:a16="http://schemas.microsoft.com/office/drawing/2014/main" id="{0F97CCC4-A4E5-4D75-AB47-B54A66731E1A}"/>
              </a:ext>
            </a:extLst>
          </p:cNvPr>
          <p:cNvGrpSpPr>
            <a:grpSpLocks/>
          </p:cNvGrpSpPr>
          <p:nvPr/>
        </p:nvGrpSpPr>
        <p:grpSpPr bwMode="auto">
          <a:xfrm>
            <a:off x="3581400" y="3124201"/>
            <a:ext cx="5105400" cy="2620963"/>
            <a:chOff x="1728" y="2353"/>
            <a:chExt cx="2666" cy="1651"/>
          </a:xfrm>
          <a:solidFill>
            <a:srgbClr val="9933FF"/>
          </a:solidFill>
        </p:grpSpPr>
        <p:grpSp>
          <p:nvGrpSpPr>
            <p:cNvPr id="5" name="Group 10">
              <a:extLst>
                <a:ext uri="{FF2B5EF4-FFF2-40B4-BE49-F238E27FC236}">
                  <a16:creationId xmlns:a16="http://schemas.microsoft.com/office/drawing/2014/main" id="{67E8AE80-98B5-4B6E-8FFF-D7E99019F39F}"/>
                </a:ext>
              </a:extLst>
            </p:cNvPr>
            <p:cNvGrpSpPr>
              <a:grpSpLocks/>
            </p:cNvGrpSpPr>
            <p:nvPr/>
          </p:nvGrpSpPr>
          <p:grpSpPr bwMode="auto">
            <a:xfrm flipH="1" flipV="1">
              <a:off x="1728" y="2353"/>
              <a:ext cx="2666" cy="1651"/>
              <a:chOff x="-252" y="2068"/>
              <a:chExt cx="1237" cy="1210"/>
            </a:xfrm>
            <a:grpFill/>
          </p:grpSpPr>
          <p:sp>
            <p:nvSpPr>
              <p:cNvPr id="22" name="AutoShape 11">
                <a:extLst>
                  <a:ext uri="{FF2B5EF4-FFF2-40B4-BE49-F238E27FC236}">
                    <a16:creationId xmlns:a16="http://schemas.microsoft.com/office/drawing/2014/main" id="{CA077DEE-5B80-4DB9-BEA1-479811ACBD64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52" y="2068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23" name="AutoShape 12">
                <a:extLst>
                  <a:ext uri="{FF2B5EF4-FFF2-40B4-BE49-F238E27FC236}">
                    <a16:creationId xmlns:a16="http://schemas.microsoft.com/office/drawing/2014/main" id="{EC56E7D9-1330-4E0D-82A7-AB3A6444DCB8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30" y="2068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grp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24" name="AutoShape 13">
                <a:extLst>
                  <a:ext uri="{FF2B5EF4-FFF2-40B4-BE49-F238E27FC236}">
                    <a16:creationId xmlns:a16="http://schemas.microsoft.com/office/drawing/2014/main" id="{21E7F5D4-83CA-4B62-AFDA-9C0A74F3C9AA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172" y="2143"/>
                <a:ext cx="1068" cy="1064"/>
              </a:xfrm>
              <a:prstGeom prst="hexagon">
                <a:avLst>
                  <a:gd name="adj" fmla="val 25094"/>
                  <a:gd name="vf" fmla="val 11547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21" name="WordArt 14">
              <a:extLst>
                <a:ext uri="{FF2B5EF4-FFF2-40B4-BE49-F238E27FC236}">
                  <a16:creationId xmlns:a16="http://schemas.microsoft.com/office/drawing/2014/main" id="{D12101F1-CDB5-4132-96E7-AE566E4F5F45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141" y="2977"/>
              <a:ext cx="1802" cy="408"/>
            </a:xfrm>
            <a:prstGeom prst="rect">
              <a:avLst/>
            </a:prstGeom>
            <a:grpFill/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/>
                </a:rPr>
                <a:t>1kg …1000g</a:t>
              </a:r>
            </a:p>
          </p:txBody>
        </p:sp>
      </p:grpSp>
      <p:pic>
        <p:nvPicPr>
          <p:cNvPr id="11273" name="Picture 41" descr="birthday_cupcake_3_mc">
            <a:hlinkClick r:id="" action="ppaction://noaction"/>
            <a:extLst>
              <a:ext uri="{FF2B5EF4-FFF2-40B4-BE49-F238E27FC236}">
                <a16:creationId xmlns:a16="http://schemas.microsoft.com/office/drawing/2014/main" id="{E048E701-EC07-40C3-90C2-160CF986353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700" y="1600200"/>
            <a:ext cx="9525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Smiley Face 26">
            <a:hlinkClick r:id="rId5" action="ppaction://hlinksldjump"/>
            <a:extLst>
              <a:ext uri="{FF2B5EF4-FFF2-40B4-BE49-F238E27FC236}">
                <a16:creationId xmlns:a16="http://schemas.microsoft.com/office/drawing/2014/main" id="{8B20D188-6C95-4B1B-B67B-B10BEAEA3126}"/>
              </a:ext>
            </a:extLst>
          </p:cNvPr>
          <p:cNvSpPr/>
          <p:nvPr/>
        </p:nvSpPr>
        <p:spPr>
          <a:xfrm>
            <a:off x="9372600" y="5791200"/>
            <a:ext cx="914400" cy="838200"/>
          </a:xfrm>
          <a:prstGeom prst="smileyFace">
            <a:avLst/>
          </a:prstGeom>
          <a:solidFill>
            <a:srgbClr val="0000FF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5">
            <a:extLst>
              <a:ext uri="{FF2B5EF4-FFF2-40B4-BE49-F238E27FC236}">
                <a16:creationId xmlns:a16="http://schemas.microsoft.com/office/drawing/2014/main" id="{39C19E44-1CFA-4290-B440-1528D0A600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90600" y="2127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1" name="Rectangle 47">
            <a:extLst>
              <a:ext uri="{FF2B5EF4-FFF2-40B4-BE49-F238E27FC236}">
                <a16:creationId xmlns:a16="http://schemas.microsoft.com/office/drawing/2014/main" id="{1B0021C2-8DA3-4A95-89B2-02EBF1797C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90600" y="2127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2" name="Rectangle 49">
            <a:extLst>
              <a:ext uri="{FF2B5EF4-FFF2-40B4-BE49-F238E27FC236}">
                <a16:creationId xmlns:a16="http://schemas.microsoft.com/office/drawing/2014/main" id="{1719C15D-47E6-4AC5-8EED-230EB10C63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90600" y="2127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3" name="Text Box 17">
            <a:extLst>
              <a:ext uri="{FF2B5EF4-FFF2-40B4-BE49-F238E27FC236}">
                <a16:creationId xmlns:a16="http://schemas.microsoft.com/office/drawing/2014/main" id="{5C12BE34-DA53-422D-8E94-BDB394934F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4750" y="4498976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 sz="20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4" name="Rectangle 44">
            <a:extLst>
              <a:ext uri="{FF2B5EF4-FFF2-40B4-BE49-F238E27FC236}">
                <a16:creationId xmlns:a16="http://schemas.microsoft.com/office/drawing/2014/main" id="{F1E822B9-CC41-41A2-A58C-85EBA501A7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5375" y="5138738"/>
            <a:ext cx="533400" cy="6096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2" name="Group 2">
            <a:extLst>
              <a:ext uri="{FF2B5EF4-FFF2-40B4-BE49-F238E27FC236}">
                <a16:creationId xmlns:a16="http://schemas.microsoft.com/office/drawing/2014/main" id="{65527005-B321-43F3-8ED2-0A8DB5AD0ADC}"/>
              </a:ext>
            </a:extLst>
          </p:cNvPr>
          <p:cNvGrpSpPr>
            <a:grpSpLocks/>
          </p:cNvGrpSpPr>
          <p:nvPr/>
        </p:nvGrpSpPr>
        <p:grpSpPr bwMode="auto">
          <a:xfrm>
            <a:off x="3581400" y="2819400"/>
            <a:ext cx="5029200" cy="2667000"/>
            <a:chOff x="192" y="672"/>
            <a:chExt cx="2640" cy="1680"/>
          </a:xfrm>
        </p:grpSpPr>
        <p:grpSp>
          <p:nvGrpSpPr>
            <p:cNvPr id="12304" name="Group 3">
              <a:extLst>
                <a:ext uri="{FF2B5EF4-FFF2-40B4-BE49-F238E27FC236}">
                  <a16:creationId xmlns:a16="http://schemas.microsoft.com/office/drawing/2014/main" id="{F4288ADD-D113-49EB-A422-3CE9A86344B0}"/>
                </a:ext>
              </a:extLst>
            </p:cNvPr>
            <p:cNvGrpSpPr>
              <a:grpSpLocks/>
            </p:cNvGrpSpPr>
            <p:nvPr/>
          </p:nvGrpSpPr>
          <p:grpSpPr bwMode="auto">
            <a:xfrm flipH="1" flipV="1">
              <a:off x="192" y="672"/>
              <a:ext cx="2640" cy="1680"/>
              <a:chOff x="-240" y="2046"/>
              <a:chExt cx="1225" cy="1231"/>
            </a:xfrm>
          </p:grpSpPr>
          <p:sp>
            <p:nvSpPr>
              <p:cNvPr id="12306" name="AutoShape 4">
                <a:extLst>
                  <a:ext uri="{FF2B5EF4-FFF2-40B4-BE49-F238E27FC236}">
                    <a16:creationId xmlns:a16="http://schemas.microsoft.com/office/drawing/2014/main" id="{01F1545D-1681-4D11-966F-0F2970252308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30" y="2067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2307" name="AutoShape 5">
                <a:extLst>
                  <a:ext uri="{FF2B5EF4-FFF2-40B4-BE49-F238E27FC236}">
                    <a16:creationId xmlns:a16="http://schemas.microsoft.com/office/drawing/2014/main" id="{2BCF858C-C3E6-4B4E-B00F-9DB66C71F065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40" y="2046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2308" name="AutoShape 6">
                <a:extLst>
                  <a:ext uri="{FF2B5EF4-FFF2-40B4-BE49-F238E27FC236}">
                    <a16:creationId xmlns:a16="http://schemas.microsoft.com/office/drawing/2014/main" id="{00A848E8-4B86-4288-B50F-EEA049289C97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169" y="2119"/>
                <a:ext cx="1068" cy="1064"/>
              </a:xfrm>
              <a:prstGeom prst="hexagon">
                <a:avLst>
                  <a:gd name="adj" fmla="val 25094"/>
                  <a:gd name="vf" fmla="val 115470"/>
                </a:avLst>
              </a:prstGeom>
              <a:solidFill>
                <a:srgbClr val="33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305" name="WordArt 7">
              <a:extLst>
                <a:ext uri="{FF2B5EF4-FFF2-40B4-BE49-F238E27FC236}">
                  <a16:creationId xmlns:a16="http://schemas.microsoft.com/office/drawing/2014/main" id="{6FF62651-2D95-4B5F-AB8B-E92081508C18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613" y="1296"/>
              <a:ext cx="1760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 panose="020B0A04020102020204" pitchFamily="34" charset="0"/>
                </a:rPr>
                <a:t>967m &lt; 1km</a:t>
              </a:r>
            </a:p>
          </p:txBody>
        </p:sp>
      </p:grpSp>
      <p:grpSp>
        <p:nvGrpSpPr>
          <p:cNvPr id="4" name="Group 9">
            <a:extLst>
              <a:ext uri="{FF2B5EF4-FFF2-40B4-BE49-F238E27FC236}">
                <a16:creationId xmlns:a16="http://schemas.microsoft.com/office/drawing/2014/main" id="{518FD9E5-44EF-4F7B-AA5F-7FE654C4373F}"/>
              </a:ext>
            </a:extLst>
          </p:cNvPr>
          <p:cNvGrpSpPr>
            <a:grpSpLocks/>
          </p:cNvGrpSpPr>
          <p:nvPr/>
        </p:nvGrpSpPr>
        <p:grpSpPr bwMode="auto">
          <a:xfrm>
            <a:off x="3581400" y="2819400"/>
            <a:ext cx="5029200" cy="2667000"/>
            <a:chOff x="1824" y="2448"/>
            <a:chExt cx="2640" cy="1680"/>
          </a:xfrm>
        </p:grpSpPr>
        <p:grpSp>
          <p:nvGrpSpPr>
            <p:cNvPr id="12299" name="Group 10">
              <a:extLst>
                <a:ext uri="{FF2B5EF4-FFF2-40B4-BE49-F238E27FC236}">
                  <a16:creationId xmlns:a16="http://schemas.microsoft.com/office/drawing/2014/main" id="{528E1CA0-4B91-48C4-9F2B-347F5F499E9A}"/>
                </a:ext>
              </a:extLst>
            </p:cNvPr>
            <p:cNvGrpSpPr>
              <a:grpSpLocks/>
            </p:cNvGrpSpPr>
            <p:nvPr/>
          </p:nvGrpSpPr>
          <p:grpSpPr bwMode="auto">
            <a:xfrm flipH="1" flipV="1">
              <a:off x="1824" y="2448"/>
              <a:ext cx="2640" cy="1680"/>
              <a:chOff x="-240" y="2046"/>
              <a:chExt cx="1225" cy="1231"/>
            </a:xfrm>
          </p:grpSpPr>
          <p:sp>
            <p:nvSpPr>
              <p:cNvPr id="12301" name="AutoShape 11">
                <a:extLst>
                  <a:ext uri="{FF2B5EF4-FFF2-40B4-BE49-F238E27FC236}">
                    <a16:creationId xmlns:a16="http://schemas.microsoft.com/office/drawing/2014/main" id="{FF4F4AA6-5043-49F0-8B39-102549E99D2E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30" y="2067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2302" name="AutoShape 12">
                <a:extLst>
                  <a:ext uri="{FF2B5EF4-FFF2-40B4-BE49-F238E27FC236}">
                    <a16:creationId xmlns:a16="http://schemas.microsoft.com/office/drawing/2014/main" id="{38654FBB-362A-43A6-844B-BEDB3A877164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40" y="2046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2303" name="AutoShape 13">
                <a:extLst>
                  <a:ext uri="{FF2B5EF4-FFF2-40B4-BE49-F238E27FC236}">
                    <a16:creationId xmlns:a16="http://schemas.microsoft.com/office/drawing/2014/main" id="{F8F4A584-9D23-4C79-A1DC-17C78A1B73D9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169" y="2119"/>
                <a:ext cx="1068" cy="1064"/>
              </a:xfrm>
              <a:prstGeom prst="hexagon">
                <a:avLst>
                  <a:gd name="adj" fmla="val 25094"/>
                  <a:gd name="vf" fmla="val 115470"/>
                </a:avLst>
              </a:prstGeom>
              <a:solidFill>
                <a:srgbClr val="FF99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300" name="WordArt 14">
              <a:extLst>
                <a:ext uri="{FF2B5EF4-FFF2-40B4-BE49-F238E27FC236}">
                  <a16:creationId xmlns:a16="http://schemas.microsoft.com/office/drawing/2014/main" id="{A8E3A396-C861-4F79-926F-BFBA44742CE1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224" y="3072"/>
              <a:ext cx="1840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 panose="020B0A04020102020204" pitchFamily="34" charset="0"/>
                </a:rPr>
                <a:t>967m … 1km</a:t>
              </a:r>
            </a:p>
          </p:txBody>
        </p:sp>
      </p:grpSp>
      <p:pic>
        <p:nvPicPr>
          <p:cNvPr id="12297" name="Picture 15" descr="birthday_cupcake_4_mc">
            <a:hlinkClick r:id="" action="ppaction://noaction"/>
            <a:extLst>
              <a:ext uri="{FF2B5EF4-FFF2-40B4-BE49-F238E27FC236}">
                <a16:creationId xmlns:a16="http://schemas.microsoft.com/office/drawing/2014/main" id="{550C2AE6-6322-4910-99D2-83B2D7CDF25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524000"/>
            <a:ext cx="9525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Smiley Face 26">
            <a:hlinkClick r:id="rId4" action="ppaction://hlinksldjump"/>
            <a:extLst>
              <a:ext uri="{FF2B5EF4-FFF2-40B4-BE49-F238E27FC236}">
                <a16:creationId xmlns:a16="http://schemas.microsoft.com/office/drawing/2014/main" id="{BCD6F66F-3417-4632-9E3E-2963B59FF77F}"/>
              </a:ext>
            </a:extLst>
          </p:cNvPr>
          <p:cNvSpPr/>
          <p:nvPr/>
        </p:nvSpPr>
        <p:spPr>
          <a:xfrm>
            <a:off x="9372600" y="5791200"/>
            <a:ext cx="914400" cy="838200"/>
          </a:xfrm>
          <a:prstGeom prst="smileyFace">
            <a:avLst/>
          </a:prstGeom>
          <a:solidFill>
            <a:srgbClr val="0000FF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5">
            <a:extLst>
              <a:ext uri="{FF2B5EF4-FFF2-40B4-BE49-F238E27FC236}">
                <a16:creationId xmlns:a16="http://schemas.microsoft.com/office/drawing/2014/main" id="{5F1DBB66-984C-4F5E-9A3C-EE79319EE0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90600" y="2127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5" name="Rectangle 47">
            <a:extLst>
              <a:ext uri="{FF2B5EF4-FFF2-40B4-BE49-F238E27FC236}">
                <a16:creationId xmlns:a16="http://schemas.microsoft.com/office/drawing/2014/main" id="{8E5D1392-A06A-44F5-AADF-9AF2066B2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90600" y="2127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6" name="Rectangle 49">
            <a:extLst>
              <a:ext uri="{FF2B5EF4-FFF2-40B4-BE49-F238E27FC236}">
                <a16:creationId xmlns:a16="http://schemas.microsoft.com/office/drawing/2014/main" id="{EB14A807-0ADA-4C9C-804C-B580BA66D1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90600" y="2127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7" name="Text Box 17">
            <a:extLst>
              <a:ext uri="{FF2B5EF4-FFF2-40B4-BE49-F238E27FC236}">
                <a16:creationId xmlns:a16="http://schemas.microsoft.com/office/drawing/2014/main" id="{9444959C-7FB6-4406-8CDA-75EFD9B0C4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4750" y="4498976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 sz="20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8" name="Rectangle 44">
            <a:extLst>
              <a:ext uri="{FF2B5EF4-FFF2-40B4-BE49-F238E27FC236}">
                <a16:creationId xmlns:a16="http://schemas.microsoft.com/office/drawing/2014/main" id="{AE2B48A0-47E1-41AE-B00B-B36129F5B2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5375" y="5138738"/>
            <a:ext cx="533400" cy="6096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2" name="Group 2">
            <a:extLst>
              <a:ext uri="{FF2B5EF4-FFF2-40B4-BE49-F238E27FC236}">
                <a16:creationId xmlns:a16="http://schemas.microsoft.com/office/drawing/2014/main" id="{6F213E91-558F-48FD-8119-385833866100}"/>
              </a:ext>
            </a:extLst>
          </p:cNvPr>
          <p:cNvGrpSpPr>
            <a:grpSpLocks/>
          </p:cNvGrpSpPr>
          <p:nvPr/>
        </p:nvGrpSpPr>
        <p:grpSpPr bwMode="auto">
          <a:xfrm>
            <a:off x="3810000" y="3200400"/>
            <a:ext cx="4953000" cy="2667000"/>
            <a:chOff x="192" y="672"/>
            <a:chExt cx="2640" cy="1680"/>
          </a:xfrm>
        </p:grpSpPr>
        <p:grpSp>
          <p:nvGrpSpPr>
            <p:cNvPr id="13328" name="Group 3">
              <a:extLst>
                <a:ext uri="{FF2B5EF4-FFF2-40B4-BE49-F238E27FC236}">
                  <a16:creationId xmlns:a16="http://schemas.microsoft.com/office/drawing/2014/main" id="{C4089DC2-E360-4A07-8BBE-C622755D249D}"/>
                </a:ext>
              </a:extLst>
            </p:cNvPr>
            <p:cNvGrpSpPr>
              <a:grpSpLocks/>
            </p:cNvGrpSpPr>
            <p:nvPr/>
          </p:nvGrpSpPr>
          <p:grpSpPr bwMode="auto">
            <a:xfrm flipH="1" flipV="1">
              <a:off x="192" y="672"/>
              <a:ext cx="2640" cy="1680"/>
              <a:chOff x="-240" y="2046"/>
              <a:chExt cx="1225" cy="1231"/>
            </a:xfrm>
          </p:grpSpPr>
          <p:sp>
            <p:nvSpPr>
              <p:cNvPr id="13330" name="AutoShape 4">
                <a:extLst>
                  <a:ext uri="{FF2B5EF4-FFF2-40B4-BE49-F238E27FC236}">
                    <a16:creationId xmlns:a16="http://schemas.microsoft.com/office/drawing/2014/main" id="{497CDB87-6D95-4EF4-A763-22D67148B151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30" y="2067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331" name="AutoShape 5">
                <a:extLst>
                  <a:ext uri="{FF2B5EF4-FFF2-40B4-BE49-F238E27FC236}">
                    <a16:creationId xmlns:a16="http://schemas.microsoft.com/office/drawing/2014/main" id="{B18075EC-36A6-4EFB-B333-FD33AADFF7D4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40" y="2046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332" name="AutoShape 6">
                <a:extLst>
                  <a:ext uri="{FF2B5EF4-FFF2-40B4-BE49-F238E27FC236}">
                    <a16:creationId xmlns:a16="http://schemas.microsoft.com/office/drawing/2014/main" id="{6513DFC2-2BE0-46EF-A3E0-D0972598AA2D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169" y="2119"/>
                <a:ext cx="1068" cy="1064"/>
              </a:xfrm>
              <a:prstGeom prst="hexagon">
                <a:avLst>
                  <a:gd name="adj" fmla="val 25094"/>
                  <a:gd name="vf" fmla="val 115470"/>
                </a:avLst>
              </a:prstGeom>
              <a:solidFill>
                <a:srgbClr val="33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3329" name="WordArt 7">
              <a:extLst>
                <a:ext uri="{FF2B5EF4-FFF2-40B4-BE49-F238E27FC236}">
                  <a16:creationId xmlns:a16="http://schemas.microsoft.com/office/drawing/2014/main" id="{A5287F61-8DD7-4661-8589-C087E4B1733E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586" y="1296"/>
              <a:ext cx="1891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 panose="020B0A04020102020204" pitchFamily="34" charset="0"/>
                </a:rPr>
                <a:t>4999 &lt; 5000</a:t>
              </a:r>
            </a:p>
          </p:txBody>
        </p:sp>
      </p:grpSp>
      <p:grpSp>
        <p:nvGrpSpPr>
          <p:cNvPr id="4" name="Group 9">
            <a:extLst>
              <a:ext uri="{FF2B5EF4-FFF2-40B4-BE49-F238E27FC236}">
                <a16:creationId xmlns:a16="http://schemas.microsoft.com/office/drawing/2014/main" id="{DA919C8C-D9BE-454A-8E03-2E3F27895154}"/>
              </a:ext>
            </a:extLst>
          </p:cNvPr>
          <p:cNvGrpSpPr>
            <a:grpSpLocks/>
          </p:cNvGrpSpPr>
          <p:nvPr/>
        </p:nvGrpSpPr>
        <p:grpSpPr bwMode="auto">
          <a:xfrm>
            <a:off x="3810000" y="3200400"/>
            <a:ext cx="5029200" cy="2667000"/>
            <a:chOff x="1824" y="2448"/>
            <a:chExt cx="2640" cy="1680"/>
          </a:xfrm>
        </p:grpSpPr>
        <p:grpSp>
          <p:nvGrpSpPr>
            <p:cNvPr id="13323" name="Group 10">
              <a:extLst>
                <a:ext uri="{FF2B5EF4-FFF2-40B4-BE49-F238E27FC236}">
                  <a16:creationId xmlns:a16="http://schemas.microsoft.com/office/drawing/2014/main" id="{38E3387A-210F-4162-83FD-22A8F8D9B3AE}"/>
                </a:ext>
              </a:extLst>
            </p:cNvPr>
            <p:cNvGrpSpPr>
              <a:grpSpLocks/>
            </p:cNvGrpSpPr>
            <p:nvPr/>
          </p:nvGrpSpPr>
          <p:grpSpPr bwMode="auto">
            <a:xfrm flipH="1" flipV="1">
              <a:off x="1824" y="2448"/>
              <a:ext cx="2640" cy="1680"/>
              <a:chOff x="-240" y="2046"/>
              <a:chExt cx="1225" cy="1231"/>
            </a:xfrm>
          </p:grpSpPr>
          <p:sp>
            <p:nvSpPr>
              <p:cNvPr id="13325" name="AutoShape 11">
                <a:extLst>
                  <a:ext uri="{FF2B5EF4-FFF2-40B4-BE49-F238E27FC236}">
                    <a16:creationId xmlns:a16="http://schemas.microsoft.com/office/drawing/2014/main" id="{8415308E-02BB-475F-B9E1-E5DAB62C3135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30" y="2067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326" name="AutoShape 12">
                <a:extLst>
                  <a:ext uri="{FF2B5EF4-FFF2-40B4-BE49-F238E27FC236}">
                    <a16:creationId xmlns:a16="http://schemas.microsoft.com/office/drawing/2014/main" id="{7B49E00B-4DEF-46CE-AEDC-EB0970D20430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40" y="2046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327" name="AutoShape 13">
                <a:extLst>
                  <a:ext uri="{FF2B5EF4-FFF2-40B4-BE49-F238E27FC236}">
                    <a16:creationId xmlns:a16="http://schemas.microsoft.com/office/drawing/2014/main" id="{3580598B-C890-44A5-BE6C-C27A51414041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169" y="2119"/>
                <a:ext cx="1068" cy="1064"/>
              </a:xfrm>
              <a:prstGeom prst="hexagon">
                <a:avLst>
                  <a:gd name="adj" fmla="val 25094"/>
                  <a:gd name="vf" fmla="val 115470"/>
                </a:avLst>
              </a:prstGeom>
              <a:solidFill>
                <a:srgbClr val="CC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3324" name="WordArt 14">
              <a:extLst>
                <a:ext uri="{FF2B5EF4-FFF2-40B4-BE49-F238E27FC236}">
                  <a16:creationId xmlns:a16="http://schemas.microsoft.com/office/drawing/2014/main" id="{1A2A2242-29B0-433C-96D9-374AD6B17BC0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304" y="3096"/>
              <a:ext cx="1760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 panose="020B0A04020102020204" pitchFamily="34" charset="0"/>
                </a:rPr>
                <a:t>4999 … 5000</a:t>
              </a:r>
            </a:p>
          </p:txBody>
        </p:sp>
      </p:grpSp>
      <p:pic>
        <p:nvPicPr>
          <p:cNvPr id="13321" name="Picture 15" descr="birthday_cupcake_5_mc">
            <a:hlinkClick r:id="" action="ppaction://noaction"/>
            <a:extLst>
              <a:ext uri="{FF2B5EF4-FFF2-40B4-BE49-F238E27FC236}">
                <a16:creationId xmlns:a16="http://schemas.microsoft.com/office/drawing/2014/main" id="{50BA64CF-85EC-4CFE-BCEB-00C7E33679D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562100"/>
            <a:ext cx="9525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Smiley Face 26">
            <a:hlinkClick r:id="rId5" action="ppaction://hlinksldjump"/>
            <a:extLst>
              <a:ext uri="{FF2B5EF4-FFF2-40B4-BE49-F238E27FC236}">
                <a16:creationId xmlns:a16="http://schemas.microsoft.com/office/drawing/2014/main" id="{DC8BCDFE-067B-4A99-AF4C-F21F3ACE9FB7}"/>
              </a:ext>
            </a:extLst>
          </p:cNvPr>
          <p:cNvSpPr/>
          <p:nvPr/>
        </p:nvSpPr>
        <p:spPr>
          <a:xfrm>
            <a:off x="9372600" y="5791200"/>
            <a:ext cx="914400" cy="838200"/>
          </a:xfrm>
          <a:prstGeom prst="smileyFace">
            <a:avLst/>
          </a:prstGeom>
          <a:solidFill>
            <a:srgbClr val="0000FF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5">
            <a:extLst>
              <a:ext uri="{FF2B5EF4-FFF2-40B4-BE49-F238E27FC236}">
                <a16:creationId xmlns:a16="http://schemas.microsoft.com/office/drawing/2014/main" id="{60341F6D-0A9D-4B8B-A86B-41638253EA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90600" y="2127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39" name="Rectangle 47">
            <a:extLst>
              <a:ext uri="{FF2B5EF4-FFF2-40B4-BE49-F238E27FC236}">
                <a16:creationId xmlns:a16="http://schemas.microsoft.com/office/drawing/2014/main" id="{A04E4967-15E8-4E6F-BBE0-6976AC4D55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90600" y="2127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40" name="Rectangle 49">
            <a:extLst>
              <a:ext uri="{FF2B5EF4-FFF2-40B4-BE49-F238E27FC236}">
                <a16:creationId xmlns:a16="http://schemas.microsoft.com/office/drawing/2014/main" id="{1FD7AC71-5875-4E79-A7BC-3573941524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90600" y="2127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41" name="Text Box 17">
            <a:extLst>
              <a:ext uri="{FF2B5EF4-FFF2-40B4-BE49-F238E27FC236}">
                <a16:creationId xmlns:a16="http://schemas.microsoft.com/office/drawing/2014/main" id="{51E7FB9B-FF09-4162-AF40-0161F114F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4750" y="4498976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 sz="20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42" name="Rectangle 44">
            <a:extLst>
              <a:ext uri="{FF2B5EF4-FFF2-40B4-BE49-F238E27FC236}">
                <a16:creationId xmlns:a16="http://schemas.microsoft.com/office/drawing/2014/main" id="{5B542AB1-099A-4DC8-8CFC-03321F382D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5375" y="5138738"/>
            <a:ext cx="533400" cy="6096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C61AAFA4-5A83-49E8-ADB2-20429E1C519C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2819400"/>
            <a:ext cx="5181600" cy="2667000"/>
            <a:chOff x="192" y="672"/>
            <a:chExt cx="2640" cy="1680"/>
          </a:xfrm>
        </p:grpSpPr>
        <p:grpSp>
          <p:nvGrpSpPr>
            <p:cNvPr id="14352" name="Group 5">
              <a:extLst>
                <a:ext uri="{FF2B5EF4-FFF2-40B4-BE49-F238E27FC236}">
                  <a16:creationId xmlns:a16="http://schemas.microsoft.com/office/drawing/2014/main" id="{50069F1A-C142-4A78-BFAA-F8C63C77CB15}"/>
                </a:ext>
              </a:extLst>
            </p:cNvPr>
            <p:cNvGrpSpPr>
              <a:grpSpLocks/>
            </p:cNvGrpSpPr>
            <p:nvPr/>
          </p:nvGrpSpPr>
          <p:grpSpPr bwMode="auto">
            <a:xfrm flipH="1" flipV="1">
              <a:off x="192" y="672"/>
              <a:ext cx="2640" cy="1680"/>
              <a:chOff x="-240" y="2046"/>
              <a:chExt cx="1225" cy="1231"/>
            </a:xfrm>
          </p:grpSpPr>
          <p:sp>
            <p:nvSpPr>
              <p:cNvPr id="14354" name="AutoShape 6">
                <a:extLst>
                  <a:ext uri="{FF2B5EF4-FFF2-40B4-BE49-F238E27FC236}">
                    <a16:creationId xmlns:a16="http://schemas.microsoft.com/office/drawing/2014/main" id="{292BF2AE-6E0C-4A7E-9E59-CE72849E4821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30" y="2067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4355" name="AutoShape 7">
                <a:extLst>
                  <a:ext uri="{FF2B5EF4-FFF2-40B4-BE49-F238E27FC236}">
                    <a16:creationId xmlns:a16="http://schemas.microsoft.com/office/drawing/2014/main" id="{3CA7E07D-E1F7-4EB8-97A6-A81158C5C20A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40" y="2046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4356" name="AutoShape 8">
                <a:extLst>
                  <a:ext uri="{FF2B5EF4-FFF2-40B4-BE49-F238E27FC236}">
                    <a16:creationId xmlns:a16="http://schemas.microsoft.com/office/drawing/2014/main" id="{A3464E49-8FDD-47AB-A715-007EFFFF476A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169" y="2119"/>
                <a:ext cx="1068" cy="1064"/>
              </a:xfrm>
              <a:prstGeom prst="hexagon">
                <a:avLst>
                  <a:gd name="adj" fmla="val 25094"/>
                  <a:gd name="vf" fmla="val 115470"/>
                </a:avLst>
              </a:prstGeom>
              <a:solidFill>
                <a:srgbClr val="33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4353" name="WordArt 9">
              <a:extLst>
                <a:ext uri="{FF2B5EF4-FFF2-40B4-BE49-F238E27FC236}">
                  <a16:creationId xmlns:a16="http://schemas.microsoft.com/office/drawing/2014/main" id="{8DF4CF58-7395-490E-B37D-80369A8447A4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541" y="1296"/>
              <a:ext cx="1941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 panose="020B0A04020102020204" pitchFamily="34" charset="0"/>
                </a:rPr>
                <a:t> 1phút = 60giây</a:t>
              </a:r>
            </a:p>
          </p:txBody>
        </p:sp>
      </p:grpSp>
      <p:grpSp>
        <p:nvGrpSpPr>
          <p:cNvPr id="4" name="Group 11">
            <a:extLst>
              <a:ext uri="{FF2B5EF4-FFF2-40B4-BE49-F238E27FC236}">
                <a16:creationId xmlns:a16="http://schemas.microsoft.com/office/drawing/2014/main" id="{D22AD75C-9C7D-403C-83EF-289BB533E555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2847976"/>
            <a:ext cx="5257800" cy="2638425"/>
            <a:chOff x="1823" y="2454"/>
            <a:chExt cx="2630" cy="1662"/>
          </a:xfrm>
        </p:grpSpPr>
        <p:grpSp>
          <p:nvGrpSpPr>
            <p:cNvPr id="14347" name="Group 12">
              <a:extLst>
                <a:ext uri="{FF2B5EF4-FFF2-40B4-BE49-F238E27FC236}">
                  <a16:creationId xmlns:a16="http://schemas.microsoft.com/office/drawing/2014/main" id="{A1FB3BB5-D6C6-47E5-BF73-36E925D1FD26}"/>
                </a:ext>
              </a:extLst>
            </p:cNvPr>
            <p:cNvGrpSpPr>
              <a:grpSpLocks/>
            </p:cNvGrpSpPr>
            <p:nvPr/>
          </p:nvGrpSpPr>
          <p:grpSpPr bwMode="auto">
            <a:xfrm flipH="1" flipV="1">
              <a:off x="1823" y="2454"/>
              <a:ext cx="2630" cy="1662"/>
              <a:chOff x="-234" y="2058"/>
              <a:chExt cx="1220" cy="1219"/>
            </a:xfrm>
          </p:grpSpPr>
          <p:sp>
            <p:nvSpPr>
              <p:cNvPr id="14349" name="AutoShape 13">
                <a:extLst>
                  <a:ext uri="{FF2B5EF4-FFF2-40B4-BE49-F238E27FC236}">
                    <a16:creationId xmlns:a16="http://schemas.microsoft.com/office/drawing/2014/main" id="{9ED23DA0-8EB4-4696-84A6-EC7CC9E3BB3E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34" y="2058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4350" name="AutoShape 14">
                <a:extLst>
                  <a:ext uri="{FF2B5EF4-FFF2-40B4-BE49-F238E27FC236}">
                    <a16:creationId xmlns:a16="http://schemas.microsoft.com/office/drawing/2014/main" id="{61A0B0A8-BCBE-4378-A7C7-3BD2249FA8D5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29" y="2066"/>
                <a:ext cx="1215" cy="1211"/>
              </a:xfrm>
              <a:prstGeom prst="hexagon">
                <a:avLst>
                  <a:gd name="adj" fmla="val 25101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4351" name="AutoShape 15">
                <a:extLst>
                  <a:ext uri="{FF2B5EF4-FFF2-40B4-BE49-F238E27FC236}">
                    <a16:creationId xmlns:a16="http://schemas.microsoft.com/office/drawing/2014/main" id="{E844EF1B-BFD4-4D42-8394-763C3CA5C968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149" y="2143"/>
                <a:ext cx="1068" cy="1064"/>
              </a:xfrm>
              <a:prstGeom prst="hexagon">
                <a:avLst>
                  <a:gd name="adj" fmla="val 25094"/>
                  <a:gd name="vf" fmla="val 115470"/>
                </a:avLst>
              </a:prstGeom>
              <a:solidFill>
                <a:srgbClr val="CC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4348" name="WordArt 16">
              <a:extLst>
                <a:ext uri="{FF2B5EF4-FFF2-40B4-BE49-F238E27FC236}">
                  <a16:creationId xmlns:a16="http://schemas.microsoft.com/office/drawing/2014/main" id="{2D51DB39-F627-4D7B-BCCB-F68408938685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204" y="3078"/>
              <a:ext cx="1830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 panose="020B0A04020102020204" pitchFamily="34" charset="0"/>
                </a:rPr>
                <a:t>1phút … 60giây</a:t>
              </a:r>
            </a:p>
          </p:txBody>
        </p:sp>
      </p:grpSp>
      <p:pic>
        <p:nvPicPr>
          <p:cNvPr id="14345" name="Picture 17" descr="birthday_cupcake_6_mc">
            <a:hlinkClick r:id="" action="ppaction://noaction"/>
            <a:extLst>
              <a:ext uri="{FF2B5EF4-FFF2-40B4-BE49-F238E27FC236}">
                <a16:creationId xmlns:a16="http://schemas.microsoft.com/office/drawing/2014/main" id="{7170568B-ECC0-4EC4-A377-394A9A59B9E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524000"/>
            <a:ext cx="1143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Smiley Face 26">
            <a:hlinkClick r:id="rId5" action="ppaction://hlinksldjump"/>
            <a:extLst>
              <a:ext uri="{FF2B5EF4-FFF2-40B4-BE49-F238E27FC236}">
                <a16:creationId xmlns:a16="http://schemas.microsoft.com/office/drawing/2014/main" id="{EE40F5CD-364B-4818-8946-278D73055099}"/>
              </a:ext>
            </a:extLst>
          </p:cNvPr>
          <p:cNvSpPr/>
          <p:nvPr/>
        </p:nvSpPr>
        <p:spPr>
          <a:xfrm>
            <a:off x="9372600" y="5791200"/>
            <a:ext cx="914400" cy="838200"/>
          </a:xfrm>
          <a:prstGeom prst="smileyFace">
            <a:avLst/>
          </a:prstGeom>
          <a:solidFill>
            <a:srgbClr val="0000FF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5">
            <a:extLst>
              <a:ext uri="{FF2B5EF4-FFF2-40B4-BE49-F238E27FC236}">
                <a16:creationId xmlns:a16="http://schemas.microsoft.com/office/drawing/2014/main" id="{23041877-D6F1-481C-94CD-F03A0FBAB9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90600" y="2127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3" name="Rectangle 47">
            <a:extLst>
              <a:ext uri="{FF2B5EF4-FFF2-40B4-BE49-F238E27FC236}">
                <a16:creationId xmlns:a16="http://schemas.microsoft.com/office/drawing/2014/main" id="{CA3BBC62-AF87-4464-BBF0-3CB69904C0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90600" y="2127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4" name="Rectangle 49">
            <a:extLst>
              <a:ext uri="{FF2B5EF4-FFF2-40B4-BE49-F238E27FC236}">
                <a16:creationId xmlns:a16="http://schemas.microsoft.com/office/drawing/2014/main" id="{13CAC9FB-47F0-4EC6-9E9C-298150C1A0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90600" y="2127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5" name="Text Box 17">
            <a:extLst>
              <a:ext uri="{FF2B5EF4-FFF2-40B4-BE49-F238E27FC236}">
                <a16:creationId xmlns:a16="http://schemas.microsoft.com/office/drawing/2014/main" id="{2B8C9780-BA2F-47E5-A381-606F5A5214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4750" y="4498976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 sz="20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6" name="Rectangle 44">
            <a:extLst>
              <a:ext uri="{FF2B5EF4-FFF2-40B4-BE49-F238E27FC236}">
                <a16:creationId xmlns:a16="http://schemas.microsoft.com/office/drawing/2014/main" id="{0DDD2465-7812-4438-8419-CD53A36F0C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5375" y="5138738"/>
            <a:ext cx="533400" cy="6096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F7C71B8B-1C62-4BB0-8191-E92A11A7D3D7}"/>
              </a:ext>
            </a:extLst>
          </p:cNvPr>
          <p:cNvGrpSpPr>
            <a:grpSpLocks/>
          </p:cNvGrpSpPr>
          <p:nvPr/>
        </p:nvGrpSpPr>
        <p:grpSpPr bwMode="auto">
          <a:xfrm>
            <a:off x="3810000" y="2819400"/>
            <a:ext cx="5029200" cy="2667000"/>
            <a:chOff x="192" y="672"/>
            <a:chExt cx="2640" cy="1680"/>
          </a:xfrm>
        </p:grpSpPr>
        <p:grpSp>
          <p:nvGrpSpPr>
            <p:cNvPr id="15376" name="Group 5">
              <a:extLst>
                <a:ext uri="{FF2B5EF4-FFF2-40B4-BE49-F238E27FC236}">
                  <a16:creationId xmlns:a16="http://schemas.microsoft.com/office/drawing/2014/main" id="{F1E58602-8B33-403F-987A-50B141655505}"/>
                </a:ext>
              </a:extLst>
            </p:cNvPr>
            <p:cNvGrpSpPr>
              <a:grpSpLocks/>
            </p:cNvGrpSpPr>
            <p:nvPr/>
          </p:nvGrpSpPr>
          <p:grpSpPr bwMode="auto">
            <a:xfrm flipH="1" flipV="1">
              <a:off x="192" y="672"/>
              <a:ext cx="2640" cy="1680"/>
              <a:chOff x="-240" y="2046"/>
              <a:chExt cx="1225" cy="1231"/>
            </a:xfrm>
          </p:grpSpPr>
          <p:sp>
            <p:nvSpPr>
              <p:cNvPr id="15378" name="AutoShape 6">
                <a:extLst>
                  <a:ext uri="{FF2B5EF4-FFF2-40B4-BE49-F238E27FC236}">
                    <a16:creationId xmlns:a16="http://schemas.microsoft.com/office/drawing/2014/main" id="{D4AA8F1C-7870-49F9-9095-228927A63225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30" y="2067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5379" name="AutoShape 7">
                <a:extLst>
                  <a:ext uri="{FF2B5EF4-FFF2-40B4-BE49-F238E27FC236}">
                    <a16:creationId xmlns:a16="http://schemas.microsoft.com/office/drawing/2014/main" id="{BC1694BF-82AD-4361-A94F-B33FCAD136A0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40" y="2046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5380" name="AutoShape 8">
                <a:extLst>
                  <a:ext uri="{FF2B5EF4-FFF2-40B4-BE49-F238E27FC236}">
                    <a16:creationId xmlns:a16="http://schemas.microsoft.com/office/drawing/2014/main" id="{E92AE839-AA3D-4303-A466-01D32161ED1E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169" y="2119"/>
                <a:ext cx="1068" cy="1064"/>
              </a:xfrm>
              <a:prstGeom prst="hexagon">
                <a:avLst>
                  <a:gd name="adj" fmla="val 25094"/>
                  <a:gd name="vf" fmla="val 115470"/>
                </a:avLst>
              </a:prstGeom>
              <a:solidFill>
                <a:srgbClr val="33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377" name="WordArt 9">
              <a:extLst>
                <a:ext uri="{FF2B5EF4-FFF2-40B4-BE49-F238E27FC236}">
                  <a16:creationId xmlns:a16="http://schemas.microsoft.com/office/drawing/2014/main" id="{97774CA3-A779-4573-95BB-78DB4C1DD409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592" y="1344"/>
              <a:ext cx="1920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 panose="020B0A04020102020204" pitchFamily="34" charset="0"/>
                </a:rPr>
                <a:t>3901 &gt; 3899</a:t>
              </a:r>
            </a:p>
          </p:txBody>
        </p:sp>
      </p:grpSp>
      <p:grpSp>
        <p:nvGrpSpPr>
          <p:cNvPr id="4" name="Group 11">
            <a:extLst>
              <a:ext uri="{FF2B5EF4-FFF2-40B4-BE49-F238E27FC236}">
                <a16:creationId xmlns:a16="http://schemas.microsoft.com/office/drawing/2014/main" id="{E99CCE9A-B596-4AC8-B993-707E31A37896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2819400"/>
            <a:ext cx="5257800" cy="2667000"/>
            <a:chOff x="1824" y="2448"/>
            <a:chExt cx="2640" cy="1680"/>
          </a:xfrm>
        </p:grpSpPr>
        <p:grpSp>
          <p:nvGrpSpPr>
            <p:cNvPr id="15371" name="Group 12">
              <a:extLst>
                <a:ext uri="{FF2B5EF4-FFF2-40B4-BE49-F238E27FC236}">
                  <a16:creationId xmlns:a16="http://schemas.microsoft.com/office/drawing/2014/main" id="{C63FE15E-9465-45FC-BC5E-1AA374AAF479}"/>
                </a:ext>
              </a:extLst>
            </p:cNvPr>
            <p:cNvGrpSpPr>
              <a:grpSpLocks/>
            </p:cNvGrpSpPr>
            <p:nvPr/>
          </p:nvGrpSpPr>
          <p:grpSpPr bwMode="auto">
            <a:xfrm flipH="1" flipV="1">
              <a:off x="1824" y="2448"/>
              <a:ext cx="2640" cy="1680"/>
              <a:chOff x="-240" y="2046"/>
              <a:chExt cx="1225" cy="1231"/>
            </a:xfrm>
          </p:grpSpPr>
          <p:sp>
            <p:nvSpPr>
              <p:cNvPr id="15373" name="AutoShape 13">
                <a:extLst>
                  <a:ext uri="{FF2B5EF4-FFF2-40B4-BE49-F238E27FC236}">
                    <a16:creationId xmlns:a16="http://schemas.microsoft.com/office/drawing/2014/main" id="{64208E56-CB3F-4554-908A-4026418059D1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30" y="2067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5374" name="AutoShape 14">
                <a:extLst>
                  <a:ext uri="{FF2B5EF4-FFF2-40B4-BE49-F238E27FC236}">
                    <a16:creationId xmlns:a16="http://schemas.microsoft.com/office/drawing/2014/main" id="{E4C4DCFE-3746-448F-A181-8430A3FCAE3A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40" y="2046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5375" name="AutoShape 15">
                <a:extLst>
                  <a:ext uri="{FF2B5EF4-FFF2-40B4-BE49-F238E27FC236}">
                    <a16:creationId xmlns:a16="http://schemas.microsoft.com/office/drawing/2014/main" id="{EEF825C8-F0AD-4CF3-8EE4-8F2529EFFF88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169" y="2119"/>
                <a:ext cx="1068" cy="1064"/>
              </a:xfrm>
              <a:prstGeom prst="hexagon">
                <a:avLst>
                  <a:gd name="adj" fmla="val 25094"/>
                  <a:gd name="vf" fmla="val 115470"/>
                </a:avLst>
              </a:prstGeom>
              <a:solidFill>
                <a:srgbClr val="CC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372" name="WordArt 16">
              <a:extLst>
                <a:ext uri="{FF2B5EF4-FFF2-40B4-BE49-F238E27FC236}">
                  <a16:creationId xmlns:a16="http://schemas.microsoft.com/office/drawing/2014/main" id="{3D769BE2-C92B-4BA8-B1FD-4E55FACFB90C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207" y="3072"/>
              <a:ext cx="1913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 panose="020B0A04020102020204" pitchFamily="34" charset="0"/>
                </a:rPr>
                <a:t>3901 … 3899</a:t>
              </a:r>
            </a:p>
          </p:txBody>
        </p:sp>
      </p:grpSp>
      <p:pic>
        <p:nvPicPr>
          <p:cNvPr id="15369" name="Picture 17" descr="birthday_cupcake_7_mc">
            <a:hlinkClick r:id="" action="ppaction://noaction"/>
            <a:extLst>
              <a:ext uri="{FF2B5EF4-FFF2-40B4-BE49-F238E27FC236}">
                <a16:creationId xmlns:a16="http://schemas.microsoft.com/office/drawing/2014/main" id="{458F802C-429D-4415-B942-AE2632693FD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600200"/>
            <a:ext cx="1252538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Smiley Face 26">
            <a:hlinkClick r:id="rId5" action="ppaction://hlinksldjump"/>
            <a:extLst>
              <a:ext uri="{FF2B5EF4-FFF2-40B4-BE49-F238E27FC236}">
                <a16:creationId xmlns:a16="http://schemas.microsoft.com/office/drawing/2014/main" id="{2672331B-FE47-4020-8272-2CA3FEA48BDE}"/>
              </a:ext>
            </a:extLst>
          </p:cNvPr>
          <p:cNvSpPr/>
          <p:nvPr/>
        </p:nvSpPr>
        <p:spPr>
          <a:xfrm>
            <a:off x="9372600" y="5791200"/>
            <a:ext cx="914400" cy="838200"/>
          </a:xfrm>
          <a:prstGeom prst="smileyFace">
            <a:avLst/>
          </a:prstGeom>
          <a:solidFill>
            <a:srgbClr val="0000FF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5">
            <a:extLst>
              <a:ext uri="{FF2B5EF4-FFF2-40B4-BE49-F238E27FC236}">
                <a16:creationId xmlns:a16="http://schemas.microsoft.com/office/drawing/2014/main" id="{51682297-1650-491C-B9F7-EA65AFDC09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5" name="Rectangle 47">
            <a:extLst>
              <a:ext uri="{FF2B5EF4-FFF2-40B4-BE49-F238E27FC236}">
                <a16:creationId xmlns:a16="http://schemas.microsoft.com/office/drawing/2014/main" id="{F529D9D8-0C3C-4D1C-BCC1-B7B758905D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6" name="Rectangle 49">
            <a:extLst>
              <a:ext uri="{FF2B5EF4-FFF2-40B4-BE49-F238E27FC236}">
                <a16:creationId xmlns:a16="http://schemas.microsoft.com/office/drawing/2014/main" id="{9242F3FC-C01A-48F6-9DD0-5E2F087E74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7" name="Rectangle 53">
            <a:extLst>
              <a:ext uri="{FF2B5EF4-FFF2-40B4-BE49-F238E27FC236}">
                <a16:creationId xmlns:a16="http://schemas.microsoft.com/office/drawing/2014/main" id="{E46669D2-96CA-46F5-93AC-B862E617B4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8" name="Rectangle 55">
            <a:extLst>
              <a:ext uri="{FF2B5EF4-FFF2-40B4-BE49-F238E27FC236}">
                <a16:creationId xmlns:a16="http://schemas.microsoft.com/office/drawing/2014/main" id="{532274AB-08BC-4FBE-AAE5-7D1477D066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2">
            <a:extLst>
              <a:ext uri="{FF2B5EF4-FFF2-40B4-BE49-F238E27FC236}">
                <a16:creationId xmlns:a16="http://schemas.microsoft.com/office/drawing/2014/main" id="{E3321277-A2AC-4077-9E47-B2094CB46C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533401"/>
            <a:ext cx="21336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C747EA1-16F9-4B1B-AC65-82B99BFC35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138238"/>
            <a:ext cx="990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1: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AFC6D78-A131-4C3D-9A08-00CB8ACE0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600200"/>
            <a:ext cx="381000" cy="120015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63B46F7-600F-4FBB-9729-61F71AA8C3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219201"/>
            <a:ext cx="2971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    7766     7676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B0B332-EEF1-499F-8D5C-D802A12470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2914" y="1198563"/>
            <a:ext cx="7000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76C519E-3825-4B2A-BB02-F70251D18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1747838"/>
            <a:ext cx="2362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8453     8435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8863ABC-8E68-4A8A-A44C-7B7DAEAB01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2914" y="1752601"/>
            <a:ext cx="7000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43D64A7-74EB-4801-AB40-83F2A2003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2281238"/>
            <a:ext cx="2362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9102     9120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306DC35-3000-4A11-937A-5F0D461788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2914" y="2794001"/>
            <a:ext cx="7000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7F4FC5D-D861-449B-A133-72A3804A1F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5838" y="2819401"/>
            <a:ext cx="2362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5005     4905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3F21B5C-7720-49D2-A870-B3EDD95541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1219201"/>
            <a:ext cx="3352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     1000g     1kg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C229D5D-DE9B-49B0-A42C-3579064996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0850" y="2281238"/>
            <a:ext cx="6985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E805F30-7AE0-49E2-9835-818A3A0BAA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6714" y="1198563"/>
            <a:ext cx="7000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D4B0D39-F6E2-41B7-A920-92FDFDDCB4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1747838"/>
            <a:ext cx="3352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950g     </a:t>
            </a:r>
            <a:r>
              <a:rPr lang="en-US" altLang="en-US" sz="9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1kg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2831050-78D4-4ED2-A1F2-E74B27588E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74013" y="1755776"/>
            <a:ext cx="6985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680C881-5EAA-448A-B65D-2971470F79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2357438"/>
            <a:ext cx="3352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1km      </a:t>
            </a:r>
            <a:r>
              <a:rPr lang="en-US" altLang="en-US" sz="9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1200m 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99DB3EC-3BAD-4915-A0C6-9FF55680D2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6714" y="2362201"/>
            <a:ext cx="7000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AEE1779-079D-47A6-AFCE-6059B2A91C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2814638"/>
            <a:ext cx="3810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100phút       1giờ30phút 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A08BAF0-39DB-4871-AFA5-EC2F3B1085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2814638"/>
            <a:ext cx="7000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63AFE21-68D2-4110-B14D-589A705DCD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8475" y="1219201"/>
            <a:ext cx="5476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en-US" altLang="en-US" sz="24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F0447FF-EDC3-477A-BB27-E25A8D3E39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1488" y="1752601"/>
            <a:ext cx="5461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66A83C2-162E-4393-A003-63F3AEA402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286001"/>
            <a:ext cx="5476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D83D6A9-5ED4-4C7E-8839-1A8F4EB856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9589" y="2782888"/>
            <a:ext cx="5476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&gt;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F9592A8-CDF1-4C94-AA3F-813C8E0E5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4110038"/>
            <a:ext cx="2209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1000g = 1kg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2A11A36-EF3E-4D79-9256-305B2E246F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3863" y="1258888"/>
            <a:ext cx="5461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F4D3488-6DEA-4808-812C-6103A5AF27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4114801"/>
            <a:ext cx="2209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1kg  = 1000g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C969264-2282-4194-BD6D-526A957F7D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2914" y="1765301"/>
            <a:ext cx="5476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&lt;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36703CF-CC47-458E-9766-C227F61260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2914" y="2357438"/>
            <a:ext cx="5476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&lt;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F98C4A9-9ABD-42A5-AD7F-C9837A725E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4110038"/>
            <a:ext cx="2209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1km  = 1000m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44FE51C-B79C-4B5E-BB1D-EFE9E1BC85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4114801"/>
            <a:ext cx="3352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1giờ30phút  = 90phút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733BCED-FA82-4681-A01F-7CF201947F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6888" y="2782888"/>
            <a:ext cx="5461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&gt;</a:t>
            </a:r>
          </a:p>
        </p:txBody>
      </p:sp>
      <p:pic>
        <p:nvPicPr>
          <p:cNvPr id="3110" name="Picture 60" descr="Bauernbar">
            <a:hlinkClick r:id="rId2" action="ppaction://hlinksldjump" tooltip="click vao qua 3"/>
            <a:extLst>
              <a:ext uri="{FF2B5EF4-FFF2-40B4-BE49-F238E27FC236}">
                <a16:creationId xmlns:a16="http://schemas.microsoft.com/office/drawing/2014/main" id="{6B387CA1-A819-4072-BC55-B8324AFD21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019800"/>
            <a:ext cx="9144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1" grpId="0"/>
      <p:bldP spid="22" grpId="0" animBg="1"/>
      <p:bldP spid="23" grpId="0"/>
      <p:bldP spid="24" grpId="0"/>
      <p:bldP spid="24" grpId="1"/>
      <p:bldP spid="25" grpId="0"/>
      <p:bldP spid="26" grpId="0"/>
      <p:bldP spid="26" grpId="1"/>
      <p:bldP spid="27" grpId="0"/>
      <p:bldP spid="28" grpId="0"/>
      <p:bldP spid="28" grpId="1"/>
      <p:bldP spid="29" grpId="0"/>
      <p:bldP spid="30" grpId="0"/>
      <p:bldP spid="31" grpId="0"/>
      <p:bldP spid="31" grpId="1"/>
      <p:bldP spid="32" grpId="0"/>
      <p:bldP spid="32" grpId="1"/>
      <p:bldP spid="33" grpId="0"/>
      <p:bldP spid="34" grpId="0"/>
      <p:bldP spid="34" grpId="1"/>
      <p:bldP spid="35" grpId="0"/>
      <p:bldP spid="36" grpId="0"/>
      <p:bldP spid="36" grpId="1"/>
      <p:bldP spid="37" grpId="0"/>
      <p:bldP spid="38" grpId="0"/>
      <p:bldP spid="38" grpId="1"/>
      <p:bldP spid="39" grpId="0"/>
      <p:bldP spid="40" grpId="0"/>
      <p:bldP spid="41" grpId="0"/>
      <p:bldP spid="42" grpId="0"/>
      <p:bldP spid="43" grpId="0"/>
      <p:bldP spid="43" grpId="1"/>
      <p:bldP spid="43" grpId="2"/>
      <p:bldP spid="44" grpId="0"/>
      <p:bldP spid="45" grpId="0"/>
      <p:bldP spid="45" grpId="1"/>
      <p:bldP spid="46" grpId="0"/>
      <p:bldP spid="47" grpId="0"/>
      <p:bldP spid="48" grpId="0"/>
      <p:bldP spid="48" grpId="1"/>
      <p:bldP spid="49" grpId="0"/>
      <p:bldP spid="49" grpId="1"/>
      <p:bldP spid="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5">
            <a:extLst>
              <a:ext uri="{FF2B5EF4-FFF2-40B4-BE49-F238E27FC236}">
                <a16:creationId xmlns:a16="http://schemas.microsoft.com/office/drawing/2014/main" id="{E82F0553-EBFE-4821-A559-3DB65C47F6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9" name="Rectangle 47">
            <a:extLst>
              <a:ext uri="{FF2B5EF4-FFF2-40B4-BE49-F238E27FC236}">
                <a16:creationId xmlns:a16="http://schemas.microsoft.com/office/drawing/2014/main" id="{61014FE2-3649-4743-B175-202B0DAB3E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0" name="Rectangle 49">
            <a:extLst>
              <a:ext uri="{FF2B5EF4-FFF2-40B4-BE49-F238E27FC236}">
                <a16:creationId xmlns:a16="http://schemas.microsoft.com/office/drawing/2014/main" id="{D8B23571-3BEE-4DAC-8F9F-25DC7199A1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1" name="Rectangle 53">
            <a:extLst>
              <a:ext uri="{FF2B5EF4-FFF2-40B4-BE49-F238E27FC236}">
                <a16:creationId xmlns:a16="http://schemas.microsoft.com/office/drawing/2014/main" id="{F7BA5AE2-76F2-4A2B-86F7-38175BC0F3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2" name="Rectangle 55">
            <a:extLst>
              <a:ext uri="{FF2B5EF4-FFF2-40B4-BE49-F238E27FC236}">
                <a16:creationId xmlns:a16="http://schemas.microsoft.com/office/drawing/2014/main" id="{4E586907-CF33-4999-91BC-332AFF9E05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FE9AA21-08C5-4F73-BF39-59F01E317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990601"/>
            <a:ext cx="16462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Viết các số </a:t>
            </a:r>
          </a:p>
        </p:txBody>
      </p:sp>
      <p:sp>
        <p:nvSpPr>
          <p:cNvPr id="3080" name="TextBox 50">
            <a:extLst>
              <a:ext uri="{FF2B5EF4-FFF2-40B4-BE49-F238E27FC236}">
                <a16:creationId xmlns:a16="http://schemas.microsoft.com/office/drawing/2014/main" id="{8C5A6976-51F5-4627-9EE2-C70F289691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990600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Bài 2:</a:t>
            </a:r>
            <a:endParaRPr lang="en-US" altLang="en-US" sz="24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6D1AF1A-C2A9-458E-BA31-02AC709498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990600"/>
            <a:ext cx="10366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4208;  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19833FA-3FB4-4E04-B573-F291B09BCA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990600"/>
            <a:ext cx="10366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4802;  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3676DD6-93CE-487F-A05A-A2F320DE1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1" y="990600"/>
            <a:ext cx="1038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4280;  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48B1C2F-FEB0-4DB0-BC2B-BC7412837E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990600"/>
            <a:ext cx="10366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4082  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B56A2DB-4767-47F5-B4F1-2A3344EC87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1676401"/>
            <a:ext cx="3810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a/ Theo thứ tự từ bé đến lớn</a:t>
            </a:r>
            <a:endParaRPr lang="en-US" altLang="en-US" sz="24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A0CF0DF-CCAF-47D3-8079-418775E68B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2362200"/>
            <a:ext cx="10366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4082;  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9ADD28D1-32C6-4A33-8630-AC264ED87A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2362200"/>
            <a:ext cx="10366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4208;  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974021CC-3EF8-4313-AD24-B6D575AD1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1" y="2362200"/>
            <a:ext cx="1038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4280;  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B434C83-C714-4675-9FFA-AF1F6F056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2362200"/>
            <a:ext cx="10366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4802</a:t>
            </a:r>
            <a:r>
              <a:rPr lang="en-US" altLang="en-US" sz="240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4114" name="Rectangle 17">
            <a:extLst>
              <a:ext uri="{FF2B5EF4-FFF2-40B4-BE49-F238E27FC236}">
                <a16:creationId xmlns:a16="http://schemas.microsoft.com/office/drawing/2014/main" id="{FF680648-C4F8-4158-96A9-C9F5B2CF04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304801"/>
            <a:ext cx="19510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7614A28-CBC2-427B-84CE-4588F247DE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971801"/>
            <a:ext cx="36337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 Theo thứ tự từ lớn đến bé</a:t>
            </a:r>
            <a:endParaRPr lang="en-US" altLang="en-US" sz="24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45FEF8A-EF3A-4D96-B650-B12A116E3C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3733800"/>
            <a:ext cx="10366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4802;</a:t>
            </a:r>
            <a:r>
              <a:rPr lang="en-US" altLang="en-US" sz="240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4A80E3A-6B3D-4F2E-8788-2D2B6BDA0A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1" y="3733800"/>
            <a:ext cx="1038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4280;</a:t>
            </a:r>
            <a:r>
              <a:rPr lang="en-US" altLang="en-US" sz="240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52CECCE-14F1-4991-AC7D-C7A4B8F1B4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3733800"/>
            <a:ext cx="10366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4208; 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7759040-7A04-44F8-9DB2-0C0EB56D9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3733800"/>
            <a:ext cx="10366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4082;  </a:t>
            </a:r>
          </a:p>
        </p:txBody>
      </p:sp>
      <p:pic>
        <p:nvPicPr>
          <p:cNvPr id="4120" name="Picture 60" descr="Bauernbar">
            <a:hlinkClick r:id="rId2" action="ppaction://hlinksldjump" tooltip="click vao qua 3"/>
            <a:extLst>
              <a:ext uri="{FF2B5EF4-FFF2-40B4-BE49-F238E27FC236}">
                <a16:creationId xmlns:a16="http://schemas.microsoft.com/office/drawing/2014/main" id="{5F6CB728-06FF-4350-8316-72387A3D5A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019800"/>
            <a:ext cx="9144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mph" presetSubtype="0" repeatCount="5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3" dur="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" dur="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" dur="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6" dur="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" dur="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mph" presetSubtype="0" repeatCount="5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6" dur="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1" presetClass="emph" presetSubtype="0" repeatCount="5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1" dur="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1" presetClass="emph" presetSubtype="0" repeatCount="5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6" dur="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0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1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240"/>
                            </p:stCondLst>
                            <p:childTnLst>
                              <p:par>
                                <p:cTn id="10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6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7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480"/>
                            </p:stCondLst>
                            <p:childTnLst>
                              <p:par>
                                <p:cTn id="11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2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3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720"/>
                            </p:stCondLst>
                            <p:childTnLst>
                              <p:par>
                                <p:cTn id="11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8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9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080" grpId="0"/>
      <p:bldP spid="52" grpId="0"/>
      <p:bldP spid="52" grpId="1"/>
      <p:bldP spid="52" grpId="2"/>
      <p:bldP spid="53" grpId="0"/>
      <p:bldP spid="53" grpId="1"/>
      <p:bldP spid="53" grpId="2"/>
      <p:bldP spid="54" grpId="0"/>
      <p:bldP spid="54" grpId="1"/>
      <p:bldP spid="54" grpId="2"/>
      <p:bldP spid="55" grpId="0"/>
      <p:bldP spid="55" grpId="1"/>
      <p:bldP spid="55" grpId="2"/>
      <p:bldP spid="56" grpId="0"/>
      <p:bldP spid="57" grpId="0"/>
      <p:bldP spid="58" grpId="0"/>
      <p:bldP spid="59" grpId="0"/>
      <p:bldP spid="60" grpId="0"/>
      <p:bldP spid="19" grpId="0"/>
      <p:bldP spid="20" grpId="0"/>
      <p:bldP spid="21" grpId="0"/>
      <p:bldP spid="22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5">
            <a:extLst>
              <a:ext uri="{FF2B5EF4-FFF2-40B4-BE49-F238E27FC236}">
                <a16:creationId xmlns:a16="http://schemas.microsoft.com/office/drawing/2014/main" id="{B4D7C599-35BE-4F9C-A21F-8BEB458D2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-381000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3" name="Rectangle 47">
            <a:extLst>
              <a:ext uri="{FF2B5EF4-FFF2-40B4-BE49-F238E27FC236}">
                <a16:creationId xmlns:a16="http://schemas.microsoft.com/office/drawing/2014/main" id="{E12B4862-74AA-48A5-919D-F7B65EBED3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-381000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4" name="Rectangle 49">
            <a:extLst>
              <a:ext uri="{FF2B5EF4-FFF2-40B4-BE49-F238E27FC236}">
                <a16:creationId xmlns:a16="http://schemas.microsoft.com/office/drawing/2014/main" id="{480629B4-97AF-4B3F-8801-5A7FFC101B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-381000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5" name="Rectangle 53">
            <a:extLst>
              <a:ext uri="{FF2B5EF4-FFF2-40B4-BE49-F238E27FC236}">
                <a16:creationId xmlns:a16="http://schemas.microsoft.com/office/drawing/2014/main" id="{2CC6ADE2-CA16-4E41-8E5A-BEA4E01BA4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-381000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6" name="Rectangle 55">
            <a:extLst>
              <a:ext uri="{FF2B5EF4-FFF2-40B4-BE49-F238E27FC236}">
                <a16:creationId xmlns:a16="http://schemas.microsoft.com/office/drawing/2014/main" id="{F0E59CE6-E188-441D-9055-B890A9A83E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-381000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7" name="TextBox 28">
            <a:extLst>
              <a:ext uri="{FF2B5EF4-FFF2-40B4-BE49-F238E27FC236}">
                <a16:creationId xmlns:a16="http://schemas.microsoft.com/office/drawing/2014/main" id="{A815C35B-AF5B-42E2-B6CF-F8CDF161B1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600201"/>
            <a:ext cx="2209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3: </a:t>
            </a: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A8D44C6-ACF4-4A59-AFAE-CFD5DB98D5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995488"/>
            <a:ext cx="3657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a/ Số bé nhất có ba chữ số </a:t>
            </a:r>
            <a:endParaRPr lang="en-US" altLang="en-US" sz="24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7752C4F-5E7E-4149-A247-E89CA20A0F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1981201"/>
            <a:ext cx="3657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b/ Số bé nhất có bốn chữ số </a:t>
            </a:r>
            <a:endParaRPr lang="en-US" altLang="en-US" sz="24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E5E0F95-C15B-4D0A-B1EE-DD37A435DB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271838"/>
            <a:ext cx="3657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c/ Số lớn nhất có ba chữ số </a:t>
            </a:r>
            <a:endParaRPr lang="en-US" altLang="en-US" sz="24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5743BD0-8A94-4D4D-A50F-8D30897515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3276601"/>
            <a:ext cx="4038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d/ Số lớn nhất có bốn chữ số </a:t>
            </a:r>
            <a:endParaRPr lang="en-US" altLang="en-US" sz="24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C84F582-E572-4F57-9B92-2AE48C331D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438401"/>
            <a:ext cx="3657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Số bé nhất có ba chữ số là số: 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41C7AAE-ADDC-4ED5-98FD-3488AEE069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2433638"/>
            <a:ext cx="36576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Số bé nhất có bốn chữ số là số: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4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FDC5375-5534-4BE9-8F1A-BB03733699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805238"/>
            <a:ext cx="36576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Số lớn nhất có ba chữ số là số: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999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4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0B16DD8-27DC-4117-9D5D-812F9B9824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3805238"/>
            <a:ext cx="38100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Số lớn nhất có bốn chữ số  là số: 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9999</a:t>
            </a:r>
          </a:p>
        </p:txBody>
      </p:sp>
      <p:sp>
        <p:nvSpPr>
          <p:cNvPr id="5136" name="Rectangle 15">
            <a:extLst>
              <a:ext uri="{FF2B5EF4-FFF2-40B4-BE49-F238E27FC236}">
                <a16:creationId xmlns:a16="http://schemas.microsoft.com/office/drawing/2014/main" id="{4B5BB59A-AF3D-461C-9025-2935562590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533401"/>
            <a:ext cx="19510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pic>
        <p:nvPicPr>
          <p:cNvPr id="5137" name="Picture 60" descr="Bauernbar">
            <a:hlinkClick r:id="rId2" action="ppaction://hlinksldjump" tooltip="click vao qua 3"/>
            <a:extLst>
              <a:ext uri="{FF2B5EF4-FFF2-40B4-BE49-F238E27FC236}">
                <a16:creationId xmlns:a16="http://schemas.microsoft.com/office/drawing/2014/main" id="{C71D39E1-C58A-492C-9B01-8F26833688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019800"/>
            <a:ext cx="9144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5">
            <a:extLst>
              <a:ext uri="{FF2B5EF4-FFF2-40B4-BE49-F238E27FC236}">
                <a16:creationId xmlns:a16="http://schemas.microsoft.com/office/drawing/2014/main" id="{FF31A25A-5F80-4171-BB6D-8C6DC3C553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-609600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7" name="Rectangle 47">
            <a:extLst>
              <a:ext uri="{FF2B5EF4-FFF2-40B4-BE49-F238E27FC236}">
                <a16:creationId xmlns:a16="http://schemas.microsoft.com/office/drawing/2014/main" id="{75F6187B-D087-4949-BE0A-25A109F1A0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-609600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8" name="Rectangle 49">
            <a:extLst>
              <a:ext uri="{FF2B5EF4-FFF2-40B4-BE49-F238E27FC236}">
                <a16:creationId xmlns:a16="http://schemas.microsoft.com/office/drawing/2014/main" id="{D7CD4C95-889B-454E-A2CB-9B54D0C251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-609600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9" name="Rectangle 53">
            <a:extLst>
              <a:ext uri="{FF2B5EF4-FFF2-40B4-BE49-F238E27FC236}">
                <a16:creationId xmlns:a16="http://schemas.microsoft.com/office/drawing/2014/main" id="{9D2F39B1-B51E-4683-91C8-9CA204DF5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-609600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50" name="TextBox 27">
            <a:extLst>
              <a:ext uri="{FF2B5EF4-FFF2-40B4-BE49-F238E27FC236}">
                <a16:creationId xmlns:a16="http://schemas.microsoft.com/office/drawing/2014/main" id="{55B13D35-3170-4BC6-9BE1-50EF3BE427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828801"/>
            <a:ext cx="7848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4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 Trung điểm của đoạn thẳng AB ứng với số nào? </a:t>
            </a:r>
          </a:p>
        </p:txBody>
      </p:sp>
      <p:grpSp>
        <p:nvGrpSpPr>
          <p:cNvPr id="2" name="Group 59">
            <a:extLst>
              <a:ext uri="{FF2B5EF4-FFF2-40B4-BE49-F238E27FC236}">
                <a16:creationId xmlns:a16="http://schemas.microsoft.com/office/drawing/2014/main" id="{894EB15B-00B2-4AA2-BD3A-B6C42A1FD262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2895600"/>
            <a:ext cx="1143000" cy="228600"/>
            <a:chOff x="1295400" y="3372678"/>
            <a:chExt cx="1143000" cy="228600"/>
          </a:xfrm>
        </p:grpSpPr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57ED36B5-95F3-48AC-9D2B-3FDABF2A49DA}"/>
                </a:ext>
              </a:extLst>
            </p:cNvPr>
            <p:cNvCxnSpPr/>
            <p:nvPr/>
          </p:nvCxnSpPr>
          <p:spPr>
            <a:xfrm rot="5400000">
              <a:off x="1181894" y="3486184"/>
              <a:ext cx="228600" cy="1588"/>
            </a:xfrm>
            <a:prstGeom prst="line">
              <a:avLst/>
            </a:prstGeom>
            <a:ln w="38100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C687A79-AEBA-48B6-BA3E-69E3CDD8ABE6}"/>
                </a:ext>
              </a:extLst>
            </p:cNvPr>
            <p:cNvCxnSpPr/>
            <p:nvPr/>
          </p:nvCxnSpPr>
          <p:spPr>
            <a:xfrm>
              <a:off x="1295400" y="3504441"/>
              <a:ext cx="1143000" cy="1587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60">
            <a:extLst>
              <a:ext uri="{FF2B5EF4-FFF2-40B4-BE49-F238E27FC236}">
                <a16:creationId xmlns:a16="http://schemas.microsoft.com/office/drawing/2014/main" id="{5DE03D51-77F9-4DAE-9A5D-F826053F4012}"/>
              </a:ext>
            </a:extLst>
          </p:cNvPr>
          <p:cNvGrpSpPr>
            <a:grpSpLocks/>
          </p:cNvGrpSpPr>
          <p:nvPr/>
        </p:nvGrpSpPr>
        <p:grpSpPr bwMode="auto">
          <a:xfrm>
            <a:off x="3127375" y="2895600"/>
            <a:ext cx="1143000" cy="228600"/>
            <a:chOff x="1295400" y="3372678"/>
            <a:chExt cx="1143000" cy="228600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6D2E8C22-29BD-4594-B3FB-B6AA44F61FD6}"/>
                </a:ext>
              </a:extLst>
            </p:cNvPr>
            <p:cNvCxnSpPr/>
            <p:nvPr/>
          </p:nvCxnSpPr>
          <p:spPr>
            <a:xfrm rot="5400000">
              <a:off x="1181894" y="3486184"/>
              <a:ext cx="228600" cy="1588"/>
            </a:xfrm>
            <a:prstGeom prst="line">
              <a:avLst/>
            </a:prstGeom>
            <a:ln w="38100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2D155D9-C03B-4C94-8FCC-57F4AC6A921A}"/>
                </a:ext>
              </a:extLst>
            </p:cNvPr>
            <p:cNvCxnSpPr/>
            <p:nvPr/>
          </p:nvCxnSpPr>
          <p:spPr>
            <a:xfrm>
              <a:off x="1295400" y="3504441"/>
              <a:ext cx="1143000" cy="1587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63">
            <a:extLst>
              <a:ext uri="{FF2B5EF4-FFF2-40B4-BE49-F238E27FC236}">
                <a16:creationId xmlns:a16="http://schemas.microsoft.com/office/drawing/2014/main" id="{DF7B1C74-FDC5-4592-9809-1144868AC7BD}"/>
              </a:ext>
            </a:extLst>
          </p:cNvPr>
          <p:cNvGrpSpPr>
            <a:grpSpLocks/>
          </p:cNvGrpSpPr>
          <p:nvPr/>
        </p:nvGrpSpPr>
        <p:grpSpPr bwMode="auto">
          <a:xfrm>
            <a:off x="4294188" y="2889250"/>
            <a:ext cx="1143000" cy="228600"/>
            <a:chOff x="1295400" y="3372678"/>
            <a:chExt cx="1143000" cy="228600"/>
          </a:xfrm>
        </p:grpSpPr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B3A700FB-AF20-4F24-BD51-624763FF6574}"/>
                </a:ext>
              </a:extLst>
            </p:cNvPr>
            <p:cNvCxnSpPr/>
            <p:nvPr/>
          </p:nvCxnSpPr>
          <p:spPr>
            <a:xfrm rot="5400000">
              <a:off x="1181894" y="3486184"/>
              <a:ext cx="228600" cy="1587"/>
            </a:xfrm>
            <a:prstGeom prst="line">
              <a:avLst/>
            </a:prstGeom>
            <a:ln w="38100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BB9CC9BB-B9D1-4524-B26B-34A081AD3B87}"/>
                </a:ext>
              </a:extLst>
            </p:cNvPr>
            <p:cNvCxnSpPr/>
            <p:nvPr/>
          </p:nvCxnSpPr>
          <p:spPr>
            <a:xfrm>
              <a:off x="1295400" y="3504441"/>
              <a:ext cx="1143000" cy="1587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66">
            <a:extLst>
              <a:ext uri="{FF2B5EF4-FFF2-40B4-BE49-F238E27FC236}">
                <a16:creationId xmlns:a16="http://schemas.microsoft.com/office/drawing/2014/main" id="{1F4872F5-D8E0-4E27-93BD-44ACD258C168}"/>
              </a:ext>
            </a:extLst>
          </p:cNvPr>
          <p:cNvGrpSpPr>
            <a:grpSpLocks/>
          </p:cNvGrpSpPr>
          <p:nvPr/>
        </p:nvGrpSpPr>
        <p:grpSpPr bwMode="auto">
          <a:xfrm>
            <a:off x="5440363" y="2882900"/>
            <a:ext cx="1143000" cy="228600"/>
            <a:chOff x="1295400" y="3372678"/>
            <a:chExt cx="1143000" cy="228600"/>
          </a:xfrm>
        </p:grpSpPr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E63AB1B4-0E46-4E1C-98A6-E7A1CA822347}"/>
                </a:ext>
              </a:extLst>
            </p:cNvPr>
            <p:cNvCxnSpPr/>
            <p:nvPr/>
          </p:nvCxnSpPr>
          <p:spPr>
            <a:xfrm rot="5400000">
              <a:off x="1181894" y="3486184"/>
              <a:ext cx="228600" cy="1587"/>
            </a:xfrm>
            <a:prstGeom prst="line">
              <a:avLst/>
            </a:prstGeom>
            <a:ln w="38100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9F873868-4342-4D13-AC30-25606B773718}"/>
                </a:ext>
              </a:extLst>
            </p:cNvPr>
            <p:cNvCxnSpPr/>
            <p:nvPr/>
          </p:nvCxnSpPr>
          <p:spPr>
            <a:xfrm>
              <a:off x="1295400" y="3504441"/>
              <a:ext cx="1143000" cy="1587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69">
            <a:extLst>
              <a:ext uri="{FF2B5EF4-FFF2-40B4-BE49-F238E27FC236}">
                <a16:creationId xmlns:a16="http://schemas.microsoft.com/office/drawing/2014/main" id="{CF4E2DED-3B3D-42BD-BA55-63FFBFCC987D}"/>
              </a:ext>
            </a:extLst>
          </p:cNvPr>
          <p:cNvGrpSpPr>
            <a:grpSpLocks/>
          </p:cNvGrpSpPr>
          <p:nvPr/>
        </p:nvGrpSpPr>
        <p:grpSpPr bwMode="auto">
          <a:xfrm>
            <a:off x="6586538" y="2895600"/>
            <a:ext cx="1143000" cy="228600"/>
            <a:chOff x="1295400" y="3372678"/>
            <a:chExt cx="1143000" cy="228600"/>
          </a:xfrm>
        </p:grpSpPr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2B07ADBB-C145-45AD-A474-A5D8F25BAE27}"/>
                </a:ext>
              </a:extLst>
            </p:cNvPr>
            <p:cNvCxnSpPr/>
            <p:nvPr/>
          </p:nvCxnSpPr>
          <p:spPr>
            <a:xfrm rot="5400000">
              <a:off x="1181894" y="3486184"/>
              <a:ext cx="228600" cy="1587"/>
            </a:xfrm>
            <a:prstGeom prst="line">
              <a:avLst/>
            </a:prstGeom>
            <a:ln w="38100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18A3F36B-13FB-43C1-BFD4-0051D9084619}"/>
                </a:ext>
              </a:extLst>
            </p:cNvPr>
            <p:cNvCxnSpPr/>
            <p:nvPr/>
          </p:nvCxnSpPr>
          <p:spPr>
            <a:xfrm>
              <a:off x="1295400" y="3504441"/>
              <a:ext cx="1143000" cy="1587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72">
            <a:extLst>
              <a:ext uri="{FF2B5EF4-FFF2-40B4-BE49-F238E27FC236}">
                <a16:creationId xmlns:a16="http://schemas.microsoft.com/office/drawing/2014/main" id="{60D25BB0-0861-4FF7-9F59-B1043E4DB7A7}"/>
              </a:ext>
            </a:extLst>
          </p:cNvPr>
          <p:cNvGrpSpPr>
            <a:grpSpLocks/>
          </p:cNvGrpSpPr>
          <p:nvPr/>
        </p:nvGrpSpPr>
        <p:grpSpPr bwMode="auto">
          <a:xfrm>
            <a:off x="7772400" y="2889250"/>
            <a:ext cx="1143000" cy="228600"/>
            <a:chOff x="1295400" y="3372678"/>
            <a:chExt cx="1143000" cy="228600"/>
          </a:xfrm>
        </p:grpSpPr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428A02F9-31CD-471E-B818-D9D6276F7E5F}"/>
                </a:ext>
              </a:extLst>
            </p:cNvPr>
            <p:cNvCxnSpPr/>
            <p:nvPr/>
          </p:nvCxnSpPr>
          <p:spPr>
            <a:xfrm rot="5400000">
              <a:off x="1181894" y="3486184"/>
              <a:ext cx="228600" cy="1588"/>
            </a:xfrm>
            <a:prstGeom prst="line">
              <a:avLst/>
            </a:prstGeom>
            <a:ln w="38100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FBB98701-2DA7-4271-840E-E5463B644D50}"/>
                </a:ext>
              </a:extLst>
            </p:cNvPr>
            <p:cNvCxnSpPr/>
            <p:nvPr/>
          </p:nvCxnSpPr>
          <p:spPr>
            <a:xfrm>
              <a:off x="1295400" y="3504441"/>
              <a:ext cx="1143000" cy="1587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57" name="Group 87">
            <a:extLst>
              <a:ext uri="{FF2B5EF4-FFF2-40B4-BE49-F238E27FC236}">
                <a16:creationId xmlns:a16="http://schemas.microsoft.com/office/drawing/2014/main" id="{6242C674-FB2F-42CB-B09B-245FE718E6FE}"/>
              </a:ext>
            </a:extLst>
          </p:cNvPr>
          <p:cNvGrpSpPr>
            <a:grpSpLocks/>
          </p:cNvGrpSpPr>
          <p:nvPr/>
        </p:nvGrpSpPr>
        <p:grpSpPr bwMode="auto">
          <a:xfrm>
            <a:off x="8894763" y="2916238"/>
            <a:ext cx="1447800" cy="228600"/>
            <a:chOff x="2895600" y="4916556"/>
            <a:chExt cx="1447800" cy="228600"/>
          </a:xfrm>
        </p:grpSpPr>
        <p:cxnSp>
          <p:nvCxnSpPr>
            <p:cNvPr id="80" name="Straight Arrow Connector 79">
              <a:extLst>
                <a:ext uri="{FF2B5EF4-FFF2-40B4-BE49-F238E27FC236}">
                  <a16:creationId xmlns:a16="http://schemas.microsoft.com/office/drawing/2014/main" id="{D916E857-3F4F-4D57-9130-DF3D20456BCF}"/>
                </a:ext>
              </a:extLst>
            </p:cNvPr>
            <p:cNvCxnSpPr/>
            <p:nvPr/>
          </p:nvCxnSpPr>
          <p:spPr>
            <a:xfrm>
              <a:off x="2895600" y="5029268"/>
              <a:ext cx="1447800" cy="1588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347164D6-25B8-4157-926E-95831189F2E5}"/>
                </a:ext>
              </a:extLst>
            </p:cNvPr>
            <p:cNvCxnSpPr/>
            <p:nvPr/>
          </p:nvCxnSpPr>
          <p:spPr>
            <a:xfrm rot="5400000">
              <a:off x="2801144" y="5030062"/>
              <a:ext cx="228600" cy="1587"/>
            </a:xfrm>
            <a:prstGeom prst="line">
              <a:avLst/>
            </a:prstGeom>
            <a:ln w="38100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20" name="TextBox 88">
            <a:extLst>
              <a:ext uri="{FF2B5EF4-FFF2-40B4-BE49-F238E27FC236}">
                <a16:creationId xmlns:a16="http://schemas.microsoft.com/office/drawing/2014/main" id="{E92B0F8A-1F1B-48F9-846A-2A7EE2C868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2288" y="2422526"/>
            <a:ext cx="381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6159" name="TextBox 89">
            <a:extLst>
              <a:ext uri="{FF2B5EF4-FFF2-40B4-BE49-F238E27FC236}">
                <a16:creationId xmlns:a16="http://schemas.microsoft.com/office/drawing/2014/main" id="{2529C8E5-75CE-43BD-B2C8-87F0D8A5E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7213" y="3070226"/>
            <a:ext cx="38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6F82C1D0-50CB-4AFD-9D42-263E4C5DF471}"/>
              </a:ext>
            </a:extLst>
          </p:cNvPr>
          <p:cNvSpPr/>
          <p:nvPr/>
        </p:nvSpPr>
        <p:spPr>
          <a:xfrm>
            <a:off x="2757488" y="3227388"/>
            <a:ext cx="762000" cy="381000"/>
          </a:xfrm>
          <a:prstGeom prst="ellipse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0000FF"/>
                </a:solidFill>
                <a:latin typeface="Arial"/>
              </a:rPr>
              <a:t>100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6EAAEFD1-3AB9-49A4-99E3-1DDBF1985C71}"/>
              </a:ext>
            </a:extLst>
          </p:cNvPr>
          <p:cNvSpPr/>
          <p:nvPr/>
        </p:nvSpPr>
        <p:spPr>
          <a:xfrm>
            <a:off x="3921125" y="3581400"/>
            <a:ext cx="762000" cy="381000"/>
          </a:xfrm>
          <a:prstGeom prst="ellipse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0000FF"/>
                </a:solidFill>
                <a:latin typeface="Arial"/>
              </a:rPr>
              <a:t>200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5437A6C6-FF46-4C02-A4AE-C47663787C69}"/>
              </a:ext>
            </a:extLst>
          </p:cNvPr>
          <p:cNvSpPr/>
          <p:nvPr/>
        </p:nvSpPr>
        <p:spPr>
          <a:xfrm>
            <a:off x="5064125" y="3900488"/>
            <a:ext cx="762000" cy="381000"/>
          </a:xfrm>
          <a:prstGeom prst="ellipse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0000FF"/>
                </a:solidFill>
                <a:latin typeface="Arial"/>
              </a:rPr>
              <a:t>300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46D9D1DE-E5DB-4655-9A03-015739261A63}"/>
              </a:ext>
            </a:extLst>
          </p:cNvPr>
          <p:cNvSpPr/>
          <p:nvPr/>
        </p:nvSpPr>
        <p:spPr>
          <a:xfrm>
            <a:off x="6213475" y="3581400"/>
            <a:ext cx="762000" cy="381000"/>
          </a:xfrm>
          <a:prstGeom prst="ellipse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0000FF"/>
                </a:solidFill>
                <a:latin typeface="Arial"/>
              </a:rPr>
              <a:t>400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14416645-8353-4A5F-B7C5-87B870C7E98F}"/>
              </a:ext>
            </a:extLst>
          </p:cNvPr>
          <p:cNvSpPr/>
          <p:nvPr/>
        </p:nvSpPr>
        <p:spPr>
          <a:xfrm>
            <a:off x="7391400" y="3227388"/>
            <a:ext cx="762000" cy="381000"/>
          </a:xfrm>
          <a:prstGeom prst="ellipse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0000FF"/>
                </a:solidFill>
                <a:latin typeface="Arial"/>
              </a:rPr>
              <a:t>500</a:t>
            </a:r>
          </a:p>
        </p:txBody>
      </p:sp>
      <p:sp>
        <p:nvSpPr>
          <p:cNvPr id="6165" name="TextBox 89">
            <a:extLst>
              <a:ext uri="{FF2B5EF4-FFF2-40B4-BE49-F238E27FC236}">
                <a16:creationId xmlns:a16="http://schemas.microsoft.com/office/drawing/2014/main" id="{E05BFCD9-907C-462B-9EFE-7C8BF1BFB7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83613" y="3089276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600</a:t>
            </a:r>
          </a:p>
        </p:txBody>
      </p:sp>
      <p:sp>
        <p:nvSpPr>
          <p:cNvPr id="52" name="TextBox 88">
            <a:extLst>
              <a:ext uri="{FF2B5EF4-FFF2-40B4-BE49-F238E27FC236}">
                <a16:creationId xmlns:a16="http://schemas.microsoft.com/office/drawing/2014/main" id="{33D2F952-352C-42CE-9B12-82193BC5E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3788" y="2438401"/>
            <a:ext cx="381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604E857E-E18F-44CE-8939-9882C458DB76}"/>
              </a:ext>
            </a:extLst>
          </p:cNvPr>
          <p:cNvCxnSpPr>
            <a:stCxn id="47" idx="0"/>
          </p:cNvCxnSpPr>
          <p:nvPr/>
        </p:nvCxnSpPr>
        <p:spPr>
          <a:xfrm rot="5400000" flipH="1" flipV="1">
            <a:off x="5021263" y="3471863"/>
            <a:ext cx="852488" cy="476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ight Arrow 75">
            <a:hlinkClick r:id="" action="ppaction://noaction"/>
            <a:extLst>
              <a:ext uri="{FF2B5EF4-FFF2-40B4-BE49-F238E27FC236}">
                <a16:creationId xmlns:a16="http://schemas.microsoft.com/office/drawing/2014/main" id="{00E96FA0-AAD8-4DA7-890B-68C8E0CBD8CF}"/>
              </a:ext>
            </a:extLst>
          </p:cNvPr>
          <p:cNvSpPr/>
          <p:nvPr/>
        </p:nvSpPr>
        <p:spPr>
          <a:xfrm>
            <a:off x="9601200" y="5638800"/>
            <a:ext cx="10668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Arial"/>
            </a:endParaRPr>
          </a:p>
        </p:txBody>
      </p:sp>
      <p:sp>
        <p:nvSpPr>
          <p:cNvPr id="6169" name="Rectangle 39">
            <a:extLst>
              <a:ext uri="{FF2B5EF4-FFF2-40B4-BE49-F238E27FC236}">
                <a16:creationId xmlns:a16="http://schemas.microsoft.com/office/drawing/2014/main" id="{3E32588B-ABDE-430E-B2BB-6FA16D69E3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228601"/>
            <a:ext cx="19510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pic>
        <p:nvPicPr>
          <p:cNvPr id="6170" name="Picture 60" descr="Bauernbar">
            <a:hlinkClick r:id="rId2" action="ppaction://hlinksldjump" tooltip="click vao qua 3"/>
            <a:extLst>
              <a:ext uri="{FF2B5EF4-FFF2-40B4-BE49-F238E27FC236}">
                <a16:creationId xmlns:a16="http://schemas.microsoft.com/office/drawing/2014/main" id="{4B6EB622-BB35-4441-94BE-F04ED4DD56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019800"/>
            <a:ext cx="9144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1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1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mph" presetSubtype="0" repeatCount="1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" dur="5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1" presetClass="emph" presetSubtype="0" repeatCount="1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repeatCount="1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4" presetClass="entr" presetSubtype="1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4" presetClass="entr" presetSubtype="1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4" presetClass="entr" presetSubtype="1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4" presetClass="entr" presetSubtype="1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1" presetClass="emph" presetSubtype="0" repeatCount="1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0" grpId="0"/>
      <p:bldP spid="47" grpId="0" animBg="1"/>
      <p:bldP spid="5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5">
            <a:extLst>
              <a:ext uri="{FF2B5EF4-FFF2-40B4-BE49-F238E27FC236}">
                <a16:creationId xmlns:a16="http://schemas.microsoft.com/office/drawing/2014/main" id="{1025882A-384E-424B-9164-A3893E7265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90600" y="2127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1" name="Rectangle 47">
            <a:extLst>
              <a:ext uri="{FF2B5EF4-FFF2-40B4-BE49-F238E27FC236}">
                <a16:creationId xmlns:a16="http://schemas.microsoft.com/office/drawing/2014/main" id="{2CF7C941-5CC9-4F48-9149-C1FFC75441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90600" y="2127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2" name="Rectangle 49">
            <a:extLst>
              <a:ext uri="{FF2B5EF4-FFF2-40B4-BE49-F238E27FC236}">
                <a16:creationId xmlns:a16="http://schemas.microsoft.com/office/drawing/2014/main" id="{84409D8F-A46A-4809-B5C4-FC395DECA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90600" y="2127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3" name="Text Box 17">
            <a:extLst>
              <a:ext uri="{FF2B5EF4-FFF2-40B4-BE49-F238E27FC236}">
                <a16:creationId xmlns:a16="http://schemas.microsoft.com/office/drawing/2014/main" id="{8E88E625-EF5D-4A96-808A-91C76620BB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4750" y="4498976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 sz="20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Bevel 24">
            <a:extLst>
              <a:ext uri="{FF2B5EF4-FFF2-40B4-BE49-F238E27FC236}">
                <a16:creationId xmlns:a16="http://schemas.microsoft.com/office/drawing/2014/main" id="{3AE527F2-F617-41EF-879A-D7C9A9CA8ED9}"/>
              </a:ext>
            </a:extLst>
          </p:cNvPr>
          <p:cNvSpPr/>
          <p:nvPr/>
        </p:nvSpPr>
        <p:spPr>
          <a:xfrm>
            <a:off x="2362200" y="1828800"/>
            <a:ext cx="7315200" cy="2133600"/>
          </a:xfrm>
          <a:prstGeom prst="bevel">
            <a:avLst/>
          </a:prstGeom>
          <a:solidFill>
            <a:schemeClr val="accent1">
              <a:lumMod val="75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ln>
                <a:solidFill>
                  <a:srgbClr val="FF0000"/>
                </a:solidFill>
              </a:ln>
              <a:solidFill>
                <a:srgbClr val="FFFFFF"/>
              </a:solidFill>
              <a:latin typeface="Arial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41D67CC-7101-4A86-B8C6-3F8B659758B9}"/>
              </a:ext>
            </a:extLst>
          </p:cNvPr>
          <p:cNvSpPr/>
          <p:nvPr/>
        </p:nvSpPr>
        <p:spPr>
          <a:xfrm>
            <a:off x="2590800" y="2209800"/>
            <a:ext cx="6858000" cy="14465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400" b="1" dirty="0">
                <a:ln w="31550" cmpd="sng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rial" charset="0"/>
              </a:rPr>
              <a:t>TRÒ CHƠI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400" b="1" dirty="0">
                <a:ln w="31550" cmpd="sng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rial" charset="0"/>
              </a:rPr>
              <a:t>NGỌN NẾN MAY MẮN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5">
            <a:extLst>
              <a:ext uri="{FF2B5EF4-FFF2-40B4-BE49-F238E27FC236}">
                <a16:creationId xmlns:a16="http://schemas.microsoft.com/office/drawing/2014/main" id="{071DD4BF-5AA2-47D7-A8EF-2B5C343874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90600" y="2127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5" name="Rectangle 47">
            <a:extLst>
              <a:ext uri="{FF2B5EF4-FFF2-40B4-BE49-F238E27FC236}">
                <a16:creationId xmlns:a16="http://schemas.microsoft.com/office/drawing/2014/main" id="{39D18C64-1B01-4FCD-9F33-7B82DC3052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90600" y="2127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6" name="Rectangle 49">
            <a:extLst>
              <a:ext uri="{FF2B5EF4-FFF2-40B4-BE49-F238E27FC236}">
                <a16:creationId xmlns:a16="http://schemas.microsoft.com/office/drawing/2014/main" id="{0F4C7DB8-692A-4907-B1B8-F70BE1AA90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90600" y="2127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7" name="Text Box 17">
            <a:extLst>
              <a:ext uri="{FF2B5EF4-FFF2-40B4-BE49-F238E27FC236}">
                <a16:creationId xmlns:a16="http://schemas.microsoft.com/office/drawing/2014/main" id="{4EB28926-9BDC-42DA-AB49-7E62B8A2A4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4750" y="4498976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 sz="20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8" name="Rectangle 44">
            <a:extLst>
              <a:ext uri="{FF2B5EF4-FFF2-40B4-BE49-F238E27FC236}">
                <a16:creationId xmlns:a16="http://schemas.microsoft.com/office/drawing/2014/main" id="{189A4E44-19FC-4E3F-9060-5213833D39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5375" y="5138738"/>
            <a:ext cx="533400" cy="6096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199" name="AutoShape 46">
            <a:hlinkClick r:id="rId3" action="ppaction://hlinksldjump"/>
            <a:extLst>
              <a:ext uri="{FF2B5EF4-FFF2-40B4-BE49-F238E27FC236}">
                <a16:creationId xmlns:a16="http://schemas.microsoft.com/office/drawing/2014/main" id="{D31CD3F1-41AA-4820-BFA8-DB58309F6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1" y="1066801"/>
            <a:ext cx="1863725" cy="1844675"/>
          </a:xfrm>
          <a:prstGeom prst="hexagon">
            <a:avLst>
              <a:gd name="adj" fmla="val 25258"/>
              <a:gd name="vf" fmla="val 115470"/>
            </a:avLst>
          </a:prstGeom>
          <a:solidFill>
            <a:srgbClr val="FFFFFF">
              <a:alpha val="4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8200" name="Group 2">
            <a:extLst>
              <a:ext uri="{FF2B5EF4-FFF2-40B4-BE49-F238E27FC236}">
                <a16:creationId xmlns:a16="http://schemas.microsoft.com/office/drawing/2014/main" id="{9AAAFB8B-A3FF-4A46-A8F1-67D2D234A8B0}"/>
              </a:ext>
            </a:extLst>
          </p:cNvPr>
          <p:cNvGrpSpPr>
            <a:grpSpLocks/>
          </p:cNvGrpSpPr>
          <p:nvPr/>
        </p:nvGrpSpPr>
        <p:grpSpPr bwMode="auto">
          <a:xfrm flipH="1" flipV="1">
            <a:off x="6494463" y="4500563"/>
            <a:ext cx="1943100" cy="1955800"/>
            <a:chOff x="678" y="1432"/>
            <a:chExt cx="1224" cy="1232"/>
          </a:xfrm>
        </p:grpSpPr>
        <p:sp>
          <p:nvSpPr>
            <p:cNvPr id="8240" name="AutoShape 3">
              <a:extLst>
                <a:ext uri="{FF2B5EF4-FFF2-40B4-BE49-F238E27FC236}">
                  <a16:creationId xmlns:a16="http://schemas.microsoft.com/office/drawing/2014/main" id="{CB68D36B-4397-4654-A068-C917F42BD23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88" y="1453"/>
              <a:ext cx="1214" cy="1211"/>
            </a:xfrm>
            <a:prstGeom prst="hexagon">
              <a:avLst>
                <a:gd name="adj" fmla="val 25062"/>
                <a:gd name="vf" fmla="val 115470"/>
              </a:avLst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241" name="AutoShape 4">
              <a:extLst>
                <a:ext uri="{FF2B5EF4-FFF2-40B4-BE49-F238E27FC236}">
                  <a16:creationId xmlns:a16="http://schemas.microsoft.com/office/drawing/2014/main" id="{6CA60731-8477-4280-9E40-1206A59B426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78" y="1432"/>
              <a:ext cx="1214" cy="1211"/>
            </a:xfrm>
            <a:prstGeom prst="hexagon">
              <a:avLst>
                <a:gd name="adj" fmla="val 25062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500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0">
                  <a:srgbClr val="E6E6E6"/>
                </a:gs>
                <a:gs pos="66000">
                  <a:srgbClr val="7D8496"/>
                </a:gs>
                <a:gs pos="73500">
                  <a:srgbClr val="E6E6E6"/>
                </a:gs>
                <a:gs pos="92500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242" name="AutoShape 5">
              <a:extLst>
                <a:ext uri="{FF2B5EF4-FFF2-40B4-BE49-F238E27FC236}">
                  <a16:creationId xmlns:a16="http://schemas.microsoft.com/office/drawing/2014/main" id="{5451249B-9C8B-4502-920D-64EA4475A9C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49" y="1505"/>
              <a:ext cx="1067" cy="1065"/>
            </a:xfrm>
            <a:prstGeom prst="hexagon">
              <a:avLst>
                <a:gd name="adj" fmla="val 25047"/>
                <a:gd name="vf" fmla="val 115470"/>
              </a:avLst>
            </a:prstGeom>
            <a:gradFill rotWithShape="1">
              <a:gsLst>
                <a:gs pos="0">
                  <a:srgbClr val="7262EC"/>
                </a:gs>
                <a:gs pos="100000">
                  <a:srgbClr val="2614AA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8201" name="Group 6">
            <a:extLst>
              <a:ext uri="{FF2B5EF4-FFF2-40B4-BE49-F238E27FC236}">
                <a16:creationId xmlns:a16="http://schemas.microsoft.com/office/drawing/2014/main" id="{26DC8B31-16B5-4E07-9742-4A798CF67152}"/>
              </a:ext>
            </a:extLst>
          </p:cNvPr>
          <p:cNvGrpSpPr>
            <a:grpSpLocks/>
          </p:cNvGrpSpPr>
          <p:nvPr/>
        </p:nvGrpSpPr>
        <p:grpSpPr bwMode="auto">
          <a:xfrm flipH="1" flipV="1">
            <a:off x="2136775" y="3529013"/>
            <a:ext cx="1944688" cy="1954212"/>
            <a:chOff x="-240" y="2046"/>
            <a:chExt cx="1225" cy="1231"/>
          </a:xfrm>
        </p:grpSpPr>
        <p:sp>
          <p:nvSpPr>
            <p:cNvPr id="8237" name="AutoShape 7">
              <a:extLst>
                <a:ext uri="{FF2B5EF4-FFF2-40B4-BE49-F238E27FC236}">
                  <a16:creationId xmlns:a16="http://schemas.microsoft.com/office/drawing/2014/main" id="{EBD9613C-06AF-41B5-982A-9E6A2159768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-230" y="2067"/>
              <a:ext cx="1215" cy="1210"/>
            </a:xfrm>
            <a:prstGeom prst="hexagon">
              <a:avLst>
                <a:gd name="adj" fmla="val 25103"/>
                <a:gd name="vf" fmla="val 115470"/>
              </a:avLst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238" name="AutoShape 8">
              <a:extLst>
                <a:ext uri="{FF2B5EF4-FFF2-40B4-BE49-F238E27FC236}">
                  <a16:creationId xmlns:a16="http://schemas.microsoft.com/office/drawing/2014/main" id="{8A502A46-2626-41BE-860A-1B37B2041F25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-240" y="2046"/>
              <a:ext cx="1215" cy="1210"/>
            </a:xfrm>
            <a:prstGeom prst="hexagon">
              <a:avLst>
                <a:gd name="adj" fmla="val 25103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500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0">
                  <a:srgbClr val="E6E6E6"/>
                </a:gs>
                <a:gs pos="66000">
                  <a:srgbClr val="7D8496"/>
                </a:gs>
                <a:gs pos="73500">
                  <a:srgbClr val="E6E6E6"/>
                </a:gs>
                <a:gs pos="92500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239" name="AutoShape 9">
              <a:extLst>
                <a:ext uri="{FF2B5EF4-FFF2-40B4-BE49-F238E27FC236}">
                  <a16:creationId xmlns:a16="http://schemas.microsoft.com/office/drawing/2014/main" id="{4C4C2E8A-969C-4FD3-BCC5-3370C5B8CD5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-169" y="2119"/>
              <a:ext cx="1068" cy="1064"/>
            </a:xfrm>
            <a:prstGeom prst="hexagon">
              <a:avLst>
                <a:gd name="adj" fmla="val 25094"/>
                <a:gd name="vf" fmla="val 115470"/>
              </a:avLst>
            </a:prstGeom>
            <a:gradFill rotWithShape="1">
              <a:gsLst>
                <a:gs pos="0">
                  <a:srgbClr val="24B443"/>
                </a:gs>
                <a:gs pos="100000">
                  <a:srgbClr val="115D16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8202" name="Group 10">
            <a:extLst>
              <a:ext uri="{FF2B5EF4-FFF2-40B4-BE49-F238E27FC236}">
                <a16:creationId xmlns:a16="http://schemas.microsoft.com/office/drawing/2014/main" id="{CBC5F5C6-D66D-488C-BD02-4B4EB2D5EC88}"/>
              </a:ext>
            </a:extLst>
          </p:cNvPr>
          <p:cNvGrpSpPr>
            <a:grpSpLocks/>
          </p:cNvGrpSpPr>
          <p:nvPr/>
        </p:nvGrpSpPr>
        <p:grpSpPr bwMode="auto">
          <a:xfrm flipH="1" flipV="1">
            <a:off x="6400800" y="2514600"/>
            <a:ext cx="1944688" cy="1955800"/>
            <a:chOff x="1610" y="2048"/>
            <a:chExt cx="1225" cy="1232"/>
          </a:xfrm>
        </p:grpSpPr>
        <p:sp>
          <p:nvSpPr>
            <p:cNvPr id="8234" name="AutoShape 11">
              <a:extLst>
                <a:ext uri="{FF2B5EF4-FFF2-40B4-BE49-F238E27FC236}">
                  <a16:creationId xmlns:a16="http://schemas.microsoft.com/office/drawing/2014/main" id="{8044C32B-7FA9-409B-A6B3-5BEA6B1AFC2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620" y="2069"/>
              <a:ext cx="1215" cy="1211"/>
            </a:xfrm>
            <a:prstGeom prst="hexagon">
              <a:avLst>
                <a:gd name="adj" fmla="val 25083"/>
                <a:gd name="vf" fmla="val 115470"/>
              </a:avLst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235" name="AutoShape 12">
              <a:extLst>
                <a:ext uri="{FF2B5EF4-FFF2-40B4-BE49-F238E27FC236}">
                  <a16:creationId xmlns:a16="http://schemas.microsoft.com/office/drawing/2014/main" id="{4E6CD3D6-69E3-47CB-81CA-47C5A3AEDF1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610" y="2048"/>
              <a:ext cx="1215" cy="1211"/>
            </a:xfrm>
            <a:prstGeom prst="hexagon">
              <a:avLst>
                <a:gd name="adj" fmla="val 25083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500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0">
                  <a:srgbClr val="E6E6E6"/>
                </a:gs>
                <a:gs pos="66000">
                  <a:srgbClr val="7D8496"/>
                </a:gs>
                <a:gs pos="73500">
                  <a:srgbClr val="E6E6E6"/>
                </a:gs>
                <a:gs pos="92500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236" name="AutoShape 13">
              <a:extLst>
                <a:ext uri="{FF2B5EF4-FFF2-40B4-BE49-F238E27FC236}">
                  <a16:creationId xmlns:a16="http://schemas.microsoft.com/office/drawing/2014/main" id="{CB2B1A7F-8223-4671-BA0A-3A1363D4CE5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681" y="2121"/>
              <a:ext cx="1068" cy="1065"/>
            </a:xfrm>
            <a:prstGeom prst="hexagon">
              <a:avLst>
                <a:gd name="adj" fmla="val 25070"/>
                <a:gd name="vf" fmla="val 115470"/>
              </a:avLst>
            </a:prstGeom>
            <a:gradFill rotWithShape="1">
              <a:gsLst>
                <a:gs pos="0">
                  <a:srgbClr val="6D440E"/>
                </a:gs>
                <a:gs pos="100000">
                  <a:srgbClr val="EC941E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8203" name="Group 14">
            <a:extLst>
              <a:ext uri="{FF2B5EF4-FFF2-40B4-BE49-F238E27FC236}">
                <a16:creationId xmlns:a16="http://schemas.microsoft.com/office/drawing/2014/main" id="{530503D1-D1DE-466C-A926-C3FB93AF4446}"/>
              </a:ext>
            </a:extLst>
          </p:cNvPr>
          <p:cNvGrpSpPr>
            <a:grpSpLocks/>
          </p:cNvGrpSpPr>
          <p:nvPr/>
        </p:nvGrpSpPr>
        <p:grpSpPr bwMode="auto">
          <a:xfrm flipH="1" flipV="1">
            <a:off x="3584575" y="4500563"/>
            <a:ext cx="1944688" cy="1955800"/>
            <a:chOff x="686" y="2656"/>
            <a:chExt cx="1225" cy="1232"/>
          </a:xfrm>
        </p:grpSpPr>
        <p:sp>
          <p:nvSpPr>
            <p:cNvPr id="8231" name="AutoShape 15">
              <a:extLst>
                <a:ext uri="{FF2B5EF4-FFF2-40B4-BE49-F238E27FC236}">
                  <a16:creationId xmlns:a16="http://schemas.microsoft.com/office/drawing/2014/main" id="{3D6FDF38-F0AA-4351-99E1-09033366FCE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96" y="2677"/>
              <a:ext cx="1215" cy="1211"/>
            </a:xfrm>
            <a:prstGeom prst="hexagon">
              <a:avLst>
                <a:gd name="adj" fmla="val 25083"/>
                <a:gd name="vf" fmla="val 115470"/>
              </a:avLst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232" name="AutoShape 16">
              <a:extLst>
                <a:ext uri="{FF2B5EF4-FFF2-40B4-BE49-F238E27FC236}">
                  <a16:creationId xmlns:a16="http://schemas.microsoft.com/office/drawing/2014/main" id="{D1CE1F21-0DDE-4594-A961-0267B4628F3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86" y="2656"/>
              <a:ext cx="1215" cy="1211"/>
            </a:xfrm>
            <a:prstGeom prst="hexagon">
              <a:avLst>
                <a:gd name="adj" fmla="val 25083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500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0">
                  <a:srgbClr val="E6E6E6"/>
                </a:gs>
                <a:gs pos="66000">
                  <a:srgbClr val="7D8496"/>
                </a:gs>
                <a:gs pos="73500">
                  <a:srgbClr val="E6E6E6"/>
                </a:gs>
                <a:gs pos="92500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233" name="AutoShape 17">
              <a:extLst>
                <a:ext uri="{FF2B5EF4-FFF2-40B4-BE49-F238E27FC236}">
                  <a16:creationId xmlns:a16="http://schemas.microsoft.com/office/drawing/2014/main" id="{2770505A-1049-4890-B696-CB03461249D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57" y="2729"/>
              <a:ext cx="1068" cy="1065"/>
            </a:xfrm>
            <a:prstGeom prst="hexagon">
              <a:avLst>
                <a:gd name="adj" fmla="val 25070"/>
                <a:gd name="vf" fmla="val 115470"/>
              </a:avLst>
            </a:prstGeom>
            <a:gradFill rotWithShape="1">
              <a:gsLst>
                <a:gs pos="0">
                  <a:srgbClr val="0066CC"/>
                </a:gs>
                <a:gs pos="100000">
                  <a:srgbClr val="002F5E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8204" name="Group 19">
            <a:extLst>
              <a:ext uri="{FF2B5EF4-FFF2-40B4-BE49-F238E27FC236}">
                <a16:creationId xmlns:a16="http://schemas.microsoft.com/office/drawing/2014/main" id="{9911C96E-CA7A-43BF-B8C1-BE9736B4C62C}"/>
              </a:ext>
            </a:extLst>
          </p:cNvPr>
          <p:cNvGrpSpPr>
            <a:grpSpLocks/>
          </p:cNvGrpSpPr>
          <p:nvPr/>
        </p:nvGrpSpPr>
        <p:grpSpPr bwMode="auto">
          <a:xfrm flipH="1" flipV="1">
            <a:off x="3584575" y="2547938"/>
            <a:ext cx="1943100" cy="1955800"/>
            <a:chOff x="2057" y="862"/>
            <a:chExt cx="1549" cy="1351"/>
          </a:xfrm>
        </p:grpSpPr>
        <p:sp>
          <p:nvSpPr>
            <p:cNvPr id="8228" name="AutoShape 20">
              <a:extLst>
                <a:ext uri="{FF2B5EF4-FFF2-40B4-BE49-F238E27FC236}">
                  <a16:creationId xmlns:a16="http://schemas.microsoft.com/office/drawing/2014/main" id="{17EBC3CE-090A-4483-8CE9-2746ED824AA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70" y="885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229" name="AutoShape 21">
              <a:extLst>
                <a:ext uri="{FF2B5EF4-FFF2-40B4-BE49-F238E27FC236}">
                  <a16:creationId xmlns:a16="http://schemas.microsoft.com/office/drawing/2014/main" id="{4FB7BDEB-12DF-4AB5-91B6-BF2ADB83CEB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57" y="862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500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0">
                  <a:srgbClr val="E6E6E6"/>
                </a:gs>
                <a:gs pos="66000">
                  <a:srgbClr val="7D8496"/>
                </a:gs>
                <a:gs pos="73500">
                  <a:srgbClr val="E6E6E6"/>
                </a:gs>
                <a:gs pos="92500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230" name="AutoShape 22">
              <a:extLst>
                <a:ext uri="{FF2B5EF4-FFF2-40B4-BE49-F238E27FC236}">
                  <a16:creationId xmlns:a16="http://schemas.microsoft.com/office/drawing/2014/main" id="{28C73CD8-8960-45B9-B670-1144FF949D55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147" y="942"/>
              <a:ext cx="1350" cy="1168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rgbClr val="7262EC"/>
                </a:gs>
                <a:gs pos="100000">
                  <a:srgbClr val="2614AA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8205" name="Group 31">
            <a:extLst>
              <a:ext uri="{FF2B5EF4-FFF2-40B4-BE49-F238E27FC236}">
                <a16:creationId xmlns:a16="http://schemas.microsoft.com/office/drawing/2014/main" id="{53F6EF2B-E823-49BD-9EB5-65C6EF23F5BA}"/>
              </a:ext>
            </a:extLst>
          </p:cNvPr>
          <p:cNvGrpSpPr>
            <a:grpSpLocks/>
          </p:cNvGrpSpPr>
          <p:nvPr/>
        </p:nvGrpSpPr>
        <p:grpSpPr bwMode="auto">
          <a:xfrm flipH="1" flipV="1">
            <a:off x="7772400" y="3527425"/>
            <a:ext cx="1944688" cy="1955800"/>
            <a:chOff x="3174" y="2656"/>
            <a:chExt cx="1549" cy="1351"/>
          </a:xfrm>
        </p:grpSpPr>
        <p:sp>
          <p:nvSpPr>
            <p:cNvPr id="8225" name="AutoShape 32">
              <a:extLst>
                <a:ext uri="{FF2B5EF4-FFF2-40B4-BE49-F238E27FC236}">
                  <a16:creationId xmlns:a16="http://schemas.microsoft.com/office/drawing/2014/main" id="{E024EC9E-08F0-4F53-8F19-3CE6ADC7E24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187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226" name="AutoShape 33">
              <a:extLst>
                <a:ext uri="{FF2B5EF4-FFF2-40B4-BE49-F238E27FC236}">
                  <a16:creationId xmlns:a16="http://schemas.microsoft.com/office/drawing/2014/main" id="{D0B1ADB4-29F3-4FC0-AD08-286DD1436F0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174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500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0">
                  <a:srgbClr val="E6E6E6"/>
                </a:gs>
                <a:gs pos="66000">
                  <a:srgbClr val="7D8496"/>
                </a:gs>
                <a:gs pos="73500">
                  <a:srgbClr val="E6E6E6"/>
                </a:gs>
                <a:gs pos="92500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227" name="AutoShape 34">
              <a:extLst>
                <a:ext uri="{FF2B5EF4-FFF2-40B4-BE49-F238E27FC236}">
                  <a16:creationId xmlns:a16="http://schemas.microsoft.com/office/drawing/2014/main" id="{41A904B3-B876-46D1-9BF3-3C729E6C497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264" y="2736"/>
              <a:ext cx="1350" cy="1168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rgbClr val="0066CC"/>
                </a:gs>
                <a:gs pos="100000">
                  <a:srgbClr val="002F5E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8206" name="Group 35">
            <a:extLst>
              <a:ext uri="{FF2B5EF4-FFF2-40B4-BE49-F238E27FC236}">
                <a16:creationId xmlns:a16="http://schemas.microsoft.com/office/drawing/2014/main" id="{1BB5E8A7-6A45-453A-8520-F5060538902D}"/>
              </a:ext>
            </a:extLst>
          </p:cNvPr>
          <p:cNvGrpSpPr>
            <a:grpSpLocks/>
          </p:cNvGrpSpPr>
          <p:nvPr/>
        </p:nvGrpSpPr>
        <p:grpSpPr bwMode="auto">
          <a:xfrm flipH="1" flipV="1">
            <a:off x="5040314" y="1595438"/>
            <a:ext cx="1944687" cy="1955800"/>
            <a:chOff x="3174" y="2656"/>
            <a:chExt cx="1549" cy="1351"/>
          </a:xfrm>
        </p:grpSpPr>
        <p:sp>
          <p:nvSpPr>
            <p:cNvPr id="8222" name="AutoShape 36">
              <a:extLst>
                <a:ext uri="{FF2B5EF4-FFF2-40B4-BE49-F238E27FC236}">
                  <a16:creationId xmlns:a16="http://schemas.microsoft.com/office/drawing/2014/main" id="{C7B302CD-01FA-4281-B07B-9AE0ABD7D39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187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223" name="AutoShape 37">
              <a:extLst>
                <a:ext uri="{FF2B5EF4-FFF2-40B4-BE49-F238E27FC236}">
                  <a16:creationId xmlns:a16="http://schemas.microsoft.com/office/drawing/2014/main" id="{CCDAA02E-23B9-46CF-976B-A12237FCA93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174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500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0">
                  <a:srgbClr val="E6E6E6"/>
                </a:gs>
                <a:gs pos="66000">
                  <a:srgbClr val="7D8496"/>
                </a:gs>
                <a:gs pos="73500">
                  <a:srgbClr val="E6E6E6"/>
                </a:gs>
                <a:gs pos="92500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224" name="AutoShape 38">
              <a:extLst>
                <a:ext uri="{FF2B5EF4-FFF2-40B4-BE49-F238E27FC236}">
                  <a16:creationId xmlns:a16="http://schemas.microsoft.com/office/drawing/2014/main" id="{8DD545E5-B26F-466E-B312-C0F2CB4991A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264" y="2736"/>
              <a:ext cx="1350" cy="1168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rgbClr val="0066CC"/>
                </a:gs>
                <a:gs pos="100000">
                  <a:srgbClr val="002F5E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pic>
        <p:nvPicPr>
          <p:cNvPr id="8207" name="Picture 39" descr="birthday_cupcake_1_mc">
            <a:hlinkClick r:id="" action="ppaction://noaction"/>
            <a:extLst>
              <a:ext uri="{FF2B5EF4-FFF2-40B4-BE49-F238E27FC236}">
                <a16:creationId xmlns:a16="http://schemas.microsoft.com/office/drawing/2014/main" id="{1207B865-109A-4FED-8463-7A805E30AE3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981200"/>
            <a:ext cx="9525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8" name="Picture 40" descr="birthday_cupcake_2_mc">
            <a:hlinkClick r:id="" action="ppaction://noaction"/>
            <a:extLst>
              <a:ext uri="{FF2B5EF4-FFF2-40B4-BE49-F238E27FC236}">
                <a16:creationId xmlns:a16="http://schemas.microsoft.com/office/drawing/2014/main" id="{275D40FD-3F91-47E4-B34A-6B0E3825BAD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8450" y="2867025"/>
            <a:ext cx="9525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9" name="Picture 41" descr="birthday_cupcake_3_mc">
            <a:hlinkClick r:id="" action="ppaction://noaction"/>
            <a:extLst>
              <a:ext uri="{FF2B5EF4-FFF2-40B4-BE49-F238E27FC236}">
                <a16:creationId xmlns:a16="http://schemas.microsoft.com/office/drawing/2014/main" id="{2790CDF5-5F76-4756-A6B5-1DBBC7821A0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2722563"/>
            <a:ext cx="9525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10" name="Picture 42" descr="birthday_cupcake_4_mc">
            <a:hlinkClick r:id="" action="ppaction://noaction"/>
            <a:extLst>
              <a:ext uri="{FF2B5EF4-FFF2-40B4-BE49-F238E27FC236}">
                <a16:creationId xmlns:a16="http://schemas.microsoft.com/office/drawing/2014/main" id="{37DA0931-5493-45FB-BA3F-DC2EA8981D9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4833938"/>
            <a:ext cx="9525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11" name="Picture 43" descr="birthday_cupcake_5_mc">
            <a:hlinkClick r:id="" action="ppaction://noaction"/>
            <a:extLst>
              <a:ext uri="{FF2B5EF4-FFF2-40B4-BE49-F238E27FC236}">
                <a16:creationId xmlns:a16="http://schemas.microsoft.com/office/drawing/2014/main" id="{FD036217-FB09-4418-867B-D80CF168215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8450" y="4757738"/>
            <a:ext cx="9525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12" name="Rectangle 44">
            <a:extLst>
              <a:ext uri="{FF2B5EF4-FFF2-40B4-BE49-F238E27FC236}">
                <a16:creationId xmlns:a16="http://schemas.microsoft.com/office/drawing/2014/main" id="{C6BFC831-5FB4-419E-90A0-CAFC84C293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2350" y="5138738"/>
            <a:ext cx="533400" cy="6096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213" name="AutoShape 46">
            <a:hlinkClick r:id="rId9" action="ppaction://hlinksldjump"/>
            <a:extLst>
              <a:ext uri="{FF2B5EF4-FFF2-40B4-BE49-F238E27FC236}">
                <a16:creationId xmlns:a16="http://schemas.microsoft.com/office/drawing/2014/main" id="{7DC02023-5BBC-420A-8B44-835DDB23D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251" y="2624139"/>
            <a:ext cx="1863725" cy="1844675"/>
          </a:xfrm>
          <a:prstGeom prst="hexagon">
            <a:avLst>
              <a:gd name="adj" fmla="val 25258"/>
              <a:gd name="vf" fmla="val 115470"/>
            </a:avLst>
          </a:prstGeom>
          <a:solidFill>
            <a:srgbClr val="FFFFFF">
              <a:alpha val="4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214" name="AutoShape 50">
            <a:hlinkClick r:id="rId10" action="ppaction://hlinksldjump"/>
            <a:extLst>
              <a:ext uri="{FF2B5EF4-FFF2-40B4-BE49-F238E27FC236}">
                <a16:creationId xmlns:a16="http://schemas.microsoft.com/office/drawing/2014/main" id="{ACED5F64-052C-459F-A765-1096D0957E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6851" y="4605339"/>
            <a:ext cx="1863725" cy="1844675"/>
          </a:xfrm>
          <a:prstGeom prst="hexagon">
            <a:avLst>
              <a:gd name="adj" fmla="val 25258"/>
              <a:gd name="vf" fmla="val 115470"/>
            </a:avLst>
          </a:prstGeom>
          <a:solidFill>
            <a:srgbClr val="FFFFFF">
              <a:alpha val="4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215" name="AutoShape 51">
            <a:hlinkClick r:id="rId3" action="ppaction://hlinksldjump"/>
            <a:extLst>
              <a:ext uri="{FF2B5EF4-FFF2-40B4-BE49-F238E27FC236}">
                <a16:creationId xmlns:a16="http://schemas.microsoft.com/office/drawing/2014/main" id="{DA315185-651F-4FA6-ADE8-4C30053526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251" y="4529139"/>
            <a:ext cx="1863725" cy="1844675"/>
          </a:xfrm>
          <a:prstGeom prst="hexagon">
            <a:avLst>
              <a:gd name="adj" fmla="val 25258"/>
              <a:gd name="vf" fmla="val 115470"/>
            </a:avLst>
          </a:prstGeom>
          <a:solidFill>
            <a:srgbClr val="FFFFFF">
              <a:alpha val="4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216" name="AutoShape 52">
            <a:hlinkClick r:id="rId11" action="ppaction://hlinksldjump"/>
            <a:extLst>
              <a:ext uri="{FF2B5EF4-FFF2-40B4-BE49-F238E27FC236}">
                <a16:creationId xmlns:a16="http://schemas.microsoft.com/office/drawing/2014/main" id="{8B153053-8961-4C42-A9A7-9626F53816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1" y="2667001"/>
            <a:ext cx="1863725" cy="1844675"/>
          </a:xfrm>
          <a:prstGeom prst="hexagon">
            <a:avLst>
              <a:gd name="adj" fmla="val 25258"/>
              <a:gd name="vf" fmla="val 115470"/>
            </a:avLst>
          </a:prstGeom>
          <a:solidFill>
            <a:srgbClr val="FFFFFF">
              <a:alpha val="4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8217" name="Picture 55" descr="birthday_cupcake_6_mc">
            <a:hlinkClick r:id="" action="ppaction://noaction"/>
            <a:extLst>
              <a:ext uri="{FF2B5EF4-FFF2-40B4-BE49-F238E27FC236}">
                <a16:creationId xmlns:a16="http://schemas.microsoft.com/office/drawing/2014/main" id="{AB549ABB-A01E-406B-A93D-2933F58E905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263" y="3810000"/>
            <a:ext cx="9525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18" name="Picture 56" descr="birthday_cupcake_7_mc">
            <a:hlinkClick r:id="" action="ppaction://noaction"/>
            <a:extLst>
              <a:ext uri="{FF2B5EF4-FFF2-40B4-BE49-F238E27FC236}">
                <a16:creationId xmlns:a16="http://schemas.microsoft.com/office/drawing/2014/main" id="{14BDED38-7087-4B6A-8B8F-41AB507F3CB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886200"/>
            <a:ext cx="9525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19" name="AutoShape 57">
            <a:hlinkClick r:id="rId14" action="ppaction://hlinksldjump"/>
            <a:extLst>
              <a:ext uri="{FF2B5EF4-FFF2-40B4-BE49-F238E27FC236}">
                <a16:creationId xmlns:a16="http://schemas.microsoft.com/office/drawing/2014/main" id="{C0D365E7-CFB4-4E03-9305-E264E55950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1" y="3657601"/>
            <a:ext cx="1863725" cy="1844675"/>
          </a:xfrm>
          <a:prstGeom prst="hexagon">
            <a:avLst>
              <a:gd name="adj" fmla="val 25258"/>
              <a:gd name="vf" fmla="val 115470"/>
            </a:avLst>
          </a:prstGeom>
          <a:solidFill>
            <a:srgbClr val="FFFFFF">
              <a:alpha val="4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220" name="AutoShape 58">
            <a:hlinkClick r:id="rId15" action="ppaction://hlinksldjump"/>
            <a:extLst>
              <a:ext uri="{FF2B5EF4-FFF2-40B4-BE49-F238E27FC236}">
                <a16:creationId xmlns:a16="http://schemas.microsoft.com/office/drawing/2014/main" id="{1F74D0DA-150F-48C3-838D-AFBBA9847C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9876" y="3565526"/>
            <a:ext cx="1863725" cy="1844675"/>
          </a:xfrm>
          <a:prstGeom prst="hexagon">
            <a:avLst>
              <a:gd name="adj" fmla="val 25258"/>
              <a:gd name="vf" fmla="val 115470"/>
            </a:avLst>
          </a:prstGeom>
          <a:solidFill>
            <a:srgbClr val="FFFFFF">
              <a:alpha val="4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221" name="AutoShape 46">
            <a:hlinkClick r:id="rId16" action="ppaction://hlinksldjump"/>
            <a:extLst>
              <a:ext uri="{FF2B5EF4-FFF2-40B4-BE49-F238E27FC236}">
                <a16:creationId xmlns:a16="http://schemas.microsoft.com/office/drawing/2014/main" id="{BF9CE914-B706-4E37-930D-9923B8EDC6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1" y="1676401"/>
            <a:ext cx="1863725" cy="1844675"/>
          </a:xfrm>
          <a:prstGeom prst="hexagon">
            <a:avLst>
              <a:gd name="adj" fmla="val 25258"/>
              <a:gd name="vf" fmla="val 115470"/>
            </a:avLst>
          </a:prstGeom>
          <a:solidFill>
            <a:srgbClr val="FFFFFF">
              <a:alpha val="4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5">
            <a:extLst>
              <a:ext uri="{FF2B5EF4-FFF2-40B4-BE49-F238E27FC236}">
                <a16:creationId xmlns:a16="http://schemas.microsoft.com/office/drawing/2014/main" id="{85D22639-7B45-4612-9AF0-DCA6BA66A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90600" y="2127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Rectangle 47">
            <a:extLst>
              <a:ext uri="{FF2B5EF4-FFF2-40B4-BE49-F238E27FC236}">
                <a16:creationId xmlns:a16="http://schemas.microsoft.com/office/drawing/2014/main" id="{79FF62F8-D61D-4F55-9EF7-28C29EF9DC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90600" y="2127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0" name="Rectangle 49">
            <a:extLst>
              <a:ext uri="{FF2B5EF4-FFF2-40B4-BE49-F238E27FC236}">
                <a16:creationId xmlns:a16="http://schemas.microsoft.com/office/drawing/2014/main" id="{92379F38-08BA-4B20-B0A8-12961B788A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90600" y="2127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1" name="Text Box 17">
            <a:extLst>
              <a:ext uri="{FF2B5EF4-FFF2-40B4-BE49-F238E27FC236}">
                <a16:creationId xmlns:a16="http://schemas.microsoft.com/office/drawing/2014/main" id="{0CA18721-A106-4F1E-A326-7F737A0968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4750" y="4498976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 sz="20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2" name="Rectangle 44">
            <a:extLst>
              <a:ext uri="{FF2B5EF4-FFF2-40B4-BE49-F238E27FC236}">
                <a16:creationId xmlns:a16="http://schemas.microsoft.com/office/drawing/2014/main" id="{7544C5CD-3BE4-42B1-A551-32C3CCBE10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5375" y="5138738"/>
            <a:ext cx="533400" cy="6096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9223" name="Group 2">
            <a:extLst>
              <a:ext uri="{FF2B5EF4-FFF2-40B4-BE49-F238E27FC236}">
                <a16:creationId xmlns:a16="http://schemas.microsoft.com/office/drawing/2014/main" id="{65D5B518-8030-4348-9FAE-C2FD13088AC1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2743200"/>
            <a:ext cx="5638800" cy="2667000"/>
            <a:chOff x="0" y="480"/>
            <a:chExt cx="2640" cy="1680"/>
          </a:xfrm>
        </p:grpSpPr>
        <p:grpSp>
          <p:nvGrpSpPr>
            <p:cNvPr id="9232" name="Group 3">
              <a:extLst>
                <a:ext uri="{FF2B5EF4-FFF2-40B4-BE49-F238E27FC236}">
                  <a16:creationId xmlns:a16="http://schemas.microsoft.com/office/drawing/2014/main" id="{2FF622EC-BC76-4AD6-9154-D01A14995065}"/>
                </a:ext>
              </a:extLst>
            </p:cNvPr>
            <p:cNvGrpSpPr>
              <a:grpSpLocks/>
            </p:cNvGrpSpPr>
            <p:nvPr/>
          </p:nvGrpSpPr>
          <p:grpSpPr bwMode="auto">
            <a:xfrm flipH="1" flipV="1">
              <a:off x="0" y="480"/>
              <a:ext cx="2640" cy="1680"/>
              <a:chOff x="-240" y="2046"/>
              <a:chExt cx="1225" cy="1231"/>
            </a:xfrm>
          </p:grpSpPr>
          <p:sp>
            <p:nvSpPr>
              <p:cNvPr id="9234" name="AutoShape 4">
                <a:extLst>
                  <a:ext uri="{FF2B5EF4-FFF2-40B4-BE49-F238E27FC236}">
                    <a16:creationId xmlns:a16="http://schemas.microsoft.com/office/drawing/2014/main" id="{CCA9537A-8D75-41D0-B0E6-E1178E1C8636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30" y="2067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9235" name="AutoShape 5">
                <a:extLst>
                  <a:ext uri="{FF2B5EF4-FFF2-40B4-BE49-F238E27FC236}">
                    <a16:creationId xmlns:a16="http://schemas.microsoft.com/office/drawing/2014/main" id="{AA56B181-EF23-48A3-98F2-CF54189BD659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40" y="2046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9236" name="AutoShape 6">
                <a:extLst>
                  <a:ext uri="{FF2B5EF4-FFF2-40B4-BE49-F238E27FC236}">
                    <a16:creationId xmlns:a16="http://schemas.microsoft.com/office/drawing/2014/main" id="{9F4DE689-25C5-4F42-9B28-DB19705BB098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169" y="2119"/>
                <a:ext cx="1068" cy="1064"/>
              </a:xfrm>
              <a:prstGeom prst="hexagon">
                <a:avLst>
                  <a:gd name="adj" fmla="val 25094"/>
                  <a:gd name="vf" fmla="val 115470"/>
                </a:avLst>
              </a:prstGeom>
              <a:solidFill>
                <a:srgbClr val="33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9233" name="WordArt 7">
              <a:extLst>
                <a:ext uri="{FF2B5EF4-FFF2-40B4-BE49-F238E27FC236}">
                  <a16:creationId xmlns:a16="http://schemas.microsoft.com/office/drawing/2014/main" id="{F481E8C2-4A07-4B23-AC5C-127B69D576A9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447" y="1152"/>
              <a:ext cx="1868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 panose="020B0A04020102020204" pitchFamily="34" charset="0"/>
                </a:rPr>
                <a:t>5769 &lt; 5796</a:t>
              </a:r>
            </a:p>
          </p:txBody>
        </p:sp>
      </p:grpSp>
      <p:grpSp>
        <p:nvGrpSpPr>
          <p:cNvPr id="4" name="Group 9">
            <a:extLst>
              <a:ext uri="{FF2B5EF4-FFF2-40B4-BE49-F238E27FC236}">
                <a16:creationId xmlns:a16="http://schemas.microsoft.com/office/drawing/2014/main" id="{9DFF4748-D972-4948-8732-99F8B3337B30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2743200"/>
            <a:ext cx="5638800" cy="2667000"/>
            <a:chOff x="1632" y="2256"/>
            <a:chExt cx="2640" cy="1680"/>
          </a:xfrm>
        </p:grpSpPr>
        <p:grpSp>
          <p:nvGrpSpPr>
            <p:cNvPr id="9227" name="Group 10">
              <a:extLst>
                <a:ext uri="{FF2B5EF4-FFF2-40B4-BE49-F238E27FC236}">
                  <a16:creationId xmlns:a16="http://schemas.microsoft.com/office/drawing/2014/main" id="{98A4FB1B-2585-4690-824A-FCF4779A7233}"/>
                </a:ext>
              </a:extLst>
            </p:cNvPr>
            <p:cNvGrpSpPr>
              <a:grpSpLocks/>
            </p:cNvGrpSpPr>
            <p:nvPr/>
          </p:nvGrpSpPr>
          <p:grpSpPr bwMode="auto">
            <a:xfrm flipH="1" flipV="1">
              <a:off x="1632" y="2256"/>
              <a:ext cx="2640" cy="1680"/>
              <a:chOff x="-240" y="2046"/>
              <a:chExt cx="1225" cy="1231"/>
            </a:xfrm>
          </p:grpSpPr>
          <p:sp>
            <p:nvSpPr>
              <p:cNvPr id="9229" name="AutoShape 11">
                <a:extLst>
                  <a:ext uri="{FF2B5EF4-FFF2-40B4-BE49-F238E27FC236}">
                    <a16:creationId xmlns:a16="http://schemas.microsoft.com/office/drawing/2014/main" id="{89E1990E-9342-488E-9F8F-505E24384EDE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30" y="2067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9230" name="AutoShape 12">
                <a:extLst>
                  <a:ext uri="{FF2B5EF4-FFF2-40B4-BE49-F238E27FC236}">
                    <a16:creationId xmlns:a16="http://schemas.microsoft.com/office/drawing/2014/main" id="{4B3F8D93-4E67-45D7-8FB9-AF1ABDC07158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40" y="2046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9231" name="AutoShape 13">
                <a:extLst>
                  <a:ext uri="{FF2B5EF4-FFF2-40B4-BE49-F238E27FC236}">
                    <a16:creationId xmlns:a16="http://schemas.microsoft.com/office/drawing/2014/main" id="{6B49D749-64A1-4FA9-B37F-9A09ABAE361C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169" y="2119"/>
                <a:ext cx="1068" cy="1064"/>
              </a:xfrm>
              <a:prstGeom prst="hexagon">
                <a:avLst>
                  <a:gd name="adj" fmla="val 25094"/>
                  <a:gd name="vf" fmla="val 115470"/>
                </a:avLst>
              </a:prstGeom>
              <a:gradFill rotWithShape="1">
                <a:gsLst>
                  <a:gs pos="0">
                    <a:srgbClr val="24B443"/>
                  </a:gs>
                  <a:gs pos="100000">
                    <a:srgbClr val="115D16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9228" name="WordArt 14">
              <a:extLst>
                <a:ext uri="{FF2B5EF4-FFF2-40B4-BE49-F238E27FC236}">
                  <a16:creationId xmlns:a16="http://schemas.microsoft.com/office/drawing/2014/main" id="{1585476B-4067-4120-9E62-FDCAC8F96798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011" y="2976"/>
              <a:ext cx="1872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 panose="020B0A04020102020204" pitchFamily="34" charset="0"/>
                </a:rPr>
                <a:t>5769 … 5796</a:t>
              </a:r>
            </a:p>
          </p:txBody>
        </p:sp>
      </p:grpSp>
      <p:pic>
        <p:nvPicPr>
          <p:cNvPr id="9225" name="Picture 15" descr="birthday_cupcake_1_mc">
            <a:hlinkClick r:id="" action="ppaction://noaction"/>
            <a:extLst>
              <a:ext uri="{FF2B5EF4-FFF2-40B4-BE49-F238E27FC236}">
                <a16:creationId xmlns:a16="http://schemas.microsoft.com/office/drawing/2014/main" id="{3638C921-5206-4A5C-8275-FA9DA338DB5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295400"/>
            <a:ext cx="9525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" name="Smiley Face 68">
            <a:hlinkClick r:id="rId4" action="ppaction://hlinksldjump"/>
            <a:extLst>
              <a:ext uri="{FF2B5EF4-FFF2-40B4-BE49-F238E27FC236}">
                <a16:creationId xmlns:a16="http://schemas.microsoft.com/office/drawing/2014/main" id="{D80D3B0A-4A99-4F05-B4EF-3FD59DBF5C49}"/>
              </a:ext>
            </a:extLst>
          </p:cNvPr>
          <p:cNvSpPr/>
          <p:nvPr/>
        </p:nvSpPr>
        <p:spPr>
          <a:xfrm>
            <a:off x="9372600" y="5791200"/>
            <a:ext cx="914400" cy="838200"/>
          </a:xfrm>
          <a:prstGeom prst="smileyFace">
            <a:avLst/>
          </a:prstGeom>
          <a:solidFill>
            <a:srgbClr val="0000FF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5">
            <a:extLst>
              <a:ext uri="{FF2B5EF4-FFF2-40B4-BE49-F238E27FC236}">
                <a16:creationId xmlns:a16="http://schemas.microsoft.com/office/drawing/2014/main" id="{5FE9DAE1-6A7D-48ED-AD7A-BDBA7FA7DA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90600" y="2127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3" name="Rectangle 47">
            <a:extLst>
              <a:ext uri="{FF2B5EF4-FFF2-40B4-BE49-F238E27FC236}">
                <a16:creationId xmlns:a16="http://schemas.microsoft.com/office/drawing/2014/main" id="{47CB3916-F6EA-4351-BB64-6512E836F6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90600" y="2127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4" name="Rectangle 49">
            <a:extLst>
              <a:ext uri="{FF2B5EF4-FFF2-40B4-BE49-F238E27FC236}">
                <a16:creationId xmlns:a16="http://schemas.microsoft.com/office/drawing/2014/main" id="{53E7F7C5-EF17-4FF8-ACDE-AA60727F98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90600" y="2127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5" name="Text Box 17">
            <a:extLst>
              <a:ext uri="{FF2B5EF4-FFF2-40B4-BE49-F238E27FC236}">
                <a16:creationId xmlns:a16="http://schemas.microsoft.com/office/drawing/2014/main" id="{2C3A1607-93B9-4438-BC9F-C397772040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4750" y="4498976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 sz="20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6" name="Rectangle 44">
            <a:extLst>
              <a:ext uri="{FF2B5EF4-FFF2-40B4-BE49-F238E27FC236}">
                <a16:creationId xmlns:a16="http://schemas.microsoft.com/office/drawing/2014/main" id="{1CD111BD-3FF7-4416-87BE-5860D313AA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5375" y="5138738"/>
            <a:ext cx="533400" cy="6096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2" name="Group 2">
            <a:extLst>
              <a:ext uri="{FF2B5EF4-FFF2-40B4-BE49-F238E27FC236}">
                <a16:creationId xmlns:a16="http://schemas.microsoft.com/office/drawing/2014/main" id="{D2917D99-BCC5-4103-8648-80F210D2F372}"/>
              </a:ext>
            </a:extLst>
          </p:cNvPr>
          <p:cNvGrpSpPr>
            <a:grpSpLocks/>
          </p:cNvGrpSpPr>
          <p:nvPr/>
        </p:nvGrpSpPr>
        <p:grpSpPr bwMode="auto">
          <a:xfrm>
            <a:off x="3581400" y="2667000"/>
            <a:ext cx="5486400" cy="2667000"/>
            <a:chOff x="96" y="576"/>
            <a:chExt cx="2640" cy="1680"/>
          </a:xfrm>
        </p:grpSpPr>
        <p:grpSp>
          <p:nvGrpSpPr>
            <p:cNvPr id="10256" name="Group 3">
              <a:extLst>
                <a:ext uri="{FF2B5EF4-FFF2-40B4-BE49-F238E27FC236}">
                  <a16:creationId xmlns:a16="http://schemas.microsoft.com/office/drawing/2014/main" id="{D22682F0-53D7-4F33-BD9F-8609792B7BA1}"/>
                </a:ext>
              </a:extLst>
            </p:cNvPr>
            <p:cNvGrpSpPr>
              <a:grpSpLocks/>
            </p:cNvGrpSpPr>
            <p:nvPr/>
          </p:nvGrpSpPr>
          <p:grpSpPr bwMode="auto">
            <a:xfrm flipH="1" flipV="1">
              <a:off x="96" y="576"/>
              <a:ext cx="2640" cy="1680"/>
              <a:chOff x="-240" y="2046"/>
              <a:chExt cx="1225" cy="1231"/>
            </a:xfrm>
          </p:grpSpPr>
          <p:sp>
            <p:nvSpPr>
              <p:cNvPr id="10258" name="AutoShape 4">
                <a:extLst>
                  <a:ext uri="{FF2B5EF4-FFF2-40B4-BE49-F238E27FC236}">
                    <a16:creationId xmlns:a16="http://schemas.microsoft.com/office/drawing/2014/main" id="{FD4B24A8-7BE2-4BD3-88B2-42D6CB738B0D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30" y="2067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59" name="AutoShape 5">
                <a:extLst>
                  <a:ext uri="{FF2B5EF4-FFF2-40B4-BE49-F238E27FC236}">
                    <a16:creationId xmlns:a16="http://schemas.microsoft.com/office/drawing/2014/main" id="{6239D83A-5083-450F-BD19-8F08C5A19812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40" y="2046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60" name="AutoShape 6">
                <a:extLst>
                  <a:ext uri="{FF2B5EF4-FFF2-40B4-BE49-F238E27FC236}">
                    <a16:creationId xmlns:a16="http://schemas.microsoft.com/office/drawing/2014/main" id="{1C507367-A7C7-4225-9DBD-B434425E187F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169" y="2119"/>
                <a:ext cx="1068" cy="1064"/>
              </a:xfrm>
              <a:prstGeom prst="hexagon">
                <a:avLst>
                  <a:gd name="adj" fmla="val 25094"/>
                  <a:gd name="vf" fmla="val 115470"/>
                </a:avLst>
              </a:prstGeom>
              <a:solidFill>
                <a:srgbClr val="33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257" name="WordArt 7">
              <a:extLst>
                <a:ext uri="{FF2B5EF4-FFF2-40B4-BE49-F238E27FC236}">
                  <a16:creationId xmlns:a16="http://schemas.microsoft.com/office/drawing/2014/main" id="{5D388044-2F56-4BAD-9732-170B6CF9BE81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494" y="1200"/>
              <a:ext cx="1917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 panose="020B0A04020102020204" pitchFamily="34" charset="0"/>
                </a:rPr>
                <a:t>8792 &gt;8729</a:t>
              </a:r>
            </a:p>
          </p:txBody>
        </p:sp>
      </p:grpSp>
      <p:grpSp>
        <p:nvGrpSpPr>
          <p:cNvPr id="4" name="Group 9">
            <a:extLst>
              <a:ext uri="{FF2B5EF4-FFF2-40B4-BE49-F238E27FC236}">
                <a16:creationId xmlns:a16="http://schemas.microsoft.com/office/drawing/2014/main" id="{1CA94DA8-B22A-4010-8993-2608E0C93B25}"/>
              </a:ext>
            </a:extLst>
          </p:cNvPr>
          <p:cNvGrpSpPr>
            <a:grpSpLocks/>
          </p:cNvGrpSpPr>
          <p:nvPr/>
        </p:nvGrpSpPr>
        <p:grpSpPr bwMode="auto">
          <a:xfrm>
            <a:off x="3657600" y="2713038"/>
            <a:ext cx="5410200" cy="2620962"/>
            <a:chOff x="1728" y="2353"/>
            <a:chExt cx="2666" cy="1651"/>
          </a:xfrm>
        </p:grpSpPr>
        <p:grpSp>
          <p:nvGrpSpPr>
            <p:cNvPr id="10251" name="Group 10">
              <a:extLst>
                <a:ext uri="{FF2B5EF4-FFF2-40B4-BE49-F238E27FC236}">
                  <a16:creationId xmlns:a16="http://schemas.microsoft.com/office/drawing/2014/main" id="{16A5180D-112E-4216-B134-70BD3631CB69}"/>
                </a:ext>
              </a:extLst>
            </p:cNvPr>
            <p:cNvGrpSpPr>
              <a:grpSpLocks/>
            </p:cNvGrpSpPr>
            <p:nvPr/>
          </p:nvGrpSpPr>
          <p:grpSpPr bwMode="auto">
            <a:xfrm flipH="1" flipV="1">
              <a:off x="1728" y="2353"/>
              <a:ext cx="2666" cy="1651"/>
              <a:chOff x="-252" y="2068"/>
              <a:chExt cx="1237" cy="1210"/>
            </a:xfrm>
          </p:grpSpPr>
          <p:sp>
            <p:nvSpPr>
              <p:cNvPr id="10253" name="AutoShape 11">
                <a:extLst>
                  <a:ext uri="{FF2B5EF4-FFF2-40B4-BE49-F238E27FC236}">
                    <a16:creationId xmlns:a16="http://schemas.microsoft.com/office/drawing/2014/main" id="{0A72A6B5-C5E7-405D-9E43-FF69709C1AD4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52" y="2068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54" name="AutoShape 12">
                <a:extLst>
                  <a:ext uri="{FF2B5EF4-FFF2-40B4-BE49-F238E27FC236}">
                    <a16:creationId xmlns:a16="http://schemas.microsoft.com/office/drawing/2014/main" id="{B1FFE185-FA6A-40C9-901E-C3796D034D3D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30" y="2068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55" name="AutoShape 13">
                <a:extLst>
                  <a:ext uri="{FF2B5EF4-FFF2-40B4-BE49-F238E27FC236}">
                    <a16:creationId xmlns:a16="http://schemas.microsoft.com/office/drawing/2014/main" id="{76D23492-FC80-47FB-8204-854A989D87A3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172" y="2143"/>
                <a:ext cx="1068" cy="1064"/>
              </a:xfrm>
              <a:prstGeom prst="hexagon">
                <a:avLst>
                  <a:gd name="adj" fmla="val 25094"/>
                  <a:gd name="vf" fmla="val 115470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252" name="WordArt 14">
              <a:extLst>
                <a:ext uri="{FF2B5EF4-FFF2-40B4-BE49-F238E27FC236}">
                  <a16:creationId xmlns:a16="http://schemas.microsoft.com/office/drawing/2014/main" id="{C8FD72EE-4AE6-4322-A5CF-0232C938AEBF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103" y="2977"/>
              <a:ext cx="1953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 panose="020B0A04020102020204" pitchFamily="34" charset="0"/>
                </a:rPr>
                <a:t>8792 … 8729</a:t>
              </a:r>
            </a:p>
          </p:txBody>
        </p:sp>
      </p:grpSp>
      <p:pic>
        <p:nvPicPr>
          <p:cNvPr id="10249" name="Picture 15" descr="birthday_cupcake_2_mc">
            <a:hlinkClick r:id="" action="ppaction://noaction"/>
            <a:extLst>
              <a:ext uri="{FF2B5EF4-FFF2-40B4-BE49-F238E27FC236}">
                <a16:creationId xmlns:a16="http://schemas.microsoft.com/office/drawing/2014/main" id="{7920396A-61C3-48B5-8FBE-6C06894C269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524000"/>
            <a:ext cx="9525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Smiley Face 26">
            <a:hlinkClick r:id="rId5" action="ppaction://hlinksldjump"/>
            <a:extLst>
              <a:ext uri="{FF2B5EF4-FFF2-40B4-BE49-F238E27FC236}">
                <a16:creationId xmlns:a16="http://schemas.microsoft.com/office/drawing/2014/main" id="{8DF690F3-82A0-4D4F-B0D3-35C9382D6A71}"/>
              </a:ext>
            </a:extLst>
          </p:cNvPr>
          <p:cNvSpPr/>
          <p:nvPr/>
        </p:nvSpPr>
        <p:spPr>
          <a:xfrm>
            <a:off x="9372600" y="5791200"/>
            <a:ext cx="914400" cy="838200"/>
          </a:xfrm>
          <a:prstGeom prst="smileyFace">
            <a:avLst/>
          </a:prstGeom>
          <a:solidFill>
            <a:srgbClr val="0000FF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367</Words>
  <Application>Microsoft Office PowerPoint</Application>
  <PresentationFormat>Widescreen</PresentationFormat>
  <Paragraphs>105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Arial Black</vt:lpstr>
      <vt:lpstr>Calibri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OanhTu</dc:creator>
  <cp:lastModifiedBy>OanhTu</cp:lastModifiedBy>
  <cp:revision>1</cp:revision>
  <dcterms:created xsi:type="dcterms:W3CDTF">2021-01-17T13:13:13Z</dcterms:created>
  <dcterms:modified xsi:type="dcterms:W3CDTF">2021-01-17T13:13:21Z</dcterms:modified>
</cp:coreProperties>
</file>