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6" r:id="rId2"/>
    <p:sldId id="307" r:id="rId3"/>
    <p:sldId id="308" r:id="rId4"/>
    <p:sldId id="312" r:id="rId5"/>
    <p:sldId id="313" r:id="rId6"/>
    <p:sldId id="314" r:id="rId7"/>
    <p:sldId id="27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173308-5E09-4C49-A13C-9D1E0E7C83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81441-4089-43AF-9BCE-5DD0EE21F4DE}" type="datetimeFigureOut">
              <a:rPr lang="en-US" altLang="en-US"/>
              <a:pPr>
                <a:defRPr/>
              </a:pPr>
              <a:t>11/25/2020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89AB0E-2CB1-4F5E-B757-F4F73430E0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07D236-C8BB-48C0-AE00-89FFA9565D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CA877B-3D1B-46BB-9B6D-21ED4D770F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528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907EB02-E46D-4F65-A4CE-C48CF55CB5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FC68F-5A6E-4FF7-AB8C-EB2B8BDC2565}" type="datetimeFigureOut">
              <a:rPr lang="en-US" altLang="en-US"/>
              <a:pPr>
                <a:defRPr/>
              </a:pPr>
              <a:t>11/25/2020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CB31A07-E2BF-44C7-A78D-84420005DE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D74BD5-7DB6-4AF4-A189-0D187987EF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1E6160-C480-437F-8C1D-6A435E1D8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6379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462455-0CAA-43E1-B381-94E81963DD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868CB-1C5C-482E-8112-154C10917D1E}" type="datetimeFigureOut">
              <a:rPr lang="en-US" altLang="en-US"/>
              <a:pPr>
                <a:defRPr/>
              </a:pPr>
              <a:t>11/25/2020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8A0645-D002-4C45-8D8B-FE1F81C23D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20982A-0B0E-4B05-BE29-CF0912EF4A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B53857-7D15-4503-8EEC-DC85B18A30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380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95A17DA-220A-45FC-B73A-39BEA0A77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8B6DF-3C35-4DF7-ACCE-A9F2BB6FC045}" type="datetimeFigureOut">
              <a:rPr lang="en-US" altLang="en-US"/>
              <a:pPr>
                <a:defRPr/>
              </a:pPr>
              <a:t>11/25/2020</a:t>
            </a:fld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5277A0A-4912-4090-89C2-36044856E3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8B32EDF-FCF3-4C46-9F64-A1E64E9F5E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9AB1E1-E690-422A-B4AB-15E4DF732F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604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C66DF0-3B61-43AE-B465-7A1C724B7A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59D67-DC0B-404D-97CD-C93EE13B025B}" type="datetimeFigureOut">
              <a:rPr lang="en-US" altLang="en-US"/>
              <a:pPr>
                <a:defRPr/>
              </a:pPr>
              <a:t>11/25/2020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D30312-5E3B-40A0-AE8E-CB4DD5CB3E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C5CEBC-F352-4697-B48F-96D2D730A9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526E42-9AD0-4651-A63B-98DAE0B65B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444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5CF8C7-6998-413D-82F6-75BAEE385E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B7B11-5C8B-4DCF-9E53-A6AAE1BDD8A3}" type="datetimeFigureOut">
              <a:rPr lang="en-US" altLang="en-US"/>
              <a:pPr>
                <a:defRPr/>
              </a:pPr>
              <a:t>11/25/2020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03A969-5407-4628-9EBD-F01B60FDF9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6A17D2-6336-4E76-8660-305317D56E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DB2DE0-2EE7-4D6F-9752-8C8478FEF9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712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65BE01-6488-4E51-BCFC-184795E3E8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2AE43-F88C-46D0-86BE-272138651C70}" type="datetimeFigureOut">
              <a:rPr lang="en-US" altLang="en-US"/>
              <a:pPr>
                <a:defRPr/>
              </a:pPr>
              <a:t>11/25/2020</a:t>
            </a:fld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EEA668-97C0-4C6E-8F06-7B09FB17C2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FB0113-6CD9-4CBF-AD33-B12E341379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B129B1-CE6D-4EB7-A67C-FBE8541A9A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038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144CCA-E947-40E3-8C7F-22AE84D99A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C78BF-7C00-45BE-A2B6-362FD6E5C6A1}" type="datetimeFigureOut">
              <a:rPr lang="en-US" altLang="en-US"/>
              <a:pPr>
                <a:defRPr/>
              </a:pPr>
              <a:t>11/25/2020</a:t>
            </a:fld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AA82927-3C24-4673-A00B-B3C5A6B172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0E15D4-BCE1-4341-8A3E-EB7664964F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A94E2C-36A7-4D82-A2EA-5A7ED17D27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6791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F25FD78-E429-4127-AD2C-5E7382A774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1D45D-5E37-4F7F-927A-5B53DE65F96C}" type="datetimeFigureOut">
              <a:rPr lang="en-US" altLang="en-US"/>
              <a:pPr>
                <a:defRPr/>
              </a:pPr>
              <a:t>11/25/2020</a:t>
            </a:fld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C0C5164-0F89-4896-93C7-569F985D10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237160E-A647-47E3-982B-168AC9CB54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05FBA5-E08C-4E6B-B047-41CC8C9894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6543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900639E-88C5-4EE1-B9DC-7E8E98B647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72C15-C42F-49A7-A5A7-486CBE839784}" type="datetimeFigureOut">
              <a:rPr lang="en-US" altLang="en-US"/>
              <a:pPr>
                <a:defRPr/>
              </a:pPr>
              <a:t>11/25/2020</a:t>
            </a:fld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5171C2F-859C-4E76-985B-0C9689395C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929B343-DD7E-4C72-9F04-270E450AD1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B33B54-056A-4331-8003-C399954A96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4127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6B5851-23B3-48A5-A6EF-1B0B18760C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58CEF-800F-4A39-B896-C1F5652981B2}" type="datetimeFigureOut">
              <a:rPr lang="en-US" altLang="en-US"/>
              <a:pPr>
                <a:defRPr/>
              </a:pPr>
              <a:t>11/25/2020</a:t>
            </a:fld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E25F81-EB8E-44EC-A19D-96B202D93A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51BC9A-DF57-4E4A-8377-8AC2F068A3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3ED9AC-9B00-4400-9379-7763CF5612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6462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E3EB74-04A6-43DE-977E-370391721F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7BB0B-9164-4DAA-916C-CBB9937BC063}" type="datetimeFigureOut">
              <a:rPr lang="en-US" altLang="en-US"/>
              <a:pPr>
                <a:defRPr/>
              </a:pPr>
              <a:t>11/25/2020</a:t>
            </a:fld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E79631-909C-4743-B80F-71034D196C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702E79-69CF-4152-B9D4-3F91DFE8FE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611387-A9FF-4D73-9851-FE7B016B9F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1846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7869DA7-8B4F-4A1A-8C83-613AB975E6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97B7B18-CA32-4914-94FF-38F941FE8F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C29928F1-DAC7-4BBF-B5F0-16E08BA2DEC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7C6C05-6A6F-46F2-80C6-8FB3CEEE7F21}" type="datetimeFigureOut">
              <a:rPr lang="en-US" altLang="en-US"/>
              <a:pPr>
                <a:defRPr/>
              </a:pPr>
              <a:t>11/25/2020</a:t>
            </a:fld>
            <a:endParaRPr lang="en-US" altLang="en-US"/>
          </a:p>
        </p:txBody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0B9BE5DF-34F7-46B7-9D0E-C20B25518F7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7350" name="Rectangle 6">
            <a:extLst>
              <a:ext uri="{FF2B5EF4-FFF2-40B4-BE49-F238E27FC236}">
                <a16:creationId xmlns:a16="http://schemas.microsoft.com/office/drawing/2014/main" id="{E9BC4F90-7BBC-4379-B12F-70A1313B543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9E9C9EA-A894-4F76-9DD4-DD4775FEAC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94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FD4366F-2BEC-4AB8-86AA-E9C0CA0D96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43CD392-A432-4B19-9B90-12EF5602F027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E6CE656-E6DC-4C46-AFC2-5A6A6BEF1421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053" name="Picture 2" descr="lúa">
            <a:extLst>
              <a:ext uri="{FF2B5EF4-FFF2-40B4-BE49-F238E27FC236}">
                <a16:creationId xmlns:a16="http://schemas.microsoft.com/office/drawing/2014/main" id="{D17F7FA2-C7E2-46E8-B534-33EC693228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t="4256" r="5000" b="4256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0" descr="hoa">
            <a:extLst>
              <a:ext uri="{FF2B5EF4-FFF2-40B4-BE49-F238E27FC236}">
                <a16:creationId xmlns:a16="http://schemas.microsoft.com/office/drawing/2014/main" id="{2AF5F63D-187A-48D0-B2E2-A21876E1455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114801"/>
            <a:ext cx="1295400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1" descr="hoa">
            <a:extLst>
              <a:ext uri="{FF2B5EF4-FFF2-40B4-BE49-F238E27FC236}">
                <a16:creationId xmlns:a16="http://schemas.microsoft.com/office/drawing/2014/main" id="{6F9958EF-381C-4D5F-ACB0-491A6EDA37D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1" y="228600"/>
            <a:ext cx="8159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2" descr="hoa">
            <a:extLst>
              <a:ext uri="{FF2B5EF4-FFF2-40B4-BE49-F238E27FC236}">
                <a16:creationId xmlns:a16="http://schemas.microsoft.com/office/drawing/2014/main" id="{3BEDBC8C-E5BD-42B1-A658-FDEB7987AAE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551" y="581025"/>
            <a:ext cx="8159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3" descr="hoa">
            <a:extLst>
              <a:ext uri="{FF2B5EF4-FFF2-40B4-BE49-F238E27FC236}">
                <a16:creationId xmlns:a16="http://schemas.microsoft.com/office/drawing/2014/main" id="{989A8D58-27FB-4389-81A2-B1E6A634B65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971801"/>
            <a:ext cx="1295400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4" descr="hoa">
            <a:extLst>
              <a:ext uri="{FF2B5EF4-FFF2-40B4-BE49-F238E27FC236}">
                <a16:creationId xmlns:a16="http://schemas.microsoft.com/office/drawing/2014/main" id="{BA425AAC-DE25-4C88-AB6A-F39DB9C37CE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1" y="1360488"/>
            <a:ext cx="8159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5" descr="hoa">
            <a:extLst>
              <a:ext uri="{FF2B5EF4-FFF2-40B4-BE49-F238E27FC236}">
                <a16:creationId xmlns:a16="http://schemas.microsoft.com/office/drawing/2014/main" id="{B2E79439-9B1E-4C2B-8B50-4983929B70A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4267201"/>
            <a:ext cx="1295400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6" descr="hoa">
            <a:extLst>
              <a:ext uri="{FF2B5EF4-FFF2-40B4-BE49-F238E27FC236}">
                <a16:creationId xmlns:a16="http://schemas.microsoft.com/office/drawing/2014/main" id="{DBCD279F-D0E0-41E4-B722-299E32A7194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5181601"/>
            <a:ext cx="1295400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7" descr="hoa">
            <a:extLst>
              <a:ext uri="{FF2B5EF4-FFF2-40B4-BE49-F238E27FC236}">
                <a16:creationId xmlns:a16="http://schemas.microsoft.com/office/drawing/2014/main" id="{479D5D25-759D-4A1A-8781-85F10BB4D75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7801" y="6019800"/>
            <a:ext cx="8159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8" descr="hoa">
            <a:extLst>
              <a:ext uri="{FF2B5EF4-FFF2-40B4-BE49-F238E27FC236}">
                <a16:creationId xmlns:a16="http://schemas.microsoft.com/office/drawing/2014/main" id="{9C4E322A-46D6-4753-B8C6-00643C6150C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51" y="4297363"/>
            <a:ext cx="8159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3" name="WordArt 21">
            <a:extLst>
              <a:ext uri="{FF2B5EF4-FFF2-40B4-BE49-F238E27FC236}">
                <a16:creationId xmlns:a16="http://schemas.microsoft.com/office/drawing/2014/main" id="{FCAE17E7-65BA-4827-8640-A7D552E7C3C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324600" y="1447800"/>
            <a:ext cx="39624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2064" name="WordArt 22">
            <a:extLst>
              <a:ext uri="{FF2B5EF4-FFF2-40B4-BE49-F238E27FC236}">
                <a16:creationId xmlns:a16="http://schemas.microsoft.com/office/drawing/2014/main" id="{E476CED8-5B90-4493-A945-85F1C4D8DB5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7400" y="2743200"/>
            <a:ext cx="54102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54: LUYỆN TẬP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7">
            <a:extLst>
              <a:ext uri="{FF2B5EF4-FFF2-40B4-BE49-F238E27FC236}">
                <a16:creationId xmlns:a16="http://schemas.microsoft.com/office/drawing/2014/main" id="{68FCBA4A-0B76-4640-B291-09BDF504F18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1" y="2133601"/>
            <a:ext cx="40862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3075" name="Text Box 34">
            <a:extLst>
              <a:ext uri="{FF2B5EF4-FFF2-40B4-BE49-F238E27FC236}">
                <a16:creationId xmlns:a16="http://schemas.microsoft.com/office/drawing/2014/main" id="{ED2B576E-BB0D-4E9E-8255-400CCEE48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3657600"/>
            <a:ext cx="7010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Đọc bảng nhân 8.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Text Box 6">
            <a:extLst>
              <a:ext uri="{FF2B5EF4-FFF2-40B4-BE49-F238E27FC236}">
                <a16:creationId xmlns:a16="http://schemas.microsoft.com/office/drawing/2014/main" id="{2FEFEE0B-86D7-4675-BA01-79B04AEDF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14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16423" name="Text Box 39">
            <a:extLst>
              <a:ext uri="{FF2B5EF4-FFF2-40B4-BE49-F238E27FC236}">
                <a16:creationId xmlns:a16="http://schemas.microsoft.com/office/drawing/2014/main" id="{F86BD004-E7D0-4156-B477-5B154BCB8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1"/>
            <a:ext cx="3352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1: Tính nhẩm</a:t>
            </a:r>
          </a:p>
        </p:txBody>
      </p:sp>
      <p:sp>
        <p:nvSpPr>
          <p:cNvPr id="16424" name="Text Box 40">
            <a:extLst>
              <a:ext uri="{FF2B5EF4-FFF2-40B4-BE49-F238E27FC236}">
                <a16:creationId xmlns:a16="http://schemas.microsoft.com/office/drawing/2014/main" id="{8F9E0C2E-CC3F-472C-A005-4730DFA9B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133601"/>
            <a:ext cx="9144000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D0"/>
                </a:solidFill>
              </a:rPr>
              <a:t>a, 8 x 1 =             8 x 5 =            8 x 0 =           8 x 8 = 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D0"/>
                </a:solidFill>
              </a:rPr>
              <a:t>    8 x 2 =             8 x 4 =            8 x 6 =           8 x 9 =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D0"/>
                </a:solidFill>
              </a:rPr>
              <a:t>    8 x 3 =             8 x 7 =            8 x 10 =         0 x 8 =</a:t>
            </a:r>
          </a:p>
        </p:txBody>
      </p:sp>
      <p:sp>
        <p:nvSpPr>
          <p:cNvPr id="16425" name="Text Box 41">
            <a:extLst>
              <a:ext uri="{FF2B5EF4-FFF2-40B4-BE49-F238E27FC236}">
                <a16:creationId xmlns:a16="http://schemas.microsoft.com/office/drawing/2014/main" id="{4E438346-D03B-41C0-8D94-30A59FC08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1336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6426" name="Text Box 42">
            <a:extLst>
              <a:ext uri="{FF2B5EF4-FFF2-40B4-BE49-F238E27FC236}">
                <a16:creationId xmlns:a16="http://schemas.microsoft.com/office/drawing/2014/main" id="{098D545D-219A-43C9-8A47-9751FC829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21336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16427" name="Text Box 43">
            <a:extLst>
              <a:ext uri="{FF2B5EF4-FFF2-40B4-BE49-F238E27FC236}">
                <a16:creationId xmlns:a16="http://schemas.microsoft.com/office/drawing/2014/main" id="{102E8FFA-8504-4AEC-AFA9-184FE4109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2133601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6428" name="Text Box 44">
            <a:extLst>
              <a:ext uri="{FF2B5EF4-FFF2-40B4-BE49-F238E27FC236}">
                <a16:creationId xmlns:a16="http://schemas.microsoft.com/office/drawing/2014/main" id="{EBA1CD7D-3A4F-4375-B97C-D5F77895D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2133601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00"/>
                </a:solidFill>
              </a:rPr>
              <a:t>64</a:t>
            </a:r>
          </a:p>
        </p:txBody>
      </p:sp>
      <p:sp>
        <p:nvSpPr>
          <p:cNvPr id="16429" name="Text Box 45">
            <a:extLst>
              <a:ext uri="{FF2B5EF4-FFF2-40B4-BE49-F238E27FC236}">
                <a16:creationId xmlns:a16="http://schemas.microsoft.com/office/drawing/2014/main" id="{718E8285-D7EF-4735-B94E-0167F45F7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743201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16430" name="Text Box 46">
            <a:extLst>
              <a:ext uri="{FF2B5EF4-FFF2-40B4-BE49-F238E27FC236}">
                <a16:creationId xmlns:a16="http://schemas.microsoft.com/office/drawing/2014/main" id="{E0EE0875-7FBF-4410-9C59-7C281389E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27432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00"/>
                </a:solidFill>
              </a:rPr>
              <a:t>32</a:t>
            </a:r>
          </a:p>
        </p:txBody>
      </p:sp>
      <p:sp>
        <p:nvSpPr>
          <p:cNvPr id="16431" name="Text Box 47">
            <a:extLst>
              <a:ext uri="{FF2B5EF4-FFF2-40B4-BE49-F238E27FC236}">
                <a16:creationId xmlns:a16="http://schemas.microsoft.com/office/drawing/2014/main" id="{5E08767D-0BDA-43A8-B1AC-72A433F38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2743201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00"/>
                </a:solidFill>
              </a:rPr>
              <a:t>48</a:t>
            </a:r>
          </a:p>
        </p:txBody>
      </p:sp>
      <p:sp>
        <p:nvSpPr>
          <p:cNvPr id="16432" name="Text Box 48">
            <a:extLst>
              <a:ext uri="{FF2B5EF4-FFF2-40B4-BE49-F238E27FC236}">
                <a16:creationId xmlns:a16="http://schemas.microsoft.com/office/drawing/2014/main" id="{54EDAB1B-3D2E-4142-B7EF-E64BF892D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8400" y="27432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00"/>
                </a:solidFill>
              </a:rPr>
              <a:t>72</a:t>
            </a:r>
          </a:p>
        </p:txBody>
      </p:sp>
      <p:sp>
        <p:nvSpPr>
          <p:cNvPr id="16433" name="Text Box 49">
            <a:extLst>
              <a:ext uri="{FF2B5EF4-FFF2-40B4-BE49-F238E27FC236}">
                <a16:creationId xmlns:a16="http://schemas.microsoft.com/office/drawing/2014/main" id="{A9B66439-657C-40B3-B1E8-90B9C0D7E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352801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00"/>
                </a:solidFill>
              </a:rPr>
              <a:t>24</a:t>
            </a:r>
          </a:p>
        </p:txBody>
      </p:sp>
      <p:sp>
        <p:nvSpPr>
          <p:cNvPr id="16434" name="Text Box 50">
            <a:extLst>
              <a:ext uri="{FF2B5EF4-FFF2-40B4-BE49-F238E27FC236}">
                <a16:creationId xmlns:a16="http://schemas.microsoft.com/office/drawing/2014/main" id="{E4182E8D-B5DD-4D83-8414-A5CE3F6DC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352801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00"/>
                </a:solidFill>
              </a:rPr>
              <a:t>56</a:t>
            </a:r>
          </a:p>
        </p:txBody>
      </p:sp>
      <p:sp>
        <p:nvSpPr>
          <p:cNvPr id="16435" name="Text Box 51">
            <a:extLst>
              <a:ext uri="{FF2B5EF4-FFF2-40B4-BE49-F238E27FC236}">
                <a16:creationId xmlns:a16="http://schemas.microsoft.com/office/drawing/2014/main" id="{837BE815-037C-4E5E-82D7-D4770DA15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3528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00"/>
                </a:solidFill>
              </a:rPr>
              <a:t>80</a:t>
            </a:r>
          </a:p>
        </p:txBody>
      </p:sp>
      <p:sp>
        <p:nvSpPr>
          <p:cNvPr id="16436" name="Text Box 52">
            <a:extLst>
              <a:ext uri="{FF2B5EF4-FFF2-40B4-BE49-F238E27FC236}">
                <a16:creationId xmlns:a16="http://schemas.microsoft.com/office/drawing/2014/main" id="{3846AECE-FE2B-4B33-877B-F531F7BCF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3352801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6437" name="Text Box 53">
            <a:extLst>
              <a:ext uri="{FF2B5EF4-FFF2-40B4-BE49-F238E27FC236}">
                <a16:creationId xmlns:a16="http://schemas.microsoft.com/office/drawing/2014/main" id="{6984E4FA-51B3-4CA4-9250-1CA5201B8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419601"/>
            <a:ext cx="91440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D0"/>
                </a:solidFill>
              </a:rPr>
              <a:t>b, 8 x 2 =            8 x 4 =             8 x 6 =            8 x 7 =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D0"/>
                </a:solidFill>
              </a:rPr>
              <a:t>    2 x 8 =            4 x 8 =             6 x 8 =            7 x 8 =                      </a:t>
            </a:r>
          </a:p>
        </p:txBody>
      </p:sp>
      <p:sp>
        <p:nvSpPr>
          <p:cNvPr id="16438" name="Text Box 54">
            <a:extLst>
              <a:ext uri="{FF2B5EF4-FFF2-40B4-BE49-F238E27FC236}">
                <a16:creationId xmlns:a16="http://schemas.microsoft.com/office/drawing/2014/main" id="{6EBD6E57-E51F-4182-ADC6-C163929B7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419601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3300"/>
                </a:solidFill>
              </a:rPr>
              <a:t>16</a:t>
            </a:r>
          </a:p>
        </p:txBody>
      </p:sp>
      <p:sp>
        <p:nvSpPr>
          <p:cNvPr id="16439" name="Text Box 55">
            <a:extLst>
              <a:ext uri="{FF2B5EF4-FFF2-40B4-BE49-F238E27FC236}">
                <a16:creationId xmlns:a16="http://schemas.microsoft.com/office/drawing/2014/main" id="{77D15763-9AD5-4A31-9D7E-D4B8AD887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0292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3300"/>
                </a:solidFill>
              </a:rPr>
              <a:t>16</a:t>
            </a:r>
          </a:p>
        </p:txBody>
      </p:sp>
      <p:sp>
        <p:nvSpPr>
          <p:cNvPr id="16440" name="Text Box 56">
            <a:extLst>
              <a:ext uri="{FF2B5EF4-FFF2-40B4-BE49-F238E27FC236}">
                <a16:creationId xmlns:a16="http://schemas.microsoft.com/office/drawing/2014/main" id="{32D38FFB-931B-426A-8D8A-FA2C13A65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419601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3300"/>
                </a:solidFill>
              </a:rPr>
              <a:t>32</a:t>
            </a:r>
          </a:p>
        </p:txBody>
      </p:sp>
      <p:sp>
        <p:nvSpPr>
          <p:cNvPr id="16441" name="Text Box 57">
            <a:extLst>
              <a:ext uri="{FF2B5EF4-FFF2-40B4-BE49-F238E27FC236}">
                <a16:creationId xmlns:a16="http://schemas.microsoft.com/office/drawing/2014/main" id="{BFB5F7A7-139D-44BC-9146-1EB5FF0EA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0292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3300"/>
                </a:solidFill>
              </a:rPr>
              <a:t>32</a:t>
            </a:r>
          </a:p>
        </p:txBody>
      </p:sp>
      <p:sp>
        <p:nvSpPr>
          <p:cNvPr id="16442" name="Text Box 58">
            <a:extLst>
              <a:ext uri="{FF2B5EF4-FFF2-40B4-BE49-F238E27FC236}">
                <a16:creationId xmlns:a16="http://schemas.microsoft.com/office/drawing/2014/main" id="{4E9155CF-B43B-4B09-B80B-64D4642FA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4419601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3300"/>
                </a:solidFill>
              </a:rPr>
              <a:t>48</a:t>
            </a:r>
          </a:p>
        </p:txBody>
      </p:sp>
      <p:sp>
        <p:nvSpPr>
          <p:cNvPr id="16443" name="Text Box 59">
            <a:extLst>
              <a:ext uri="{FF2B5EF4-FFF2-40B4-BE49-F238E27FC236}">
                <a16:creationId xmlns:a16="http://schemas.microsoft.com/office/drawing/2014/main" id="{8A08906B-6AFF-43F2-B062-F40BEC30C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50292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3300"/>
                </a:solidFill>
              </a:rPr>
              <a:t>48</a:t>
            </a:r>
          </a:p>
        </p:txBody>
      </p:sp>
      <p:sp>
        <p:nvSpPr>
          <p:cNvPr id="16444" name="Text Box 60">
            <a:extLst>
              <a:ext uri="{FF2B5EF4-FFF2-40B4-BE49-F238E27FC236}">
                <a16:creationId xmlns:a16="http://schemas.microsoft.com/office/drawing/2014/main" id="{1D939F01-3AD9-4D4B-956B-11A7ABCA1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8400" y="44196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3300"/>
                </a:solidFill>
              </a:rPr>
              <a:t>56</a:t>
            </a:r>
          </a:p>
        </p:txBody>
      </p:sp>
      <p:sp>
        <p:nvSpPr>
          <p:cNvPr id="16445" name="Text Box 61">
            <a:extLst>
              <a:ext uri="{FF2B5EF4-FFF2-40B4-BE49-F238E27FC236}">
                <a16:creationId xmlns:a16="http://schemas.microsoft.com/office/drawing/2014/main" id="{1FB1C9DE-4167-40E1-AA07-B997DA2CD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8400" y="50292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3300"/>
                </a:solidFill>
              </a:rPr>
              <a:t>56</a:t>
            </a:r>
          </a:p>
        </p:txBody>
      </p:sp>
      <p:sp>
        <p:nvSpPr>
          <p:cNvPr id="16446" name="Text Box 62">
            <a:extLst>
              <a:ext uri="{FF2B5EF4-FFF2-40B4-BE49-F238E27FC236}">
                <a16:creationId xmlns:a16="http://schemas.microsoft.com/office/drawing/2014/main" id="{1B5DDC28-7124-4C04-B2EC-897DC17A9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715001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Khi ta đổi chỗ các thừa số thì tích thế nào?</a:t>
            </a:r>
          </a:p>
        </p:txBody>
      </p:sp>
      <p:sp>
        <p:nvSpPr>
          <p:cNvPr id="16447" name="Text Box 63">
            <a:extLst>
              <a:ext uri="{FF2B5EF4-FFF2-40B4-BE49-F238E27FC236}">
                <a16:creationId xmlns:a16="http://schemas.microsoft.com/office/drawing/2014/main" id="{6127D91A-A5D3-4890-987D-A0D88214A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791201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Khi ta đổi chỗ các thừa số thì tích không thay đổi.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6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64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64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64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6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6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6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6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6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6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6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6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6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6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6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6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6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6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6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6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6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2" dur="80"/>
                                        <p:tgtEl>
                                          <p:spTgt spid="164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3" dur="80"/>
                                        <p:tgtEl>
                                          <p:spTgt spid="164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80"/>
                                        <p:tgtEl>
                                          <p:spTgt spid="164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16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/>
                                        <p:tgtEl>
                                          <p:spTgt spid="16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4" dur="80"/>
                                        <p:tgtEl>
                                          <p:spTgt spid="164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5" dur="80"/>
                                        <p:tgtEl>
                                          <p:spTgt spid="164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80"/>
                                        <p:tgtEl>
                                          <p:spTgt spid="164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  <p:bldP spid="16423" grpId="0"/>
      <p:bldP spid="16424" grpId="0"/>
      <p:bldP spid="16425" grpId="0"/>
      <p:bldP spid="16426" grpId="0"/>
      <p:bldP spid="16427" grpId="0"/>
      <p:bldP spid="16428" grpId="0"/>
      <p:bldP spid="16429" grpId="0"/>
      <p:bldP spid="16430" grpId="0"/>
      <p:bldP spid="16431" grpId="0"/>
      <p:bldP spid="16432" grpId="0"/>
      <p:bldP spid="16433" grpId="0"/>
      <p:bldP spid="16434" grpId="0"/>
      <p:bldP spid="16435" grpId="0"/>
      <p:bldP spid="16436" grpId="0"/>
      <p:bldP spid="16437" grpId="0"/>
      <p:bldP spid="16438" grpId="0"/>
      <p:bldP spid="16439" grpId="0"/>
      <p:bldP spid="16440" grpId="0"/>
      <p:bldP spid="16441" grpId="0"/>
      <p:bldP spid="16442" grpId="0"/>
      <p:bldP spid="16443" grpId="0"/>
      <p:bldP spid="16444" grpId="0"/>
      <p:bldP spid="16445" grpId="0"/>
      <p:bldP spid="16446" grpId="0"/>
      <p:bldP spid="16446" grpId="1"/>
      <p:bldP spid="164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>
            <a:extLst>
              <a:ext uri="{FF2B5EF4-FFF2-40B4-BE49-F238E27FC236}">
                <a16:creationId xmlns:a16="http://schemas.microsoft.com/office/drawing/2014/main" id="{0E949D89-90B3-477D-A57B-C61C26E18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14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22535" name="Text Box 7">
            <a:extLst>
              <a:ext uri="{FF2B5EF4-FFF2-40B4-BE49-F238E27FC236}">
                <a16:creationId xmlns:a16="http://schemas.microsoft.com/office/drawing/2014/main" id="{26B6A0CD-8E56-47CC-A496-A09F97281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0"/>
            <a:ext cx="2895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Tính</a:t>
            </a:r>
          </a:p>
        </p:txBody>
      </p:sp>
      <p:sp>
        <p:nvSpPr>
          <p:cNvPr id="22536" name="Text Box 8">
            <a:extLst>
              <a:ext uri="{FF2B5EF4-FFF2-40B4-BE49-F238E27FC236}">
                <a16:creationId xmlns:a16="http://schemas.microsoft.com/office/drawing/2014/main" id="{E1D9A3BF-7E7B-48F8-BB9D-50B28B431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133600"/>
            <a:ext cx="9144000" cy="277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D0"/>
                </a:solidFill>
              </a:rPr>
              <a:t>    8 x 3 + 8                           8 x 8 + 8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3200" b="1">
              <a:solidFill>
                <a:srgbClr val="0000D0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3200" b="1">
              <a:solidFill>
                <a:srgbClr val="0000D0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D0"/>
                </a:solidFill>
              </a:rPr>
              <a:t>   8 x 4 + 8                          8 x 9 + 8</a:t>
            </a:r>
          </a:p>
        </p:txBody>
      </p:sp>
      <p:sp>
        <p:nvSpPr>
          <p:cNvPr id="22537" name="Text Box 9">
            <a:extLst>
              <a:ext uri="{FF2B5EF4-FFF2-40B4-BE49-F238E27FC236}">
                <a16:creationId xmlns:a16="http://schemas.microsoft.com/office/drawing/2014/main" id="{C1701CDC-2D8E-4141-B811-67ABA98BF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743200"/>
            <a:ext cx="228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800000"/>
                </a:solidFill>
              </a:rPr>
              <a:t>=  24   + 8 </a:t>
            </a:r>
          </a:p>
        </p:txBody>
      </p:sp>
      <p:sp>
        <p:nvSpPr>
          <p:cNvPr id="22538" name="Text Box 10">
            <a:extLst>
              <a:ext uri="{FF2B5EF4-FFF2-40B4-BE49-F238E27FC236}">
                <a16:creationId xmlns:a16="http://schemas.microsoft.com/office/drawing/2014/main" id="{6B511323-AF29-4CAB-BF5E-032C5677F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429000"/>
            <a:ext cx="243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800000"/>
                </a:solidFill>
              </a:rPr>
              <a:t>=      32</a:t>
            </a:r>
          </a:p>
        </p:txBody>
      </p:sp>
      <p:sp>
        <p:nvSpPr>
          <p:cNvPr id="22539" name="Text Box 11">
            <a:extLst>
              <a:ext uri="{FF2B5EF4-FFF2-40B4-BE49-F238E27FC236}">
                <a16:creationId xmlns:a16="http://schemas.microsoft.com/office/drawing/2014/main" id="{79E5857A-D095-47AE-9517-41CA0C544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667000"/>
            <a:ext cx="228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800000"/>
                </a:solidFill>
              </a:rPr>
              <a:t>=  64 + 8 </a:t>
            </a:r>
          </a:p>
        </p:txBody>
      </p:sp>
      <p:sp>
        <p:nvSpPr>
          <p:cNvPr id="22540" name="Text Box 12">
            <a:extLst>
              <a:ext uri="{FF2B5EF4-FFF2-40B4-BE49-F238E27FC236}">
                <a16:creationId xmlns:a16="http://schemas.microsoft.com/office/drawing/2014/main" id="{A12D25DA-8CB6-42C5-98E8-E1A25DF02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352800"/>
            <a:ext cx="243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800000"/>
                </a:solidFill>
              </a:rPr>
              <a:t>=     72</a:t>
            </a:r>
          </a:p>
        </p:txBody>
      </p:sp>
      <p:sp>
        <p:nvSpPr>
          <p:cNvPr id="22541" name="Text Box 13">
            <a:extLst>
              <a:ext uri="{FF2B5EF4-FFF2-40B4-BE49-F238E27FC236}">
                <a16:creationId xmlns:a16="http://schemas.microsoft.com/office/drawing/2014/main" id="{9760E710-03D9-4C9E-BEF5-B9A47F63A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953000"/>
            <a:ext cx="228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800000"/>
                </a:solidFill>
              </a:rPr>
              <a:t>=  32  + 8 </a:t>
            </a:r>
          </a:p>
        </p:txBody>
      </p:sp>
      <p:sp>
        <p:nvSpPr>
          <p:cNvPr id="22542" name="Text Box 14">
            <a:extLst>
              <a:ext uri="{FF2B5EF4-FFF2-40B4-BE49-F238E27FC236}">
                <a16:creationId xmlns:a16="http://schemas.microsoft.com/office/drawing/2014/main" id="{BF254A07-4ACA-4E23-89DB-EECB1937D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486400"/>
            <a:ext cx="243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800000"/>
                </a:solidFill>
              </a:rPr>
              <a:t>=      40</a:t>
            </a:r>
          </a:p>
        </p:txBody>
      </p:sp>
      <p:sp>
        <p:nvSpPr>
          <p:cNvPr id="22543" name="Text Box 15">
            <a:extLst>
              <a:ext uri="{FF2B5EF4-FFF2-40B4-BE49-F238E27FC236}">
                <a16:creationId xmlns:a16="http://schemas.microsoft.com/office/drawing/2014/main" id="{BBE28AEE-31CC-47B3-9852-C713CDCD7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953000"/>
            <a:ext cx="228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800000"/>
                </a:solidFill>
              </a:rPr>
              <a:t>=   72   + 8 </a:t>
            </a:r>
          </a:p>
        </p:txBody>
      </p:sp>
      <p:sp>
        <p:nvSpPr>
          <p:cNvPr id="22544" name="Text Box 16">
            <a:extLst>
              <a:ext uri="{FF2B5EF4-FFF2-40B4-BE49-F238E27FC236}">
                <a16:creationId xmlns:a16="http://schemas.microsoft.com/office/drawing/2014/main" id="{44299337-A7CD-4F1F-B1B5-926873714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486400"/>
            <a:ext cx="243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800000"/>
                </a:solidFill>
              </a:rPr>
              <a:t>=       81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/>
      <p:bldP spid="22536" grpId="0"/>
      <p:bldP spid="22537" grpId="0"/>
      <p:bldP spid="22538" grpId="0"/>
      <p:bldP spid="22539" grpId="0"/>
      <p:bldP spid="22540" grpId="0"/>
      <p:bldP spid="22541" grpId="0"/>
      <p:bldP spid="22542" grpId="0"/>
      <p:bldP spid="22543" grpId="0"/>
      <p:bldP spid="225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6">
            <a:extLst>
              <a:ext uri="{FF2B5EF4-FFF2-40B4-BE49-F238E27FC236}">
                <a16:creationId xmlns:a16="http://schemas.microsoft.com/office/drawing/2014/main" id="{2AFDDC2B-630B-4D85-AD9C-C6E25D757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14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23559" name="Text Box 7">
            <a:extLst>
              <a:ext uri="{FF2B5EF4-FFF2-40B4-BE49-F238E27FC236}">
                <a16:creationId xmlns:a16="http://schemas.microsoft.com/office/drawing/2014/main" id="{F20FF7BA-6644-427F-82C5-53D818DD6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6002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 : Từ cuộn dây điện dài 50 mét, người ta cắt thành 4 đoạn, mỗi đoạn dài 8 mét. Hỏi cuộn dây điện còn lại bao nhiêu mét?</a:t>
            </a:r>
          </a:p>
        </p:txBody>
      </p:sp>
      <p:sp>
        <p:nvSpPr>
          <p:cNvPr id="23560" name="Line 8">
            <a:extLst>
              <a:ext uri="{FF2B5EF4-FFF2-40B4-BE49-F238E27FC236}">
                <a16:creationId xmlns:a16="http://schemas.microsoft.com/office/drawing/2014/main" id="{17681451-5498-4D63-B01F-22C986B9180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3962400"/>
            <a:ext cx="5029200" cy="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61" name="Line 9">
            <a:extLst>
              <a:ext uri="{FF2B5EF4-FFF2-40B4-BE49-F238E27FC236}">
                <a16:creationId xmlns:a16="http://schemas.microsoft.com/office/drawing/2014/main" id="{FBD86EC5-7EC0-44E6-A427-A93AAE51A9E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38862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62" name="Line 10">
            <a:extLst>
              <a:ext uri="{FF2B5EF4-FFF2-40B4-BE49-F238E27FC236}">
                <a16:creationId xmlns:a16="http://schemas.microsoft.com/office/drawing/2014/main" id="{83E0568E-9B3E-465D-A2EB-10F97541E1A0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38862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64" name="Line 12">
            <a:extLst>
              <a:ext uri="{FF2B5EF4-FFF2-40B4-BE49-F238E27FC236}">
                <a16:creationId xmlns:a16="http://schemas.microsoft.com/office/drawing/2014/main" id="{1770122E-4C3D-446C-9232-4517C7EAA28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8862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65" name="Line 13">
            <a:extLst>
              <a:ext uri="{FF2B5EF4-FFF2-40B4-BE49-F238E27FC236}">
                <a16:creationId xmlns:a16="http://schemas.microsoft.com/office/drawing/2014/main" id="{B279939B-CB7C-49A2-88C5-1B2213137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8862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66" name="Line 14">
            <a:extLst>
              <a:ext uri="{FF2B5EF4-FFF2-40B4-BE49-F238E27FC236}">
                <a16:creationId xmlns:a16="http://schemas.microsoft.com/office/drawing/2014/main" id="{D329AB24-3DBC-4D6A-8AF0-CC5757FBA5D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8862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67" name="Line 15">
            <a:extLst>
              <a:ext uri="{FF2B5EF4-FFF2-40B4-BE49-F238E27FC236}">
                <a16:creationId xmlns:a16="http://schemas.microsoft.com/office/drawing/2014/main" id="{BB332461-8FB0-45C6-904F-8E2A436868E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38862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68" name="AutoShape 16">
            <a:extLst>
              <a:ext uri="{FF2B5EF4-FFF2-40B4-BE49-F238E27FC236}">
                <a16:creationId xmlns:a16="http://schemas.microsoft.com/office/drawing/2014/main" id="{366875C0-93BD-4D15-B8C0-02BA41CC869C}"/>
              </a:ext>
            </a:extLst>
          </p:cNvPr>
          <p:cNvSpPr>
            <a:spLocks/>
          </p:cNvSpPr>
          <p:nvPr/>
        </p:nvSpPr>
        <p:spPr bwMode="auto">
          <a:xfrm rot="5400000">
            <a:off x="4133850" y="1809750"/>
            <a:ext cx="266700" cy="5029200"/>
          </a:xfrm>
          <a:prstGeom prst="rightBrace">
            <a:avLst>
              <a:gd name="adj1" fmla="val 157143"/>
              <a:gd name="adj2" fmla="val 50000"/>
            </a:avLst>
          </a:prstGeom>
          <a:noFill/>
          <a:ln w="38100">
            <a:solidFill>
              <a:srgbClr val="0000D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69" name="Text Box 17">
            <a:extLst>
              <a:ext uri="{FF2B5EF4-FFF2-40B4-BE49-F238E27FC236}">
                <a16:creationId xmlns:a16="http://schemas.microsoft.com/office/drawing/2014/main" id="{7B24214F-CCD6-49D9-944D-A68A54133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656138"/>
            <a:ext cx="1600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 mét.</a:t>
            </a:r>
          </a:p>
        </p:txBody>
      </p:sp>
      <p:sp>
        <p:nvSpPr>
          <p:cNvPr id="23570" name="AutoShape 18">
            <a:extLst>
              <a:ext uri="{FF2B5EF4-FFF2-40B4-BE49-F238E27FC236}">
                <a16:creationId xmlns:a16="http://schemas.microsoft.com/office/drawing/2014/main" id="{679539EE-CEC9-4AF0-9120-BC56C10AFA81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2019300" y="3467100"/>
            <a:ext cx="76200" cy="609600"/>
          </a:xfrm>
          <a:prstGeom prst="rightBrace">
            <a:avLst>
              <a:gd name="adj1" fmla="val 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71" name="Text Box 19">
            <a:extLst>
              <a:ext uri="{FF2B5EF4-FFF2-40B4-BE49-F238E27FC236}">
                <a16:creationId xmlns:a16="http://schemas.microsoft.com/office/drawing/2014/main" id="{D2172ABC-C5ED-433F-A120-FE2105F65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132138"/>
            <a:ext cx="914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m</a:t>
            </a:r>
          </a:p>
        </p:txBody>
      </p:sp>
      <p:sp>
        <p:nvSpPr>
          <p:cNvPr id="23572" name="AutoShape 20">
            <a:extLst>
              <a:ext uri="{FF2B5EF4-FFF2-40B4-BE49-F238E27FC236}">
                <a16:creationId xmlns:a16="http://schemas.microsoft.com/office/drawing/2014/main" id="{86D0C43D-F162-471E-BC94-4992D4D18899}"/>
              </a:ext>
            </a:extLst>
          </p:cNvPr>
          <p:cNvSpPr>
            <a:spLocks/>
          </p:cNvSpPr>
          <p:nvPr/>
        </p:nvSpPr>
        <p:spPr bwMode="auto">
          <a:xfrm rot="16200000">
            <a:off x="5905500" y="2857500"/>
            <a:ext cx="228600" cy="1676400"/>
          </a:xfrm>
          <a:prstGeom prst="rightBrace">
            <a:avLst>
              <a:gd name="adj1" fmla="val 611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73" name="Text Box 21">
            <a:extLst>
              <a:ext uri="{FF2B5EF4-FFF2-40B4-BE49-F238E27FC236}">
                <a16:creationId xmlns:a16="http://schemas.microsoft.com/office/drawing/2014/main" id="{3A7356A5-3900-426C-AB9B-FE6710F96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124201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mét</a:t>
            </a:r>
          </a:p>
        </p:txBody>
      </p:sp>
      <p:sp>
        <p:nvSpPr>
          <p:cNvPr id="23574" name="Text Box 22">
            <a:extLst>
              <a:ext uri="{FF2B5EF4-FFF2-40B4-BE49-F238E27FC236}">
                <a16:creationId xmlns:a16="http://schemas.microsoft.com/office/drawing/2014/main" id="{28364F1F-2978-4DF6-A953-1FBF5905D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743201"/>
            <a:ext cx="205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</a:p>
        </p:txBody>
      </p:sp>
      <p:sp>
        <p:nvSpPr>
          <p:cNvPr id="23575" name="Text Box 23">
            <a:extLst>
              <a:ext uri="{FF2B5EF4-FFF2-40B4-BE49-F238E27FC236}">
                <a16:creationId xmlns:a16="http://schemas.microsoft.com/office/drawing/2014/main" id="{F84A92BB-C10F-4213-AF05-FBDFB6464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3733801"/>
            <a:ext cx="1981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</p:txBody>
      </p:sp>
      <p:sp>
        <p:nvSpPr>
          <p:cNvPr id="23576" name="Text Box 24">
            <a:extLst>
              <a:ext uri="{FF2B5EF4-FFF2-40B4-BE49-F238E27FC236}">
                <a16:creationId xmlns:a16="http://schemas.microsoft.com/office/drawing/2014/main" id="{573B71EE-715E-47E7-A59D-84E4BE1F7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419601"/>
            <a:ext cx="403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mét dây điệncắt ra là:</a:t>
            </a:r>
          </a:p>
        </p:txBody>
      </p:sp>
      <p:sp>
        <p:nvSpPr>
          <p:cNvPr id="23577" name="Text Box 25">
            <a:extLst>
              <a:ext uri="{FF2B5EF4-FFF2-40B4-BE49-F238E27FC236}">
                <a16:creationId xmlns:a16="http://schemas.microsoft.com/office/drawing/2014/main" id="{6767B627-0EB9-4652-80A4-A86E5D5FC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953001"/>
            <a:ext cx="320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x 4 = 32 (mét)</a:t>
            </a:r>
          </a:p>
        </p:txBody>
      </p:sp>
      <p:sp>
        <p:nvSpPr>
          <p:cNvPr id="23578" name="Text Box 26">
            <a:extLst>
              <a:ext uri="{FF2B5EF4-FFF2-40B4-BE49-F238E27FC236}">
                <a16:creationId xmlns:a16="http://schemas.microsoft.com/office/drawing/2014/main" id="{401CBAF3-3E94-4149-86A0-25F5414D5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410201"/>
            <a:ext cx="449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Cuộn dây còn lại số mét là: </a:t>
            </a:r>
          </a:p>
        </p:txBody>
      </p:sp>
      <p:sp>
        <p:nvSpPr>
          <p:cNvPr id="23579" name="Text Box 27">
            <a:extLst>
              <a:ext uri="{FF2B5EF4-FFF2-40B4-BE49-F238E27FC236}">
                <a16:creationId xmlns:a16="http://schemas.microsoft.com/office/drawing/2014/main" id="{9EEA622E-D858-4994-B3AC-CA0FEF9B1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5943601"/>
            <a:ext cx="358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  – 32  = 18 ( mét)</a:t>
            </a:r>
          </a:p>
        </p:txBody>
      </p:sp>
      <p:sp>
        <p:nvSpPr>
          <p:cNvPr id="23580" name="Text Box 28">
            <a:extLst>
              <a:ext uri="{FF2B5EF4-FFF2-40B4-BE49-F238E27FC236}">
                <a16:creationId xmlns:a16="http://schemas.microsoft.com/office/drawing/2014/main" id="{2FC9F0B7-CC03-4F6D-8605-163FF277A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6400801"/>
            <a:ext cx="3657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 : 18 mét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3" dur="80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4" dur="80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80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20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235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235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235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235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/>
      <p:bldP spid="23568" grpId="0" animBg="1"/>
      <p:bldP spid="23569" grpId="0"/>
      <p:bldP spid="23570" grpId="0" animBg="1"/>
      <p:bldP spid="23571" grpId="0"/>
      <p:bldP spid="23572" grpId="0" animBg="1"/>
      <p:bldP spid="23573" grpId="0"/>
      <p:bldP spid="23574" grpId="0"/>
      <p:bldP spid="23575" grpId="0"/>
      <p:bldP spid="23576" grpId="0"/>
      <p:bldP spid="23577" grpId="0"/>
      <p:bldP spid="23578" grpId="0"/>
      <p:bldP spid="23579" grpId="0"/>
      <p:bldP spid="235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6">
            <a:extLst>
              <a:ext uri="{FF2B5EF4-FFF2-40B4-BE49-F238E27FC236}">
                <a16:creationId xmlns:a16="http://schemas.microsoft.com/office/drawing/2014/main" id="{FC5ECE0B-820C-411F-B66B-0A7C2EEF4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14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24583" name="Text Box 7">
            <a:extLst>
              <a:ext uri="{FF2B5EF4-FFF2-40B4-BE49-F238E27FC236}">
                <a16:creationId xmlns:a16="http://schemas.microsoft.com/office/drawing/2014/main" id="{153963CE-5193-4D66-AB77-3CDEA19E1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600201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4: Viết phép nhân thích hợp nào vào chỗ chấm.</a:t>
            </a:r>
          </a:p>
        </p:txBody>
      </p:sp>
      <p:graphicFrame>
        <p:nvGraphicFramePr>
          <p:cNvPr id="24736" name="Group 160">
            <a:extLst>
              <a:ext uri="{FF2B5EF4-FFF2-40B4-BE49-F238E27FC236}">
                <a16:creationId xmlns:a16="http://schemas.microsoft.com/office/drawing/2014/main" id="{E9CDF0F8-6A47-4C57-808F-DD6E6400BE32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1752600" y="2438400"/>
          <a:ext cx="4114800" cy="2133600"/>
        </p:xfrm>
        <a:graphic>
          <a:graphicData uri="http://schemas.openxmlformats.org/drawingml/2006/table">
            <a:tbl>
              <a:tblPr/>
              <a:tblGrid>
                <a:gridCol w="514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738" name="Text Box 162">
            <a:extLst>
              <a:ext uri="{FF2B5EF4-FFF2-40B4-BE49-F238E27FC236}">
                <a16:creationId xmlns:a16="http://schemas.microsoft.com/office/drawing/2014/main" id="{798E22AE-19FA-4EA7-BE54-0DEF29E6B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286001"/>
            <a:ext cx="472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Có 3 hàng,mỗi hàng 8 ô vuông. Số ô vuông trong hình chữ nhật là: </a:t>
            </a:r>
          </a:p>
        </p:txBody>
      </p:sp>
      <p:sp>
        <p:nvSpPr>
          <p:cNvPr id="24739" name="Text Box 163">
            <a:extLst>
              <a:ext uri="{FF2B5EF4-FFF2-40B4-BE49-F238E27FC236}">
                <a16:creationId xmlns:a16="http://schemas.microsoft.com/office/drawing/2014/main" id="{6D6654DD-BE93-4976-9A44-D2B0E0283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276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……………</a:t>
            </a:r>
          </a:p>
        </p:txBody>
      </p:sp>
      <p:sp>
        <p:nvSpPr>
          <p:cNvPr id="24752" name="Text Box 176">
            <a:extLst>
              <a:ext uri="{FF2B5EF4-FFF2-40B4-BE49-F238E27FC236}">
                <a16:creationId xmlns:a16="http://schemas.microsoft.com/office/drawing/2014/main" id="{BD6FC42B-CD53-4942-8D42-189CFC656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276601"/>
            <a:ext cx="2209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800" b="1">
                <a:solidFill>
                  <a:srgbClr val="0000D0"/>
                </a:solidFill>
              </a:rPr>
              <a:t>24</a:t>
            </a: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(ô vuông)</a:t>
            </a:r>
          </a:p>
        </p:txBody>
      </p:sp>
      <p:sp>
        <p:nvSpPr>
          <p:cNvPr id="24753" name="Text Box 177">
            <a:extLst>
              <a:ext uri="{FF2B5EF4-FFF2-40B4-BE49-F238E27FC236}">
                <a16:creationId xmlns:a16="http://schemas.microsoft.com/office/drawing/2014/main" id="{F978D3B6-2CCB-4F21-9782-109B8D9D0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276601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00"/>
                </a:solidFill>
              </a:rPr>
              <a:t>8 x 3 </a:t>
            </a:r>
          </a:p>
        </p:txBody>
      </p:sp>
      <p:sp>
        <p:nvSpPr>
          <p:cNvPr id="24754" name="Text Box 178">
            <a:extLst>
              <a:ext uri="{FF2B5EF4-FFF2-40B4-BE49-F238E27FC236}">
                <a16:creationId xmlns:a16="http://schemas.microsoft.com/office/drawing/2014/main" id="{01280BEC-A69D-4F0F-92D5-087755DD1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267201"/>
            <a:ext cx="472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Có 8 cột,mỗi cột 3 ô vuông. Số ô vuông trong hình chữ nhật là: </a:t>
            </a:r>
          </a:p>
        </p:txBody>
      </p:sp>
      <p:sp>
        <p:nvSpPr>
          <p:cNvPr id="24755" name="Text Box 179">
            <a:extLst>
              <a:ext uri="{FF2B5EF4-FFF2-40B4-BE49-F238E27FC236}">
                <a16:creationId xmlns:a16="http://schemas.microsoft.com/office/drawing/2014/main" id="{90908F3D-830C-4BB3-BD29-99EDF44F4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181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……………</a:t>
            </a:r>
          </a:p>
        </p:txBody>
      </p:sp>
      <p:sp>
        <p:nvSpPr>
          <p:cNvPr id="24756" name="Text Box 180">
            <a:extLst>
              <a:ext uri="{FF2B5EF4-FFF2-40B4-BE49-F238E27FC236}">
                <a16:creationId xmlns:a16="http://schemas.microsoft.com/office/drawing/2014/main" id="{A4581D96-BB75-4530-A57A-5C8D0BD4D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5257801"/>
            <a:ext cx="2209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800" b="1">
                <a:solidFill>
                  <a:srgbClr val="0000D0"/>
                </a:solidFill>
              </a:rPr>
              <a:t>24</a:t>
            </a: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(ô vuông)</a:t>
            </a:r>
          </a:p>
        </p:txBody>
      </p:sp>
      <p:sp>
        <p:nvSpPr>
          <p:cNvPr id="24757" name="Text Box 181">
            <a:extLst>
              <a:ext uri="{FF2B5EF4-FFF2-40B4-BE49-F238E27FC236}">
                <a16:creationId xmlns:a16="http://schemas.microsoft.com/office/drawing/2014/main" id="{1A4142D8-A9B7-4ADE-8066-53D4DD2F0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181601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00"/>
                </a:solidFill>
              </a:rPr>
              <a:t>3 x 8 </a:t>
            </a:r>
          </a:p>
        </p:txBody>
      </p:sp>
      <p:sp>
        <p:nvSpPr>
          <p:cNvPr id="24758" name="Text Box 182">
            <a:extLst>
              <a:ext uri="{FF2B5EF4-FFF2-40B4-BE49-F238E27FC236}">
                <a16:creationId xmlns:a16="http://schemas.microsoft.com/office/drawing/2014/main" id="{11831C2B-41E0-46DA-B241-499768622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638801"/>
            <a:ext cx="464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Nhận xét:</a:t>
            </a:r>
            <a:endParaRPr lang="en-US" altLang="en-US" sz="2800" b="1">
              <a:solidFill>
                <a:srgbClr val="0000D0"/>
              </a:solidFill>
            </a:endParaRPr>
          </a:p>
        </p:txBody>
      </p:sp>
      <p:sp>
        <p:nvSpPr>
          <p:cNvPr id="24759" name="Text Box 183">
            <a:extLst>
              <a:ext uri="{FF2B5EF4-FFF2-40B4-BE49-F238E27FC236}">
                <a16:creationId xmlns:a16="http://schemas.microsoft.com/office/drawing/2014/main" id="{77A4BDFA-3559-43C9-904C-9C0F5B5DA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638800"/>
            <a:ext cx="3276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800000"/>
                </a:solidFill>
              </a:rPr>
              <a:t>8 x 3 = 3 x 8</a:t>
            </a:r>
            <a:endParaRPr lang="en-US" altLang="en-US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4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4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4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4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247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247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247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4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/>
      <p:bldP spid="24738" grpId="0"/>
      <p:bldP spid="24739" grpId="0"/>
      <p:bldP spid="24739" grpId="1"/>
      <p:bldP spid="24752" grpId="0"/>
      <p:bldP spid="24753" grpId="0"/>
      <p:bldP spid="24754" grpId="0"/>
      <p:bldP spid="24755" grpId="0"/>
      <p:bldP spid="24755" grpId="1"/>
      <p:bldP spid="24756" grpId="0"/>
      <p:bldP spid="24757" grpId="0"/>
      <p:bldP spid="24758" grpId="0"/>
      <p:bldP spid="247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C0788AB-2EE7-4295-8173-25788745B5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1C65BC3-DE0C-44D9-BF6C-D1B096752D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8196" name="Picture 2" descr="EJ023">
            <a:extLst>
              <a:ext uri="{FF2B5EF4-FFF2-40B4-BE49-F238E27FC236}">
                <a16:creationId xmlns:a16="http://schemas.microsoft.com/office/drawing/2014/main" id="{0ADACEAF-BC5E-4DE2-AA42-87B5989117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34" t="5556" r="5833" b="3333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WordArt 8">
            <a:extLst>
              <a:ext uri="{FF2B5EF4-FFF2-40B4-BE49-F238E27FC236}">
                <a16:creationId xmlns:a16="http://schemas.microsoft.com/office/drawing/2014/main" id="{36081E71-D65D-425C-9FD9-05807B0E16B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67000" y="1524000"/>
            <a:ext cx="7010400" cy="4419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7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00FF00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00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CHÀO CÁC EM 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386</Words>
  <Application>Microsoft Office PowerPoint</Application>
  <PresentationFormat>Widescreen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Times New Roman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OanhTu</dc:creator>
  <cp:lastModifiedBy>OanhTu</cp:lastModifiedBy>
  <cp:revision>1</cp:revision>
  <dcterms:created xsi:type="dcterms:W3CDTF">2020-11-25T02:01:22Z</dcterms:created>
  <dcterms:modified xsi:type="dcterms:W3CDTF">2020-11-25T02:01:35Z</dcterms:modified>
</cp:coreProperties>
</file>