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92" r:id="rId5"/>
    <p:sldId id="258" r:id="rId6"/>
    <p:sldId id="259" r:id="rId7"/>
    <p:sldId id="260" r:id="rId8"/>
    <p:sldId id="261" r:id="rId9"/>
    <p:sldId id="295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7640-921F-4982-BF90-BA09AFC6B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91819-48BB-4974-A8D6-20E7E5EF5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A2A90-E67D-4577-A338-6E80EB32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AD8B-76EE-4DF3-8266-3F57A0DC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D1CAC-6510-47B5-80E2-88FE7D18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5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C5D47-10F8-43C7-83C4-0093D2BF9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F37E0-831F-4682-AB2C-7560E02A3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2505E-33F6-49B6-8788-7F4FC30A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7CF8-2C15-4D81-B42E-661AE86C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8FC34-8527-43DA-8E8F-7CB5DDF3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7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3EFB9-402A-4121-96DC-7B4A905C7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11574-68FE-43A4-94B8-51BA8D79D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72529-B2EC-440C-B48B-7CE32ED3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52372-B276-43F7-974B-94F52B05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3CFF3-F8D7-41C7-B46F-0A1CE1A6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36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9F88D6-B5EC-4044-B57D-AFE59C68C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6F5EB1-7CC0-4518-B30B-B51CC139D9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2DD313-9473-4C84-B1FE-040EF60EC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CE339-CE80-49CE-9A27-2CAC287CF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533018"/>
      </p:ext>
    </p:extLst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0256BD-1C23-472F-AD9A-7C13912E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19054F-A487-45DB-A866-7360448AB1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A17279-0036-4D2F-B468-8CCB680D3C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E0EB3-0E91-40E8-BD51-F21D3AC34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724993"/>
      </p:ext>
    </p:extLst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D942B0-476C-4B31-895F-17C29E8A19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11A986-07CA-4638-9290-546E7F838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BB2863-FB5E-4895-9675-141FEC430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2972F-0901-46D8-B0BB-8F381E73F7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683864"/>
      </p:ext>
    </p:extLst>
  </p:cSld>
  <p:clrMapOvr>
    <a:masterClrMapping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569352-B702-4C7F-9BEF-189E54D21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410867-2AC1-441B-8A8A-267B74D8C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810A86-B89D-4D12-8EB4-ABA14B874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264B3-248C-4B34-864C-F9E406AB8A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249916"/>
      </p:ext>
    </p:extLst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A25312-03CB-4552-8E79-9AA6062518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742521-CD6D-46E0-A940-8B2816DD5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3FD52D-FF5F-44C3-9C03-4FAD546B7D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44F2D-F86D-45D1-85AF-45759928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8205642"/>
      </p:ext>
    </p:extLst>
  </p:cSld>
  <p:clrMapOvr>
    <a:masterClrMapping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E88D1F-C2FE-4354-8CF2-6496ED186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32E0B1-45C8-493A-8475-2BBF99696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714E99-4E42-4CD1-B7A7-988287994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B0AFF-2A39-46B3-91F9-F261BDBC97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511889"/>
      </p:ext>
    </p:extLst>
  </p:cSld>
  <p:clrMapOvr>
    <a:masterClrMapping/>
  </p:clrMapOvr>
  <p:transition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8E218EF-91BA-4FE2-8DC7-49F267C7D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4B42A4-5D0A-48DB-A519-AE1AEB3CC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1CEA237-C315-495D-9275-8AB031A7C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D86D-828B-49ED-A456-F56E2F1E1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546244"/>
      </p:ext>
    </p:extLst>
  </p:cSld>
  <p:clrMapOvr>
    <a:masterClrMapping/>
  </p:clrMapOvr>
  <p:transition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5D0995-FC3F-43EE-A6CA-34D07A59AC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78705-95C5-47A3-8D07-D7199F75F6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C81FFA-3B8C-44A2-899E-89ADDD8A2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436E09-AD5D-4230-AC14-2D576325C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433729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5B5B-D5A5-46D1-A457-B4B3D2F1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012A5-85AE-43E4-AE2B-6426061A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492DA-71C4-4AD8-A1A5-3CE71F04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B182A-C401-4782-B47E-3B673D8A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F8F3-429C-49C7-8FC4-73B7D21F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33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D4032F-9CE3-4157-9B59-7309C372E0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6AF330-4D7B-44A9-BDD3-43720F172B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DE6DA5-3919-4065-A29F-E52599E447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A2B64-FD39-4AB9-BAEC-6E079D625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127912"/>
      </p:ext>
    </p:extLst>
  </p:cSld>
  <p:clrMapOvr>
    <a:masterClrMapping/>
  </p:clrMapOvr>
  <p:transition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67A980-375C-4CAF-BEA3-AC9563F85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459196-0867-4D99-8A78-B43C212C7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A62F47-7136-4D73-A3C4-E5F6103430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DF51A-32B1-4C4F-B5F1-57F872BD9A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2325"/>
      </p:ext>
    </p:extLst>
  </p:cSld>
  <p:clrMapOvr>
    <a:masterClrMapping/>
  </p:clrMapOvr>
  <p:transition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2D2494-9A42-496F-9BE1-D8293BF3E9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886397-B823-46F1-AD94-7A6229B8C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BF823C-8937-4568-964F-07BD8CE0B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D5DD-C830-40FD-B5D6-B50F8B5CE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243122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8B23-ADD8-4B5E-B9BE-18743F8E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D9EF3-B63C-4141-B064-943025CF8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57146-D19A-403A-91BB-B028F7AF1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680F0-6B75-4355-AD44-DF4DA86E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1EE5-FB15-4536-BA96-3E936C85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8ED8-41D0-41EC-A2F9-AB8A43F8A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09BAB-0548-4186-A654-342BD2127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1D00B-59B0-402C-869C-16981A7CB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43693-29AC-434F-90F7-C9EFDCD9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A9077-02DE-480F-AFE9-817800FB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750EF-52CC-400C-BBBF-62B5E7F67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0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68D0-70D1-42DD-A0BA-6534E6FF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CBFE1-BF76-41C6-9E42-7024C9EC8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09010-92BD-48A9-8B23-66AD6863F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4F53E0-2B56-4C35-AA54-16CC6C5DD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36ADF-2833-4353-9ED7-E74D32D9E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5EC6A8-D93F-4664-9D1D-47DD7D34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571700-32EA-488A-A242-7767DEB7F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C70FBC-5C13-4965-97C4-1B29DC5B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1817D-E892-474B-BC4F-708925666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BCA53-3340-4B36-96D2-DFE65382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A4A47-85F6-4E9C-A069-2A2B56D3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AE367-6321-4F36-86E1-CB76B376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8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4D142-BB27-4AC0-A494-949376B7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98101-6018-4CE0-A24B-0E115D0C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E434C-AB46-437F-B2A8-E5439C17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3627E-4576-43E8-B6DE-6C6B1497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C6770-8905-49DE-8BA2-54C24B96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87FEE-29EC-4FD8-941C-C00D296E7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0B5E9-E470-41C2-9803-54AD1F7E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3E12B-4BB4-41F1-8CA9-0EFA5691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D2700-A29F-4864-82C5-EDE6AA19F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EAF0-C68D-4970-857E-319AE7949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1840D-D276-4D9B-89F2-4DBB5CC47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D5829-D6EC-4D66-B2C9-EF60E7376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7BD08-B457-4556-8279-6944C290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47947-E67A-4D97-9920-96C559BF0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085F5-1F92-4BB1-A646-4A2B0C21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5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BAACCE-AC97-4156-89B4-6CD6DB4A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020F4-E8A0-4F78-A8A9-65A5CAB57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48D43-E89D-4B23-B3FB-6DD840333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E3C4-F30F-4ED3-B8FF-9FA055551B58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89FA-C9A5-4BD7-81CB-CCCA18CCF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5B9D1-20D9-4C6C-B84F-1D9C7F60E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2F773-B28E-41C5-A9FD-525818A8D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9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644EC8-3559-46C6-A46B-93C2A3031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41BC5A-E200-4A6D-BABD-844596C2B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E86C00-93A4-401A-BF0E-435978BFAB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257067B-FCFC-4364-9C41-E43BD1B299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39F9360-D0E4-42F1-8477-9B01204E2E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747212-2C1A-4DF2-8367-879FFD84C2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3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5E43-6B07-4418-BD4B-148558EE7D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78EB3-70A0-405A-AB1C-7F43E8F381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7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6">
            <a:extLst>
              <a:ext uri="{FF2B5EF4-FFF2-40B4-BE49-F238E27FC236}">
                <a16:creationId xmlns:a16="http://schemas.microsoft.com/office/drawing/2014/main" id="{8EFBDC3F-5E41-4D1A-B519-33A9EB592E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67189" y="233364"/>
            <a:ext cx="3856037" cy="5286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6" name="Picture 10" descr="thanh-dong-718415-1368799969_500x0">
            <a:extLst>
              <a:ext uri="{FF2B5EF4-FFF2-40B4-BE49-F238E27FC236}">
                <a16:creationId xmlns:a16="http://schemas.microsoft.com/office/drawing/2014/main" id="{828902F6-3B04-4C38-90F5-9CA98CFDE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8" name="Picture 12" descr="hoavantrongdongvl5">
            <a:extLst>
              <a:ext uri="{FF2B5EF4-FFF2-40B4-BE49-F238E27FC236}">
                <a16:creationId xmlns:a16="http://schemas.microsoft.com/office/drawing/2014/main" id="{5490CD51-A0C9-48FC-AFE7-7061EC711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9" name="WordArt 13">
            <a:extLst>
              <a:ext uri="{FF2B5EF4-FFF2-40B4-BE49-F238E27FC236}">
                <a16:creationId xmlns:a16="http://schemas.microsoft.com/office/drawing/2014/main" id="{CFAB8C79-C966-4ECB-8AA6-F3E7D3CB97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1524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kern="10" dirty="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2700000">
                  <a:srgbClr val="00003D"/>
                </a:prst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50" name="WordArt 14">
            <a:extLst>
              <a:ext uri="{FF2B5EF4-FFF2-40B4-BE49-F238E27FC236}">
                <a16:creationId xmlns:a16="http://schemas.microsoft.com/office/drawing/2014/main" id="{7164C7E3-FB69-438F-A334-9150EEA793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2063750"/>
            <a:ext cx="8229600" cy="243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prstShdw prst="shdw17" dist="17961" dir="2700000">
                    <a:srgbClr val="990000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prstShdw prst="shdw17" dist="17961" dir="2700000">
                    <a:srgbClr val="990000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88 : LUYỆN TẬP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prstShdw prst="shdw17" dist="17961" dir="2700000">
                    <a:srgbClr val="990000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Trang 89 )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prstShdw prst="shdw17" dist="17961" dir="2700000">
                    <a:srgbClr val="990000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**********</a:t>
            </a:r>
          </a:p>
        </p:txBody>
      </p:sp>
      <p:pic>
        <p:nvPicPr>
          <p:cNvPr id="2054" name="Picture 18">
            <a:extLst>
              <a:ext uri="{FF2B5EF4-FFF2-40B4-BE49-F238E27FC236}">
                <a16:creationId xmlns:a16="http://schemas.microsoft.com/office/drawing/2014/main" id="{28D84500-9350-410E-ABBB-61F451B2D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6" y="4572000"/>
            <a:ext cx="2187575" cy="565150"/>
          </a:xfrm>
          <a:prstGeom prst="rect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3">
            <a:extLst>
              <a:ext uri="{FF2B5EF4-FFF2-40B4-BE49-F238E27FC236}">
                <a16:creationId xmlns:a16="http://schemas.microsoft.com/office/drawing/2014/main" id="{494AB57D-94C4-4BF4-93EE-A2DA3F0E40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67314" y="163514"/>
            <a:ext cx="1857375" cy="1055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4099" name="WordArt 24">
            <a:extLst>
              <a:ext uri="{FF2B5EF4-FFF2-40B4-BE49-F238E27FC236}">
                <a16:creationId xmlns:a16="http://schemas.microsoft.com/office/drawing/2014/main" id="{6790EC9C-3E59-4960-BE88-BBFF1784999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82800" y="1993900"/>
            <a:ext cx="7594600" cy="1968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chu vi hình chữ nhật có: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Chiều dài 30m và chiều rộng 20m.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Chiều dài 15cm và chiều rộng 8cm</a:t>
            </a:r>
          </a:p>
        </p:txBody>
      </p:sp>
      <p:pic>
        <p:nvPicPr>
          <p:cNvPr id="36889" name="Picture 25">
            <a:extLst>
              <a:ext uri="{FF2B5EF4-FFF2-40B4-BE49-F238E27FC236}">
                <a16:creationId xmlns:a16="http://schemas.microsoft.com/office/drawing/2014/main" id="{AB06A47F-7029-4E41-9F03-480268704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989"/>
            <a:ext cx="6096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90" name="Picture 26">
            <a:extLst>
              <a:ext uri="{FF2B5EF4-FFF2-40B4-BE49-F238E27FC236}">
                <a16:creationId xmlns:a16="http://schemas.microsoft.com/office/drawing/2014/main" id="{DC8C1C3F-F55B-4CAD-8AEF-6084DECBF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49214"/>
            <a:ext cx="609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1" name="Rectangle 27">
            <a:extLst>
              <a:ext uri="{FF2B5EF4-FFF2-40B4-BE49-F238E27FC236}">
                <a16:creationId xmlns:a16="http://schemas.microsoft.com/office/drawing/2014/main" id="{808BFF40-297D-4936-A702-AF9B3F1A8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4343400"/>
            <a:ext cx="7924800" cy="2133600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b="1">
                <a:solidFill>
                  <a:srgbClr val="FFFFFF"/>
                </a:solidFill>
              </a:rPr>
              <a:t> Chu vi của hình chữ nhật là: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			( 30 + 20 ) x 2 = 100 (m)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00"/>
                </a:solidFill>
              </a:rPr>
              <a:t>b) Chu vi của hình chữ nhật là: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00"/>
                </a:solidFill>
              </a:rPr>
              <a:t>			( 15 + 8 ) = 46 (cm)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>
            <a:extLst>
              <a:ext uri="{FF2B5EF4-FFF2-40B4-BE49-F238E27FC236}">
                <a16:creationId xmlns:a16="http://schemas.microsoft.com/office/drawing/2014/main" id="{50E5186C-DB5D-4038-9A49-245E87029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1"/>
            <a:ext cx="6858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Bài 2: Khung của một bức tranh thêu là hình vuông có cạnh 50cm. Hỏi chu vi của khung bức tranh đó bằng bao nhiêu mét ?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73553BBD-C7CE-4E5C-BDB1-BB89C5889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36814"/>
            <a:ext cx="88392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Bài giải: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Chu vi của khung bức tranh đó là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50 x 4 = 200 (cm)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Đổi 200 cm = 2 m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Đáp số : 2 mét.</a:t>
            </a:r>
          </a:p>
        </p:txBody>
      </p:sp>
      <p:pic>
        <p:nvPicPr>
          <p:cNvPr id="35856" name="Picture 16">
            <a:extLst>
              <a:ext uri="{FF2B5EF4-FFF2-40B4-BE49-F238E27FC236}">
                <a16:creationId xmlns:a16="http://schemas.microsoft.com/office/drawing/2014/main" id="{2D4D2ECE-9736-49DD-BC2D-411B834A8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76201"/>
            <a:ext cx="2352675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5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5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5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5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5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5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5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5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5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>
            <a:extLst>
              <a:ext uri="{FF2B5EF4-FFF2-40B4-BE49-F238E27FC236}">
                <a16:creationId xmlns:a16="http://schemas.microsoft.com/office/drawing/2014/main" id="{C8356060-8E6A-4033-B094-0AD0BBE55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147" name="Picture 13">
            <a:extLst>
              <a:ext uri="{FF2B5EF4-FFF2-40B4-BE49-F238E27FC236}">
                <a16:creationId xmlns:a16="http://schemas.microsoft.com/office/drawing/2014/main" id="{B94FEB1D-BD7F-4ABD-B436-683D42961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926"/>
            <a:ext cx="914400" cy="422275"/>
          </a:xfrm>
          <a:prstGeom prst="rect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30" name="Text Box 14">
            <a:extLst>
              <a:ext uri="{FF2B5EF4-FFF2-40B4-BE49-F238E27FC236}">
                <a16:creationId xmlns:a16="http://schemas.microsoft.com/office/drawing/2014/main" id="{BDF3F3A9-2BC3-43E2-98D9-828650D9A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85800"/>
            <a:ext cx="9144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Ta biết : Chu vi HV = cạnh HV x 4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Hay :</a:t>
            </a:r>
            <a:r>
              <a:rPr lang="en-US" altLang="en-US" b="1">
                <a:solidFill>
                  <a:srgbClr val="000066"/>
                </a:solidFill>
              </a:rPr>
              <a:t>Cạnh HV x 4 = chu vi HV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Vậy: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000000"/>
                </a:solidFill>
              </a:rPr>
              <a:t>Nếu biết chu vi hình vuông, muốn tính cạnh hình vuông ta làm thế nào ?</a:t>
            </a:r>
          </a:p>
        </p:txBody>
      </p:sp>
      <p:sp>
        <p:nvSpPr>
          <p:cNvPr id="34831" name="Rectangle 15">
            <a:extLst>
              <a:ext uri="{FF2B5EF4-FFF2-40B4-BE49-F238E27FC236}">
                <a16:creationId xmlns:a16="http://schemas.microsoft.com/office/drawing/2014/main" id="{F604E701-E676-4CD4-A46F-D398A84CF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495800"/>
            <a:ext cx="90678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FF0000"/>
                </a:solidFill>
              </a:rPr>
              <a:t> lấy chu vi hình vuông chia cho 4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9">
            <a:extLst>
              <a:ext uri="{FF2B5EF4-FFF2-40B4-BE49-F238E27FC236}">
                <a16:creationId xmlns:a16="http://schemas.microsoft.com/office/drawing/2014/main" id="{C54CC877-6022-480D-B69D-B29CC499DE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3226" y="152400"/>
            <a:ext cx="8842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Tính cạnh hình vuông, biết chu vi hình vuông là 24 cm</a:t>
            </a:r>
          </a:p>
        </p:txBody>
      </p:sp>
      <p:sp>
        <p:nvSpPr>
          <p:cNvPr id="33812" name="WordArt 20">
            <a:extLst>
              <a:ext uri="{FF2B5EF4-FFF2-40B4-BE49-F238E27FC236}">
                <a16:creationId xmlns:a16="http://schemas.microsoft.com/office/drawing/2014/main" id="{90A1C948-D296-4F89-97B9-BA72FB273B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41714" y="2374901"/>
            <a:ext cx="5108575" cy="211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 của hình vuông đó là: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: 4 = 6 (cm)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6 xăng-ti-mét.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>
            <a:extLst>
              <a:ext uri="{FF2B5EF4-FFF2-40B4-BE49-F238E27FC236}">
                <a16:creationId xmlns:a16="http://schemas.microsoft.com/office/drawing/2014/main" id="{DAEDFF8D-3680-4700-B280-FA6BCA83C8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0114" y="76200"/>
            <a:ext cx="7851775" cy="528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hiểu thế nào là nửa chu vi của HCN ?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BAD33FFC-49D0-402C-91EE-685B86546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143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66"/>
                </a:solidFill>
              </a:rPr>
              <a:t> chiều dài + chiều rộng = nửa chu vi</a:t>
            </a:r>
          </a:p>
        </p:txBody>
      </p:sp>
      <p:sp>
        <p:nvSpPr>
          <p:cNvPr id="58372" name="WordArt 4">
            <a:extLst>
              <a:ext uri="{FF2B5EF4-FFF2-40B4-BE49-F238E27FC236}">
                <a16:creationId xmlns:a16="http://schemas.microsoft.com/office/drawing/2014/main" id="{614AB164-6132-45BB-9A23-73DBD4A515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4189" y="2057400"/>
            <a:ext cx="8682037" cy="528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tính một cạnh của HCN ta làm thế nào ?</a:t>
            </a:r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49962540-FFA7-41AF-9B2A-02DCBFC25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19401"/>
            <a:ext cx="845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Chiều dài = nửa chu vi – chiều rộng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chiều rộng = nửa chu vi – chiều dài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677E5D7-F970-4C7C-9B89-C3F6D29C5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Bài 4: Tính chiều dài của HCN, biết nửa chu vi HCN là 60m và chiều rộng là 20m.</a:t>
            </a:r>
          </a:p>
        </p:txBody>
      </p:sp>
      <p:sp>
        <p:nvSpPr>
          <p:cNvPr id="59395" name="WordArt 3">
            <a:extLst>
              <a:ext uri="{FF2B5EF4-FFF2-40B4-BE49-F238E27FC236}">
                <a16:creationId xmlns:a16="http://schemas.microsoft.com/office/drawing/2014/main" id="{34882067-3AF5-405A-83FB-85B340306A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00364" y="3886201"/>
            <a:ext cx="6391275" cy="2111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dài của hình chữ nhật đó là: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60 - 20 = 40 (m)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 : 40 mét.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7097EAA7-A7A3-47DD-BA38-2420F36A9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71601"/>
            <a:ext cx="91440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Tóm tắt: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Nửa chu vi: I----------------------------I-----------------I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		  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D4359A2A-4A15-4EEE-8497-4FE4D3A8D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2392364"/>
            <a:ext cx="1920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 chiều dài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591DA711-6F8B-48C8-8F57-C1F7983AD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1450" y="2392364"/>
            <a:ext cx="2190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 chiều rộng</a:t>
            </a:r>
          </a:p>
        </p:txBody>
      </p:sp>
      <p:sp>
        <p:nvSpPr>
          <p:cNvPr id="59401" name="Line 9">
            <a:extLst>
              <a:ext uri="{FF2B5EF4-FFF2-40B4-BE49-F238E27FC236}">
                <a16:creationId xmlns:a16="http://schemas.microsoft.com/office/drawing/2014/main" id="{9F2C57EE-5946-41CE-9204-B55172CCA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04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9402" name="Line 10">
            <a:extLst>
              <a:ext uri="{FF2B5EF4-FFF2-40B4-BE49-F238E27FC236}">
                <a16:creationId xmlns:a16="http://schemas.microsoft.com/office/drawing/2014/main" id="{9B3D92D4-B1BC-4FA1-A085-7260430F77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9403" name="Text Box 11">
            <a:extLst>
              <a:ext uri="{FF2B5EF4-FFF2-40B4-BE49-F238E27FC236}">
                <a16:creationId xmlns:a16="http://schemas.microsoft.com/office/drawing/2014/main" id="{53515C2F-9828-4136-80CB-87F91F0A2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667000"/>
            <a:ext cx="973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60m</a:t>
            </a:r>
          </a:p>
        </p:txBody>
      </p:sp>
      <p:sp>
        <p:nvSpPr>
          <p:cNvPr id="59404" name="AutoShape 12">
            <a:extLst>
              <a:ext uri="{FF2B5EF4-FFF2-40B4-BE49-F238E27FC236}">
                <a16:creationId xmlns:a16="http://schemas.microsoft.com/office/drawing/2014/main" id="{3151996D-EF25-4761-A995-C850787F37B1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5676900" y="342900"/>
            <a:ext cx="304800" cy="3886200"/>
          </a:xfrm>
          <a:prstGeom prst="leftBracket">
            <a:avLst>
              <a:gd name="adj" fmla="val 10625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9405" name="AutoShape 13">
            <a:extLst>
              <a:ext uri="{FF2B5EF4-FFF2-40B4-BE49-F238E27FC236}">
                <a16:creationId xmlns:a16="http://schemas.microsoft.com/office/drawing/2014/main" id="{D09D01BE-7B02-4624-8E8F-DCAF2178CD54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8801100" y="1104900"/>
            <a:ext cx="304800" cy="2362200"/>
          </a:xfrm>
          <a:prstGeom prst="leftBracket">
            <a:avLst>
              <a:gd name="adj" fmla="val 64583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9406" name="Text Box 14">
            <a:extLst>
              <a:ext uri="{FF2B5EF4-FFF2-40B4-BE49-F238E27FC236}">
                <a16:creationId xmlns:a16="http://schemas.microsoft.com/office/drawing/2014/main" id="{AAB10549-E0F4-45A5-AE04-FEAFAA5D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6" y="1630364"/>
            <a:ext cx="860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? m</a:t>
            </a:r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678291BF-E2A4-457A-A6C1-A8CE16C29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5664" y="1630364"/>
            <a:ext cx="973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66"/>
                </a:solidFill>
              </a:rPr>
              <a:t>20m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/>
      <p:bldP spid="59398" grpId="0"/>
      <p:bldP spid="59403" grpId="0"/>
      <p:bldP spid="59404" grpId="0" animBg="1"/>
      <p:bldP spid="59405" grpId="0" animBg="1"/>
      <p:bldP spid="59406" grpId="0"/>
      <p:bldP spid="5940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2021-01-17T12:50:46Z</dcterms:created>
  <dcterms:modified xsi:type="dcterms:W3CDTF">2021-01-17T12:51:11Z</dcterms:modified>
</cp:coreProperties>
</file>