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313" r:id="rId3"/>
    <p:sldId id="261" r:id="rId4"/>
    <p:sldId id="260" r:id="rId5"/>
    <p:sldId id="279" r:id="rId6"/>
    <p:sldId id="318" r:id="rId7"/>
    <p:sldId id="300" r:id="rId8"/>
    <p:sldId id="302" r:id="rId9"/>
    <p:sldId id="321" r:id="rId10"/>
    <p:sldId id="319" r:id="rId11"/>
    <p:sldId id="315" r:id="rId12"/>
    <p:sldId id="320" r:id="rId13"/>
    <p:sldId id="317" r:id="rId14"/>
    <p:sldId id="265" r:id="rId15"/>
    <p:sldId id="278" r:id="rId16"/>
    <p:sldId id="305" r:id="rId17"/>
    <p:sldId id="3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744458E-C30A-4C99-B10E-AE5944D7750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F26E2B7-A552-4460-A3AF-EC1BBFB86F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DE13C2-CA46-45C9-9155-123FDD6479F8}"/>
              </a:ext>
            </a:extLst>
          </p:cNvPr>
          <p:cNvSpPr>
            <a:spLocks noGrp="1"/>
          </p:cNvSpPr>
          <p:nvPr>
            <p:ph type="sldNum" sz="quarter" idx="12"/>
          </p:nvPr>
        </p:nvSpPr>
        <p:spPr/>
        <p:txBody>
          <a:bodyPr/>
          <a:lstStyle>
            <a:lvl1pPr>
              <a:defRPr/>
            </a:lvl1pPr>
          </a:lstStyle>
          <a:p>
            <a:fld id="{4D186ABF-A537-4C3B-A77A-B53D1225B359}" type="slidenum">
              <a:rPr lang="en-US" altLang="en-US"/>
              <a:pPr/>
              <a:t>‹#›</a:t>
            </a:fld>
            <a:endParaRPr lang="en-US" altLang="en-US"/>
          </a:p>
        </p:txBody>
      </p:sp>
    </p:spTree>
    <p:extLst>
      <p:ext uri="{BB962C8B-B14F-4D97-AF65-F5344CB8AC3E}">
        <p14:creationId xmlns:p14="http://schemas.microsoft.com/office/powerpoint/2010/main" val="306152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183FD-16AB-4DEC-8D4C-C0AFA50B6C1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D7CF039-6DC0-43D1-B22E-0300D43F3F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B49EDA6-44F2-4CDE-844A-4F868FB4E0D4}"/>
              </a:ext>
            </a:extLst>
          </p:cNvPr>
          <p:cNvSpPr>
            <a:spLocks noGrp="1"/>
          </p:cNvSpPr>
          <p:nvPr>
            <p:ph type="sldNum" sz="quarter" idx="12"/>
          </p:nvPr>
        </p:nvSpPr>
        <p:spPr/>
        <p:txBody>
          <a:bodyPr/>
          <a:lstStyle>
            <a:lvl1pPr>
              <a:defRPr/>
            </a:lvl1pPr>
          </a:lstStyle>
          <a:p>
            <a:fld id="{4D96E285-BDF6-4EF4-8AE4-EA27A6E2E71C}" type="slidenum">
              <a:rPr lang="en-US" altLang="en-US"/>
              <a:pPr/>
              <a:t>‹#›</a:t>
            </a:fld>
            <a:endParaRPr lang="en-US" altLang="en-US"/>
          </a:p>
        </p:txBody>
      </p:sp>
    </p:spTree>
    <p:extLst>
      <p:ext uri="{BB962C8B-B14F-4D97-AF65-F5344CB8AC3E}">
        <p14:creationId xmlns:p14="http://schemas.microsoft.com/office/powerpoint/2010/main" val="98927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FD9F0A-3782-4DE5-B9DE-146BBBA4598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9D99429-6E24-47E9-922B-EFB298AC98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F8757F-09C5-4165-BA6C-9818A17B951E}"/>
              </a:ext>
            </a:extLst>
          </p:cNvPr>
          <p:cNvSpPr>
            <a:spLocks noGrp="1"/>
          </p:cNvSpPr>
          <p:nvPr>
            <p:ph type="sldNum" sz="quarter" idx="12"/>
          </p:nvPr>
        </p:nvSpPr>
        <p:spPr/>
        <p:txBody>
          <a:bodyPr/>
          <a:lstStyle>
            <a:lvl1pPr>
              <a:defRPr/>
            </a:lvl1pPr>
          </a:lstStyle>
          <a:p>
            <a:fld id="{A2C51CB2-872D-401C-B6DA-ADDB599253F3}" type="slidenum">
              <a:rPr lang="en-US" altLang="en-US"/>
              <a:pPr/>
              <a:t>‹#›</a:t>
            </a:fld>
            <a:endParaRPr lang="en-US" altLang="en-US"/>
          </a:p>
        </p:txBody>
      </p:sp>
    </p:spTree>
    <p:extLst>
      <p:ext uri="{BB962C8B-B14F-4D97-AF65-F5344CB8AC3E}">
        <p14:creationId xmlns:p14="http://schemas.microsoft.com/office/powerpoint/2010/main" val="1863818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E82D7-DE20-451C-AD93-FA2C6261DE2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A9A159D-9DF1-4219-AEFD-07135BD155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C0DD3DF-8215-4549-8513-7839AECE41E1}"/>
              </a:ext>
            </a:extLst>
          </p:cNvPr>
          <p:cNvSpPr>
            <a:spLocks noGrp="1"/>
          </p:cNvSpPr>
          <p:nvPr>
            <p:ph type="sldNum" sz="quarter" idx="12"/>
          </p:nvPr>
        </p:nvSpPr>
        <p:spPr/>
        <p:txBody>
          <a:bodyPr/>
          <a:lstStyle>
            <a:lvl1pPr>
              <a:defRPr/>
            </a:lvl1pPr>
          </a:lstStyle>
          <a:p>
            <a:fld id="{6C9A80BB-5453-46A9-8BDE-94E80F311BEA}" type="slidenum">
              <a:rPr lang="en-US" altLang="en-US"/>
              <a:pPr/>
              <a:t>‹#›</a:t>
            </a:fld>
            <a:endParaRPr lang="en-US" altLang="en-US"/>
          </a:p>
        </p:txBody>
      </p:sp>
    </p:spTree>
    <p:extLst>
      <p:ext uri="{BB962C8B-B14F-4D97-AF65-F5344CB8AC3E}">
        <p14:creationId xmlns:p14="http://schemas.microsoft.com/office/powerpoint/2010/main" val="1322902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3B5B0A-6FA0-4DAE-A8D1-799BF6D9BC1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2F2E38B-ED21-428A-B835-5A888AC1F6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740073-6F76-4BB5-8810-7A8B1DD0F877}"/>
              </a:ext>
            </a:extLst>
          </p:cNvPr>
          <p:cNvSpPr>
            <a:spLocks noGrp="1"/>
          </p:cNvSpPr>
          <p:nvPr>
            <p:ph type="sldNum" sz="quarter" idx="12"/>
          </p:nvPr>
        </p:nvSpPr>
        <p:spPr/>
        <p:txBody>
          <a:bodyPr/>
          <a:lstStyle>
            <a:lvl1pPr>
              <a:defRPr/>
            </a:lvl1pPr>
          </a:lstStyle>
          <a:p>
            <a:fld id="{78B39F8C-AE41-4338-A48C-0E947846CEBD}" type="slidenum">
              <a:rPr lang="en-US" altLang="en-US"/>
              <a:pPr/>
              <a:t>‹#›</a:t>
            </a:fld>
            <a:endParaRPr lang="en-US" altLang="en-US"/>
          </a:p>
        </p:txBody>
      </p:sp>
    </p:spTree>
    <p:extLst>
      <p:ext uri="{BB962C8B-B14F-4D97-AF65-F5344CB8AC3E}">
        <p14:creationId xmlns:p14="http://schemas.microsoft.com/office/powerpoint/2010/main" val="371054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903B771-D050-4924-84FA-45AA94721A4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E64D9AE-65A0-4146-B380-98396B5983B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06886C6-BB84-41EF-9FD6-D3DF45EFB681}"/>
              </a:ext>
            </a:extLst>
          </p:cNvPr>
          <p:cNvSpPr>
            <a:spLocks noGrp="1"/>
          </p:cNvSpPr>
          <p:nvPr>
            <p:ph type="sldNum" sz="quarter" idx="12"/>
          </p:nvPr>
        </p:nvSpPr>
        <p:spPr/>
        <p:txBody>
          <a:bodyPr/>
          <a:lstStyle>
            <a:lvl1pPr>
              <a:defRPr/>
            </a:lvl1pPr>
          </a:lstStyle>
          <a:p>
            <a:fld id="{C80733B6-8BA9-44A7-A110-6932CC5D7248}" type="slidenum">
              <a:rPr lang="en-US" altLang="en-US"/>
              <a:pPr/>
              <a:t>‹#›</a:t>
            </a:fld>
            <a:endParaRPr lang="en-US" altLang="en-US"/>
          </a:p>
        </p:txBody>
      </p:sp>
    </p:spTree>
    <p:extLst>
      <p:ext uri="{BB962C8B-B14F-4D97-AF65-F5344CB8AC3E}">
        <p14:creationId xmlns:p14="http://schemas.microsoft.com/office/powerpoint/2010/main" val="64758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D80547F-7F95-473B-892A-06DEF80B986F}"/>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E517F4E-26DD-49C8-897D-180C3378AB4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D8C2496-A3C8-4E7B-A27E-F8ED2CE673D7}"/>
              </a:ext>
            </a:extLst>
          </p:cNvPr>
          <p:cNvSpPr>
            <a:spLocks noGrp="1"/>
          </p:cNvSpPr>
          <p:nvPr>
            <p:ph type="sldNum" sz="quarter" idx="12"/>
          </p:nvPr>
        </p:nvSpPr>
        <p:spPr/>
        <p:txBody>
          <a:bodyPr/>
          <a:lstStyle>
            <a:lvl1pPr>
              <a:defRPr/>
            </a:lvl1pPr>
          </a:lstStyle>
          <a:p>
            <a:fld id="{448F3147-A248-46A9-91DC-D8ED55568EA9}" type="slidenum">
              <a:rPr lang="en-US" altLang="en-US"/>
              <a:pPr/>
              <a:t>‹#›</a:t>
            </a:fld>
            <a:endParaRPr lang="en-US" altLang="en-US"/>
          </a:p>
        </p:txBody>
      </p:sp>
    </p:spTree>
    <p:extLst>
      <p:ext uri="{BB962C8B-B14F-4D97-AF65-F5344CB8AC3E}">
        <p14:creationId xmlns:p14="http://schemas.microsoft.com/office/powerpoint/2010/main" val="356103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953AC27-F979-4459-B074-5C1E5823C88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A8EF7F81-D88E-430A-89FD-CBE3DA9FCAF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8C7E7FE-C4BF-4BCF-B0CB-5236EB5D046A}"/>
              </a:ext>
            </a:extLst>
          </p:cNvPr>
          <p:cNvSpPr>
            <a:spLocks noGrp="1"/>
          </p:cNvSpPr>
          <p:nvPr>
            <p:ph type="sldNum" sz="quarter" idx="12"/>
          </p:nvPr>
        </p:nvSpPr>
        <p:spPr/>
        <p:txBody>
          <a:bodyPr/>
          <a:lstStyle>
            <a:lvl1pPr>
              <a:defRPr/>
            </a:lvl1pPr>
          </a:lstStyle>
          <a:p>
            <a:fld id="{36C59417-BF4C-4078-91BB-8E6F8EDB7C32}" type="slidenum">
              <a:rPr lang="en-US" altLang="en-US"/>
              <a:pPr/>
              <a:t>‹#›</a:t>
            </a:fld>
            <a:endParaRPr lang="en-US" altLang="en-US"/>
          </a:p>
        </p:txBody>
      </p:sp>
    </p:spTree>
    <p:extLst>
      <p:ext uri="{BB962C8B-B14F-4D97-AF65-F5344CB8AC3E}">
        <p14:creationId xmlns:p14="http://schemas.microsoft.com/office/powerpoint/2010/main" val="3059957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1D1A0AC-06D1-483D-AA06-818C25DC5836}"/>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F909898-7BE8-4F7A-BE52-B5ED96C8FFD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799527F-273B-4EB8-A630-DDF3566FFAC4}"/>
              </a:ext>
            </a:extLst>
          </p:cNvPr>
          <p:cNvSpPr>
            <a:spLocks noGrp="1"/>
          </p:cNvSpPr>
          <p:nvPr>
            <p:ph type="sldNum" sz="quarter" idx="12"/>
          </p:nvPr>
        </p:nvSpPr>
        <p:spPr/>
        <p:txBody>
          <a:bodyPr/>
          <a:lstStyle>
            <a:lvl1pPr>
              <a:defRPr/>
            </a:lvl1pPr>
          </a:lstStyle>
          <a:p>
            <a:fld id="{7E8D6538-517A-4061-85D6-56EE1F5FDD70}" type="slidenum">
              <a:rPr lang="en-US" altLang="en-US"/>
              <a:pPr/>
              <a:t>‹#›</a:t>
            </a:fld>
            <a:endParaRPr lang="en-US" altLang="en-US"/>
          </a:p>
        </p:txBody>
      </p:sp>
    </p:spTree>
    <p:extLst>
      <p:ext uri="{BB962C8B-B14F-4D97-AF65-F5344CB8AC3E}">
        <p14:creationId xmlns:p14="http://schemas.microsoft.com/office/powerpoint/2010/main" val="2634924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0D37BB2-3B6B-4E54-9200-5E244242EC5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C6075C5-FC3B-4D67-9526-CE5DB83CAB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CAF3D83-FCF2-4919-98E9-AF9C5087B7CA}"/>
              </a:ext>
            </a:extLst>
          </p:cNvPr>
          <p:cNvSpPr>
            <a:spLocks noGrp="1"/>
          </p:cNvSpPr>
          <p:nvPr>
            <p:ph type="sldNum" sz="quarter" idx="12"/>
          </p:nvPr>
        </p:nvSpPr>
        <p:spPr/>
        <p:txBody>
          <a:bodyPr/>
          <a:lstStyle>
            <a:lvl1pPr>
              <a:defRPr/>
            </a:lvl1pPr>
          </a:lstStyle>
          <a:p>
            <a:fld id="{1FA40FE4-1AF0-4F31-AE3B-86AD5E823927}" type="slidenum">
              <a:rPr lang="en-US" altLang="en-US"/>
              <a:pPr/>
              <a:t>‹#›</a:t>
            </a:fld>
            <a:endParaRPr lang="en-US" altLang="en-US"/>
          </a:p>
        </p:txBody>
      </p:sp>
    </p:spTree>
    <p:extLst>
      <p:ext uri="{BB962C8B-B14F-4D97-AF65-F5344CB8AC3E}">
        <p14:creationId xmlns:p14="http://schemas.microsoft.com/office/powerpoint/2010/main" val="4151501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A458229-A380-4797-9DB2-EA8A0B93E39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1A675A6-34B7-4144-872C-B5F6135AC9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DF9095D-BDB2-463A-80B2-89B80613E500}"/>
              </a:ext>
            </a:extLst>
          </p:cNvPr>
          <p:cNvSpPr>
            <a:spLocks noGrp="1"/>
          </p:cNvSpPr>
          <p:nvPr>
            <p:ph type="sldNum" sz="quarter" idx="12"/>
          </p:nvPr>
        </p:nvSpPr>
        <p:spPr/>
        <p:txBody>
          <a:bodyPr/>
          <a:lstStyle>
            <a:lvl1pPr>
              <a:defRPr/>
            </a:lvl1pPr>
          </a:lstStyle>
          <a:p>
            <a:fld id="{6CEE1390-EA24-4024-8A39-F63A432A4C43}" type="slidenum">
              <a:rPr lang="en-US" altLang="en-US"/>
              <a:pPr/>
              <a:t>‹#›</a:t>
            </a:fld>
            <a:endParaRPr lang="en-US" altLang="en-US"/>
          </a:p>
        </p:txBody>
      </p:sp>
    </p:spTree>
    <p:extLst>
      <p:ext uri="{BB962C8B-B14F-4D97-AF65-F5344CB8AC3E}">
        <p14:creationId xmlns:p14="http://schemas.microsoft.com/office/powerpoint/2010/main" val="3837020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D390C59-3177-491A-8FD1-E9387A71D1C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E0E47711-C53D-487D-B689-CBCC7435F8A0}"/>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ECE83F7-BF24-4BAC-94F3-F6E6FE1CBAA6}"/>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CEE172E4-7AD4-4233-B961-7642C3015C9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01DA0E7-809B-450D-992C-7FCA38783A78}"/>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8803CD6-BE15-410F-9F66-DB0182BD3829}" type="slidenum">
              <a:rPr lang="en-US" altLang="en-US"/>
              <a:pPr/>
              <a:t>‹#›</a:t>
            </a:fld>
            <a:endParaRPr lang="en-US" altLang="en-US"/>
          </a:p>
        </p:txBody>
      </p:sp>
    </p:spTree>
    <p:extLst>
      <p:ext uri="{BB962C8B-B14F-4D97-AF65-F5344CB8AC3E}">
        <p14:creationId xmlns:p14="http://schemas.microsoft.com/office/powerpoint/2010/main" val="853045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1.gif"/><Relationship Id="rId7" Type="http://schemas.openxmlformats.org/officeDocument/2006/relationships/hyperlink" Target="khan%20quang%20thap%20sang%20binh%20minh%20c&#243;%20loi(11s006ms%20-%2036s581ms).mp3" TargetMode="External"/><Relationship Id="rId2" Type="http://schemas.openxmlformats.org/officeDocument/2006/relationships/slideLayout" Target="../slideLayouts/slideLayout7.xml"/><Relationship Id="rId1" Type="http://schemas.openxmlformats.org/officeDocument/2006/relationships/audio" Target="file:///C:\Users\TAM\Downloads\C&#7849;m%20Nhung%20&#8211;%20H&#7893;ng%20D&#225;m%20&#272;&#226;u.mp3" TargetMode="Externa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1.gif"/><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audio" Target="file:///C:\Users\TAM\Downloads\C&#7849;m%20Nhung%20&#8211;%20H&#7893;ng%20D&#225;m%20&#272;&#226;u.mp3" TargetMode="External"/><Relationship Id="rId6" Type="http://schemas.openxmlformats.org/officeDocument/2006/relationships/image" Target="../media/image3.gif"/><Relationship Id="rId5" Type="http://schemas.openxmlformats.org/officeDocument/2006/relationships/image" Target="../media/image26.wmf"/><Relationship Id="rId10" Type="http://schemas.openxmlformats.org/officeDocument/2006/relationships/image" Target="../media/image4.png"/><Relationship Id="rId4" Type="http://schemas.openxmlformats.org/officeDocument/2006/relationships/image" Target="../media/image2.wmf"/><Relationship Id="rId9" Type="http://schemas.openxmlformats.org/officeDocument/2006/relationships/image" Target="../media/image2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4.jpeg"/><Relationship Id="rId18" Type="http://schemas.openxmlformats.org/officeDocument/2006/relationships/image" Target="../media/image17.jpeg"/><Relationship Id="rId3" Type="http://schemas.openxmlformats.org/officeDocument/2006/relationships/image" Target="../media/image6.jpeg"/><Relationship Id="rId7" Type="http://schemas.openxmlformats.org/officeDocument/2006/relationships/slide" Target="slide8.xml"/><Relationship Id="rId12" Type="http://schemas.openxmlformats.org/officeDocument/2006/relationships/image" Target="../media/image13.jpeg"/><Relationship Id="rId17" Type="http://schemas.openxmlformats.org/officeDocument/2006/relationships/image" Target="../media/image16.png"/><Relationship Id="rId2" Type="http://schemas.openxmlformats.org/officeDocument/2006/relationships/slide" Target="slide7.xml"/><Relationship Id="rId16"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slide" Target="slide12.xml"/><Relationship Id="rId5" Type="http://schemas.openxmlformats.org/officeDocument/2006/relationships/image" Target="../media/image8.jpeg"/><Relationship Id="rId15" Type="http://schemas.openxmlformats.org/officeDocument/2006/relationships/image" Target="../media/image15.jpeg"/><Relationship Id="rId10" Type="http://schemas.openxmlformats.org/officeDocument/2006/relationships/image" Target="../media/image12.jpeg"/><Relationship Id="rId19" Type="http://schemas.openxmlformats.org/officeDocument/2006/relationships/image" Target="../media/image18.jpeg"/><Relationship Id="rId4" Type="http://schemas.openxmlformats.org/officeDocument/2006/relationships/image" Target="../media/image7.png"/><Relationship Id="rId9" Type="http://schemas.openxmlformats.org/officeDocument/2006/relationships/image" Target="../media/image11.jpeg"/><Relationship Id="rId14" Type="http://schemas.openxmlformats.org/officeDocument/2006/relationships/slide" Target="slide1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oc1">
            <a:extLst>
              <a:ext uri="{FF2B5EF4-FFF2-40B4-BE49-F238E27FC236}">
                <a16:creationId xmlns:a16="http://schemas.microsoft.com/office/drawing/2014/main" id="{442FC4D6-3B3C-4BE2-831D-40E2C3D127E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3048000"/>
            <a:ext cx="13335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FSTV116">
            <a:extLst>
              <a:ext uri="{FF2B5EF4-FFF2-40B4-BE49-F238E27FC236}">
                <a16:creationId xmlns:a16="http://schemas.microsoft.com/office/drawing/2014/main" id="{2FED66C4-CA99-46AE-9F0E-9BDEB917AE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
            <a:ext cx="1995488"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6" descr="FSTV116">
            <a:extLst>
              <a:ext uri="{FF2B5EF4-FFF2-40B4-BE49-F238E27FC236}">
                <a16:creationId xmlns:a16="http://schemas.microsoft.com/office/drawing/2014/main" id="{860C93EC-EBC7-4F74-96A0-D49C31FD2E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769350" y="96838"/>
            <a:ext cx="1995488"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8" descr="butterflies_flowers_md_wht">
            <a:extLst>
              <a:ext uri="{FF2B5EF4-FFF2-40B4-BE49-F238E27FC236}">
                <a16:creationId xmlns:a16="http://schemas.microsoft.com/office/drawing/2014/main" id="{423C5EC7-DE39-4DF3-B1B7-5A93B974E32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129214"/>
            <a:ext cx="18288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descr="butterflies_flowers_md_wht">
            <a:extLst>
              <a:ext uri="{FF2B5EF4-FFF2-40B4-BE49-F238E27FC236}">
                <a16:creationId xmlns:a16="http://schemas.microsoft.com/office/drawing/2014/main" id="{BC387B69-FAD2-4958-A31C-16F40FCB369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5129214"/>
            <a:ext cx="18288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AutoShape 34">
            <a:extLst>
              <a:ext uri="{FF2B5EF4-FFF2-40B4-BE49-F238E27FC236}">
                <a16:creationId xmlns:a16="http://schemas.microsoft.com/office/drawing/2014/main" id="{FA975335-725A-4EC9-8031-A8D72F208AF4}"/>
              </a:ext>
            </a:extLst>
          </p:cNvPr>
          <p:cNvSpPr>
            <a:spLocks noChangeArrowheads="1"/>
          </p:cNvSpPr>
          <p:nvPr/>
        </p:nvSpPr>
        <p:spPr bwMode="auto">
          <a:xfrm>
            <a:off x="3048001" y="533401"/>
            <a:ext cx="2447925" cy="2087563"/>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3080" name="AutoShape 35">
            <a:extLst>
              <a:ext uri="{FF2B5EF4-FFF2-40B4-BE49-F238E27FC236}">
                <a16:creationId xmlns:a16="http://schemas.microsoft.com/office/drawing/2014/main" id="{3E78FF9B-FDD9-4956-8E39-3E98B2845649}"/>
              </a:ext>
            </a:extLst>
          </p:cNvPr>
          <p:cNvSpPr>
            <a:spLocks noChangeArrowheads="1"/>
          </p:cNvSpPr>
          <p:nvPr/>
        </p:nvSpPr>
        <p:spPr bwMode="auto">
          <a:xfrm rot="16200000">
            <a:off x="5524500" y="1790700"/>
            <a:ext cx="2133600" cy="3276600"/>
          </a:xfrm>
          <a:prstGeom prst="irregularSeal1">
            <a:avLst/>
          </a:prstGeom>
          <a:gradFill rotWithShape="1">
            <a:gsLst>
              <a:gs pos="0">
                <a:srgbClr val="00FF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pic>
        <p:nvPicPr>
          <p:cNvPr id="55" name="Cẩm Nhung – Hổng Dám Đâu.mp3">
            <a:hlinkClick r:id="" action="ppaction://media"/>
            <a:extLst>
              <a:ext uri="{FF2B5EF4-FFF2-40B4-BE49-F238E27FC236}">
                <a16:creationId xmlns:a16="http://schemas.microsoft.com/office/drawing/2014/main" id="{625412F7-3CF6-455E-BA15-7572CDF35930}"/>
              </a:ext>
            </a:extLst>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2057400" y="5029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3" descr="SS079">
            <a:hlinkClick r:id="rId7"/>
            <a:extLst>
              <a:ext uri="{FF2B5EF4-FFF2-40B4-BE49-F238E27FC236}">
                <a16:creationId xmlns:a16="http://schemas.microsoft.com/office/drawing/2014/main" id="{A36245A4-C32D-466D-9FBB-FD9995957A8D}"/>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5181600"/>
            <a:ext cx="16129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WordArt 57">
            <a:extLst>
              <a:ext uri="{FF2B5EF4-FFF2-40B4-BE49-F238E27FC236}">
                <a16:creationId xmlns:a16="http://schemas.microsoft.com/office/drawing/2014/main" id="{F8A11C3A-DE92-4445-819E-2210F9D57D4B}"/>
              </a:ext>
            </a:extLst>
          </p:cNvPr>
          <p:cNvSpPr>
            <a:spLocks noChangeArrowheads="1" noChangeShapeType="1" noTextEdit="1"/>
          </p:cNvSpPr>
          <p:nvPr/>
        </p:nvSpPr>
        <p:spPr bwMode="auto">
          <a:xfrm>
            <a:off x="1752600" y="3048000"/>
            <a:ext cx="5715000" cy="16002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TỪ NGỮ VỀ TỔ QUỐC</a:t>
            </a:r>
          </a:p>
          <a:p>
            <a:pPr algn="ctr" eaLnBrk="0" fontAlgn="base" hangingPunct="0">
              <a:spcBef>
                <a:spcPct val="0"/>
              </a:spcBef>
              <a:spcAft>
                <a:spcPct val="0"/>
              </a:spcAft>
            </a:pPr>
            <a:r>
              <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DẤU PHẢY.</a:t>
            </a:r>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5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 descr="Le_Loi_statue">
            <a:hlinkClick r:id="rId2" action="ppaction://hlinksldjump"/>
            <a:extLst>
              <a:ext uri="{FF2B5EF4-FFF2-40B4-BE49-F238E27FC236}">
                <a16:creationId xmlns:a16="http://schemas.microsoft.com/office/drawing/2014/main" id="{E330DF49-C431-47BE-899E-9D1760F59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86000"/>
            <a:ext cx="3962400" cy="4572000"/>
          </a:xfrm>
          <a:prstGeom prst="rect">
            <a:avLst/>
          </a:prstGeom>
          <a:noFill/>
          <a:ln w="19050">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12291" name="Text Box 5">
            <a:extLst>
              <a:ext uri="{FF2B5EF4-FFF2-40B4-BE49-F238E27FC236}">
                <a16:creationId xmlns:a16="http://schemas.microsoft.com/office/drawing/2014/main" id="{EAF66A1F-3718-485C-A85E-A4985AF3C04D}"/>
              </a:ext>
            </a:extLst>
          </p:cNvPr>
          <p:cNvSpPr txBox="1">
            <a:spLocks noChangeArrowheads="1"/>
          </p:cNvSpPr>
          <p:nvPr/>
        </p:nvSpPr>
        <p:spPr bwMode="auto">
          <a:xfrm>
            <a:off x="1524000" y="2209800"/>
            <a:ext cx="5105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3200" b="1">
                <a:solidFill>
                  <a:srgbClr val="0000CC"/>
                </a:solidFill>
                <a:latin typeface="Times New Roman" panose="02020603050405020304" pitchFamily="18" charset="0"/>
                <a:cs typeface="Times New Roman" panose="02020603050405020304" pitchFamily="18" charset="0"/>
              </a:rPr>
              <a:t>     Lê Lợi:</a:t>
            </a:r>
            <a:r>
              <a:rPr lang="en-US" altLang="en-US" sz="3200" b="1">
                <a:solidFill>
                  <a:srgbClr val="A50021"/>
                </a:solidFill>
                <a:latin typeface="Times New Roman" panose="02020603050405020304" pitchFamily="18" charset="0"/>
                <a:cs typeface="Times New Roman" panose="02020603050405020304" pitchFamily="18" charset="0"/>
              </a:rPr>
              <a:t> Là vị lãnh tụ của cuộc khởi nghĩa Lam Sơn chống ách đô hộ nhà Minh (1418- 1427). Sau thắng lợi, ông lên ngôi hoàng đế (Lê Thái Tổ). </a:t>
            </a:r>
            <a:endParaRPr lang="en-US" altLang="en-US" sz="3200" b="1">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07.jpg">
            <a:extLst>
              <a:ext uri="{FF2B5EF4-FFF2-40B4-BE49-F238E27FC236}">
                <a16:creationId xmlns:a16="http://schemas.microsoft.com/office/drawing/2014/main" id="{33E7F413-23BB-4DF8-BB64-98D898D8E8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905000"/>
            <a:ext cx="4038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4">
            <a:extLst>
              <a:ext uri="{FF2B5EF4-FFF2-40B4-BE49-F238E27FC236}">
                <a16:creationId xmlns:a16="http://schemas.microsoft.com/office/drawing/2014/main" id="{76402BC4-220A-44D4-97AA-8DFE081932E8}"/>
              </a:ext>
            </a:extLst>
          </p:cNvPr>
          <p:cNvSpPr txBox="1">
            <a:spLocks noChangeArrowheads="1"/>
          </p:cNvSpPr>
          <p:nvPr/>
        </p:nvSpPr>
        <p:spPr bwMode="auto">
          <a:xfrm>
            <a:off x="1524000" y="1981201"/>
            <a:ext cx="51054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3000" b="1">
                <a:solidFill>
                  <a:srgbClr val="0000CC"/>
                </a:solidFill>
                <a:latin typeface="Times New Roman" panose="02020603050405020304" pitchFamily="18" charset="0"/>
                <a:cs typeface="Times New Roman" panose="02020603050405020304" pitchFamily="18" charset="0"/>
              </a:rPr>
              <a:t>Nguyễn Huệ (Quang Trung):</a:t>
            </a:r>
            <a:r>
              <a:rPr lang="en-US" altLang="en-US" sz="3000" b="1">
                <a:solidFill>
                  <a:srgbClr val="A50021"/>
                </a:solidFill>
                <a:latin typeface="Times New Roman" panose="02020603050405020304" pitchFamily="18" charset="0"/>
                <a:cs typeface="Times New Roman" panose="02020603050405020304" pitchFamily="18" charset="0"/>
              </a:rPr>
              <a:t> Là một trong các lãnh tụ củacuộc khởi nghĩa Tây sơn- cuộc khởi nghĩa đã đập tan các tập đoàn phong kiến mục nát. Đặc biệt,ông là người chỉ huy cuộc đại phá quân xâm lược Xiêm (1785) và Thanh (1789). </a:t>
            </a:r>
            <a:endParaRPr lang="en-US" altLang="en-US" sz="3000" b="1">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chutichhochiminh">
            <a:hlinkClick r:id="" action="ppaction://noaction"/>
            <a:extLst>
              <a:ext uri="{FF2B5EF4-FFF2-40B4-BE49-F238E27FC236}">
                <a16:creationId xmlns:a16="http://schemas.microsoft.com/office/drawing/2014/main" id="{548CA00F-8DC8-4147-AD6E-BDCE9ABEF3DA}"/>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7315200" y="2209800"/>
            <a:ext cx="3352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a:extLst>
              <a:ext uri="{FF2B5EF4-FFF2-40B4-BE49-F238E27FC236}">
                <a16:creationId xmlns:a16="http://schemas.microsoft.com/office/drawing/2014/main" id="{9B1DABCE-6C7B-46DB-8DE3-E1731E512E50}"/>
              </a:ext>
            </a:extLst>
          </p:cNvPr>
          <p:cNvSpPr txBox="1">
            <a:spLocks noChangeArrowheads="1"/>
          </p:cNvSpPr>
          <p:nvPr/>
        </p:nvSpPr>
        <p:spPr bwMode="auto">
          <a:xfrm>
            <a:off x="1524000" y="2057401"/>
            <a:ext cx="5715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3000" b="1">
                <a:solidFill>
                  <a:srgbClr val="0000CC"/>
                </a:solidFill>
                <a:latin typeface="Times New Roman" panose="02020603050405020304" pitchFamily="18" charset="0"/>
                <a:cs typeface="Times New Roman" panose="02020603050405020304" pitchFamily="18" charset="0"/>
              </a:rPr>
              <a:t>     Hồ Chí Minh: </a:t>
            </a:r>
            <a:r>
              <a:rPr lang="en-US" altLang="en-US" sz="3000" b="1">
                <a:solidFill>
                  <a:srgbClr val="A50021"/>
                </a:solidFill>
                <a:latin typeface="Times New Roman" panose="02020603050405020304" pitchFamily="18" charset="0"/>
                <a:cs typeface="Times New Roman" panose="02020603050405020304" pitchFamily="18" charset="0"/>
              </a:rPr>
              <a:t>Lãnh tụ vĩ đại của nhân dân Việt Nam. Người đã lãnh đạo hai cuộc kháng chiến vĩ đại chống thực dân Pháp và đế quốc Mĩ giành thắng lợi. Người được UNESCO phong danh hiệu      “Anh hùng giải phóng dân tộc, nhà văn hoá lớn”. </a:t>
            </a:r>
            <a:endParaRPr lang="en-US" altLang="en-US" sz="3000" b="1">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3">
            <a:extLst>
              <a:ext uri="{FF2B5EF4-FFF2-40B4-BE49-F238E27FC236}">
                <a16:creationId xmlns:a16="http://schemas.microsoft.com/office/drawing/2014/main" id="{324AA232-A1BF-4066-9895-4FFC830574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0"/>
            <a:ext cx="563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7">
            <a:extLst>
              <a:ext uri="{FF2B5EF4-FFF2-40B4-BE49-F238E27FC236}">
                <a16:creationId xmlns:a16="http://schemas.microsoft.com/office/drawing/2014/main" id="{65BAE71F-922B-48CE-82EE-FE30E4EDC198}"/>
              </a:ext>
            </a:extLst>
          </p:cNvPr>
          <p:cNvSpPr txBox="1">
            <a:spLocks noChangeArrowheads="1"/>
          </p:cNvSpPr>
          <p:nvPr/>
        </p:nvSpPr>
        <p:spPr bwMode="auto">
          <a:xfrm>
            <a:off x="1524000" y="18288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800" b="1">
                <a:solidFill>
                  <a:srgbClr val="0000FF"/>
                </a:solidFill>
                <a:latin typeface="Times New Roman" panose="02020603050405020304" pitchFamily="18" charset="0"/>
              </a:rPr>
              <a:t>* Bài 3:  Em đặt </a:t>
            </a:r>
            <a:r>
              <a:rPr lang="en-US" altLang="en-US" sz="2800" b="1" i="1">
                <a:solidFill>
                  <a:srgbClr val="0000FF"/>
                </a:solidFill>
                <a:latin typeface="Times New Roman" panose="02020603050405020304" pitchFamily="18" charset="0"/>
              </a:rPr>
              <a:t>thêm dấu phẩy vào chỗ nào</a:t>
            </a:r>
            <a:r>
              <a:rPr lang="en-US" altLang="en-US" sz="2800" b="1">
                <a:solidFill>
                  <a:srgbClr val="0000FF"/>
                </a:solidFill>
                <a:latin typeface="Times New Roman" panose="02020603050405020304" pitchFamily="18" charset="0"/>
              </a:rPr>
              <a:t> trong mỗi câu in nghiêng?</a:t>
            </a:r>
          </a:p>
        </p:txBody>
      </p:sp>
      <p:sp>
        <p:nvSpPr>
          <p:cNvPr id="16387" name="Text Box 8">
            <a:extLst>
              <a:ext uri="{FF2B5EF4-FFF2-40B4-BE49-F238E27FC236}">
                <a16:creationId xmlns:a16="http://schemas.microsoft.com/office/drawing/2014/main" id="{E90E3A3A-4AEA-4A73-AB50-136B147C3B9B}"/>
              </a:ext>
            </a:extLst>
          </p:cNvPr>
          <p:cNvSpPr txBox="1">
            <a:spLocks noChangeArrowheads="1"/>
          </p:cNvSpPr>
          <p:nvPr/>
        </p:nvSpPr>
        <p:spPr bwMode="auto">
          <a:xfrm>
            <a:off x="3733800" y="1524001"/>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endParaRPr lang="vi-VN" altLang="en-US">
              <a:solidFill>
                <a:prstClr val="black"/>
              </a:solidFill>
              <a:latin typeface="Times New Roman" panose="02020603050405020304" pitchFamily="18" charset="0"/>
            </a:endParaRPr>
          </a:p>
        </p:txBody>
      </p:sp>
      <p:sp>
        <p:nvSpPr>
          <p:cNvPr id="16388" name="Text Box 9">
            <a:extLst>
              <a:ext uri="{FF2B5EF4-FFF2-40B4-BE49-F238E27FC236}">
                <a16:creationId xmlns:a16="http://schemas.microsoft.com/office/drawing/2014/main" id="{17156415-0027-4FEE-A2AC-B8E401284794}"/>
              </a:ext>
            </a:extLst>
          </p:cNvPr>
          <p:cNvSpPr txBox="1">
            <a:spLocks noChangeArrowheads="1"/>
          </p:cNvSpPr>
          <p:nvPr/>
        </p:nvSpPr>
        <p:spPr bwMode="auto">
          <a:xfrm>
            <a:off x="4419600" y="2743200"/>
            <a:ext cx="335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3200" b="1">
                <a:solidFill>
                  <a:srgbClr val="0000FF"/>
                </a:solidFill>
                <a:latin typeface="Times New Roman" panose="02020603050405020304" pitchFamily="18" charset="0"/>
              </a:rPr>
              <a:t>Lê Lai cứu chúa</a:t>
            </a:r>
          </a:p>
        </p:txBody>
      </p:sp>
      <p:sp>
        <p:nvSpPr>
          <p:cNvPr id="35850" name="Text Box 10">
            <a:extLst>
              <a:ext uri="{FF2B5EF4-FFF2-40B4-BE49-F238E27FC236}">
                <a16:creationId xmlns:a16="http://schemas.microsoft.com/office/drawing/2014/main" id="{9F1BB210-151E-4CC8-BF31-7E4BF45A032B}"/>
              </a:ext>
            </a:extLst>
          </p:cNvPr>
          <p:cNvSpPr txBox="1">
            <a:spLocks noChangeArrowheads="1"/>
          </p:cNvSpPr>
          <p:nvPr/>
        </p:nvSpPr>
        <p:spPr bwMode="auto">
          <a:xfrm>
            <a:off x="1524000" y="3349626"/>
            <a:ext cx="9144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spcBef>
                <a:spcPct val="50000"/>
              </a:spcBef>
              <a:spcAft>
                <a:spcPct val="0"/>
              </a:spcAft>
            </a:pPr>
            <a:r>
              <a:rPr lang="en-US" altLang="en-US" sz="2800" b="1">
                <a:solidFill>
                  <a:srgbClr val="0000FF"/>
                </a:solidFill>
                <a:latin typeface="Times New Roman" panose="02020603050405020304" pitchFamily="18" charset="0"/>
              </a:rPr>
              <a:t>   Giặc Minh xâm chiếm nước ta. Chúng làm nhiều điều bạo ngược khiến lòng dân vô cùng căm giận. </a:t>
            </a:r>
            <a:r>
              <a:rPr lang="en-US" altLang="en-US" sz="2800" b="1" i="1">
                <a:solidFill>
                  <a:srgbClr val="800000"/>
                </a:solidFill>
                <a:latin typeface="Times New Roman" panose="02020603050405020304" pitchFamily="18" charset="0"/>
              </a:rPr>
              <a:t>Bấy giờ ở Lam Sơn có ông Lê Lợi phất cờ khởi nghĩa. Trong những năm đầu nghĩa quân còn yếu, thường bị giặc vây. Có lần giặc vây rất ngặt, quyết bắt bằng được chủ tướng Lê Lợi</a:t>
            </a:r>
            <a:r>
              <a:rPr lang="en-US" altLang="en-US" sz="2800" b="1">
                <a:solidFill>
                  <a:srgbClr val="800000"/>
                </a:solidFill>
                <a:latin typeface="Times New Roman" panose="02020603050405020304" pitchFamily="18" charset="0"/>
              </a:rPr>
              <a:t>.</a:t>
            </a:r>
            <a:r>
              <a:rPr lang="en-US" altLang="en-US" sz="2800" b="1">
                <a:solidFill>
                  <a:srgbClr val="0000FF"/>
                </a:solidFill>
                <a:latin typeface="Times New Roman" panose="02020603050405020304" pitchFamily="18" charset="0"/>
              </a:rPr>
              <a:t> Ông Lê Lai liền đóng giả làm Lê Lợi, đem một toán quân phá vòng vây. Giặc bắt được ông, nhờ vậy mà Lê Lợi và số quân còn lại được cứu thoát.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5850"/>
                                        </p:tgtEl>
                                        <p:attrNameLst>
                                          <p:attrName>style.visibility</p:attrName>
                                        </p:attrNameLst>
                                      </p:cBhvr>
                                      <p:to>
                                        <p:strVal val="visible"/>
                                      </p:to>
                                    </p:set>
                                    <p:animEffect transition="in" filter="blinds(horizontal)">
                                      <p:cBhvr>
                                        <p:cTn id="7" dur="5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9">
            <a:extLst>
              <a:ext uri="{FF2B5EF4-FFF2-40B4-BE49-F238E27FC236}">
                <a16:creationId xmlns:a16="http://schemas.microsoft.com/office/drawing/2014/main" id="{82F86ECD-729C-4A77-A83F-2A5811611601}"/>
              </a:ext>
            </a:extLst>
          </p:cNvPr>
          <p:cNvGrpSpPr>
            <a:grpSpLocks/>
          </p:cNvGrpSpPr>
          <p:nvPr/>
        </p:nvGrpSpPr>
        <p:grpSpPr bwMode="auto">
          <a:xfrm>
            <a:off x="2286000" y="266700"/>
            <a:ext cx="7620000" cy="876300"/>
            <a:chOff x="480" y="240"/>
            <a:chExt cx="4800" cy="552"/>
          </a:xfrm>
        </p:grpSpPr>
        <p:sp>
          <p:nvSpPr>
            <p:cNvPr id="17417" name="Text Box 10">
              <a:extLst>
                <a:ext uri="{FF2B5EF4-FFF2-40B4-BE49-F238E27FC236}">
                  <a16:creationId xmlns:a16="http://schemas.microsoft.com/office/drawing/2014/main" id="{63E1004A-E7A1-486F-82F2-8807C595F264}"/>
                </a:ext>
              </a:extLst>
            </p:cNvPr>
            <p:cNvSpPr txBox="1">
              <a:spLocks noChangeArrowheads="1"/>
            </p:cNvSpPr>
            <p:nvPr/>
          </p:nvSpPr>
          <p:spPr bwMode="auto">
            <a:xfrm>
              <a:off x="480" y="240"/>
              <a:ext cx="480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vi-VN" altLang="en-US" sz="3000">
                <a:solidFill>
                  <a:srgbClr val="0000CC"/>
                </a:solidFill>
                <a:latin typeface="Times New Roman" panose="02020603050405020304" pitchFamily="18" charset="0"/>
              </a:endParaRPr>
            </a:p>
          </p:txBody>
        </p:sp>
        <p:sp>
          <p:nvSpPr>
            <p:cNvPr id="17418" name="Text Box 11">
              <a:extLst>
                <a:ext uri="{FF2B5EF4-FFF2-40B4-BE49-F238E27FC236}">
                  <a16:creationId xmlns:a16="http://schemas.microsoft.com/office/drawing/2014/main" id="{A2F1D81D-3B6C-4E30-BB38-B237904C5F00}"/>
                </a:ext>
              </a:extLst>
            </p:cNvPr>
            <p:cNvSpPr txBox="1">
              <a:spLocks noChangeArrowheads="1"/>
            </p:cNvSpPr>
            <p:nvPr/>
          </p:nvSpPr>
          <p:spPr bwMode="auto">
            <a:xfrm>
              <a:off x="1908" y="504"/>
              <a:ext cx="19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vi-VN" altLang="en-US" sz="2400" u="sng">
                <a:solidFill>
                  <a:srgbClr val="0000CC"/>
                </a:solidFill>
                <a:latin typeface="Times New Roman" panose="02020603050405020304" pitchFamily="18" charset="0"/>
              </a:endParaRPr>
            </a:p>
          </p:txBody>
        </p:sp>
      </p:grpSp>
      <p:sp>
        <p:nvSpPr>
          <p:cNvPr id="17411" name="Text Box 14">
            <a:extLst>
              <a:ext uri="{FF2B5EF4-FFF2-40B4-BE49-F238E27FC236}">
                <a16:creationId xmlns:a16="http://schemas.microsoft.com/office/drawing/2014/main" id="{D97D886D-C958-449C-B8B7-4B2A9A4B1418}"/>
              </a:ext>
            </a:extLst>
          </p:cNvPr>
          <p:cNvSpPr txBox="1">
            <a:spLocks noChangeArrowheads="1"/>
          </p:cNvSpPr>
          <p:nvPr/>
        </p:nvSpPr>
        <p:spPr bwMode="auto">
          <a:xfrm>
            <a:off x="2022475" y="3657600"/>
            <a:ext cx="8153400" cy="2838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fontAlgn="base">
              <a:spcBef>
                <a:spcPct val="50000"/>
              </a:spcBef>
              <a:spcAft>
                <a:spcPct val="0"/>
              </a:spcAft>
            </a:pPr>
            <a:r>
              <a:rPr lang="en-US" altLang="en-US" sz="2400" b="1" i="1">
                <a:solidFill>
                  <a:srgbClr val="0000CC"/>
                </a:solidFill>
                <a:latin typeface="Times New Roman" panose="02020603050405020304" pitchFamily="18" charset="0"/>
              </a:rPr>
              <a:t> </a:t>
            </a:r>
            <a:r>
              <a:rPr lang="en-US" altLang="en-US" sz="3600" b="1" i="1">
                <a:solidFill>
                  <a:srgbClr val="0000CC"/>
                </a:solidFill>
                <a:latin typeface="Times New Roman" panose="02020603050405020304" pitchFamily="18" charset="0"/>
              </a:rPr>
              <a:t>Bấy giờ  ở Lam S</a:t>
            </a:r>
            <a:r>
              <a:rPr lang="vi-VN" altLang="en-US" sz="3600" b="1" i="1">
                <a:solidFill>
                  <a:srgbClr val="0000CC"/>
                </a:solidFill>
                <a:latin typeface="Times New Roman" panose="02020603050405020304" pitchFamily="18" charset="0"/>
              </a:rPr>
              <a:t>ơ</a:t>
            </a:r>
            <a:r>
              <a:rPr lang="en-US" altLang="en-US" sz="3600" b="1" i="1">
                <a:solidFill>
                  <a:srgbClr val="0000CC"/>
                </a:solidFill>
                <a:latin typeface="Times New Roman" panose="02020603050405020304" pitchFamily="18" charset="0"/>
              </a:rPr>
              <a:t>n có ông Lê Lợi phất cờ khởi nghĩa.  Trong những n</a:t>
            </a:r>
            <a:r>
              <a:rPr lang="vi-VN" altLang="en-US" sz="3600" b="1" i="1">
                <a:solidFill>
                  <a:srgbClr val="0000CC"/>
                </a:solidFill>
                <a:latin typeface="Times New Roman" panose="02020603050405020304" pitchFamily="18" charset="0"/>
              </a:rPr>
              <a:t>ă</a:t>
            </a:r>
            <a:r>
              <a:rPr lang="en-US" altLang="en-US" sz="3600" b="1" i="1">
                <a:solidFill>
                  <a:srgbClr val="0000CC"/>
                </a:solidFill>
                <a:latin typeface="Times New Roman" panose="02020603050405020304" pitchFamily="18" charset="0"/>
              </a:rPr>
              <a:t>m </a:t>
            </a:r>
            <a:r>
              <a:rPr lang="vi-VN" altLang="en-US" sz="3600" b="1" i="1">
                <a:solidFill>
                  <a:srgbClr val="0000CC"/>
                </a:solidFill>
                <a:latin typeface="Times New Roman" panose="02020603050405020304" pitchFamily="18" charset="0"/>
              </a:rPr>
              <a:t>đ</a:t>
            </a:r>
            <a:r>
              <a:rPr lang="en-US" altLang="en-US" sz="3600" b="1" i="1">
                <a:solidFill>
                  <a:srgbClr val="0000CC"/>
                </a:solidFill>
                <a:latin typeface="Times New Roman" panose="02020603050405020304" pitchFamily="18" charset="0"/>
              </a:rPr>
              <a:t>ầu  nghĩa quân còn yếu, th</a:t>
            </a:r>
            <a:r>
              <a:rPr lang="vi-VN" altLang="en-US" sz="3600" b="1" i="1">
                <a:solidFill>
                  <a:srgbClr val="0000CC"/>
                </a:solidFill>
                <a:latin typeface="Times New Roman" panose="02020603050405020304" pitchFamily="18" charset="0"/>
              </a:rPr>
              <a:t>ư</a:t>
            </a:r>
            <a:r>
              <a:rPr lang="en-US" altLang="en-US" sz="3600" b="1" i="1">
                <a:solidFill>
                  <a:srgbClr val="0000CC"/>
                </a:solidFill>
                <a:latin typeface="Times New Roman" panose="02020603050405020304" pitchFamily="18" charset="0"/>
              </a:rPr>
              <a:t>ờng bị giặc vây.  Có lần  giặc vây rất ngặt, quyết bắt bằng </a:t>
            </a:r>
            <a:r>
              <a:rPr lang="vi-VN" altLang="en-US" sz="3600" b="1" i="1">
                <a:solidFill>
                  <a:srgbClr val="0000CC"/>
                </a:solidFill>
                <a:latin typeface="Times New Roman" panose="02020603050405020304" pitchFamily="18" charset="0"/>
              </a:rPr>
              <a:t>đư</a:t>
            </a:r>
            <a:r>
              <a:rPr lang="en-US" altLang="en-US" sz="3600" b="1" i="1">
                <a:solidFill>
                  <a:srgbClr val="0000CC"/>
                </a:solidFill>
                <a:latin typeface="Times New Roman" panose="02020603050405020304" pitchFamily="18" charset="0"/>
              </a:rPr>
              <a:t>ợc chủ t</a:t>
            </a:r>
            <a:r>
              <a:rPr lang="vi-VN" altLang="en-US" sz="3600" b="1" i="1">
                <a:solidFill>
                  <a:srgbClr val="0000CC"/>
                </a:solidFill>
                <a:latin typeface="Times New Roman" panose="02020603050405020304" pitchFamily="18" charset="0"/>
              </a:rPr>
              <a:t>ư</a:t>
            </a:r>
            <a:r>
              <a:rPr lang="en-US" altLang="en-US" sz="3600" b="1" i="1">
                <a:solidFill>
                  <a:srgbClr val="0000CC"/>
                </a:solidFill>
                <a:latin typeface="Times New Roman" panose="02020603050405020304" pitchFamily="18" charset="0"/>
              </a:rPr>
              <a:t>ớng Lê Lợi.</a:t>
            </a:r>
            <a:r>
              <a:rPr lang="en-US" altLang="en-US" sz="3600">
                <a:solidFill>
                  <a:srgbClr val="FF0000"/>
                </a:solidFill>
                <a:latin typeface="Times New Roman" panose="02020603050405020304" pitchFamily="18" charset="0"/>
              </a:rPr>
              <a:t>   </a:t>
            </a:r>
          </a:p>
        </p:txBody>
      </p:sp>
      <p:sp>
        <p:nvSpPr>
          <p:cNvPr id="51216" name="Text Box 16">
            <a:extLst>
              <a:ext uri="{FF2B5EF4-FFF2-40B4-BE49-F238E27FC236}">
                <a16:creationId xmlns:a16="http://schemas.microsoft.com/office/drawing/2014/main" id="{B74D597A-5490-48B2-9BE4-FD4142208BCF}"/>
              </a:ext>
            </a:extLst>
          </p:cNvPr>
          <p:cNvSpPr txBox="1">
            <a:spLocks noChangeArrowheads="1"/>
          </p:cNvSpPr>
          <p:nvPr/>
        </p:nvSpPr>
        <p:spPr bwMode="auto">
          <a:xfrm>
            <a:off x="4267200" y="3513138"/>
            <a:ext cx="3048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4800">
                <a:solidFill>
                  <a:srgbClr val="FF0000"/>
                </a:solidFill>
                <a:latin typeface="Times New Roman" panose="02020603050405020304" pitchFamily="18" charset="0"/>
              </a:rPr>
              <a:t>,</a:t>
            </a:r>
          </a:p>
        </p:txBody>
      </p:sp>
      <p:sp>
        <p:nvSpPr>
          <p:cNvPr id="17413" name="Text Box 7">
            <a:extLst>
              <a:ext uri="{FF2B5EF4-FFF2-40B4-BE49-F238E27FC236}">
                <a16:creationId xmlns:a16="http://schemas.microsoft.com/office/drawing/2014/main" id="{E44C6839-B963-4FFB-981A-6C6520599BC6}"/>
              </a:ext>
            </a:extLst>
          </p:cNvPr>
          <p:cNvSpPr txBox="1">
            <a:spLocks noChangeArrowheads="1"/>
          </p:cNvSpPr>
          <p:nvPr/>
        </p:nvSpPr>
        <p:spPr bwMode="auto">
          <a:xfrm>
            <a:off x="1524000" y="19812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3200" b="1">
                <a:solidFill>
                  <a:srgbClr val="0000FF"/>
                </a:solidFill>
                <a:latin typeface="Times New Roman" panose="02020603050405020304" pitchFamily="18" charset="0"/>
              </a:rPr>
              <a:t>   Bài 3:  Em </a:t>
            </a:r>
            <a:r>
              <a:rPr lang="en-US" altLang="en-US" sz="3200" b="1" i="1">
                <a:solidFill>
                  <a:srgbClr val="0000FF"/>
                </a:solidFill>
                <a:latin typeface="Times New Roman" panose="02020603050405020304" pitchFamily="18" charset="0"/>
              </a:rPr>
              <a:t>đặt</a:t>
            </a:r>
            <a:r>
              <a:rPr lang="en-US" altLang="en-US" sz="3200" b="1">
                <a:solidFill>
                  <a:srgbClr val="0000FF"/>
                </a:solidFill>
                <a:latin typeface="Times New Roman" panose="02020603050405020304" pitchFamily="18" charset="0"/>
              </a:rPr>
              <a:t> </a:t>
            </a:r>
            <a:r>
              <a:rPr lang="en-US" altLang="en-US" sz="3200" b="1" i="1">
                <a:solidFill>
                  <a:srgbClr val="0000FF"/>
                </a:solidFill>
                <a:latin typeface="Times New Roman" panose="02020603050405020304" pitchFamily="18" charset="0"/>
              </a:rPr>
              <a:t>thêm dấu phẩy vào chỗ nào</a:t>
            </a:r>
            <a:r>
              <a:rPr lang="en-US" altLang="en-US" sz="3200" b="1">
                <a:solidFill>
                  <a:srgbClr val="0000FF"/>
                </a:solidFill>
                <a:latin typeface="Times New Roman" panose="02020603050405020304" pitchFamily="18" charset="0"/>
              </a:rPr>
              <a:t> trong mỗi câu in nghiêng?</a:t>
            </a:r>
          </a:p>
        </p:txBody>
      </p:sp>
      <p:sp>
        <p:nvSpPr>
          <p:cNvPr id="17414" name="Text Box 9">
            <a:extLst>
              <a:ext uri="{FF2B5EF4-FFF2-40B4-BE49-F238E27FC236}">
                <a16:creationId xmlns:a16="http://schemas.microsoft.com/office/drawing/2014/main" id="{6D0C53A1-4D73-4CCF-812B-1F16C1F39828}"/>
              </a:ext>
            </a:extLst>
          </p:cNvPr>
          <p:cNvSpPr txBox="1">
            <a:spLocks noChangeArrowheads="1"/>
          </p:cNvSpPr>
          <p:nvPr/>
        </p:nvSpPr>
        <p:spPr bwMode="auto">
          <a:xfrm>
            <a:off x="4343400" y="3048000"/>
            <a:ext cx="335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3200" b="1">
                <a:solidFill>
                  <a:srgbClr val="0000FF"/>
                </a:solidFill>
                <a:latin typeface="Times New Roman" panose="02020603050405020304" pitchFamily="18" charset="0"/>
              </a:rPr>
              <a:t>Lê Lai cứu chúa</a:t>
            </a:r>
          </a:p>
        </p:txBody>
      </p:sp>
      <p:sp>
        <p:nvSpPr>
          <p:cNvPr id="16" name="Text Box 16">
            <a:extLst>
              <a:ext uri="{FF2B5EF4-FFF2-40B4-BE49-F238E27FC236}">
                <a16:creationId xmlns:a16="http://schemas.microsoft.com/office/drawing/2014/main" id="{5D6B8E32-0D68-4B00-A2C4-56990E5A54B3}"/>
              </a:ext>
            </a:extLst>
          </p:cNvPr>
          <p:cNvSpPr txBox="1">
            <a:spLocks noChangeArrowheads="1"/>
          </p:cNvSpPr>
          <p:nvPr/>
        </p:nvSpPr>
        <p:spPr bwMode="auto">
          <a:xfrm>
            <a:off x="2746375" y="4579938"/>
            <a:ext cx="3048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4800">
                <a:solidFill>
                  <a:srgbClr val="FF0000"/>
                </a:solidFill>
                <a:latin typeface="Times New Roman" panose="02020603050405020304" pitchFamily="18" charset="0"/>
              </a:rPr>
              <a:t>,</a:t>
            </a:r>
          </a:p>
        </p:txBody>
      </p:sp>
      <p:sp>
        <p:nvSpPr>
          <p:cNvPr id="17" name="Text Box 16">
            <a:extLst>
              <a:ext uri="{FF2B5EF4-FFF2-40B4-BE49-F238E27FC236}">
                <a16:creationId xmlns:a16="http://schemas.microsoft.com/office/drawing/2014/main" id="{A1275311-5C8B-42A6-803B-FEE95B88982D}"/>
              </a:ext>
            </a:extLst>
          </p:cNvPr>
          <p:cNvSpPr txBox="1">
            <a:spLocks noChangeArrowheads="1"/>
          </p:cNvSpPr>
          <p:nvPr/>
        </p:nvSpPr>
        <p:spPr bwMode="auto">
          <a:xfrm>
            <a:off x="4419600" y="5105401"/>
            <a:ext cx="304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4800">
                <a:solidFill>
                  <a:srgbClr val="FF0000"/>
                </a:solidFill>
                <a:latin typeface="Times New Roman" panose="02020603050405020304" pitchFamily="18" charset="0"/>
              </a:rPr>
              <a:t>,</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16"/>
                                        </p:tgtEl>
                                        <p:attrNameLst>
                                          <p:attrName>style.visibility</p:attrName>
                                        </p:attrNameLst>
                                      </p:cBhvr>
                                      <p:to>
                                        <p:strVal val="visible"/>
                                      </p:to>
                                    </p:set>
                                    <p:animEffect transition="in" filter="fade">
                                      <p:cBhvr>
                                        <p:cTn id="7" dur="1000"/>
                                        <p:tgtEl>
                                          <p:spTgt spid="51216"/>
                                        </p:tgtEl>
                                      </p:cBhvr>
                                    </p:animEffect>
                                    <p:anim calcmode="lin" valueType="num">
                                      <p:cBhvr>
                                        <p:cTn id="8" dur="1000" fill="hold"/>
                                        <p:tgtEl>
                                          <p:spTgt spid="51216"/>
                                        </p:tgtEl>
                                        <p:attrNameLst>
                                          <p:attrName>ppt_x</p:attrName>
                                        </p:attrNameLst>
                                      </p:cBhvr>
                                      <p:tavLst>
                                        <p:tav tm="0">
                                          <p:val>
                                            <p:strVal val="#ppt_x"/>
                                          </p:val>
                                        </p:tav>
                                        <p:tav tm="100000">
                                          <p:val>
                                            <p:strVal val="#ppt_x"/>
                                          </p:val>
                                        </p:tav>
                                      </p:tavLst>
                                    </p:anim>
                                    <p:anim calcmode="lin" valueType="num">
                                      <p:cBhvr>
                                        <p:cTn id="9" dur="1000" fill="hold"/>
                                        <p:tgtEl>
                                          <p:spTgt spid="5121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6"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D69F6501-FE0B-4716-A7CC-F7076E0406C7}"/>
              </a:ext>
            </a:extLst>
          </p:cNvPr>
          <p:cNvSpPr txBox="1"/>
          <p:nvPr/>
        </p:nvSpPr>
        <p:spPr>
          <a:xfrm>
            <a:off x="2133600" y="2438400"/>
            <a:ext cx="8534400" cy="2554288"/>
          </a:xfrm>
          <a:prstGeom prst="rect">
            <a:avLst/>
          </a:prstGeom>
          <a:noFill/>
        </p:spPr>
        <p:txBody>
          <a:bodyPr>
            <a:spAutoFit/>
          </a:bodyPr>
          <a:lstStyle/>
          <a:p>
            <a:pPr eaLnBrk="0" fontAlgn="base" hangingPunct="0">
              <a:spcBef>
                <a:spcPct val="0"/>
              </a:spcBef>
              <a:spcAft>
                <a:spcPct val="0"/>
              </a:spcAft>
              <a:defRPr/>
            </a:pPr>
            <a:r>
              <a:rPr lang="en-US" sz="4000" dirty="0">
                <a:solidFill>
                  <a:srgbClr val="0000FF"/>
                </a:solidFill>
                <a:latin typeface="Arial" panose="020B0604020202020204" pitchFamily="34" charset="0"/>
              </a:rPr>
              <a:t>Các anh hùng dân tộc là:</a:t>
            </a:r>
          </a:p>
          <a:p>
            <a:pPr marL="742950" indent="-742950" eaLnBrk="0" fontAlgn="base" hangingPunct="0">
              <a:spcBef>
                <a:spcPct val="0"/>
              </a:spcBef>
              <a:spcAft>
                <a:spcPct val="0"/>
              </a:spcAft>
              <a:buFontTx/>
              <a:buAutoNum type="alphaLcPeriod"/>
              <a:defRPr/>
            </a:pPr>
            <a:r>
              <a:rPr lang="en-US" sz="4000" dirty="0">
                <a:solidFill>
                  <a:srgbClr val="FF0000"/>
                </a:solidFill>
                <a:latin typeface="Arial" panose="020B0604020202020204" pitchFamily="34" charset="0"/>
              </a:rPr>
              <a:t>Hồ Chí Minh</a:t>
            </a:r>
          </a:p>
          <a:p>
            <a:pPr marL="742950" indent="-742950" eaLnBrk="0" fontAlgn="base" hangingPunct="0">
              <a:spcBef>
                <a:spcPct val="0"/>
              </a:spcBef>
              <a:spcAft>
                <a:spcPct val="0"/>
              </a:spcAft>
              <a:buFontTx/>
              <a:buAutoNum type="alphaLcPeriod"/>
              <a:defRPr/>
            </a:pPr>
            <a:r>
              <a:rPr lang="en-US" sz="4000" dirty="0" err="1">
                <a:solidFill>
                  <a:srgbClr val="FF0000"/>
                </a:solidFill>
                <a:latin typeface="Arial" panose="020B0604020202020204" pitchFamily="34" charset="0"/>
              </a:rPr>
              <a:t>Lê</a:t>
            </a:r>
            <a:r>
              <a:rPr lang="en-US" sz="4000" dirty="0">
                <a:solidFill>
                  <a:srgbClr val="FF0000"/>
                </a:solidFill>
                <a:latin typeface="Arial" panose="020B0604020202020204" pitchFamily="34" charset="0"/>
              </a:rPr>
              <a:t> </a:t>
            </a:r>
            <a:r>
              <a:rPr lang="en-US" sz="4000" dirty="0" err="1">
                <a:solidFill>
                  <a:srgbClr val="FF0000"/>
                </a:solidFill>
                <a:latin typeface="Arial" panose="020B0604020202020204" pitchFamily="34" charset="0"/>
              </a:rPr>
              <a:t>Lợi</a:t>
            </a:r>
            <a:endParaRPr lang="en-US" sz="4000" dirty="0">
              <a:solidFill>
                <a:srgbClr val="FF0000"/>
              </a:solidFill>
              <a:latin typeface="Arial" panose="020B0604020202020204" pitchFamily="34" charset="0"/>
            </a:endParaRPr>
          </a:p>
          <a:p>
            <a:pPr eaLnBrk="0" fontAlgn="base" hangingPunct="0">
              <a:spcBef>
                <a:spcPct val="0"/>
              </a:spcBef>
              <a:spcAft>
                <a:spcPct val="0"/>
              </a:spcAft>
              <a:defRPr/>
            </a:pPr>
            <a:r>
              <a:rPr lang="en-US" sz="4000" dirty="0">
                <a:solidFill>
                  <a:srgbClr val="FF0000"/>
                </a:solidFill>
                <a:latin typeface="Arial" panose="020B0604020202020204" pitchFamily="34" charset="0"/>
              </a:rPr>
              <a:t>d.  Hai Bà Trưng</a:t>
            </a:r>
          </a:p>
        </p:txBody>
      </p:sp>
      <p:sp>
        <p:nvSpPr>
          <p:cNvPr id="14" name="TextBox 13">
            <a:extLst>
              <a:ext uri="{FF2B5EF4-FFF2-40B4-BE49-F238E27FC236}">
                <a16:creationId xmlns:a16="http://schemas.microsoft.com/office/drawing/2014/main" id="{CA81AF90-BFAD-43F2-965B-78BC95685DE9}"/>
              </a:ext>
            </a:extLst>
          </p:cNvPr>
          <p:cNvSpPr txBox="1"/>
          <p:nvPr/>
        </p:nvSpPr>
        <p:spPr>
          <a:xfrm>
            <a:off x="1752600" y="2209800"/>
            <a:ext cx="8534400" cy="3786188"/>
          </a:xfrm>
          <a:prstGeom prst="rect">
            <a:avLst/>
          </a:prstGeom>
          <a:noFill/>
        </p:spPr>
        <p:txBody>
          <a:bodyPr>
            <a:spAutoFit/>
          </a:bodyPr>
          <a:lstStyle/>
          <a:p>
            <a:pPr eaLnBrk="0" fontAlgn="base" hangingPunct="0">
              <a:spcBef>
                <a:spcPct val="0"/>
              </a:spcBef>
              <a:spcAft>
                <a:spcPct val="0"/>
              </a:spcAft>
              <a:defRPr/>
            </a:pPr>
            <a:r>
              <a:rPr lang="en-US" sz="4000" dirty="0">
                <a:solidFill>
                  <a:srgbClr val="0000FF"/>
                </a:solidFill>
                <a:latin typeface="Arial" panose="020B0604020202020204" pitchFamily="34" charset="0"/>
              </a:rPr>
              <a:t>Ai là anh hùng dân tộc? Hãy chọn các phương án đúng.</a:t>
            </a:r>
          </a:p>
          <a:p>
            <a:pPr marL="742950" indent="-742950" eaLnBrk="0" fontAlgn="base" hangingPunct="0">
              <a:spcBef>
                <a:spcPct val="0"/>
              </a:spcBef>
              <a:spcAft>
                <a:spcPct val="0"/>
              </a:spcAft>
              <a:buFontTx/>
              <a:buAutoNum type="alphaLcPeriod"/>
              <a:defRPr/>
            </a:pPr>
            <a:r>
              <a:rPr lang="en-US" sz="4000" dirty="0">
                <a:solidFill>
                  <a:srgbClr val="FF0000"/>
                </a:solidFill>
                <a:latin typeface="Arial" panose="020B0604020202020204" pitchFamily="34" charset="0"/>
              </a:rPr>
              <a:t>Hồ Chí Minh</a:t>
            </a:r>
          </a:p>
          <a:p>
            <a:pPr marL="742950" indent="-742950" eaLnBrk="0" fontAlgn="base" hangingPunct="0">
              <a:spcBef>
                <a:spcPct val="0"/>
              </a:spcBef>
              <a:spcAft>
                <a:spcPct val="0"/>
              </a:spcAft>
              <a:buFontTx/>
              <a:buAutoNum type="alphaLcPeriod"/>
              <a:defRPr/>
            </a:pPr>
            <a:r>
              <a:rPr lang="en-US" sz="4000" dirty="0">
                <a:solidFill>
                  <a:srgbClr val="FF0000"/>
                </a:solidFill>
                <a:latin typeface="Arial" panose="020B0604020202020204" pitchFamily="34" charset="0"/>
              </a:rPr>
              <a:t>Lê Lợi</a:t>
            </a:r>
          </a:p>
          <a:p>
            <a:pPr marL="742950" indent="-742950" eaLnBrk="0" fontAlgn="base" hangingPunct="0">
              <a:spcBef>
                <a:spcPct val="0"/>
              </a:spcBef>
              <a:spcAft>
                <a:spcPct val="0"/>
              </a:spcAft>
              <a:buFontTx/>
              <a:buAutoNum type="alphaLcPeriod"/>
              <a:defRPr/>
            </a:pPr>
            <a:r>
              <a:rPr lang="en-US" sz="4000" dirty="0">
                <a:solidFill>
                  <a:srgbClr val="FF0000"/>
                </a:solidFill>
                <a:latin typeface="Arial" panose="020B0604020202020204" pitchFamily="34" charset="0"/>
              </a:rPr>
              <a:t>Tố Hữu</a:t>
            </a:r>
          </a:p>
          <a:p>
            <a:pPr marL="742950" indent="-742950" eaLnBrk="0" fontAlgn="base" hangingPunct="0">
              <a:spcBef>
                <a:spcPct val="0"/>
              </a:spcBef>
              <a:spcAft>
                <a:spcPct val="0"/>
              </a:spcAft>
              <a:buFontTx/>
              <a:buAutoNum type="alphaLcPeriod"/>
              <a:defRPr/>
            </a:pPr>
            <a:r>
              <a:rPr lang="en-US" sz="4000" dirty="0">
                <a:solidFill>
                  <a:srgbClr val="FF0000"/>
                </a:solidFill>
                <a:latin typeface="Arial" panose="020B0604020202020204" pitchFamily="34" charset="0"/>
              </a:rPr>
              <a:t>Hai Bà Trưng</a:t>
            </a:r>
          </a:p>
        </p:txBody>
      </p:sp>
      <p:sp>
        <p:nvSpPr>
          <p:cNvPr id="17" name="TextBox 16">
            <a:extLst>
              <a:ext uri="{FF2B5EF4-FFF2-40B4-BE49-F238E27FC236}">
                <a16:creationId xmlns:a16="http://schemas.microsoft.com/office/drawing/2014/main" id="{E50B4749-4463-493D-ADD6-17B15E337ACD}"/>
              </a:ext>
            </a:extLst>
          </p:cNvPr>
          <p:cNvSpPr txBox="1">
            <a:spLocks noChangeArrowheads="1"/>
          </p:cNvSpPr>
          <p:nvPr/>
        </p:nvSpPr>
        <p:spPr bwMode="auto">
          <a:xfrm>
            <a:off x="1954213" y="4484689"/>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4000" b="1">
                <a:solidFill>
                  <a:srgbClr val="FF0000"/>
                </a:solidFill>
              </a:rPr>
              <a:t>Ngô Quyền, Phùng Hưng</a:t>
            </a:r>
          </a:p>
        </p:txBody>
      </p:sp>
      <p:sp>
        <p:nvSpPr>
          <p:cNvPr id="24" name="TextBox 23">
            <a:extLst>
              <a:ext uri="{FF2B5EF4-FFF2-40B4-BE49-F238E27FC236}">
                <a16:creationId xmlns:a16="http://schemas.microsoft.com/office/drawing/2014/main" id="{D89F43C2-DABE-46AE-948C-EEC11AA631F4}"/>
              </a:ext>
            </a:extLst>
          </p:cNvPr>
          <p:cNvSpPr txBox="1">
            <a:spLocks noChangeArrowheads="1"/>
          </p:cNvSpPr>
          <p:nvPr/>
        </p:nvSpPr>
        <p:spPr bwMode="auto">
          <a:xfrm>
            <a:off x="1905000" y="2971801"/>
            <a:ext cx="8839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4000">
                <a:solidFill>
                  <a:srgbClr val="FF0000"/>
                </a:solidFill>
              </a:rPr>
              <a:t>Sáng tinh mơ, ông em, đã cặm cụi làm việc ngoài vườn.</a:t>
            </a:r>
            <a:endParaRPr lang="en-US" altLang="en-US" sz="4000">
              <a:solidFill>
                <a:srgbClr val="0000FF"/>
              </a:solidFill>
            </a:endParaRPr>
          </a:p>
        </p:txBody>
      </p:sp>
      <p:sp>
        <p:nvSpPr>
          <p:cNvPr id="16" name="TextBox 15">
            <a:extLst>
              <a:ext uri="{FF2B5EF4-FFF2-40B4-BE49-F238E27FC236}">
                <a16:creationId xmlns:a16="http://schemas.microsoft.com/office/drawing/2014/main" id="{39D054FA-549E-4FE6-863B-F9FC97EA3E7E}"/>
              </a:ext>
            </a:extLst>
          </p:cNvPr>
          <p:cNvSpPr txBox="1">
            <a:spLocks noChangeArrowheads="1"/>
          </p:cNvSpPr>
          <p:nvPr/>
        </p:nvSpPr>
        <p:spPr bwMode="auto">
          <a:xfrm>
            <a:off x="2133600" y="2438400"/>
            <a:ext cx="85344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4000">
                <a:solidFill>
                  <a:srgbClr val="0000FF"/>
                </a:solidFill>
              </a:rPr>
              <a:t>Ở Đường Lâm - Sơn Tây - Hà Nội có hai vị anh hùng dân tộc nào?</a:t>
            </a:r>
            <a:endParaRPr lang="en-US" altLang="en-US" sz="4000">
              <a:solidFill>
                <a:srgbClr val="FF0000"/>
              </a:solidFill>
            </a:endParaRPr>
          </a:p>
        </p:txBody>
      </p:sp>
      <p:sp>
        <p:nvSpPr>
          <p:cNvPr id="18" name="TextBox 17">
            <a:extLst>
              <a:ext uri="{FF2B5EF4-FFF2-40B4-BE49-F238E27FC236}">
                <a16:creationId xmlns:a16="http://schemas.microsoft.com/office/drawing/2014/main" id="{781E6FC7-425B-4233-9F09-345559B9E314}"/>
              </a:ext>
            </a:extLst>
          </p:cNvPr>
          <p:cNvSpPr txBox="1">
            <a:spLocks noChangeArrowheads="1"/>
          </p:cNvSpPr>
          <p:nvPr/>
        </p:nvSpPr>
        <p:spPr bwMode="auto">
          <a:xfrm>
            <a:off x="1511300" y="2243139"/>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4000">
                <a:solidFill>
                  <a:srgbClr val="0000FF"/>
                </a:solidFill>
              </a:rPr>
              <a:t>Từ cùng nghĩa với Tổ quốc là:</a:t>
            </a:r>
            <a:endParaRPr lang="en-US" altLang="en-US" sz="4000">
              <a:solidFill>
                <a:srgbClr val="FF0000"/>
              </a:solidFill>
            </a:endParaRPr>
          </a:p>
        </p:txBody>
      </p:sp>
      <p:sp>
        <p:nvSpPr>
          <p:cNvPr id="26" name="TextBox 25">
            <a:extLst>
              <a:ext uri="{FF2B5EF4-FFF2-40B4-BE49-F238E27FC236}">
                <a16:creationId xmlns:a16="http://schemas.microsoft.com/office/drawing/2014/main" id="{4608B623-5555-46BD-ADEC-3E8CB790B644}"/>
              </a:ext>
            </a:extLst>
          </p:cNvPr>
          <p:cNvSpPr txBox="1">
            <a:spLocks noChangeArrowheads="1"/>
          </p:cNvSpPr>
          <p:nvPr/>
        </p:nvSpPr>
        <p:spPr bwMode="auto">
          <a:xfrm>
            <a:off x="1524000" y="3352801"/>
            <a:ext cx="9220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4000">
                <a:solidFill>
                  <a:srgbClr val="FF0000"/>
                </a:solidFill>
              </a:rPr>
              <a:t>Sáng tinh mơ, ông em đã cặm cụi làm việc ngoài vườn.</a:t>
            </a:r>
          </a:p>
        </p:txBody>
      </p:sp>
      <p:grpSp>
        <p:nvGrpSpPr>
          <p:cNvPr id="3" name="Group 3">
            <a:extLst>
              <a:ext uri="{FF2B5EF4-FFF2-40B4-BE49-F238E27FC236}">
                <a16:creationId xmlns:a16="http://schemas.microsoft.com/office/drawing/2014/main" id="{EF3D9A60-2CB2-4EE7-B8F1-77B89DC80348}"/>
              </a:ext>
            </a:extLst>
          </p:cNvPr>
          <p:cNvGrpSpPr>
            <a:grpSpLocks/>
          </p:cNvGrpSpPr>
          <p:nvPr/>
        </p:nvGrpSpPr>
        <p:grpSpPr bwMode="auto">
          <a:xfrm>
            <a:off x="1981200" y="381000"/>
            <a:ext cx="1524000" cy="1352550"/>
            <a:chOff x="457200" y="381000"/>
            <a:chExt cx="1524000" cy="1352729"/>
          </a:xfrm>
        </p:grpSpPr>
        <p:sp>
          <p:nvSpPr>
            <p:cNvPr id="2" name="Cube 1">
              <a:extLst>
                <a:ext uri="{FF2B5EF4-FFF2-40B4-BE49-F238E27FC236}">
                  <a16:creationId xmlns:a16="http://schemas.microsoft.com/office/drawing/2014/main" id="{289ECC34-6AAF-4CD2-9214-E522F387AB34}"/>
                </a:ext>
              </a:extLst>
            </p:cNvPr>
            <p:cNvSpPr/>
            <p:nvPr/>
          </p:nvSpPr>
          <p:spPr>
            <a:xfrm>
              <a:off x="457200" y="381000"/>
              <a:ext cx="1524000" cy="1295571"/>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Calibri"/>
              </a:endParaRPr>
            </a:p>
          </p:txBody>
        </p:sp>
        <p:sp>
          <p:nvSpPr>
            <p:cNvPr id="18529" name="TextBox 2">
              <a:extLst>
                <a:ext uri="{FF2B5EF4-FFF2-40B4-BE49-F238E27FC236}">
                  <a16:creationId xmlns:a16="http://schemas.microsoft.com/office/drawing/2014/main" id="{008B4418-4439-4AFB-B643-69375EDC90F1}"/>
                </a:ext>
              </a:extLst>
            </p:cNvPr>
            <p:cNvSpPr txBox="1">
              <a:spLocks noChangeArrowheads="1"/>
            </p:cNvSpPr>
            <p:nvPr/>
          </p:nvSpPr>
          <p:spPr bwMode="auto">
            <a:xfrm>
              <a:off x="685800" y="533400"/>
              <a:ext cx="121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7200" b="1">
                  <a:solidFill>
                    <a:srgbClr val="FF0000"/>
                  </a:solidFill>
                </a:rPr>
                <a:t>1</a:t>
              </a:r>
            </a:p>
          </p:txBody>
        </p:sp>
      </p:grpSp>
      <p:grpSp>
        <p:nvGrpSpPr>
          <p:cNvPr id="4" name="Group 4">
            <a:extLst>
              <a:ext uri="{FF2B5EF4-FFF2-40B4-BE49-F238E27FC236}">
                <a16:creationId xmlns:a16="http://schemas.microsoft.com/office/drawing/2014/main" id="{648D4987-AFC3-431D-83B3-FD73060CAD0B}"/>
              </a:ext>
            </a:extLst>
          </p:cNvPr>
          <p:cNvGrpSpPr>
            <a:grpSpLocks/>
          </p:cNvGrpSpPr>
          <p:nvPr/>
        </p:nvGrpSpPr>
        <p:grpSpPr bwMode="auto">
          <a:xfrm>
            <a:off x="3124200" y="384175"/>
            <a:ext cx="1524000" cy="1352550"/>
            <a:chOff x="457200" y="381000"/>
            <a:chExt cx="1524000" cy="1352729"/>
          </a:xfrm>
        </p:grpSpPr>
        <p:sp>
          <p:nvSpPr>
            <p:cNvPr id="6" name="Cube 5">
              <a:extLst>
                <a:ext uri="{FF2B5EF4-FFF2-40B4-BE49-F238E27FC236}">
                  <a16:creationId xmlns:a16="http://schemas.microsoft.com/office/drawing/2014/main" id="{6541664F-4A5E-4F05-A7FD-BF0640742562}"/>
                </a:ext>
              </a:extLst>
            </p:cNvPr>
            <p:cNvSpPr/>
            <p:nvPr/>
          </p:nvSpPr>
          <p:spPr>
            <a:xfrm>
              <a:off x="457200" y="381000"/>
              <a:ext cx="1524000" cy="1295571"/>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Calibri"/>
              </a:endParaRPr>
            </a:p>
          </p:txBody>
        </p:sp>
        <p:sp>
          <p:nvSpPr>
            <p:cNvPr id="18527" name="TextBox 6">
              <a:extLst>
                <a:ext uri="{FF2B5EF4-FFF2-40B4-BE49-F238E27FC236}">
                  <a16:creationId xmlns:a16="http://schemas.microsoft.com/office/drawing/2014/main" id="{4B7C6A1F-CA1C-423E-B675-3C8E52FF2217}"/>
                </a:ext>
              </a:extLst>
            </p:cNvPr>
            <p:cNvSpPr txBox="1">
              <a:spLocks noChangeArrowheads="1"/>
            </p:cNvSpPr>
            <p:nvPr/>
          </p:nvSpPr>
          <p:spPr bwMode="auto">
            <a:xfrm>
              <a:off x="609600" y="533400"/>
              <a:ext cx="121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7200" b="1">
                  <a:solidFill>
                    <a:srgbClr val="FF0000"/>
                  </a:solidFill>
                </a:rPr>
                <a:t>2</a:t>
              </a:r>
            </a:p>
          </p:txBody>
        </p:sp>
      </p:grpSp>
      <p:grpSp>
        <p:nvGrpSpPr>
          <p:cNvPr id="5" name="Group 7">
            <a:extLst>
              <a:ext uri="{FF2B5EF4-FFF2-40B4-BE49-F238E27FC236}">
                <a16:creationId xmlns:a16="http://schemas.microsoft.com/office/drawing/2014/main" id="{A5CC2D67-96E0-4BE9-92F4-772CCD352064}"/>
              </a:ext>
            </a:extLst>
          </p:cNvPr>
          <p:cNvGrpSpPr>
            <a:grpSpLocks/>
          </p:cNvGrpSpPr>
          <p:nvPr/>
        </p:nvGrpSpPr>
        <p:grpSpPr bwMode="auto">
          <a:xfrm>
            <a:off x="4343400" y="384175"/>
            <a:ext cx="1524000" cy="1352550"/>
            <a:chOff x="457200" y="381000"/>
            <a:chExt cx="1524000" cy="1352729"/>
          </a:xfrm>
        </p:grpSpPr>
        <p:sp>
          <p:nvSpPr>
            <p:cNvPr id="9" name="Cube 8">
              <a:extLst>
                <a:ext uri="{FF2B5EF4-FFF2-40B4-BE49-F238E27FC236}">
                  <a16:creationId xmlns:a16="http://schemas.microsoft.com/office/drawing/2014/main" id="{CD40A61D-AF84-4432-9C94-DB47B4AB0691}"/>
                </a:ext>
              </a:extLst>
            </p:cNvPr>
            <p:cNvSpPr/>
            <p:nvPr/>
          </p:nvSpPr>
          <p:spPr>
            <a:xfrm>
              <a:off x="457200" y="381000"/>
              <a:ext cx="1524000" cy="1295571"/>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Calibri"/>
              </a:endParaRPr>
            </a:p>
          </p:txBody>
        </p:sp>
        <p:sp>
          <p:nvSpPr>
            <p:cNvPr id="18525" name="TextBox 9">
              <a:extLst>
                <a:ext uri="{FF2B5EF4-FFF2-40B4-BE49-F238E27FC236}">
                  <a16:creationId xmlns:a16="http://schemas.microsoft.com/office/drawing/2014/main" id="{7F8890BE-8BE0-4B8A-A458-1E65C18852BF}"/>
                </a:ext>
              </a:extLst>
            </p:cNvPr>
            <p:cNvSpPr txBox="1">
              <a:spLocks noChangeArrowheads="1"/>
            </p:cNvSpPr>
            <p:nvPr/>
          </p:nvSpPr>
          <p:spPr bwMode="auto">
            <a:xfrm>
              <a:off x="685800" y="533400"/>
              <a:ext cx="121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7200" b="1">
                  <a:solidFill>
                    <a:srgbClr val="FF0000"/>
                  </a:solidFill>
                </a:rPr>
                <a:t>3</a:t>
              </a:r>
            </a:p>
          </p:txBody>
        </p:sp>
      </p:grpSp>
      <p:grpSp>
        <p:nvGrpSpPr>
          <p:cNvPr id="7" name="Group 10">
            <a:extLst>
              <a:ext uri="{FF2B5EF4-FFF2-40B4-BE49-F238E27FC236}">
                <a16:creationId xmlns:a16="http://schemas.microsoft.com/office/drawing/2014/main" id="{99E3431A-ADC7-413E-887F-589A356D7E94}"/>
              </a:ext>
            </a:extLst>
          </p:cNvPr>
          <p:cNvGrpSpPr>
            <a:grpSpLocks/>
          </p:cNvGrpSpPr>
          <p:nvPr/>
        </p:nvGrpSpPr>
        <p:grpSpPr bwMode="auto">
          <a:xfrm>
            <a:off x="5562600" y="384175"/>
            <a:ext cx="1524000" cy="1352550"/>
            <a:chOff x="457200" y="381000"/>
            <a:chExt cx="1524000" cy="1352729"/>
          </a:xfrm>
        </p:grpSpPr>
        <p:sp>
          <p:nvSpPr>
            <p:cNvPr id="12" name="Cube 11">
              <a:extLst>
                <a:ext uri="{FF2B5EF4-FFF2-40B4-BE49-F238E27FC236}">
                  <a16:creationId xmlns:a16="http://schemas.microsoft.com/office/drawing/2014/main" id="{8D064E31-1675-4E9A-A99E-081A0E919460}"/>
                </a:ext>
              </a:extLst>
            </p:cNvPr>
            <p:cNvSpPr/>
            <p:nvPr/>
          </p:nvSpPr>
          <p:spPr>
            <a:xfrm>
              <a:off x="457200" y="381000"/>
              <a:ext cx="1524000" cy="1295571"/>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Calibri"/>
              </a:endParaRPr>
            </a:p>
          </p:txBody>
        </p:sp>
        <p:sp>
          <p:nvSpPr>
            <p:cNvPr id="18523" name="TextBox 12">
              <a:extLst>
                <a:ext uri="{FF2B5EF4-FFF2-40B4-BE49-F238E27FC236}">
                  <a16:creationId xmlns:a16="http://schemas.microsoft.com/office/drawing/2014/main" id="{1B3181C2-BDE7-4CA1-A7C5-63231FF20B3D}"/>
                </a:ext>
              </a:extLst>
            </p:cNvPr>
            <p:cNvSpPr txBox="1">
              <a:spLocks noChangeArrowheads="1"/>
            </p:cNvSpPr>
            <p:nvPr/>
          </p:nvSpPr>
          <p:spPr bwMode="auto">
            <a:xfrm>
              <a:off x="685800" y="533400"/>
              <a:ext cx="121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7200" b="1">
                  <a:solidFill>
                    <a:srgbClr val="FF0000"/>
                  </a:solidFill>
                </a:rPr>
                <a:t>4</a:t>
              </a:r>
            </a:p>
          </p:txBody>
        </p:sp>
      </p:grpSp>
      <p:sp>
        <p:nvSpPr>
          <p:cNvPr id="19" name="TextBox 18">
            <a:extLst>
              <a:ext uri="{FF2B5EF4-FFF2-40B4-BE49-F238E27FC236}">
                <a16:creationId xmlns:a16="http://schemas.microsoft.com/office/drawing/2014/main" id="{61892C2F-1C1F-480F-99D2-BC45148E5E9A}"/>
              </a:ext>
            </a:extLst>
          </p:cNvPr>
          <p:cNvSpPr txBox="1">
            <a:spLocks noChangeArrowheads="1"/>
          </p:cNvSpPr>
          <p:nvPr/>
        </p:nvSpPr>
        <p:spPr bwMode="auto">
          <a:xfrm>
            <a:off x="2776539" y="3321050"/>
            <a:ext cx="3074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3200" b="1">
                <a:solidFill>
                  <a:srgbClr val="FF0000"/>
                </a:solidFill>
              </a:rPr>
              <a:t>  a. giữ gìn</a:t>
            </a:r>
          </a:p>
        </p:txBody>
      </p:sp>
      <p:sp>
        <p:nvSpPr>
          <p:cNvPr id="20" name="TextBox 19">
            <a:extLst>
              <a:ext uri="{FF2B5EF4-FFF2-40B4-BE49-F238E27FC236}">
                <a16:creationId xmlns:a16="http://schemas.microsoft.com/office/drawing/2014/main" id="{1C35D224-7C73-471F-940B-94706F003065}"/>
              </a:ext>
            </a:extLst>
          </p:cNvPr>
          <p:cNvSpPr txBox="1">
            <a:spLocks noChangeArrowheads="1"/>
          </p:cNvSpPr>
          <p:nvPr/>
        </p:nvSpPr>
        <p:spPr bwMode="auto">
          <a:xfrm>
            <a:off x="2638425" y="3838575"/>
            <a:ext cx="3074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800" b="1">
                <a:solidFill>
                  <a:srgbClr val="FF0000"/>
                </a:solidFill>
              </a:rPr>
              <a:t>   </a:t>
            </a:r>
            <a:r>
              <a:rPr lang="en-US" altLang="en-US" sz="3200" b="1">
                <a:solidFill>
                  <a:srgbClr val="FF0000"/>
                </a:solidFill>
              </a:rPr>
              <a:t>b. đất nước</a:t>
            </a:r>
            <a:endParaRPr lang="en-US" altLang="en-US" sz="2800" b="1">
              <a:solidFill>
                <a:srgbClr val="FF0000"/>
              </a:solidFill>
            </a:endParaRPr>
          </a:p>
        </p:txBody>
      </p:sp>
      <p:sp>
        <p:nvSpPr>
          <p:cNvPr id="21" name="TextBox 20">
            <a:extLst>
              <a:ext uri="{FF2B5EF4-FFF2-40B4-BE49-F238E27FC236}">
                <a16:creationId xmlns:a16="http://schemas.microsoft.com/office/drawing/2014/main" id="{A8FF51D4-756B-4D7E-B320-50E210CE610E}"/>
              </a:ext>
            </a:extLst>
          </p:cNvPr>
          <p:cNvSpPr txBox="1">
            <a:spLocks noChangeArrowheads="1"/>
          </p:cNvSpPr>
          <p:nvPr/>
        </p:nvSpPr>
        <p:spPr bwMode="auto">
          <a:xfrm>
            <a:off x="2776539" y="4346575"/>
            <a:ext cx="3074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800" b="1">
                <a:solidFill>
                  <a:srgbClr val="FF0000"/>
                </a:solidFill>
              </a:rPr>
              <a:t>  </a:t>
            </a:r>
            <a:r>
              <a:rPr lang="en-US" altLang="en-US" sz="3200" b="1">
                <a:solidFill>
                  <a:srgbClr val="FF0000"/>
                </a:solidFill>
              </a:rPr>
              <a:t>c. dựng xây</a:t>
            </a:r>
            <a:endParaRPr lang="en-US" altLang="en-US" sz="2800" b="1">
              <a:solidFill>
                <a:srgbClr val="FF0000"/>
              </a:solidFill>
            </a:endParaRPr>
          </a:p>
        </p:txBody>
      </p:sp>
      <p:sp>
        <p:nvSpPr>
          <p:cNvPr id="22" name="TextBox 21">
            <a:extLst>
              <a:ext uri="{FF2B5EF4-FFF2-40B4-BE49-F238E27FC236}">
                <a16:creationId xmlns:a16="http://schemas.microsoft.com/office/drawing/2014/main" id="{08BA4D5D-686D-47AD-A01A-1B7E3B360EBC}"/>
              </a:ext>
            </a:extLst>
          </p:cNvPr>
          <p:cNvSpPr txBox="1">
            <a:spLocks noChangeArrowheads="1"/>
          </p:cNvSpPr>
          <p:nvPr/>
        </p:nvSpPr>
        <p:spPr bwMode="auto">
          <a:xfrm>
            <a:off x="2895600" y="4953000"/>
            <a:ext cx="3074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3200" b="1">
                <a:solidFill>
                  <a:srgbClr val="FF0000"/>
                </a:solidFill>
              </a:rPr>
              <a:t>d. non sông</a:t>
            </a:r>
          </a:p>
        </p:txBody>
      </p:sp>
      <p:sp>
        <p:nvSpPr>
          <p:cNvPr id="23" name="TextBox 22">
            <a:extLst>
              <a:ext uri="{FF2B5EF4-FFF2-40B4-BE49-F238E27FC236}">
                <a16:creationId xmlns:a16="http://schemas.microsoft.com/office/drawing/2014/main" id="{08E03C36-ABE6-42DA-9658-2AECF1F4676F}"/>
              </a:ext>
            </a:extLst>
          </p:cNvPr>
          <p:cNvSpPr txBox="1">
            <a:spLocks noChangeArrowheads="1"/>
          </p:cNvSpPr>
          <p:nvPr/>
        </p:nvSpPr>
        <p:spPr bwMode="auto">
          <a:xfrm>
            <a:off x="2133600" y="2286001"/>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4000">
                <a:solidFill>
                  <a:prstClr val="black"/>
                </a:solidFill>
              </a:rPr>
              <a:t>Dấu phảy nào đặt đúng?</a:t>
            </a:r>
          </a:p>
        </p:txBody>
      </p:sp>
      <p:grpSp>
        <p:nvGrpSpPr>
          <p:cNvPr id="8" name="Group 144">
            <a:extLst>
              <a:ext uri="{FF2B5EF4-FFF2-40B4-BE49-F238E27FC236}">
                <a16:creationId xmlns:a16="http://schemas.microsoft.com/office/drawing/2014/main" id="{46FE31B2-E716-4EC0-897E-7B29E5CB7EAB}"/>
              </a:ext>
            </a:extLst>
          </p:cNvPr>
          <p:cNvGrpSpPr>
            <a:grpSpLocks/>
          </p:cNvGrpSpPr>
          <p:nvPr/>
        </p:nvGrpSpPr>
        <p:grpSpPr bwMode="auto">
          <a:xfrm>
            <a:off x="1524000" y="6096000"/>
            <a:ext cx="1028700" cy="762000"/>
            <a:chOff x="2640" y="3840"/>
            <a:chExt cx="648" cy="480"/>
          </a:xfrm>
        </p:grpSpPr>
        <p:sp>
          <p:nvSpPr>
            <p:cNvPr id="18520" name="Oval 127">
              <a:extLst>
                <a:ext uri="{FF2B5EF4-FFF2-40B4-BE49-F238E27FC236}">
                  <a16:creationId xmlns:a16="http://schemas.microsoft.com/office/drawing/2014/main" id="{71E4756E-44B9-4473-91D3-8A91A48D00A0}"/>
                </a:ext>
              </a:extLst>
            </p:cNvPr>
            <p:cNvSpPr>
              <a:spLocks noChangeArrowheads="1"/>
            </p:cNvSpPr>
            <p:nvPr/>
          </p:nvSpPr>
          <p:spPr bwMode="auto">
            <a:xfrm>
              <a:off x="2640" y="3840"/>
              <a:ext cx="528" cy="480"/>
            </a:xfrm>
            <a:prstGeom prst="ellipse">
              <a:avLst/>
            </a:prstGeom>
            <a:solidFill>
              <a:srgbClr val="FFFFFF"/>
            </a:solidFill>
            <a:ln w="76200">
              <a:solidFill>
                <a:srgbClr val="0099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8521" name="Text Box 131">
              <a:extLst>
                <a:ext uri="{FF2B5EF4-FFF2-40B4-BE49-F238E27FC236}">
                  <a16:creationId xmlns:a16="http://schemas.microsoft.com/office/drawing/2014/main" id="{6EE89073-86F3-4D3A-811E-30712EFEBC68}"/>
                </a:ext>
              </a:extLst>
            </p:cNvPr>
            <p:cNvSpPr txBox="1">
              <a:spLocks noChangeArrowheads="1"/>
            </p:cNvSpPr>
            <p:nvPr/>
          </p:nvSpPr>
          <p:spPr bwMode="auto">
            <a:xfrm>
              <a:off x="2760" y="3852"/>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0000"/>
                  </a:solidFill>
                  <a:latin typeface=".VnArial" panose="020B7200000000000000" pitchFamily="34" charset="0"/>
                </a:rPr>
                <a:t>0</a:t>
              </a:r>
            </a:p>
          </p:txBody>
        </p:sp>
      </p:grpSp>
      <p:grpSp>
        <p:nvGrpSpPr>
          <p:cNvPr id="10" name="Group 139">
            <a:extLst>
              <a:ext uri="{FF2B5EF4-FFF2-40B4-BE49-F238E27FC236}">
                <a16:creationId xmlns:a16="http://schemas.microsoft.com/office/drawing/2014/main" id="{801989FF-B7A3-4017-99AE-2DCADAC97B15}"/>
              </a:ext>
            </a:extLst>
          </p:cNvPr>
          <p:cNvGrpSpPr>
            <a:grpSpLocks/>
          </p:cNvGrpSpPr>
          <p:nvPr/>
        </p:nvGrpSpPr>
        <p:grpSpPr bwMode="auto">
          <a:xfrm>
            <a:off x="1524000" y="6096000"/>
            <a:ext cx="1009650" cy="762000"/>
            <a:chOff x="3888" y="2688"/>
            <a:chExt cx="636" cy="480"/>
          </a:xfrm>
        </p:grpSpPr>
        <p:sp>
          <p:nvSpPr>
            <p:cNvPr id="18518" name="Oval 129">
              <a:extLst>
                <a:ext uri="{FF2B5EF4-FFF2-40B4-BE49-F238E27FC236}">
                  <a16:creationId xmlns:a16="http://schemas.microsoft.com/office/drawing/2014/main" id="{0C960E38-7582-48B3-81E3-1D27BFEAA1E0}"/>
                </a:ext>
              </a:extLst>
            </p:cNvPr>
            <p:cNvSpPr>
              <a:spLocks noChangeArrowheads="1"/>
            </p:cNvSpPr>
            <p:nvPr/>
          </p:nvSpPr>
          <p:spPr bwMode="auto">
            <a:xfrm>
              <a:off x="3888" y="2688"/>
              <a:ext cx="528" cy="480"/>
            </a:xfrm>
            <a:prstGeom prst="ellipse">
              <a:avLst/>
            </a:prstGeom>
            <a:solidFill>
              <a:srgbClr val="FFFFFF"/>
            </a:solidFill>
            <a:ln w="76200">
              <a:solidFill>
                <a:srgbClr val="0099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8519" name="Text Box 133">
              <a:extLst>
                <a:ext uri="{FF2B5EF4-FFF2-40B4-BE49-F238E27FC236}">
                  <a16:creationId xmlns:a16="http://schemas.microsoft.com/office/drawing/2014/main" id="{6DB745D2-CC07-4393-B27C-89A3C757A943}"/>
                </a:ext>
              </a:extLst>
            </p:cNvPr>
            <p:cNvSpPr txBox="1">
              <a:spLocks noChangeArrowheads="1"/>
            </p:cNvSpPr>
            <p:nvPr/>
          </p:nvSpPr>
          <p:spPr bwMode="auto">
            <a:xfrm>
              <a:off x="3996" y="2688"/>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0000"/>
                  </a:solidFill>
                  <a:latin typeface=".VnArial" panose="020B7200000000000000" pitchFamily="34" charset="0"/>
                </a:rPr>
                <a:t>4</a:t>
              </a:r>
            </a:p>
          </p:txBody>
        </p:sp>
      </p:grpSp>
      <p:grpSp>
        <p:nvGrpSpPr>
          <p:cNvPr id="11" name="Group 146">
            <a:extLst>
              <a:ext uri="{FF2B5EF4-FFF2-40B4-BE49-F238E27FC236}">
                <a16:creationId xmlns:a16="http://schemas.microsoft.com/office/drawing/2014/main" id="{CE5B2FB5-485B-4711-9B21-BD39D617A55B}"/>
              </a:ext>
            </a:extLst>
          </p:cNvPr>
          <p:cNvGrpSpPr>
            <a:grpSpLocks/>
          </p:cNvGrpSpPr>
          <p:nvPr/>
        </p:nvGrpSpPr>
        <p:grpSpPr bwMode="auto">
          <a:xfrm>
            <a:off x="1524000" y="6096000"/>
            <a:ext cx="990600" cy="762000"/>
            <a:chOff x="4752" y="2880"/>
            <a:chExt cx="624" cy="480"/>
          </a:xfrm>
        </p:grpSpPr>
        <p:sp>
          <p:nvSpPr>
            <p:cNvPr id="18516" name="Oval 128">
              <a:extLst>
                <a:ext uri="{FF2B5EF4-FFF2-40B4-BE49-F238E27FC236}">
                  <a16:creationId xmlns:a16="http://schemas.microsoft.com/office/drawing/2014/main" id="{2E064488-8C06-4154-80CB-55E3D57925A6}"/>
                </a:ext>
              </a:extLst>
            </p:cNvPr>
            <p:cNvSpPr>
              <a:spLocks noChangeArrowheads="1"/>
            </p:cNvSpPr>
            <p:nvPr/>
          </p:nvSpPr>
          <p:spPr bwMode="auto">
            <a:xfrm>
              <a:off x="4752" y="2880"/>
              <a:ext cx="528" cy="480"/>
            </a:xfrm>
            <a:prstGeom prst="ellipse">
              <a:avLst/>
            </a:prstGeom>
            <a:solidFill>
              <a:srgbClr val="FFFFFF"/>
            </a:solidFill>
            <a:ln w="76200">
              <a:solidFill>
                <a:srgbClr val="0099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8517" name="Text Box 134">
              <a:extLst>
                <a:ext uri="{FF2B5EF4-FFF2-40B4-BE49-F238E27FC236}">
                  <a16:creationId xmlns:a16="http://schemas.microsoft.com/office/drawing/2014/main" id="{0EEBE4B8-8254-4BB8-AEF8-99351604BBE4}"/>
                </a:ext>
              </a:extLst>
            </p:cNvPr>
            <p:cNvSpPr txBox="1">
              <a:spLocks noChangeArrowheads="1"/>
            </p:cNvSpPr>
            <p:nvPr/>
          </p:nvSpPr>
          <p:spPr bwMode="auto">
            <a:xfrm>
              <a:off x="4848" y="2880"/>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0000"/>
                  </a:solidFill>
                  <a:latin typeface=".VnArial" panose="020B7200000000000000" pitchFamily="34" charset="0"/>
                </a:rPr>
                <a:t>3</a:t>
              </a:r>
            </a:p>
          </p:txBody>
        </p:sp>
      </p:grpSp>
      <p:grpSp>
        <p:nvGrpSpPr>
          <p:cNvPr id="13" name="Group 145">
            <a:extLst>
              <a:ext uri="{FF2B5EF4-FFF2-40B4-BE49-F238E27FC236}">
                <a16:creationId xmlns:a16="http://schemas.microsoft.com/office/drawing/2014/main" id="{DDD930B0-5EF6-48F1-BBE7-A337638DAAE0}"/>
              </a:ext>
            </a:extLst>
          </p:cNvPr>
          <p:cNvGrpSpPr>
            <a:grpSpLocks/>
          </p:cNvGrpSpPr>
          <p:nvPr/>
        </p:nvGrpSpPr>
        <p:grpSpPr bwMode="auto">
          <a:xfrm>
            <a:off x="1524000" y="6096000"/>
            <a:ext cx="990600" cy="762000"/>
            <a:chOff x="4176" y="3840"/>
            <a:chExt cx="624" cy="480"/>
          </a:xfrm>
        </p:grpSpPr>
        <p:sp>
          <p:nvSpPr>
            <p:cNvPr id="18514" name="Oval 126">
              <a:extLst>
                <a:ext uri="{FF2B5EF4-FFF2-40B4-BE49-F238E27FC236}">
                  <a16:creationId xmlns:a16="http://schemas.microsoft.com/office/drawing/2014/main" id="{37763A4D-D3E8-440F-95BF-CAC1F18E1D5A}"/>
                </a:ext>
              </a:extLst>
            </p:cNvPr>
            <p:cNvSpPr>
              <a:spLocks noChangeArrowheads="1"/>
            </p:cNvSpPr>
            <p:nvPr/>
          </p:nvSpPr>
          <p:spPr bwMode="auto">
            <a:xfrm>
              <a:off x="4176" y="3840"/>
              <a:ext cx="528" cy="480"/>
            </a:xfrm>
            <a:prstGeom prst="ellipse">
              <a:avLst/>
            </a:prstGeom>
            <a:solidFill>
              <a:srgbClr val="FFFFFF"/>
            </a:solidFill>
            <a:ln w="76200">
              <a:solidFill>
                <a:srgbClr val="0099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8515" name="Text Box 135">
              <a:extLst>
                <a:ext uri="{FF2B5EF4-FFF2-40B4-BE49-F238E27FC236}">
                  <a16:creationId xmlns:a16="http://schemas.microsoft.com/office/drawing/2014/main" id="{1FC43152-9D56-43F0-8CF1-74E4504C26EA}"/>
                </a:ext>
              </a:extLst>
            </p:cNvPr>
            <p:cNvSpPr txBox="1">
              <a:spLocks noChangeArrowheads="1"/>
            </p:cNvSpPr>
            <p:nvPr/>
          </p:nvSpPr>
          <p:spPr bwMode="auto">
            <a:xfrm>
              <a:off x="4272" y="3842"/>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0000"/>
                  </a:solidFill>
                  <a:latin typeface=".VnArial" panose="020B7200000000000000" pitchFamily="34" charset="0"/>
                </a:rPr>
                <a:t>2</a:t>
              </a:r>
            </a:p>
          </p:txBody>
        </p:sp>
      </p:grpSp>
      <p:grpSp>
        <p:nvGrpSpPr>
          <p:cNvPr id="25" name="Group 143">
            <a:extLst>
              <a:ext uri="{FF2B5EF4-FFF2-40B4-BE49-F238E27FC236}">
                <a16:creationId xmlns:a16="http://schemas.microsoft.com/office/drawing/2014/main" id="{02BA3C0A-8713-47E0-9F14-F32023F21921}"/>
              </a:ext>
            </a:extLst>
          </p:cNvPr>
          <p:cNvGrpSpPr>
            <a:grpSpLocks/>
          </p:cNvGrpSpPr>
          <p:nvPr/>
        </p:nvGrpSpPr>
        <p:grpSpPr bwMode="auto">
          <a:xfrm>
            <a:off x="1524001" y="6096000"/>
            <a:ext cx="981075" cy="762000"/>
            <a:chOff x="3456" y="3360"/>
            <a:chExt cx="618" cy="480"/>
          </a:xfrm>
        </p:grpSpPr>
        <p:sp>
          <p:nvSpPr>
            <p:cNvPr id="18512" name="Oval 125">
              <a:extLst>
                <a:ext uri="{FF2B5EF4-FFF2-40B4-BE49-F238E27FC236}">
                  <a16:creationId xmlns:a16="http://schemas.microsoft.com/office/drawing/2014/main" id="{153473FB-ED87-48FB-BBFE-8F055483B1E8}"/>
                </a:ext>
              </a:extLst>
            </p:cNvPr>
            <p:cNvSpPr>
              <a:spLocks noChangeArrowheads="1"/>
            </p:cNvSpPr>
            <p:nvPr/>
          </p:nvSpPr>
          <p:spPr bwMode="auto">
            <a:xfrm>
              <a:off x="3456" y="3360"/>
              <a:ext cx="528" cy="480"/>
            </a:xfrm>
            <a:prstGeom prst="ellipse">
              <a:avLst/>
            </a:prstGeom>
            <a:solidFill>
              <a:srgbClr val="FFFFFF"/>
            </a:solidFill>
            <a:ln w="76200">
              <a:solidFill>
                <a:srgbClr val="0099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8513" name="Text Box 136">
              <a:extLst>
                <a:ext uri="{FF2B5EF4-FFF2-40B4-BE49-F238E27FC236}">
                  <a16:creationId xmlns:a16="http://schemas.microsoft.com/office/drawing/2014/main" id="{2BA8521D-AF2E-46B6-A5D7-5D430D201F4B}"/>
                </a:ext>
              </a:extLst>
            </p:cNvPr>
            <p:cNvSpPr txBox="1">
              <a:spLocks noChangeArrowheads="1"/>
            </p:cNvSpPr>
            <p:nvPr/>
          </p:nvSpPr>
          <p:spPr bwMode="auto">
            <a:xfrm>
              <a:off x="3546" y="3360"/>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0000"/>
                  </a:solidFill>
                  <a:latin typeface=".VnArial" panose="020B7200000000000000" pitchFamily="34" charset="0"/>
                </a:rPr>
                <a:t>1</a:t>
              </a:r>
            </a:p>
          </p:txBody>
        </p:sp>
      </p:grpSp>
      <p:grpSp>
        <p:nvGrpSpPr>
          <p:cNvPr id="27" name="Group 142">
            <a:extLst>
              <a:ext uri="{FF2B5EF4-FFF2-40B4-BE49-F238E27FC236}">
                <a16:creationId xmlns:a16="http://schemas.microsoft.com/office/drawing/2014/main" id="{0226FA2B-4984-40B3-91D4-936DD6B76625}"/>
              </a:ext>
            </a:extLst>
          </p:cNvPr>
          <p:cNvGrpSpPr>
            <a:grpSpLocks/>
          </p:cNvGrpSpPr>
          <p:nvPr/>
        </p:nvGrpSpPr>
        <p:grpSpPr bwMode="auto">
          <a:xfrm>
            <a:off x="1524000" y="6096000"/>
            <a:ext cx="990600" cy="762000"/>
            <a:chOff x="3552" y="1680"/>
            <a:chExt cx="624" cy="480"/>
          </a:xfrm>
        </p:grpSpPr>
        <p:sp>
          <p:nvSpPr>
            <p:cNvPr id="18510" name="Oval 140">
              <a:extLst>
                <a:ext uri="{FF2B5EF4-FFF2-40B4-BE49-F238E27FC236}">
                  <a16:creationId xmlns:a16="http://schemas.microsoft.com/office/drawing/2014/main" id="{B80E8ED3-3FE7-47D9-8DD6-76B0C7270DE5}"/>
                </a:ext>
              </a:extLst>
            </p:cNvPr>
            <p:cNvSpPr>
              <a:spLocks noChangeArrowheads="1"/>
            </p:cNvSpPr>
            <p:nvPr/>
          </p:nvSpPr>
          <p:spPr bwMode="auto">
            <a:xfrm>
              <a:off x="3552" y="1680"/>
              <a:ext cx="528" cy="480"/>
            </a:xfrm>
            <a:prstGeom prst="ellipse">
              <a:avLst/>
            </a:prstGeom>
            <a:solidFill>
              <a:srgbClr val="FFFFFF"/>
            </a:solidFill>
            <a:ln w="76200">
              <a:solidFill>
                <a:srgbClr val="0099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8511" name="Text Box 141">
              <a:extLst>
                <a:ext uri="{FF2B5EF4-FFF2-40B4-BE49-F238E27FC236}">
                  <a16:creationId xmlns:a16="http://schemas.microsoft.com/office/drawing/2014/main" id="{A62D6429-B779-4300-AFDB-4C907BB05E22}"/>
                </a:ext>
              </a:extLst>
            </p:cNvPr>
            <p:cNvSpPr txBox="1">
              <a:spLocks noChangeArrowheads="1"/>
            </p:cNvSpPr>
            <p:nvPr/>
          </p:nvSpPr>
          <p:spPr bwMode="auto">
            <a:xfrm>
              <a:off x="3648" y="1680"/>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0000"/>
                  </a:solidFill>
                  <a:latin typeface=".VnArial" panose="020B7200000000000000" pitchFamily="34" charset="0"/>
                </a:rPr>
                <a:t>5</a:t>
              </a:r>
            </a:p>
          </p:txBody>
        </p:sp>
      </p:grpSp>
      <p:grpSp>
        <p:nvGrpSpPr>
          <p:cNvPr id="28" name="Group 144">
            <a:extLst>
              <a:ext uri="{FF2B5EF4-FFF2-40B4-BE49-F238E27FC236}">
                <a16:creationId xmlns:a16="http://schemas.microsoft.com/office/drawing/2014/main" id="{73AB9BA4-211B-45A1-B57C-E04EE51DF67A}"/>
              </a:ext>
            </a:extLst>
          </p:cNvPr>
          <p:cNvGrpSpPr>
            <a:grpSpLocks/>
          </p:cNvGrpSpPr>
          <p:nvPr/>
        </p:nvGrpSpPr>
        <p:grpSpPr bwMode="auto">
          <a:xfrm>
            <a:off x="1524000" y="6096000"/>
            <a:ext cx="1028700" cy="762000"/>
            <a:chOff x="2640" y="3840"/>
            <a:chExt cx="648" cy="480"/>
          </a:xfrm>
        </p:grpSpPr>
        <p:sp>
          <p:nvSpPr>
            <p:cNvPr id="18508" name="Oval 127">
              <a:extLst>
                <a:ext uri="{FF2B5EF4-FFF2-40B4-BE49-F238E27FC236}">
                  <a16:creationId xmlns:a16="http://schemas.microsoft.com/office/drawing/2014/main" id="{CE565016-B7D7-4061-A08B-5532451674A6}"/>
                </a:ext>
              </a:extLst>
            </p:cNvPr>
            <p:cNvSpPr>
              <a:spLocks noChangeArrowheads="1"/>
            </p:cNvSpPr>
            <p:nvPr/>
          </p:nvSpPr>
          <p:spPr bwMode="auto">
            <a:xfrm>
              <a:off x="2640" y="3840"/>
              <a:ext cx="528" cy="480"/>
            </a:xfrm>
            <a:prstGeom prst="ellipse">
              <a:avLst/>
            </a:prstGeom>
            <a:solidFill>
              <a:srgbClr val="FFFFFF"/>
            </a:solidFill>
            <a:ln w="76200">
              <a:solidFill>
                <a:srgbClr val="0099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8509" name="Text Box 131">
              <a:extLst>
                <a:ext uri="{FF2B5EF4-FFF2-40B4-BE49-F238E27FC236}">
                  <a16:creationId xmlns:a16="http://schemas.microsoft.com/office/drawing/2014/main" id="{D749F84A-D1B0-45B2-8E89-3922E60BB2CE}"/>
                </a:ext>
              </a:extLst>
            </p:cNvPr>
            <p:cNvSpPr txBox="1">
              <a:spLocks noChangeArrowheads="1"/>
            </p:cNvSpPr>
            <p:nvPr/>
          </p:nvSpPr>
          <p:spPr bwMode="auto">
            <a:xfrm>
              <a:off x="2760" y="3852"/>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0000"/>
                  </a:solidFill>
                  <a:latin typeface=".VnArial" panose="020B7200000000000000" pitchFamily="34" charset="0"/>
                </a:rPr>
                <a:t>0</a:t>
              </a:r>
            </a:p>
          </p:txBody>
        </p:sp>
      </p:grpSp>
      <p:grpSp>
        <p:nvGrpSpPr>
          <p:cNvPr id="29" name="Group 139">
            <a:extLst>
              <a:ext uri="{FF2B5EF4-FFF2-40B4-BE49-F238E27FC236}">
                <a16:creationId xmlns:a16="http://schemas.microsoft.com/office/drawing/2014/main" id="{19354B01-DAFF-4A76-9CB0-7BB624FDC245}"/>
              </a:ext>
            </a:extLst>
          </p:cNvPr>
          <p:cNvGrpSpPr>
            <a:grpSpLocks/>
          </p:cNvGrpSpPr>
          <p:nvPr/>
        </p:nvGrpSpPr>
        <p:grpSpPr bwMode="auto">
          <a:xfrm>
            <a:off x="1524000" y="6096000"/>
            <a:ext cx="1009650" cy="762000"/>
            <a:chOff x="3888" y="2688"/>
            <a:chExt cx="636" cy="480"/>
          </a:xfrm>
        </p:grpSpPr>
        <p:sp>
          <p:nvSpPr>
            <p:cNvPr id="18506" name="Oval 129">
              <a:extLst>
                <a:ext uri="{FF2B5EF4-FFF2-40B4-BE49-F238E27FC236}">
                  <a16:creationId xmlns:a16="http://schemas.microsoft.com/office/drawing/2014/main" id="{AB92DCBD-7717-4FFD-8670-CE8A8FFBC2FF}"/>
                </a:ext>
              </a:extLst>
            </p:cNvPr>
            <p:cNvSpPr>
              <a:spLocks noChangeArrowheads="1"/>
            </p:cNvSpPr>
            <p:nvPr/>
          </p:nvSpPr>
          <p:spPr bwMode="auto">
            <a:xfrm>
              <a:off x="3888" y="2688"/>
              <a:ext cx="528" cy="480"/>
            </a:xfrm>
            <a:prstGeom prst="ellipse">
              <a:avLst/>
            </a:prstGeom>
            <a:solidFill>
              <a:srgbClr val="FFFFFF"/>
            </a:solidFill>
            <a:ln w="76200">
              <a:solidFill>
                <a:srgbClr val="0099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8507" name="Text Box 133">
              <a:extLst>
                <a:ext uri="{FF2B5EF4-FFF2-40B4-BE49-F238E27FC236}">
                  <a16:creationId xmlns:a16="http://schemas.microsoft.com/office/drawing/2014/main" id="{DFD982CC-3C1B-4EA2-B09A-3C5825481A49}"/>
                </a:ext>
              </a:extLst>
            </p:cNvPr>
            <p:cNvSpPr txBox="1">
              <a:spLocks noChangeArrowheads="1"/>
            </p:cNvSpPr>
            <p:nvPr/>
          </p:nvSpPr>
          <p:spPr bwMode="auto">
            <a:xfrm>
              <a:off x="3996" y="2688"/>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0000"/>
                  </a:solidFill>
                  <a:latin typeface=".VnArial" panose="020B7200000000000000" pitchFamily="34" charset="0"/>
                </a:rPr>
                <a:t>4</a:t>
              </a:r>
            </a:p>
          </p:txBody>
        </p:sp>
      </p:grpSp>
      <p:grpSp>
        <p:nvGrpSpPr>
          <p:cNvPr id="30" name="Group 146">
            <a:extLst>
              <a:ext uri="{FF2B5EF4-FFF2-40B4-BE49-F238E27FC236}">
                <a16:creationId xmlns:a16="http://schemas.microsoft.com/office/drawing/2014/main" id="{343321E5-FB8E-418D-9A9B-D29F0B0CA7C2}"/>
              </a:ext>
            </a:extLst>
          </p:cNvPr>
          <p:cNvGrpSpPr>
            <a:grpSpLocks/>
          </p:cNvGrpSpPr>
          <p:nvPr/>
        </p:nvGrpSpPr>
        <p:grpSpPr bwMode="auto">
          <a:xfrm>
            <a:off x="1524000" y="6096000"/>
            <a:ext cx="990600" cy="762000"/>
            <a:chOff x="4752" y="2880"/>
            <a:chExt cx="624" cy="480"/>
          </a:xfrm>
        </p:grpSpPr>
        <p:sp>
          <p:nvSpPr>
            <p:cNvPr id="18504" name="Oval 128">
              <a:extLst>
                <a:ext uri="{FF2B5EF4-FFF2-40B4-BE49-F238E27FC236}">
                  <a16:creationId xmlns:a16="http://schemas.microsoft.com/office/drawing/2014/main" id="{94748974-B979-41C1-A85B-59C627579315}"/>
                </a:ext>
              </a:extLst>
            </p:cNvPr>
            <p:cNvSpPr>
              <a:spLocks noChangeArrowheads="1"/>
            </p:cNvSpPr>
            <p:nvPr/>
          </p:nvSpPr>
          <p:spPr bwMode="auto">
            <a:xfrm>
              <a:off x="4752" y="2880"/>
              <a:ext cx="528" cy="480"/>
            </a:xfrm>
            <a:prstGeom prst="ellipse">
              <a:avLst/>
            </a:prstGeom>
            <a:solidFill>
              <a:srgbClr val="FFFFFF"/>
            </a:solidFill>
            <a:ln w="76200">
              <a:solidFill>
                <a:srgbClr val="0099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8505" name="Text Box 134">
              <a:extLst>
                <a:ext uri="{FF2B5EF4-FFF2-40B4-BE49-F238E27FC236}">
                  <a16:creationId xmlns:a16="http://schemas.microsoft.com/office/drawing/2014/main" id="{1C1A6806-701F-45A9-A68E-F51F77D1F61D}"/>
                </a:ext>
              </a:extLst>
            </p:cNvPr>
            <p:cNvSpPr txBox="1">
              <a:spLocks noChangeArrowheads="1"/>
            </p:cNvSpPr>
            <p:nvPr/>
          </p:nvSpPr>
          <p:spPr bwMode="auto">
            <a:xfrm>
              <a:off x="4848" y="2880"/>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0000"/>
                  </a:solidFill>
                  <a:latin typeface=".VnArial" panose="020B7200000000000000" pitchFamily="34" charset="0"/>
                </a:rPr>
                <a:t>3</a:t>
              </a:r>
            </a:p>
          </p:txBody>
        </p:sp>
      </p:grpSp>
      <p:grpSp>
        <p:nvGrpSpPr>
          <p:cNvPr id="31" name="Group 145">
            <a:extLst>
              <a:ext uri="{FF2B5EF4-FFF2-40B4-BE49-F238E27FC236}">
                <a16:creationId xmlns:a16="http://schemas.microsoft.com/office/drawing/2014/main" id="{656424E4-4D4D-4492-B2E6-0B37D10A7616}"/>
              </a:ext>
            </a:extLst>
          </p:cNvPr>
          <p:cNvGrpSpPr>
            <a:grpSpLocks/>
          </p:cNvGrpSpPr>
          <p:nvPr/>
        </p:nvGrpSpPr>
        <p:grpSpPr bwMode="auto">
          <a:xfrm>
            <a:off x="1524000" y="6096000"/>
            <a:ext cx="990600" cy="762000"/>
            <a:chOff x="4176" y="3840"/>
            <a:chExt cx="624" cy="480"/>
          </a:xfrm>
        </p:grpSpPr>
        <p:sp>
          <p:nvSpPr>
            <p:cNvPr id="18502" name="Oval 126">
              <a:extLst>
                <a:ext uri="{FF2B5EF4-FFF2-40B4-BE49-F238E27FC236}">
                  <a16:creationId xmlns:a16="http://schemas.microsoft.com/office/drawing/2014/main" id="{6B7492DD-DD1E-4291-B455-D7B0D38357C9}"/>
                </a:ext>
              </a:extLst>
            </p:cNvPr>
            <p:cNvSpPr>
              <a:spLocks noChangeArrowheads="1"/>
            </p:cNvSpPr>
            <p:nvPr/>
          </p:nvSpPr>
          <p:spPr bwMode="auto">
            <a:xfrm>
              <a:off x="4176" y="3840"/>
              <a:ext cx="528" cy="480"/>
            </a:xfrm>
            <a:prstGeom prst="ellipse">
              <a:avLst/>
            </a:prstGeom>
            <a:solidFill>
              <a:srgbClr val="FFFFFF"/>
            </a:solidFill>
            <a:ln w="76200">
              <a:solidFill>
                <a:srgbClr val="0099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8503" name="Text Box 135">
              <a:extLst>
                <a:ext uri="{FF2B5EF4-FFF2-40B4-BE49-F238E27FC236}">
                  <a16:creationId xmlns:a16="http://schemas.microsoft.com/office/drawing/2014/main" id="{1CF996EB-2CDA-4651-8060-2840AD9B4C3B}"/>
                </a:ext>
              </a:extLst>
            </p:cNvPr>
            <p:cNvSpPr txBox="1">
              <a:spLocks noChangeArrowheads="1"/>
            </p:cNvSpPr>
            <p:nvPr/>
          </p:nvSpPr>
          <p:spPr bwMode="auto">
            <a:xfrm>
              <a:off x="4272" y="3842"/>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0000"/>
                  </a:solidFill>
                  <a:latin typeface=".VnArial" panose="020B7200000000000000" pitchFamily="34" charset="0"/>
                </a:rPr>
                <a:t>2</a:t>
              </a:r>
            </a:p>
          </p:txBody>
        </p:sp>
      </p:grpSp>
      <p:grpSp>
        <p:nvGrpSpPr>
          <p:cNvPr id="17498" name="Group 143">
            <a:extLst>
              <a:ext uri="{FF2B5EF4-FFF2-40B4-BE49-F238E27FC236}">
                <a16:creationId xmlns:a16="http://schemas.microsoft.com/office/drawing/2014/main" id="{C8E864DF-C422-469C-8C30-487318F374AD}"/>
              </a:ext>
            </a:extLst>
          </p:cNvPr>
          <p:cNvGrpSpPr>
            <a:grpSpLocks/>
          </p:cNvGrpSpPr>
          <p:nvPr/>
        </p:nvGrpSpPr>
        <p:grpSpPr bwMode="auto">
          <a:xfrm>
            <a:off x="1524001" y="6096000"/>
            <a:ext cx="981075" cy="762000"/>
            <a:chOff x="3456" y="3360"/>
            <a:chExt cx="618" cy="480"/>
          </a:xfrm>
        </p:grpSpPr>
        <p:sp>
          <p:nvSpPr>
            <p:cNvPr id="18500" name="Oval 125">
              <a:extLst>
                <a:ext uri="{FF2B5EF4-FFF2-40B4-BE49-F238E27FC236}">
                  <a16:creationId xmlns:a16="http://schemas.microsoft.com/office/drawing/2014/main" id="{56222DAC-4F18-450D-93FB-76805C953E73}"/>
                </a:ext>
              </a:extLst>
            </p:cNvPr>
            <p:cNvSpPr>
              <a:spLocks noChangeArrowheads="1"/>
            </p:cNvSpPr>
            <p:nvPr/>
          </p:nvSpPr>
          <p:spPr bwMode="auto">
            <a:xfrm>
              <a:off x="3456" y="3360"/>
              <a:ext cx="528" cy="480"/>
            </a:xfrm>
            <a:prstGeom prst="ellipse">
              <a:avLst/>
            </a:prstGeom>
            <a:solidFill>
              <a:srgbClr val="FFFFFF"/>
            </a:solidFill>
            <a:ln w="76200">
              <a:solidFill>
                <a:srgbClr val="0099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8501" name="Text Box 136">
              <a:extLst>
                <a:ext uri="{FF2B5EF4-FFF2-40B4-BE49-F238E27FC236}">
                  <a16:creationId xmlns:a16="http://schemas.microsoft.com/office/drawing/2014/main" id="{19F2B3A1-45FD-4726-BB54-755D969B792A}"/>
                </a:ext>
              </a:extLst>
            </p:cNvPr>
            <p:cNvSpPr txBox="1">
              <a:spLocks noChangeArrowheads="1"/>
            </p:cNvSpPr>
            <p:nvPr/>
          </p:nvSpPr>
          <p:spPr bwMode="auto">
            <a:xfrm>
              <a:off x="3546" y="3360"/>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0000"/>
                  </a:solidFill>
                  <a:latin typeface=".VnArial" panose="020B7200000000000000" pitchFamily="34" charset="0"/>
                </a:rPr>
                <a:t>1</a:t>
              </a:r>
            </a:p>
          </p:txBody>
        </p:sp>
      </p:grpSp>
      <p:grpSp>
        <p:nvGrpSpPr>
          <p:cNvPr id="17500" name="Group 142">
            <a:extLst>
              <a:ext uri="{FF2B5EF4-FFF2-40B4-BE49-F238E27FC236}">
                <a16:creationId xmlns:a16="http://schemas.microsoft.com/office/drawing/2014/main" id="{5981100D-B363-4D11-9CDC-483BE9C87D72}"/>
              </a:ext>
            </a:extLst>
          </p:cNvPr>
          <p:cNvGrpSpPr>
            <a:grpSpLocks/>
          </p:cNvGrpSpPr>
          <p:nvPr/>
        </p:nvGrpSpPr>
        <p:grpSpPr bwMode="auto">
          <a:xfrm>
            <a:off x="1524000" y="6096000"/>
            <a:ext cx="990600" cy="762000"/>
            <a:chOff x="3552" y="1680"/>
            <a:chExt cx="624" cy="480"/>
          </a:xfrm>
        </p:grpSpPr>
        <p:sp>
          <p:nvSpPr>
            <p:cNvPr id="18498" name="Oval 140">
              <a:extLst>
                <a:ext uri="{FF2B5EF4-FFF2-40B4-BE49-F238E27FC236}">
                  <a16:creationId xmlns:a16="http://schemas.microsoft.com/office/drawing/2014/main" id="{F3596517-685C-4F41-BC30-CCEE4A0C945A}"/>
                </a:ext>
              </a:extLst>
            </p:cNvPr>
            <p:cNvSpPr>
              <a:spLocks noChangeArrowheads="1"/>
            </p:cNvSpPr>
            <p:nvPr/>
          </p:nvSpPr>
          <p:spPr bwMode="auto">
            <a:xfrm>
              <a:off x="3552" y="1680"/>
              <a:ext cx="528" cy="480"/>
            </a:xfrm>
            <a:prstGeom prst="ellipse">
              <a:avLst/>
            </a:prstGeom>
            <a:solidFill>
              <a:srgbClr val="FFFFFF"/>
            </a:solidFill>
            <a:ln w="76200">
              <a:solidFill>
                <a:srgbClr val="0099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8499" name="Text Box 141">
              <a:extLst>
                <a:ext uri="{FF2B5EF4-FFF2-40B4-BE49-F238E27FC236}">
                  <a16:creationId xmlns:a16="http://schemas.microsoft.com/office/drawing/2014/main" id="{CCDFE318-47CB-493A-841E-6400888DBACD}"/>
                </a:ext>
              </a:extLst>
            </p:cNvPr>
            <p:cNvSpPr txBox="1">
              <a:spLocks noChangeArrowheads="1"/>
            </p:cNvSpPr>
            <p:nvPr/>
          </p:nvSpPr>
          <p:spPr bwMode="auto">
            <a:xfrm>
              <a:off x="3648" y="1680"/>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0000"/>
                  </a:solidFill>
                  <a:latin typeface=".VnArial" panose="020B7200000000000000" pitchFamily="34" charset="0"/>
                </a:rPr>
                <a:t>5</a:t>
              </a:r>
            </a:p>
          </p:txBody>
        </p:sp>
      </p:grpSp>
      <p:grpSp>
        <p:nvGrpSpPr>
          <p:cNvPr id="17502" name="Group 144">
            <a:extLst>
              <a:ext uri="{FF2B5EF4-FFF2-40B4-BE49-F238E27FC236}">
                <a16:creationId xmlns:a16="http://schemas.microsoft.com/office/drawing/2014/main" id="{EFDB3E44-8AB2-4E37-B757-E4D03D3598D8}"/>
              </a:ext>
            </a:extLst>
          </p:cNvPr>
          <p:cNvGrpSpPr>
            <a:grpSpLocks/>
          </p:cNvGrpSpPr>
          <p:nvPr/>
        </p:nvGrpSpPr>
        <p:grpSpPr bwMode="auto">
          <a:xfrm>
            <a:off x="1524000" y="6096000"/>
            <a:ext cx="1028700" cy="762000"/>
            <a:chOff x="2640" y="3840"/>
            <a:chExt cx="648" cy="480"/>
          </a:xfrm>
        </p:grpSpPr>
        <p:sp>
          <p:nvSpPr>
            <p:cNvPr id="18496" name="Oval 127">
              <a:extLst>
                <a:ext uri="{FF2B5EF4-FFF2-40B4-BE49-F238E27FC236}">
                  <a16:creationId xmlns:a16="http://schemas.microsoft.com/office/drawing/2014/main" id="{CC904154-565D-4D26-8729-6FE52022C31E}"/>
                </a:ext>
              </a:extLst>
            </p:cNvPr>
            <p:cNvSpPr>
              <a:spLocks noChangeArrowheads="1"/>
            </p:cNvSpPr>
            <p:nvPr/>
          </p:nvSpPr>
          <p:spPr bwMode="auto">
            <a:xfrm>
              <a:off x="2640" y="3840"/>
              <a:ext cx="528" cy="480"/>
            </a:xfrm>
            <a:prstGeom prst="ellipse">
              <a:avLst/>
            </a:prstGeom>
            <a:solidFill>
              <a:srgbClr val="FFFFFF"/>
            </a:solidFill>
            <a:ln w="76200">
              <a:solidFill>
                <a:srgbClr val="0099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8497" name="Text Box 131">
              <a:extLst>
                <a:ext uri="{FF2B5EF4-FFF2-40B4-BE49-F238E27FC236}">
                  <a16:creationId xmlns:a16="http://schemas.microsoft.com/office/drawing/2014/main" id="{A63B4778-44D2-48C5-AAD6-052024000E50}"/>
                </a:ext>
              </a:extLst>
            </p:cNvPr>
            <p:cNvSpPr txBox="1">
              <a:spLocks noChangeArrowheads="1"/>
            </p:cNvSpPr>
            <p:nvPr/>
          </p:nvSpPr>
          <p:spPr bwMode="auto">
            <a:xfrm>
              <a:off x="2760" y="3852"/>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0000"/>
                  </a:solidFill>
                  <a:latin typeface=".VnArial" panose="020B7200000000000000" pitchFamily="34" charset="0"/>
                </a:rPr>
                <a:t>0</a:t>
              </a:r>
            </a:p>
          </p:txBody>
        </p:sp>
      </p:grpSp>
      <p:grpSp>
        <p:nvGrpSpPr>
          <p:cNvPr id="17504" name="Group 139">
            <a:extLst>
              <a:ext uri="{FF2B5EF4-FFF2-40B4-BE49-F238E27FC236}">
                <a16:creationId xmlns:a16="http://schemas.microsoft.com/office/drawing/2014/main" id="{2E504A22-64E7-49C2-B7CB-36DBD743E480}"/>
              </a:ext>
            </a:extLst>
          </p:cNvPr>
          <p:cNvGrpSpPr>
            <a:grpSpLocks/>
          </p:cNvGrpSpPr>
          <p:nvPr/>
        </p:nvGrpSpPr>
        <p:grpSpPr bwMode="auto">
          <a:xfrm>
            <a:off x="1524000" y="6096000"/>
            <a:ext cx="1009650" cy="762000"/>
            <a:chOff x="3888" y="2688"/>
            <a:chExt cx="636" cy="480"/>
          </a:xfrm>
        </p:grpSpPr>
        <p:sp>
          <p:nvSpPr>
            <p:cNvPr id="18494" name="Oval 129">
              <a:extLst>
                <a:ext uri="{FF2B5EF4-FFF2-40B4-BE49-F238E27FC236}">
                  <a16:creationId xmlns:a16="http://schemas.microsoft.com/office/drawing/2014/main" id="{FF3322CD-09C5-47FF-8DD9-2C8FB27D87B5}"/>
                </a:ext>
              </a:extLst>
            </p:cNvPr>
            <p:cNvSpPr>
              <a:spLocks noChangeArrowheads="1"/>
            </p:cNvSpPr>
            <p:nvPr/>
          </p:nvSpPr>
          <p:spPr bwMode="auto">
            <a:xfrm>
              <a:off x="3888" y="2688"/>
              <a:ext cx="528" cy="480"/>
            </a:xfrm>
            <a:prstGeom prst="ellipse">
              <a:avLst/>
            </a:prstGeom>
            <a:solidFill>
              <a:srgbClr val="FFFFFF"/>
            </a:solidFill>
            <a:ln w="76200">
              <a:solidFill>
                <a:srgbClr val="0099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8495" name="Text Box 133">
              <a:extLst>
                <a:ext uri="{FF2B5EF4-FFF2-40B4-BE49-F238E27FC236}">
                  <a16:creationId xmlns:a16="http://schemas.microsoft.com/office/drawing/2014/main" id="{496552EF-8FD8-4B91-83CE-DE8F230574F4}"/>
                </a:ext>
              </a:extLst>
            </p:cNvPr>
            <p:cNvSpPr txBox="1">
              <a:spLocks noChangeArrowheads="1"/>
            </p:cNvSpPr>
            <p:nvPr/>
          </p:nvSpPr>
          <p:spPr bwMode="auto">
            <a:xfrm>
              <a:off x="3996" y="2688"/>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0000"/>
                  </a:solidFill>
                  <a:latin typeface=".VnArial" panose="020B7200000000000000" pitchFamily="34" charset="0"/>
                </a:rPr>
                <a:t>4</a:t>
              </a:r>
            </a:p>
          </p:txBody>
        </p:sp>
      </p:grpSp>
      <p:grpSp>
        <p:nvGrpSpPr>
          <p:cNvPr id="17506" name="Group 146">
            <a:extLst>
              <a:ext uri="{FF2B5EF4-FFF2-40B4-BE49-F238E27FC236}">
                <a16:creationId xmlns:a16="http://schemas.microsoft.com/office/drawing/2014/main" id="{5DAB6264-C34C-44CE-9EF0-8F09C5150588}"/>
              </a:ext>
            </a:extLst>
          </p:cNvPr>
          <p:cNvGrpSpPr>
            <a:grpSpLocks/>
          </p:cNvGrpSpPr>
          <p:nvPr/>
        </p:nvGrpSpPr>
        <p:grpSpPr bwMode="auto">
          <a:xfrm>
            <a:off x="1524000" y="6096000"/>
            <a:ext cx="990600" cy="762000"/>
            <a:chOff x="4752" y="2880"/>
            <a:chExt cx="624" cy="480"/>
          </a:xfrm>
        </p:grpSpPr>
        <p:sp>
          <p:nvSpPr>
            <p:cNvPr id="18492" name="Oval 128">
              <a:extLst>
                <a:ext uri="{FF2B5EF4-FFF2-40B4-BE49-F238E27FC236}">
                  <a16:creationId xmlns:a16="http://schemas.microsoft.com/office/drawing/2014/main" id="{D3EE3033-D332-45F1-ADD5-E148E4C692CF}"/>
                </a:ext>
              </a:extLst>
            </p:cNvPr>
            <p:cNvSpPr>
              <a:spLocks noChangeArrowheads="1"/>
            </p:cNvSpPr>
            <p:nvPr/>
          </p:nvSpPr>
          <p:spPr bwMode="auto">
            <a:xfrm>
              <a:off x="4752" y="2880"/>
              <a:ext cx="528" cy="480"/>
            </a:xfrm>
            <a:prstGeom prst="ellipse">
              <a:avLst/>
            </a:prstGeom>
            <a:solidFill>
              <a:srgbClr val="FFFFFF"/>
            </a:solidFill>
            <a:ln w="76200">
              <a:solidFill>
                <a:srgbClr val="0099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8493" name="Text Box 134">
              <a:extLst>
                <a:ext uri="{FF2B5EF4-FFF2-40B4-BE49-F238E27FC236}">
                  <a16:creationId xmlns:a16="http://schemas.microsoft.com/office/drawing/2014/main" id="{73499E8C-9496-4E9D-92E3-B29CDBA02260}"/>
                </a:ext>
              </a:extLst>
            </p:cNvPr>
            <p:cNvSpPr txBox="1">
              <a:spLocks noChangeArrowheads="1"/>
            </p:cNvSpPr>
            <p:nvPr/>
          </p:nvSpPr>
          <p:spPr bwMode="auto">
            <a:xfrm>
              <a:off x="4848" y="2880"/>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0000"/>
                  </a:solidFill>
                  <a:latin typeface=".VnArial" panose="020B7200000000000000" pitchFamily="34" charset="0"/>
                </a:rPr>
                <a:t>3</a:t>
              </a:r>
            </a:p>
          </p:txBody>
        </p:sp>
      </p:grpSp>
      <p:grpSp>
        <p:nvGrpSpPr>
          <p:cNvPr id="17507" name="Group 145">
            <a:extLst>
              <a:ext uri="{FF2B5EF4-FFF2-40B4-BE49-F238E27FC236}">
                <a16:creationId xmlns:a16="http://schemas.microsoft.com/office/drawing/2014/main" id="{C62ED832-23A2-4B3D-BB3F-04DEEEA23888}"/>
              </a:ext>
            </a:extLst>
          </p:cNvPr>
          <p:cNvGrpSpPr>
            <a:grpSpLocks/>
          </p:cNvGrpSpPr>
          <p:nvPr/>
        </p:nvGrpSpPr>
        <p:grpSpPr bwMode="auto">
          <a:xfrm>
            <a:off x="1524000" y="6096000"/>
            <a:ext cx="990600" cy="762000"/>
            <a:chOff x="4176" y="3840"/>
            <a:chExt cx="624" cy="480"/>
          </a:xfrm>
        </p:grpSpPr>
        <p:sp>
          <p:nvSpPr>
            <p:cNvPr id="18490" name="Oval 126">
              <a:extLst>
                <a:ext uri="{FF2B5EF4-FFF2-40B4-BE49-F238E27FC236}">
                  <a16:creationId xmlns:a16="http://schemas.microsoft.com/office/drawing/2014/main" id="{A32CF175-4E9D-4F4A-9FA1-AE3EF1641ECD}"/>
                </a:ext>
              </a:extLst>
            </p:cNvPr>
            <p:cNvSpPr>
              <a:spLocks noChangeArrowheads="1"/>
            </p:cNvSpPr>
            <p:nvPr/>
          </p:nvSpPr>
          <p:spPr bwMode="auto">
            <a:xfrm>
              <a:off x="4176" y="3840"/>
              <a:ext cx="528" cy="480"/>
            </a:xfrm>
            <a:prstGeom prst="ellipse">
              <a:avLst/>
            </a:prstGeom>
            <a:solidFill>
              <a:srgbClr val="FFFFFF"/>
            </a:solidFill>
            <a:ln w="76200">
              <a:solidFill>
                <a:srgbClr val="0099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8491" name="Text Box 135">
              <a:extLst>
                <a:ext uri="{FF2B5EF4-FFF2-40B4-BE49-F238E27FC236}">
                  <a16:creationId xmlns:a16="http://schemas.microsoft.com/office/drawing/2014/main" id="{9D6DAAA0-1A3B-4A8B-85B3-502089926975}"/>
                </a:ext>
              </a:extLst>
            </p:cNvPr>
            <p:cNvSpPr txBox="1">
              <a:spLocks noChangeArrowheads="1"/>
            </p:cNvSpPr>
            <p:nvPr/>
          </p:nvSpPr>
          <p:spPr bwMode="auto">
            <a:xfrm>
              <a:off x="4272" y="3842"/>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0000"/>
                  </a:solidFill>
                  <a:latin typeface=".VnArial" panose="020B7200000000000000" pitchFamily="34" charset="0"/>
                </a:rPr>
                <a:t>2</a:t>
              </a:r>
            </a:p>
          </p:txBody>
        </p:sp>
      </p:grpSp>
      <p:grpSp>
        <p:nvGrpSpPr>
          <p:cNvPr id="17508" name="Group 143">
            <a:extLst>
              <a:ext uri="{FF2B5EF4-FFF2-40B4-BE49-F238E27FC236}">
                <a16:creationId xmlns:a16="http://schemas.microsoft.com/office/drawing/2014/main" id="{C858CBAD-D05D-443D-86C6-BF376E2249D9}"/>
              </a:ext>
            </a:extLst>
          </p:cNvPr>
          <p:cNvGrpSpPr>
            <a:grpSpLocks/>
          </p:cNvGrpSpPr>
          <p:nvPr/>
        </p:nvGrpSpPr>
        <p:grpSpPr bwMode="auto">
          <a:xfrm>
            <a:off x="1524001" y="6096000"/>
            <a:ext cx="981075" cy="762000"/>
            <a:chOff x="3456" y="3360"/>
            <a:chExt cx="618" cy="480"/>
          </a:xfrm>
        </p:grpSpPr>
        <p:sp>
          <p:nvSpPr>
            <p:cNvPr id="18488" name="Oval 125">
              <a:extLst>
                <a:ext uri="{FF2B5EF4-FFF2-40B4-BE49-F238E27FC236}">
                  <a16:creationId xmlns:a16="http://schemas.microsoft.com/office/drawing/2014/main" id="{700C441E-54DC-4454-B560-8166458C72F6}"/>
                </a:ext>
              </a:extLst>
            </p:cNvPr>
            <p:cNvSpPr>
              <a:spLocks noChangeArrowheads="1"/>
            </p:cNvSpPr>
            <p:nvPr/>
          </p:nvSpPr>
          <p:spPr bwMode="auto">
            <a:xfrm>
              <a:off x="3456" y="3360"/>
              <a:ext cx="528" cy="480"/>
            </a:xfrm>
            <a:prstGeom prst="ellipse">
              <a:avLst/>
            </a:prstGeom>
            <a:solidFill>
              <a:srgbClr val="FFFFFF"/>
            </a:solidFill>
            <a:ln w="76200">
              <a:solidFill>
                <a:srgbClr val="0099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8489" name="Text Box 136">
              <a:extLst>
                <a:ext uri="{FF2B5EF4-FFF2-40B4-BE49-F238E27FC236}">
                  <a16:creationId xmlns:a16="http://schemas.microsoft.com/office/drawing/2014/main" id="{E4A2D8AB-8743-4999-85D1-A678F206FCC8}"/>
                </a:ext>
              </a:extLst>
            </p:cNvPr>
            <p:cNvSpPr txBox="1">
              <a:spLocks noChangeArrowheads="1"/>
            </p:cNvSpPr>
            <p:nvPr/>
          </p:nvSpPr>
          <p:spPr bwMode="auto">
            <a:xfrm>
              <a:off x="3546" y="3360"/>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0000"/>
                  </a:solidFill>
                  <a:latin typeface=".VnArial" panose="020B7200000000000000" pitchFamily="34" charset="0"/>
                </a:rPr>
                <a:t>1</a:t>
              </a:r>
            </a:p>
          </p:txBody>
        </p:sp>
      </p:grpSp>
      <p:grpSp>
        <p:nvGrpSpPr>
          <p:cNvPr id="17509" name="Group 142">
            <a:extLst>
              <a:ext uri="{FF2B5EF4-FFF2-40B4-BE49-F238E27FC236}">
                <a16:creationId xmlns:a16="http://schemas.microsoft.com/office/drawing/2014/main" id="{82268FF9-A97A-46D2-811D-66EF39B97E8B}"/>
              </a:ext>
            </a:extLst>
          </p:cNvPr>
          <p:cNvGrpSpPr>
            <a:grpSpLocks/>
          </p:cNvGrpSpPr>
          <p:nvPr/>
        </p:nvGrpSpPr>
        <p:grpSpPr bwMode="auto">
          <a:xfrm>
            <a:off x="1524000" y="6096000"/>
            <a:ext cx="990600" cy="762000"/>
            <a:chOff x="3552" y="1680"/>
            <a:chExt cx="624" cy="480"/>
          </a:xfrm>
        </p:grpSpPr>
        <p:sp>
          <p:nvSpPr>
            <p:cNvPr id="18486" name="Oval 140">
              <a:extLst>
                <a:ext uri="{FF2B5EF4-FFF2-40B4-BE49-F238E27FC236}">
                  <a16:creationId xmlns:a16="http://schemas.microsoft.com/office/drawing/2014/main" id="{02607A31-5156-47CB-A8E6-41BFD58AC7B6}"/>
                </a:ext>
              </a:extLst>
            </p:cNvPr>
            <p:cNvSpPr>
              <a:spLocks noChangeArrowheads="1"/>
            </p:cNvSpPr>
            <p:nvPr/>
          </p:nvSpPr>
          <p:spPr bwMode="auto">
            <a:xfrm>
              <a:off x="3552" y="1680"/>
              <a:ext cx="528" cy="480"/>
            </a:xfrm>
            <a:prstGeom prst="ellipse">
              <a:avLst/>
            </a:prstGeom>
            <a:solidFill>
              <a:srgbClr val="FFFFFF"/>
            </a:solidFill>
            <a:ln w="76200">
              <a:solidFill>
                <a:srgbClr val="0099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8487" name="Text Box 141">
              <a:extLst>
                <a:ext uri="{FF2B5EF4-FFF2-40B4-BE49-F238E27FC236}">
                  <a16:creationId xmlns:a16="http://schemas.microsoft.com/office/drawing/2014/main" id="{E1F8C578-4D25-4616-89A6-020E20C3D81C}"/>
                </a:ext>
              </a:extLst>
            </p:cNvPr>
            <p:cNvSpPr txBox="1">
              <a:spLocks noChangeArrowheads="1"/>
            </p:cNvSpPr>
            <p:nvPr/>
          </p:nvSpPr>
          <p:spPr bwMode="auto">
            <a:xfrm>
              <a:off x="3648" y="1680"/>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0000"/>
                  </a:solidFill>
                  <a:latin typeface=".VnArial" panose="020B7200000000000000" pitchFamily="34" charset="0"/>
                </a:rPr>
                <a:t>5</a:t>
              </a:r>
            </a:p>
          </p:txBody>
        </p:sp>
      </p:grpSp>
      <p:grpSp>
        <p:nvGrpSpPr>
          <p:cNvPr id="17510" name="Group 144">
            <a:extLst>
              <a:ext uri="{FF2B5EF4-FFF2-40B4-BE49-F238E27FC236}">
                <a16:creationId xmlns:a16="http://schemas.microsoft.com/office/drawing/2014/main" id="{9B6BB120-1397-42E0-A051-B6ABB73F6BDB}"/>
              </a:ext>
            </a:extLst>
          </p:cNvPr>
          <p:cNvGrpSpPr>
            <a:grpSpLocks/>
          </p:cNvGrpSpPr>
          <p:nvPr/>
        </p:nvGrpSpPr>
        <p:grpSpPr bwMode="auto">
          <a:xfrm>
            <a:off x="1524000" y="6096000"/>
            <a:ext cx="1028700" cy="762000"/>
            <a:chOff x="2640" y="3840"/>
            <a:chExt cx="648" cy="480"/>
          </a:xfrm>
        </p:grpSpPr>
        <p:sp>
          <p:nvSpPr>
            <p:cNvPr id="18484" name="Oval 127">
              <a:extLst>
                <a:ext uri="{FF2B5EF4-FFF2-40B4-BE49-F238E27FC236}">
                  <a16:creationId xmlns:a16="http://schemas.microsoft.com/office/drawing/2014/main" id="{EAF3F249-D680-4F15-B3B0-BA648E9C1EFC}"/>
                </a:ext>
              </a:extLst>
            </p:cNvPr>
            <p:cNvSpPr>
              <a:spLocks noChangeArrowheads="1"/>
            </p:cNvSpPr>
            <p:nvPr/>
          </p:nvSpPr>
          <p:spPr bwMode="auto">
            <a:xfrm>
              <a:off x="2640" y="3840"/>
              <a:ext cx="528" cy="480"/>
            </a:xfrm>
            <a:prstGeom prst="ellipse">
              <a:avLst/>
            </a:prstGeom>
            <a:solidFill>
              <a:srgbClr val="FFFFFF"/>
            </a:solidFill>
            <a:ln w="76200">
              <a:solidFill>
                <a:srgbClr val="0099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8485" name="Text Box 131">
              <a:extLst>
                <a:ext uri="{FF2B5EF4-FFF2-40B4-BE49-F238E27FC236}">
                  <a16:creationId xmlns:a16="http://schemas.microsoft.com/office/drawing/2014/main" id="{CBFE0F92-C5CF-43E6-9B73-2F2D65FE87AF}"/>
                </a:ext>
              </a:extLst>
            </p:cNvPr>
            <p:cNvSpPr txBox="1">
              <a:spLocks noChangeArrowheads="1"/>
            </p:cNvSpPr>
            <p:nvPr/>
          </p:nvSpPr>
          <p:spPr bwMode="auto">
            <a:xfrm>
              <a:off x="2760" y="3852"/>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0000"/>
                  </a:solidFill>
                  <a:latin typeface=".VnArial" panose="020B7200000000000000" pitchFamily="34" charset="0"/>
                </a:rPr>
                <a:t>0</a:t>
              </a:r>
            </a:p>
          </p:txBody>
        </p:sp>
      </p:grpSp>
      <p:grpSp>
        <p:nvGrpSpPr>
          <p:cNvPr id="17511" name="Group 139">
            <a:extLst>
              <a:ext uri="{FF2B5EF4-FFF2-40B4-BE49-F238E27FC236}">
                <a16:creationId xmlns:a16="http://schemas.microsoft.com/office/drawing/2014/main" id="{EE3EED2F-E0F2-4633-B4AB-C092F17825AA}"/>
              </a:ext>
            </a:extLst>
          </p:cNvPr>
          <p:cNvGrpSpPr>
            <a:grpSpLocks/>
          </p:cNvGrpSpPr>
          <p:nvPr/>
        </p:nvGrpSpPr>
        <p:grpSpPr bwMode="auto">
          <a:xfrm>
            <a:off x="1524000" y="6096000"/>
            <a:ext cx="1009650" cy="762000"/>
            <a:chOff x="3888" y="2688"/>
            <a:chExt cx="636" cy="480"/>
          </a:xfrm>
        </p:grpSpPr>
        <p:sp>
          <p:nvSpPr>
            <p:cNvPr id="18482" name="Oval 129">
              <a:extLst>
                <a:ext uri="{FF2B5EF4-FFF2-40B4-BE49-F238E27FC236}">
                  <a16:creationId xmlns:a16="http://schemas.microsoft.com/office/drawing/2014/main" id="{8657129E-D1D9-4F46-9E5C-BE12C72032A1}"/>
                </a:ext>
              </a:extLst>
            </p:cNvPr>
            <p:cNvSpPr>
              <a:spLocks noChangeArrowheads="1"/>
            </p:cNvSpPr>
            <p:nvPr/>
          </p:nvSpPr>
          <p:spPr bwMode="auto">
            <a:xfrm>
              <a:off x="3888" y="2688"/>
              <a:ext cx="528" cy="480"/>
            </a:xfrm>
            <a:prstGeom prst="ellipse">
              <a:avLst/>
            </a:prstGeom>
            <a:solidFill>
              <a:srgbClr val="FFFFFF"/>
            </a:solidFill>
            <a:ln w="76200">
              <a:solidFill>
                <a:srgbClr val="0099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8483" name="Text Box 133">
              <a:extLst>
                <a:ext uri="{FF2B5EF4-FFF2-40B4-BE49-F238E27FC236}">
                  <a16:creationId xmlns:a16="http://schemas.microsoft.com/office/drawing/2014/main" id="{76B90E0D-55FB-4402-A45F-50307CC5D191}"/>
                </a:ext>
              </a:extLst>
            </p:cNvPr>
            <p:cNvSpPr txBox="1">
              <a:spLocks noChangeArrowheads="1"/>
            </p:cNvSpPr>
            <p:nvPr/>
          </p:nvSpPr>
          <p:spPr bwMode="auto">
            <a:xfrm>
              <a:off x="3996" y="2688"/>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0000"/>
                  </a:solidFill>
                  <a:latin typeface=".VnArial" panose="020B7200000000000000" pitchFamily="34" charset="0"/>
                </a:rPr>
                <a:t>4</a:t>
              </a:r>
            </a:p>
          </p:txBody>
        </p:sp>
      </p:grpSp>
      <p:grpSp>
        <p:nvGrpSpPr>
          <p:cNvPr id="17512" name="Group 146">
            <a:extLst>
              <a:ext uri="{FF2B5EF4-FFF2-40B4-BE49-F238E27FC236}">
                <a16:creationId xmlns:a16="http://schemas.microsoft.com/office/drawing/2014/main" id="{A927E1E1-B9AA-4ADD-8A6E-1E08598254C5}"/>
              </a:ext>
            </a:extLst>
          </p:cNvPr>
          <p:cNvGrpSpPr>
            <a:grpSpLocks/>
          </p:cNvGrpSpPr>
          <p:nvPr/>
        </p:nvGrpSpPr>
        <p:grpSpPr bwMode="auto">
          <a:xfrm>
            <a:off x="1524000" y="6096000"/>
            <a:ext cx="990600" cy="762000"/>
            <a:chOff x="4752" y="2880"/>
            <a:chExt cx="624" cy="480"/>
          </a:xfrm>
        </p:grpSpPr>
        <p:sp>
          <p:nvSpPr>
            <p:cNvPr id="18480" name="Oval 128">
              <a:extLst>
                <a:ext uri="{FF2B5EF4-FFF2-40B4-BE49-F238E27FC236}">
                  <a16:creationId xmlns:a16="http://schemas.microsoft.com/office/drawing/2014/main" id="{7A841B2B-90F8-4F7F-A5BF-1ECA9C576FD3}"/>
                </a:ext>
              </a:extLst>
            </p:cNvPr>
            <p:cNvSpPr>
              <a:spLocks noChangeArrowheads="1"/>
            </p:cNvSpPr>
            <p:nvPr/>
          </p:nvSpPr>
          <p:spPr bwMode="auto">
            <a:xfrm>
              <a:off x="4752" y="2880"/>
              <a:ext cx="528" cy="480"/>
            </a:xfrm>
            <a:prstGeom prst="ellipse">
              <a:avLst/>
            </a:prstGeom>
            <a:solidFill>
              <a:srgbClr val="FFFFFF"/>
            </a:solidFill>
            <a:ln w="76200">
              <a:solidFill>
                <a:srgbClr val="0099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8481" name="Text Box 134">
              <a:extLst>
                <a:ext uri="{FF2B5EF4-FFF2-40B4-BE49-F238E27FC236}">
                  <a16:creationId xmlns:a16="http://schemas.microsoft.com/office/drawing/2014/main" id="{4F205815-589E-4BD0-9BE7-06D4AB065648}"/>
                </a:ext>
              </a:extLst>
            </p:cNvPr>
            <p:cNvSpPr txBox="1">
              <a:spLocks noChangeArrowheads="1"/>
            </p:cNvSpPr>
            <p:nvPr/>
          </p:nvSpPr>
          <p:spPr bwMode="auto">
            <a:xfrm>
              <a:off x="4848" y="2880"/>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0000"/>
                  </a:solidFill>
                  <a:latin typeface=".VnArial" panose="020B7200000000000000" pitchFamily="34" charset="0"/>
                </a:rPr>
                <a:t>3</a:t>
              </a:r>
            </a:p>
          </p:txBody>
        </p:sp>
      </p:grpSp>
      <p:grpSp>
        <p:nvGrpSpPr>
          <p:cNvPr id="17513" name="Group 145">
            <a:extLst>
              <a:ext uri="{FF2B5EF4-FFF2-40B4-BE49-F238E27FC236}">
                <a16:creationId xmlns:a16="http://schemas.microsoft.com/office/drawing/2014/main" id="{697C6A2B-388E-44B4-A52E-D564BEB535FF}"/>
              </a:ext>
            </a:extLst>
          </p:cNvPr>
          <p:cNvGrpSpPr>
            <a:grpSpLocks/>
          </p:cNvGrpSpPr>
          <p:nvPr/>
        </p:nvGrpSpPr>
        <p:grpSpPr bwMode="auto">
          <a:xfrm>
            <a:off x="1524000" y="6096000"/>
            <a:ext cx="990600" cy="762000"/>
            <a:chOff x="4176" y="3840"/>
            <a:chExt cx="624" cy="480"/>
          </a:xfrm>
        </p:grpSpPr>
        <p:sp>
          <p:nvSpPr>
            <p:cNvPr id="18478" name="Oval 126">
              <a:extLst>
                <a:ext uri="{FF2B5EF4-FFF2-40B4-BE49-F238E27FC236}">
                  <a16:creationId xmlns:a16="http://schemas.microsoft.com/office/drawing/2014/main" id="{DD103722-666C-4761-A083-7FF602120A86}"/>
                </a:ext>
              </a:extLst>
            </p:cNvPr>
            <p:cNvSpPr>
              <a:spLocks noChangeArrowheads="1"/>
            </p:cNvSpPr>
            <p:nvPr/>
          </p:nvSpPr>
          <p:spPr bwMode="auto">
            <a:xfrm>
              <a:off x="4176" y="3840"/>
              <a:ext cx="528" cy="480"/>
            </a:xfrm>
            <a:prstGeom prst="ellipse">
              <a:avLst/>
            </a:prstGeom>
            <a:solidFill>
              <a:srgbClr val="FFFFFF"/>
            </a:solidFill>
            <a:ln w="76200">
              <a:solidFill>
                <a:srgbClr val="0099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8479" name="Text Box 135">
              <a:extLst>
                <a:ext uri="{FF2B5EF4-FFF2-40B4-BE49-F238E27FC236}">
                  <a16:creationId xmlns:a16="http://schemas.microsoft.com/office/drawing/2014/main" id="{393DF10F-02F6-42E1-B872-A2F3AA0CE688}"/>
                </a:ext>
              </a:extLst>
            </p:cNvPr>
            <p:cNvSpPr txBox="1">
              <a:spLocks noChangeArrowheads="1"/>
            </p:cNvSpPr>
            <p:nvPr/>
          </p:nvSpPr>
          <p:spPr bwMode="auto">
            <a:xfrm>
              <a:off x="4272" y="3842"/>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0000"/>
                  </a:solidFill>
                  <a:latin typeface=".VnArial" panose="020B7200000000000000" pitchFamily="34" charset="0"/>
                </a:rPr>
                <a:t>2</a:t>
              </a:r>
            </a:p>
          </p:txBody>
        </p:sp>
      </p:grpSp>
      <p:grpSp>
        <p:nvGrpSpPr>
          <p:cNvPr id="17514" name="Group 143">
            <a:extLst>
              <a:ext uri="{FF2B5EF4-FFF2-40B4-BE49-F238E27FC236}">
                <a16:creationId xmlns:a16="http://schemas.microsoft.com/office/drawing/2014/main" id="{701A8A40-238D-498A-A336-604E5C6C633F}"/>
              </a:ext>
            </a:extLst>
          </p:cNvPr>
          <p:cNvGrpSpPr>
            <a:grpSpLocks/>
          </p:cNvGrpSpPr>
          <p:nvPr/>
        </p:nvGrpSpPr>
        <p:grpSpPr bwMode="auto">
          <a:xfrm>
            <a:off x="1524001" y="6096000"/>
            <a:ext cx="981075" cy="762000"/>
            <a:chOff x="3456" y="3360"/>
            <a:chExt cx="618" cy="480"/>
          </a:xfrm>
        </p:grpSpPr>
        <p:sp>
          <p:nvSpPr>
            <p:cNvPr id="18476" name="Oval 125">
              <a:extLst>
                <a:ext uri="{FF2B5EF4-FFF2-40B4-BE49-F238E27FC236}">
                  <a16:creationId xmlns:a16="http://schemas.microsoft.com/office/drawing/2014/main" id="{22399C26-20FA-4224-9898-02772F960865}"/>
                </a:ext>
              </a:extLst>
            </p:cNvPr>
            <p:cNvSpPr>
              <a:spLocks noChangeArrowheads="1"/>
            </p:cNvSpPr>
            <p:nvPr/>
          </p:nvSpPr>
          <p:spPr bwMode="auto">
            <a:xfrm>
              <a:off x="3456" y="3360"/>
              <a:ext cx="528" cy="480"/>
            </a:xfrm>
            <a:prstGeom prst="ellipse">
              <a:avLst/>
            </a:prstGeom>
            <a:solidFill>
              <a:srgbClr val="FFFFFF"/>
            </a:solidFill>
            <a:ln w="76200">
              <a:solidFill>
                <a:srgbClr val="0099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8477" name="Text Box 136">
              <a:extLst>
                <a:ext uri="{FF2B5EF4-FFF2-40B4-BE49-F238E27FC236}">
                  <a16:creationId xmlns:a16="http://schemas.microsoft.com/office/drawing/2014/main" id="{BC126292-A676-4E42-AAA8-044D1E11EB14}"/>
                </a:ext>
              </a:extLst>
            </p:cNvPr>
            <p:cNvSpPr txBox="1">
              <a:spLocks noChangeArrowheads="1"/>
            </p:cNvSpPr>
            <p:nvPr/>
          </p:nvSpPr>
          <p:spPr bwMode="auto">
            <a:xfrm>
              <a:off x="3546" y="3360"/>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0000"/>
                  </a:solidFill>
                  <a:latin typeface=".VnArial" panose="020B7200000000000000" pitchFamily="34" charset="0"/>
                </a:rPr>
                <a:t>1</a:t>
              </a:r>
            </a:p>
          </p:txBody>
        </p:sp>
      </p:grpSp>
      <p:grpSp>
        <p:nvGrpSpPr>
          <p:cNvPr id="17515" name="Group 142">
            <a:extLst>
              <a:ext uri="{FF2B5EF4-FFF2-40B4-BE49-F238E27FC236}">
                <a16:creationId xmlns:a16="http://schemas.microsoft.com/office/drawing/2014/main" id="{543A576B-BD49-4727-B16F-B93E88565FEB}"/>
              </a:ext>
            </a:extLst>
          </p:cNvPr>
          <p:cNvGrpSpPr>
            <a:grpSpLocks/>
          </p:cNvGrpSpPr>
          <p:nvPr/>
        </p:nvGrpSpPr>
        <p:grpSpPr bwMode="auto">
          <a:xfrm>
            <a:off x="1524000" y="6096000"/>
            <a:ext cx="990600" cy="762000"/>
            <a:chOff x="3552" y="1680"/>
            <a:chExt cx="624" cy="480"/>
          </a:xfrm>
        </p:grpSpPr>
        <p:sp>
          <p:nvSpPr>
            <p:cNvPr id="18474" name="Oval 140">
              <a:extLst>
                <a:ext uri="{FF2B5EF4-FFF2-40B4-BE49-F238E27FC236}">
                  <a16:creationId xmlns:a16="http://schemas.microsoft.com/office/drawing/2014/main" id="{32D4C569-8F68-44FF-B676-12ECC40F2D59}"/>
                </a:ext>
              </a:extLst>
            </p:cNvPr>
            <p:cNvSpPr>
              <a:spLocks noChangeArrowheads="1"/>
            </p:cNvSpPr>
            <p:nvPr/>
          </p:nvSpPr>
          <p:spPr bwMode="auto">
            <a:xfrm>
              <a:off x="3552" y="1680"/>
              <a:ext cx="528" cy="480"/>
            </a:xfrm>
            <a:prstGeom prst="ellipse">
              <a:avLst/>
            </a:prstGeom>
            <a:solidFill>
              <a:srgbClr val="FFFFFF"/>
            </a:solidFill>
            <a:ln w="76200">
              <a:solidFill>
                <a:srgbClr val="0099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8475" name="Text Box 141">
              <a:extLst>
                <a:ext uri="{FF2B5EF4-FFF2-40B4-BE49-F238E27FC236}">
                  <a16:creationId xmlns:a16="http://schemas.microsoft.com/office/drawing/2014/main" id="{AFCA2AB3-22B5-48CD-B968-26DF9475683C}"/>
                </a:ext>
              </a:extLst>
            </p:cNvPr>
            <p:cNvSpPr txBox="1">
              <a:spLocks noChangeArrowheads="1"/>
            </p:cNvSpPr>
            <p:nvPr/>
          </p:nvSpPr>
          <p:spPr bwMode="auto">
            <a:xfrm>
              <a:off x="3648" y="1680"/>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0000"/>
                  </a:solidFill>
                  <a:latin typeface=".VnArial" panose="020B7200000000000000" pitchFamily="34" charset="0"/>
                </a:rPr>
                <a:t>5</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repeatCount="indefinite"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1" presetClass="entr" presetSubtype="0" fill="hold" nodeType="clickEffect">
                                  <p:stCondLst>
                                    <p:cond delay="0"/>
                                  </p:stCondLst>
                                  <p:childTnLst>
                                    <p:set>
                                      <p:cBhvr>
                                        <p:cTn id="14"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5" fill="hold" nodeType="afterGroup">
                            <p:stCondLst>
                              <p:cond delay="1000"/>
                            </p:stCondLst>
                            <p:childTnLst>
                              <p:par>
                                <p:cTn id="16" presetID="11" presetClass="entr" presetSubtype="0" fill="hold" nodeType="afterEffect">
                                  <p:stCondLst>
                                    <p:cond delay="0"/>
                                  </p:stCondLst>
                                  <p:childTnLst>
                                    <p:set>
                                      <p:cBhvr>
                                        <p:cTn id="17"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18" fill="hold" nodeType="afterGroup">
                            <p:stCondLst>
                              <p:cond delay="2000"/>
                            </p:stCondLst>
                            <p:childTnLst>
                              <p:par>
                                <p:cTn id="19" presetID="11" presetClass="entr" presetSubtype="0" fill="hold" nodeType="afterEffect">
                                  <p:stCondLst>
                                    <p:cond delay="0"/>
                                  </p:stCondLst>
                                  <p:childTnLst>
                                    <p:set>
                                      <p:cBhvr>
                                        <p:cTn id="20"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par>
                          <p:cTn id="21" fill="hold" nodeType="afterGroup">
                            <p:stCondLst>
                              <p:cond delay="3000"/>
                            </p:stCondLst>
                            <p:childTnLst>
                              <p:par>
                                <p:cTn id="22" presetID="11" presetClass="entr" presetSubtype="0" fill="hold" nodeType="afterEffect">
                                  <p:stCondLst>
                                    <p:cond delay="0"/>
                                  </p:stCondLst>
                                  <p:childTnLst>
                                    <p:set>
                                      <p:cBhvr>
                                        <p:cTn id="23" dur="1000">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4" fill="hold" nodeType="afterGroup">
                            <p:stCondLst>
                              <p:cond delay="4000"/>
                            </p:stCondLst>
                            <p:childTnLst>
                              <p:par>
                                <p:cTn id="25" presetID="11" presetClass="entr" presetSubtype="0" fill="hold" nodeType="afterEffect">
                                  <p:stCondLst>
                                    <p:cond delay="0"/>
                                  </p:stCondLst>
                                  <p:childTnLst>
                                    <p:set>
                                      <p:cBhvr>
                                        <p:cTn id="26"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7" fill="hold" nodeType="afterGroup">
                            <p:stCondLst>
                              <p:cond delay="5000"/>
                            </p:stCondLst>
                            <p:childTnLst>
                              <p:par>
                                <p:cTn id="28" presetID="11" presetClass="entr" presetSubtype="0" fill="hold" nodeType="afterEffect">
                                  <p:stCondLst>
                                    <p:cond delay="0"/>
                                  </p:stCondLst>
                                  <p:childTnLst>
                                    <p:set>
                                      <p:cBhvr>
                                        <p:cTn id="29" dur="1000">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xit" presetSubtype="0" fill="hold" grpId="1"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subTnLst>
                                    <p:audio>
                                      <p:cMediaNode>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1"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6" restart="whenNotActive" fill="hold" evtFilter="cancelBubble" nodeType="interactiveSeq">
                <p:stCondLst>
                  <p:cond evt="onClick" delay="0">
                    <p:tgtEl>
                      <p:spTgt spid="4"/>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26" presetClass="emph" presetSubtype="0" repeatCount="indefinite" fill="hold" nodeType="clickEffect">
                                  <p:stCondLst>
                                    <p:cond delay="0"/>
                                  </p:stCondLst>
                                  <p:childTnLst>
                                    <p:animEffect transition="out" filter="fade">
                                      <p:cBhvr>
                                        <p:cTn id="50" dur="500" tmFilter="0, 0; .2, .5; .8, .5; 1, 0"/>
                                        <p:tgtEl>
                                          <p:spTgt spid="4"/>
                                        </p:tgtEl>
                                      </p:cBhvr>
                                    </p:animEffect>
                                    <p:animScale>
                                      <p:cBhvr>
                                        <p:cTn id="51" dur="250" autoRev="1" fill="hold"/>
                                        <p:tgtEl>
                                          <p:spTgt spid="4"/>
                                        </p:tgtEl>
                                      </p:cBhvr>
                                      <p:by x="105000" y="105000"/>
                                    </p:animScale>
                                  </p:childTnLst>
                                </p:cTn>
                              </p:par>
                              <p:par>
                                <p:cTn id="52" presetID="2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1" presetClass="entr" presetSubtype="0" fill="hold" nodeType="clickEffect">
                                  <p:stCondLst>
                                    <p:cond delay="0"/>
                                  </p:stCondLst>
                                  <p:childTnLst>
                                    <p:set>
                                      <p:cBhvr>
                                        <p:cTn id="58" dur="1000">
                                          <p:stCondLst>
                                            <p:cond delay="0"/>
                                          </p:stCondLst>
                                        </p:cTn>
                                        <p:tgtEl>
                                          <p:spTgt spid="17500"/>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59" fill="hold" nodeType="afterGroup">
                            <p:stCondLst>
                              <p:cond delay="1000"/>
                            </p:stCondLst>
                            <p:childTnLst>
                              <p:par>
                                <p:cTn id="60" presetID="11" presetClass="entr" presetSubtype="0" fill="hold" nodeType="afterEffect">
                                  <p:stCondLst>
                                    <p:cond delay="0"/>
                                  </p:stCondLst>
                                  <p:childTnLst>
                                    <p:set>
                                      <p:cBhvr>
                                        <p:cTn id="61"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2" name="click.wav"/>
                                        </p:tgtEl>
                                      </p:cMediaNode>
                                    </p:audio>
                                  </p:subTnLst>
                                </p:cTn>
                              </p:par>
                            </p:childTnLst>
                          </p:cTn>
                        </p:par>
                        <p:par>
                          <p:cTn id="62" fill="hold" nodeType="afterGroup">
                            <p:stCondLst>
                              <p:cond delay="2000"/>
                            </p:stCondLst>
                            <p:childTnLst>
                              <p:par>
                                <p:cTn id="63" presetID="11" presetClass="entr" presetSubtype="0" fill="hold" nodeType="afterEffect">
                                  <p:stCondLst>
                                    <p:cond delay="0"/>
                                  </p:stCondLst>
                                  <p:childTnLst>
                                    <p:set>
                                      <p:cBhvr>
                                        <p:cTn id="64"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childTnLst>
                          </p:cTn>
                        </p:par>
                        <p:par>
                          <p:cTn id="65" fill="hold" nodeType="afterGroup">
                            <p:stCondLst>
                              <p:cond delay="3000"/>
                            </p:stCondLst>
                            <p:childTnLst>
                              <p:par>
                                <p:cTn id="66" presetID="11" presetClass="entr" presetSubtype="0" fill="hold" nodeType="afterEffect">
                                  <p:stCondLst>
                                    <p:cond delay="0"/>
                                  </p:stCondLst>
                                  <p:childTnLst>
                                    <p:set>
                                      <p:cBhvr>
                                        <p:cTn id="67"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8" fill="hold" nodeType="afterGroup">
                            <p:stCondLst>
                              <p:cond delay="4000"/>
                            </p:stCondLst>
                            <p:childTnLst>
                              <p:par>
                                <p:cTn id="69" presetID="11" presetClass="entr" presetSubtype="0" fill="hold" nodeType="afterEffect">
                                  <p:stCondLst>
                                    <p:cond delay="0"/>
                                  </p:stCondLst>
                                  <p:childTnLst>
                                    <p:set>
                                      <p:cBhvr>
                                        <p:cTn id="70" dur="1000">
                                          <p:stCondLst>
                                            <p:cond delay="0"/>
                                          </p:stCondLst>
                                        </p:cTn>
                                        <p:tgtEl>
                                          <p:spTgt spid="17498"/>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1" fill="hold" nodeType="afterGroup">
                            <p:stCondLst>
                              <p:cond delay="5000"/>
                            </p:stCondLst>
                            <p:childTnLst>
                              <p:par>
                                <p:cTn id="72" presetID="11" presetClass="entr" presetSubtype="0" fill="hold" nodeType="afterEffect">
                                  <p:stCondLst>
                                    <p:cond delay="0"/>
                                  </p:stCondLst>
                                  <p:childTnLst>
                                    <p:set>
                                      <p:cBhvr>
                                        <p:cTn id="73"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3" name="chimes.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circle(in)">
                                      <p:cBhvr>
                                        <p:cTn id="78" dur="2000"/>
                                        <p:tgtEl>
                                          <p:spTgt spid="17"/>
                                        </p:tgtEl>
                                      </p:cBhvr>
                                    </p:animEffect>
                                  </p:childTnLst>
                                  <p:subTnLst>
                                    <p:audio>
                                      <p:cMediaNode>
                                        <p:cTn display="0" masterRel="sameClick">
                                          <p:stCondLst>
                                            <p:cond evt="begin" delay="0">
                                              <p:tn val="76"/>
                                            </p:cond>
                                          </p:stCondLst>
                                          <p:endCondLst>
                                            <p:cond evt="onStopAudio" delay="0">
                                              <p:tgtEl>
                                                <p:sldTgt/>
                                              </p:tgtEl>
                                            </p:cond>
                                          </p:endCondLst>
                                        </p:cTn>
                                        <p:tgtEl>
                                          <p:sndTgt r:embed="rId4" name="applause.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xit" presetSubtype="0" fill="hold" grpId="1" nodeType="clickEffect">
                                  <p:stCondLst>
                                    <p:cond delay="0"/>
                                  </p:stCondLst>
                                  <p:childTnLst>
                                    <p:animEffect transition="out" filter="fade">
                                      <p:cBhvr>
                                        <p:cTn id="82" dur="500"/>
                                        <p:tgtEl>
                                          <p:spTgt spid="17"/>
                                        </p:tgtEl>
                                      </p:cBhvr>
                                    </p:animEffect>
                                    <p:set>
                                      <p:cBhvr>
                                        <p:cTn id="83" dur="1" fill="hold">
                                          <p:stCondLst>
                                            <p:cond delay="499"/>
                                          </p:stCondLst>
                                        </p:cTn>
                                        <p:tgtEl>
                                          <p:spTgt spid="17"/>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90" restart="whenNotActive" fill="hold" evtFilter="cancelBubble" nodeType="interactiveSeq">
                <p:stCondLst>
                  <p:cond evt="onClick" delay="0">
                    <p:tgtEl>
                      <p:spTgt spid="5"/>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26" presetClass="emph" presetSubtype="0" repeatCount="indefinite" fill="hold" nodeType="clickEffect">
                                  <p:stCondLst>
                                    <p:cond delay="0"/>
                                  </p:stCondLst>
                                  <p:childTnLst>
                                    <p:animEffect transition="out" filter="fade">
                                      <p:cBhvr>
                                        <p:cTn id="94" dur="500" tmFilter="0, 0; .2, .5; .8, .5; 1, 0"/>
                                        <p:tgtEl>
                                          <p:spTgt spid="5"/>
                                        </p:tgtEl>
                                      </p:cBhvr>
                                    </p:animEffect>
                                    <p:animScale>
                                      <p:cBhvr>
                                        <p:cTn id="95" dur="250" autoRev="1" fill="hold"/>
                                        <p:tgtEl>
                                          <p:spTgt spid="5"/>
                                        </p:tgtEl>
                                      </p:cBhvr>
                                      <p:by x="105000" y="105000"/>
                                    </p:animScale>
                                  </p:childTnLst>
                                </p:cTn>
                              </p:par>
                              <p:par>
                                <p:cTn id="96" presetID="22" presetClass="entr" presetSubtype="4"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wipe(down)">
                                      <p:cBhvr>
                                        <p:cTn id="98" dur="500"/>
                                        <p:tgtEl>
                                          <p:spTgt spid="18"/>
                                        </p:tgtEl>
                                      </p:cBhvr>
                                    </p:animEffect>
                                  </p:childTnLst>
                                </p:cTn>
                              </p:par>
                              <p:par>
                                <p:cTn id="99" presetID="6" presetClass="entr" presetSubtype="16" fill="hold" nodeType="withEffect">
                                  <p:stCondLst>
                                    <p:cond delay="0"/>
                                  </p:stCondLst>
                                  <p:childTnLst>
                                    <p:set>
                                      <p:cBhvr>
                                        <p:cTn id="100" dur="1" fill="hold">
                                          <p:stCondLst>
                                            <p:cond delay="0"/>
                                          </p:stCondLst>
                                        </p:cTn>
                                        <p:tgtEl>
                                          <p:spTgt spid="19">
                                            <p:txEl>
                                              <p:pRg st="0" end="0"/>
                                            </p:txEl>
                                          </p:spTgt>
                                        </p:tgtEl>
                                        <p:attrNameLst>
                                          <p:attrName>style.visibility</p:attrName>
                                        </p:attrNameLst>
                                      </p:cBhvr>
                                      <p:to>
                                        <p:strVal val="visible"/>
                                      </p:to>
                                    </p:set>
                                    <p:animEffect transition="in" filter="circle(in)">
                                      <p:cBhvr>
                                        <p:cTn id="101" dur="2000"/>
                                        <p:tgtEl>
                                          <p:spTgt spid="19">
                                            <p:txEl>
                                              <p:pRg st="0" end="0"/>
                                            </p:txEl>
                                          </p:spTgt>
                                        </p:tgtEl>
                                      </p:cBhvr>
                                    </p:animEffect>
                                  </p:childTnLst>
                                </p:cTn>
                              </p:par>
                              <p:par>
                                <p:cTn id="102" presetID="6" presetClass="entr" presetSubtype="16" fill="hold" nodeType="withEffect">
                                  <p:stCondLst>
                                    <p:cond delay="0"/>
                                  </p:stCondLst>
                                  <p:childTnLst>
                                    <p:set>
                                      <p:cBhvr>
                                        <p:cTn id="103" dur="1" fill="hold">
                                          <p:stCondLst>
                                            <p:cond delay="0"/>
                                          </p:stCondLst>
                                        </p:cTn>
                                        <p:tgtEl>
                                          <p:spTgt spid="20">
                                            <p:txEl>
                                              <p:pRg st="0" end="0"/>
                                            </p:txEl>
                                          </p:spTgt>
                                        </p:tgtEl>
                                        <p:attrNameLst>
                                          <p:attrName>style.visibility</p:attrName>
                                        </p:attrNameLst>
                                      </p:cBhvr>
                                      <p:to>
                                        <p:strVal val="visible"/>
                                      </p:to>
                                    </p:set>
                                    <p:animEffect transition="in" filter="circle(in)">
                                      <p:cBhvr>
                                        <p:cTn id="104" dur="2000"/>
                                        <p:tgtEl>
                                          <p:spTgt spid="20">
                                            <p:txEl>
                                              <p:pRg st="0" end="0"/>
                                            </p:txEl>
                                          </p:spTgt>
                                        </p:tgtEl>
                                      </p:cBhvr>
                                    </p:animEffect>
                                  </p:childTnLst>
                                </p:cTn>
                              </p:par>
                              <p:par>
                                <p:cTn id="105" presetID="6" presetClass="entr" presetSubtype="16" fill="hold" nodeType="withEffect">
                                  <p:stCondLst>
                                    <p:cond delay="0"/>
                                  </p:stCondLst>
                                  <p:childTnLst>
                                    <p:set>
                                      <p:cBhvr>
                                        <p:cTn id="106" dur="1" fill="hold">
                                          <p:stCondLst>
                                            <p:cond delay="0"/>
                                          </p:stCondLst>
                                        </p:cTn>
                                        <p:tgtEl>
                                          <p:spTgt spid="21">
                                            <p:txEl>
                                              <p:pRg st="0" end="0"/>
                                            </p:txEl>
                                          </p:spTgt>
                                        </p:tgtEl>
                                        <p:attrNameLst>
                                          <p:attrName>style.visibility</p:attrName>
                                        </p:attrNameLst>
                                      </p:cBhvr>
                                      <p:to>
                                        <p:strVal val="visible"/>
                                      </p:to>
                                    </p:set>
                                    <p:animEffect transition="in" filter="circle(in)">
                                      <p:cBhvr>
                                        <p:cTn id="107" dur="2000"/>
                                        <p:tgtEl>
                                          <p:spTgt spid="21">
                                            <p:txEl>
                                              <p:pRg st="0" end="0"/>
                                            </p:txEl>
                                          </p:spTgt>
                                        </p:tgtEl>
                                      </p:cBhvr>
                                    </p:animEffect>
                                  </p:childTnLst>
                                </p:cTn>
                              </p:par>
                              <p:par>
                                <p:cTn id="108" presetID="6" presetClass="entr" presetSubtype="16" fill="hold" nodeType="withEffect">
                                  <p:stCondLst>
                                    <p:cond delay="0"/>
                                  </p:stCondLst>
                                  <p:childTnLst>
                                    <p:set>
                                      <p:cBhvr>
                                        <p:cTn id="109" dur="1" fill="hold">
                                          <p:stCondLst>
                                            <p:cond delay="0"/>
                                          </p:stCondLst>
                                        </p:cTn>
                                        <p:tgtEl>
                                          <p:spTgt spid="22">
                                            <p:txEl>
                                              <p:pRg st="0" end="0"/>
                                            </p:txEl>
                                          </p:spTgt>
                                        </p:tgtEl>
                                        <p:attrNameLst>
                                          <p:attrName>style.visibility</p:attrName>
                                        </p:attrNameLst>
                                      </p:cBhvr>
                                      <p:to>
                                        <p:strVal val="visible"/>
                                      </p:to>
                                    </p:set>
                                    <p:animEffect transition="in" filter="circle(in)">
                                      <p:cBhvr>
                                        <p:cTn id="110" dur="2000"/>
                                        <p:tgtEl>
                                          <p:spTgt spid="22">
                                            <p:txEl>
                                              <p:pRg st="0" end="0"/>
                                            </p:txEl>
                                          </p:spTgt>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1" presetClass="entr" presetSubtype="0" fill="hold" nodeType="clickEffect">
                                  <p:stCondLst>
                                    <p:cond delay="0"/>
                                  </p:stCondLst>
                                  <p:childTnLst>
                                    <p:set>
                                      <p:cBhvr>
                                        <p:cTn id="114" dur="1000">
                                          <p:stCondLst>
                                            <p:cond delay="0"/>
                                          </p:stCondLst>
                                        </p:cTn>
                                        <p:tgtEl>
                                          <p:spTgt spid="17509"/>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2" name="click.wav"/>
                                        </p:tgtEl>
                                      </p:cMediaNode>
                                    </p:audio>
                                  </p:subTnLst>
                                </p:cTn>
                              </p:par>
                            </p:childTnLst>
                          </p:cTn>
                        </p:par>
                        <p:par>
                          <p:cTn id="115" fill="hold" nodeType="afterGroup">
                            <p:stCondLst>
                              <p:cond delay="1000"/>
                            </p:stCondLst>
                            <p:childTnLst>
                              <p:par>
                                <p:cTn id="116" presetID="11" presetClass="entr" presetSubtype="0" fill="hold" nodeType="afterEffect">
                                  <p:stCondLst>
                                    <p:cond delay="0"/>
                                  </p:stCondLst>
                                  <p:childTnLst>
                                    <p:set>
                                      <p:cBhvr>
                                        <p:cTn id="117" dur="1000">
                                          <p:stCondLst>
                                            <p:cond delay="0"/>
                                          </p:stCondLst>
                                        </p:cTn>
                                        <p:tgtEl>
                                          <p:spTgt spid="17504"/>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2" name="click.wav"/>
                                        </p:tgtEl>
                                      </p:cMediaNode>
                                    </p:audio>
                                  </p:subTnLst>
                                </p:cTn>
                              </p:par>
                            </p:childTnLst>
                          </p:cTn>
                        </p:par>
                        <p:par>
                          <p:cTn id="118" fill="hold" nodeType="afterGroup">
                            <p:stCondLst>
                              <p:cond delay="2000"/>
                            </p:stCondLst>
                            <p:childTnLst>
                              <p:par>
                                <p:cTn id="119" presetID="11" presetClass="entr" presetSubtype="0" fill="hold" nodeType="afterEffect">
                                  <p:stCondLst>
                                    <p:cond delay="0"/>
                                  </p:stCondLst>
                                  <p:childTnLst>
                                    <p:set>
                                      <p:cBhvr>
                                        <p:cTn id="120" dur="1000">
                                          <p:stCondLst>
                                            <p:cond delay="0"/>
                                          </p:stCondLst>
                                        </p:cTn>
                                        <p:tgtEl>
                                          <p:spTgt spid="17506"/>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2" name="click.wav"/>
                                        </p:tgtEl>
                                      </p:cMediaNode>
                                    </p:audio>
                                  </p:subTnLst>
                                </p:cTn>
                              </p:par>
                            </p:childTnLst>
                          </p:cTn>
                        </p:par>
                        <p:par>
                          <p:cTn id="121" fill="hold" nodeType="afterGroup">
                            <p:stCondLst>
                              <p:cond delay="3000"/>
                            </p:stCondLst>
                            <p:childTnLst>
                              <p:par>
                                <p:cTn id="122" presetID="11" presetClass="entr" presetSubtype="0" fill="hold" nodeType="afterEffect">
                                  <p:stCondLst>
                                    <p:cond delay="0"/>
                                  </p:stCondLst>
                                  <p:childTnLst>
                                    <p:set>
                                      <p:cBhvr>
                                        <p:cTn id="123" dur="1000">
                                          <p:stCondLst>
                                            <p:cond delay="0"/>
                                          </p:stCondLst>
                                        </p:cTn>
                                        <p:tgtEl>
                                          <p:spTgt spid="17507"/>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2" name="click.wav"/>
                                        </p:tgtEl>
                                      </p:cMediaNode>
                                    </p:audio>
                                  </p:subTnLst>
                                </p:cTn>
                              </p:par>
                            </p:childTnLst>
                          </p:cTn>
                        </p:par>
                        <p:par>
                          <p:cTn id="124" fill="hold" nodeType="afterGroup">
                            <p:stCondLst>
                              <p:cond delay="4000"/>
                            </p:stCondLst>
                            <p:childTnLst>
                              <p:par>
                                <p:cTn id="125" presetID="11" presetClass="entr" presetSubtype="0" fill="hold" nodeType="afterEffect">
                                  <p:stCondLst>
                                    <p:cond delay="0"/>
                                  </p:stCondLst>
                                  <p:childTnLst>
                                    <p:set>
                                      <p:cBhvr>
                                        <p:cTn id="126" dur="1000">
                                          <p:stCondLst>
                                            <p:cond delay="0"/>
                                          </p:stCondLst>
                                        </p:cTn>
                                        <p:tgtEl>
                                          <p:spTgt spid="17508"/>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2" name="click.wav"/>
                                        </p:tgtEl>
                                      </p:cMediaNode>
                                    </p:audio>
                                  </p:subTnLst>
                                </p:cTn>
                              </p:par>
                            </p:childTnLst>
                          </p:cTn>
                        </p:par>
                        <p:par>
                          <p:cTn id="127" fill="hold" nodeType="afterGroup">
                            <p:stCondLst>
                              <p:cond delay="5000"/>
                            </p:stCondLst>
                            <p:childTnLst>
                              <p:par>
                                <p:cTn id="128" presetID="11" presetClass="entr" presetSubtype="0" fill="hold" nodeType="afterEffect">
                                  <p:stCondLst>
                                    <p:cond delay="0"/>
                                  </p:stCondLst>
                                  <p:childTnLst>
                                    <p:set>
                                      <p:cBhvr>
                                        <p:cTn id="129" dur="1000">
                                          <p:stCondLst>
                                            <p:cond delay="0"/>
                                          </p:stCondLst>
                                        </p:cTn>
                                        <p:tgtEl>
                                          <p:spTgt spid="17502"/>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3" name="chimes.wav"/>
                                        </p:tgtEl>
                                      </p:cMediaNode>
                                    </p:audio>
                                  </p:subTnLst>
                                </p:cTn>
                              </p:par>
                            </p:childTnLst>
                          </p:cTn>
                        </p:par>
                      </p:childTnLst>
                    </p:cTn>
                  </p:par>
                  <p:par>
                    <p:cTn id="130" fill="hold" nodeType="clickPar">
                      <p:stCondLst>
                        <p:cond delay="indefinite"/>
                      </p:stCondLst>
                      <p:childTnLst>
                        <p:par>
                          <p:cTn id="131" fill="hold" nodeType="withGroup">
                            <p:stCondLst>
                              <p:cond delay="0"/>
                            </p:stCondLst>
                            <p:childTnLst>
                              <p:par>
                                <p:cTn id="132" presetID="10" presetClass="exit" presetSubtype="0" fill="hold" grpId="0" nodeType="clickEffect">
                                  <p:stCondLst>
                                    <p:cond delay="0"/>
                                  </p:stCondLst>
                                  <p:childTnLst>
                                    <p:animEffect transition="out" filter="fade">
                                      <p:cBhvr>
                                        <p:cTn id="133" dur="500"/>
                                        <p:tgtEl>
                                          <p:spTgt spid="19">
                                            <p:txEl>
                                              <p:pRg st="0" end="0"/>
                                            </p:txEl>
                                          </p:spTgt>
                                        </p:tgtEl>
                                      </p:cBhvr>
                                    </p:animEffect>
                                    <p:set>
                                      <p:cBhvr>
                                        <p:cTn id="134" dur="1" fill="hold">
                                          <p:stCondLst>
                                            <p:cond delay="499"/>
                                          </p:stCondLst>
                                        </p:cTn>
                                        <p:tgtEl>
                                          <p:spTgt spid="19">
                                            <p:txEl>
                                              <p:pRg st="0" end="0"/>
                                            </p:txEl>
                                          </p:spTgt>
                                        </p:tgtEl>
                                        <p:attrNameLst>
                                          <p:attrName>style.visibility</p:attrName>
                                        </p:attrNameLst>
                                      </p:cBhvr>
                                      <p:to>
                                        <p:strVal val="hidden"/>
                                      </p:to>
                                    </p:set>
                                  </p:childTnLst>
                                  <p:subTnLst>
                                    <p:audio>
                                      <p:cMediaNode>
                                        <p:cTn display="0" masterRel="sameClick">
                                          <p:stCondLst>
                                            <p:cond evt="begin" delay="0">
                                              <p:tn val="132"/>
                                            </p:cond>
                                          </p:stCondLst>
                                          <p:endCondLst>
                                            <p:cond evt="onStopAudio" delay="0">
                                              <p:tgtEl>
                                                <p:sldTgt/>
                                              </p:tgtEl>
                                            </p:cond>
                                          </p:endCondLst>
                                        </p:cTn>
                                        <p:tgtEl>
                                          <p:sndTgt r:embed="rId4" name="applause.wav"/>
                                        </p:tgtEl>
                                      </p:cMediaNode>
                                    </p:audio>
                                  </p:subTnLst>
                                </p:cTn>
                              </p:par>
                              <p:par>
                                <p:cTn id="135" presetID="10" presetClass="exit" presetSubtype="0" fill="hold" grpId="0" nodeType="withEffect">
                                  <p:stCondLst>
                                    <p:cond delay="0"/>
                                  </p:stCondLst>
                                  <p:childTnLst>
                                    <p:animEffect transition="out" filter="fade">
                                      <p:cBhvr>
                                        <p:cTn id="136" dur="500"/>
                                        <p:tgtEl>
                                          <p:spTgt spid="21">
                                            <p:txEl>
                                              <p:pRg st="0" end="0"/>
                                            </p:txEl>
                                          </p:spTgt>
                                        </p:tgtEl>
                                      </p:cBhvr>
                                    </p:animEffect>
                                    <p:set>
                                      <p:cBhvr>
                                        <p:cTn id="137" dur="1" fill="hold">
                                          <p:stCondLst>
                                            <p:cond delay="499"/>
                                          </p:stCondLst>
                                        </p:cTn>
                                        <p:tgtEl>
                                          <p:spTgt spid="21">
                                            <p:txEl>
                                              <p:pRg st="0" end="0"/>
                                            </p:txEl>
                                          </p:spTgt>
                                        </p:tgtEl>
                                        <p:attrNameLst>
                                          <p:attrName>style.visibility</p:attrName>
                                        </p:attrNameLst>
                                      </p:cBhvr>
                                      <p:to>
                                        <p:strVal val="hidden"/>
                                      </p:to>
                                    </p:set>
                                  </p:childTnLst>
                                  <p:subTnLst>
                                    <p:audio>
                                      <p:cMediaNode>
                                        <p:cTn display="0" masterRel="sameClick">
                                          <p:stCondLst>
                                            <p:cond evt="begin" delay="0">
                                              <p:tn val="135"/>
                                            </p:cond>
                                          </p:stCondLst>
                                          <p:endCondLst>
                                            <p:cond evt="onStopAudio" delay="0">
                                              <p:tgtEl>
                                                <p:sldTgt/>
                                              </p:tgtEl>
                                            </p:cond>
                                          </p:endCondLst>
                                        </p:cTn>
                                        <p:tgtEl>
                                          <p:sndTgt r:embed="rId4" name="applause.wav"/>
                                        </p:tgtEl>
                                      </p:cMediaNode>
                                    </p:audio>
                                  </p:subTnLst>
                                </p:cTn>
                              </p:par>
                            </p:childTnLst>
                          </p:cTn>
                        </p:par>
                      </p:childTnLst>
                    </p:cTn>
                  </p:par>
                  <p:par>
                    <p:cTn id="138" fill="hold" nodeType="clickPar">
                      <p:stCondLst>
                        <p:cond delay="indefinite"/>
                      </p:stCondLst>
                      <p:childTnLst>
                        <p:par>
                          <p:cTn id="139" fill="hold" nodeType="withGroup">
                            <p:stCondLst>
                              <p:cond delay="0"/>
                            </p:stCondLst>
                            <p:childTnLst>
                              <p:par>
                                <p:cTn id="140" presetID="2" presetClass="exit" presetSubtype="4" fill="hold" grpId="1" nodeType="clickEffect">
                                  <p:stCondLst>
                                    <p:cond delay="0"/>
                                  </p:stCondLst>
                                  <p:childTnLst>
                                    <p:anim calcmode="lin" valueType="num">
                                      <p:cBhvr additive="base">
                                        <p:cTn id="141" dur="500"/>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2" dur="500"/>
                                        <p:tgtEl>
                                          <p:spTgt spid="19">
                                            <p:txEl>
                                              <p:pRg st="0" end="0"/>
                                            </p:txEl>
                                          </p:spTgt>
                                        </p:tgtEl>
                                        <p:attrNameLst>
                                          <p:attrName>ppt_y</p:attrName>
                                        </p:attrNameLst>
                                      </p:cBhvr>
                                      <p:tavLst>
                                        <p:tav tm="0">
                                          <p:val>
                                            <p:strVal val="ppt_y"/>
                                          </p:val>
                                        </p:tav>
                                        <p:tav tm="100000">
                                          <p:val>
                                            <p:strVal val="1+ppt_h/2"/>
                                          </p:val>
                                        </p:tav>
                                      </p:tavLst>
                                    </p:anim>
                                    <p:set>
                                      <p:cBhvr>
                                        <p:cTn id="143" dur="1" fill="hold">
                                          <p:stCondLst>
                                            <p:cond delay="499"/>
                                          </p:stCondLst>
                                        </p:cTn>
                                        <p:tgtEl>
                                          <p:spTgt spid="19">
                                            <p:txEl>
                                              <p:pRg st="0" end="0"/>
                                            </p:txEl>
                                          </p:spTgt>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18"/>
                                        </p:tgtEl>
                                      </p:cBhvr>
                                    </p:animEffect>
                                    <p:set>
                                      <p:cBhvr>
                                        <p:cTn id="146" dur="1" fill="hold">
                                          <p:stCondLst>
                                            <p:cond delay="499"/>
                                          </p:stCondLst>
                                        </p:cTn>
                                        <p:tgtEl>
                                          <p:spTgt spid="18"/>
                                        </p:tgtEl>
                                        <p:attrNameLst>
                                          <p:attrName>style.visibility</p:attrName>
                                        </p:attrNameLst>
                                      </p:cBhvr>
                                      <p:to>
                                        <p:strVal val="hidden"/>
                                      </p:to>
                                    </p:set>
                                  </p:childTnLst>
                                </p:cTn>
                              </p:par>
                              <p:par>
                                <p:cTn id="147" presetID="2" presetClass="exit" presetSubtype="4" fill="hold" grpId="0" nodeType="withEffect">
                                  <p:stCondLst>
                                    <p:cond delay="0"/>
                                  </p:stCondLst>
                                  <p:childTnLst>
                                    <p:anim calcmode="lin" valueType="num">
                                      <p:cBhvr additive="base">
                                        <p:cTn id="148" dur="500"/>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49" dur="500"/>
                                        <p:tgtEl>
                                          <p:spTgt spid="20">
                                            <p:txEl>
                                              <p:pRg st="0" end="0"/>
                                            </p:txEl>
                                          </p:spTgt>
                                        </p:tgtEl>
                                        <p:attrNameLst>
                                          <p:attrName>ppt_y</p:attrName>
                                        </p:attrNameLst>
                                      </p:cBhvr>
                                      <p:tavLst>
                                        <p:tav tm="0">
                                          <p:val>
                                            <p:strVal val="ppt_y"/>
                                          </p:val>
                                        </p:tav>
                                        <p:tav tm="100000">
                                          <p:val>
                                            <p:strVal val="1+ppt_h/2"/>
                                          </p:val>
                                        </p:tav>
                                      </p:tavLst>
                                    </p:anim>
                                    <p:set>
                                      <p:cBhvr>
                                        <p:cTn id="150" dur="1" fill="hold">
                                          <p:stCondLst>
                                            <p:cond delay="499"/>
                                          </p:stCondLst>
                                        </p:cTn>
                                        <p:tgtEl>
                                          <p:spTgt spid="20">
                                            <p:txEl>
                                              <p:pRg st="0" end="0"/>
                                            </p:txEl>
                                          </p:spTgt>
                                        </p:tgtEl>
                                        <p:attrNameLst>
                                          <p:attrName>style.visibility</p:attrName>
                                        </p:attrNameLst>
                                      </p:cBhvr>
                                      <p:to>
                                        <p:strVal val="hidden"/>
                                      </p:to>
                                    </p:set>
                                  </p:childTnLst>
                                </p:cTn>
                              </p:par>
                              <p:par>
                                <p:cTn id="151" presetID="2" presetClass="exit" presetSubtype="4" fill="hold" grpId="1" nodeType="withEffect">
                                  <p:stCondLst>
                                    <p:cond delay="0"/>
                                  </p:stCondLst>
                                  <p:childTnLst>
                                    <p:anim calcmode="lin" valueType="num">
                                      <p:cBhvr additive="base">
                                        <p:cTn id="152" dur="500"/>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53" dur="500"/>
                                        <p:tgtEl>
                                          <p:spTgt spid="21">
                                            <p:txEl>
                                              <p:pRg st="0" end="0"/>
                                            </p:txEl>
                                          </p:spTgt>
                                        </p:tgtEl>
                                        <p:attrNameLst>
                                          <p:attrName>ppt_y</p:attrName>
                                        </p:attrNameLst>
                                      </p:cBhvr>
                                      <p:tavLst>
                                        <p:tav tm="0">
                                          <p:val>
                                            <p:strVal val="ppt_y"/>
                                          </p:val>
                                        </p:tav>
                                        <p:tav tm="100000">
                                          <p:val>
                                            <p:strVal val="1+ppt_h/2"/>
                                          </p:val>
                                        </p:tav>
                                      </p:tavLst>
                                    </p:anim>
                                    <p:set>
                                      <p:cBhvr>
                                        <p:cTn id="154" dur="1" fill="hold">
                                          <p:stCondLst>
                                            <p:cond delay="499"/>
                                          </p:stCondLst>
                                        </p:cTn>
                                        <p:tgtEl>
                                          <p:spTgt spid="21">
                                            <p:txEl>
                                              <p:pRg st="0" end="0"/>
                                            </p:txEl>
                                          </p:spTgt>
                                        </p:tgtEl>
                                        <p:attrNameLst>
                                          <p:attrName>style.visibility</p:attrName>
                                        </p:attrNameLst>
                                      </p:cBhvr>
                                      <p:to>
                                        <p:strVal val="hidden"/>
                                      </p:to>
                                    </p:set>
                                  </p:childTnLst>
                                </p:cTn>
                              </p:par>
                              <p:par>
                                <p:cTn id="155" presetID="2" presetClass="exit" presetSubtype="4" fill="hold" grpId="0" nodeType="withEffect">
                                  <p:stCondLst>
                                    <p:cond delay="0"/>
                                  </p:stCondLst>
                                  <p:childTnLst>
                                    <p:anim calcmode="lin" valueType="num">
                                      <p:cBhvr additive="base">
                                        <p:cTn id="156" dur="500"/>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57" dur="500"/>
                                        <p:tgtEl>
                                          <p:spTgt spid="22">
                                            <p:txEl>
                                              <p:pRg st="0" end="0"/>
                                            </p:txEl>
                                          </p:spTgt>
                                        </p:tgtEl>
                                        <p:attrNameLst>
                                          <p:attrName>ppt_y</p:attrName>
                                        </p:attrNameLst>
                                      </p:cBhvr>
                                      <p:tavLst>
                                        <p:tav tm="0">
                                          <p:val>
                                            <p:strVal val="ppt_y"/>
                                          </p:val>
                                        </p:tav>
                                        <p:tav tm="100000">
                                          <p:val>
                                            <p:strVal val="1+ppt_h/2"/>
                                          </p:val>
                                        </p:tav>
                                      </p:tavLst>
                                    </p:anim>
                                    <p:set>
                                      <p:cBhvr>
                                        <p:cTn id="158" dur="1" fill="hold">
                                          <p:stCondLst>
                                            <p:cond delay="499"/>
                                          </p:stCondLst>
                                        </p:cTn>
                                        <p:tgtEl>
                                          <p:spTgt spid="22">
                                            <p:txEl>
                                              <p:pRg st="0" end="0"/>
                                            </p:txEl>
                                          </p:spTgt>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5"/>
                                        </p:tgtEl>
                                      </p:cBhvr>
                                    </p:animEffect>
                                    <p:set>
                                      <p:cBhvr>
                                        <p:cTn id="16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62" restart="whenNotActive" fill="hold" evtFilter="cancelBubble" nodeType="interactiveSeq">
                <p:stCondLst>
                  <p:cond evt="onClick" delay="0">
                    <p:tgtEl>
                      <p:spTgt spid="7"/>
                    </p:tgtEl>
                  </p:cond>
                </p:stCondLst>
                <p:endSync evt="end" delay="0">
                  <p:rtn val="all"/>
                </p:endSync>
                <p:childTnLst>
                  <p:par>
                    <p:cTn id="163" fill="hold" nodeType="clickPar">
                      <p:stCondLst>
                        <p:cond delay="0"/>
                      </p:stCondLst>
                      <p:childTnLst>
                        <p:par>
                          <p:cTn id="164" fill="hold" nodeType="withGroup">
                            <p:stCondLst>
                              <p:cond delay="0"/>
                            </p:stCondLst>
                            <p:childTnLst>
                              <p:par>
                                <p:cTn id="165" presetID="26" presetClass="emph" presetSubtype="0" repeatCount="indefinite" fill="hold" nodeType="clickEffect">
                                  <p:stCondLst>
                                    <p:cond delay="0"/>
                                  </p:stCondLst>
                                  <p:childTnLst>
                                    <p:animEffect transition="out" filter="fade">
                                      <p:cBhvr>
                                        <p:cTn id="166" dur="500" tmFilter="0, 0; .2, .5; .8, .5; 1, 0"/>
                                        <p:tgtEl>
                                          <p:spTgt spid="7"/>
                                        </p:tgtEl>
                                      </p:cBhvr>
                                    </p:animEffect>
                                    <p:animScale>
                                      <p:cBhvr>
                                        <p:cTn id="167" dur="250" autoRev="1" fill="hold"/>
                                        <p:tgtEl>
                                          <p:spTgt spid="7"/>
                                        </p:tgtEl>
                                      </p:cBhvr>
                                      <p:by x="105000" y="105000"/>
                                    </p:animScale>
                                  </p:childTnLst>
                                </p:cTn>
                              </p:par>
                              <p:par>
                                <p:cTn id="168" presetID="22" presetClass="entr" presetSubtype="4" fill="hold" grpId="0" nodeType="withEffect">
                                  <p:stCondLst>
                                    <p:cond delay="0"/>
                                  </p:stCondLst>
                                  <p:childTnLst>
                                    <p:set>
                                      <p:cBhvr>
                                        <p:cTn id="169" dur="1" fill="hold">
                                          <p:stCondLst>
                                            <p:cond delay="0"/>
                                          </p:stCondLst>
                                        </p:cTn>
                                        <p:tgtEl>
                                          <p:spTgt spid="23"/>
                                        </p:tgtEl>
                                        <p:attrNameLst>
                                          <p:attrName>style.visibility</p:attrName>
                                        </p:attrNameLst>
                                      </p:cBhvr>
                                      <p:to>
                                        <p:strVal val="visible"/>
                                      </p:to>
                                    </p:set>
                                    <p:animEffect transition="in" filter="wipe(down)">
                                      <p:cBhvr>
                                        <p:cTn id="170" dur="500"/>
                                        <p:tgtEl>
                                          <p:spTgt spid="23"/>
                                        </p:tgtEl>
                                      </p:cBhvr>
                                    </p:animEffect>
                                  </p:childTnLst>
                                </p:cTn>
                              </p:par>
                              <p:par>
                                <p:cTn id="171" presetID="22" presetClass="entr" presetSubtype="4" fill="hold" grpId="0" nodeType="withEffect">
                                  <p:stCondLst>
                                    <p:cond delay="0"/>
                                  </p:stCondLst>
                                  <p:childTnLst>
                                    <p:set>
                                      <p:cBhvr>
                                        <p:cTn id="172" dur="1" fill="hold">
                                          <p:stCondLst>
                                            <p:cond delay="0"/>
                                          </p:stCondLst>
                                        </p:cTn>
                                        <p:tgtEl>
                                          <p:spTgt spid="24"/>
                                        </p:tgtEl>
                                        <p:attrNameLst>
                                          <p:attrName>style.visibility</p:attrName>
                                        </p:attrNameLst>
                                      </p:cBhvr>
                                      <p:to>
                                        <p:strVal val="visible"/>
                                      </p:to>
                                    </p:set>
                                    <p:animEffect transition="in" filter="wipe(down)">
                                      <p:cBhvr>
                                        <p:cTn id="173" dur="500"/>
                                        <p:tgtEl>
                                          <p:spTgt spid="24"/>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11" presetClass="entr" presetSubtype="0" fill="hold" nodeType="clickEffect">
                                  <p:stCondLst>
                                    <p:cond delay="0"/>
                                  </p:stCondLst>
                                  <p:childTnLst>
                                    <p:set>
                                      <p:cBhvr>
                                        <p:cTn id="177" dur="1000">
                                          <p:stCondLst>
                                            <p:cond delay="0"/>
                                          </p:stCondLst>
                                        </p:cTn>
                                        <p:tgtEl>
                                          <p:spTgt spid="17515"/>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2" name="click.wav"/>
                                        </p:tgtEl>
                                      </p:cMediaNode>
                                    </p:audio>
                                  </p:subTnLst>
                                </p:cTn>
                              </p:par>
                            </p:childTnLst>
                          </p:cTn>
                        </p:par>
                        <p:par>
                          <p:cTn id="178" fill="hold" nodeType="afterGroup">
                            <p:stCondLst>
                              <p:cond delay="1000"/>
                            </p:stCondLst>
                            <p:childTnLst>
                              <p:par>
                                <p:cTn id="179" presetID="11" presetClass="entr" presetSubtype="0" fill="hold" nodeType="afterEffect">
                                  <p:stCondLst>
                                    <p:cond delay="0"/>
                                  </p:stCondLst>
                                  <p:childTnLst>
                                    <p:set>
                                      <p:cBhvr>
                                        <p:cTn id="180" dur="1000">
                                          <p:stCondLst>
                                            <p:cond delay="0"/>
                                          </p:stCondLst>
                                        </p:cTn>
                                        <p:tgtEl>
                                          <p:spTgt spid="17511"/>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2" name="click.wav"/>
                                        </p:tgtEl>
                                      </p:cMediaNode>
                                    </p:audio>
                                  </p:subTnLst>
                                </p:cTn>
                              </p:par>
                            </p:childTnLst>
                          </p:cTn>
                        </p:par>
                        <p:par>
                          <p:cTn id="181" fill="hold" nodeType="afterGroup">
                            <p:stCondLst>
                              <p:cond delay="2000"/>
                            </p:stCondLst>
                            <p:childTnLst>
                              <p:par>
                                <p:cTn id="182" presetID="11" presetClass="entr" presetSubtype="0" fill="hold" nodeType="afterEffect">
                                  <p:stCondLst>
                                    <p:cond delay="0"/>
                                  </p:stCondLst>
                                  <p:childTnLst>
                                    <p:set>
                                      <p:cBhvr>
                                        <p:cTn id="183" dur="1000">
                                          <p:stCondLst>
                                            <p:cond delay="0"/>
                                          </p:stCondLst>
                                        </p:cTn>
                                        <p:tgtEl>
                                          <p:spTgt spid="17512"/>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2" name="click.wav"/>
                                        </p:tgtEl>
                                      </p:cMediaNode>
                                    </p:audio>
                                  </p:subTnLst>
                                </p:cTn>
                              </p:par>
                            </p:childTnLst>
                          </p:cTn>
                        </p:par>
                        <p:par>
                          <p:cTn id="184" fill="hold" nodeType="afterGroup">
                            <p:stCondLst>
                              <p:cond delay="3000"/>
                            </p:stCondLst>
                            <p:childTnLst>
                              <p:par>
                                <p:cTn id="185" presetID="11" presetClass="entr" presetSubtype="0" fill="hold" nodeType="afterEffect">
                                  <p:stCondLst>
                                    <p:cond delay="0"/>
                                  </p:stCondLst>
                                  <p:childTnLst>
                                    <p:set>
                                      <p:cBhvr>
                                        <p:cTn id="186" dur="1000">
                                          <p:stCondLst>
                                            <p:cond delay="0"/>
                                          </p:stCondLst>
                                        </p:cTn>
                                        <p:tgtEl>
                                          <p:spTgt spid="17513"/>
                                        </p:tgtEl>
                                        <p:attrNameLst>
                                          <p:attrName>style.visibility</p:attrName>
                                        </p:attrNameLst>
                                      </p:cBhvr>
                                      <p:to>
                                        <p:strVal val="visible"/>
                                      </p:to>
                                    </p:set>
                                  </p:childTnLst>
                                  <p:subTnLst>
                                    <p:audio>
                                      <p:cMediaNode>
                                        <p:cTn display="0" masterRel="sameClick">
                                          <p:stCondLst>
                                            <p:cond evt="begin" delay="0">
                                              <p:tn val="185"/>
                                            </p:cond>
                                          </p:stCondLst>
                                          <p:endCondLst>
                                            <p:cond evt="onStopAudio" delay="0">
                                              <p:tgtEl>
                                                <p:sldTgt/>
                                              </p:tgtEl>
                                            </p:cond>
                                          </p:endCondLst>
                                        </p:cTn>
                                        <p:tgtEl>
                                          <p:sndTgt r:embed="rId2" name="click.wav"/>
                                        </p:tgtEl>
                                      </p:cMediaNode>
                                    </p:audio>
                                  </p:subTnLst>
                                </p:cTn>
                              </p:par>
                            </p:childTnLst>
                          </p:cTn>
                        </p:par>
                        <p:par>
                          <p:cTn id="187" fill="hold" nodeType="afterGroup">
                            <p:stCondLst>
                              <p:cond delay="4000"/>
                            </p:stCondLst>
                            <p:childTnLst>
                              <p:par>
                                <p:cTn id="188" presetID="11" presetClass="entr" presetSubtype="0" fill="hold" nodeType="afterEffect">
                                  <p:stCondLst>
                                    <p:cond delay="0"/>
                                  </p:stCondLst>
                                  <p:childTnLst>
                                    <p:set>
                                      <p:cBhvr>
                                        <p:cTn id="189" dur="1000">
                                          <p:stCondLst>
                                            <p:cond delay="0"/>
                                          </p:stCondLst>
                                        </p:cTn>
                                        <p:tgtEl>
                                          <p:spTgt spid="17514"/>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2" name="click.wav"/>
                                        </p:tgtEl>
                                      </p:cMediaNode>
                                    </p:audio>
                                  </p:subTnLst>
                                </p:cTn>
                              </p:par>
                            </p:childTnLst>
                          </p:cTn>
                        </p:par>
                        <p:par>
                          <p:cTn id="190" fill="hold" nodeType="afterGroup">
                            <p:stCondLst>
                              <p:cond delay="5000"/>
                            </p:stCondLst>
                            <p:childTnLst>
                              <p:par>
                                <p:cTn id="191" presetID="11" presetClass="entr" presetSubtype="0" fill="hold" nodeType="afterEffect">
                                  <p:stCondLst>
                                    <p:cond delay="0"/>
                                  </p:stCondLst>
                                  <p:childTnLst>
                                    <p:set>
                                      <p:cBhvr>
                                        <p:cTn id="192" dur="1000">
                                          <p:stCondLst>
                                            <p:cond delay="0"/>
                                          </p:stCondLst>
                                        </p:cTn>
                                        <p:tgtEl>
                                          <p:spTgt spid="17510"/>
                                        </p:tgtEl>
                                        <p:attrNameLst>
                                          <p:attrName>style.visibility</p:attrName>
                                        </p:attrNameLst>
                                      </p:cBhvr>
                                      <p:to>
                                        <p:strVal val="visible"/>
                                      </p:to>
                                    </p:set>
                                  </p:childTnLst>
                                  <p:subTnLst>
                                    <p:audio>
                                      <p:cMediaNode>
                                        <p:cTn display="0" masterRel="sameClick">
                                          <p:stCondLst>
                                            <p:cond evt="begin" delay="0">
                                              <p:tn val="191"/>
                                            </p:cond>
                                          </p:stCondLst>
                                          <p:endCondLst>
                                            <p:cond evt="onStopAudio" delay="0">
                                              <p:tgtEl>
                                                <p:sldTgt/>
                                              </p:tgtEl>
                                            </p:cond>
                                          </p:endCondLst>
                                        </p:cTn>
                                        <p:tgtEl>
                                          <p:sndTgt r:embed="rId3" name="chimes.wav"/>
                                        </p:tgtEl>
                                      </p:cMediaNode>
                                    </p:audio>
                                  </p:subTnLst>
                                </p:cTn>
                              </p:par>
                            </p:childTnLst>
                          </p:cTn>
                        </p:par>
                      </p:childTnLst>
                    </p:cTn>
                  </p:par>
                  <p:par>
                    <p:cTn id="193" fill="hold" nodeType="clickPar">
                      <p:stCondLst>
                        <p:cond delay="indefinite"/>
                      </p:stCondLst>
                      <p:childTnLst>
                        <p:par>
                          <p:cTn id="194" fill="hold" nodeType="withGroup">
                            <p:stCondLst>
                              <p:cond delay="0"/>
                            </p:stCondLst>
                            <p:childTnLst>
                              <p:par>
                                <p:cTn id="195" presetID="22" presetClass="entr" presetSubtype="4" fill="hold" grpId="0" nodeType="clickEffect">
                                  <p:stCondLst>
                                    <p:cond delay="0"/>
                                  </p:stCondLst>
                                  <p:childTnLst>
                                    <p:set>
                                      <p:cBhvr>
                                        <p:cTn id="196" dur="1" fill="hold">
                                          <p:stCondLst>
                                            <p:cond delay="0"/>
                                          </p:stCondLst>
                                        </p:cTn>
                                        <p:tgtEl>
                                          <p:spTgt spid="26"/>
                                        </p:tgtEl>
                                        <p:attrNameLst>
                                          <p:attrName>style.visibility</p:attrName>
                                        </p:attrNameLst>
                                      </p:cBhvr>
                                      <p:to>
                                        <p:strVal val="visible"/>
                                      </p:to>
                                    </p:set>
                                    <p:animEffect transition="in" filter="wipe(down)">
                                      <p:cBhvr>
                                        <p:cTn id="197" dur="500"/>
                                        <p:tgtEl>
                                          <p:spTgt spid="26"/>
                                        </p:tgtEl>
                                      </p:cBhvr>
                                    </p:animEffect>
                                  </p:childTnLst>
                                  <p:subTnLst>
                                    <p:audio>
                                      <p:cMediaNode>
                                        <p:cTn display="0" masterRel="sameClick">
                                          <p:stCondLst>
                                            <p:cond evt="begin" delay="0">
                                              <p:tn val="195"/>
                                            </p:cond>
                                          </p:stCondLst>
                                          <p:endCondLst>
                                            <p:cond evt="onStopAudio" delay="0">
                                              <p:tgtEl>
                                                <p:sldTgt/>
                                              </p:tgtEl>
                                            </p:cond>
                                          </p:endCondLst>
                                        </p:cTn>
                                        <p:tgtEl>
                                          <p:sndTgt r:embed="rId4" name="applause.wav"/>
                                        </p:tgtEl>
                                      </p:cMediaNode>
                                    </p:audio>
                                  </p:subTnLst>
                                </p:cTn>
                              </p:par>
                              <p:par>
                                <p:cTn id="198" presetID="10" presetClass="exit" presetSubtype="0" fill="hold" grpId="1" nodeType="withEffect">
                                  <p:stCondLst>
                                    <p:cond delay="0"/>
                                  </p:stCondLst>
                                  <p:childTnLst>
                                    <p:animEffect transition="out" filter="fade">
                                      <p:cBhvr>
                                        <p:cTn id="199" dur="500"/>
                                        <p:tgtEl>
                                          <p:spTgt spid="24"/>
                                        </p:tgtEl>
                                      </p:cBhvr>
                                    </p:animEffect>
                                    <p:set>
                                      <p:cBhvr>
                                        <p:cTn id="200" dur="1" fill="hold">
                                          <p:stCondLst>
                                            <p:cond delay="499"/>
                                          </p:stCondLst>
                                        </p:cTn>
                                        <p:tgtEl>
                                          <p:spTgt spid="24"/>
                                        </p:tgtEl>
                                        <p:attrNameLst>
                                          <p:attrName>style.visibility</p:attrName>
                                        </p:attrNameLst>
                                      </p:cBhvr>
                                      <p:to>
                                        <p:strVal val="hidden"/>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0" presetClass="exit" presetSubtype="0" fill="hold" grpId="1" nodeType="clickEffect">
                                  <p:stCondLst>
                                    <p:cond delay="0"/>
                                  </p:stCondLst>
                                  <p:childTnLst>
                                    <p:animEffect transition="out" filter="fade">
                                      <p:cBhvr>
                                        <p:cTn id="204" dur="500"/>
                                        <p:tgtEl>
                                          <p:spTgt spid="23"/>
                                        </p:tgtEl>
                                      </p:cBhvr>
                                    </p:animEffect>
                                    <p:set>
                                      <p:cBhvr>
                                        <p:cTn id="205" dur="1" fill="hold">
                                          <p:stCondLst>
                                            <p:cond delay="499"/>
                                          </p:stCondLst>
                                        </p:cTn>
                                        <p:tgtEl>
                                          <p:spTgt spid="23"/>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26"/>
                                        </p:tgtEl>
                                      </p:cBhvr>
                                    </p:animEffect>
                                    <p:set>
                                      <p:cBhvr>
                                        <p:cTn id="208" dur="1" fill="hold">
                                          <p:stCondLst>
                                            <p:cond delay="499"/>
                                          </p:stCondLst>
                                        </p:cTn>
                                        <p:tgtEl>
                                          <p:spTgt spid="26"/>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500"/>
                                        <p:tgtEl>
                                          <p:spTgt spid="7"/>
                                        </p:tgtEl>
                                      </p:cBhvr>
                                    </p:animEffect>
                                    <p:set>
                                      <p:cBhvr>
                                        <p:cTn id="21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15" grpId="0"/>
      <p:bldP spid="15" grpId="1"/>
      <p:bldP spid="14" grpId="0"/>
      <p:bldP spid="14" grpId="1"/>
      <p:bldP spid="17" grpId="0"/>
      <p:bldP spid="17" grpId="1"/>
      <p:bldP spid="24" grpId="0"/>
      <p:bldP spid="24" grpId="1"/>
      <p:bldP spid="16" grpId="0"/>
      <p:bldP spid="16" grpId="1"/>
      <p:bldP spid="18" grpId="0"/>
      <p:bldP spid="18" grpId="1"/>
      <p:bldP spid="26" grpId="0"/>
      <p:bldP spid="26" grpId="1"/>
      <p:bldP spid="19" grpId="0" build="allAtOnce"/>
      <p:bldP spid="19" grpId="1" build="allAtOnce"/>
      <p:bldP spid="20" grpId="0" build="allAtOnce"/>
      <p:bldP spid="21" grpId="0" build="allAtOnce"/>
      <p:bldP spid="21" grpId="1" build="allAtOnce"/>
      <p:bldP spid="22" grpId="0" build="allAtOnce"/>
      <p:bldP spid="23" grpId="0"/>
      <p:bldP spid="2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Froc1">
            <a:extLst>
              <a:ext uri="{FF2B5EF4-FFF2-40B4-BE49-F238E27FC236}">
                <a16:creationId xmlns:a16="http://schemas.microsoft.com/office/drawing/2014/main" id="{6385CAA0-8D3C-48C4-B436-584263D0F6A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822325"/>
            <a:ext cx="13335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FSTV116">
            <a:extLst>
              <a:ext uri="{FF2B5EF4-FFF2-40B4-BE49-F238E27FC236}">
                <a16:creationId xmlns:a16="http://schemas.microsoft.com/office/drawing/2014/main" id="{031CD96E-0726-419A-8509-BDA021B2F7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9" y="1"/>
            <a:ext cx="1995487"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descr="XMSTRER2">
            <a:extLst>
              <a:ext uri="{FF2B5EF4-FFF2-40B4-BE49-F238E27FC236}">
                <a16:creationId xmlns:a16="http://schemas.microsoft.com/office/drawing/2014/main" id="{1964DE83-3CEE-41FE-8A3B-39511238B3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
            <a:ext cx="3238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descr="XMSTRER2">
            <a:extLst>
              <a:ext uri="{FF2B5EF4-FFF2-40B4-BE49-F238E27FC236}">
                <a16:creationId xmlns:a16="http://schemas.microsoft.com/office/drawing/2014/main" id="{24662CA3-19F0-4585-9B82-348C5835FD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895600" y="-1371600"/>
            <a:ext cx="2095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6" descr="FSTV116">
            <a:extLst>
              <a:ext uri="{FF2B5EF4-FFF2-40B4-BE49-F238E27FC236}">
                <a16:creationId xmlns:a16="http://schemas.microsoft.com/office/drawing/2014/main" id="{323BA9AA-2453-4C8E-A33E-A633276203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769350" y="96838"/>
            <a:ext cx="1995488"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XMSTRER2">
            <a:extLst>
              <a:ext uri="{FF2B5EF4-FFF2-40B4-BE49-F238E27FC236}">
                <a16:creationId xmlns:a16="http://schemas.microsoft.com/office/drawing/2014/main" id="{5F62CB9A-550A-4DBC-8E5D-000CC992A8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8450" y="0"/>
            <a:ext cx="2095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8" descr="butterflies_flowers_md_wht">
            <a:extLst>
              <a:ext uri="{FF2B5EF4-FFF2-40B4-BE49-F238E27FC236}">
                <a16:creationId xmlns:a16="http://schemas.microsoft.com/office/drawing/2014/main" id="{2AB40E4E-C0B4-493A-ACE5-33CC73ED4D6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129214"/>
            <a:ext cx="18288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descr="butterflies_flowers_md_wht">
            <a:extLst>
              <a:ext uri="{FF2B5EF4-FFF2-40B4-BE49-F238E27FC236}">
                <a16:creationId xmlns:a16="http://schemas.microsoft.com/office/drawing/2014/main" id="{C50B655B-8210-4592-9A15-979CF3964DC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839200" y="5129214"/>
            <a:ext cx="18288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butterflies_flowers_md_wht">
            <a:extLst>
              <a:ext uri="{FF2B5EF4-FFF2-40B4-BE49-F238E27FC236}">
                <a16:creationId xmlns:a16="http://schemas.microsoft.com/office/drawing/2014/main" id="{0509E7FF-C1BA-457E-A055-6CD964A9208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5126039"/>
            <a:ext cx="1728788"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11">
            <a:extLst>
              <a:ext uri="{FF2B5EF4-FFF2-40B4-BE49-F238E27FC236}">
                <a16:creationId xmlns:a16="http://schemas.microsoft.com/office/drawing/2014/main" id="{E2821A55-71E0-4D7B-88F2-01E696E6AFF3}"/>
              </a:ext>
            </a:extLst>
          </p:cNvPr>
          <p:cNvGraphicFramePr>
            <a:graphicFrameLocks noChangeAspect="1"/>
          </p:cNvGraphicFramePr>
          <p:nvPr/>
        </p:nvGraphicFramePr>
        <p:xfrm>
          <a:off x="1506538" y="-26988"/>
          <a:ext cx="1479551" cy="1600201"/>
        </p:xfrm>
        <a:graphic>
          <a:graphicData uri="http://schemas.openxmlformats.org/presentationml/2006/ole">
            <mc:AlternateContent xmlns:mc="http://schemas.openxmlformats.org/markup-compatibility/2006">
              <mc:Choice xmlns:v="urn:schemas-microsoft-com:vml" Requires="v">
                <p:oleObj name="Clip" r:id="rId7" imgW="1278331" imgH="1273759" progId="MS_ClipArt_Gallery.2">
                  <p:embed/>
                </p:oleObj>
              </mc:Choice>
              <mc:Fallback>
                <p:oleObj name="Clip" r:id="rId7" imgW="1278331" imgH="1273759" progId="MS_ClipArt_Gallery.2">
                  <p:embed/>
                  <p:pic>
                    <p:nvPicPr>
                      <p:cNvPr id="1026" name="Object 11">
                        <a:extLst>
                          <a:ext uri="{FF2B5EF4-FFF2-40B4-BE49-F238E27FC236}">
                            <a16:creationId xmlns:a16="http://schemas.microsoft.com/office/drawing/2014/main" id="{E2821A55-71E0-4D7B-88F2-01E696E6AF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6538" y="-26988"/>
                        <a:ext cx="1479551" cy="1600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36" name="Group 12">
            <a:extLst>
              <a:ext uri="{FF2B5EF4-FFF2-40B4-BE49-F238E27FC236}">
                <a16:creationId xmlns:a16="http://schemas.microsoft.com/office/drawing/2014/main" id="{B68E72DD-AC1B-46A2-A134-041293FF60FF}"/>
              </a:ext>
            </a:extLst>
          </p:cNvPr>
          <p:cNvGrpSpPr>
            <a:grpSpLocks/>
          </p:cNvGrpSpPr>
          <p:nvPr/>
        </p:nvGrpSpPr>
        <p:grpSpPr bwMode="auto">
          <a:xfrm rot="14307890" flipH="1">
            <a:off x="4487863" y="-2506662"/>
            <a:ext cx="3276601" cy="5257800"/>
            <a:chOff x="96" y="1200"/>
            <a:chExt cx="1804" cy="1761"/>
          </a:xfrm>
        </p:grpSpPr>
        <p:sp>
          <p:nvSpPr>
            <p:cNvPr id="1057" name="Freeform 13">
              <a:extLst>
                <a:ext uri="{FF2B5EF4-FFF2-40B4-BE49-F238E27FC236}">
                  <a16:creationId xmlns:a16="http://schemas.microsoft.com/office/drawing/2014/main" id="{A00EB86D-BB84-4C70-9782-05146F8EF1C8}"/>
                </a:ext>
              </a:extLst>
            </p:cNvPr>
            <p:cNvSpPr>
              <a:spLocks/>
            </p:cNvSpPr>
            <p:nvPr/>
          </p:nvSpPr>
          <p:spPr bwMode="auto">
            <a:xfrm rot="-5400000">
              <a:off x="117" y="1179"/>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058" name="Freeform 14">
              <a:extLst>
                <a:ext uri="{FF2B5EF4-FFF2-40B4-BE49-F238E27FC236}">
                  <a16:creationId xmlns:a16="http://schemas.microsoft.com/office/drawing/2014/main" id="{F4D1A239-EC36-4092-BAFA-AED9DA5181D0}"/>
                </a:ext>
              </a:extLst>
            </p:cNvPr>
            <p:cNvSpPr>
              <a:spLocks/>
            </p:cNvSpPr>
            <p:nvPr/>
          </p:nvSpPr>
          <p:spPr bwMode="auto">
            <a:xfrm rot="-5400000">
              <a:off x="213" y="1275"/>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059" name="Freeform 15">
              <a:extLst>
                <a:ext uri="{FF2B5EF4-FFF2-40B4-BE49-F238E27FC236}">
                  <a16:creationId xmlns:a16="http://schemas.microsoft.com/office/drawing/2014/main" id="{78BA1872-E3E3-426A-A2BB-1A3727BA673D}"/>
                </a:ext>
              </a:extLst>
            </p:cNvPr>
            <p:cNvSpPr>
              <a:spLocks/>
            </p:cNvSpPr>
            <p:nvPr/>
          </p:nvSpPr>
          <p:spPr bwMode="auto">
            <a:xfrm rot="-5400000">
              <a:off x="309" y="1371"/>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060" name="Freeform 16">
              <a:extLst>
                <a:ext uri="{FF2B5EF4-FFF2-40B4-BE49-F238E27FC236}">
                  <a16:creationId xmlns:a16="http://schemas.microsoft.com/office/drawing/2014/main" id="{0FB199A6-0829-4ED9-A1D5-11C55CCCF907}"/>
                </a:ext>
              </a:extLst>
            </p:cNvPr>
            <p:cNvSpPr>
              <a:spLocks/>
            </p:cNvSpPr>
            <p:nvPr/>
          </p:nvSpPr>
          <p:spPr bwMode="auto">
            <a:xfrm rot="-5400000">
              <a:off x="405" y="1467"/>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061" name="Freeform 17">
              <a:extLst>
                <a:ext uri="{FF2B5EF4-FFF2-40B4-BE49-F238E27FC236}">
                  <a16:creationId xmlns:a16="http://schemas.microsoft.com/office/drawing/2014/main" id="{D6AEDECE-24BE-4764-8135-8C20946057B0}"/>
                </a:ext>
              </a:extLst>
            </p:cNvPr>
            <p:cNvSpPr>
              <a:spLocks/>
            </p:cNvSpPr>
            <p:nvPr/>
          </p:nvSpPr>
          <p:spPr bwMode="auto">
            <a:xfrm rot="-5400000">
              <a:off x="501" y="1563"/>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062" name="Freeform 18">
              <a:extLst>
                <a:ext uri="{FF2B5EF4-FFF2-40B4-BE49-F238E27FC236}">
                  <a16:creationId xmlns:a16="http://schemas.microsoft.com/office/drawing/2014/main" id="{C70894E8-8831-4C85-9898-30B8D922DC41}"/>
                </a:ext>
              </a:extLst>
            </p:cNvPr>
            <p:cNvSpPr>
              <a:spLocks/>
            </p:cNvSpPr>
            <p:nvPr/>
          </p:nvSpPr>
          <p:spPr bwMode="auto">
            <a:xfrm rot="-5400000">
              <a:off x="597" y="1659"/>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063" name="Freeform 19">
              <a:extLst>
                <a:ext uri="{FF2B5EF4-FFF2-40B4-BE49-F238E27FC236}">
                  <a16:creationId xmlns:a16="http://schemas.microsoft.com/office/drawing/2014/main" id="{AA326CC7-1727-409B-8EC3-8715283EE0F5}"/>
                </a:ext>
              </a:extLst>
            </p:cNvPr>
            <p:cNvSpPr>
              <a:spLocks/>
            </p:cNvSpPr>
            <p:nvPr/>
          </p:nvSpPr>
          <p:spPr bwMode="auto">
            <a:xfrm rot="-5400000">
              <a:off x="693" y="1755"/>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064" name="Freeform 20">
              <a:extLst>
                <a:ext uri="{FF2B5EF4-FFF2-40B4-BE49-F238E27FC236}">
                  <a16:creationId xmlns:a16="http://schemas.microsoft.com/office/drawing/2014/main" id="{3F80C05A-79A1-493C-A0D0-427824E80655}"/>
                </a:ext>
              </a:extLst>
            </p:cNvPr>
            <p:cNvSpPr>
              <a:spLocks/>
            </p:cNvSpPr>
            <p:nvPr/>
          </p:nvSpPr>
          <p:spPr bwMode="auto">
            <a:xfrm rot="-5400000">
              <a:off x="789" y="1851"/>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065" name="Freeform 21">
              <a:extLst>
                <a:ext uri="{FF2B5EF4-FFF2-40B4-BE49-F238E27FC236}">
                  <a16:creationId xmlns:a16="http://schemas.microsoft.com/office/drawing/2014/main" id="{552BF809-58FD-4F7E-A332-35F52BE195B3}"/>
                </a:ext>
              </a:extLst>
            </p:cNvPr>
            <p:cNvSpPr>
              <a:spLocks/>
            </p:cNvSpPr>
            <p:nvPr/>
          </p:nvSpPr>
          <p:spPr bwMode="auto">
            <a:xfrm rot="-5400000">
              <a:off x="885" y="1947"/>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066" name="Freeform 22">
              <a:extLst>
                <a:ext uri="{FF2B5EF4-FFF2-40B4-BE49-F238E27FC236}">
                  <a16:creationId xmlns:a16="http://schemas.microsoft.com/office/drawing/2014/main" id="{23F8F602-3635-4DFB-9992-D942D5B9EF0F}"/>
                </a:ext>
              </a:extLst>
            </p:cNvPr>
            <p:cNvSpPr>
              <a:spLocks/>
            </p:cNvSpPr>
            <p:nvPr/>
          </p:nvSpPr>
          <p:spPr bwMode="auto">
            <a:xfrm rot="-5400000">
              <a:off x="981" y="2043"/>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067" name="Freeform 23">
              <a:extLst>
                <a:ext uri="{FF2B5EF4-FFF2-40B4-BE49-F238E27FC236}">
                  <a16:creationId xmlns:a16="http://schemas.microsoft.com/office/drawing/2014/main" id="{56969F14-D7C8-4E93-9EB8-C0FED254AF92}"/>
                </a:ext>
              </a:extLst>
            </p:cNvPr>
            <p:cNvSpPr>
              <a:spLocks/>
            </p:cNvSpPr>
            <p:nvPr/>
          </p:nvSpPr>
          <p:spPr bwMode="auto">
            <a:xfrm rot="-5400000">
              <a:off x="1077" y="2139"/>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068" name="Freeform 24">
              <a:extLst>
                <a:ext uri="{FF2B5EF4-FFF2-40B4-BE49-F238E27FC236}">
                  <a16:creationId xmlns:a16="http://schemas.microsoft.com/office/drawing/2014/main" id="{C4193F2B-3FCF-4DFA-8D28-B16144C476FF}"/>
                </a:ext>
              </a:extLst>
            </p:cNvPr>
            <p:cNvSpPr>
              <a:spLocks/>
            </p:cNvSpPr>
            <p:nvPr/>
          </p:nvSpPr>
          <p:spPr bwMode="auto">
            <a:xfrm rot="-5400000">
              <a:off x="1173" y="2235"/>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069" name="Freeform 25">
              <a:extLst>
                <a:ext uri="{FF2B5EF4-FFF2-40B4-BE49-F238E27FC236}">
                  <a16:creationId xmlns:a16="http://schemas.microsoft.com/office/drawing/2014/main" id="{CD82EC1B-3483-4F20-85A8-05CAEB423230}"/>
                </a:ext>
              </a:extLst>
            </p:cNvPr>
            <p:cNvSpPr>
              <a:spLocks/>
            </p:cNvSpPr>
            <p:nvPr/>
          </p:nvSpPr>
          <p:spPr bwMode="auto">
            <a:xfrm rot="-5400000">
              <a:off x="1269" y="2331"/>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070" name="Freeform 26">
              <a:extLst>
                <a:ext uri="{FF2B5EF4-FFF2-40B4-BE49-F238E27FC236}">
                  <a16:creationId xmlns:a16="http://schemas.microsoft.com/office/drawing/2014/main" id="{252C9505-2262-498D-A6A3-BDFD7B34D762}"/>
                </a:ext>
              </a:extLst>
            </p:cNvPr>
            <p:cNvSpPr>
              <a:spLocks/>
            </p:cNvSpPr>
            <p:nvPr/>
          </p:nvSpPr>
          <p:spPr bwMode="auto">
            <a:xfrm rot="-5400000">
              <a:off x="1365" y="2427"/>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071" name="Freeform 27">
              <a:extLst>
                <a:ext uri="{FF2B5EF4-FFF2-40B4-BE49-F238E27FC236}">
                  <a16:creationId xmlns:a16="http://schemas.microsoft.com/office/drawing/2014/main" id="{3150DD4D-429F-4468-A314-C920D1BCFDED}"/>
                </a:ext>
              </a:extLst>
            </p:cNvPr>
            <p:cNvSpPr>
              <a:spLocks/>
            </p:cNvSpPr>
            <p:nvPr/>
          </p:nvSpPr>
          <p:spPr bwMode="auto">
            <a:xfrm rot="-5400000">
              <a:off x="1461" y="2523"/>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072" name="Freeform 28">
              <a:extLst>
                <a:ext uri="{FF2B5EF4-FFF2-40B4-BE49-F238E27FC236}">
                  <a16:creationId xmlns:a16="http://schemas.microsoft.com/office/drawing/2014/main" id="{9E2F1D78-C6BE-4B09-8648-2070FCB14D83}"/>
                </a:ext>
              </a:extLst>
            </p:cNvPr>
            <p:cNvSpPr>
              <a:spLocks/>
            </p:cNvSpPr>
            <p:nvPr/>
          </p:nvSpPr>
          <p:spPr bwMode="auto">
            <a:xfrm rot="-5400000">
              <a:off x="1557" y="2619"/>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073" name="Freeform 29">
              <a:extLst>
                <a:ext uri="{FF2B5EF4-FFF2-40B4-BE49-F238E27FC236}">
                  <a16:creationId xmlns:a16="http://schemas.microsoft.com/office/drawing/2014/main" id="{529C4F3D-21FF-4BE3-8F04-B0BEE0BBAAF0}"/>
                </a:ext>
              </a:extLst>
            </p:cNvPr>
            <p:cNvSpPr>
              <a:spLocks/>
            </p:cNvSpPr>
            <p:nvPr/>
          </p:nvSpPr>
          <p:spPr bwMode="auto">
            <a:xfrm rot="-5400000">
              <a:off x="1653" y="2715"/>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1074" name="Freeform 30">
              <a:extLst>
                <a:ext uri="{FF2B5EF4-FFF2-40B4-BE49-F238E27FC236}">
                  <a16:creationId xmlns:a16="http://schemas.microsoft.com/office/drawing/2014/main" id="{A2B851AF-2D3D-4981-AB61-94876CEA3A97}"/>
                </a:ext>
              </a:extLst>
            </p:cNvPr>
            <p:cNvSpPr>
              <a:spLocks/>
            </p:cNvSpPr>
            <p:nvPr/>
          </p:nvSpPr>
          <p:spPr bwMode="auto">
            <a:xfrm rot="-5400000">
              <a:off x="1749" y="2811"/>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grpSp>
      <p:pic>
        <p:nvPicPr>
          <p:cNvPr id="1037" name="Picture 31" descr="butterflies_flowers_md_wht">
            <a:extLst>
              <a:ext uri="{FF2B5EF4-FFF2-40B4-BE49-F238E27FC236}">
                <a16:creationId xmlns:a16="http://schemas.microsoft.com/office/drawing/2014/main" id="{F5C9AC7E-FCA0-4726-BCF8-D6F79340A63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5129214"/>
            <a:ext cx="22098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32" descr="butterflies_flowers_md_wht">
            <a:extLst>
              <a:ext uri="{FF2B5EF4-FFF2-40B4-BE49-F238E27FC236}">
                <a16:creationId xmlns:a16="http://schemas.microsoft.com/office/drawing/2014/main" id="{37C6F3C3-9F5A-4BB4-A522-61A7AFB08D4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5129214"/>
            <a:ext cx="1728788"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6" name="AutoShape 34">
            <a:extLst>
              <a:ext uri="{FF2B5EF4-FFF2-40B4-BE49-F238E27FC236}">
                <a16:creationId xmlns:a16="http://schemas.microsoft.com/office/drawing/2014/main" id="{230E2096-5E7D-4646-9FE5-D42E81EDB968}"/>
              </a:ext>
            </a:extLst>
          </p:cNvPr>
          <p:cNvSpPr>
            <a:spLocks noChangeArrowheads="1"/>
          </p:cNvSpPr>
          <p:nvPr/>
        </p:nvSpPr>
        <p:spPr bwMode="auto">
          <a:xfrm>
            <a:off x="3482976" y="611188"/>
            <a:ext cx="2447925" cy="2087562"/>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sp>
        <p:nvSpPr>
          <p:cNvPr id="44067" name="AutoShape 35">
            <a:extLst>
              <a:ext uri="{FF2B5EF4-FFF2-40B4-BE49-F238E27FC236}">
                <a16:creationId xmlns:a16="http://schemas.microsoft.com/office/drawing/2014/main" id="{AD041672-465F-4506-BCE6-49615ECCBD56}"/>
              </a:ext>
            </a:extLst>
          </p:cNvPr>
          <p:cNvSpPr>
            <a:spLocks noChangeArrowheads="1"/>
          </p:cNvSpPr>
          <p:nvPr/>
        </p:nvSpPr>
        <p:spPr bwMode="auto">
          <a:xfrm rot="16200000">
            <a:off x="6896101" y="646113"/>
            <a:ext cx="1628775" cy="1981200"/>
          </a:xfrm>
          <a:prstGeom prst="irregularSeal1">
            <a:avLst/>
          </a:prstGeom>
          <a:gradFill rotWithShape="1">
            <a:gsLst>
              <a:gs pos="0">
                <a:srgbClr val="00FF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endParaRPr>
          </a:p>
        </p:txBody>
      </p:sp>
      <p:grpSp>
        <p:nvGrpSpPr>
          <p:cNvPr id="3" name="Group 6">
            <a:extLst>
              <a:ext uri="{FF2B5EF4-FFF2-40B4-BE49-F238E27FC236}">
                <a16:creationId xmlns:a16="http://schemas.microsoft.com/office/drawing/2014/main" id="{540CEA8D-26C0-41EC-9B54-18834F647D9D}"/>
              </a:ext>
            </a:extLst>
          </p:cNvPr>
          <p:cNvGrpSpPr>
            <a:grpSpLocks/>
          </p:cNvGrpSpPr>
          <p:nvPr/>
        </p:nvGrpSpPr>
        <p:grpSpPr bwMode="auto">
          <a:xfrm>
            <a:off x="1447800" y="3200400"/>
            <a:ext cx="1447800" cy="2514600"/>
            <a:chOff x="1968" y="1152"/>
            <a:chExt cx="1829" cy="2688"/>
          </a:xfrm>
        </p:grpSpPr>
        <p:pic>
          <p:nvPicPr>
            <p:cNvPr id="1051" name="Picture 7" descr="hoahong">
              <a:extLst>
                <a:ext uri="{FF2B5EF4-FFF2-40B4-BE49-F238E27FC236}">
                  <a16:creationId xmlns:a16="http://schemas.microsoft.com/office/drawing/2014/main" id="{3242871F-8CDC-4336-98D3-AD1BE0A411F8}"/>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2" name="Group 8">
              <a:extLst>
                <a:ext uri="{FF2B5EF4-FFF2-40B4-BE49-F238E27FC236}">
                  <a16:creationId xmlns:a16="http://schemas.microsoft.com/office/drawing/2014/main" id="{B305626A-36F3-489E-8047-EE522C002599}"/>
                </a:ext>
              </a:extLst>
            </p:cNvPr>
            <p:cNvGrpSpPr>
              <a:grpSpLocks/>
            </p:cNvGrpSpPr>
            <p:nvPr/>
          </p:nvGrpSpPr>
          <p:grpSpPr bwMode="auto">
            <a:xfrm>
              <a:off x="1968" y="1296"/>
              <a:ext cx="1829" cy="2256"/>
              <a:chOff x="1968" y="1296"/>
              <a:chExt cx="1829" cy="2256"/>
            </a:xfrm>
          </p:grpSpPr>
          <p:pic>
            <p:nvPicPr>
              <p:cNvPr id="1053" name="Picture 9" descr="hoahong">
                <a:extLst>
                  <a:ext uri="{FF2B5EF4-FFF2-40B4-BE49-F238E27FC236}">
                    <a16:creationId xmlns:a16="http://schemas.microsoft.com/office/drawing/2014/main" id="{E8116D36-1F19-4FEA-A8B8-0B9D299621D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10" descr="hoahong">
                <a:extLst>
                  <a:ext uri="{FF2B5EF4-FFF2-40B4-BE49-F238E27FC236}">
                    <a16:creationId xmlns:a16="http://schemas.microsoft.com/office/drawing/2014/main" id="{1018C26E-58F7-4A77-9704-100FFEF4028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11" descr="hoahong">
                <a:extLst>
                  <a:ext uri="{FF2B5EF4-FFF2-40B4-BE49-F238E27FC236}">
                    <a16:creationId xmlns:a16="http://schemas.microsoft.com/office/drawing/2014/main" id="{1D67AFFD-3862-4D37-9B55-B79C1FC45782}"/>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2" descr="hoahong">
                <a:extLst>
                  <a:ext uri="{FF2B5EF4-FFF2-40B4-BE49-F238E27FC236}">
                    <a16:creationId xmlns:a16="http://schemas.microsoft.com/office/drawing/2014/main" id="{62DD1ABA-4329-4F5A-AECC-6A0A585B408C}"/>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 name="Group 6">
            <a:extLst>
              <a:ext uri="{FF2B5EF4-FFF2-40B4-BE49-F238E27FC236}">
                <a16:creationId xmlns:a16="http://schemas.microsoft.com/office/drawing/2014/main" id="{434DC917-21F4-48B3-9DDC-6BA569E9F830}"/>
              </a:ext>
            </a:extLst>
          </p:cNvPr>
          <p:cNvGrpSpPr>
            <a:grpSpLocks/>
          </p:cNvGrpSpPr>
          <p:nvPr/>
        </p:nvGrpSpPr>
        <p:grpSpPr bwMode="auto">
          <a:xfrm>
            <a:off x="9372600" y="3200400"/>
            <a:ext cx="1371600" cy="2514600"/>
            <a:chOff x="1968" y="1152"/>
            <a:chExt cx="1829" cy="2688"/>
          </a:xfrm>
        </p:grpSpPr>
        <p:pic>
          <p:nvPicPr>
            <p:cNvPr id="1045" name="Picture 7" descr="hoahong">
              <a:extLst>
                <a:ext uri="{FF2B5EF4-FFF2-40B4-BE49-F238E27FC236}">
                  <a16:creationId xmlns:a16="http://schemas.microsoft.com/office/drawing/2014/main" id="{BF35578A-9472-49A8-BD70-8A822DA8650A}"/>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6" name="Group 8">
              <a:extLst>
                <a:ext uri="{FF2B5EF4-FFF2-40B4-BE49-F238E27FC236}">
                  <a16:creationId xmlns:a16="http://schemas.microsoft.com/office/drawing/2014/main" id="{B2B89976-EC8C-4A84-9537-F9B365E00F54}"/>
                </a:ext>
              </a:extLst>
            </p:cNvPr>
            <p:cNvGrpSpPr>
              <a:grpSpLocks/>
            </p:cNvGrpSpPr>
            <p:nvPr/>
          </p:nvGrpSpPr>
          <p:grpSpPr bwMode="auto">
            <a:xfrm>
              <a:off x="1968" y="1296"/>
              <a:ext cx="1829" cy="2256"/>
              <a:chOff x="1968" y="1296"/>
              <a:chExt cx="1829" cy="2256"/>
            </a:xfrm>
          </p:grpSpPr>
          <p:pic>
            <p:nvPicPr>
              <p:cNvPr id="1047" name="Picture 9" descr="hoahong">
                <a:extLst>
                  <a:ext uri="{FF2B5EF4-FFF2-40B4-BE49-F238E27FC236}">
                    <a16:creationId xmlns:a16="http://schemas.microsoft.com/office/drawing/2014/main" id="{4CA54D0B-4090-4462-8F94-B27A651F651D}"/>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10" descr="hoahong">
                <a:extLst>
                  <a:ext uri="{FF2B5EF4-FFF2-40B4-BE49-F238E27FC236}">
                    <a16:creationId xmlns:a16="http://schemas.microsoft.com/office/drawing/2014/main" id="{0F533233-1F57-4446-B912-E704EF7021E4}"/>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11" descr="hoahong">
                <a:extLst>
                  <a:ext uri="{FF2B5EF4-FFF2-40B4-BE49-F238E27FC236}">
                    <a16:creationId xmlns:a16="http://schemas.microsoft.com/office/drawing/2014/main" id="{3BFAF36B-D072-48E3-93B0-F7E6EC4E158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12" descr="hoahong">
                <a:extLst>
                  <a:ext uri="{FF2B5EF4-FFF2-40B4-BE49-F238E27FC236}">
                    <a16:creationId xmlns:a16="http://schemas.microsoft.com/office/drawing/2014/main" id="{B202801B-33C7-473C-BBE9-D5893D7C28CC}"/>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55" name="Cẩm Nhung – Hổng Dám Đâu.mp3">
            <a:hlinkClick r:id="" action="ppaction://media"/>
            <a:extLst>
              <a:ext uri="{FF2B5EF4-FFF2-40B4-BE49-F238E27FC236}">
                <a16:creationId xmlns:a16="http://schemas.microsoft.com/office/drawing/2014/main" id="{98E6F9C8-F28D-4F9D-88EA-288E6E885F50}"/>
              </a:ext>
            </a:extLst>
          </p:cNvPr>
          <p:cNvPicPr>
            <a:picLocks noRot="1" noChangeAspect="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2057400" y="5029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 name="WordArt 55">
            <a:extLst>
              <a:ext uri="{FF2B5EF4-FFF2-40B4-BE49-F238E27FC236}">
                <a16:creationId xmlns:a16="http://schemas.microsoft.com/office/drawing/2014/main" id="{7A626944-A3AE-40F7-957E-05495242E0B1}"/>
              </a:ext>
            </a:extLst>
          </p:cNvPr>
          <p:cNvSpPr>
            <a:spLocks noChangeArrowheads="1" noChangeShapeType="1" noTextEdit="1"/>
          </p:cNvSpPr>
          <p:nvPr/>
        </p:nvSpPr>
        <p:spPr bwMode="auto">
          <a:xfrm>
            <a:off x="2819400" y="1524000"/>
            <a:ext cx="6553200" cy="342900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contourClr>
                <a:srgbClr val="FFE701"/>
              </a:contourClr>
            </a:sp3d>
          </a:bodyPr>
          <a:lstStyle/>
          <a:p>
            <a:pPr algn="ctr" eaLnBrk="0" fontAlgn="base" hangingPunct="0">
              <a:spcBef>
                <a:spcPct val="0"/>
              </a:spcBef>
              <a:spcAft>
                <a:spcPct val="0"/>
              </a:spcAft>
            </a:pPr>
            <a:r>
              <a:rPr lang="en-US" sz="3600" b="1" kern="10">
                <a:ln w="9525">
                  <a:round/>
                  <a:headEnd/>
                  <a:tailEnd/>
                </a:ln>
                <a:gradFill rotWithShape="1">
                  <a:gsLst>
                    <a:gs pos="0">
                      <a:srgbClr val="FFE701"/>
                    </a:gs>
                    <a:gs pos="100000">
                      <a:srgbClr val="FE3E02"/>
                    </a:gs>
                  </a:gsLst>
                  <a:lin ang="5400000" scaled="1"/>
                </a:gradFill>
                <a:latin typeface="Arial" panose="020B0604020202020204" pitchFamily="34" charset="0"/>
                <a:cs typeface="Arial" panose="020B0604020202020204" pitchFamily="34" charset="0"/>
              </a:rPr>
              <a:t>CHÀO CÁC 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4736" fill="hold"/>
                                        <p:tgtEl>
                                          <p:spTgt spid="55"/>
                                        </p:tgtEl>
                                      </p:cBhvr>
                                    </p:cmd>
                                  </p:childTnLst>
                                </p:cTn>
                              </p:par>
                              <p:par>
                                <p:cTn id="7" presetID="23" presetClass="entr" presetSubtype="528" repeatCount="indefinite" fill="hold" grpId="0" nodeType="withEffect">
                                  <p:stCondLst>
                                    <p:cond delay="0"/>
                                  </p:stCondLst>
                                  <p:childTnLst>
                                    <p:set>
                                      <p:cBhvr>
                                        <p:cTn id="8" dur="1" fill="hold">
                                          <p:stCondLst>
                                            <p:cond delay="0"/>
                                          </p:stCondLst>
                                        </p:cTn>
                                        <p:tgtEl>
                                          <p:spTgt spid="44067"/>
                                        </p:tgtEl>
                                        <p:attrNameLst>
                                          <p:attrName>style.visibility</p:attrName>
                                        </p:attrNameLst>
                                      </p:cBhvr>
                                      <p:to>
                                        <p:strVal val="visible"/>
                                      </p:to>
                                    </p:set>
                                    <p:anim calcmode="lin" valueType="num">
                                      <p:cBhvr>
                                        <p:cTn id="9" dur="1000" fill="hold"/>
                                        <p:tgtEl>
                                          <p:spTgt spid="44067"/>
                                        </p:tgtEl>
                                        <p:attrNameLst>
                                          <p:attrName>ppt_w</p:attrName>
                                        </p:attrNameLst>
                                      </p:cBhvr>
                                      <p:tavLst>
                                        <p:tav tm="0">
                                          <p:val>
                                            <p:fltVal val="0"/>
                                          </p:val>
                                        </p:tav>
                                        <p:tav tm="100000">
                                          <p:val>
                                            <p:strVal val="#ppt_w"/>
                                          </p:val>
                                        </p:tav>
                                      </p:tavLst>
                                    </p:anim>
                                    <p:anim calcmode="lin" valueType="num">
                                      <p:cBhvr>
                                        <p:cTn id="10" dur="1000" fill="hold"/>
                                        <p:tgtEl>
                                          <p:spTgt spid="44067"/>
                                        </p:tgtEl>
                                        <p:attrNameLst>
                                          <p:attrName>ppt_h</p:attrName>
                                        </p:attrNameLst>
                                      </p:cBhvr>
                                      <p:tavLst>
                                        <p:tav tm="0">
                                          <p:val>
                                            <p:fltVal val="0"/>
                                          </p:val>
                                        </p:tav>
                                        <p:tav tm="100000">
                                          <p:val>
                                            <p:strVal val="#ppt_h"/>
                                          </p:val>
                                        </p:tav>
                                      </p:tavLst>
                                    </p:anim>
                                    <p:anim calcmode="lin" valueType="num">
                                      <p:cBhvr>
                                        <p:cTn id="11" dur="1000" fill="hold"/>
                                        <p:tgtEl>
                                          <p:spTgt spid="44067"/>
                                        </p:tgtEl>
                                        <p:attrNameLst>
                                          <p:attrName>ppt_x</p:attrName>
                                        </p:attrNameLst>
                                      </p:cBhvr>
                                      <p:tavLst>
                                        <p:tav tm="0">
                                          <p:val>
                                            <p:fltVal val="0.5"/>
                                          </p:val>
                                        </p:tav>
                                        <p:tav tm="100000">
                                          <p:val>
                                            <p:strVal val="#ppt_x"/>
                                          </p:val>
                                        </p:tav>
                                      </p:tavLst>
                                    </p:anim>
                                    <p:anim calcmode="lin" valueType="num">
                                      <p:cBhvr>
                                        <p:cTn id="12" dur="1000" fill="hold"/>
                                        <p:tgtEl>
                                          <p:spTgt spid="44067"/>
                                        </p:tgtEl>
                                        <p:attrNameLst>
                                          <p:attrName>ppt_y</p:attrName>
                                        </p:attrNameLst>
                                      </p:cBhvr>
                                      <p:tavLst>
                                        <p:tav tm="0">
                                          <p:val>
                                            <p:fltVal val="0.5"/>
                                          </p:val>
                                        </p:tav>
                                        <p:tav tm="100000">
                                          <p:val>
                                            <p:strVal val="#ppt_y"/>
                                          </p:val>
                                        </p:tav>
                                      </p:tavLst>
                                    </p:anim>
                                  </p:childTnLst>
                                </p:cTn>
                              </p:par>
                              <p:par>
                                <p:cTn id="13" presetID="23" presetClass="entr" presetSubtype="528" repeatCount="indefinite" fill="hold" grpId="0" nodeType="withEffect">
                                  <p:stCondLst>
                                    <p:cond delay="0"/>
                                  </p:stCondLst>
                                  <p:childTnLst>
                                    <p:set>
                                      <p:cBhvr>
                                        <p:cTn id="14" dur="1" fill="hold">
                                          <p:stCondLst>
                                            <p:cond delay="0"/>
                                          </p:stCondLst>
                                        </p:cTn>
                                        <p:tgtEl>
                                          <p:spTgt spid="44066"/>
                                        </p:tgtEl>
                                        <p:attrNameLst>
                                          <p:attrName>style.visibility</p:attrName>
                                        </p:attrNameLst>
                                      </p:cBhvr>
                                      <p:to>
                                        <p:strVal val="visible"/>
                                      </p:to>
                                    </p:set>
                                    <p:anim calcmode="lin" valueType="num">
                                      <p:cBhvr>
                                        <p:cTn id="15" dur="1000" fill="hold"/>
                                        <p:tgtEl>
                                          <p:spTgt spid="44066"/>
                                        </p:tgtEl>
                                        <p:attrNameLst>
                                          <p:attrName>ppt_w</p:attrName>
                                        </p:attrNameLst>
                                      </p:cBhvr>
                                      <p:tavLst>
                                        <p:tav tm="0">
                                          <p:val>
                                            <p:fltVal val="0"/>
                                          </p:val>
                                        </p:tav>
                                        <p:tav tm="100000">
                                          <p:val>
                                            <p:strVal val="#ppt_w"/>
                                          </p:val>
                                        </p:tav>
                                      </p:tavLst>
                                    </p:anim>
                                    <p:anim calcmode="lin" valueType="num">
                                      <p:cBhvr>
                                        <p:cTn id="16" dur="1000" fill="hold"/>
                                        <p:tgtEl>
                                          <p:spTgt spid="44066"/>
                                        </p:tgtEl>
                                        <p:attrNameLst>
                                          <p:attrName>ppt_h</p:attrName>
                                        </p:attrNameLst>
                                      </p:cBhvr>
                                      <p:tavLst>
                                        <p:tav tm="0">
                                          <p:val>
                                            <p:fltVal val="0"/>
                                          </p:val>
                                        </p:tav>
                                        <p:tav tm="100000">
                                          <p:val>
                                            <p:strVal val="#ppt_h"/>
                                          </p:val>
                                        </p:tav>
                                      </p:tavLst>
                                    </p:anim>
                                    <p:anim calcmode="lin" valueType="num">
                                      <p:cBhvr>
                                        <p:cTn id="17" dur="1000" fill="hold"/>
                                        <p:tgtEl>
                                          <p:spTgt spid="44066"/>
                                        </p:tgtEl>
                                        <p:attrNameLst>
                                          <p:attrName>ppt_x</p:attrName>
                                        </p:attrNameLst>
                                      </p:cBhvr>
                                      <p:tavLst>
                                        <p:tav tm="0">
                                          <p:val>
                                            <p:fltVal val="0.5"/>
                                          </p:val>
                                        </p:tav>
                                        <p:tav tm="100000">
                                          <p:val>
                                            <p:strVal val="#ppt_x"/>
                                          </p:val>
                                        </p:tav>
                                      </p:tavLst>
                                    </p:anim>
                                    <p:anim calcmode="lin" valueType="num">
                                      <p:cBhvr>
                                        <p:cTn id="18" dur="1000" fill="hold"/>
                                        <p:tgtEl>
                                          <p:spTgt spid="44066"/>
                                        </p:tgtEl>
                                        <p:attrNameLst>
                                          <p:attrName>ppt_y</p:attrName>
                                        </p:attrNameLst>
                                      </p:cBhvr>
                                      <p:tavLst>
                                        <p:tav tm="0">
                                          <p:val>
                                            <p:fltVal val="0.5"/>
                                          </p:val>
                                        </p:tav>
                                        <p:tav tm="100000">
                                          <p:val>
                                            <p:strVal val="#ppt_y"/>
                                          </p:val>
                                        </p:tav>
                                      </p:tavLst>
                                    </p:anim>
                                  </p:childTnLst>
                                </p:cTn>
                              </p:par>
                              <p:par>
                                <p:cTn id="19" presetID="2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edge">
                                      <p:cBhvr>
                                        <p:cTn id="21" dur="2000"/>
                                        <p:tgtEl>
                                          <p:spTgt spid="3"/>
                                        </p:tgtEl>
                                      </p:cBhvr>
                                    </p:animEffect>
                                  </p:childTnLst>
                                </p:cTn>
                              </p:par>
                              <p:par>
                                <p:cTn id="22" presetID="2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edge">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55"/>
                </p:tgtEl>
              </p:cMediaNode>
            </p:audio>
          </p:childTnLst>
        </p:cTn>
      </p:par>
    </p:tnLst>
    <p:bldLst>
      <p:bldP spid="44066" grpId="0" animBg="1"/>
      <p:bldP spid="440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0">
            <a:extLst>
              <a:ext uri="{FF2B5EF4-FFF2-40B4-BE49-F238E27FC236}">
                <a16:creationId xmlns:a16="http://schemas.microsoft.com/office/drawing/2014/main" id="{6DCE006A-8BC5-42F2-846F-7E74E433E7FB}"/>
              </a:ext>
            </a:extLst>
          </p:cNvPr>
          <p:cNvSpPr>
            <a:spLocks noChangeArrowheads="1"/>
          </p:cNvSpPr>
          <p:nvPr/>
        </p:nvSpPr>
        <p:spPr bwMode="auto">
          <a:xfrm>
            <a:off x="2022475" y="3886200"/>
            <a:ext cx="8534400" cy="21336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endParaRPr lang="vi-VN" altLang="en-US">
              <a:solidFill>
                <a:srgbClr val="FF66FF"/>
              </a:solidFill>
            </a:endParaRPr>
          </a:p>
        </p:txBody>
      </p:sp>
      <p:sp>
        <p:nvSpPr>
          <p:cNvPr id="4099" name="Text Box 14">
            <a:extLst>
              <a:ext uri="{FF2B5EF4-FFF2-40B4-BE49-F238E27FC236}">
                <a16:creationId xmlns:a16="http://schemas.microsoft.com/office/drawing/2014/main" id="{C1A05AF6-6EA5-4D8A-80FC-2A503A716AC5}"/>
              </a:ext>
            </a:extLst>
          </p:cNvPr>
          <p:cNvSpPr txBox="1">
            <a:spLocks noChangeArrowheads="1"/>
          </p:cNvSpPr>
          <p:nvPr/>
        </p:nvSpPr>
        <p:spPr bwMode="auto">
          <a:xfrm>
            <a:off x="4114800" y="5486401"/>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vi-VN" altLang="en-US">
              <a:solidFill>
                <a:prstClr val="black"/>
              </a:solidFill>
            </a:endParaRPr>
          </a:p>
        </p:txBody>
      </p:sp>
      <p:sp>
        <p:nvSpPr>
          <p:cNvPr id="4110" name="WordArt 14">
            <a:extLst>
              <a:ext uri="{FF2B5EF4-FFF2-40B4-BE49-F238E27FC236}">
                <a16:creationId xmlns:a16="http://schemas.microsoft.com/office/drawing/2014/main" id="{30690F7A-B1BC-4018-9D44-E6BC23F305DB}"/>
              </a:ext>
            </a:extLst>
          </p:cNvPr>
          <p:cNvSpPr>
            <a:spLocks noChangeArrowheads="1" noChangeShapeType="1" noTextEdit="1"/>
          </p:cNvSpPr>
          <p:nvPr/>
        </p:nvSpPr>
        <p:spPr bwMode="auto">
          <a:xfrm>
            <a:off x="1981201" y="1600200"/>
            <a:ext cx="4086225" cy="8382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KIỂM TRA BÀI CŨ</a:t>
            </a:r>
          </a:p>
        </p:txBody>
      </p:sp>
      <p:sp>
        <p:nvSpPr>
          <p:cNvPr id="4111" name="Text Box 15">
            <a:extLst>
              <a:ext uri="{FF2B5EF4-FFF2-40B4-BE49-F238E27FC236}">
                <a16:creationId xmlns:a16="http://schemas.microsoft.com/office/drawing/2014/main" id="{37441646-B5E1-449D-8DD7-23CBBE814B1B}"/>
              </a:ext>
            </a:extLst>
          </p:cNvPr>
          <p:cNvSpPr txBox="1">
            <a:spLocks noChangeArrowheads="1"/>
          </p:cNvSpPr>
          <p:nvPr/>
        </p:nvSpPr>
        <p:spPr bwMode="auto">
          <a:xfrm>
            <a:off x="2743200" y="3429001"/>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800" b="1">
                <a:solidFill>
                  <a:srgbClr val="0000FF"/>
                </a:solidFill>
                <a:latin typeface="Times New Roman" panose="02020603050405020304" pitchFamily="18" charset="0"/>
                <a:cs typeface="Times New Roman" panose="02020603050405020304" pitchFamily="18" charset="0"/>
              </a:rPr>
              <a:t>* Nói câu có từ nhân hóa.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10"/>
                                        </p:tgtEl>
                                        <p:attrNameLst>
                                          <p:attrName>style.visibility</p:attrName>
                                        </p:attrNameLst>
                                      </p:cBhvr>
                                      <p:to>
                                        <p:strVal val="visible"/>
                                      </p:to>
                                    </p:set>
                                    <p:anim calcmode="lin" valueType="num">
                                      <p:cBhvr additive="base">
                                        <p:cTn id="7" dur="500" fill="hold"/>
                                        <p:tgtEl>
                                          <p:spTgt spid="4110"/>
                                        </p:tgtEl>
                                        <p:attrNameLst>
                                          <p:attrName>ppt_x</p:attrName>
                                        </p:attrNameLst>
                                      </p:cBhvr>
                                      <p:tavLst>
                                        <p:tav tm="0">
                                          <p:val>
                                            <p:strVal val="#ppt_x"/>
                                          </p:val>
                                        </p:tav>
                                        <p:tav tm="100000">
                                          <p:val>
                                            <p:strVal val="#ppt_x"/>
                                          </p:val>
                                        </p:tav>
                                      </p:tavLst>
                                    </p:anim>
                                    <p:anim calcmode="lin" valueType="num">
                                      <p:cBhvr additive="base">
                                        <p:cTn id="8"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4111">
                                            <p:txEl>
                                              <p:pRg st="0" end="0"/>
                                            </p:txEl>
                                          </p:spTgt>
                                        </p:tgtEl>
                                        <p:attrNameLst>
                                          <p:attrName>style.visibility</p:attrName>
                                        </p:attrNameLst>
                                      </p:cBhvr>
                                      <p:to>
                                        <p:strVal val="visible"/>
                                      </p:to>
                                    </p:set>
                                    <p:anim calcmode="discrete" valueType="clr">
                                      <p:cBhvr override="childStyle">
                                        <p:cTn id="13" dur="80"/>
                                        <p:tgtEl>
                                          <p:spTgt spid="41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111">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411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84" name="Group 40">
            <a:extLst>
              <a:ext uri="{FF2B5EF4-FFF2-40B4-BE49-F238E27FC236}">
                <a16:creationId xmlns:a16="http://schemas.microsoft.com/office/drawing/2014/main" id="{67B9D731-867C-43CE-8AEE-B16B699C3D73}"/>
              </a:ext>
            </a:extLst>
          </p:cNvPr>
          <p:cNvGraphicFramePr>
            <a:graphicFrameLocks noGrp="1"/>
          </p:cNvGraphicFramePr>
          <p:nvPr/>
        </p:nvGraphicFramePr>
        <p:xfrm>
          <a:off x="1524000" y="3536951"/>
          <a:ext cx="9144000" cy="3324225"/>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579238">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a:ln>
                            <a:noFill/>
                          </a:ln>
                          <a:solidFill>
                            <a:srgbClr val="0000FF"/>
                          </a:solidFill>
                          <a:effectLst/>
                          <a:latin typeface="Times New Roman" pitchFamily="18" charset="0"/>
                        </a:rPr>
                        <a:t>Những từ cùng nghĩa với</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923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a:ln>
                            <a:noFill/>
                          </a:ln>
                          <a:solidFill>
                            <a:srgbClr val="FF0000"/>
                          </a:solidFill>
                          <a:effectLst/>
                          <a:latin typeface="Times New Roman" pitchFamily="18" charset="0"/>
                        </a:rPr>
                        <a:t>Tổ quốc</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a:ln>
                            <a:noFill/>
                          </a:ln>
                          <a:solidFill>
                            <a:srgbClr val="FF0000"/>
                          </a:solidFill>
                          <a:effectLst/>
                          <a:latin typeface="Times New Roman" pitchFamily="18" charset="0"/>
                        </a:rPr>
                        <a:t>bảo vệ</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0" i="0" u="none" strike="noStrike" cap="none" normalizeH="0" baseline="0">
                          <a:ln>
                            <a:noFill/>
                          </a:ln>
                          <a:solidFill>
                            <a:schemeClr val="tx1"/>
                          </a:solidFill>
                          <a:effectLst/>
                          <a:latin typeface="Times New Roman" pitchFamily="18" charset="0"/>
                        </a:rPr>
                        <a:t> </a:t>
                      </a:r>
                      <a:r>
                        <a:rPr kumimoji="0" lang="en-US" sz="3200" b="1" i="0" u="none" strike="noStrike" cap="none" normalizeH="0" baseline="0">
                          <a:ln>
                            <a:noFill/>
                          </a:ln>
                          <a:solidFill>
                            <a:srgbClr val="FF0000"/>
                          </a:solidFill>
                          <a:effectLst/>
                          <a:latin typeface="Times New Roman" pitchFamily="18" charset="0"/>
                        </a:rPr>
                        <a:t>xây dựng</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65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138" name="Text Box 16">
            <a:extLst>
              <a:ext uri="{FF2B5EF4-FFF2-40B4-BE49-F238E27FC236}">
                <a16:creationId xmlns:a16="http://schemas.microsoft.com/office/drawing/2014/main" id="{70299383-12D2-45AE-BC32-9CFE9D5C12C4}"/>
              </a:ext>
            </a:extLst>
          </p:cNvPr>
          <p:cNvSpPr txBox="1">
            <a:spLocks noChangeArrowheads="1"/>
          </p:cNvSpPr>
          <p:nvPr/>
        </p:nvSpPr>
        <p:spPr bwMode="auto">
          <a:xfrm>
            <a:off x="1828800" y="1828801"/>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endParaRPr lang="vi-VN" altLang="en-US">
              <a:solidFill>
                <a:prstClr val="black"/>
              </a:solidFill>
              <a:latin typeface="Times New Roman" panose="02020603050405020304" pitchFamily="18" charset="0"/>
            </a:endParaRPr>
          </a:p>
        </p:txBody>
      </p:sp>
      <p:sp>
        <p:nvSpPr>
          <p:cNvPr id="28758" name="Text Box 86">
            <a:extLst>
              <a:ext uri="{FF2B5EF4-FFF2-40B4-BE49-F238E27FC236}">
                <a16:creationId xmlns:a16="http://schemas.microsoft.com/office/drawing/2014/main" id="{C82615AA-CC9C-484D-B772-9C7BA58ADA94}"/>
              </a:ext>
            </a:extLst>
          </p:cNvPr>
          <p:cNvSpPr txBox="1">
            <a:spLocks noChangeArrowheads="1"/>
          </p:cNvSpPr>
          <p:nvPr/>
        </p:nvSpPr>
        <p:spPr bwMode="auto">
          <a:xfrm>
            <a:off x="4800601" y="5105401"/>
            <a:ext cx="22780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3200" b="1">
                <a:solidFill>
                  <a:srgbClr val="0000FF"/>
                </a:solidFill>
                <a:latin typeface="Times New Roman" panose="02020603050405020304" pitchFamily="18" charset="0"/>
              </a:rPr>
              <a:t>giữ gìn </a:t>
            </a:r>
          </a:p>
          <a:p>
            <a:pPr eaLnBrk="0" fontAlgn="base" hangingPunct="0">
              <a:spcBef>
                <a:spcPct val="50000"/>
              </a:spcBef>
              <a:spcAft>
                <a:spcPct val="0"/>
              </a:spcAft>
            </a:pPr>
            <a:r>
              <a:rPr lang="en-US" altLang="en-US" sz="3200" b="1">
                <a:solidFill>
                  <a:srgbClr val="0000FF"/>
                </a:solidFill>
                <a:latin typeface="Times New Roman" panose="02020603050405020304" pitchFamily="18" charset="0"/>
              </a:rPr>
              <a:t> gìn giữ</a:t>
            </a:r>
          </a:p>
        </p:txBody>
      </p:sp>
      <p:sp>
        <p:nvSpPr>
          <p:cNvPr id="5140" name="Text Box 88">
            <a:extLst>
              <a:ext uri="{FF2B5EF4-FFF2-40B4-BE49-F238E27FC236}">
                <a16:creationId xmlns:a16="http://schemas.microsoft.com/office/drawing/2014/main" id="{431DA037-622F-4BE9-885F-AD4EB9E4117E}"/>
              </a:ext>
            </a:extLst>
          </p:cNvPr>
          <p:cNvSpPr txBox="1">
            <a:spLocks noChangeArrowheads="1"/>
          </p:cNvSpPr>
          <p:nvPr/>
        </p:nvSpPr>
        <p:spPr bwMode="auto">
          <a:xfrm>
            <a:off x="6613525" y="3770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latin typeface="Times New Roman" panose="02020603050405020304" pitchFamily="18" charset="0"/>
            </a:endParaRPr>
          </a:p>
        </p:txBody>
      </p:sp>
      <p:sp>
        <p:nvSpPr>
          <p:cNvPr id="5141" name="Text Box 91">
            <a:extLst>
              <a:ext uri="{FF2B5EF4-FFF2-40B4-BE49-F238E27FC236}">
                <a16:creationId xmlns:a16="http://schemas.microsoft.com/office/drawing/2014/main" id="{8B442A28-2196-4047-BCCF-AB20C81EF431}"/>
              </a:ext>
            </a:extLst>
          </p:cNvPr>
          <p:cNvSpPr txBox="1">
            <a:spLocks noChangeArrowheads="1"/>
          </p:cNvSpPr>
          <p:nvPr/>
        </p:nvSpPr>
        <p:spPr bwMode="auto">
          <a:xfrm>
            <a:off x="7299325" y="4837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vi-VN" altLang="en-US">
              <a:solidFill>
                <a:prstClr val="black"/>
              </a:solidFill>
              <a:latin typeface="Times New Roman" panose="02020603050405020304" pitchFamily="18" charset="0"/>
            </a:endParaRPr>
          </a:p>
        </p:txBody>
      </p:sp>
      <p:sp>
        <p:nvSpPr>
          <p:cNvPr id="28764" name="Text Box 92">
            <a:extLst>
              <a:ext uri="{FF2B5EF4-FFF2-40B4-BE49-F238E27FC236}">
                <a16:creationId xmlns:a16="http://schemas.microsoft.com/office/drawing/2014/main" id="{C79C0344-D17C-424B-8A57-9682EB60B117}"/>
              </a:ext>
            </a:extLst>
          </p:cNvPr>
          <p:cNvSpPr txBox="1">
            <a:spLocks noChangeArrowheads="1"/>
          </p:cNvSpPr>
          <p:nvPr/>
        </p:nvSpPr>
        <p:spPr bwMode="auto">
          <a:xfrm>
            <a:off x="1752601" y="4816476"/>
            <a:ext cx="244951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3200" b="1">
                <a:solidFill>
                  <a:srgbClr val="0000FF"/>
                </a:solidFill>
                <a:latin typeface="Times New Roman" panose="02020603050405020304" pitchFamily="18" charset="0"/>
              </a:rPr>
              <a:t>đất nước nước nhà</a:t>
            </a:r>
          </a:p>
          <a:p>
            <a:pPr eaLnBrk="0" fontAlgn="base" hangingPunct="0">
              <a:spcBef>
                <a:spcPct val="0"/>
              </a:spcBef>
              <a:spcAft>
                <a:spcPct val="0"/>
              </a:spcAft>
            </a:pPr>
            <a:r>
              <a:rPr lang="en-US" altLang="en-US" sz="3200" b="1">
                <a:solidFill>
                  <a:srgbClr val="0000FF"/>
                </a:solidFill>
                <a:latin typeface="Times New Roman" panose="02020603050405020304" pitchFamily="18" charset="0"/>
              </a:rPr>
              <a:t> non sông </a:t>
            </a:r>
          </a:p>
          <a:p>
            <a:pPr eaLnBrk="0" fontAlgn="base" hangingPunct="0">
              <a:spcBef>
                <a:spcPct val="0"/>
              </a:spcBef>
              <a:spcAft>
                <a:spcPct val="0"/>
              </a:spcAft>
            </a:pPr>
            <a:r>
              <a:rPr lang="en-US" altLang="en-US" sz="3200" b="1">
                <a:solidFill>
                  <a:srgbClr val="0000FF"/>
                </a:solidFill>
                <a:latin typeface="Times New Roman" panose="02020603050405020304" pitchFamily="18" charset="0"/>
              </a:rPr>
              <a:t>giang sơn</a:t>
            </a:r>
          </a:p>
        </p:txBody>
      </p:sp>
      <p:sp>
        <p:nvSpPr>
          <p:cNvPr id="28765" name="Text Box 93">
            <a:extLst>
              <a:ext uri="{FF2B5EF4-FFF2-40B4-BE49-F238E27FC236}">
                <a16:creationId xmlns:a16="http://schemas.microsoft.com/office/drawing/2014/main" id="{01919E67-90EA-4B93-975F-A0E46FA3230F}"/>
              </a:ext>
            </a:extLst>
          </p:cNvPr>
          <p:cNvSpPr txBox="1">
            <a:spLocks noChangeArrowheads="1"/>
          </p:cNvSpPr>
          <p:nvPr/>
        </p:nvSpPr>
        <p:spPr bwMode="auto">
          <a:xfrm>
            <a:off x="7848600" y="5105401"/>
            <a:ext cx="24590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3200" b="1">
                <a:solidFill>
                  <a:srgbClr val="0000FF"/>
                </a:solidFill>
                <a:latin typeface="Times New Roman" panose="02020603050405020304" pitchFamily="18" charset="0"/>
              </a:rPr>
              <a:t>dựng xây </a:t>
            </a:r>
          </a:p>
          <a:p>
            <a:pPr eaLnBrk="0" fontAlgn="base" hangingPunct="0">
              <a:spcBef>
                <a:spcPct val="50000"/>
              </a:spcBef>
              <a:spcAft>
                <a:spcPct val="0"/>
              </a:spcAft>
            </a:pPr>
            <a:r>
              <a:rPr lang="en-US" altLang="en-US" sz="3200" b="1">
                <a:solidFill>
                  <a:srgbClr val="0000FF"/>
                </a:solidFill>
                <a:latin typeface="Times New Roman" panose="02020603050405020304" pitchFamily="18" charset="0"/>
              </a:rPr>
              <a:t>kiến thiết </a:t>
            </a:r>
          </a:p>
        </p:txBody>
      </p:sp>
      <p:sp>
        <p:nvSpPr>
          <p:cNvPr id="10" name="Text Box 4">
            <a:extLst>
              <a:ext uri="{FF2B5EF4-FFF2-40B4-BE49-F238E27FC236}">
                <a16:creationId xmlns:a16="http://schemas.microsoft.com/office/drawing/2014/main" id="{38F2B357-9A4C-4F6D-A1B5-FBAC58513AA4}"/>
              </a:ext>
            </a:extLst>
          </p:cNvPr>
          <p:cNvSpPr txBox="1">
            <a:spLocks noChangeArrowheads="1"/>
          </p:cNvSpPr>
          <p:nvPr/>
        </p:nvSpPr>
        <p:spPr bwMode="auto">
          <a:xfrm>
            <a:off x="1524000" y="182880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800" b="1">
                <a:solidFill>
                  <a:srgbClr val="0000FF"/>
                </a:solidFill>
                <a:latin typeface="Times New Roman" panose="02020603050405020304" pitchFamily="18" charset="0"/>
              </a:rPr>
              <a:t>  * Bài 1: Xếp các từ sau đây vào nhóm thích hợp: đất nước, xây dựng, nước nhà, giữ gìn, non sông, gìn  giữ, kiến thiết, giang sơn.</a:t>
            </a:r>
          </a:p>
        </p:txBody>
      </p:sp>
      <p:sp>
        <p:nvSpPr>
          <p:cNvPr id="6187" name="Text Box 43">
            <a:extLst>
              <a:ext uri="{FF2B5EF4-FFF2-40B4-BE49-F238E27FC236}">
                <a16:creationId xmlns:a16="http://schemas.microsoft.com/office/drawing/2014/main" id="{D33F7ADA-1F53-45F4-8480-5161E524AD3F}"/>
              </a:ext>
            </a:extLst>
          </p:cNvPr>
          <p:cNvSpPr txBox="1">
            <a:spLocks noChangeArrowheads="1"/>
          </p:cNvSpPr>
          <p:nvPr/>
        </p:nvSpPr>
        <p:spPr bwMode="auto">
          <a:xfrm>
            <a:off x="1524000" y="10668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Từ ngữ về Tổ Quốc. Dấu phảy.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87"/>
                                        </p:tgtEl>
                                        <p:attrNameLst>
                                          <p:attrName>style.visibility</p:attrName>
                                        </p:attrNameLst>
                                      </p:cBhvr>
                                      <p:to>
                                        <p:strVal val="visible"/>
                                      </p:to>
                                    </p:set>
                                    <p:anim calcmode="discrete" valueType="clr">
                                      <p:cBhvr override="childStyle">
                                        <p:cTn id="7" dur="80"/>
                                        <p:tgtEl>
                                          <p:spTgt spid="618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87"/>
                                        </p:tgtEl>
                                        <p:attrNameLst>
                                          <p:attrName>fillcolor</p:attrName>
                                        </p:attrNameLst>
                                      </p:cBhvr>
                                      <p:tavLst>
                                        <p:tav tm="0">
                                          <p:val>
                                            <p:clrVal>
                                              <a:schemeClr val="accent2"/>
                                            </p:clrVal>
                                          </p:val>
                                        </p:tav>
                                        <p:tav tm="50000">
                                          <p:val>
                                            <p:clrVal>
                                              <a:schemeClr val="hlink"/>
                                            </p:clrVal>
                                          </p:val>
                                        </p:tav>
                                      </p:tavLst>
                                    </p:anim>
                                    <p:set>
                                      <p:cBhvr>
                                        <p:cTn id="9" dur="80"/>
                                        <p:tgtEl>
                                          <p:spTgt spid="618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gtEl>
                                        <p:attrNameLst>
                                          <p:attrName>fillcolor</p:attrName>
                                        </p:attrNameLst>
                                      </p:cBhvr>
                                      <p:tavLst>
                                        <p:tav tm="0">
                                          <p:val>
                                            <p:clrVal>
                                              <a:schemeClr val="accent2"/>
                                            </p:clrVal>
                                          </p:val>
                                        </p:tav>
                                        <p:tav tm="50000">
                                          <p:val>
                                            <p:clrVal>
                                              <a:schemeClr val="hlink"/>
                                            </p:clrVal>
                                          </p:val>
                                        </p:tav>
                                      </p:tavLst>
                                    </p:anim>
                                    <p:set>
                                      <p:cBhvr>
                                        <p:cTn id="16" dur="80"/>
                                        <p:tgtEl>
                                          <p:spTgt spid="10"/>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6184"/>
                                        </p:tgtEl>
                                        <p:attrNameLst>
                                          <p:attrName>style.visibility</p:attrName>
                                        </p:attrNameLst>
                                      </p:cBhvr>
                                      <p:to>
                                        <p:strVal val="visible"/>
                                      </p:to>
                                    </p:set>
                                    <p:anim calcmode="lin" valueType="num">
                                      <p:cBhvr additive="base">
                                        <p:cTn id="21" dur="500" fill="hold"/>
                                        <p:tgtEl>
                                          <p:spTgt spid="6184"/>
                                        </p:tgtEl>
                                        <p:attrNameLst>
                                          <p:attrName>ppt_x</p:attrName>
                                        </p:attrNameLst>
                                      </p:cBhvr>
                                      <p:tavLst>
                                        <p:tav tm="0">
                                          <p:val>
                                            <p:strVal val="#ppt_x"/>
                                          </p:val>
                                        </p:tav>
                                        <p:tav tm="100000">
                                          <p:val>
                                            <p:strVal val="#ppt_x"/>
                                          </p:val>
                                        </p:tav>
                                      </p:tavLst>
                                    </p:anim>
                                    <p:anim calcmode="lin" valueType="num">
                                      <p:cBhvr additive="base">
                                        <p:cTn id="22" dur="500" fill="hold"/>
                                        <p:tgtEl>
                                          <p:spTgt spid="618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28764"/>
                                        </p:tgtEl>
                                        <p:attrNameLst>
                                          <p:attrName>style.visibility</p:attrName>
                                        </p:attrNameLst>
                                      </p:cBhvr>
                                      <p:to>
                                        <p:strVal val="visible"/>
                                      </p:to>
                                    </p:set>
                                    <p:anim calcmode="discrete" valueType="clr">
                                      <p:cBhvr override="childStyle">
                                        <p:cTn id="27" dur="80"/>
                                        <p:tgtEl>
                                          <p:spTgt spid="28764"/>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8764"/>
                                        </p:tgtEl>
                                        <p:attrNameLst>
                                          <p:attrName>fillcolor</p:attrName>
                                        </p:attrNameLst>
                                      </p:cBhvr>
                                      <p:tavLst>
                                        <p:tav tm="0">
                                          <p:val>
                                            <p:clrVal>
                                              <a:schemeClr val="accent2"/>
                                            </p:clrVal>
                                          </p:val>
                                        </p:tav>
                                        <p:tav tm="50000">
                                          <p:val>
                                            <p:clrVal>
                                              <a:schemeClr val="hlink"/>
                                            </p:clrVal>
                                          </p:val>
                                        </p:tav>
                                      </p:tavLst>
                                    </p:anim>
                                    <p:set>
                                      <p:cBhvr>
                                        <p:cTn id="29" dur="80"/>
                                        <p:tgtEl>
                                          <p:spTgt spid="28764"/>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28758"/>
                                        </p:tgtEl>
                                        <p:attrNameLst>
                                          <p:attrName>style.visibility</p:attrName>
                                        </p:attrNameLst>
                                      </p:cBhvr>
                                      <p:to>
                                        <p:strVal val="visible"/>
                                      </p:to>
                                    </p:set>
                                    <p:anim calcmode="discrete" valueType="clr">
                                      <p:cBhvr override="childStyle">
                                        <p:cTn id="34" dur="80"/>
                                        <p:tgtEl>
                                          <p:spTgt spid="28758"/>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28758"/>
                                        </p:tgtEl>
                                        <p:attrNameLst>
                                          <p:attrName>fillcolor</p:attrName>
                                        </p:attrNameLst>
                                      </p:cBhvr>
                                      <p:tavLst>
                                        <p:tav tm="0">
                                          <p:val>
                                            <p:clrVal>
                                              <a:schemeClr val="accent2"/>
                                            </p:clrVal>
                                          </p:val>
                                        </p:tav>
                                        <p:tav tm="50000">
                                          <p:val>
                                            <p:clrVal>
                                              <a:schemeClr val="hlink"/>
                                            </p:clrVal>
                                          </p:val>
                                        </p:tav>
                                      </p:tavLst>
                                    </p:anim>
                                    <p:set>
                                      <p:cBhvr>
                                        <p:cTn id="36" dur="80"/>
                                        <p:tgtEl>
                                          <p:spTgt spid="28758"/>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28765"/>
                                        </p:tgtEl>
                                        <p:attrNameLst>
                                          <p:attrName>style.visibility</p:attrName>
                                        </p:attrNameLst>
                                      </p:cBhvr>
                                      <p:to>
                                        <p:strVal val="visible"/>
                                      </p:to>
                                    </p:set>
                                    <p:anim calcmode="discrete" valueType="clr">
                                      <p:cBhvr override="childStyle">
                                        <p:cTn id="41" dur="80"/>
                                        <p:tgtEl>
                                          <p:spTgt spid="28765"/>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8765"/>
                                        </p:tgtEl>
                                        <p:attrNameLst>
                                          <p:attrName>fillcolor</p:attrName>
                                        </p:attrNameLst>
                                      </p:cBhvr>
                                      <p:tavLst>
                                        <p:tav tm="0">
                                          <p:val>
                                            <p:clrVal>
                                              <a:schemeClr val="accent2"/>
                                            </p:clrVal>
                                          </p:val>
                                        </p:tav>
                                        <p:tav tm="50000">
                                          <p:val>
                                            <p:clrVal>
                                              <a:schemeClr val="hlink"/>
                                            </p:clrVal>
                                          </p:val>
                                        </p:tav>
                                      </p:tavLst>
                                    </p:anim>
                                    <p:set>
                                      <p:cBhvr>
                                        <p:cTn id="43" dur="80"/>
                                        <p:tgtEl>
                                          <p:spTgt spid="287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58" grpId="0"/>
      <p:bldP spid="28764" grpId="0"/>
      <p:bldP spid="28765" grpId="0"/>
      <p:bldP spid="10" grpId="0"/>
      <p:bldP spid="618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a:extLst>
              <a:ext uri="{FF2B5EF4-FFF2-40B4-BE49-F238E27FC236}">
                <a16:creationId xmlns:a16="http://schemas.microsoft.com/office/drawing/2014/main" id="{8328D4E0-9FA9-42A1-AF29-0CC3ECD7FEB6}"/>
              </a:ext>
            </a:extLst>
          </p:cNvPr>
          <p:cNvSpPr txBox="1">
            <a:spLocks noChangeArrowheads="1"/>
          </p:cNvSpPr>
          <p:nvPr/>
        </p:nvSpPr>
        <p:spPr bwMode="auto">
          <a:xfrm>
            <a:off x="1524000" y="190500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800" b="1">
                <a:solidFill>
                  <a:srgbClr val="0000FF"/>
                </a:solidFill>
                <a:latin typeface="Times New Roman" panose="02020603050405020304" pitchFamily="18" charset="0"/>
              </a:rPr>
              <a:t>   * Bài 2: Dưới đây là tên một số vị anh hùng dân tộc có công lao to lớn trong sự nghiệp bảo vệ đất nước. Em hãy nói về một vị anh hùng mà em biết rõ .</a:t>
            </a:r>
          </a:p>
        </p:txBody>
      </p:sp>
      <p:sp>
        <p:nvSpPr>
          <p:cNvPr id="27654" name="Text Box 6">
            <a:extLst>
              <a:ext uri="{FF2B5EF4-FFF2-40B4-BE49-F238E27FC236}">
                <a16:creationId xmlns:a16="http://schemas.microsoft.com/office/drawing/2014/main" id="{A2CFEC59-CD83-4E46-9337-AD5FE6DE1E2A}"/>
              </a:ext>
            </a:extLst>
          </p:cNvPr>
          <p:cNvSpPr txBox="1">
            <a:spLocks noChangeArrowheads="1"/>
          </p:cNvSpPr>
          <p:nvPr/>
        </p:nvSpPr>
        <p:spPr bwMode="auto">
          <a:xfrm>
            <a:off x="1524000" y="3352801"/>
            <a:ext cx="9144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spcBef>
                <a:spcPct val="50000"/>
              </a:spcBef>
              <a:spcAft>
                <a:spcPct val="0"/>
              </a:spcAft>
            </a:pPr>
            <a:r>
              <a:rPr lang="en-US" altLang="en-US" sz="2800" b="1">
                <a:solidFill>
                  <a:srgbClr val="FF0000"/>
                </a:solidFill>
                <a:latin typeface="Times New Roman" panose="02020603050405020304" pitchFamily="18" charset="0"/>
              </a:rPr>
              <a:t>     Trưng Trắc, Trưng Nhị, Triệu Thị Trinh, Lí Bí (Lí Nam Đế), Triệu Quang Phục (Triệu Việt Vương), Phùng Hưng, Ngô Quyền, Lê Hoàn (Lê Đại Hành), Lí Thường Kiệt, Trần Quốc Tuấn (Trần Hưng Đạo), Lê Lợi, Nguyễn Huệ (Quang Trung), Hồ Chí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0"/>
                                        </p:tgtEl>
                                        <p:attrNameLst>
                                          <p:attrName>style.visibility</p:attrName>
                                        </p:attrNameLst>
                                      </p:cBhvr>
                                      <p:to>
                                        <p:strVal val="visible"/>
                                      </p:to>
                                    </p:set>
                                    <p:anim calcmode="discrete" valueType="clr">
                                      <p:cBhvr override="childStyle">
                                        <p:cTn id="7" dur="80"/>
                                        <p:tgtEl>
                                          <p:spTgt spid="71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0"/>
                                        </p:tgtEl>
                                        <p:attrNameLst>
                                          <p:attrName>fillcolor</p:attrName>
                                        </p:attrNameLst>
                                      </p:cBhvr>
                                      <p:tavLst>
                                        <p:tav tm="0">
                                          <p:val>
                                            <p:clrVal>
                                              <a:schemeClr val="accent2"/>
                                            </p:clrVal>
                                          </p:val>
                                        </p:tav>
                                        <p:tav tm="50000">
                                          <p:val>
                                            <p:clrVal>
                                              <a:schemeClr val="hlink"/>
                                            </p:clrVal>
                                          </p:val>
                                        </p:tav>
                                      </p:tavLst>
                                    </p:anim>
                                    <p:set>
                                      <p:cBhvr>
                                        <p:cTn id="9" dur="80"/>
                                        <p:tgtEl>
                                          <p:spTgt spid="717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7654"/>
                                        </p:tgtEl>
                                        <p:attrNameLst>
                                          <p:attrName>style.visibility</p:attrName>
                                        </p:attrNameLst>
                                      </p:cBhvr>
                                      <p:to>
                                        <p:strVal val="visible"/>
                                      </p:to>
                                    </p:set>
                                    <p:anim calcmode="discrete" valueType="clr">
                                      <p:cBhvr override="childStyle">
                                        <p:cTn id="14" dur="80"/>
                                        <p:tgtEl>
                                          <p:spTgt spid="2765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7654"/>
                                        </p:tgtEl>
                                        <p:attrNameLst>
                                          <p:attrName>fillcolor</p:attrName>
                                        </p:attrNameLst>
                                      </p:cBhvr>
                                      <p:tavLst>
                                        <p:tav tm="0">
                                          <p:val>
                                            <p:clrVal>
                                              <a:schemeClr val="accent2"/>
                                            </p:clrVal>
                                          </p:val>
                                        </p:tav>
                                        <p:tav tm="50000">
                                          <p:val>
                                            <p:clrVal>
                                              <a:schemeClr val="hlink"/>
                                            </p:clrVal>
                                          </p:val>
                                        </p:tav>
                                      </p:tavLst>
                                    </p:anim>
                                    <p:set>
                                      <p:cBhvr>
                                        <p:cTn id="16" dur="80"/>
                                        <p:tgtEl>
                                          <p:spTgt spid="276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276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8" descr="IMG_1214.jpg">
            <a:hlinkClick r:id="rId2" action="ppaction://hlinksldjump"/>
            <a:extLst>
              <a:ext uri="{FF2B5EF4-FFF2-40B4-BE49-F238E27FC236}">
                <a16:creationId xmlns:a16="http://schemas.microsoft.com/office/drawing/2014/main" id="{FA21217A-6E19-437B-9AB7-6AA663F54156}"/>
              </a:ext>
            </a:extLst>
          </p:cNvPr>
          <p:cNvPicPr>
            <a:picLocks noChangeAspect="1"/>
          </p:cNvPicPr>
          <p:nvPr/>
        </p:nvPicPr>
        <p:blipFill>
          <a:blip r:embed="rId3">
            <a:extLst>
              <a:ext uri="{28A0092B-C50C-407E-A947-70E740481C1C}">
                <a14:useLocalDpi xmlns:a14="http://schemas.microsoft.com/office/drawing/2010/main" val="0"/>
              </a:ext>
            </a:extLst>
          </a:blip>
          <a:srcRect t="5713"/>
          <a:stretch>
            <a:fillRect/>
          </a:stretch>
        </p:blipFill>
        <p:spPr bwMode="auto">
          <a:xfrm>
            <a:off x="8686800" y="2438400"/>
            <a:ext cx="15875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descr="haibatrung">
            <a:hlinkClick r:id="" action="ppaction://noaction"/>
            <a:extLst>
              <a:ext uri="{FF2B5EF4-FFF2-40B4-BE49-F238E27FC236}">
                <a16:creationId xmlns:a16="http://schemas.microsoft.com/office/drawing/2014/main" id="{107B6A19-5DF1-4F98-9378-58B38DDE7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57201"/>
            <a:ext cx="1905000" cy="17891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172" name="Picture 5" descr="images">
            <a:hlinkClick r:id="" action="ppaction://noaction"/>
            <a:extLst>
              <a:ext uri="{FF2B5EF4-FFF2-40B4-BE49-F238E27FC236}">
                <a16:creationId xmlns:a16="http://schemas.microsoft.com/office/drawing/2014/main" id="{A71F77BE-C8F2-4C01-811F-58F65C8AE4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57201"/>
            <a:ext cx="1752600" cy="1768475"/>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6" descr="lynamde-1">
            <a:hlinkClick r:id="" action="ppaction://noaction"/>
            <a:extLst>
              <a:ext uri="{FF2B5EF4-FFF2-40B4-BE49-F238E27FC236}">
                <a16:creationId xmlns:a16="http://schemas.microsoft.com/office/drawing/2014/main" id="{0F9FDB5D-B3C1-41B1-9B1D-D6D9BB73F7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57200"/>
            <a:ext cx="1828800" cy="17526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8" descr="TƯỢNG PHÙNG HƯNG">
            <a:hlinkClick r:id="rId7" action="ppaction://hlinksldjump"/>
            <a:extLst>
              <a:ext uri="{FF2B5EF4-FFF2-40B4-BE49-F238E27FC236}">
                <a16:creationId xmlns:a16="http://schemas.microsoft.com/office/drawing/2014/main" id="{BB22F485-73B5-4C7F-9CDA-C828F2F9B2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2514600"/>
            <a:ext cx="1905000"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9" descr="tượng vua Lê Đại Hành">
            <a:hlinkClick r:id="" action="ppaction://noaction"/>
            <a:extLst>
              <a:ext uri="{FF2B5EF4-FFF2-40B4-BE49-F238E27FC236}">
                <a16:creationId xmlns:a16="http://schemas.microsoft.com/office/drawing/2014/main" id="{F7AA6058-20B4-49EC-A186-3009121AE7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2514600"/>
            <a:ext cx="1828800"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176" name="Picture 10" descr="tran_hung_dao1">
            <a:hlinkClick r:id="" action="ppaction://noaction"/>
            <a:extLst>
              <a:ext uri="{FF2B5EF4-FFF2-40B4-BE49-F238E27FC236}">
                <a16:creationId xmlns:a16="http://schemas.microsoft.com/office/drawing/2014/main" id="{CA0FF598-0E04-499E-8595-020A6D0D96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4648200"/>
            <a:ext cx="1905000" cy="17526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pic>
        <p:nvPicPr>
          <p:cNvPr id="7177" name="Picture 11" descr="Le_Loi_statue">
            <a:hlinkClick r:id="rId11" action="ppaction://hlinksldjump"/>
            <a:extLst>
              <a:ext uri="{FF2B5EF4-FFF2-40B4-BE49-F238E27FC236}">
                <a16:creationId xmlns:a16="http://schemas.microsoft.com/office/drawing/2014/main" id="{140ACAD6-BB25-4F5F-B4EE-5763CCCA2CA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4800" y="4648200"/>
            <a:ext cx="1828800" cy="1752600"/>
          </a:xfrm>
          <a:prstGeom prst="rect">
            <a:avLst/>
          </a:prstGeom>
          <a:noFill/>
          <a:ln w="19050">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178" name="Picture 13" descr="untitled004">
            <a:hlinkClick r:id="" action="ppaction://noaction"/>
            <a:extLst>
              <a:ext uri="{FF2B5EF4-FFF2-40B4-BE49-F238E27FC236}">
                <a16:creationId xmlns:a16="http://schemas.microsoft.com/office/drawing/2014/main" id="{4237AECD-3801-4589-9485-EF32B6B1DC4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10600" y="4648200"/>
            <a:ext cx="1752600" cy="17526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179" name="Picture 14" descr="Nguyen Hue">
            <a:hlinkClick r:id="rId14" action="ppaction://hlinksldjump"/>
            <a:extLst>
              <a:ext uri="{FF2B5EF4-FFF2-40B4-BE49-F238E27FC236}">
                <a16:creationId xmlns:a16="http://schemas.microsoft.com/office/drawing/2014/main" id="{0298BCA6-8125-478F-845D-172F563BF83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24600" y="4648201"/>
            <a:ext cx="1828800" cy="1762125"/>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180" name="Picture 16" descr="11">
            <a:hlinkClick r:id="rId16" action="ppaction://hlinksldjump"/>
            <a:extLst>
              <a:ext uri="{FF2B5EF4-FFF2-40B4-BE49-F238E27FC236}">
                <a16:creationId xmlns:a16="http://schemas.microsoft.com/office/drawing/2014/main" id="{14090858-3237-4F56-AF3E-2C58070C98E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134600" y="6343650"/>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Text Box 17">
            <a:extLst>
              <a:ext uri="{FF2B5EF4-FFF2-40B4-BE49-F238E27FC236}">
                <a16:creationId xmlns:a16="http://schemas.microsoft.com/office/drawing/2014/main" id="{F1F6AF3B-9E67-40A2-B5C9-3686628B8D65}"/>
              </a:ext>
            </a:extLst>
          </p:cNvPr>
          <p:cNvSpPr txBox="1">
            <a:spLocks noChangeArrowheads="1"/>
          </p:cNvSpPr>
          <p:nvPr/>
        </p:nvSpPr>
        <p:spPr bwMode="auto">
          <a:xfrm>
            <a:off x="2286000" y="1"/>
            <a:ext cx="762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b="1">
                <a:solidFill>
                  <a:prstClr val="black"/>
                </a:solidFill>
                <a:cs typeface="Arial" panose="020B0604020202020204" pitchFamily="34" charset="0"/>
              </a:rPr>
              <a:t>                      MỘT SỐ VỊ ANH HÙNG DÂN TỘC VIỆT NAM</a:t>
            </a:r>
          </a:p>
        </p:txBody>
      </p:sp>
      <p:sp>
        <p:nvSpPr>
          <p:cNvPr id="7182" name="Text Box 18">
            <a:extLst>
              <a:ext uri="{FF2B5EF4-FFF2-40B4-BE49-F238E27FC236}">
                <a16:creationId xmlns:a16="http://schemas.microsoft.com/office/drawing/2014/main" id="{B38FB4C8-ADAC-4DA7-ADEC-B030C33032D0}"/>
              </a:ext>
            </a:extLst>
          </p:cNvPr>
          <p:cNvSpPr txBox="1">
            <a:spLocks noChangeArrowheads="1"/>
          </p:cNvSpPr>
          <p:nvPr/>
        </p:nvSpPr>
        <p:spPr bwMode="auto">
          <a:xfrm>
            <a:off x="1828800" y="22098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1200" b="1">
                <a:solidFill>
                  <a:prstClr val="black"/>
                </a:solidFill>
                <a:cs typeface="Arial" panose="020B0604020202020204" pitchFamily="34" charset="0"/>
              </a:rPr>
              <a:t>HAI BÀ TRƯNG</a:t>
            </a:r>
          </a:p>
        </p:txBody>
      </p:sp>
      <p:sp>
        <p:nvSpPr>
          <p:cNvPr id="7183" name="Text Box 19">
            <a:extLst>
              <a:ext uri="{FF2B5EF4-FFF2-40B4-BE49-F238E27FC236}">
                <a16:creationId xmlns:a16="http://schemas.microsoft.com/office/drawing/2014/main" id="{DDBA8A79-9786-4472-BACC-A770E75DB731}"/>
              </a:ext>
            </a:extLst>
          </p:cNvPr>
          <p:cNvSpPr txBox="1">
            <a:spLocks noChangeArrowheads="1"/>
          </p:cNvSpPr>
          <p:nvPr/>
        </p:nvSpPr>
        <p:spPr bwMode="auto">
          <a:xfrm>
            <a:off x="3962400" y="22098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1200" b="1">
                <a:solidFill>
                  <a:prstClr val="black"/>
                </a:solidFill>
                <a:cs typeface="Arial" panose="020B0604020202020204" pitchFamily="34" charset="0"/>
              </a:rPr>
              <a:t>TRIỆU THỊ TRINH</a:t>
            </a:r>
          </a:p>
        </p:txBody>
      </p:sp>
      <p:sp>
        <p:nvSpPr>
          <p:cNvPr id="7184" name="Text Box 22">
            <a:extLst>
              <a:ext uri="{FF2B5EF4-FFF2-40B4-BE49-F238E27FC236}">
                <a16:creationId xmlns:a16="http://schemas.microsoft.com/office/drawing/2014/main" id="{C3C1234C-8D18-4222-9778-F0549C1B8703}"/>
              </a:ext>
            </a:extLst>
          </p:cNvPr>
          <p:cNvSpPr txBox="1">
            <a:spLocks noChangeArrowheads="1"/>
          </p:cNvSpPr>
          <p:nvPr/>
        </p:nvSpPr>
        <p:spPr bwMode="auto">
          <a:xfrm>
            <a:off x="6248400" y="22098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1200" b="1">
                <a:solidFill>
                  <a:prstClr val="black"/>
                </a:solidFill>
                <a:cs typeface="Arial" panose="020B0604020202020204" pitchFamily="34" charset="0"/>
              </a:rPr>
              <a:t>LÝ BÍ (LÝ NAM ĐẾ)</a:t>
            </a:r>
          </a:p>
        </p:txBody>
      </p:sp>
      <p:sp>
        <p:nvSpPr>
          <p:cNvPr id="7185" name="Text Box 23">
            <a:extLst>
              <a:ext uri="{FF2B5EF4-FFF2-40B4-BE49-F238E27FC236}">
                <a16:creationId xmlns:a16="http://schemas.microsoft.com/office/drawing/2014/main" id="{E624C8AA-548C-4D4D-965D-85D205CCB711}"/>
              </a:ext>
            </a:extLst>
          </p:cNvPr>
          <p:cNvSpPr txBox="1">
            <a:spLocks noChangeArrowheads="1"/>
          </p:cNvSpPr>
          <p:nvPr/>
        </p:nvSpPr>
        <p:spPr bwMode="auto">
          <a:xfrm>
            <a:off x="8458200" y="22098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1200" b="1">
                <a:solidFill>
                  <a:prstClr val="black"/>
                </a:solidFill>
                <a:cs typeface="Arial" panose="020B0604020202020204" pitchFamily="34" charset="0"/>
              </a:rPr>
              <a:t>TRIỆU QUANG PHỤC</a:t>
            </a:r>
          </a:p>
        </p:txBody>
      </p:sp>
      <p:sp>
        <p:nvSpPr>
          <p:cNvPr id="7186" name="Text Box 24">
            <a:extLst>
              <a:ext uri="{FF2B5EF4-FFF2-40B4-BE49-F238E27FC236}">
                <a16:creationId xmlns:a16="http://schemas.microsoft.com/office/drawing/2014/main" id="{07F4D720-997A-4BA4-A9CD-0A5105C493E6}"/>
              </a:ext>
            </a:extLst>
          </p:cNvPr>
          <p:cNvSpPr txBox="1">
            <a:spLocks noChangeArrowheads="1"/>
          </p:cNvSpPr>
          <p:nvPr/>
        </p:nvSpPr>
        <p:spPr bwMode="auto">
          <a:xfrm>
            <a:off x="8763000" y="4343400"/>
            <a:ext cx="19050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1200" b="1">
                <a:solidFill>
                  <a:prstClr val="black"/>
                </a:solidFill>
                <a:cs typeface="Arial" panose="020B0604020202020204" pitchFamily="34" charset="0"/>
              </a:rPr>
              <a:t>LÝ THƯỜNG KIỆT</a:t>
            </a:r>
          </a:p>
        </p:txBody>
      </p:sp>
      <p:sp>
        <p:nvSpPr>
          <p:cNvPr id="7187" name="Text Box 25">
            <a:extLst>
              <a:ext uri="{FF2B5EF4-FFF2-40B4-BE49-F238E27FC236}">
                <a16:creationId xmlns:a16="http://schemas.microsoft.com/office/drawing/2014/main" id="{C9701049-C5E3-4056-AE50-1243CC30DF5E}"/>
              </a:ext>
            </a:extLst>
          </p:cNvPr>
          <p:cNvSpPr txBox="1">
            <a:spLocks noChangeArrowheads="1"/>
          </p:cNvSpPr>
          <p:nvPr/>
        </p:nvSpPr>
        <p:spPr bwMode="auto">
          <a:xfrm>
            <a:off x="6096000" y="4343400"/>
            <a:ext cx="2286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1200" b="1">
                <a:solidFill>
                  <a:prstClr val="black"/>
                </a:solidFill>
                <a:cs typeface="Arial" panose="020B0604020202020204" pitchFamily="34" charset="0"/>
              </a:rPr>
              <a:t>LÊ HOÀN (LÊ ĐẠI HÀNH)</a:t>
            </a:r>
          </a:p>
        </p:txBody>
      </p:sp>
      <p:sp>
        <p:nvSpPr>
          <p:cNvPr id="7188" name="Text Box 26">
            <a:extLst>
              <a:ext uri="{FF2B5EF4-FFF2-40B4-BE49-F238E27FC236}">
                <a16:creationId xmlns:a16="http://schemas.microsoft.com/office/drawing/2014/main" id="{AEAE1E1D-18A5-4ACF-8610-2BF99AD31594}"/>
              </a:ext>
            </a:extLst>
          </p:cNvPr>
          <p:cNvSpPr txBox="1">
            <a:spLocks noChangeArrowheads="1"/>
          </p:cNvSpPr>
          <p:nvPr/>
        </p:nvSpPr>
        <p:spPr bwMode="auto">
          <a:xfrm>
            <a:off x="4038600" y="43434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1200" b="1">
                <a:solidFill>
                  <a:prstClr val="black"/>
                </a:solidFill>
                <a:cs typeface="Arial" panose="020B0604020202020204" pitchFamily="34" charset="0"/>
              </a:rPr>
              <a:t>NGÔ QUYỀN</a:t>
            </a:r>
          </a:p>
        </p:txBody>
      </p:sp>
      <p:sp>
        <p:nvSpPr>
          <p:cNvPr id="7189" name="Text Box 27">
            <a:extLst>
              <a:ext uri="{FF2B5EF4-FFF2-40B4-BE49-F238E27FC236}">
                <a16:creationId xmlns:a16="http://schemas.microsoft.com/office/drawing/2014/main" id="{95E52ADB-7EDD-4FF6-B043-F7A04F1C5C2C}"/>
              </a:ext>
            </a:extLst>
          </p:cNvPr>
          <p:cNvSpPr txBox="1">
            <a:spLocks noChangeArrowheads="1"/>
          </p:cNvSpPr>
          <p:nvPr/>
        </p:nvSpPr>
        <p:spPr bwMode="auto">
          <a:xfrm>
            <a:off x="1752600" y="43434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1200" b="1">
                <a:solidFill>
                  <a:prstClr val="black"/>
                </a:solidFill>
                <a:cs typeface="Arial" panose="020B0604020202020204" pitchFamily="34" charset="0"/>
              </a:rPr>
              <a:t>PHÙNG HƯNG</a:t>
            </a:r>
          </a:p>
        </p:txBody>
      </p:sp>
      <p:sp>
        <p:nvSpPr>
          <p:cNvPr id="7190" name="Text Box 28">
            <a:extLst>
              <a:ext uri="{FF2B5EF4-FFF2-40B4-BE49-F238E27FC236}">
                <a16:creationId xmlns:a16="http://schemas.microsoft.com/office/drawing/2014/main" id="{41169223-FFD5-4279-903E-4421060E962A}"/>
              </a:ext>
            </a:extLst>
          </p:cNvPr>
          <p:cNvSpPr txBox="1">
            <a:spLocks noChangeArrowheads="1"/>
          </p:cNvSpPr>
          <p:nvPr/>
        </p:nvSpPr>
        <p:spPr bwMode="auto">
          <a:xfrm>
            <a:off x="1752600" y="659765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1200" b="1">
                <a:solidFill>
                  <a:prstClr val="black"/>
                </a:solidFill>
                <a:cs typeface="Arial" panose="020B0604020202020204" pitchFamily="34" charset="0"/>
              </a:rPr>
              <a:t>(TRẦN HƯNG ĐẠO)</a:t>
            </a:r>
          </a:p>
        </p:txBody>
      </p:sp>
      <p:sp>
        <p:nvSpPr>
          <p:cNvPr id="7191" name="Text Box 29">
            <a:extLst>
              <a:ext uri="{FF2B5EF4-FFF2-40B4-BE49-F238E27FC236}">
                <a16:creationId xmlns:a16="http://schemas.microsoft.com/office/drawing/2014/main" id="{F78D8858-E81B-495D-B381-51BE6CB722ED}"/>
              </a:ext>
            </a:extLst>
          </p:cNvPr>
          <p:cNvSpPr txBox="1">
            <a:spLocks noChangeArrowheads="1"/>
          </p:cNvSpPr>
          <p:nvPr/>
        </p:nvSpPr>
        <p:spPr bwMode="auto">
          <a:xfrm>
            <a:off x="4038600" y="64008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1200" b="1">
                <a:solidFill>
                  <a:prstClr val="black"/>
                </a:solidFill>
                <a:cs typeface="Arial" panose="020B0604020202020204" pitchFamily="34" charset="0"/>
              </a:rPr>
              <a:t>           LÊ LỢI</a:t>
            </a:r>
          </a:p>
        </p:txBody>
      </p:sp>
      <p:sp>
        <p:nvSpPr>
          <p:cNvPr id="7192" name="Text Box 30">
            <a:extLst>
              <a:ext uri="{FF2B5EF4-FFF2-40B4-BE49-F238E27FC236}">
                <a16:creationId xmlns:a16="http://schemas.microsoft.com/office/drawing/2014/main" id="{731E0507-FBCB-469A-A11A-B6C4B85942E3}"/>
              </a:ext>
            </a:extLst>
          </p:cNvPr>
          <p:cNvSpPr txBox="1">
            <a:spLocks noChangeArrowheads="1"/>
          </p:cNvSpPr>
          <p:nvPr/>
        </p:nvSpPr>
        <p:spPr bwMode="auto">
          <a:xfrm>
            <a:off x="6629400" y="6383339"/>
            <a:ext cx="1905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1200" b="1">
                <a:solidFill>
                  <a:prstClr val="black"/>
                </a:solidFill>
                <a:cs typeface="Arial" panose="020B0604020202020204" pitchFamily="34" charset="0"/>
              </a:rPr>
              <a:t>NGUYỄN HUỆ)</a:t>
            </a:r>
          </a:p>
        </p:txBody>
      </p:sp>
      <p:sp>
        <p:nvSpPr>
          <p:cNvPr id="7193" name="Text Box 31">
            <a:extLst>
              <a:ext uri="{FF2B5EF4-FFF2-40B4-BE49-F238E27FC236}">
                <a16:creationId xmlns:a16="http://schemas.microsoft.com/office/drawing/2014/main" id="{B2D7AC8D-41F8-423E-BFCF-90ADDBA67343}"/>
              </a:ext>
            </a:extLst>
          </p:cNvPr>
          <p:cNvSpPr txBox="1">
            <a:spLocks noChangeArrowheads="1"/>
          </p:cNvSpPr>
          <p:nvPr/>
        </p:nvSpPr>
        <p:spPr bwMode="auto">
          <a:xfrm>
            <a:off x="6477000" y="6583364"/>
            <a:ext cx="1905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1200" b="1">
                <a:solidFill>
                  <a:prstClr val="black"/>
                </a:solidFill>
                <a:cs typeface="Arial" panose="020B0604020202020204" pitchFamily="34" charset="0"/>
              </a:rPr>
              <a:t>(QUANG TRUNG)</a:t>
            </a:r>
          </a:p>
        </p:txBody>
      </p:sp>
      <p:sp>
        <p:nvSpPr>
          <p:cNvPr id="7194" name="Text Box 32">
            <a:extLst>
              <a:ext uri="{FF2B5EF4-FFF2-40B4-BE49-F238E27FC236}">
                <a16:creationId xmlns:a16="http://schemas.microsoft.com/office/drawing/2014/main" id="{04193970-A52E-4097-AD58-2326B784157B}"/>
              </a:ext>
            </a:extLst>
          </p:cNvPr>
          <p:cNvSpPr txBox="1">
            <a:spLocks noChangeArrowheads="1"/>
          </p:cNvSpPr>
          <p:nvPr/>
        </p:nvSpPr>
        <p:spPr bwMode="auto">
          <a:xfrm>
            <a:off x="1743075" y="6376989"/>
            <a:ext cx="1905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1200" b="1">
                <a:solidFill>
                  <a:prstClr val="black"/>
                </a:solidFill>
                <a:cs typeface="Arial" panose="020B0604020202020204" pitchFamily="34" charset="0"/>
              </a:rPr>
              <a:t>TRẦN QUỐC TUẤN</a:t>
            </a:r>
          </a:p>
        </p:txBody>
      </p:sp>
      <p:pic>
        <p:nvPicPr>
          <p:cNvPr id="7195" name="Picture 33" descr="Triệu Quang Phục">
            <a:hlinkClick r:id="" action="ppaction://noaction"/>
            <a:extLst>
              <a:ext uri="{FF2B5EF4-FFF2-40B4-BE49-F238E27FC236}">
                <a16:creationId xmlns:a16="http://schemas.microsoft.com/office/drawing/2014/main" id="{9C0E1DAB-5B77-4E50-99AA-868DFF47302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10600" y="457201"/>
            <a:ext cx="1752600" cy="17383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196" name="Picture 34" descr="images[47]">
            <a:hlinkClick r:id="rId16" action="ppaction://hlinksldjump"/>
            <a:extLst>
              <a:ext uri="{FF2B5EF4-FFF2-40B4-BE49-F238E27FC236}">
                <a16:creationId xmlns:a16="http://schemas.microsoft.com/office/drawing/2014/main" id="{A90F1BFD-7D3F-45EF-BC8C-FB7B4CAAAA3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14800" y="2514601"/>
            <a:ext cx="1752600" cy="18145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30" name="Action Button: Back or Previous 29">
            <a:hlinkClick r:id="rId16" action="ppaction://hlinksldjump" highlightClick="1"/>
            <a:extLst>
              <a:ext uri="{FF2B5EF4-FFF2-40B4-BE49-F238E27FC236}">
                <a16:creationId xmlns:a16="http://schemas.microsoft.com/office/drawing/2014/main" id="{4655FAA8-4469-4542-BA38-3DAC025CC14A}"/>
              </a:ext>
            </a:extLst>
          </p:cNvPr>
          <p:cNvSpPr/>
          <p:nvPr/>
        </p:nvSpPr>
        <p:spPr>
          <a:xfrm>
            <a:off x="9829800" y="6248400"/>
            <a:ext cx="8382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a:extLst>
              <a:ext uri="{FF2B5EF4-FFF2-40B4-BE49-F238E27FC236}">
                <a16:creationId xmlns:a16="http://schemas.microsoft.com/office/drawing/2014/main" id="{2DE3171B-C763-4DC5-8BAF-2AA0384B55EA}"/>
              </a:ext>
            </a:extLst>
          </p:cNvPr>
          <p:cNvSpPr txBox="1">
            <a:spLocks noChangeArrowheads="1"/>
          </p:cNvSpPr>
          <p:nvPr/>
        </p:nvSpPr>
        <p:spPr bwMode="auto">
          <a:xfrm>
            <a:off x="1524000" y="2438400"/>
            <a:ext cx="60198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800" b="1">
                <a:solidFill>
                  <a:srgbClr val="0000CC"/>
                </a:solidFill>
                <a:latin typeface="Times New Roman" panose="02020603050405020304" pitchFamily="18" charset="0"/>
                <a:cs typeface="Times New Roman" panose="02020603050405020304" pitchFamily="18" charset="0"/>
              </a:rPr>
              <a:t>    Trần Quốc Tuấn ( Trần Hưng Đạo):</a:t>
            </a:r>
            <a:r>
              <a:rPr lang="en-US" altLang="en-US" sz="2800" b="1">
                <a:solidFill>
                  <a:srgbClr val="A50021"/>
                </a:solidFill>
                <a:latin typeface="Times New Roman" panose="02020603050405020304" pitchFamily="18" charset="0"/>
                <a:cs typeface="Times New Roman" panose="02020603050405020304" pitchFamily="18" charset="0"/>
              </a:rPr>
              <a:t> Vị tướng thiên tài thời Trần. Ông lãnh đạo nhân dân ta. Hai lần đánh tan quân xâm lược Nguyên (1285, 1288), trong đó có cuộc đại phá quân Nguyên trên sông Bạch Đằng.</a:t>
            </a:r>
            <a:endParaRPr lang="en-US" altLang="en-US" sz="2800" b="1">
              <a:solidFill>
                <a:prstClr val="black"/>
              </a:solidFill>
              <a:latin typeface="Times New Roman" panose="02020603050405020304" pitchFamily="18" charset="0"/>
              <a:cs typeface="Times New Roman" panose="02020603050405020304" pitchFamily="18" charset="0"/>
            </a:endParaRPr>
          </a:p>
        </p:txBody>
      </p:sp>
      <p:pic>
        <p:nvPicPr>
          <p:cNvPr id="8195" name="Picture 10" descr="tran_hung_dao1">
            <a:hlinkClick r:id="" action="ppaction://noaction"/>
            <a:extLst>
              <a:ext uri="{FF2B5EF4-FFF2-40B4-BE49-F238E27FC236}">
                <a16:creationId xmlns:a16="http://schemas.microsoft.com/office/drawing/2014/main" id="{C0DC9457-A597-41BA-A81C-4F2543288925}"/>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7543800" y="2514600"/>
            <a:ext cx="3124200" cy="36576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Back or Previous 2">
            <a:hlinkClick r:id="rId2" action="ppaction://hlinksldjump" highlightClick="1"/>
            <a:extLst>
              <a:ext uri="{FF2B5EF4-FFF2-40B4-BE49-F238E27FC236}">
                <a16:creationId xmlns:a16="http://schemas.microsoft.com/office/drawing/2014/main" id="{2514B97B-7AD9-49B9-9BEF-AEB75329A1BD}"/>
              </a:ext>
            </a:extLst>
          </p:cNvPr>
          <p:cNvSpPr/>
          <p:nvPr/>
        </p:nvSpPr>
        <p:spPr>
          <a:xfrm>
            <a:off x="9829800" y="6248400"/>
            <a:ext cx="8382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Calibri"/>
            </a:endParaRPr>
          </a:p>
        </p:txBody>
      </p:sp>
      <p:pic>
        <p:nvPicPr>
          <p:cNvPr id="4" name="Picture 3" descr="avatar.jpg">
            <a:extLst>
              <a:ext uri="{FF2B5EF4-FFF2-40B4-BE49-F238E27FC236}">
                <a16:creationId xmlns:a16="http://schemas.microsoft.com/office/drawing/2014/main" id="{FE956CE5-B5A1-45EA-8BC2-11EDFFDEF8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7620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ong_nhu_nguyet_201212.jpg">
            <a:extLst>
              <a:ext uri="{FF2B5EF4-FFF2-40B4-BE49-F238E27FC236}">
                <a16:creationId xmlns:a16="http://schemas.microsoft.com/office/drawing/2014/main" id="{3AC00FF1-8154-46D7-970E-2A67DBD706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685800"/>
            <a:ext cx="62484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Back or Previous 2">
            <a:hlinkClick r:id="rId2" action="ppaction://hlinksldjump" highlightClick="1"/>
            <a:extLst>
              <a:ext uri="{FF2B5EF4-FFF2-40B4-BE49-F238E27FC236}">
                <a16:creationId xmlns:a16="http://schemas.microsoft.com/office/drawing/2014/main" id="{0C0F94CD-B29E-4F12-80EA-D921B0C66691}"/>
              </a:ext>
            </a:extLst>
          </p:cNvPr>
          <p:cNvSpPr/>
          <p:nvPr/>
        </p:nvSpPr>
        <p:spPr>
          <a:xfrm>
            <a:off x="9829800" y="6248400"/>
            <a:ext cx="8382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Calibri"/>
            </a:endParaRPr>
          </a:p>
        </p:txBody>
      </p:sp>
      <p:pic>
        <p:nvPicPr>
          <p:cNvPr id="10243" name="Picture 5" descr="sach2-800c4.jpg">
            <a:extLst>
              <a:ext uri="{FF2B5EF4-FFF2-40B4-BE49-F238E27FC236}">
                <a16:creationId xmlns:a16="http://schemas.microsoft.com/office/drawing/2014/main" id="{4340FA76-EA44-4C2A-B1B9-9F16425BD6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
            <a:ext cx="38100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4" name="Group 7">
            <a:extLst>
              <a:ext uri="{FF2B5EF4-FFF2-40B4-BE49-F238E27FC236}">
                <a16:creationId xmlns:a16="http://schemas.microsoft.com/office/drawing/2014/main" id="{E38DB12F-1BEF-4FCD-920D-6AA878D73099}"/>
              </a:ext>
            </a:extLst>
          </p:cNvPr>
          <p:cNvGrpSpPr>
            <a:grpSpLocks/>
          </p:cNvGrpSpPr>
          <p:nvPr/>
        </p:nvGrpSpPr>
        <p:grpSpPr bwMode="auto">
          <a:xfrm>
            <a:off x="5257800" y="990601"/>
            <a:ext cx="5105400" cy="3414713"/>
            <a:chOff x="4038600" y="304800"/>
            <a:chExt cx="5105400" cy="3414058"/>
          </a:xfrm>
        </p:grpSpPr>
        <p:pic>
          <p:nvPicPr>
            <p:cNvPr id="10245" name="Picture 3" descr="denthobocai-440f0.jpg">
              <a:extLst>
                <a:ext uri="{FF2B5EF4-FFF2-40B4-BE49-F238E27FC236}">
                  <a16:creationId xmlns:a16="http://schemas.microsoft.com/office/drawing/2014/main" id="{32BD76EE-5BA7-43B6-A04D-931331EA83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5750" y="304800"/>
              <a:ext cx="50482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6">
              <a:extLst>
                <a:ext uri="{FF2B5EF4-FFF2-40B4-BE49-F238E27FC236}">
                  <a16:creationId xmlns:a16="http://schemas.microsoft.com/office/drawing/2014/main" id="{08B6D8E2-5C3E-4184-A81F-BA1303C55FE0}"/>
                </a:ext>
              </a:extLst>
            </p:cNvPr>
            <p:cNvSpPr txBox="1">
              <a:spLocks noChangeArrowheads="1"/>
            </p:cNvSpPr>
            <p:nvPr/>
          </p:nvSpPr>
          <p:spPr bwMode="auto">
            <a:xfrm>
              <a:off x="4038600" y="3199845"/>
              <a:ext cx="5105400" cy="5190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800" b="1">
                  <a:solidFill>
                    <a:srgbClr val="FF0000"/>
                  </a:solidFill>
                </a:rPr>
                <a:t>Đền thờ Phùng Hưng</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8" descr="IMG_1214.jpg">
            <a:hlinkClick r:id="rId2" action="ppaction://hlinksldjump"/>
            <a:extLst>
              <a:ext uri="{FF2B5EF4-FFF2-40B4-BE49-F238E27FC236}">
                <a16:creationId xmlns:a16="http://schemas.microsoft.com/office/drawing/2014/main" id="{9CD8873A-33D4-4C41-9621-0B9DD049383B}"/>
              </a:ext>
            </a:extLst>
          </p:cNvPr>
          <p:cNvPicPr>
            <a:picLocks noChangeAspect="1"/>
          </p:cNvPicPr>
          <p:nvPr/>
        </p:nvPicPr>
        <p:blipFill>
          <a:blip r:embed="rId3">
            <a:extLst>
              <a:ext uri="{28A0092B-C50C-407E-A947-70E740481C1C}">
                <a14:useLocalDpi xmlns:a14="http://schemas.microsoft.com/office/drawing/2010/main" val="0"/>
              </a:ext>
            </a:extLst>
          </a:blip>
          <a:srcRect t="5713"/>
          <a:stretch>
            <a:fillRect/>
          </a:stretch>
        </p:blipFill>
        <p:spPr bwMode="auto">
          <a:xfrm>
            <a:off x="7010400" y="2133600"/>
            <a:ext cx="365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5">
            <a:extLst>
              <a:ext uri="{FF2B5EF4-FFF2-40B4-BE49-F238E27FC236}">
                <a16:creationId xmlns:a16="http://schemas.microsoft.com/office/drawing/2014/main" id="{B48C85F7-2978-46DF-A303-B2BFE55E8438}"/>
              </a:ext>
            </a:extLst>
          </p:cNvPr>
          <p:cNvSpPr txBox="1">
            <a:spLocks noChangeArrowheads="1"/>
          </p:cNvSpPr>
          <p:nvPr/>
        </p:nvSpPr>
        <p:spPr bwMode="auto">
          <a:xfrm>
            <a:off x="1524000" y="2133601"/>
            <a:ext cx="5334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3200" b="1">
                <a:solidFill>
                  <a:srgbClr val="0000CC"/>
                </a:solidFill>
                <a:latin typeface="Times New Roman" panose="02020603050405020304" pitchFamily="18" charset="0"/>
                <a:cs typeface="Times New Roman" panose="02020603050405020304" pitchFamily="18" charset="0"/>
              </a:rPr>
              <a:t>    Lý Thường Kiệt: </a:t>
            </a:r>
            <a:r>
              <a:rPr lang="en-US" altLang="en-US" sz="3200" b="1">
                <a:solidFill>
                  <a:srgbClr val="A50021"/>
                </a:solidFill>
                <a:latin typeface="Times New Roman" panose="02020603050405020304" pitchFamily="18" charset="0"/>
                <a:cs typeface="Times New Roman" panose="02020603050405020304" pitchFamily="18" charset="0"/>
              </a:rPr>
              <a:t>Vị tướng kiệt xuất  thời nhà lý,đã </a:t>
            </a:r>
          </a:p>
          <a:p>
            <a:pPr eaLnBrk="0" fontAlgn="base" hangingPunct="0">
              <a:spcBef>
                <a:spcPct val="0"/>
              </a:spcBef>
              <a:spcAft>
                <a:spcPct val="0"/>
              </a:spcAft>
            </a:pPr>
            <a:r>
              <a:rPr lang="en-US" altLang="en-US" sz="3200" b="1">
                <a:solidFill>
                  <a:srgbClr val="A50021"/>
                </a:solidFill>
                <a:latin typeface="Times New Roman" panose="02020603050405020304" pitchFamily="18" charset="0"/>
                <a:cs typeface="Times New Roman" panose="02020603050405020304" pitchFamily="18" charset="0"/>
              </a:rPr>
              <a:t>lãnh đạo nhân dân kháng chiến chống quân Tống xâm lược,giành thắng lợi vẻ vang, đặc biệt là trận đại phá quân Tống trên sông Như Nguyệt (1077).</a:t>
            </a:r>
            <a:endParaRPr lang="en-US" altLang="en-US" sz="3200" b="1">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874</Words>
  <Application>Microsoft Office PowerPoint</Application>
  <PresentationFormat>Widescreen</PresentationFormat>
  <Paragraphs>101</Paragraphs>
  <Slides>17</Slides>
  <Notes>0</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.VnArial</vt:lpstr>
      <vt:lpstr>Arial</vt:lpstr>
      <vt:lpstr>Calibri</vt:lpstr>
      <vt:lpstr>Times New Roman</vt:lpstr>
      <vt:lpstr>1_Office Theme</vt:lpstr>
      <vt:lpstr>Microsoft Clip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2021-01-17T13:09:17Z</dcterms:created>
  <dcterms:modified xsi:type="dcterms:W3CDTF">2021-01-17T13:09:35Z</dcterms:modified>
</cp:coreProperties>
</file>